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data24.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5.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6.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7.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8.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9.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30.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1.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2.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3.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4.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5.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6.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7.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8.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9.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40.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1.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2.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3.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4.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5.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6.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7.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8.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9.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50.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1.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2.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charts/chart1.xml" ContentType="application/vnd.openxmlformats-officedocument.drawingml.chart+xml"/>
  <Override PartName="/ppt/diagrams/data53.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sldIdLst>
    <p:sldId id="257" r:id="rId2"/>
    <p:sldId id="258" r:id="rId3"/>
    <p:sldId id="259" r:id="rId4"/>
    <p:sldId id="260" r:id="rId5"/>
    <p:sldId id="369" r:id="rId6"/>
    <p:sldId id="370" r:id="rId7"/>
    <p:sldId id="371" r:id="rId8"/>
    <p:sldId id="264" r:id="rId9"/>
    <p:sldId id="509" r:id="rId10"/>
    <p:sldId id="372" r:id="rId11"/>
    <p:sldId id="267" r:id="rId12"/>
    <p:sldId id="379" r:id="rId13"/>
    <p:sldId id="510" r:id="rId14"/>
    <p:sldId id="381" r:id="rId15"/>
    <p:sldId id="382" r:id="rId16"/>
    <p:sldId id="383" r:id="rId17"/>
    <p:sldId id="384" r:id="rId18"/>
    <p:sldId id="385" r:id="rId19"/>
    <p:sldId id="511" r:id="rId20"/>
    <p:sldId id="512" r:id="rId21"/>
    <p:sldId id="513" r:id="rId22"/>
    <p:sldId id="514" r:id="rId23"/>
    <p:sldId id="515" r:id="rId24"/>
    <p:sldId id="516" r:id="rId25"/>
    <p:sldId id="517" r:id="rId26"/>
    <p:sldId id="518" r:id="rId27"/>
    <p:sldId id="519" r:id="rId28"/>
    <p:sldId id="520" r:id="rId29"/>
    <p:sldId id="521" r:id="rId30"/>
    <p:sldId id="409" r:id="rId31"/>
    <p:sldId id="410" r:id="rId32"/>
    <p:sldId id="408" r:id="rId33"/>
    <p:sldId id="522" r:id="rId34"/>
    <p:sldId id="523" r:id="rId35"/>
    <p:sldId id="524" r:id="rId36"/>
    <p:sldId id="526" r:id="rId37"/>
    <p:sldId id="527" r:id="rId38"/>
    <p:sldId id="528" r:id="rId39"/>
    <p:sldId id="529" r:id="rId40"/>
    <p:sldId id="531" r:id="rId41"/>
    <p:sldId id="530" r:id="rId42"/>
    <p:sldId id="532" r:id="rId43"/>
    <p:sldId id="404" r:id="rId44"/>
    <p:sldId id="533" r:id="rId45"/>
    <p:sldId id="534" r:id="rId46"/>
    <p:sldId id="535" r:id="rId47"/>
    <p:sldId id="536" r:id="rId48"/>
    <p:sldId id="415" r:id="rId49"/>
    <p:sldId id="414" r:id="rId50"/>
    <p:sldId id="537" r:id="rId51"/>
    <p:sldId id="538" r:id="rId52"/>
    <p:sldId id="539" r:id="rId53"/>
    <p:sldId id="540" r:id="rId54"/>
    <p:sldId id="541" r:id="rId55"/>
    <p:sldId id="542" r:id="rId56"/>
    <p:sldId id="543" r:id="rId57"/>
    <p:sldId id="544" r:id="rId58"/>
    <p:sldId id="545" r:id="rId59"/>
    <p:sldId id="546" r:id="rId60"/>
    <p:sldId id="547" r:id="rId61"/>
    <p:sldId id="548" r:id="rId62"/>
    <p:sldId id="549" r:id="rId63"/>
    <p:sldId id="550" r:id="rId64"/>
    <p:sldId id="551" r:id="rId65"/>
    <p:sldId id="552" r:id="rId66"/>
    <p:sldId id="553" r:id="rId67"/>
    <p:sldId id="554" r:id="rId68"/>
    <p:sldId id="555" r:id="rId69"/>
    <p:sldId id="556" r:id="rId70"/>
    <p:sldId id="557" r:id="rId71"/>
    <p:sldId id="558" r:id="rId72"/>
    <p:sldId id="559" r:id="rId73"/>
    <p:sldId id="560" r:id="rId74"/>
    <p:sldId id="561" r:id="rId75"/>
    <p:sldId id="562" r:id="rId76"/>
    <p:sldId id="563" r:id="rId77"/>
    <p:sldId id="564" r:id="rId78"/>
    <p:sldId id="565" r:id="rId79"/>
    <p:sldId id="566" r:id="rId80"/>
    <p:sldId id="567" r:id="rId81"/>
    <p:sldId id="568" r:id="rId82"/>
    <p:sldId id="569" r:id="rId83"/>
    <p:sldId id="570" r:id="rId84"/>
    <p:sldId id="433" r:id="rId85"/>
    <p:sldId id="571" r:id="rId86"/>
    <p:sldId id="572" r:id="rId87"/>
    <p:sldId id="462" r:id="rId88"/>
    <p:sldId id="435" r:id="rId89"/>
    <p:sldId id="573" r:id="rId90"/>
    <p:sldId id="574" r:id="rId91"/>
    <p:sldId id="575" r:id="rId92"/>
    <p:sldId id="576" r:id="rId93"/>
    <p:sldId id="577" r:id="rId94"/>
    <p:sldId id="578" r:id="rId95"/>
    <p:sldId id="579" r:id="rId96"/>
    <p:sldId id="580" r:id="rId97"/>
    <p:sldId id="581" r:id="rId98"/>
    <p:sldId id="583" r:id="rId99"/>
    <p:sldId id="582" r:id="rId100"/>
    <p:sldId id="375" r:id="rId101"/>
    <p:sldId id="584" r:id="rId102"/>
    <p:sldId id="585" r:id="rId103"/>
    <p:sldId id="586" r:id="rId104"/>
    <p:sldId id="587" r:id="rId105"/>
    <p:sldId id="588" r:id="rId106"/>
    <p:sldId id="589" r:id="rId107"/>
    <p:sldId id="590" r:id="rId108"/>
    <p:sldId id="591" r:id="rId109"/>
    <p:sldId id="376" r:id="rId110"/>
    <p:sldId id="497" r:id="rId111"/>
    <p:sldId id="592" r:id="rId112"/>
    <p:sldId id="593" r:id="rId113"/>
    <p:sldId id="594" r:id="rId114"/>
    <p:sldId id="595" r:id="rId115"/>
    <p:sldId id="596" r:id="rId116"/>
    <p:sldId id="597" r:id="rId117"/>
    <p:sldId id="598" r:id="rId118"/>
    <p:sldId id="599" r:id="rId119"/>
    <p:sldId id="600" r:id="rId120"/>
    <p:sldId id="601" r:id="rId121"/>
    <p:sldId id="602" r:id="rId122"/>
    <p:sldId id="603" r:id="rId123"/>
    <p:sldId id="506" r:id="rId124"/>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4" autoAdjust="0"/>
    <p:restoredTop sz="94660"/>
  </p:normalViewPr>
  <p:slideViewPr>
    <p:cSldViewPr>
      <p:cViewPr varScale="1">
        <p:scale>
          <a:sx n="69" d="100"/>
          <a:sy n="69" d="100"/>
        </p:scale>
        <p:origin x="-144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ZFAM\Desktop\cap%20V.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US"/>
          </a:p>
          <a:p>
            <a:pPr>
              <a:defRPr/>
            </a:pPr>
            <a:r>
              <a:rPr lang="en-US"/>
              <a:t>CUMPLIMIENTO POR MUESTRA [%]</a:t>
            </a:r>
          </a:p>
          <a:p>
            <a:pPr>
              <a:defRPr/>
            </a:pPr>
            <a:endParaRPr lang="en-US"/>
          </a:p>
        </c:rich>
      </c:tx>
      <c:layout>
        <c:manualLayout>
          <c:xMode val="edge"/>
          <c:yMode val="edge"/>
          <c:x val="0.17099949304094614"/>
          <c:y val="3.1452105143995053E-2"/>
        </c:manualLayout>
      </c:layout>
      <c:overlay val="0"/>
    </c:title>
    <c:autoTitleDeleted val="0"/>
    <c:view3D>
      <c:rotX val="15"/>
      <c:rotY val="20"/>
      <c:rAngAx val="0"/>
      <c:perspective val="30"/>
    </c:view3D>
    <c:floor>
      <c:thickness val="0"/>
    </c:floor>
    <c:sideWall>
      <c:thickness val="0"/>
      <c:spPr>
        <a:ln>
          <a:solidFill>
            <a:schemeClr val="tx1"/>
          </a:solidFill>
        </a:ln>
      </c:spPr>
    </c:sideWall>
    <c:backWall>
      <c:thickness val="0"/>
      <c:spPr>
        <a:ln>
          <a:solidFill>
            <a:schemeClr val="tx1"/>
          </a:solidFill>
        </a:ln>
      </c:spPr>
    </c:backWall>
    <c:plotArea>
      <c:layout/>
      <c:bar3DChart>
        <c:barDir val="bar"/>
        <c:grouping val="clustered"/>
        <c:varyColors val="0"/>
        <c:ser>
          <c:idx val="0"/>
          <c:order val="0"/>
          <c:tx>
            <c:strRef>
              <c:f>Hoja1!$E$2</c:f>
              <c:strCache>
                <c:ptCount val="1"/>
                <c:pt idx="0">
                  <c:v>CUMPLIMIENTO [%]</c:v>
                </c:pt>
              </c:strCache>
            </c:strRef>
          </c:tx>
          <c:invertIfNegative val="0"/>
          <c:cat>
            <c:numRef>
              <c:f>Hoja1!$B$3:$B$22</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Hoja1!$E$3:$E$22</c:f>
              <c:numCache>
                <c:formatCode>0%</c:formatCode>
                <c:ptCount val="20"/>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numCache>
            </c:numRef>
          </c:val>
        </c:ser>
        <c:dLbls>
          <c:showLegendKey val="0"/>
          <c:showVal val="0"/>
          <c:showCatName val="0"/>
          <c:showSerName val="0"/>
          <c:showPercent val="0"/>
          <c:showBubbleSize val="0"/>
        </c:dLbls>
        <c:gapWidth val="150"/>
        <c:shape val="cylinder"/>
        <c:axId val="183274496"/>
        <c:axId val="229942976"/>
        <c:axId val="0"/>
      </c:bar3DChart>
      <c:valAx>
        <c:axId val="229942976"/>
        <c:scaling>
          <c:orientation val="minMax"/>
        </c:scaling>
        <c:delete val="0"/>
        <c:axPos val="b"/>
        <c:majorGridlines/>
        <c:numFmt formatCode="0%" sourceLinked="1"/>
        <c:majorTickMark val="out"/>
        <c:minorTickMark val="none"/>
        <c:tickLblPos val="nextTo"/>
        <c:crossAx val="183274496"/>
        <c:crosses val="autoZero"/>
        <c:crossBetween val="between"/>
      </c:valAx>
      <c:catAx>
        <c:axId val="183274496"/>
        <c:scaling>
          <c:orientation val="minMax"/>
        </c:scaling>
        <c:delete val="0"/>
        <c:axPos val="l"/>
        <c:numFmt formatCode="General" sourceLinked="1"/>
        <c:majorTickMark val="out"/>
        <c:minorTickMark val="none"/>
        <c:tickLblPos val="nextTo"/>
        <c:crossAx val="229942976"/>
        <c:crosses val="autoZero"/>
        <c:auto val="1"/>
        <c:lblAlgn val="ctr"/>
        <c:lblOffset val="100"/>
        <c:noMultiLvlLbl val="0"/>
      </c:catAx>
    </c:plotArea>
    <c:legend>
      <c:legendPos val="r"/>
      <c:layout/>
      <c:overlay val="0"/>
    </c:legend>
    <c:plotVisOnly val="1"/>
    <c:dispBlanksAs val="zero"/>
    <c:showDLblsOverMax val="0"/>
  </c:chart>
  <c:spPr>
    <a:ln>
      <a:solidFill>
        <a:schemeClr val="tx1"/>
      </a:solidFill>
    </a:ln>
  </c:spPr>
  <c:externalData r:id="rId1">
    <c:autoUpdate val="0"/>
  </c:externalData>
</c:chartSpace>
</file>

<file path=ppt/diagrams/_rels/data23.xml.rels><?xml version="1.0" encoding="UTF-8" standalone="yes"?>
<Relationships xmlns="http://schemas.openxmlformats.org/package/2006/relationships"><Relationship Id="rId1" Type="http://schemas.openxmlformats.org/officeDocument/2006/relationships/image" Target="../media/image16.png"/></Relationships>
</file>

<file path=ppt/diagrams/_rels/data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1.png"/></Relationships>
</file>

<file path=ppt/diagrams/_rels/data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4" Type="http://schemas.openxmlformats.org/officeDocument/2006/relationships/image" Target="../media/image9.jpeg"/></Relationships>
</file>

<file path=ppt/diagrams/_rels/drawing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1.png"/></Relationships>
</file>

<file path=ppt/diagrams/_rels/drawing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4"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E63D84-BA91-4B70-9CF0-192470C5D336}" type="doc">
      <dgm:prSet loTypeId="urn:microsoft.com/office/officeart/2008/layout/VerticalCurvedList" loCatId="list" qsTypeId="urn:microsoft.com/office/officeart/2005/8/quickstyle/3d2" qsCatId="3D" csTypeId="urn:microsoft.com/office/officeart/2005/8/colors/accent1_1" csCatId="accent1" phldr="1"/>
      <dgm:spPr/>
      <dgm:t>
        <a:bodyPr/>
        <a:lstStyle/>
        <a:p>
          <a:endParaRPr lang="es-EC"/>
        </a:p>
      </dgm:t>
    </dgm:pt>
    <dgm:pt modelId="{702F32F2-F74C-4B95-8791-CE3040FD3085}">
      <dgm:prSet/>
      <dgm:spPr/>
      <dgm:t>
        <a:bodyPr/>
        <a:lstStyle/>
        <a:p>
          <a:r>
            <a:rPr lang="es-EC" dirty="0" smtClean="0"/>
            <a:t>Diseño de la Repotenciación</a:t>
          </a:r>
          <a:endParaRPr lang="es-EC" dirty="0"/>
        </a:p>
      </dgm:t>
    </dgm:pt>
    <dgm:pt modelId="{11A7B294-C5B3-45E4-858E-C768A54712BB}" type="parTrans" cxnId="{7B14776A-7D88-4398-81F4-20C9972D7D69}">
      <dgm:prSet/>
      <dgm:spPr/>
      <dgm:t>
        <a:bodyPr/>
        <a:lstStyle/>
        <a:p>
          <a:endParaRPr lang="es-EC"/>
        </a:p>
      </dgm:t>
    </dgm:pt>
    <dgm:pt modelId="{4E067D0C-3DD2-497B-9A20-8CD46E1E2335}" type="sibTrans" cxnId="{7B14776A-7D88-4398-81F4-20C9972D7D69}">
      <dgm:prSet/>
      <dgm:spPr/>
      <dgm:t>
        <a:bodyPr/>
        <a:lstStyle/>
        <a:p>
          <a:endParaRPr lang="es-EC"/>
        </a:p>
      </dgm:t>
    </dgm:pt>
    <dgm:pt modelId="{C7BE4237-8C50-4A4F-AFED-CD4E3E6220A9}">
      <dgm:prSet/>
      <dgm:spPr/>
      <dgm:t>
        <a:bodyPr/>
        <a:lstStyle/>
        <a:p>
          <a:r>
            <a:rPr lang="es-EC" dirty="0" smtClean="0"/>
            <a:t>Marco Teórico</a:t>
          </a:r>
        </a:p>
      </dgm:t>
    </dgm:pt>
    <dgm:pt modelId="{02E8BE61-9903-4AEF-80AA-9D0FF94970C0}" type="parTrans" cxnId="{B823B5C5-6E06-4615-B6CB-BEEAE1F1173E}">
      <dgm:prSet/>
      <dgm:spPr/>
      <dgm:t>
        <a:bodyPr/>
        <a:lstStyle/>
        <a:p>
          <a:endParaRPr lang="es-EC"/>
        </a:p>
      </dgm:t>
    </dgm:pt>
    <dgm:pt modelId="{726EB427-5BFC-4955-B4A5-7CD730964773}" type="sibTrans" cxnId="{B823B5C5-6E06-4615-B6CB-BEEAE1F1173E}">
      <dgm:prSet/>
      <dgm:spPr/>
      <dgm:t>
        <a:bodyPr/>
        <a:lstStyle/>
        <a:p>
          <a:endParaRPr lang="es-EC"/>
        </a:p>
      </dgm:t>
    </dgm:pt>
    <dgm:pt modelId="{25347D32-63F7-47C2-8F0D-DDDE293355D3}">
      <dgm:prSet/>
      <dgm:spPr/>
      <dgm:t>
        <a:bodyPr/>
        <a:lstStyle/>
        <a:p>
          <a:r>
            <a:rPr lang="es-EC" dirty="0" smtClean="0"/>
            <a:t>Implementación de la Repotenciación</a:t>
          </a:r>
          <a:endParaRPr lang="es-EC" dirty="0"/>
        </a:p>
      </dgm:t>
    </dgm:pt>
    <dgm:pt modelId="{00E890CA-BE37-4CF0-9688-760F617D3B24}" type="parTrans" cxnId="{5F74473E-0286-4629-BCB1-A965F32AD6E7}">
      <dgm:prSet/>
      <dgm:spPr/>
      <dgm:t>
        <a:bodyPr/>
        <a:lstStyle/>
        <a:p>
          <a:endParaRPr lang="es-ES"/>
        </a:p>
      </dgm:t>
    </dgm:pt>
    <dgm:pt modelId="{D57DE52A-E4A1-4BDA-927B-4B441DCB6055}" type="sibTrans" cxnId="{5F74473E-0286-4629-BCB1-A965F32AD6E7}">
      <dgm:prSet/>
      <dgm:spPr/>
      <dgm:t>
        <a:bodyPr/>
        <a:lstStyle/>
        <a:p>
          <a:endParaRPr lang="es-ES"/>
        </a:p>
      </dgm:t>
    </dgm:pt>
    <dgm:pt modelId="{5DB29901-2D33-4518-8B8C-44E5FEC8F6D2}">
      <dgm:prSet/>
      <dgm:spPr/>
      <dgm:t>
        <a:bodyPr/>
        <a:lstStyle/>
        <a:p>
          <a:r>
            <a:rPr lang="es-EC" dirty="0" smtClean="0"/>
            <a:t>Conclusiones y Recomendaciones</a:t>
          </a:r>
          <a:endParaRPr lang="es-EC" dirty="0"/>
        </a:p>
      </dgm:t>
    </dgm:pt>
    <dgm:pt modelId="{BBB77EBA-F28D-4DFF-B32E-314E8DCBCB7A}" type="parTrans" cxnId="{09050996-7534-4351-823A-2B4AEF2BA0D1}">
      <dgm:prSet/>
      <dgm:spPr/>
      <dgm:t>
        <a:bodyPr/>
        <a:lstStyle/>
        <a:p>
          <a:endParaRPr lang="es-ES"/>
        </a:p>
      </dgm:t>
    </dgm:pt>
    <dgm:pt modelId="{29E60F7C-1438-4A2E-BA95-1596BA87295D}" type="sibTrans" cxnId="{09050996-7534-4351-823A-2B4AEF2BA0D1}">
      <dgm:prSet/>
      <dgm:spPr/>
      <dgm:t>
        <a:bodyPr/>
        <a:lstStyle/>
        <a:p>
          <a:endParaRPr lang="es-ES"/>
        </a:p>
      </dgm:t>
    </dgm:pt>
    <dgm:pt modelId="{FC3A07CA-334E-4AE0-9CF8-AA928CFECBEF}">
      <dgm:prSet/>
      <dgm:spPr/>
      <dgm:t>
        <a:bodyPr/>
        <a:lstStyle/>
        <a:p>
          <a:r>
            <a:rPr lang="es-EC" dirty="0" smtClean="0"/>
            <a:t>Introducción</a:t>
          </a:r>
        </a:p>
      </dgm:t>
    </dgm:pt>
    <dgm:pt modelId="{619A81F7-2C84-426E-975B-888632AB820C}" type="parTrans" cxnId="{771BCDAD-3C3C-47C7-8F8B-098080799D3B}">
      <dgm:prSet/>
      <dgm:spPr/>
      <dgm:t>
        <a:bodyPr/>
        <a:lstStyle/>
        <a:p>
          <a:endParaRPr lang="es-ES"/>
        </a:p>
      </dgm:t>
    </dgm:pt>
    <dgm:pt modelId="{BF901132-EB48-49F3-8F43-1C3B405C72C9}" type="sibTrans" cxnId="{771BCDAD-3C3C-47C7-8F8B-098080799D3B}">
      <dgm:prSet/>
      <dgm:spPr/>
      <dgm:t>
        <a:bodyPr/>
        <a:lstStyle/>
        <a:p>
          <a:endParaRPr lang="es-ES"/>
        </a:p>
      </dgm:t>
    </dgm:pt>
    <dgm:pt modelId="{241F358A-9D86-4B2D-8795-B2DD07C41521}">
      <dgm:prSet/>
      <dgm:spPr/>
      <dgm:t>
        <a:bodyPr/>
        <a:lstStyle/>
        <a:p>
          <a:r>
            <a:rPr lang="es-EC" dirty="0" smtClean="0"/>
            <a:t>Pruebas y Resultados</a:t>
          </a:r>
          <a:endParaRPr lang="es-EC" dirty="0"/>
        </a:p>
      </dgm:t>
    </dgm:pt>
    <dgm:pt modelId="{38E0F1DC-7C2C-4324-9213-27B4F3C907B0}" type="parTrans" cxnId="{A356522E-11A5-4097-AA26-BFF91F0883FB}">
      <dgm:prSet/>
      <dgm:spPr/>
      <dgm:t>
        <a:bodyPr/>
        <a:lstStyle/>
        <a:p>
          <a:endParaRPr lang="es-ES"/>
        </a:p>
      </dgm:t>
    </dgm:pt>
    <dgm:pt modelId="{FC45217C-7AAC-4F95-BC6B-CBE162683F01}" type="sibTrans" cxnId="{A356522E-11A5-4097-AA26-BFF91F0883FB}">
      <dgm:prSet/>
      <dgm:spPr/>
      <dgm:t>
        <a:bodyPr/>
        <a:lstStyle/>
        <a:p>
          <a:endParaRPr lang="es-ES"/>
        </a:p>
      </dgm:t>
    </dgm:pt>
    <dgm:pt modelId="{8A99ABB0-6871-49F5-B30A-E3162CAFBEC9}" type="pres">
      <dgm:prSet presAssocID="{A8E63D84-BA91-4B70-9CF0-192470C5D336}" presName="Name0" presStyleCnt="0">
        <dgm:presLayoutVars>
          <dgm:chMax val="7"/>
          <dgm:chPref val="7"/>
          <dgm:dir/>
        </dgm:presLayoutVars>
      </dgm:prSet>
      <dgm:spPr/>
      <dgm:t>
        <a:bodyPr/>
        <a:lstStyle/>
        <a:p>
          <a:endParaRPr lang="es-EC"/>
        </a:p>
      </dgm:t>
    </dgm:pt>
    <dgm:pt modelId="{EF46E583-B289-48CA-BBDB-8653A3429670}" type="pres">
      <dgm:prSet presAssocID="{A8E63D84-BA91-4B70-9CF0-192470C5D336}" presName="Name1" presStyleCnt="0"/>
      <dgm:spPr/>
      <dgm:t>
        <a:bodyPr/>
        <a:lstStyle/>
        <a:p>
          <a:endParaRPr lang="es-ES"/>
        </a:p>
      </dgm:t>
    </dgm:pt>
    <dgm:pt modelId="{C333925C-D8D9-4B85-BE71-98FD600D36A5}" type="pres">
      <dgm:prSet presAssocID="{A8E63D84-BA91-4B70-9CF0-192470C5D336}" presName="cycle" presStyleCnt="0"/>
      <dgm:spPr/>
      <dgm:t>
        <a:bodyPr/>
        <a:lstStyle/>
        <a:p>
          <a:endParaRPr lang="es-ES"/>
        </a:p>
      </dgm:t>
    </dgm:pt>
    <dgm:pt modelId="{FF7F8F40-BA41-4501-855A-8289EE6545CC}" type="pres">
      <dgm:prSet presAssocID="{A8E63D84-BA91-4B70-9CF0-192470C5D336}" presName="srcNode" presStyleLbl="node1" presStyleIdx="0" presStyleCnt="6"/>
      <dgm:spPr/>
      <dgm:t>
        <a:bodyPr/>
        <a:lstStyle/>
        <a:p>
          <a:endParaRPr lang="es-ES"/>
        </a:p>
      </dgm:t>
    </dgm:pt>
    <dgm:pt modelId="{168BCFB8-1C36-432B-B01E-DF8331364D0C}" type="pres">
      <dgm:prSet presAssocID="{A8E63D84-BA91-4B70-9CF0-192470C5D336}" presName="conn" presStyleLbl="parChTrans1D2" presStyleIdx="0" presStyleCnt="1"/>
      <dgm:spPr/>
      <dgm:t>
        <a:bodyPr/>
        <a:lstStyle/>
        <a:p>
          <a:endParaRPr lang="es-EC"/>
        </a:p>
      </dgm:t>
    </dgm:pt>
    <dgm:pt modelId="{06EDDD4B-D255-4FFA-BD8C-056068FF4F5B}" type="pres">
      <dgm:prSet presAssocID="{A8E63D84-BA91-4B70-9CF0-192470C5D336}" presName="extraNode" presStyleLbl="node1" presStyleIdx="0" presStyleCnt="6"/>
      <dgm:spPr/>
      <dgm:t>
        <a:bodyPr/>
        <a:lstStyle/>
        <a:p>
          <a:endParaRPr lang="es-ES"/>
        </a:p>
      </dgm:t>
    </dgm:pt>
    <dgm:pt modelId="{A4FCA441-A336-418C-93C0-07DAE3918057}" type="pres">
      <dgm:prSet presAssocID="{A8E63D84-BA91-4B70-9CF0-192470C5D336}" presName="dstNode" presStyleLbl="node1" presStyleIdx="0" presStyleCnt="6"/>
      <dgm:spPr/>
      <dgm:t>
        <a:bodyPr/>
        <a:lstStyle/>
        <a:p>
          <a:endParaRPr lang="es-ES"/>
        </a:p>
      </dgm:t>
    </dgm:pt>
    <dgm:pt modelId="{81C0657E-53FD-48D3-AEBF-12F7518BAAC3}" type="pres">
      <dgm:prSet presAssocID="{FC3A07CA-334E-4AE0-9CF8-AA928CFECBEF}" presName="text_1" presStyleLbl="node1" presStyleIdx="0" presStyleCnt="6">
        <dgm:presLayoutVars>
          <dgm:bulletEnabled val="1"/>
        </dgm:presLayoutVars>
      </dgm:prSet>
      <dgm:spPr/>
      <dgm:t>
        <a:bodyPr/>
        <a:lstStyle/>
        <a:p>
          <a:endParaRPr lang="es-ES"/>
        </a:p>
      </dgm:t>
    </dgm:pt>
    <dgm:pt modelId="{FC1FC53B-A6A8-47A0-B5B8-E7C6FB73F8F7}" type="pres">
      <dgm:prSet presAssocID="{FC3A07CA-334E-4AE0-9CF8-AA928CFECBEF}" presName="accent_1" presStyleCnt="0"/>
      <dgm:spPr/>
      <dgm:t>
        <a:bodyPr/>
        <a:lstStyle/>
        <a:p>
          <a:endParaRPr lang="es-ES"/>
        </a:p>
      </dgm:t>
    </dgm:pt>
    <dgm:pt modelId="{522CB245-3594-465B-8A32-35FD1911B6C4}" type="pres">
      <dgm:prSet presAssocID="{FC3A07CA-334E-4AE0-9CF8-AA928CFECBEF}" presName="accentRepeatNode" presStyleLbl="solidFgAcc1" presStyleIdx="0" presStyleCnt="6"/>
      <dgm:spPr/>
      <dgm:t>
        <a:bodyPr/>
        <a:lstStyle/>
        <a:p>
          <a:endParaRPr lang="es-ES"/>
        </a:p>
      </dgm:t>
    </dgm:pt>
    <dgm:pt modelId="{2E4FE673-A060-48F0-800A-F9429837158E}" type="pres">
      <dgm:prSet presAssocID="{C7BE4237-8C50-4A4F-AFED-CD4E3E6220A9}" presName="text_2" presStyleLbl="node1" presStyleIdx="1" presStyleCnt="6">
        <dgm:presLayoutVars>
          <dgm:bulletEnabled val="1"/>
        </dgm:presLayoutVars>
      </dgm:prSet>
      <dgm:spPr/>
      <dgm:t>
        <a:bodyPr/>
        <a:lstStyle/>
        <a:p>
          <a:endParaRPr lang="es-EC"/>
        </a:p>
      </dgm:t>
    </dgm:pt>
    <dgm:pt modelId="{413EC91D-D1AC-456D-BCB3-5EDEC5662DAB}" type="pres">
      <dgm:prSet presAssocID="{C7BE4237-8C50-4A4F-AFED-CD4E3E6220A9}" presName="accent_2" presStyleCnt="0"/>
      <dgm:spPr/>
      <dgm:t>
        <a:bodyPr/>
        <a:lstStyle/>
        <a:p>
          <a:endParaRPr lang="es-ES"/>
        </a:p>
      </dgm:t>
    </dgm:pt>
    <dgm:pt modelId="{1F85D284-B765-44BC-A924-2548927660AE}" type="pres">
      <dgm:prSet presAssocID="{C7BE4237-8C50-4A4F-AFED-CD4E3E6220A9}" presName="accentRepeatNode" presStyleLbl="solidFgAcc1" presStyleIdx="1" presStyleCnt="6"/>
      <dgm:spPr/>
      <dgm:t>
        <a:bodyPr/>
        <a:lstStyle/>
        <a:p>
          <a:endParaRPr lang="es-ES"/>
        </a:p>
      </dgm:t>
    </dgm:pt>
    <dgm:pt modelId="{0CFA7DB3-D57E-47C4-ACA1-338BB11C0012}" type="pres">
      <dgm:prSet presAssocID="{702F32F2-F74C-4B95-8791-CE3040FD3085}" presName="text_3" presStyleLbl="node1" presStyleIdx="2" presStyleCnt="6">
        <dgm:presLayoutVars>
          <dgm:bulletEnabled val="1"/>
        </dgm:presLayoutVars>
      </dgm:prSet>
      <dgm:spPr/>
      <dgm:t>
        <a:bodyPr/>
        <a:lstStyle/>
        <a:p>
          <a:endParaRPr lang="es-ES"/>
        </a:p>
      </dgm:t>
    </dgm:pt>
    <dgm:pt modelId="{7C502394-B5CE-4111-AB99-DE8144794559}" type="pres">
      <dgm:prSet presAssocID="{702F32F2-F74C-4B95-8791-CE3040FD3085}" presName="accent_3" presStyleCnt="0"/>
      <dgm:spPr/>
      <dgm:t>
        <a:bodyPr/>
        <a:lstStyle/>
        <a:p>
          <a:endParaRPr lang="es-ES"/>
        </a:p>
      </dgm:t>
    </dgm:pt>
    <dgm:pt modelId="{99293767-B56E-421D-8091-B5AA4FD935B5}" type="pres">
      <dgm:prSet presAssocID="{702F32F2-F74C-4B95-8791-CE3040FD3085}" presName="accentRepeatNode" presStyleLbl="solidFgAcc1" presStyleIdx="2" presStyleCnt="6"/>
      <dgm:spPr/>
      <dgm:t>
        <a:bodyPr/>
        <a:lstStyle/>
        <a:p>
          <a:endParaRPr lang="es-ES"/>
        </a:p>
      </dgm:t>
    </dgm:pt>
    <dgm:pt modelId="{5C6A4E12-5FF1-4814-8B57-0D2AA45EE4C3}" type="pres">
      <dgm:prSet presAssocID="{25347D32-63F7-47C2-8F0D-DDDE293355D3}" presName="text_4" presStyleLbl="node1" presStyleIdx="3" presStyleCnt="6">
        <dgm:presLayoutVars>
          <dgm:bulletEnabled val="1"/>
        </dgm:presLayoutVars>
      </dgm:prSet>
      <dgm:spPr/>
      <dgm:t>
        <a:bodyPr/>
        <a:lstStyle/>
        <a:p>
          <a:endParaRPr lang="es-ES"/>
        </a:p>
      </dgm:t>
    </dgm:pt>
    <dgm:pt modelId="{C6956DFD-7E75-46F5-89CA-05BB68F63007}" type="pres">
      <dgm:prSet presAssocID="{25347D32-63F7-47C2-8F0D-DDDE293355D3}" presName="accent_4" presStyleCnt="0"/>
      <dgm:spPr/>
      <dgm:t>
        <a:bodyPr/>
        <a:lstStyle/>
        <a:p>
          <a:endParaRPr lang="es-ES"/>
        </a:p>
      </dgm:t>
    </dgm:pt>
    <dgm:pt modelId="{2468443D-282C-40BE-AB3D-A475CD5B0A2A}" type="pres">
      <dgm:prSet presAssocID="{25347D32-63F7-47C2-8F0D-DDDE293355D3}" presName="accentRepeatNode" presStyleLbl="solidFgAcc1" presStyleIdx="3" presStyleCnt="6"/>
      <dgm:spPr/>
      <dgm:t>
        <a:bodyPr/>
        <a:lstStyle/>
        <a:p>
          <a:endParaRPr lang="es-ES"/>
        </a:p>
      </dgm:t>
    </dgm:pt>
    <dgm:pt modelId="{C38F7810-BD38-446C-9C24-E156CC037019}" type="pres">
      <dgm:prSet presAssocID="{241F358A-9D86-4B2D-8795-B2DD07C41521}" presName="text_5" presStyleLbl="node1" presStyleIdx="4" presStyleCnt="6">
        <dgm:presLayoutVars>
          <dgm:bulletEnabled val="1"/>
        </dgm:presLayoutVars>
      </dgm:prSet>
      <dgm:spPr/>
      <dgm:t>
        <a:bodyPr/>
        <a:lstStyle/>
        <a:p>
          <a:endParaRPr lang="es-ES"/>
        </a:p>
      </dgm:t>
    </dgm:pt>
    <dgm:pt modelId="{A017BFE0-5AED-4DC6-9156-D591DEE82EEB}" type="pres">
      <dgm:prSet presAssocID="{241F358A-9D86-4B2D-8795-B2DD07C41521}" presName="accent_5" presStyleCnt="0"/>
      <dgm:spPr/>
    </dgm:pt>
    <dgm:pt modelId="{619AFB77-76F8-48D1-BAF1-E84AE5F82F8D}" type="pres">
      <dgm:prSet presAssocID="{241F358A-9D86-4B2D-8795-B2DD07C41521}" presName="accentRepeatNode" presStyleLbl="solidFgAcc1" presStyleIdx="4" presStyleCnt="6"/>
      <dgm:spPr/>
    </dgm:pt>
    <dgm:pt modelId="{22BE17A2-1628-4673-A0C5-C00F90B824F3}" type="pres">
      <dgm:prSet presAssocID="{5DB29901-2D33-4518-8B8C-44E5FEC8F6D2}" presName="text_6" presStyleLbl="node1" presStyleIdx="5" presStyleCnt="6">
        <dgm:presLayoutVars>
          <dgm:bulletEnabled val="1"/>
        </dgm:presLayoutVars>
      </dgm:prSet>
      <dgm:spPr/>
      <dgm:t>
        <a:bodyPr/>
        <a:lstStyle/>
        <a:p>
          <a:endParaRPr lang="es-ES"/>
        </a:p>
      </dgm:t>
    </dgm:pt>
    <dgm:pt modelId="{B30245E8-00A2-49D3-8D5B-D42252F03FCC}" type="pres">
      <dgm:prSet presAssocID="{5DB29901-2D33-4518-8B8C-44E5FEC8F6D2}" presName="accent_6" presStyleCnt="0"/>
      <dgm:spPr/>
    </dgm:pt>
    <dgm:pt modelId="{ABF1D91D-3CBF-409B-83E2-19D3ACDA778B}" type="pres">
      <dgm:prSet presAssocID="{5DB29901-2D33-4518-8B8C-44E5FEC8F6D2}" presName="accentRepeatNode" presStyleLbl="solidFgAcc1" presStyleIdx="5" presStyleCnt="6"/>
      <dgm:spPr/>
      <dgm:t>
        <a:bodyPr/>
        <a:lstStyle/>
        <a:p>
          <a:endParaRPr lang="es-ES"/>
        </a:p>
      </dgm:t>
    </dgm:pt>
  </dgm:ptLst>
  <dgm:cxnLst>
    <dgm:cxn modelId="{DF40F2A5-7866-4E9E-88CE-B5740C850F14}" type="presOf" srcId="{A8E63D84-BA91-4B70-9CF0-192470C5D336}" destId="{8A99ABB0-6871-49F5-B30A-E3162CAFBEC9}" srcOrd="0" destOrd="0" presId="urn:microsoft.com/office/officeart/2008/layout/VerticalCurvedList"/>
    <dgm:cxn modelId="{1C39E4F0-A5C7-4EDF-85A6-788C4740D7AE}" type="presOf" srcId="{241F358A-9D86-4B2D-8795-B2DD07C41521}" destId="{C38F7810-BD38-446C-9C24-E156CC037019}" srcOrd="0" destOrd="0" presId="urn:microsoft.com/office/officeart/2008/layout/VerticalCurvedList"/>
    <dgm:cxn modelId="{249295B2-8F74-45EF-8D59-D1227DD2EA76}" type="presOf" srcId="{25347D32-63F7-47C2-8F0D-DDDE293355D3}" destId="{5C6A4E12-5FF1-4814-8B57-0D2AA45EE4C3}" srcOrd="0" destOrd="0" presId="urn:microsoft.com/office/officeart/2008/layout/VerticalCurvedList"/>
    <dgm:cxn modelId="{6B74C0B3-D2C9-4FF3-AA12-848FE4407477}" type="presOf" srcId="{5DB29901-2D33-4518-8B8C-44E5FEC8F6D2}" destId="{22BE17A2-1628-4673-A0C5-C00F90B824F3}" srcOrd="0" destOrd="0" presId="urn:microsoft.com/office/officeart/2008/layout/VerticalCurvedList"/>
    <dgm:cxn modelId="{B823B5C5-6E06-4615-B6CB-BEEAE1F1173E}" srcId="{A8E63D84-BA91-4B70-9CF0-192470C5D336}" destId="{C7BE4237-8C50-4A4F-AFED-CD4E3E6220A9}" srcOrd="1" destOrd="0" parTransId="{02E8BE61-9903-4AEF-80AA-9D0FF94970C0}" sibTransId="{726EB427-5BFC-4955-B4A5-7CD730964773}"/>
    <dgm:cxn modelId="{AE47CE43-359F-4C75-B55C-61CC7672E30B}" type="presOf" srcId="{BF901132-EB48-49F3-8F43-1C3B405C72C9}" destId="{168BCFB8-1C36-432B-B01E-DF8331364D0C}" srcOrd="0" destOrd="0" presId="urn:microsoft.com/office/officeart/2008/layout/VerticalCurvedList"/>
    <dgm:cxn modelId="{5F74473E-0286-4629-BCB1-A965F32AD6E7}" srcId="{A8E63D84-BA91-4B70-9CF0-192470C5D336}" destId="{25347D32-63F7-47C2-8F0D-DDDE293355D3}" srcOrd="3" destOrd="0" parTransId="{00E890CA-BE37-4CF0-9688-760F617D3B24}" sibTransId="{D57DE52A-E4A1-4BDA-927B-4B441DCB6055}"/>
    <dgm:cxn modelId="{C87D6E35-C547-48E9-951B-D779C0D56F2B}" type="presOf" srcId="{702F32F2-F74C-4B95-8791-CE3040FD3085}" destId="{0CFA7DB3-D57E-47C4-ACA1-338BB11C0012}" srcOrd="0" destOrd="0" presId="urn:microsoft.com/office/officeart/2008/layout/VerticalCurvedList"/>
    <dgm:cxn modelId="{AC3EAED6-7EF5-4C4C-846F-55DF65689F6D}" type="presOf" srcId="{FC3A07CA-334E-4AE0-9CF8-AA928CFECBEF}" destId="{81C0657E-53FD-48D3-AEBF-12F7518BAAC3}" srcOrd="0" destOrd="0" presId="urn:microsoft.com/office/officeart/2008/layout/VerticalCurvedList"/>
    <dgm:cxn modelId="{9636EB19-6C32-43CD-9D06-DE674E951238}" type="presOf" srcId="{C7BE4237-8C50-4A4F-AFED-CD4E3E6220A9}" destId="{2E4FE673-A060-48F0-800A-F9429837158E}" srcOrd="0" destOrd="0" presId="urn:microsoft.com/office/officeart/2008/layout/VerticalCurvedList"/>
    <dgm:cxn modelId="{09050996-7534-4351-823A-2B4AEF2BA0D1}" srcId="{A8E63D84-BA91-4B70-9CF0-192470C5D336}" destId="{5DB29901-2D33-4518-8B8C-44E5FEC8F6D2}" srcOrd="5" destOrd="0" parTransId="{BBB77EBA-F28D-4DFF-B32E-314E8DCBCB7A}" sibTransId="{29E60F7C-1438-4A2E-BA95-1596BA87295D}"/>
    <dgm:cxn modelId="{771BCDAD-3C3C-47C7-8F8B-098080799D3B}" srcId="{A8E63D84-BA91-4B70-9CF0-192470C5D336}" destId="{FC3A07CA-334E-4AE0-9CF8-AA928CFECBEF}" srcOrd="0" destOrd="0" parTransId="{619A81F7-2C84-426E-975B-888632AB820C}" sibTransId="{BF901132-EB48-49F3-8F43-1C3B405C72C9}"/>
    <dgm:cxn modelId="{7B14776A-7D88-4398-81F4-20C9972D7D69}" srcId="{A8E63D84-BA91-4B70-9CF0-192470C5D336}" destId="{702F32F2-F74C-4B95-8791-CE3040FD3085}" srcOrd="2" destOrd="0" parTransId="{11A7B294-C5B3-45E4-858E-C768A54712BB}" sibTransId="{4E067D0C-3DD2-497B-9A20-8CD46E1E2335}"/>
    <dgm:cxn modelId="{A356522E-11A5-4097-AA26-BFF91F0883FB}" srcId="{A8E63D84-BA91-4B70-9CF0-192470C5D336}" destId="{241F358A-9D86-4B2D-8795-B2DD07C41521}" srcOrd="4" destOrd="0" parTransId="{38E0F1DC-7C2C-4324-9213-27B4F3C907B0}" sibTransId="{FC45217C-7AAC-4F95-BC6B-CBE162683F01}"/>
    <dgm:cxn modelId="{3F98B36B-28E7-4938-840B-9E10C7328A51}" type="presParOf" srcId="{8A99ABB0-6871-49F5-B30A-E3162CAFBEC9}" destId="{EF46E583-B289-48CA-BBDB-8653A3429670}" srcOrd="0" destOrd="0" presId="urn:microsoft.com/office/officeart/2008/layout/VerticalCurvedList"/>
    <dgm:cxn modelId="{5DF853EF-E4B0-476F-BD93-267A89CE88D2}" type="presParOf" srcId="{EF46E583-B289-48CA-BBDB-8653A3429670}" destId="{C333925C-D8D9-4B85-BE71-98FD600D36A5}" srcOrd="0" destOrd="0" presId="urn:microsoft.com/office/officeart/2008/layout/VerticalCurvedList"/>
    <dgm:cxn modelId="{AAE1763F-A012-4AC6-8233-4145ACC2B23E}" type="presParOf" srcId="{C333925C-D8D9-4B85-BE71-98FD600D36A5}" destId="{FF7F8F40-BA41-4501-855A-8289EE6545CC}" srcOrd="0" destOrd="0" presId="urn:microsoft.com/office/officeart/2008/layout/VerticalCurvedList"/>
    <dgm:cxn modelId="{0566D31F-784A-4CE8-99A9-2AC147534C3A}" type="presParOf" srcId="{C333925C-D8D9-4B85-BE71-98FD600D36A5}" destId="{168BCFB8-1C36-432B-B01E-DF8331364D0C}" srcOrd="1" destOrd="0" presId="urn:microsoft.com/office/officeart/2008/layout/VerticalCurvedList"/>
    <dgm:cxn modelId="{3C50E02E-A466-4223-87C8-547691C066B0}" type="presParOf" srcId="{C333925C-D8D9-4B85-BE71-98FD600D36A5}" destId="{06EDDD4B-D255-4FFA-BD8C-056068FF4F5B}" srcOrd="2" destOrd="0" presId="urn:microsoft.com/office/officeart/2008/layout/VerticalCurvedList"/>
    <dgm:cxn modelId="{C54CA4F4-C172-4582-BD56-8192059D3DF9}" type="presParOf" srcId="{C333925C-D8D9-4B85-BE71-98FD600D36A5}" destId="{A4FCA441-A336-418C-93C0-07DAE3918057}" srcOrd="3" destOrd="0" presId="urn:microsoft.com/office/officeart/2008/layout/VerticalCurvedList"/>
    <dgm:cxn modelId="{931FF6C4-F766-4E6F-BC82-E0DC957203DD}" type="presParOf" srcId="{EF46E583-B289-48CA-BBDB-8653A3429670}" destId="{81C0657E-53FD-48D3-AEBF-12F7518BAAC3}" srcOrd="1" destOrd="0" presId="urn:microsoft.com/office/officeart/2008/layout/VerticalCurvedList"/>
    <dgm:cxn modelId="{EAEADBAD-4798-4A24-A68B-695377DE58D5}" type="presParOf" srcId="{EF46E583-B289-48CA-BBDB-8653A3429670}" destId="{FC1FC53B-A6A8-47A0-B5B8-E7C6FB73F8F7}" srcOrd="2" destOrd="0" presId="urn:microsoft.com/office/officeart/2008/layout/VerticalCurvedList"/>
    <dgm:cxn modelId="{E78C6952-3BE1-45C0-B7F9-EC1E1A374C6F}" type="presParOf" srcId="{FC1FC53B-A6A8-47A0-B5B8-E7C6FB73F8F7}" destId="{522CB245-3594-465B-8A32-35FD1911B6C4}" srcOrd="0" destOrd="0" presId="urn:microsoft.com/office/officeart/2008/layout/VerticalCurvedList"/>
    <dgm:cxn modelId="{7E699DE8-C68C-41C9-BF65-2DC9B4F63306}" type="presParOf" srcId="{EF46E583-B289-48CA-BBDB-8653A3429670}" destId="{2E4FE673-A060-48F0-800A-F9429837158E}" srcOrd="3" destOrd="0" presId="urn:microsoft.com/office/officeart/2008/layout/VerticalCurvedList"/>
    <dgm:cxn modelId="{833EC754-39E4-47AA-88BD-C78275E76298}" type="presParOf" srcId="{EF46E583-B289-48CA-BBDB-8653A3429670}" destId="{413EC91D-D1AC-456D-BCB3-5EDEC5662DAB}" srcOrd="4" destOrd="0" presId="urn:microsoft.com/office/officeart/2008/layout/VerticalCurvedList"/>
    <dgm:cxn modelId="{63A64AB4-FEE9-47D7-B00A-58EBA8BB6DF1}" type="presParOf" srcId="{413EC91D-D1AC-456D-BCB3-5EDEC5662DAB}" destId="{1F85D284-B765-44BC-A924-2548927660AE}" srcOrd="0" destOrd="0" presId="urn:microsoft.com/office/officeart/2008/layout/VerticalCurvedList"/>
    <dgm:cxn modelId="{2D824CED-8C83-48AA-9811-C7D06AB0B48F}" type="presParOf" srcId="{EF46E583-B289-48CA-BBDB-8653A3429670}" destId="{0CFA7DB3-D57E-47C4-ACA1-338BB11C0012}" srcOrd="5" destOrd="0" presId="urn:microsoft.com/office/officeart/2008/layout/VerticalCurvedList"/>
    <dgm:cxn modelId="{FDD8777D-B1AC-4691-8F8A-7A0AA8250734}" type="presParOf" srcId="{EF46E583-B289-48CA-BBDB-8653A3429670}" destId="{7C502394-B5CE-4111-AB99-DE8144794559}" srcOrd="6" destOrd="0" presId="urn:microsoft.com/office/officeart/2008/layout/VerticalCurvedList"/>
    <dgm:cxn modelId="{CC8463D6-3D3E-4378-A0B8-7127C2E04789}" type="presParOf" srcId="{7C502394-B5CE-4111-AB99-DE8144794559}" destId="{99293767-B56E-421D-8091-B5AA4FD935B5}" srcOrd="0" destOrd="0" presId="urn:microsoft.com/office/officeart/2008/layout/VerticalCurvedList"/>
    <dgm:cxn modelId="{865F9860-0A53-49D6-9C96-6C10C63F1E9F}" type="presParOf" srcId="{EF46E583-B289-48CA-BBDB-8653A3429670}" destId="{5C6A4E12-5FF1-4814-8B57-0D2AA45EE4C3}" srcOrd="7" destOrd="0" presId="urn:microsoft.com/office/officeart/2008/layout/VerticalCurvedList"/>
    <dgm:cxn modelId="{DAC9B3C2-B1A1-466D-92D8-FF49F7749121}" type="presParOf" srcId="{EF46E583-B289-48CA-BBDB-8653A3429670}" destId="{C6956DFD-7E75-46F5-89CA-05BB68F63007}" srcOrd="8" destOrd="0" presId="urn:microsoft.com/office/officeart/2008/layout/VerticalCurvedList"/>
    <dgm:cxn modelId="{7A1279F6-4B52-459B-A249-ED69DA9E4778}" type="presParOf" srcId="{C6956DFD-7E75-46F5-89CA-05BB68F63007}" destId="{2468443D-282C-40BE-AB3D-A475CD5B0A2A}" srcOrd="0" destOrd="0" presId="urn:microsoft.com/office/officeart/2008/layout/VerticalCurvedList"/>
    <dgm:cxn modelId="{1C4073AA-1C01-481D-A826-49DFCD6702A8}" type="presParOf" srcId="{EF46E583-B289-48CA-BBDB-8653A3429670}" destId="{C38F7810-BD38-446C-9C24-E156CC037019}" srcOrd="9" destOrd="0" presId="urn:microsoft.com/office/officeart/2008/layout/VerticalCurvedList"/>
    <dgm:cxn modelId="{8800937F-C4EB-4DEB-B8D6-0D4D18BEF440}" type="presParOf" srcId="{EF46E583-B289-48CA-BBDB-8653A3429670}" destId="{A017BFE0-5AED-4DC6-9156-D591DEE82EEB}" srcOrd="10" destOrd="0" presId="urn:microsoft.com/office/officeart/2008/layout/VerticalCurvedList"/>
    <dgm:cxn modelId="{516B9629-A494-465C-8D6C-729A7AA98063}" type="presParOf" srcId="{A017BFE0-5AED-4DC6-9156-D591DEE82EEB}" destId="{619AFB77-76F8-48D1-BAF1-E84AE5F82F8D}" srcOrd="0" destOrd="0" presId="urn:microsoft.com/office/officeart/2008/layout/VerticalCurvedList"/>
    <dgm:cxn modelId="{6E445E67-619A-4C34-99BF-760FBEDBDA7A}" type="presParOf" srcId="{EF46E583-B289-48CA-BBDB-8653A3429670}" destId="{22BE17A2-1628-4673-A0C5-C00F90B824F3}" srcOrd="11" destOrd="0" presId="urn:microsoft.com/office/officeart/2008/layout/VerticalCurvedList"/>
    <dgm:cxn modelId="{ED091403-D8BC-432E-BD41-E4F9BDDA30F9}" type="presParOf" srcId="{EF46E583-B289-48CA-BBDB-8653A3429670}" destId="{B30245E8-00A2-49D3-8D5B-D42252F03FCC}" srcOrd="12" destOrd="0" presId="urn:microsoft.com/office/officeart/2008/layout/VerticalCurvedList"/>
    <dgm:cxn modelId="{7603B2C7-9DFD-4BED-B822-4ACC9C433D20}" type="presParOf" srcId="{B30245E8-00A2-49D3-8D5B-D42252F03FCC}" destId="{ABF1D91D-3CBF-409B-83E2-19D3ACDA778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Introducción</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84D72424-5040-4165-8C1C-05DDFE977CAC}">
      <dgm:prSet custT="1"/>
      <dgm:spPr/>
      <dgm:t>
        <a:bodyPr/>
        <a:lstStyle/>
        <a:p>
          <a:r>
            <a:rPr lang="es-ES" sz="1400" dirty="0" smtClean="0"/>
            <a:t>Es uno de los materiales mas ampliamente usados en la actualidad,  se emplea para la elaboración de utensilios de uso cotidiano, como para la fabricación de piezas específicas para determinada actividad u objeto.</a:t>
          </a:r>
          <a:endParaRPr lang="es-ES" sz="1400" dirty="0"/>
        </a:p>
      </dgm:t>
    </dgm:pt>
    <dgm:pt modelId="{F1CB7AB9-BFED-46FA-A993-6DF616749EB4}" type="parTrans" cxnId="{F96BA8C7-6861-4538-970E-BD7BBF3D4AF4}">
      <dgm:prSet/>
      <dgm:spPr/>
      <dgm:t>
        <a:bodyPr/>
        <a:lstStyle/>
        <a:p>
          <a:endParaRPr lang="es-ES"/>
        </a:p>
      </dgm:t>
    </dgm:pt>
    <dgm:pt modelId="{8F27603A-A60D-4E27-9FE4-ADD8FACA1B49}" type="sibTrans" cxnId="{F96BA8C7-6861-4538-970E-BD7BBF3D4AF4}">
      <dgm:prSet/>
      <dgm:spPr/>
      <dgm:t>
        <a:bodyPr/>
        <a:lstStyle/>
        <a:p>
          <a:endParaRPr lang="es-ES"/>
        </a:p>
      </dgm:t>
    </dgm:pt>
    <dgm:pt modelId="{3D3F7044-32C6-4D1F-8EA4-D6A279951FEC}">
      <dgm:prSet custT="1"/>
      <dgm:spPr/>
      <dgm:t>
        <a:bodyPr/>
        <a:lstStyle/>
        <a:p>
          <a:r>
            <a:rPr lang="es-ES" sz="1400" dirty="0" smtClean="0"/>
            <a:t>Sus cualidades son:</a:t>
          </a:r>
          <a:endParaRPr lang="es-ES" sz="1400" dirty="0"/>
        </a:p>
      </dgm:t>
    </dgm:pt>
    <dgm:pt modelId="{D03A5FFF-DCE6-4D37-BD8D-8283693401F8}" type="parTrans" cxnId="{8FEB2F80-35EE-410F-A46C-2BB79F5AF730}">
      <dgm:prSet/>
      <dgm:spPr/>
      <dgm:t>
        <a:bodyPr/>
        <a:lstStyle/>
        <a:p>
          <a:endParaRPr lang="es-ES"/>
        </a:p>
      </dgm:t>
    </dgm:pt>
    <dgm:pt modelId="{7F74DFEA-4EBC-402E-82D2-05536FE43DB9}" type="sibTrans" cxnId="{8FEB2F80-35EE-410F-A46C-2BB79F5AF730}">
      <dgm:prSet/>
      <dgm:spPr/>
      <dgm:t>
        <a:bodyPr/>
        <a:lstStyle/>
        <a:p>
          <a:endParaRPr lang="es-ES"/>
        </a:p>
      </dgm:t>
    </dgm:pt>
    <dgm:pt modelId="{9C8971DD-A294-41B4-ABDB-45B98F22195F}">
      <dgm:prSet custT="1"/>
      <dgm:spPr/>
      <dgm:t>
        <a:bodyPr/>
        <a:lstStyle/>
        <a:p>
          <a:r>
            <a:rPr lang="es-ES" sz="1400" dirty="0" smtClean="0"/>
            <a:t>Métodos para su procesamiento son:</a:t>
          </a:r>
          <a:endParaRPr lang="es-ES" sz="1400" dirty="0"/>
        </a:p>
      </dgm:t>
    </dgm:pt>
    <dgm:pt modelId="{17B32E41-B839-4075-825D-CBF0A93A7BBA}" type="parTrans" cxnId="{860DBD7C-1BA1-4BAE-9E74-EB20ED9C1495}">
      <dgm:prSet/>
      <dgm:spPr/>
      <dgm:t>
        <a:bodyPr/>
        <a:lstStyle/>
        <a:p>
          <a:endParaRPr lang="es-ES"/>
        </a:p>
      </dgm:t>
    </dgm:pt>
    <dgm:pt modelId="{B0DD3D87-5EF0-4172-93A0-B58C78783C3C}" type="sibTrans" cxnId="{860DBD7C-1BA1-4BAE-9E74-EB20ED9C1495}">
      <dgm:prSet/>
      <dgm:spPr/>
      <dgm:t>
        <a:bodyPr/>
        <a:lstStyle/>
        <a:p>
          <a:endParaRPr lang="es-ES"/>
        </a:p>
      </dgm:t>
    </dgm:pt>
    <dgm:pt modelId="{AF307BE1-82E4-486C-A0DA-B59B0702FC69}">
      <dgm:prSet custT="1"/>
      <dgm:spPr/>
      <dgm:t>
        <a:bodyPr/>
        <a:lstStyle/>
        <a:p>
          <a:r>
            <a:rPr lang="es-ES" sz="1400" dirty="0" smtClean="0"/>
            <a:t>- Bajo costo.</a:t>
          </a:r>
        </a:p>
        <a:p>
          <a:r>
            <a:rPr lang="es-ES" sz="1400" dirty="0" smtClean="0"/>
            <a:t>-ligeros.</a:t>
          </a:r>
        </a:p>
        <a:p>
          <a:r>
            <a:rPr lang="es-ES" sz="1400" dirty="0" smtClean="0"/>
            <a:t>-Resistentes.</a:t>
          </a:r>
        </a:p>
        <a:p>
          <a:r>
            <a:rPr lang="es-ES" sz="1400" dirty="0" smtClean="0"/>
            <a:t>-Inertes.</a:t>
          </a:r>
        </a:p>
        <a:p>
          <a:r>
            <a:rPr lang="es-ES" sz="1400" dirty="0" smtClean="0"/>
            <a:t>-Versátiles.</a:t>
          </a:r>
        </a:p>
        <a:p>
          <a:r>
            <a:rPr lang="es-ES" sz="1400" dirty="0" smtClean="0"/>
            <a:t>-Aislantes.</a:t>
          </a:r>
        </a:p>
        <a:p>
          <a:r>
            <a:rPr lang="es-ES" sz="1400" dirty="0" smtClean="0"/>
            <a:t>-Duraderos.</a:t>
          </a:r>
        </a:p>
        <a:p>
          <a:r>
            <a:rPr lang="es-ES" sz="1400" dirty="0" smtClean="0"/>
            <a:t>-Moldeables.</a:t>
          </a:r>
        </a:p>
        <a:p>
          <a:r>
            <a:rPr lang="es-ES" sz="1400" dirty="0" smtClean="0"/>
            <a:t>-Estéticos, etc.</a:t>
          </a:r>
          <a:endParaRPr lang="es-ES" sz="1400" dirty="0"/>
        </a:p>
      </dgm:t>
    </dgm:pt>
    <dgm:pt modelId="{C95B1E03-890C-4519-B239-37280C1CAFD0}" type="parTrans" cxnId="{ABD53276-6543-477C-96D7-5F5FF6498787}">
      <dgm:prSet/>
      <dgm:spPr/>
      <dgm:t>
        <a:bodyPr/>
        <a:lstStyle/>
        <a:p>
          <a:endParaRPr lang="es-ES"/>
        </a:p>
      </dgm:t>
    </dgm:pt>
    <dgm:pt modelId="{92DF4AC6-5B65-402C-812C-89277D2AFA85}" type="sibTrans" cxnId="{ABD53276-6543-477C-96D7-5F5FF6498787}">
      <dgm:prSet/>
      <dgm:spPr/>
      <dgm:t>
        <a:bodyPr/>
        <a:lstStyle/>
        <a:p>
          <a:endParaRPr lang="es-ES"/>
        </a:p>
      </dgm:t>
    </dgm:pt>
    <dgm:pt modelId="{D3F4B42A-FE5D-4711-8EE3-9F390D3637D2}">
      <dgm:prSet custT="1"/>
      <dgm:spPr/>
      <dgm:t>
        <a:bodyPr/>
        <a:lstStyle/>
        <a:p>
          <a:endParaRPr lang="es-ES" sz="1400" dirty="0" smtClean="0"/>
        </a:p>
        <a:p>
          <a:r>
            <a:rPr lang="es-ES" sz="1400" dirty="0" smtClean="0"/>
            <a:t>-Moldeo por prensa.</a:t>
          </a:r>
        </a:p>
        <a:p>
          <a:r>
            <a:rPr lang="es-ES" sz="1400" dirty="0" smtClean="0"/>
            <a:t>-Por soplado.</a:t>
          </a:r>
        </a:p>
        <a:p>
          <a:r>
            <a:rPr lang="es-ES" sz="1400" dirty="0" smtClean="0"/>
            <a:t>-Por termo formado.</a:t>
          </a:r>
        </a:p>
        <a:p>
          <a:r>
            <a:rPr lang="es-ES" sz="1400" dirty="0" smtClean="0"/>
            <a:t>Por calandrado.</a:t>
          </a:r>
        </a:p>
        <a:p>
          <a:r>
            <a:rPr lang="es-ES" sz="1400" dirty="0" smtClean="0"/>
            <a:t>- Por Inyección.</a:t>
          </a:r>
        </a:p>
        <a:p>
          <a:r>
            <a:rPr lang="es-ES" sz="1400" dirty="0" smtClean="0"/>
            <a:t> </a:t>
          </a:r>
          <a:endParaRPr lang="es-ES" sz="1400" dirty="0"/>
        </a:p>
      </dgm:t>
    </dgm:pt>
    <dgm:pt modelId="{EDC03F96-9F77-4EF7-B338-4D743546A84B}" type="parTrans" cxnId="{15C2521C-3FB2-45A2-BC07-FF278C394F4B}">
      <dgm:prSet/>
      <dgm:spPr/>
      <dgm:t>
        <a:bodyPr/>
        <a:lstStyle/>
        <a:p>
          <a:endParaRPr lang="es-ES"/>
        </a:p>
      </dgm:t>
    </dgm:pt>
    <dgm:pt modelId="{B4EE3321-8B02-4BAF-A009-DAC599E888A0}" type="sibTrans" cxnId="{15C2521C-3FB2-45A2-BC07-FF278C394F4B}">
      <dgm:prSet/>
      <dgm:spPr/>
      <dgm:t>
        <a:bodyPr/>
        <a:lstStyle/>
        <a:p>
          <a:endParaRPr lang="es-ES"/>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Y="152162" custLinFactNeighborY="-14567">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428D6BB4-FC28-4BB2-AC0A-12690F6AB16A}" type="pres">
      <dgm:prSet presAssocID="{F1CB7AB9-BFED-46FA-A993-6DF616749EB4}" presName="conn2-1" presStyleLbl="parChTrans1D2" presStyleIdx="0" presStyleCnt="1"/>
      <dgm:spPr/>
      <dgm:t>
        <a:bodyPr/>
        <a:lstStyle/>
        <a:p>
          <a:endParaRPr lang="es-EC"/>
        </a:p>
      </dgm:t>
    </dgm:pt>
    <dgm:pt modelId="{EDF2C05E-C944-4DA5-96DB-33AC072FD8ED}" type="pres">
      <dgm:prSet presAssocID="{F1CB7AB9-BFED-46FA-A993-6DF616749EB4}" presName="connTx" presStyleLbl="parChTrans1D2" presStyleIdx="0" presStyleCnt="1"/>
      <dgm:spPr/>
      <dgm:t>
        <a:bodyPr/>
        <a:lstStyle/>
        <a:p>
          <a:endParaRPr lang="es-EC"/>
        </a:p>
      </dgm:t>
    </dgm:pt>
    <dgm:pt modelId="{DB2B30FC-AB47-4B90-822C-88BAE4F78C1B}" type="pres">
      <dgm:prSet presAssocID="{84D72424-5040-4165-8C1C-05DDFE977CAC}" presName="root2" presStyleCnt="0"/>
      <dgm:spPr/>
    </dgm:pt>
    <dgm:pt modelId="{C308DCDF-E135-427B-A633-365CDF27D37D}" type="pres">
      <dgm:prSet presAssocID="{84D72424-5040-4165-8C1C-05DDFE977CAC}" presName="LevelTwoTextNode" presStyleLbl="node2" presStyleIdx="0" presStyleCnt="1" custScaleX="148986" custScaleY="419969" custLinFactNeighborY="-76667">
        <dgm:presLayoutVars>
          <dgm:chPref val="3"/>
        </dgm:presLayoutVars>
      </dgm:prSet>
      <dgm:spPr/>
      <dgm:t>
        <a:bodyPr/>
        <a:lstStyle/>
        <a:p>
          <a:endParaRPr lang="es-ES"/>
        </a:p>
      </dgm:t>
    </dgm:pt>
    <dgm:pt modelId="{E63B747C-A3CC-4D77-B19E-10ACCEC7C7C0}" type="pres">
      <dgm:prSet presAssocID="{84D72424-5040-4165-8C1C-05DDFE977CAC}" presName="level3hierChild" presStyleCnt="0"/>
      <dgm:spPr/>
    </dgm:pt>
    <dgm:pt modelId="{54DF0948-9708-42AB-BD6B-AF74DD8B7872}" type="pres">
      <dgm:prSet presAssocID="{D03A5FFF-DCE6-4D37-BD8D-8283693401F8}" presName="conn2-1" presStyleLbl="parChTrans1D3" presStyleIdx="0" presStyleCnt="2"/>
      <dgm:spPr/>
      <dgm:t>
        <a:bodyPr/>
        <a:lstStyle/>
        <a:p>
          <a:endParaRPr lang="es-EC"/>
        </a:p>
      </dgm:t>
    </dgm:pt>
    <dgm:pt modelId="{9457F76E-07A8-459E-85B5-27171AC08264}" type="pres">
      <dgm:prSet presAssocID="{D03A5FFF-DCE6-4D37-BD8D-8283693401F8}" presName="connTx" presStyleLbl="parChTrans1D3" presStyleIdx="0" presStyleCnt="2"/>
      <dgm:spPr/>
      <dgm:t>
        <a:bodyPr/>
        <a:lstStyle/>
        <a:p>
          <a:endParaRPr lang="es-EC"/>
        </a:p>
      </dgm:t>
    </dgm:pt>
    <dgm:pt modelId="{22A3E631-D5B3-49F4-ABAA-6905499C8D5E}" type="pres">
      <dgm:prSet presAssocID="{3D3F7044-32C6-4D1F-8EA4-D6A279951FEC}" presName="root2" presStyleCnt="0"/>
      <dgm:spPr/>
    </dgm:pt>
    <dgm:pt modelId="{D34E771E-396B-4BCC-8183-B89C34A4946D}" type="pres">
      <dgm:prSet presAssocID="{3D3F7044-32C6-4D1F-8EA4-D6A279951FEC}" presName="LevelTwoTextNode" presStyleLbl="node3" presStyleIdx="0" presStyleCnt="2" custScaleX="146150" custLinFactNeighborY="-59293">
        <dgm:presLayoutVars>
          <dgm:chPref val="3"/>
        </dgm:presLayoutVars>
      </dgm:prSet>
      <dgm:spPr/>
      <dgm:t>
        <a:bodyPr/>
        <a:lstStyle/>
        <a:p>
          <a:endParaRPr lang="es-ES"/>
        </a:p>
      </dgm:t>
    </dgm:pt>
    <dgm:pt modelId="{94DF48DD-ED57-4D30-A7F9-DDFC248C2425}" type="pres">
      <dgm:prSet presAssocID="{3D3F7044-32C6-4D1F-8EA4-D6A279951FEC}" presName="level3hierChild" presStyleCnt="0"/>
      <dgm:spPr/>
    </dgm:pt>
    <dgm:pt modelId="{42488C00-7143-4FD6-8978-6B3385153F25}" type="pres">
      <dgm:prSet presAssocID="{C95B1E03-890C-4519-B239-37280C1CAFD0}" presName="conn2-1" presStyleLbl="parChTrans1D4" presStyleIdx="0" presStyleCnt="2"/>
      <dgm:spPr/>
      <dgm:t>
        <a:bodyPr/>
        <a:lstStyle/>
        <a:p>
          <a:endParaRPr lang="es-EC"/>
        </a:p>
      </dgm:t>
    </dgm:pt>
    <dgm:pt modelId="{D4F39DF2-18BD-41E6-8673-1C34367354B5}" type="pres">
      <dgm:prSet presAssocID="{C95B1E03-890C-4519-B239-37280C1CAFD0}" presName="connTx" presStyleLbl="parChTrans1D4" presStyleIdx="0" presStyleCnt="2"/>
      <dgm:spPr/>
      <dgm:t>
        <a:bodyPr/>
        <a:lstStyle/>
        <a:p>
          <a:endParaRPr lang="es-EC"/>
        </a:p>
      </dgm:t>
    </dgm:pt>
    <dgm:pt modelId="{F99DA8D2-D037-40A6-AD4E-A27B6364B56B}" type="pres">
      <dgm:prSet presAssocID="{AF307BE1-82E4-486C-A0DA-B59B0702FC69}" presName="root2" presStyleCnt="0"/>
      <dgm:spPr/>
    </dgm:pt>
    <dgm:pt modelId="{EF6BD4C2-25A2-4047-B7B4-DBD6F6CD2204}" type="pres">
      <dgm:prSet presAssocID="{AF307BE1-82E4-486C-A0DA-B59B0702FC69}" presName="LevelTwoTextNode" presStyleLbl="node4" presStyleIdx="0" presStyleCnt="2" custScaleX="157995" custScaleY="553062" custLinFactNeighborY="-74843">
        <dgm:presLayoutVars>
          <dgm:chPref val="3"/>
        </dgm:presLayoutVars>
      </dgm:prSet>
      <dgm:spPr/>
      <dgm:t>
        <a:bodyPr/>
        <a:lstStyle/>
        <a:p>
          <a:endParaRPr lang="es-ES"/>
        </a:p>
      </dgm:t>
    </dgm:pt>
    <dgm:pt modelId="{470614AD-161A-4830-98D5-033EECDFAE0F}" type="pres">
      <dgm:prSet presAssocID="{AF307BE1-82E4-486C-A0DA-B59B0702FC69}" presName="level3hierChild" presStyleCnt="0"/>
      <dgm:spPr/>
    </dgm:pt>
    <dgm:pt modelId="{C488E751-ED9E-4C30-A2B5-76F9F99CC260}" type="pres">
      <dgm:prSet presAssocID="{17B32E41-B839-4075-825D-CBF0A93A7BBA}" presName="conn2-1" presStyleLbl="parChTrans1D3" presStyleIdx="1" presStyleCnt="2"/>
      <dgm:spPr/>
      <dgm:t>
        <a:bodyPr/>
        <a:lstStyle/>
        <a:p>
          <a:endParaRPr lang="es-EC"/>
        </a:p>
      </dgm:t>
    </dgm:pt>
    <dgm:pt modelId="{4B9EEC10-AC16-46BF-A0E8-49FB10A467AD}" type="pres">
      <dgm:prSet presAssocID="{17B32E41-B839-4075-825D-CBF0A93A7BBA}" presName="connTx" presStyleLbl="parChTrans1D3" presStyleIdx="1" presStyleCnt="2"/>
      <dgm:spPr/>
      <dgm:t>
        <a:bodyPr/>
        <a:lstStyle/>
        <a:p>
          <a:endParaRPr lang="es-EC"/>
        </a:p>
      </dgm:t>
    </dgm:pt>
    <dgm:pt modelId="{CCD3CE02-FD2B-4CF8-BD50-BD8E0B40E48B}" type="pres">
      <dgm:prSet presAssocID="{9C8971DD-A294-41B4-ABDB-45B98F22195F}" presName="root2" presStyleCnt="0"/>
      <dgm:spPr/>
    </dgm:pt>
    <dgm:pt modelId="{33E68FE4-6F21-48FF-BB3C-8FC6BE6158E7}" type="pres">
      <dgm:prSet presAssocID="{9C8971DD-A294-41B4-ABDB-45B98F22195F}" presName="LevelTwoTextNode" presStyleLbl="node3" presStyleIdx="1" presStyleCnt="2" custScaleX="146150" custScaleY="121000" custLinFactNeighborY="-15154">
        <dgm:presLayoutVars>
          <dgm:chPref val="3"/>
        </dgm:presLayoutVars>
      </dgm:prSet>
      <dgm:spPr/>
      <dgm:t>
        <a:bodyPr/>
        <a:lstStyle/>
        <a:p>
          <a:endParaRPr lang="es-ES"/>
        </a:p>
      </dgm:t>
    </dgm:pt>
    <dgm:pt modelId="{02BC485B-16BF-4A1F-89EB-52E2A3126562}" type="pres">
      <dgm:prSet presAssocID="{9C8971DD-A294-41B4-ABDB-45B98F22195F}" presName="level3hierChild" presStyleCnt="0"/>
      <dgm:spPr/>
    </dgm:pt>
    <dgm:pt modelId="{96038298-369C-44A3-992E-FE3B92CDE73E}" type="pres">
      <dgm:prSet presAssocID="{EDC03F96-9F77-4EF7-B338-4D743546A84B}" presName="conn2-1" presStyleLbl="parChTrans1D4" presStyleIdx="1" presStyleCnt="2"/>
      <dgm:spPr/>
      <dgm:t>
        <a:bodyPr/>
        <a:lstStyle/>
        <a:p>
          <a:endParaRPr lang="es-EC"/>
        </a:p>
      </dgm:t>
    </dgm:pt>
    <dgm:pt modelId="{BF44D783-1CAD-4C27-BF49-8F15667CC0FC}" type="pres">
      <dgm:prSet presAssocID="{EDC03F96-9F77-4EF7-B338-4D743546A84B}" presName="connTx" presStyleLbl="parChTrans1D4" presStyleIdx="1" presStyleCnt="2"/>
      <dgm:spPr/>
      <dgm:t>
        <a:bodyPr/>
        <a:lstStyle/>
        <a:p>
          <a:endParaRPr lang="es-EC"/>
        </a:p>
      </dgm:t>
    </dgm:pt>
    <dgm:pt modelId="{77ADF731-D97F-4ADD-BF84-6543A71066EF}" type="pres">
      <dgm:prSet presAssocID="{D3F4B42A-FE5D-4711-8EE3-9F390D3637D2}" presName="root2" presStyleCnt="0"/>
      <dgm:spPr/>
    </dgm:pt>
    <dgm:pt modelId="{8CF08962-592C-4BC8-AED4-89BA77D3AFA3}" type="pres">
      <dgm:prSet presAssocID="{D3F4B42A-FE5D-4711-8EE3-9F390D3637D2}" presName="LevelTwoTextNode" presStyleLbl="node4" presStyleIdx="1" presStyleCnt="2" custScaleX="157995" custScaleY="344998" custLinFactNeighborX="607" custLinFactNeighborY="-15391">
        <dgm:presLayoutVars>
          <dgm:chPref val="3"/>
        </dgm:presLayoutVars>
      </dgm:prSet>
      <dgm:spPr/>
      <dgm:t>
        <a:bodyPr/>
        <a:lstStyle/>
        <a:p>
          <a:endParaRPr lang="es-ES"/>
        </a:p>
      </dgm:t>
    </dgm:pt>
    <dgm:pt modelId="{525F8BF4-91FB-49B8-9A73-4E0F09435704}" type="pres">
      <dgm:prSet presAssocID="{D3F4B42A-FE5D-4711-8EE3-9F390D3637D2}" presName="level3hierChild" presStyleCnt="0"/>
      <dgm:spPr/>
    </dgm:pt>
  </dgm:ptLst>
  <dgm:cxnLst>
    <dgm:cxn modelId="{B1CF127D-1329-41F0-8BFE-A718990EEC89}" type="presOf" srcId="{C95B1E03-890C-4519-B239-37280C1CAFD0}" destId="{42488C00-7143-4FD6-8978-6B3385153F25}" srcOrd="0" destOrd="0" presId="urn:microsoft.com/office/officeart/2008/layout/HorizontalMultiLevelHierarchy"/>
    <dgm:cxn modelId="{8FEB2F80-35EE-410F-A46C-2BB79F5AF730}" srcId="{84D72424-5040-4165-8C1C-05DDFE977CAC}" destId="{3D3F7044-32C6-4D1F-8EA4-D6A279951FEC}" srcOrd="0" destOrd="0" parTransId="{D03A5FFF-DCE6-4D37-BD8D-8283693401F8}" sibTransId="{7F74DFEA-4EBC-402E-82D2-05536FE43DB9}"/>
    <dgm:cxn modelId="{612E4433-28BE-42B3-93F8-36F35F017B6B}" type="presOf" srcId="{9F3F76BB-3543-45D0-B48F-88B4B673539B}" destId="{E41D3809-B005-4A92-8750-C3A4CF859DC2}" srcOrd="0" destOrd="0" presId="urn:microsoft.com/office/officeart/2008/layout/HorizontalMultiLevelHierarchy"/>
    <dgm:cxn modelId="{18BB20E6-F10D-4FC5-89D9-CFF84712EEC3}" type="presOf" srcId="{F1CB7AB9-BFED-46FA-A993-6DF616749EB4}" destId="{428D6BB4-FC28-4BB2-AC0A-12690F6AB16A}" srcOrd="0" destOrd="0" presId="urn:microsoft.com/office/officeart/2008/layout/HorizontalMultiLevelHierarchy"/>
    <dgm:cxn modelId="{4906BCF3-22C3-47A5-8C78-7BD7A2F39447}" type="presOf" srcId="{9C8971DD-A294-41B4-ABDB-45B98F22195F}" destId="{33E68FE4-6F21-48FF-BB3C-8FC6BE6158E7}" srcOrd="0" destOrd="0" presId="urn:microsoft.com/office/officeart/2008/layout/HorizontalMultiLevelHierarchy"/>
    <dgm:cxn modelId="{07272872-3927-43DB-B9F2-56974368A552}" type="presOf" srcId="{EDC03F96-9F77-4EF7-B338-4D743546A84B}" destId="{96038298-369C-44A3-992E-FE3B92CDE73E}" srcOrd="0" destOrd="0" presId="urn:microsoft.com/office/officeart/2008/layout/HorizontalMultiLevelHierarchy"/>
    <dgm:cxn modelId="{860DBD7C-1BA1-4BAE-9E74-EB20ED9C1495}" srcId="{84D72424-5040-4165-8C1C-05DDFE977CAC}" destId="{9C8971DD-A294-41B4-ABDB-45B98F22195F}" srcOrd="1" destOrd="0" parTransId="{17B32E41-B839-4075-825D-CBF0A93A7BBA}" sibTransId="{B0DD3D87-5EF0-4172-93A0-B58C78783C3C}"/>
    <dgm:cxn modelId="{A10635A8-EDBD-4891-8865-65AD1EE97142}" type="presOf" srcId="{AF307BE1-82E4-486C-A0DA-B59B0702FC69}" destId="{EF6BD4C2-25A2-4047-B7B4-DBD6F6CD2204}" srcOrd="0" destOrd="0" presId="urn:microsoft.com/office/officeart/2008/layout/HorizontalMultiLevelHierarchy"/>
    <dgm:cxn modelId="{257D158F-391F-420A-8539-A263E2BB1D90}" type="presOf" srcId="{F1CB7AB9-BFED-46FA-A993-6DF616749EB4}" destId="{EDF2C05E-C944-4DA5-96DB-33AC072FD8ED}" srcOrd="1" destOrd="0" presId="urn:microsoft.com/office/officeart/2008/layout/HorizontalMultiLevelHierarchy"/>
    <dgm:cxn modelId="{A921AB18-88DD-4B2A-90E5-0B6E1E532867}" type="presOf" srcId="{17B32E41-B839-4075-825D-CBF0A93A7BBA}" destId="{C488E751-ED9E-4C30-A2B5-76F9F99CC260}" srcOrd="0" destOrd="0" presId="urn:microsoft.com/office/officeart/2008/layout/HorizontalMultiLevelHierarchy"/>
    <dgm:cxn modelId="{FD15B8F0-507F-471A-99F1-A46AF4BF6697}" type="presOf" srcId="{D3F4B42A-FE5D-4711-8EE3-9F390D3637D2}" destId="{8CF08962-592C-4BC8-AED4-89BA77D3AFA3}" srcOrd="0" destOrd="0" presId="urn:microsoft.com/office/officeart/2008/layout/HorizontalMultiLevelHierarchy"/>
    <dgm:cxn modelId="{6B031BB1-248F-4722-A6B5-224D6046026D}" type="presOf" srcId="{D03A5FFF-DCE6-4D37-BD8D-8283693401F8}" destId="{9457F76E-07A8-459E-85B5-27171AC08264}" srcOrd="1" destOrd="0" presId="urn:microsoft.com/office/officeart/2008/layout/HorizontalMultiLevelHierarchy"/>
    <dgm:cxn modelId="{15C2521C-3FB2-45A2-BC07-FF278C394F4B}" srcId="{9C8971DD-A294-41B4-ABDB-45B98F22195F}" destId="{D3F4B42A-FE5D-4711-8EE3-9F390D3637D2}" srcOrd="0" destOrd="0" parTransId="{EDC03F96-9F77-4EF7-B338-4D743546A84B}" sibTransId="{B4EE3321-8B02-4BAF-A009-DAC599E888A0}"/>
    <dgm:cxn modelId="{F96BA8C7-6861-4538-970E-BD7BBF3D4AF4}" srcId="{9F3F76BB-3543-45D0-B48F-88B4B673539B}" destId="{84D72424-5040-4165-8C1C-05DDFE977CAC}" srcOrd="0" destOrd="0" parTransId="{F1CB7AB9-BFED-46FA-A993-6DF616749EB4}" sibTransId="{8F27603A-A60D-4E27-9FE4-ADD8FACA1B49}"/>
    <dgm:cxn modelId="{9F1EC246-AB2D-4CED-8F2D-4D784ECB72AA}" type="presOf" srcId="{17B32E41-B839-4075-825D-CBF0A93A7BBA}" destId="{4B9EEC10-AC16-46BF-A0E8-49FB10A467AD}" srcOrd="1" destOrd="0" presId="urn:microsoft.com/office/officeart/2008/layout/HorizontalMultiLevelHierarchy"/>
    <dgm:cxn modelId="{ABD53276-6543-477C-96D7-5F5FF6498787}" srcId="{3D3F7044-32C6-4D1F-8EA4-D6A279951FEC}" destId="{AF307BE1-82E4-486C-A0DA-B59B0702FC69}" srcOrd="0" destOrd="0" parTransId="{C95B1E03-890C-4519-B239-37280C1CAFD0}" sibTransId="{92DF4AC6-5B65-402C-812C-89277D2AFA85}"/>
    <dgm:cxn modelId="{4B6FEA8F-42DE-482F-889E-DD050341383F}" type="presOf" srcId="{BBE9F30F-2199-4238-AFFA-90A67AD7BDC4}" destId="{0F1F804F-4DC8-4B57-B675-2F233949201E}" srcOrd="0" destOrd="0" presId="urn:microsoft.com/office/officeart/2008/layout/HorizontalMultiLevelHierarchy"/>
    <dgm:cxn modelId="{9EC8D9C4-3285-4164-9660-F45257776151}" type="presOf" srcId="{C95B1E03-890C-4519-B239-37280C1CAFD0}" destId="{D4F39DF2-18BD-41E6-8673-1C34367354B5}" srcOrd="1" destOrd="0" presId="urn:microsoft.com/office/officeart/2008/layout/HorizontalMultiLevelHierarchy"/>
    <dgm:cxn modelId="{70C3B51A-C6F7-4C5E-A28B-61574E774C6C}" type="presOf" srcId="{D03A5FFF-DCE6-4D37-BD8D-8283693401F8}" destId="{54DF0948-9708-42AB-BD6B-AF74DD8B7872}" srcOrd="0" destOrd="0" presId="urn:microsoft.com/office/officeart/2008/layout/HorizontalMultiLevelHierarchy"/>
    <dgm:cxn modelId="{A5677153-95E3-4383-B269-117CE7882302}" type="presOf" srcId="{EDC03F96-9F77-4EF7-B338-4D743546A84B}" destId="{BF44D783-1CAD-4C27-BF49-8F15667CC0FC}" srcOrd="1" destOrd="0" presId="urn:microsoft.com/office/officeart/2008/layout/HorizontalMultiLevelHierarchy"/>
    <dgm:cxn modelId="{F71E3E54-7E9C-4380-AE66-F965F627A8EE}" type="presOf" srcId="{3D3F7044-32C6-4D1F-8EA4-D6A279951FEC}" destId="{D34E771E-396B-4BCC-8183-B89C34A4946D}" srcOrd="0" destOrd="0" presId="urn:microsoft.com/office/officeart/2008/layout/HorizontalMultiLevelHierarchy"/>
    <dgm:cxn modelId="{DB3C7D33-74EC-45F6-A9B9-8C4CDD55ABF9}" type="presOf" srcId="{84D72424-5040-4165-8C1C-05DDFE977CAC}" destId="{C308DCDF-E135-427B-A633-365CDF27D37D}" srcOrd="0"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F525F9BC-D7A3-46AE-90E8-D36A661D21E0}" type="presParOf" srcId="{0F1F804F-4DC8-4B57-B675-2F233949201E}" destId="{593FC032-9419-4484-AAC3-44A707D7659A}" srcOrd="0" destOrd="0" presId="urn:microsoft.com/office/officeart/2008/layout/HorizontalMultiLevelHierarchy"/>
    <dgm:cxn modelId="{E8688FD8-71BF-4E8F-9276-2D3173DB1496}" type="presParOf" srcId="{593FC032-9419-4484-AAC3-44A707D7659A}" destId="{E41D3809-B005-4A92-8750-C3A4CF859DC2}" srcOrd="0" destOrd="0" presId="urn:microsoft.com/office/officeart/2008/layout/HorizontalMultiLevelHierarchy"/>
    <dgm:cxn modelId="{B6CF2814-DEAA-467E-83BD-A79355D93F7C}" type="presParOf" srcId="{593FC032-9419-4484-AAC3-44A707D7659A}" destId="{5EF2F110-FC1F-4629-AC00-06AFB0252706}" srcOrd="1" destOrd="0" presId="urn:microsoft.com/office/officeart/2008/layout/HorizontalMultiLevelHierarchy"/>
    <dgm:cxn modelId="{C34257B0-70E4-4A64-8B35-23A243151B01}" type="presParOf" srcId="{5EF2F110-FC1F-4629-AC00-06AFB0252706}" destId="{428D6BB4-FC28-4BB2-AC0A-12690F6AB16A}" srcOrd="0" destOrd="0" presId="urn:microsoft.com/office/officeart/2008/layout/HorizontalMultiLevelHierarchy"/>
    <dgm:cxn modelId="{F8D27CBB-616C-48BA-A205-F72659EA5503}" type="presParOf" srcId="{428D6BB4-FC28-4BB2-AC0A-12690F6AB16A}" destId="{EDF2C05E-C944-4DA5-96DB-33AC072FD8ED}" srcOrd="0" destOrd="0" presId="urn:microsoft.com/office/officeart/2008/layout/HorizontalMultiLevelHierarchy"/>
    <dgm:cxn modelId="{BF60E1AB-F862-41E6-8706-95CDBFC1459D}" type="presParOf" srcId="{5EF2F110-FC1F-4629-AC00-06AFB0252706}" destId="{DB2B30FC-AB47-4B90-822C-88BAE4F78C1B}" srcOrd="1" destOrd="0" presId="urn:microsoft.com/office/officeart/2008/layout/HorizontalMultiLevelHierarchy"/>
    <dgm:cxn modelId="{75DE0F02-CF38-4792-9160-8392D7331268}" type="presParOf" srcId="{DB2B30FC-AB47-4B90-822C-88BAE4F78C1B}" destId="{C308DCDF-E135-427B-A633-365CDF27D37D}" srcOrd="0" destOrd="0" presId="urn:microsoft.com/office/officeart/2008/layout/HorizontalMultiLevelHierarchy"/>
    <dgm:cxn modelId="{2EDEF869-BAA3-4BB8-8323-14F2B54EE33E}" type="presParOf" srcId="{DB2B30FC-AB47-4B90-822C-88BAE4F78C1B}" destId="{E63B747C-A3CC-4D77-B19E-10ACCEC7C7C0}" srcOrd="1" destOrd="0" presId="urn:microsoft.com/office/officeart/2008/layout/HorizontalMultiLevelHierarchy"/>
    <dgm:cxn modelId="{A97D97E3-A28B-47F5-A6EA-607664857A44}" type="presParOf" srcId="{E63B747C-A3CC-4D77-B19E-10ACCEC7C7C0}" destId="{54DF0948-9708-42AB-BD6B-AF74DD8B7872}" srcOrd="0" destOrd="0" presId="urn:microsoft.com/office/officeart/2008/layout/HorizontalMultiLevelHierarchy"/>
    <dgm:cxn modelId="{4EBD0C1D-3117-483B-99FB-CCC7999270AE}" type="presParOf" srcId="{54DF0948-9708-42AB-BD6B-AF74DD8B7872}" destId="{9457F76E-07A8-459E-85B5-27171AC08264}" srcOrd="0" destOrd="0" presId="urn:microsoft.com/office/officeart/2008/layout/HorizontalMultiLevelHierarchy"/>
    <dgm:cxn modelId="{CB0A1CD1-3C32-4473-BC09-074689D46C44}" type="presParOf" srcId="{E63B747C-A3CC-4D77-B19E-10ACCEC7C7C0}" destId="{22A3E631-D5B3-49F4-ABAA-6905499C8D5E}" srcOrd="1" destOrd="0" presId="urn:microsoft.com/office/officeart/2008/layout/HorizontalMultiLevelHierarchy"/>
    <dgm:cxn modelId="{D7292B49-8817-450B-82F7-704ADA477D4C}" type="presParOf" srcId="{22A3E631-D5B3-49F4-ABAA-6905499C8D5E}" destId="{D34E771E-396B-4BCC-8183-B89C34A4946D}" srcOrd="0" destOrd="0" presId="urn:microsoft.com/office/officeart/2008/layout/HorizontalMultiLevelHierarchy"/>
    <dgm:cxn modelId="{61798F9E-B245-4877-AE92-53B328964C0A}" type="presParOf" srcId="{22A3E631-D5B3-49F4-ABAA-6905499C8D5E}" destId="{94DF48DD-ED57-4D30-A7F9-DDFC248C2425}" srcOrd="1" destOrd="0" presId="urn:microsoft.com/office/officeart/2008/layout/HorizontalMultiLevelHierarchy"/>
    <dgm:cxn modelId="{6C2724BF-8F8B-490E-A82F-276E16DA35A1}" type="presParOf" srcId="{94DF48DD-ED57-4D30-A7F9-DDFC248C2425}" destId="{42488C00-7143-4FD6-8978-6B3385153F25}" srcOrd="0" destOrd="0" presId="urn:microsoft.com/office/officeart/2008/layout/HorizontalMultiLevelHierarchy"/>
    <dgm:cxn modelId="{39EDA7C0-5174-41B5-8623-578FDF76B590}" type="presParOf" srcId="{42488C00-7143-4FD6-8978-6B3385153F25}" destId="{D4F39DF2-18BD-41E6-8673-1C34367354B5}" srcOrd="0" destOrd="0" presId="urn:microsoft.com/office/officeart/2008/layout/HorizontalMultiLevelHierarchy"/>
    <dgm:cxn modelId="{4954BD16-FC35-4EB2-94B9-5A54659B78DA}" type="presParOf" srcId="{94DF48DD-ED57-4D30-A7F9-DDFC248C2425}" destId="{F99DA8D2-D037-40A6-AD4E-A27B6364B56B}" srcOrd="1" destOrd="0" presId="urn:microsoft.com/office/officeart/2008/layout/HorizontalMultiLevelHierarchy"/>
    <dgm:cxn modelId="{3E9ECAD1-51E8-4A5A-8CA3-AE9119737458}" type="presParOf" srcId="{F99DA8D2-D037-40A6-AD4E-A27B6364B56B}" destId="{EF6BD4C2-25A2-4047-B7B4-DBD6F6CD2204}" srcOrd="0" destOrd="0" presId="urn:microsoft.com/office/officeart/2008/layout/HorizontalMultiLevelHierarchy"/>
    <dgm:cxn modelId="{8E1626AC-50BA-4247-B7AD-989102EF7630}" type="presParOf" srcId="{F99DA8D2-D037-40A6-AD4E-A27B6364B56B}" destId="{470614AD-161A-4830-98D5-033EECDFAE0F}" srcOrd="1" destOrd="0" presId="urn:microsoft.com/office/officeart/2008/layout/HorizontalMultiLevelHierarchy"/>
    <dgm:cxn modelId="{A40FE233-564D-482C-8E18-A0A53A683596}" type="presParOf" srcId="{E63B747C-A3CC-4D77-B19E-10ACCEC7C7C0}" destId="{C488E751-ED9E-4C30-A2B5-76F9F99CC260}" srcOrd="2" destOrd="0" presId="urn:microsoft.com/office/officeart/2008/layout/HorizontalMultiLevelHierarchy"/>
    <dgm:cxn modelId="{8BD775F3-32BC-475F-B304-E7155D7D0A91}" type="presParOf" srcId="{C488E751-ED9E-4C30-A2B5-76F9F99CC260}" destId="{4B9EEC10-AC16-46BF-A0E8-49FB10A467AD}" srcOrd="0" destOrd="0" presId="urn:microsoft.com/office/officeart/2008/layout/HorizontalMultiLevelHierarchy"/>
    <dgm:cxn modelId="{C3559E2F-B420-4D7A-9DA4-0188BFEA43CF}" type="presParOf" srcId="{E63B747C-A3CC-4D77-B19E-10ACCEC7C7C0}" destId="{CCD3CE02-FD2B-4CF8-BD50-BD8E0B40E48B}" srcOrd="3" destOrd="0" presId="urn:microsoft.com/office/officeart/2008/layout/HorizontalMultiLevelHierarchy"/>
    <dgm:cxn modelId="{BF6BFD8F-2729-4F07-A0CD-41A4BB0769B5}" type="presParOf" srcId="{CCD3CE02-FD2B-4CF8-BD50-BD8E0B40E48B}" destId="{33E68FE4-6F21-48FF-BB3C-8FC6BE6158E7}" srcOrd="0" destOrd="0" presId="urn:microsoft.com/office/officeart/2008/layout/HorizontalMultiLevelHierarchy"/>
    <dgm:cxn modelId="{502EC228-046F-40E6-8C85-C52DBDC5567B}" type="presParOf" srcId="{CCD3CE02-FD2B-4CF8-BD50-BD8E0B40E48B}" destId="{02BC485B-16BF-4A1F-89EB-52E2A3126562}" srcOrd="1" destOrd="0" presId="urn:microsoft.com/office/officeart/2008/layout/HorizontalMultiLevelHierarchy"/>
    <dgm:cxn modelId="{386448E9-BCB5-41C9-BF9A-1F7B75156C7A}" type="presParOf" srcId="{02BC485B-16BF-4A1F-89EB-52E2A3126562}" destId="{96038298-369C-44A3-992E-FE3B92CDE73E}" srcOrd="0" destOrd="0" presId="urn:microsoft.com/office/officeart/2008/layout/HorizontalMultiLevelHierarchy"/>
    <dgm:cxn modelId="{D3D971D0-F321-432B-8412-612CA5F8314D}" type="presParOf" srcId="{96038298-369C-44A3-992E-FE3B92CDE73E}" destId="{BF44D783-1CAD-4C27-BF49-8F15667CC0FC}" srcOrd="0" destOrd="0" presId="urn:microsoft.com/office/officeart/2008/layout/HorizontalMultiLevelHierarchy"/>
    <dgm:cxn modelId="{F79B36B3-6A2E-4840-8E24-0B0BE279FA93}" type="presParOf" srcId="{02BC485B-16BF-4A1F-89EB-52E2A3126562}" destId="{77ADF731-D97F-4ADD-BF84-6543A71066EF}" srcOrd="1" destOrd="0" presId="urn:microsoft.com/office/officeart/2008/layout/HorizontalMultiLevelHierarchy"/>
    <dgm:cxn modelId="{C194FBC9-5215-4CD7-A318-A313A0123130}" type="presParOf" srcId="{77ADF731-D97F-4ADD-BF84-6543A71066EF}" destId="{8CF08962-592C-4BC8-AED4-89BA77D3AFA3}" srcOrd="0" destOrd="0" presId="urn:microsoft.com/office/officeart/2008/layout/HorizontalMultiLevelHierarchy"/>
    <dgm:cxn modelId="{E0447B22-C80E-4D90-B141-583B9F4E98B9}" type="presParOf" srcId="{77ADF731-D97F-4ADD-BF84-6543A71066EF}" destId="{525F8BF4-91FB-49B8-9A73-4E0F0943570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Definición</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84D72424-5040-4165-8C1C-05DDFE977CAC}">
      <dgm:prSet custT="1"/>
      <dgm:spPr/>
      <dgm:t>
        <a:bodyPr/>
        <a:lstStyle/>
        <a:p>
          <a:r>
            <a:rPr lang="es-ES" sz="1400" dirty="0" smtClean="0"/>
            <a:t>Es un material que aglomera a diferentes sustancias con características y propiedades</a:t>
          </a:r>
          <a:r>
            <a:rPr lang="es-EC" sz="1400" dirty="0" smtClean="0"/>
            <a:t> concretas. Son substancias orgánicas integradas </a:t>
          </a:r>
          <a:r>
            <a:rPr lang="es-ES" sz="1400" dirty="0" smtClean="0"/>
            <a:t>por macromoléculas producidas transformando materiales naturales o sintéticos extraídos del carbón, gas natural o petróleo. </a:t>
          </a:r>
          <a:endParaRPr lang="es-ES" sz="1400" dirty="0"/>
        </a:p>
      </dgm:t>
    </dgm:pt>
    <dgm:pt modelId="{F1CB7AB9-BFED-46FA-A993-6DF616749EB4}" type="parTrans" cxnId="{F96BA8C7-6861-4538-970E-BD7BBF3D4AF4}">
      <dgm:prSet/>
      <dgm:spPr/>
      <dgm:t>
        <a:bodyPr/>
        <a:lstStyle/>
        <a:p>
          <a:endParaRPr lang="es-ES"/>
        </a:p>
      </dgm:t>
    </dgm:pt>
    <dgm:pt modelId="{8F27603A-A60D-4E27-9FE4-ADD8FACA1B49}" type="sibTrans" cxnId="{F96BA8C7-6861-4538-970E-BD7BBF3D4AF4}">
      <dgm:prSet/>
      <dgm:spPr/>
      <dgm:t>
        <a:bodyPr/>
        <a:lstStyle/>
        <a:p>
          <a:endParaRPr lang="es-ES"/>
        </a:p>
      </dgm:t>
    </dgm:pt>
    <dgm:pt modelId="{3D3F7044-32C6-4D1F-8EA4-D6A279951FEC}">
      <dgm:prSet custT="1"/>
      <dgm:spPr/>
      <dgm:t>
        <a:bodyPr/>
        <a:lstStyle/>
        <a:p>
          <a:r>
            <a:rPr lang="es-ES" sz="1400" dirty="0" smtClean="0"/>
            <a:t>Un plástico sintético puede ser moldeado al ser calentado y adquirir diversas formas luego de ser vuelto a enfriar, están compuestos por moléculas gigantes llamadas polímeros, obtenidas mediante un proceso denominado polimerización</a:t>
          </a:r>
          <a:endParaRPr lang="es-ES" sz="1400" dirty="0"/>
        </a:p>
      </dgm:t>
    </dgm:pt>
    <dgm:pt modelId="{D03A5FFF-DCE6-4D37-BD8D-8283693401F8}" type="parTrans" cxnId="{8FEB2F80-35EE-410F-A46C-2BB79F5AF730}">
      <dgm:prSet/>
      <dgm:spPr/>
      <dgm:t>
        <a:bodyPr/>
        <a:lstStyle/>
        <a:p>
          <a:endParaRPr lang="es-ES"/>
        </a:p>
      </dgm:t>
    </dgm:pt>
    <dgm:pt modelId="{7F74DFEA-4EBC-402E-82D2-05536FE43DB9}" type="sibTrans" cxnId="{8FEB2F80-35EE-410F-A46C-2BB79F5AF730}">
      <dgm:prSet/>
      <dgm:spPr/>
      <dgm:t>
        <a:bodyPr/>
        <a:lstStyle/>
        <a:p>
          <a:endParaRPr lang="es-ES"/>
        </a:p>
      </dgm:t>
    </dgm:pt>
    <dgm:pt modelId="{9C8971DD-A294-41B4-ABDB-45B98F22195F}">
      <dgm:prSet custT="1"/>
      <dgm:spPr/>
      <dgm:t>
        <a:bodyPr/>
        <a:lstStyle/>
        <a:p>
          <a:r>
            <a:rPr lang="es-ES" sz="1400" dirty="0" smtClean="0"/>
            <a:t>La polimerización en sentido básico combina dos o más moléculas para formar otra, repitiendo la estructura y composición de las originales.</a:t>
          </a:r>
          <a:endParaRPr lang="es-ES" sz="1400" dirty="0"/>
        </a:p>
      </dgm:t>
    </dgm:pt>
    <dgm:pt modelId="{17B32E41-B839-4075-825D-CBF0A93A7BBA}" type="parTrans" cxnId="{860DBD7C-1BA1-4BAE-9E74-EB20ED9C1495}">
      <dgm:prSet/>
      <dgm:spPr/>
      <dgm:t>
        <a:bodyPr/>
        <a:lstStyle/>
        <a:p>
          <a:endParaRPr lang="es-ES"/>
        </a:p>
      </dgm:t>
    </dgm:pt>
    <dgm:pt modelId="{B0DD3D87-5EF0-4172-93A0-B58C78783C3C}" type="sibTrans" cxnId="{860DBD7C-1BA1-4BAE-9E74-EB20ED9C1495}">
      <dgm:prSet/>
      <dgm:spPr/>
      <dgm:t>
        <a:bodyPr/>
        <a:lstStyle/>
        <a:p>
          <a:endParaRPr lang="es-ES"/>
        </a:p>
      </dgm:t>
    </dgm:pt>
    <dgm:pt modelId="{47ED6CE9-FE60-4260-A62A-B9DD48533BC5}">
      <dgm:prSet custT="1"/>
      <dgm:spPr/>
      <dgm:t>
        <a:bodyPr/>
        <a:lstStyle/>
        <a:p>
          <a:r>
            <a:rPr lang="es-ES" sz="1400" dirty="0" smtClean="0"/>
            <a:t>En resumen los plásticos pueden ser de origen mineral, vegetal y animal, cada uno de ellos con características y propiedades independientes.</a:t>
          </a:r>
          <a:endParaRPr lang="es-ES" sz="1400" dirty="0"/>
        </a:p>
      </dgm:t>
    </dgm:pt>
    <dgm:pt modelId="{372A16B8-D8E3-47BC-A32B-E4E3B4975B50}" type="parTrans" cxnId="{B1BE968D-637B-475B-A087-79495FDDA580}">
      <dgm:prSet/>
      <dgm:spPr/>
      <dgm:t>
        <a:bodyPr/>
        <a:lstStyle/>
        <a:p>
          <a:endParaRPr lang="es-EC"/>
        </a:p>
      </dgm:t>
    </dgm:pt>
    <dgm:pt modelId="{AC0E7C80-028A-4112-99CC-1238EA5A00E7}" type="sibTrans" cxnId="{B1BE968D-637B-475B-A087-79495FDDA580}">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Y="97597" custLinFactNeighborY="-160">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428D6BB4-FC28-4BB2-AC0A-12690F6AB16A}" type="pres">
      <dgm:prSet presAssocID="{F1CB7AB9-BFED-46FA-A993-6DF616749EB4}" presName="conn2-1" presStyleLbl="parChTrans1D2" presStyleIdx="0" presStyleCnt="1"/>
      <dgm:spPr/>
      <dgm:t>
        <a:bodyPr/>
        <a:lstStyle/>
        <a:p>
          <a:endParaRPr lang="es-EC"/>
        </a:p>
      </dgm:t>
    </dgm:pt>
    <dgm:pt modelId="{EDF2C05E-C944-4DA5-96DB-33AC072FD8ED}" type="pres">
      <dgm:prSet presAssocID="{F1CB7AB9-BFED-46FA-A993-6DF616749EB4}" presName="connTx" presStyleLbl="parChTrans1D2" presStyleIdx="0" presStyleCnt="1"/>
      <dgm:spPr/>
      <dgm:t>
        <a:bodyPr/>
        <a:lstStyle/>
        <a:p>
          <a:endParaRPr lang="es-EC"/>
        </a:p>
      </dgm:t>
    </dgm:pt>
    <dgm:pt modelId="{DB2B30FC-AB47-4B90-822C-88BAE4F78C1B}" type="pres">
      <dgm:prSet presAssocID="{84D72424-5040-4165-8C1C-05DDFE977CAC}" presName="root2" presStyleCnt="0"/>
      <dgm:spPr/>
    </dgm:pt>
    <dgm:pt modelId="{C308DCDF-E135-427B-A633-365CDF27D37D}" type="pres">
      <dgm:prSet presAssocID="{84D72424-5040-4165-8C1C-05DDFE977CAC}" presName="LevelTwoTextNode" presStyleLbl="node2" presStyleIdx="0" presStyleCnt="1" custScaleX="148986" custScaleY="219834" custLinFactNeighborY="-178">
        <dgm:presLayoutVars>
          <dgm:chPref val="3"/>
        </dgm:presLayoutVars>
      </dgm:prSet>
      <dgm:spPr/>
      <dgm:t>
        <a:bodyPr/>
        <a:lstStyle/>
        <a:p>
          <a:endParaRPr lang="es-ES"/>
        </a:p>
      </dgm:t>
    </dgm:pt>
    <dgm:pt modelId="{E63B747C-A3CC-4D77-B19E-10ACCEC7C7C0}" type="pres">
      <dgm:prSet presAssocID="{84D72424-5040-4165-8C1C-05DDFE977CAC}" presName="level3hierChild" presStyleCnt="0"/>
      <dgm:spPr/>
    </dgm:pt>
    <dgm:pt modelId="{54DF0948-9708-42AB-BD6B-AF74DD8B7872}" type="pres">
      <dgm:prSet presAssocID="{D03A5FFF-DCE6-4D37-BD8D-8283693401F8}" presName="conn2-1" presStyleLbl="parChTrans1D3" presStyleIdx="0" presStyleCnt="3"/>
      <dgm:spPr/>
      <dgm:t>
        <a:bodyPr/>
        <a:lstStyle/>
        <a:p>
          <a:endParaRPr lang="es-EC"/>
        </a:p>
      </dgm:t>
    </dgm:pt>
    <dgm:pt modelId="{9457F76E-07A8-459E-85B5-27171AC08264}" type="pres">
      <dgm:prSet presAssocID="{D03A5FFF-DCE6-4D37-BD8D-8283693401F8}" presName="connTx" presStyleLbl="parChTrans1D3" presStyleIdx="0" presStyleCnt="3"/>
      <dgm:spPr/>
      <dgm:t>
        <a:bodyPr/>
        <a:lstStyle/>
        <a:p>
          <a:endParaRPr lang="es-EC"/>
        </a:p>
      </dgm:t>
    </dgm:pt>
    <dgm:pt modelId="{22A3E631-D5B3-49F4-ABAA-6905499C8D5E}" type="pres">
      <dgm:prSet presAssocID="{3D3F7044-32C6-4D1F-8EA4-D6A279951FEC}" presName="root2" presStyleCnt="0"/>
      <dgm:spPr/>
    </dgm:pt>
    <dgm:pt modelId="{D34E771E-396B-4BCC-8183-B89C34A4946D}" type="pres">
      <dgm:prSet presAssocID="{3D3F7044-32C6-4D1F-8EA4-D6A279951FEC}" presName="LevelTwoTextNode" presStyleLbl="node3" presStyleIdx="0" presStyleCnt="3" custScaleX="146150" custScaleY="235602" custLinFactY="-34639" custLinFactNeighborY="-100000">
        <dgm:presLayoutVars>
          <dgm:chPref val="3"/>
        </dgm:presLayoutVars>
      </dgm:prSet>
      <dgm:spPr/>
      <dgm:t>
        <a:bodyPr/>
        <a:lstStyle/>
        <a:p>
          <a:endParaRPr lang="es-ES"/>
        </a:p>
      </dgm:t>
    </dgm:pt>
    <dgm:pt modelId="{94DF48DD-ED57-4D30-A7F9-DDFC248C2425}" type="pres">
      <dgm:prSet presAssocID="{3D3F7044-32C6-4D1F-8EA4-D6A279951FEC}" presName="level3hierChild" presStyleCnt="0"/>
      <dgm:spPr/>
    </dgm:pt>
    <dgm:pt modelId="{C488E751-ED9E-4C30-A2B5-76F9F99CC260}" type="pres">
      <dgm:prSet presAssocID="{17B32E41-B839-4075-825D-CBF0A93A7BBA}" presName="conn2-1" presStyleLbl="parChTrans1D3" presStyleIdx="1" presStyleCnt="3"/>
      <dgm:spPr/>
      <dgm:t>
        <a:bodyPr/>
        <a:lstStyle/>
        <a:p>
          <a:endParaRPr lang="es-EC"/>
        </a:p>
      </dgm:t>
    </dgm:pt>
    <dgm:pt modelId="{4B9EEC10-AC16-46BF-A0E8-49FB10A467AD}" type="pres">
      <dgm:prSet presAssocID="{17B32E41-B839-4075-825D-CBF0A93A7BBA}" presName="connTx" presStyleLbl="parChTrans1D3" presStyleIdx="1" presStyleCnt="3"/>
      <dgm:spPr/>
      <dgm:t>
        <a:bodyPr/>
        <a:lstStyle/>
        <a:p>
          <a:endParaRPr lang="es-EC"/>
        </a:p>
      </dgm:t>
    </dgm:pt>
    <dgm:pt modelId="{CCD3CE02-FD2B-4CF8-BD50-BD8E0B40E48B}" type="pres">
      <dgm:prSet presAssocID="{9C8971DD-A294-41B4-ABDB-45B98F22195F}" presName="root2" presStyleCnt="0"/>
      <dgm:spPr/>
    </dgm:pt>
    <dgm:pt modelId="{33E68FE4-6F21-48FF-BB3C-8FC6BE6158E7}" type="pres">
      <dgm:prSet presAssocID="{9C8971DD-A294-41B4-ABDB-45B98F22195F}" presName="LevelTwoTextNode" presStyleLbl="node3" presStyleIdx="1" presStyleCnt="3" custScaleX="146150" custScaleY="168943" custLinFactNeighborY="-32473">
        <dgm:presLayoutVars>
          <dgm:chPref val="3"/>
        </dgm:presLayoutVars>
      </dgm:prSet>
      <dgm:spPr/>
      <dgm:t>
        <a:bodyPr/>
        <a:lstStyle/>
        <a:p>
          <a:endParaRPr lang="es-ES"/>
        </a:p>
      </dgm:t>
    </dgm:pt>
    <dgm:pt modelId="{02BC485B-16BF-4A1F-89EB-52E2A3126562}" type="pres">
      <dgm:prSet presAssocID="{9C8971DD-A294-41B4-ABDB-45B98F22195F}" presName="level3hierChild" presStyleCnt="0"/>
      <dgm:spPr/>
    </dgm:pt>
    <dgm:pt modelId="{57EA76CF-4163-419F-83A4-5CC5C0F87FE8}" type="pres">
      <dgm:prSet presAssocID="{372A16B8-D8E3-47BC-A32B-E4E3B4975B50}" presName="conn2-1" presStyleLbl="parChTrans1D3" presStyleIdx="2" presStyleCnt="3"/>
      <dgm:spPr/>
      <dgm:t>
        <a:bodyPr/>
        <a:lstStyle/>
        <a:p>
          <a:endParaRPr lang="es-EC"/>
        </a:p>
      </dgm:t>
    </dgm:pt>
    <dgm:pt modelId="{E4B4BA47-72D4-42C6-B6DF-882C2B57E325}" type="pres">
      <dgm:prSet presAssocID="{372A16B8-D8E3-47BC-A32B-E4E3B4975B50}" presName="connTx" presStyleLbl="parChTrans1D3" presStyleIdx="2" presStyleCnt="3"/>
      <dgm:spPr/>
      <dgm:t>
        <a:bodyPr/>
        <a:lstStyle/>
        <a:p>
          <a:endParaRPr lang="es-EC"/>
        </a:p>
      </dgm:t>
    </dgm:pt>
    <dgm:pt modelId="{459053A9-DE02-43E0-8B24-ED035361C73B}" type="pres">
      <dgm:prSet presAssocID="{47ED6CE9-FE60-4260-A62A-B9DD48533BC5}" presName="root2" presStyleCnt="0"/>
      <dgm:spPr/>
    </dgm:pt>
    <dgm:pt modelId="{85D45053-FACD-4E1E-BBBC-7549FBB530FC}" type="pres">
      <dgm:prSet presAssocID="{47ED6CE9-FE60-4260-A62A-B9DD48533BC5}" presName="LevelTwoTextNode" presStyleLbl="node3" presStyleIdx="2" presStyleCnt="3" custScaleX="144589" custScaleY="141015">
        <dgm:presLayoutVars>
          <dgm:chPref val="3"/>
        </dgm:presLayoutVars>
      </dgm:prSet>
      <dgm:spPr/>
      <dgm:t>
        <a:bodyPr/>
        <a:lstStyle/>
        <a:p>
          <a:endParaRPr lang="es-EC"/>
        </a:p>
      </dgm:t>
    </dgm:pt>
    <dgm:pt modelId="{E970681D-85AE-4E5E-88E0-2F5A7E350347}" type="pres">
      <dgm:prSet presAssocID="{47ED6CE9-FE60-4260-A62A-B9DD48533BC5}" presName="level3hierChild" presStyleCnt="0"/>
      <dgm:spPr/>
    </dgm:pt>
  </dgm:ptLst>
  <dgm:cxnLst>
    <dgm:cxn modelId="{8FEB2F80-35EE-410F-A46C-2BB79F5AF730}" srcId="{84D72424-5040-4165-8C1C-05DDFE977CAC}" destId="{3D3F7044-32C6-4D1F-8EA4-D6A279951FEC}" srcOrd="0" destOrd="0" parTransId="{D03A5FFF-DCE6-4D37-BD8D-8283693401F8}" sibTransId="{7F74DFEA-4EBC-402E-82D2-05536FE43DB9}"/>
    <dgm:cxn modelId="{B1BE968D-637B-475B-A087-79495FDDA580}" srcId="{84D72424-5040-4165-8C1C-05DDFE977CAC}" destId="{47ED6CE9-FE60-4260-A62A-B9DD48533BC5}" srcOrd="2" destOrd="0" parTransId="{372A16B8-D8E3-47BC-A32B-E4E3B4975B50}" sibTransId="{AC0E7C80-028A-4112-99CC-1238EA5A00E7}"/>
    <dgm:cxn modelId="{ACA31527-9A8D-4AE4-8ED0-C2E9EE2E166E}" type="presOf" srcId="{9C8971DD-A294-41B4-ABDB-45B98F22195F}" destId="{33E68FE4-6F21-48FF-BB3C-8FC6BE6158E7}" srcOrd="0" destOrd="0" presId="urn:microsoft.com/office/officeart/2008/layout/HorizontalMultiLevelHierarchy"/>
    <dgm:cxn modelId="{895B9C3C-012B-4EE2-B7E2-AD73C5812066}" type="presOf" srcId="{9F3F76BB-3543-45D0-B48F-88B4B673539B}" destId="{E41D3809-B005-4A92-8750-C3A4CF859DC2}" srcOrd="0" destOrd="0" presId="urn:microsoft.com/office/officeart/2008/layout/HorizontalMultiLevelHierarchy"/>
    <dgm:cxn modelId="{19DB9439-AA40-4D1E-9F97-E620E100569F}" type="presOf" srcId="{372A16B8-D8E3-47BC-A32B-E4E3B4975B50}" destId="{E4B4BA47-72D4-42C6-B6DF-882C2B57E325}" srcOrd="1" destOrd="0" presId="urn:microsoft.com/office/officeart/2008/layout/HorizontalMultiLevelHierarchy"/>
    <dgm:cxn modelId="{B14A1E1B-A260-4CB3-AFDD-5D11A2EDC4DE}" type="presOf" srcId="{372A16B8-D8E3-47BC-A32B-E4E3B4975B50}" destId="{57EA76CF-4163-419F-83A4-5CC5C0F87FE8}" srcOrd="0" destOrd="0" presId="urn:microsoft.com/office/officeart/2008/layout/HorizontalMultiLevelHierarchy"/>
    <dgm:cxn modelId="{85252A1A-A709-4027-A465-FAFE9C73795E}" type="presOf" srcId="{3D3F7044-32C6-4D1F-8EA4-D6A279951FEC}" destId="{D34E771E-396B-4BCC-8183-B89C34A4946D}" srcOrd="0" destOrd="0" presId="urn:microsoft.com/office/officeart/2008/layout/HorizontalMultiLevelHierarchy"/>
    <dgm:cxn modelId="{860DBD7C-1BA1-4BAE-9E74-EB20ED9C1495}" srcId="{84D72424-5040-4165-8C1C-05DDFE977CAC}" destId="{9C8971DD-A294-41B4-ABDB-45B98F22195F}" srcOrd="1" destOrd="0" parTransId="{17B32E41-B839-4075-825D-CBF0A93A7BBA}" sibTransId="{B0DD3D87-5EF0-4172-93A0-B58C78783C3C}"/>
    <dgm:cxn modelId="{F96BA8C7-6861-4538-970E-BD7BBF3D4AF4}" srcId="{9F3F76BB-3543-45D0-B48F-88B4B673539B}" destId="{84D72424-5040-4165-8C1C-05DDFE977CAC}" srcOrd="0" destOrd="0" parTransId="{F1CB7AB9-BFED-46FA-A993-6DF616749EB4}" sibTransId="{8F27603A-A60D-4E27-9FE4-ADD8FACA1B49}"/>
    <dgm:cxn modelId="{1502499A-CCCB-41A8-AF60-01945F2F915C}" type="presOf" srcId="{17B32E41-B839-4075-825D-CBF0A93A7BBA}" destId="{C488E751-ED9E-4C30-A2B5-76F9F99CC260}" srcOrd="0" destOrd="0" presId="urn:microsoft.com/office/officeart/2008/layout/HorizontalMultiLevelHierarchy"/>
    <dgm:cxn modelId="{76A30DA9-A723-4796-BCEC-663F362DA3E2}" type="presOf" srcId="{47ED6CE9-FE60-4260-A62A-B9DD48533BC5}" destId="{85D45053-FACD-4E1E-BBBC-7549FBB530FC}" srcOrd="0" destOrd="0" presId="urn:microsoft.com/office/officeart/2008/layout/HorizontalMultiLevelHierarchy"/>
    <dgm:cxn modelId="{037BE611-4C53-4CAD-98A7-0E86CAF5AD16}" type="presOf" srcId="{F1CB7AB9-BFED-46FA-A993-6DF616749EB4}" destId="{EDF2C05E-C944-4DA5-96DB-33AC072FD8ED}" srcOrd="1" destOrd="0" presId="urn:microsoft.com/office/officeart/2008/layout/HorizontalMultiLevelHierarchy"/>
    <dgm:cxn modelId="{93432C77-7C45-42AB-9ECF-AC205A288406}" type="presOf" srcId="{84D72424-5040-4165-8C1C-05DDFE977CAC}" destId="{C308DCDF-E135-427B-A633-365CDF27D37D}" srcOrd="0" destOrd="0" presId="urn:microsoft.com/office/officeart/2008/layout/HorizontalMultiLevelHierarchy"/>
    <dgm:cxn modelId="{44B3F251-B04D-41B5-A139-C37692491381}" type="presOf" srcId="{BBE9F30F-2199-4238-AFFA-90A67AD7BDC4}" destId="{0F1F804F-4DC8-4B57-B675-2F233949201E}" srcOrd="0" destOrd="0" presId="urn:microsoft.com/office/officeart/2008/layout/HorizontalMultiLevelHierarchy"/>
    <dgm:cxn modelId="{D18E9232-3611-47BA-9E54-1AB116372CF3}" type="presOf" srcId="{17B32E41-B839-4075-825D-CBF0A93A7BBA}" destId="{4B9EEC10-AC16-46BF-A0E8-49FB10A467AD}" srcOrd="1" destOrd="0" presId="urn:microsoft.com/office/officeart/2008/layout/HorizontalMultiLevelHierarchy"/>
    <dgm:cxn modelId="{75AC49D5-16D3-4FC1-83F1-51A1E5B877C9}" type="presOf" srcId="{F1CB7AB9-BFED-46FA-A993-6DF616749EB4}" destId="{428D6BB4-FC28-4BB2-AC0A-12690F6AB16A}" srcOrd="0" destOrd="0" presId="urn:microsoft.com/office/officeart/2008/layout/HorizontalMultiLevelHierarchy"/>
    <dgm:cxn modelId="{EDBA1039-BE59-4796-BB21-42A063653DA2}" type="presOf" srcId="{D03A5FFF-DCE6-4D37-BD8D-8283693401F8}" destId="{54DF0948-9708-42AB-BD6B-AF74DD8B7872}" srcOrd="0" destOrd="0" presId="urn:microsoft.com/office/officeart/2008/layout/HorizontalMultiLevelHierarchy"/>
    <dgm:cxn modelId="{017E8060-9A7E-4F1F-ADF4-21DAAE38714C}" type="presOf" srcId="{D03A5FFF-DCE6-4D37-BD8D-8283693401F8}" destId="{9457F76E-07A8-459E-85B5-27171AC08264}" srcOrd="1"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767BD303-1BC4-44BC-B8DE-B0E8F87A473E}" type="presParOf" srcId="{0F1F804F-4DC8-4B57-B675-2F233949201E}" destId="{593FC032-9419-4484-AAC3-44A707D7659A}" srcOrd="0" destOrd="0" presId="urn:microsoft.com/office/officeart/2008/layout/HorizontalMultiLevelHierarchy"/>
    <dgm:cxn modelId="{D74D7D9F-0707-47BD-A61F-B713EDF95952}" type="presParOf" srcId="{593FC032-9419-4484-AAC3-44A707D7659A}" destId="{E41D3809-B005-4A92-8750-C3A4CF859DC2}" srcOrd="0" destOrd="0" presId="urn:microsoft.com/office/officeart/2008/layout/HorizontalMultiLevelHierarchy"/>
    <dgm:cxn modelId="{0AEF2B03-7DAD-4598-B30D-CAFD556F32AE}" type="presParOf" srcId="{593FC032-9419-4484-AAC3-44A707D7659A}" destId="{5EF2F110-FC1F-4629-AC00-06AFB0252706}" srcOrd="1" destOrd="0" presId="urn:microsoft.com/office/officeart/2008/layout/HorizontalMultiLevelHierarchy"/>
    <dgm:cxn modelId="{C94820CA-0944-4FFE-9557-90960349336A}" type="presParOf" srcId="{5EF2F110-FC1F-4629-AC00-06AFB0252706}" destId="{428D6BB4-FC28-4BB2-AC0A-12690F6AB16A}" srcOrd="0" destOrd="0" presId="urn:microsoft.com/office/officeart/2008/layout/HorizontalMultiLevelHierarchy"/>
    <dgm:cxn modelId="{B95DBFF5-CE5F-4C8D-A431-747A03FDFD5E}" type="presParOf" srcId="{428D6BB4-FC28-4BB2-AC0A-12690F6AB16A}" destId="{EDF2C05E-C944-4DA5-96DB-33AC072FD8ED}" srcOrd="0" destOrd="0" presId="urn:microsoft.com/office/officeart/2008/layout/HorizontalMultiLevelHierarchy"/>
    <dgm:cxn modelId="{889DD408-FC0C-403B-94AB-1E3ED665EC61}" type="presParOf" srcId="{5EF2F110-FC1F-4629-AC00-06AFB0252706}" destId="{DB2B30FC-AB47-4B90-822C-88BAE4F78C1B}" srcOrd="1" destOrd="0" presId="urn:microsoft.com/office/officeart/2008/layout/HorizontalMultiLevelHierarchy"/>
    <dgm:cxn modelId="{8CF4C016-0BAE-4A26-B996-2D74C213B490}" type="presParOf" srcId="{DB2B30FC-AB47-4B90-822C-88BAE4F78C1B}" destId="{C308DCDF-E135-427B-A633-365CDF27D37D}" srcOrd="0" destOrd="0" presId="urn:microsoft.com/office/officeart/2008/layout/HorizontalMultiLevelHierarchy"/>
    <dgm:cxn modelId="{55D6596B-D9F8-419B-8506-D849A1B7B019}" type="presParOf" srcId="{DB2B30FC-AB47-4B90-822C-88BAE4F78C1B}" destId="{E63B747C-A3CC-4D77-B19E-10ACCEC7C7C0}" srcOrd="1" destOrd="0" presId="urn:microsoft.com/office/officeart/2008/layout/HorizontalMultiLevelHierarchy"/>
    <dgm:cxn modelId="{6AE1651E-4DA9-4814-B16D-3B3A92F81948}" type="presParOf" srcId="{E63B747C-A3CC-4D77-B19E-10ACCEC7C7C0}" destId="{54DF0948-9708-42AB-BD6B-AF74DD8B7872}" srcOrd="0" destOrd="0" presId="urn:microsoft.com/office/officeart/2008/layout/HorizontalMultiLevelHierarchy"/>
    <dgm:cxn modelId="{34C4CAE0-A511-40FD-9E86-C4AB09EAD566}" type="presParOf" srcId="{54DF0948-9708-42AB-BD6B-AF74DD8B7872}" destId="{9457F76E-07A8-459E-85B5-27171AC08264}" srcOrd="0" destOrd="0" presId="urn:microsoft.com/office/officeart/2008/layout/HorizontalMultiLevelHierarchy"/>
    <dgm:cxn modelId="{88B6F476-A721-4E7A-85DE-D8CD7FC66ABD}" type="presParOf" srcId="{E63B747C-A3CC-4D77-B19E-10ACCEC7C7C0}" destId="{22A3E631-D5B3-49F4-ABAA-6905499C8D5E}" srcOrd="1" destOrd="0" presId="urn:microsoft.com/office/officeart/2008/layout/HorizontalMultiLevelHierarchy"/>
    <dgm:cxn modelId="{2A3901A3-3141-40CC-AA7F-D42C3B02793D}" type="presParOf" srcId="{22A3E631-D5B3-49F4-ABAA-6905499C8D5E}" destId="{D34E771E-396B-4BCC-8183-B89C34A4946D}" srcOrd="0" destOrd="0" presId="urn:microsoft.com/office/officeart/2008/layout/HorizontalMultiLevelHierarchy"/>
    <dgm:cxn modelId="{4EF7F77C-E9A5-434A-99F2-97F06481DE34}" type="presParOf" srcId="{22A3E631-D5B3-49F4-ABAA-6905499C8D5E}" destId="{94DF48DD-ED57-4D30-A7F9-DDFC248C2425}" srcOrd="1" destOrd="0" presId="urn:microsoft.com/office/officeart/2008/layout/HorizontalMultiLevelHierarchy"/>
    <dgm:cxn modelId="{CAD67D03-9E29-4AF6-AC88-0DC0163D0E80}" type="presParOf" srcId="{E63B747C-A3CC-4D77-B19E-10ACCEC7C7C0}" destId="{C488E751-ED9E-4C30-A2B5-76F9F99CC260}" srcOrd="2" destOrd="0" presId="urn:microsoft.com/office/officeart/2008/layout/HorizontalMultiLevelHierarchy"/>
    <dgm:cxn modelId="{DADF5C23-5DA9-4A08-9E25-74CD1EB39835}" type="presParOf" srcId="{C488E751-ED9E-4C30-A2B5-76F9F99CC260}" destId="{4B9EEC10-AC16-46BF-A0E8-49FB10A467AD}" srcOrd="0" destOrd="0" presId="urn:microsoft.com/office/officeart/2008/layout/HorizontalMultiLevelHierarchy"/>
    <dgm:cxn modelId="{31852B2C-CE1B-4366-8E2E-630054ABCABC}" type="presParOf" srcId="{E63B747C-A3CC-4D77-B19E-10ACCEC7C7C0}" destId="{CCD3CE02-FD2B-4CF8-BD50-BD8E0B40E48B}" srcOrd="3" destOrd="0" presId="urn:microsoft.com/office/officeart/2008/layout/HorizontalMultiLevelHierarchy"/>
    <dgm:cxn modelId="{3F12A155-AF0F-4157-A4B4-501F8367E8A4}" type="presParOf" srcId="{CCD3CE02-FD2B-4CF8-BD50-BD8E0B40E48B}" destId="{33E68FE4-6F21-48FF-BB3C-8FC6BE6158E7}" srcOrd="0" destOrd="0" presId="urn:microsoft.com/office/officeart/2008/layout/HorizontalMultiLevelHierarchy"/>
    <dgm:cxn modelId="{64E44D38-10D1-40CE-BA02-F9EEA3C2055D}" type="presParOf" srcId="{CCD3CE02-FD2B-4CF8-BD50-BD8E0B40E48B}" destId="{02BC485B-16BF-4A1F-89EB-52E2A3126562}" srcOrd="1" destOrd="0" presId="urn:microsoft.com/office/officeart/2008/layout/HorizontalMultiLevelHierarchy"/>
    <dgm:cxn modelId="{8D02FD8A-BFAC-4A3E-9B16-CDCEA77BF9E8}" type="presParOf" srcId="{E63B747C-A3CC-4D77-B19E-10ACCEC7C7C0}" destId="{57EA76CF-4163-419F-83A4-5CC5C0F87FE8}" srcOrd="4" destOrd="0" presId="urn:microsoft.com/office/officeart/2008/layout/HorizontalMultiLevelHierarchy"/>
    <dgm:cxn modelId="{69CF7BCE-6260-4297-9454-947ACA7A7092}" type="presParOf" srcId="{57EA76CF-4163-419F-83A4-5CC5C0F87FE8}" destId="{E4B4BA47-72D4-42C6-B6DF-882C2B57E325}" srcOrd="0" destOrd="0" presId="urn:microsoft.com/office/officeart/2008/layout/HorizontalMultiLevelHierarchy"/>
    <dgm:cxn modelId="{4B14FC50-D072-45E7-A9C8-E54B3F3881DC}" type="presParOf" srcId="{E63B747C-A3CC-4D77-B19E-10ACCEC7C7C0}" destId="{459053A9-DE02-43E0-8B24-ED035361C73B}" srcOrd="5" destOrd="0" presId="urn:microsoft.com/office/officeart/2008/layout/HorizontalMultiLevelHierarchy"/>
    <dgm:cxn modelId="{0092EDC7-5861-40D7-ADA5-4AD92ECA3829}" type="presParOf" srcId="{459053A9-DE02-43E0-8B24-ED035361C73B}" destId="{85D45053-FACD-4E1E-BBBC-7549FBB530FC}" srcOrd="0" destOrd="0" presId="urn:microsoft.com/office/officeart/2008/layout/HorizontalMultiLevelHierarchy"/>
    <dgm:cxn modelId="{B1A3AD58-C0FE-4F18-8024-F5B6765502FF}" type="presParOf" srcId="{459053A9-DE02-43E0-8B24-ED035361C73B}" destId="{E970681D-85AE-4E5E-88E0-2F5A7E350347}"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2" csCatId="accent1" phldr="1"/>
      <dgm:spPr/>
    </dgm:pt>
    <dgm:pt modelId="{64E50409-0558-4CA8-859B-CB0BFCDD8FA7}">
      <dgm:prSet phldrT="[Texto]"/>
      <dgm:spPr/>
      <dgm:t>
        <a:bodyPr/>
        <a:lstStyle/>
        <a:p>
          <a:r>
            <a:rPr lang="es-EC" dirty="0" smtClean="0"/>
            <a:t>Comportamiento de los Plásticos</a:t>
          </a:r>
          <a:endParaRPr lang="es-EC" dirty="0"/>
        </a:p>
      </dgm:t>
    </dgm:pt>
    <dgm:pt modelId="{698FFB69-0EA1-4F28-9CB9-42AAD978E1E1}" type="parTrans" cxnId="{A4AFDA84-8768-4439-BDF1-64A112FA7B3D}">
      <dgm:prSet/>
      <dgm:spPr/>
      <dgm:t>
        <a:bodyPr/>
        <a:lstStyle/>
        <a:p>
          <a:endParaRPr lang="es-EC"/>
        </a:p>
      </dgm:t>
    </dgm:pt>
    <dgm:pt modelId="{F58F96D8-23CF-4FD9-BA24-693CE843E2A6}" type="sibTrans" cxnId="{A4AFDA84-8768-4439-BDF1-64A112FA7B3D}">
      <dgm:prSet/>
      <dgm:spPr/>
      <dgm:t>
        <a:bodyPr/>
        <a:lstStyle/>
        <a:p>
          <a:endParaRPr lang="es-EC"/>
        </a:p>
      </dgm:t>
    </dgm:pt>
    <dgm:pt modelId="{6898AA83-B7F9-4CAC-BD11-DB61585969A7}">
      <dgm:prSet phldrT="[Texto]"/>
      <dgm:spPr/>
      <dgm:t>
        <a:bodyPr/>
        <a:lstStyle/>
        <a:p>
          <a:pPr algn="l"/>
          <a:r>
            <a:rPr lang="es-ES" dirty="0" smtClean="0"/>
            <a:t> Reacción ante el calor.</a:t>
          </a:r>
          <a:endParaRPr lang="es-EC" dirty="0"/>
        </a:p>
      </dgm:t>
    </dgm:pt>
    <dgm:pt modelId="{1A48ACC0-E4B9-4B2E-BC99-F8F6A09E6438}" type="parTrans" cxnId="{8F5D00B1-E793-416C-9854-3D4FD8865920}">
      <dgm:prSet/>
      <dgm:spPr/>
      <dgm:t>
        <a:bodyPr/>
        <a:lstStyle/>
        <a:p>
          <a:endParaRPr lang="es-ES"/>
        </a:p>
      </dgm:t>
    </dgm:pt>
    <dgm:pt modelId="{41C520B1-7AAD-4994-988A-5E2CAAAE860C}" type="sibTrans" cxnId="{8F5D00B1-E793-416C-9854-3D4FD8865920}">
      <dgm:prSet/>
      <dgm:spPr/>
      <dgm:t>
        <a:bodyPr/>
        <a:lstStyle/>
        <a:p>
          <a:endParaRPr lang="es-ES"/>
        </a:p>
      </dgm:t>
    </dgm:pt>
    <dgm:pt modelId="{2B84E2B4-F471-47A3-BDB4-C457A7A09EF7}">
      <dgm:prSet phldrT="[Texto]" custT="1"/>
      <dgm:spPr/>
      <dgm:t>
        <a:bodyPr/>
        <a:lstStyle/>
        <a:p>
          <a:pPr algn="ctr"/>
          <a:r>
            <a:rPr lang="es-EC" sz="1600" dirty="0" smtClean="0"/>
            <a:t>Los aspectos a analizar son:</a:t>
          </a:r>
          <a:endParaRPr lang="es-EC" sz="1600" dirty="0"/>
        </a:p>
      </dgm:t>
    </dgm:pt>
    <dgm:pt modelId="{5DD8B0F6-EC25-45FA-84C2-270F3166C750}" type="sibTrans" cxnId="{522C3AC1-17D1-4159-8C08-27E75CE4B347}">
      <dgm:prSet/>
      <dgm:spPr/>
      <dgm:t>
        <a:bodyPr/>
        <a:lstStyle/>
        <a:p>
          <a:endParaRPr lang="es-ES"/>
        </a:p>
      </dgm:t>
    </dgm:pt>
    <dgm:pt modelId="{80E8AB4C-4744-43B3-9467-28785DA10B91}" type="parTrans" cxnId="{522C3AC1-17D1-4159-8C08-27E75CE4B347}">
      <dgm:prSet/>
      <dgm:spPr/>
      <dgm:t>
        <a:bodyPr/>
        <a:lstStyle/>
        <a:p>
          <a:endParaRPr lang="es-ES"/>
        </a:p>
      </dgm:t>
    </dgm:pt>
    <dgm:pt modelId="{4E6C694B-5A9F-479C-82AA-025F02FE62C3}">
      <dgm:prSet phldrT="[Texto]"/>
      <dgm:spPr/>
      <dgm:t>
        <a:bodyPr/>
        <a:lstStyle/>
        <a:p>
          <a:pPr algn="l"/>
          <a:r>
            <a:rPr lang="es-EC" dirty="0" smtClean="0"/>
            <a:t>Resistencia química.</a:t>
          </a:r>
          <a:endParaRPr lang="es-EC" dirty="0"/>
        </a:p>
      </dgm:t>
    </dgm:pt>
    <dgm:pt modelId="{1AC5893D-360A-4F9A-98A5-714B3BA4C333}" type="parTrans" cxnId="{56436C3C-B19C-493F-878A-9BAB340016D9}">
      <dgm:prSet/>
      <dgm:spPr/>
      <dgm:t>
        <a:bodyPr/>
        <a:lstStyle/>
        <a:p>
          <a:endParaRPr lang="es-EC"/>
        </a:p>
      </dgm:t>
    </dgm:pt>
    <dgm:pt modelId="{C8E0973A-3253-4398-8C57-23CA5087DADA}" type="sibTrans" cxnId="{56436C3C-B19C-493F-878A-9BAB340016D9}">
      <dgm:prSet/>
      <dgm:spPr/>
      <dgm:t>
        <a:bodyPr/>
        <a:lstStyle/>
        <a:p>
          <a:endParaRPr lang="es-EC"/>
        </a:p>
      </dgm:t>
    </dgm:pt>
    <dgm:pt modelId="{37F9A610-E2FB-49DF-8888-C57FD00E7EE7}">
      <dgm:prSet phldrT="[Texto]"/>
      <dgm:spPr/>
      <dgm:t>
        <a:bodyPr/>
        <a:lstStyle/>
        <a:p>
          <a:pPr algn="l"/>
          <a:r>
            <a:rPr lang="es-EC" dirty="0" smtClean="0"/>
            <a:t>Comportamiento eléctrico.</a:t>
          </a:r>
          <a:endParaRPr lang="es-EC" dirty="0"/>
        </a:p>
      </dgm:t>
    </dgm:pt>
    <dgm:pt modelId="{C4DFC785-32FE-4209-8933-673EB4DF8257}" type="parTrans" cxnId="{8EBBF440-990C-48BE-A69E-A77C6D140748}">
      <dgm:prSet/>
      <dgm:spPr/>
      <dgm:t>
        <a:bodyPr/>
        <a:lstStyle/>
        <a:p>
          <a:endParaRPr lang="es-EC"/>
        </a:p>
      </dgm:t>
    </dgm:pt>
    <dgm:pt modelId="{EE0CC2F9-4333-44AE-8FA0-6FBE6FEDD8BD}" type="sibTrans" cxnId="{8EBBF440-990C-48BE-A69E-A77C6D140748}">
      <dgm:prSet/>
      <dgm:spPr/>
      <dgm:t>
        <a:bodyPr/>
        <a:lstStyle/>
        <a:p>
          <a:endParaRPr lang="es-EC"/>
        </a:p>
      </dgm:t>
    </dgm:pt>
    <dgm:pt modelId="{3C33402A-14F4-4DEE-ADFF-29FA7A6C610C}">
      <dgm:prSet phldrT="[Texto]"/>
      <dgm:spPr/>
      <dgm:t>
        <a:bodyPr/>
        <a:lstStyle/>
        <a:p>
          <a:pPr algn="l"/>
          <a:r>
            <a:rPr lang="es-EC" dirty="0" smtClean="0"/>
            <a:t>Reacción ante el fuego.</a:t>
          </a:r>
          <a:endParaRPr lang="es-EC" dirty="0"/>
        </a:p>
      </dgm:t>
    </dgm:pt>
    <dgm:pt modelId="{350D0349-CCBB-4E71-AC35-1A40CBAB156D}" type="parTrans" cxnId="{3C2CF71D-A972-4FB9-A831-1659AD843683}">
      <dgm:prSet/>
      <dgm:spPr/>
      <dgm:t>
        <a:bodyPr/>
        <a:lstStyle/>
        <a:p>
          <a:endParaRPr lang="es-EC"/>
        </a:p>
      </dgm:t>
    </dgm:pt>
    <dgm:pt modelId="{83901805-B401-4B6C-AC29-63F59B429850}" type="sibTrans" cxnId="{3C2CF71D-A972-4FB9-A831-1659AD843683}">
      <dgm:prSet/>
      <dgm:spPr/>
      <dgm:t>
        <a:bodyPr/>
        <a:lstStyle/>
        <a:p>
          <a:endParaRPr lang="es-EC"/>
        </a:p>
      </dgm:t>
    </dgm:pt>
    <dgm:pt modelId="{A0F9A7BB-81A4-43C5-A271-BE08A917D48C}">
      <dgm:prSet phldrT="[Texto]"/>
      <dgm:spPr/>
      <dgm:t>
        <a:bodyPr/>
        <a:lstStyle/>
        <a:p>
          <a:pPr algn="l"/>
          <a:r>
            <a:rPr lang="es-EC" dirty="0" smtClean="0"/>
            <a:t>Comportamiento sanitario.</a:t>
          </a:r>
          <a:endParaRPr lang="es-EC" dirty="0"/>
        </a:p>
      </dgm:t>
    </dgm:pt>
    <dgm:pt modelId="{EB0B02EC-3330-44FA-AA4C-5CEC990A3305}" type="parTrans" cxnId="{45EEF4C9-C2AB-4F44-BFBF-462AF5F7D31F}">
      <dgm:prSet/>
      <dgm:spPr/>
      <dgm:t>
        <a:bodyPr/>
        <a:lstStyle/>
        <a:p>
          <a:endParaRPr lang="es-EC"/>
        </a:p>
      </dgm:t>
    </dgm:pt>
    <dgm:pt modelId="{9EA9FB8B-8F1C-490A-9313-A55602D58A90}" type="sibTrans" cxnId="{45EEF4C9-C2AB-4F44-BFBF-462AF5F7D31F}">
      <dgm:prSet/>
      <dgm:spPr/>
      <dgm:t>
        <a:bodyPr/>
        <a:lstStyle/>
        <a:p>
          <a:endParaRPr lang="es-EC"/>
        </a:p>
      </dgm:t>
    </dgm:pt>
    <dgm:pt modelId="{13982F17-7B70-432D-83F0-E783758B8967}">
      <dgm:prSet phldrT="[Texto]"/>
      <dgm:spPr/>
      <dgm:t>
        <a:bodyPr/>
        <a:lstStyle/>
        <a:p>
          <a:pPr algn="l"/>
          <a:r>
            <a:rPr lang="es-EC" dirty="0" smtClean="0"/>
            <a:t>Comportamiento óptico.</a:t>
          </a:r>
          <a:endParaRPr lang="es-EC" dirty="0"/>
        </a:p>
      </dgm:t>
    </dgm:pt>
    <dgm:pt modelId="{6A6D407D-ADD0-44AC-9810-CB5D5597A904}" type="parTrans" cxnId="{EEF5A7DF-10B1-483B-A991-06CE4F94F0A1}">
      <dgm:prSet/>
      <dgm:spPr/>
      <dgm:t>
        <a:bodyPr/>
        <a:lstStyle/>
        <a:p>
          <a:endParaRPr lang="es-EC"/>
        </a:p>
      </dgm:t>
    </dgm:pt>
    <dgm:pt modelId="{9D203A65-36A7-4392-A0C8-EAC437EB54BE}" type="sibTrans" cxnId="{EEF5A7DF-10B1-483B-A991-06CE4F94F0A1}">
      <dgm:prSet/>
      <dgm:spPr/>
      <dgm:t>
        <a:bodyPr/>
        <a:lstStyle/>
        <a:p>
          <a:endParaRPr lang="es-EC"/>
        </a:p>
      </dgm:t>
    </dgm:pt>
    <dgm:pt modelId="{B1A694CF-6AC6-4A4B-9AA9-20851627EED8}">
      <dgm:prSet phldrT="[Texto]"/>
      <dgm:spPr/>
      <dgm:t>
        <a:bodyPr/>
        <a:lstStyle/>
        <a:p>
          <a:pPr algn="l"/>
          <a:r>
            <a:rPr lang="es-EC" dirty="0" smtClean="0"/>
            <a:t>Densidad.</a:t>
          </a:r>
          <a:endParaRPr lang="es-EC" dirty="0"/>
        </a:p>
      </dgm:t>
    </dgm:pt>
    <dgm:pt modelId="{E1276CBB-AD39-49C3-B838-E47323455C55}" type="parTrans" cxnId="{455F215B-8533-411A-BE85-4C0E550FDD0F}">
      <dgm:prSet/>
      <dgm:spPr/>
      <dgm:t>
        <a:bodyPr/>
        <a:lstStyle/>
        <a:p>
          <a:endParaRPr lang="es-EC"/>
        </a:p>
      </dgm:t>
    </dgm:pt>
    <dgm:pt modelId="{8B8FD7C5-7AAF-4D8D-A64C-76C68538850E}" type="sibTrans" cxnId="{455F215B-8533-411A-BE85-4C0E550FDD0F}">
      <dgm:prSet/>
      <dgm:spPr/>
      <dgm:t>
        <a:bodyPr/>
        <a:lstStyle/>
        <a:p>
          <a:endParaRPr lang="es-EC"/>
        </a:p>
      </dgm:t>
    </dgm:pt>
    <dgm:pt modelId="{3504194F-40F8-41F9-B5F0-5F20DC7B1C96}">
      <dgm:prSet phldrT="[Texto]"/>
      <dgm:spPr/>
      <dgm:t>
        <a:bodyPr/>
        <a:lstStyle/>
        <a:p>
          <a:pPr algn="l"/>
          <a:r>
            <a:rPr lang="es-EC" dirty="0" smtClean="0"/>
            <a:t>Envejecimiento.</a:t>
          </a:r>
          <a:endParaRPr lang="es-EC" dirty="0"/>
        </a:p>
      </dgm:t>
    </dgm:pt>
    <dgm:pt modelId="{43EE387F-AD17-46DC-B44C-93EA64840BCC}" type="parTrans" cxnId="{0B30CB6E-0060-426B-BD72-E4CD09FF0F75}">
      <dgm:prSet/>
      <dgm:spPr/>
      <dgm:t>
        <a:bodyPr/>
        <a:lstStyle/>
        <a:p>
          <a:endParaRPr lang="es-EC"/>
        </a:p>
      </dgm:t>
    </dgm:pt>
    <dgm:pt modelId="{EF4B0D4E-04D5-4C6C-A30C-8F64C5A82D8A}" type="sibTrans" cxnId="{0B30CB6E-0060-426B-BD72-E4CD09FF0F75}">
      <dgm:prSet/>
      <dgm:spPr/>
      <dgm:t>
        <a:bodyPr/>
        <a:lstStyle/>
        <a:p>
          <a:endParaRPr lang="es-EC"/>
        </a:p>
      </dgm:t>
    </dgm:pt>
    <dgm:pt modelId="{A4D91618-B7D0-4D3C-BB5C-90269AF94C25}" type="pres">
      <dgm:prSet presAssocID="{BBE9F30F-2199-4238-AFFA-90A67AD7BDC4}" presName="Name0" presStyleCnt="0">
        <dgm:presLayoutVars>
          <dgm:chPref val="1"/>
          <dgm:dir/>
          <dgm:animOne val="branch"/>
          <dgm:animLvl val="lvl"/>
          <dgm:resizeHandles val="exact"/>
        </dgm:presLayoutVars>
      </dgm:prSet>
      <dgm:spPr/>
    </dgm:pt>
    <dgm:pt modelId="{8BBD9B3E-1AC9-4323-BC1E-6BD0CE5F5759}" type="pres">
      <dgm:prSet presAssocID="{64E50409-0558-4CA8-859B-CB0BFCDD8FA7}" presName="root1" presStyleCnt="0"/>
      <dgm:spPr/>
    </dgm:pt>
    <dgm:pt modelId="{7DDD994D-6C38-467A-8DB3-04F5D6AC211A}" type="pres">
      <dgm:prSet presAssocID="{64E50409-0558-4CA8-859B-CB0BFCDD8FA7}" presName="LevelOneTextNode" presStyleLbl="node0" presStyleIdx="0" presStyleCnt="1" custScaleY="125138">
        <dgm:presLayoutVars>
          <dgm:chPref val="3"/>
        </dgm:presLayoutVars>
      </dgm:prSet>
      <dgm:spPr/>
      <dgm:t>
        <a:bodyPr/>
        <a:lstStyle/>
        <a:p>
          <a:endParaRPr lang="es-ES"/>
        </a:p>
      </dgm:t>
    </dgm:pt>
    <dgm:pt modelId="{3907B7A7-B118-4284-8B35-82D65C07B441}" type="pres">
      <dgm:prSet presAssocID="{64E50409-0558-4CA8-859B-CB0BFCDD8FA7}" presName="level2hierChild" presStyleCnt="0"/>
      <dgm:spPr/>
    </dgm:pt>
    <dgm:pt modelId="{0E4271E5-0D6F-453E-9B6B-E2B8D759CB23}" type="pres">
      <dgm:prSet presAssocID="{80E8AB4C-4744-43B3-9467-28785DA10B91}" presName="conn2-1" presStyleLbl="parChTrans1D2" presStyleIdx="0" presStyleCnt="1"/>
      <dgm:spPr/>
      <dgm:t>
        <a:bodyPr/>
        <a:lstStyle/>
        <a:p>
          <a:endParaRPr lang="es-EC"/>
        </a:p>
      </dgm:t>
    </dgm:pt>
    <dgm:pt modelId="{15B9364C-C038-47C3-9433-4A1C737702D6}" type="pres">
      <dgm:prSet presAssocID="{80E8AB4C-4744-43B3-9467-28785DA10B91}" presName="connTx" presStyleLbl="parChTrans1D2" presStyleIdx="0" presStyleCnt="1"/>
      <dgm:spPr/>
      <dgm:t>
        <a:bodyPr/>
        <a:lstStyle/>
        <a:p>
          <a:endParaRPr lang="es-EC"/>
        </a:p>
      </dgm:t>
    </dgm:pt>
    <dgm:pt modelId="{7CE5B116-6B83-4FC9-9D82-EBC122AB6C68}" type="pres">
      <dgm:prSet presAssocID="{2B84E2B4-F471-47A3-BDB4-C457A7A09EF7}" presName="root2" presStyleCnt="0"/>
      <dgm:spPr/>
    </dgm:pt>
    <dgm:pt modelId="{D9325EAA-17E1-48EB-B442-B67130207F29}" type="pres">
      <dgm:prSet presAssocID="{2B84E2B4-F471-47A3-BDB4-C457A7A09EF7}" presName="LevelTwoTextNode" presStyleLbl="node2" presStyleIdx="0" presStyleCnt="1" custScaleY="125102">
        <dgm:presLayoutVars>
          <dgm:chPref val="3"/>
        </dgm:presLayoutVars>
      </dgm:prSet>
      <dgm:spPr/>
      <dgm:t>
        <a:bodyPr/>
        <a:lstStyle/>
        <a:p>
          <a:endParaRPr lang="es-ES"/>
        </a:p>
      </dgm:t>
    </dgm:pt>
    <dgm:pt modelId="{D2DA07FA-2A2C-4DFC-9EBE-A115ED8E3803}" type="pres">
      <dgm:prSet presAssocID="{2B84E2B4-F471-47A3-BDB4-C457A7A09EF7}" presName="level3hierChild" presStyleCnt="0"/>
      <dgm:spPr/>
    </dgm:pt>
    <dgm:pt modelId="{D25CE014-F09F-4AC6-AB69-A0165F4C7B49}" type="pres">
      <dgm:prSet presAssocID="{1A48ACC0-E4B9-4B2E-BC99-F8F6A09E6438}" presName="conn2-1" presStyleLbl="parChTrans1D3" presStyleIdx="0" presStyleCnt="8"/>
      <dgm:spPr/>
      <dgm:t>
        <a:bodyPr/>
        <a:lstStyle/>
        <a:p>
          <a:endParaRPr lang="es-EC"/>
        </a:p>
      </dgm:t>
    </dgm:pt>
    <dgm:pt modelId="{3700AD90-8CF0-45B1-A95A-4CE98E690389}" type="pres">
      <dgm:prSet presAssocID="{1A48ACC0-E4B9-4B2E-BC99-F8F6A09E6438}" presName="connTx" presStyleLbl="parChTrans1D3" presStyleIdx="0" presStyleCnt="8"/>
      <dgm:spPr/>
      <dgm:t>
        <a:bodyPr/>
        <a:lstStyle/>
        <a:p>
          <a:endParaRPr lang="es-EC"/>
        </a:p>
      </dgm:t>
    </dgm:pt>
    <dgm:pt modelId="{A5C8EED9-A397-4499-BAC6-8D4BA44737E1}" type="pres">
      <dgm:prSet presAssocID="{6898AA83-B7F9-4CAC-BD11-DB61585969A7}" presName="root2" presStyleCnt="0"/>
      <dgm:spPr/>
    </dgm:pt>
    <dgm:pt modelId="{93C77C44-6834-42C5-86CD-10C9ECDE1887}" type="pres">
      <dgm:prSet presAssocID="{6898AA83-B7F9-4CAC-BD11-DB61585969A7}" presName="LevelTwoTextNode" presStyleLbl="node3" presStyleIdx="0" presStyleCnt="8" custScaleX="136620" custScaleY="46397">
        <dgm:presLayoutVars>
          <dgm:chPref val="3"/>
        </dgm:presLayoutVars>
      </dgm:prSet>
      <dgm:spPr/>
      <dgm:t>
        <a:bodyPr/>
        <a:lstStyle/>
        <a:p>
          <a:endParaRPr lang="es-ES"/>
        </a:p>
      </dgm:t>
    </dgm:pt>
    <dgm:pt modelId="{85088062-1890-4A7A-9DDB-D296F596BC00}" type="pres">
      <dgm:prSet presAssocID="{6898AA83-B7F9-4CAC-BD11-DB61585969A7}" presName="level3hierChild" presStyleCnt="0"/>
      <dgm:spPr/>
    </dgm:pt>
    <dgm:pt modelId="{82E021E9-5E9E-4974-A3AD-035227B75004}" type="pres">
      <dgm:prSet presAssocID="{1AC5893D-360A-4F9A-98A5-714B3BA4C333}" presName="conn2-1" presStyleLbl="parChTrans1D3" presStyleIdx="1" presStyleCnt="8"/>
      <dgm:spPr/>
      <dgm:t>
        <a:bodyPr/>
        <a:lstStyle/>
        <a:p>
          <a:endParaRPr lang="es-EC"/>
        </a:p>
      </dgm:t>
    </dgm:pt>
    <dgm:pt modelId="{D7ECF143-DC92-4388-9ACD-9747A880F012}" type="pres">
      <dgm:prSet presAssocID="{1AC5893D-360A-4F9A-98A5-714B3BA4C333}" presName="connTx" presStyleLbl="parChTrans1D3" presStyleIdx="1" presStyleCnt="8"/>
      <dgm:spPr/>
      <dgm:t>
        <a:bodyPr/>
        <a:lstStyle/>
        <a:p>
          <a:endParaRPr lang="es-EC"/>
        </a:p>
      </dgm:t>
    </dgm:pt>
    <dgm:pt modelId="{2C59FE3B-DA30-4FB1-811F-68E8C9D9C62A}" type="pres">
      <dgm:prSet presAssocID="{4E6C694B-5A9F-479C-82AA-025F02FE62C3}" presName="root2" presStyleCnt="0"/>
      <dgm:spPr/>
    </dgm:pt>
    <dgm:pt modelId="{9211F60C-3096-4215-B1A1-BA82BA125E17}" type="pres">
      <dgm:prSet presAssocID="{4E6C694B-5A9F-479C-82AA-025F02FE62C3}" presName="LevelTwoTextNode" presStyleLbl="node3" presStyleIdx="1" presStyleCnt="8" custScaleX="112575" custScaleY="53118">
        <dgm:presLayoutVars>
          <dgm:chPref val="3"/>
        </dgm:presLayoutVars>
      </dgm:prSet>
      <dgm:spPr/>
      <dgm:t>
        <a:bodyPr/>
        <a:lstStyle/>
        <a:p>
          <a:endParaRPr lang="es-EC"/>
        </a:p>
      </dgm:t>
    </dgm:pt>
    <dgm:pt modelId="{9D502B78-8427-4C36-A31E-F74037E92A32}" type="pres">
      <dgm:prSet presAssocID="{4E6C694B-5A9F-479C-82AA-025F02FE62C3}" presName="level3hierChild" presStyleCnt="0"/>
      <dgm:spPr/>
    </dgm:pt>
    <dgm:pt modelId="{A9CAF920-674B-4E4C-8FBE-DBE4902068FD}" type="pres">
      <dgm:prSet presAssocID="{C4DFC785-32FE-4209-8933-673EB4DF8257}" presName="conn2-1" presStyleLbl="parChTrans1D3" presStyleIdx="2" presStyleCnt="8"/>
      <dgm:spPr/>
      <dgm:t>
        <a:bodyPr/>
        <a:lstStyle/>
        <a:p>
          <a:endParaRPr lang="es-EC"/>
        </a:p>
      </dgm:t>
    </dgm:pt>
    <dgm:pt modelId="{46C6F0D4-ED0E-45AA-B284-F9459079F380}" type="pres">
      <dgm:prSet presAssocID="{C4DFC785-32FE-4209-8933-673EB4DF8257}" presName="connTx" presStyleLbl="parChTrans1D3" presStyleIdx="2" presStyleCnt="8"/>
      <dgm:spPr/>
      <dgm:t>
        <a:bodyPr/>
        <a:lstStyle/>
        <a:p>
          <a:endParaRPr lang="es-EC"/>
        </a:p>
      </dgm:t>
    </dgm:pt>
    <dgm:pt modelId="{F6788BC4-62ED-4DFF-A790-4048ADDE1AE3}" type="pres">
      <dgm:prSet presAssocID="{37F9A610-E2FB-49DF-8888-C57FD00E7EE7}" presName="root2" presStyleCnt="0"/>
      <dgm:spPr/>
    </dgm:pt>
    <dgm:pt modelId="{C3E9A127-8758-4977-A48B-C07ECBD8F680}" type="pres">
      <dgm:prSet presAssocID="{37F9A610-E2FB-49DF-8888-C57FD00E7EE7}" presName="LevelTwoTextNode" presStyleLbl="node3" presStyleIdx="2" presStyleCnt="8" custScaleX="132469" custScaleY="57385">
        <dgm:presLayoutVars>
          <dgm:chPref val="3"/>
        </dgm:presLayoutVars>
      </dgm:prSet>
      <dgm:spPr/>
      <dgm:t>
        <a:bodyPr/>
        <a:lstStyle/>
        <a:p>
          <a:endParaRPr lang="es-EC"/>
        </a:p>
      </dgm:t>
    </dgm:pt>
    <dgm:pt modelId="{AF34664B-AD30-4381-9653-47EF34E9D1E7}" type="pres">
      <dgm:prSet presAssocID="{37F9A610-E2FB-49DF-8888-C57FD00E7EE7}" presName="level3hierChild" presStyleCnt="0"/>
      <dgm:spPr/>
    </dgm:pt>
    <dgm:pt modelId="{5C6074DA-3955-4DB4-9D88-15C645B8A5A0}" type="pres">
      <dgm:prSet presAssocID="{350D0349-CCBB-4E71-AC35-1A40CBAB156D}" presName="conn2-1" presStyleLbl="parChTrans1D3" presStyleIdx="3" presStyleCnt="8"/>
      <dgm:spPr/>
      <dgm:t>
        <a:bodyPr/>
        <a:lstStyle/>
        <a:p>
          <a:endParaRPr lang="es-EC"/>
        </a:p>
      </dgm:t>
    </dgm:pt>
    <dgm:pt modelId="{53F92B39-7414-40B3-B236-F30C3B78FA9D}" type="pres">
      <dgm:prSet presAssocID="{350D0349-CCBB-4E71-AC35-1A40CBAB156D}" presName="connTx" presStyleLbl="parChTrans1D3" presStyleIdx="3" presStyleCnt="8"/>
      <dgm:spPr/>
      <dgm:t>
        <a:bodyPr/>
        <a:lstStyle/>
        <a:p>
          <a:endParaRPr lang="es-EC"/>
        </a:p>
      </dgm:t>
    </dgm:pt>
    <dgm:pt modelId="{19A7A41C-F700-4CBD-A724-F85289A2DF6E}" type="pres">
      <dgm:prSet presAssocID="{3C33402A-14F4-4DEE-ADFF-29FA7A6C610C}" presName="root2" presStyleCnt="0"/>
      <dgm:spPr/>
    </dgm:pt>
    <dgm:pt modelId="{CF1C37E8-1ED9-4490-A17C-BEFF0161A4F0}" type="pres">
      <dgm:prSet presAssocID="{3C33402A-14F4-4DEE-ADFF-29FA7A6C610C}" presName="LevelTwoTextNode" presStyleLbl="node3" presStyleIdx="3" presStyleCnt="8" custScaleX="126174" custScaleY="57385">
        <dgm:presLayoutVars>
          <dgm:chPref val="3"/>
        </dgm:presLayoutVars>
      </dgm:prSet>
      <dgm:spPr/>
      <dgm:t>
        <a:bodyPr/>
        <a:lstStyle/>
        <a:p>
          <a:endParaRPr lang="es-EC"/>
        </a:p>
      </dgm:t>
    </dgm:pt>
    <dgm:pt modelId="{94E1AABF-BB4E-41F8-9AD0-0E4339FD5376}" type="pres">
      <dgm:prSet presAssocID="{3C33402A-14F4-4DEE-ADFF-29FA7A6C610C}" presName="level3hierChild" presStyleCnt="0"/>
      <dgm:spPr/>
    </dgm:pt>
    <dgm:pt modelId="{14FAB2AA-74EB-43FA-B339-01B4A83D6B4B}" type="pres">
      <dgm:prSet presAssocID="{EB0B02EC-3330-44FA-AA4C-5CEC990A3305}" presName="conn2-1" presStyleLbl="parChTrans1D3" presStyleIdx="4" presStyleCnt="8"/>
      <dgm:spPr/>
      <dgm:t>
        <a:bodyPr/>
        <a:lstStyle/>
        <a:p>
          <a:endParaRPr lang="es-EC"/>
        </a:p>
      </dgm:t>
    </dgm:pt>
    <dgm:pt modelId="{8BFED859-7769-45CA-A9AB-B77F22959DA3}" type="pres">
      <dgm:prSet presAssocID="{EB0B02EC-3330-44FA-AA4C-5CEC990A3305}" presName="connTx" presStyleLbl="parChTrans1D3" presStyleIdx="4" presStyleCnt="8"/>
      <dgm:spPr/>
      <dgm:t>
        <a:bodyPr/>
        <a:lstStyle/>
        <a:p>
          <a:endParaRPr lang="es-EC"/>
        </a:p>
      </dgm:t>
    </dgm:pt>
    <dgm:pt modelId="{92CF4FB2-496F-4C6C-9E6B-A37429A5C1A9}" type="pres">
      <dgm:prSet presAssocID="{A0F9A7BB-81A4-43C5-A271-BE08A917D48C}" presName="root2" presStyleCnt="0"/>
      <dgm:spPr/>
    </dgm:pt>
    <dgm:pt modelId="{78B3657E-76EC-4463-B4FF-BEEA2781BDB2}" type="pres">
      <dgm:prSet presAssocID="{A0F9A7BB-81A4-43C5-A271-BE08A917D48C}" presName="LevelTwoTextNode" presStyleLbl="node3" presStyleIdx="4" presStyleCnt="8" custScaleX="143956" custScaleY="57385">
        <dgm:presLayoutVars>
          <dgm:chPref val="3"/>
        </dgm:presLayoutVars>
      </dgm:prSet>
      <dgm:spPr/>
      <dgm:t>
        <a:bodyPr/>
        <a:lstStyle/>
        <a:p>
          <a:endParaRPr lang="es-EC"/>
        </a:p>
      </dgm:t>
    </dgm:pt>
    <dgm:pt modelId="{DC7A4F5F-41FD-4A39-9B68-2A84CC42B823}" type="pres">
      <dgm:prSet presAssocID="{A0F9A7BB-81A4-43C5-A271-BE08A917D48C}" presName="level3hierChild" presStyleCnt="0"/>
      <dgm:spPr/>
    </dgm:pt>
    <dgm:pt modelId="{4CFD013D-2AA7-4265-9AC5-AF94818343B8}" type="pres">
      <dgm:prSet presAssocID="{6A6D407D-ADD0-44AC-9810-CB5D5597A904}" presName="conn2-1" presStyleLbl="parChTrans1D3" presStyleIdx="5" presStyleCnt="8"/>
      <dgm:spPr/>
      <dgm:t>
        <a:bodyPr/>
        <a:lstStyle/>
        <a:p>
          <a:endParaRPr lang="es-EC"/>
        </a:p>
      </dgm:t>
    </dgm:pt>
    <dgm:pt modelId="{C3015068-F0F7-4543-9330-12D7B5F7665F}" type="pres">
      <dgm:prSet presAssocID="{6A6D407D-ADD0-44AC-9810-CB5D5597A904}" presName="connTx" presStyleLbl="parChTrans1D3" presStyleIdx="5" presStyleCnt="8"/>
      <dgm:spPr/>
      <dgm:t>
        <a:bodyPr/>
        <a:lstStyle/>
        <a:p>
          <a:endParaRPr lang="es-EC"/>
        </a:p>
      </dgm:t>
    </dgm:pt>
    <dgm:pt modelId="{6ED71BF4-1C00-4B4A-82BE-65047FAE62AD}" type="pres">
      <dgm:prSet presAssocID="{13982F17-7B70-432D-83F0-E783758B8967}" presName="root2" presStyleCnt="0"/>
      <dgm:spPr/>
    </dgm:pt>
    <dgm:pt modelId="{3468D652-9D15-4ECF-8D44-1C8162984936}" type="pres">
      <dgm:prSet presAssocID="{13982F17-7B70-432D-83F0-E783758B8967}" presName="LevelTwoTextNode" presStyleLbl="node3" presStyleIdx="5" presStyleCnt="8" custScaleX="126190" custScaleY="57386">
        <dgm:presLayoutVars>
          <dgm:chPref val="3"/>
        </dgm:presLayoutVars>
      </dgm:prSet>
      <dgm:spPr/>
      <dgm:t>
        <a:bodyPr/>
        <a:lstStyle/>
        <a:p>
          <a:endParaRPr lang="es-EC"/>
        </a:p>
      </dgm:t>
    </dgm:pt>
    <dgm:pt modelId="{8D84A2CC-8982-49D2-ACB0-9E58CC7FA86D}" type="pres">
      <dgm:prSet presAssocID="{13982F17-7B70-432D-83F0-E783758B8967}" presName="level3hierChild" presStyleCnt="0"/>
      <dgm:spPr/>
    </dgm:pt>
    <dgm:pt modelId="{C0A8EC39-9F4E-4FE4-9F15-D9141C09EC49}" type="pres">
      <dgm:prSet presAssocID="{E1276CBB-AD39-49C3-B838-E47323455C55}" presName="conn2-1" presStyleLbl="parChTrans1D3" presStyleIdx="6" presStyleCnt="8"/>
      <dgm:spPr/>
      <dgm:t>
        <a:bodyPr/>
        <a:lstStyle/>
        <a:p>
          <a:endParaRPr lang="es-EC"/>
        </a:p>
      </dgm:t>
    </dgm:pt>
    <dgm:pt modelId="{1C94E9C2-ED1A-43A3-918F-236492AF343B}" type="pres">
      <dgm:prSet presAssocID="{E1276CBB-AD39-49C3-B838-E47323455C55}" presName="connTx" presStyleLbl="parChTrans1D3" presStyleIdx="6" presStyleCnt="8"/>
      <dgm:spPr/>
      <dgm:t>
        <a:bodyPr/>
        <a:lstStyle/>
        <a:p>
          <a:endParaRPr lang="es-EC"/>
        </a:p>
      </dgm:t>
    </dgm:pt>
    <dgm:pt modelId="{276A4410-B14A-4A91-BF1A-B9F0D1684433}" type="pres">
      <dgm:prSet presAssocID="{B1A694CF-6AC6-4A4B-9AA9-20851627EED8}" presName="root2" presStyleCnt="0"/>
      <dgm:spPr/>
    </dgm:pt>
    <dgm:pt modelId="{0B5D0B2B-4D67-4F0A-B17F-5E53F81468EF}" type="pres">
      <dgm:prSet presAssocID="{B1A694CF-6AC6-4A4B-9AA9-20851627EED8}" presName="LevelTwoTextNode" presStyleLbl="node3" presStyleIdx="6" presStyleCnt="8" custScaleX="72922" custScaleY="57385">
        <dgm:presLayoutVars>
          <dgm:chPref val="3"/>
        </dgm:presLayoutVars>
      </dgm:prSet>
      <dgm:spPr/>
      <dgm:t>
        <a:bodyPr/>
        <a:lstStyle/>
        <a:p>
          <a:endParaRPr lang="es-EC"/>
        </a:p>
      </dgm:t>
    </dgm:pt>
    <dgm:pt modelId="{BA18BB78-F18A-4111-98F0-B3BC0CCF50D8}" type="pres">
      <dgm:prSet presAssocID="{B1A694CF-6AC6-4A4B-9AA9-20851627EED8}" presName="level3hierChild" presStyleCnt="0"/>
      <dgm:spPr/>
    </dgm:pt>
    <dgm:pt modelId="{A9829AFE-D56E-44D3-A42D-93E22EF8A86E}" type="pres">
      <dgm:prSet presAssocID="{43EE387F-AD17-46DC-B44C-93EA64840BCC}" presName="conn2-1" presStyleLbl="parChTrans1D3" presStyleIdx="7" presStyleCnt="8"/>
      <dgm:spPr/>
      <dgm:t>
        <a:bodyPr/>
        <a:lstStyle/>
        <a:p>
          <a:endParaRPr lang="es-EC"/>
        </a:p>
      </dgm:t>
    </dgm:pt>
    <dgm:pt modelId="{09B0510F-D8D0-4F24-A828-52D11C9AB94A}" type="pres">
      <dgm:prSet presAssocID="{43EE387F-AD17-46DC-B44C-93EA64840BCC}" presName="connTx" presStyleLbl="parChTrans1D3" presStyleIdx="7" presStyleCnt="8"/>
      <dgm:spPr/>
      <dgm:t>
        <a:bodyPr/>
        <a:lstStyle/>
        <a:p>
          <a:endParaRPr lang="es-EC"/>
        </a:p>
      </dgm:t>
    </dgm:pt>
    <dgm:pt modelId="{9F46FAD2-1B44-4AE0-9AE4-36392BE68973}" type="pres">
      <dgm:prSet presAssocID="{3504194F-40F8-41F9-B5F0-5F20DC7B1C96}" presName="root2" presStyleCnt="0"/>
      <dgm:spPr/>
    </dgm:pt>
    <dgm:pt modelId="{2D58E640-67A8-4DD5-9C1F-E1DA39117470}" type="pres">
      <dgm:prSet presAssocID="{3504194F-40F8-41F9-B5F0-5F20DC7B1C96}" presName="LevelTwoTextNode" presStyleLbl="node3" presStyleIdx="7" presStyleCnt="8" custScaleX="89571" custScaleY="57385">
        <dgm:presLayoutVars>
          <dgm:chPref val="3"/>
        </dgm:presLayoutVars>
      </dgm:prSet>
      <dgm:spPr/>
      <dgm:t>
        <a:bodyPr/>
        <a:lstStyle/>
        <a:p>
          <a:endParaRPr lang="es-EC"/>
        </a:p>
      </dgm:t>
    </dgm:pt>
    <dgm:pt modelId="{2DDC0A9D-E71D-4987-9677-2362B78DDAA6}" type="pres">
      <dgm:prSet presAssocID="{3504194F-40F8-41F9-B5F0-5F20DC7B1C96}" presName="level3hierChild" presStyleCnt="0"/>
      <dgm:spPr/>
    </dgm:pt>
  </dgm:ptLst>
  <dgm:cxnLst>
    <dgm:cxn modelId="{0C1AD9F4-F725-4E50-953C-B5F337F88EA4}" type="presOf" srcId="{E1276CBB-AD39-49C3-B838-E47323455C55}" destId="{C0A8EC39-9F4E-4FE4-9F15-D9141C09EC49}" srcOrd="0" destOrd="0" presId="urn:microsoft.com/office/officeart/2008/layout/HorizontalMultiLevelHierarchy"/>
    <dgm:cxn modelId="{13748973-F56C-4CF2-A265-812730144BD5}" type="presOf" srcId="{1AC5893D-360A-4F9A-98A5-714B3BA4C333}" destId="{D7ECF143-DC92-4388-9ACD-9747A880F012}" srcOrd="1" destOrd="0" presId="urn:microsoft.com/office/officeart/2008/layout/HorizontalMultiLevelHierarchy"/>
    <dgm:cxn modelId="{FAE34559-6CB2-4D49-9532-59BE5DA79212}" type="presOf" srcId="{B1A694CF-6AC6-4A4B-9AA9-20851627EED8}" destId="{0B5D0B2B-4D67-4F0A-B17F-5E53F81468EF}" srcOrd="0" destOrd="0" presId="urn:microsoft.com/office/officeart/2008/layout/HorizontalMultiLevelHierarchy"/>
    <dgm:cxn modelId="{CC468780-07C5-48B5-AE01-834FBB74AD10}" type="presOf" srcId="{6A6D407D-ADD0-44AC-9810-CB5D5597A904}" destId="{4CFD013D-2AA7-4265-9AC5-AF94818343B8}" srcOrd="0" destOrd="0" presId="urn:microsoft.com/office/officeart/2008/layout/HorizontalMultiLevelHierarchy"/>
    <dgm:cxn modelId="{5C86D894-8382-4D7D-80D1-219A5911A73F}" type="presOf" srcId="{80E8AB4C-4744-43B3-9467-28785DA10B91}" destId="{0E4271E5-0D6F-453E-9B6B-E2B8D759CB23}" srcOrd="0" destOrd="0" presId="urn:microsoft.com/office/officeart/2008/layout/HorizontalMultiLevelHierarchy"/>
    <dgm:cxn modelId="{72FB6971-D844-4D70-8965-40088FC05A6C}" type="presOf" srcId="{43EE387F-AD17-46DC-B44C-93EA64840BCC}" destId="{09B0510F-D8D0-4F24-A828-52D11C9AB94A}" srcOrd="1" destOrd="0" presId="urn:microsoft.com/office/officeart/2008/layout/HorizontalMultiLevelHierarchy"/>
    <dgm:cxn modelId="{EB77580F-87B1-4EF3-837D-1AE6EEF61385}" type="presOf" srcId="{1A48ACC0-E4B9-4B2E-BC99-F8F6A09E6438}" destId="{3700AD90-8CF0-45B1-A95A-4CE98E690389}" srcOrd="1" destOrd="0" presId="urn:microsoft.com/office/officeart/2008/layout/HorizontalMultiLevelHierarchy"/>
    <dgm:cxn modelId="{23CF1422-7397-44EF-9753-CD18F49DB094}" type="presOf" srcId="{6898AA83-B7F9-4CAC-BD11-DB61585969A7}" destId="{93C77C44-6834-42C5-86CD-10C9ECDE1887}" srcOrd="0" destOrd="0" presId="urn:microsoft.com/office/officeart/2008/layout/HorizontalMultiLevelHierarchy"/>
    <dgm:cxn modelId="{96C53FE0-7CE4-447C-9F4F-1317E5F087EF}" type="presOf" srcId="{350D0349-CCBB-4E71-AC35-1A40CBAB156D}" destId="{53F92B39-7414-40B3-B236-F30C3B78FA9D}" srcOrd="1" destOrd="0" presId="urn:microsoft.com/office/officeart/2008/layout/HorizontalMultiLevelHierarchy"/>
    <dgm:cxn modelId="{8639DA5E-ABCA-4038-A2CE-AE222B5C87A1}" type="presOf" srcId="{64E50409-0558-4CA8-859B-CB0BFCDD8FA7}" destId="{7DDD994D-6C38-467A-8DB3-04F5D6AC211A}" srcOrd="0" destOrd="0" presId="urn:microsoft.com/office/officeart/2008/layout/HorizontalMultiLevelHierarchy"/>
    <dgm:cxn modelId="{3C2CF71D-A972-4FB9-A831-1659AD843683}" srcId="{2B84E2B4-F471-47A3-BDB4-C457A7A09EF7}" destId="{3C33402A-14F4-4DEE-ADFF-29FA7A6C610C}" srcOrd="3" destOrd="0" parTransId="{350D0349-CCBB-4E71-AC35-1A40CBAB156D}" sibTransId="{83901805-B401-4B6C-AC29-63F59B429850}"/>
    <dgm:cxn modelId="{A4AFDA84-8768-4439-BDF1-64A112FA7B3D}" srcId="{BBE9F30F-2199-4238-AFFA-90A67AD7BDC4}" destId="{64E50409-0558-4CA8-859B-CB0BFCDD8FA7}" srcOrd="0" destOrd="0" parTransId="{698FFB69-0EA1-4F28-9CB9-42AAD978E1E1}" sibTransId="{F58F96D8-23CF-4FD9-BA24-693CE843E2A6}"/>
    <dgm:cxn modelId="{EA049041-FA2F-4DC0-AE5D-81909C9F2068}" type="presOf" srcId="{BBE9F30F-2199-4238-AFFA-90A67AD7BDC4}" destId="{A4D91618-B7D0-4D3C-BB5C-90269AF94C25}" srcOrd="0" destOrd="0" presId="urn:microsoft.com/office/officeart/2008/layout/HorizontalMultiLevelHierarchy"/>
    <dgm:cxn modelId="{9C3316B9-D2DF-4FE3-85D1-B2E6CB72C168}" type="presOf" srcId="{37F9A610-E2FB-49DF-8888-C57FD00E7EE7}" destId="{C3E9A127-8758-4977-A48B-C07ECBD8F680}" srcOrd="0" destOrd="0" presId="urn:microsoft.com/office/officeart/2008/layout/HorizontalMultiLevelHierarchy"/>
    <dgm:cxn modelId="{7F017407-F2C5-420B-B2FB-9DA4B5C62824}" type="presOf" srcId="{4E6C694B-5A9F-479C-82AA-025F02FE62C3}" destId="{9211F60C-3096-4215-B1A1-BA82BA125E17}" srcOrd="0" destOrd="0" presId="urn:microsoft.com/office/officeart/2008/layout/HorizontalMultiLevelHierarchy"/>
    <dgm:cxn modelId="{DEC5ED1C-1013-4704-B318-49D787F66D50}" type="presOf" srcId="{3C33402A-14F4-4DEE-ADFF-29FA7A6C610C}" destId="{CF1C37E8-1ED9-4490-A17C-BEFF0161A4F0}" srcOrd="0" destOrd="0" presId="urn:microsoft.com/office/officeart/2008/layout/HorizontalMultiLevelHierarchy"/>
    <dgm:cxn modelId="{25893FC0-07BA-4620-870F-19192D3978B5}" type="presOf" srcId="{13982F17-7B70-432D-83F0-E783758B8967}" destId="{3468D652-9D15-4ECF-8D44-1C8162984936}" srcOrd="0" destOrd="0" presId="urn:microsoft.com/office/officeart/2008/layout/HorizontalMultiLevelHierarchy"/>
    <dgm:cxn modelId="{A8446BEC-C2E0-4483-A72B-4DF29E3E8124}" type="presOf" srcId="{3504194F-40F8-41F9-B5F0-5F20DC7B1C96}" destId="{2D58E640-67A8-4DD5-9C1F-E1DA39117470}" srcOrd="0" destOrd="0" presId="urn:microsoft.com/office/officeart/2008/layout/HorizontalMultiLevelHierarchy"/>
    <dgm:cxn modelId="{455F215B-8533-411A-BE85-4C0E550FDD0F}" srcId="{2B84E2B4-F471-47A3-BDB4-C457A7A09EF7}" destId="{B1A694CF-6AC6-4A4B-9AA9-20851627EED8}" srcOrd="6" destOrd="0" parTransId="{E1276CBB-AD39-49C3-B838-E47323455C55}" sibTransId="{8B8FD7C5-7AAF-4D8D-A64C-76C68538850E}"/>
    <dgm:cxn modelId="{871B37E5-816D-488D-90F4-A67E44653DAB}" type="presOf" srcId="{A0F9A7BB-81A4-43C5-A271-BE08A917D48C}" destId="{78B3657E-76EC-4463-B4FF-BEEA2781BDB2}" srcOrd="0" destOrd="0" presId="urn:microsoft.com/office/officeart/2008/layout/HorizontalMultiLevelHierarchy"/>
    <dgm:cxn modelId="{83697F44-9D76-40D7-A1AF-DBF9E288E752}" type="presOf" srcId="{1A48ACC0-E4B9-4B2E-BC99-F8F6A09E6438}" destId="{D25CE014-F09F-4AC6-AB69-A0165F4C7B49}" srcOrd="0" destOrd="0" presId="urn:microsoft.com/office/officeart/2008/layout/HorizontalMultiLevelHierarchy"/>
    <dgm:cxn modelId="{791502B5-68EB-4086-9F2C-CFEABD8F2B8C}" type="presOf" srcId="{EB0B02EC-3330-44FA-AA4C-5CEC990A3305}" destId="{8BFED859-7769-45CA-A9AB-B77F22959DA3}" srcOrd="1" destOrd="0" presId="urn:microsoft.com/office/officeart/2008/layout/HorizontalMultiLevelHierarchy"/>
    <dgm:cxn modelId="{3242E77D-1EE9-4AE5-9742-9EBF3524D4C5}" type="presOf" srcId="{1AC5893D-360A-4F9A-98A5-714B3BA4C333}" destId="{82E021E9-5E9E-4974-A3AD-035227B75004}" srcOrd="0" destOrd="0" presId="urn:microsoft.com/office/officeart/2008/layout/HorizontalMultiLevelHierarchy"/>
    <dgm:cxn modelId="{0B30CB6E-0060-426B-BD72-E4CD09FF0F75}" srcId="{2B84E2B4-F471-47A3-BDB4-C457A7A09EF7}" destId="{3504194F-40F8-41F9-B5F0-5F20DC7B1C96}" srcOrd="7" destOrd="0" parTransId="{43EE387F-AD17-46DC-B44C-93EA64840BCC}" sibTransId="{EF4B0D4E-04D5-4C6C-A30C-8F64C5A82D8A}"/>
    <dgm:cxn modelId="{EEF5A7DF-10B1-483B-A991-06CE4F94F0A1}" srcId="{2B84E2B4-F471-47A3-BDB4-C457A7A09EF7}" destId="{13982F17-7B70-432D-83F0-E783758B8967}" srcOrd="5" destOrd="0" parTransId="{6A6D407D-ADD0-44AC-9810-CB5D5597A904}" sibTransId="{9D203A65-36A7-4392-A0C8-EAC437EB54BE}"/>
    <dgm:cxn modelId="{8EBBF440-990C-48BE-A69E-A77C6D140748}" srcId="{2B84E2B4-F471-47A3-BDB4-C457A7A09EF7}" destId="{37F9A610-E2FB-49DF-8888-C57FD00E7EE7}" srcOrd="2" destOrd="0" parTransId="{C4DFC785-32FE-4209-8933-673EB4DF8257}" sibTransId="{EE0CC2F9-4333-44AE-8FA0-6FBE6FEDD8BD}"/>
    <dgm:cxn modelId="{8F5D00B1-E793-416C-9854-3D4FD8865920}" srcId="{2B84E2B4-F471-47A3-BDB4-C457A7A09EF7}" destId="{6898AA83-B7F9-4CAC-BD11-DB61585969A7}" srcOrd="0" destOrd="0" parTransId="{1A48ACC0-E4B9-4B2E-BC99-F8F6A09E6438}" sibTransId="{41C520B1-7AAD-4994-988A-5E2CAAAE860C}"/>
    <dgm:cxn modelId="{57247960-0039-4F14-9B46-F6638BEBA1ED}" type="presOf" srcId="{C4DFC785-32FE-4209-8933-673EB4DF8257}" destId="{46C6F0D4-ED0E-45AA-B284-F9459079F380}" srcOrd="1" destOrd="0" presId="urn:microsoft.com/office/officeart/2008/layout/HorizontalMultiLevelHierarchy"/>
    <dgm:cxn modelId="{C31CB8B0-A07D-4782-A819-C6F6AF15130D}" type="presOf" srcId="{E1276CBB-AD39-49C3-B838-E47323455C55}" destId="{1C94E9C2-ED1A-43A3-918F-236492AF343B}" srcOrd="1" destOrd="0" presId="urn:microsoft.com/office/officeart/2008/layout/HorizontalMultiLevelHierarchy"/>
    <dgm:cxn modelId="{522C3AC1-17D1-4159-8C08-27E75CE4B347}" srcId="{64E50409-0558-4CA8-859B-CB0BFCDD8FA7}" destId="{2B84E2B4-F471-47A3-BDB4-C457A7A09EF7}" srcOrd="0" destOrd="0" parTransId="{80E8AB4C-4744-43B3-9467-28785DA10B91}" sibTransId="{5DD8B0F6-EC25-45FA-84C2-270F3166C750}"/>
    <dgm:cxn modelId="{45EEF4C9-C2AB-4F44-BFBF-462AF5F7D31F}" srcId="{2B84E2B4-F471-47A3-BDB4-C457A7A09EF7}" destId="{A0F9A7BB-81A4-43C5-A271-BE08A917D48C}" srcOrd="4" destOrd="0" parTransId="{EB0B02EC-3330-44FA-AA4C-5CEC990A3305}" sibTransId="{9EA9FB8B-8F1C-490A-9313-A55602D58A90}"/>
    <dgm:cxn modelId="{9B082B1E-A5F0-48DE-ADC3-8F7B247A438A}" type="presOf" srcId="{80E8AB4C-4744-43B3-9467-28785DA10B91}" destId="{15B9364C-C038-47C3-9433-4A1C737702D6}" srcOrd="1" destOrd="0" presId="urn:microsoft.com/office/officeart/2008/layout/HorizontalMultiLevelHierarchy"/>
    <dgm:cxn modelId="{FF26107F-C7DA-4FAC-B113-F30D7D9CCE3B}" type="presOf" srcId="{EB0B02EC-3330-44FA-AA4C-5CEC990A3305}" destId="{14FAB2AA-74EB-43FA-B339-01B4A83D6B4B}" srcOrd="0" destOrd="0" presId="urn:microsoft.com/office/officeart/2008/layout/HorizontalMultiLevelHierarchy"/>
    <dgm:cxn modelId="{466A77C7-2E68-4B76-9151-3801F76277E8}" type="presOf" srcId="{6A6D407D-ADD0-44AC-9810-CB5D5597A904}" destId="{C3015068-F0F7-4543-9330-12D7B5F7665F}" srcOrd="1" destOrd="0" presId="urn:microsoft.com/office/officeart/2008/layout/HorizontalMultiLevelHierarchy"/>
    <dgm:cxn modelId="{56436C3C-B19C-493F-878A-9BAB340016D9}" srcId="{2B84E2B4-F471-47A3-BDB4-C457A7A09EF7}" destId="{4E6C694B-5A9F-479C-82AA-025F02FE62C3}" srcOrd="1" destOrd="0" parTransId="{1AC5893D-360A-4F9A-98A5-714B3BA4C333}" sibTransId="{C8E0973A-3253-4398-8C57-23CA5087DADA}"/>
    <dgm:cxn modelId="{E163DA4A-120D-4C84-9A8E-070577F6CBB8}" type="presOf" srcId="{43EE387F-AD17-46DC-B44C-93EA64840BCC}" destId="{A9829AFE-D56E-44D3-A42D-93E22EF8A86E}" srcOrd="0" destOrd="0" presId="urn:microsoft.com/office/officeart/2008/layout/HorizontalMultiLevelHierarchy"/>
    <dgm:cxn modelId="{22B45432-21D2-47C4-A58A-D58E6C0E3C90}" type="presOf" srcId="{C4DFC785-32FE-4209-8933-673EB4DF8257}" destId="{A9CAF920-674B-4E4C-8FBE-DBE4902068FD}" srcOrd="0" destOrd="0" presId="urn:microsoft.com/office/officeart/2008/layout/HorizontalMultiLevelHierarchy"/>
    <dgm:cxn modelId="{5ECF4469-27F6-4C3D-88F5-344F98C8C093}" type="presOf" srcId="{350D0349-CCBB-4E71-AC35-1A40CBAB156D}" destId="{5C6074DA-3955-4DB4-9D88-15C645B8A5A0}" srcOrd="0" destOrd="0" presId="urn:microsoft.com/office/officeart/2008/layout/HorizontalMultiLevelHierarchy"/>
    <dgm:cxn modelId="{15FCFB91-DA84-40F2-B9BF-DBC91AAD4FB7}" type="presOf" srcId="{2B84E2B4-F471-47A3-BDB4-C457A7A09EF7}" destId="{D9325EAA-17E1-48EB-B442-B67130207F29}" srcOrd="0" destOrd="0" presId="urn:microsoft.com/office/officeart/2008/layout/HorizontalMultiLevelHierarchy"/>
    <dgm:cxn modelId="{E9F6706D-089B-44F8-9532-13CD3588EC7C}" type="presParOf" srcId="{A4D91618-B7D0-4D3C-BB5C-90269AF94C25}" destId="{8BBD9B3E-1AC9-4323-BC1E-6BD0CE5F5759}" srcOrd="0" destOrd="0" presId="urn:microsoft.com/office/officeart/2008/layout/HorizontalMultiLevelHierarchy"/>
    <dgm:cxn modelId="{12E2D7D6-3FD3-4B1E-A220-AED597824AAD}" type="presParOf" srcId="{8BBD9B3E-1AC9-4323-BC1E-6BD0CE5F5759}" destId="{7DDD994D-6C38-467A-8DB3-04F5D6AC211A}" srcOrd="0" destOrd="0" presId="urn:microsoft.com/office/officeart/2008/layout/HorizontalMultiLevelHierarchy"/>
    <dgm:cxn modelId="{A3809508-65F2-4BA6-993C-E0B34980F893}" type="presParOf" srcId="{8BBD9B3E-1AC9-4323-BC1E-6BD0CE5F5759}" destId="{3907B7A7-B118-4284-8B35-82D65C07B441}" srcOrd="1" destOrd="0" presId="urn:microsoft.com/office/officeart/2008/layout/HorizontalMultiLevelHierarchy"/>
    <dgm:cxn modelId="{65BACF27-5F1D-4ECC-904D-65E997346906}" type="presParOf" srcId="{3907B7A7-B118-4284-8B35-82D65C07B441}" destId="{0E4271E5-0D6F-453E-9B6B-E2B8D759CB23}" srcOrd="0" destOrd="0" presId="urn:microsoft.com/office/officeart/2008/layout/HorizontalMultiLevelHierarchy"/>
    <dgm:cxn modelId="{039B6815-4422-486D-815D-2AFC2EE345E2}" type="presParOf" srcId="{0E4271E5-0D6F-453E-9B6B-E2B8D759CB23}" destId="{15B9364C-C038-47C3-9433-4A1C737702D6}" srcOrd="0" destOrd="0" presId="urn:microsoft.com/office/officeart/2008/layout/HorizontalMultiLevelHierarchy"/>
    <dgm:cxn modelId="{5D655497-A847-412D-BB7C-31864A8D992B}" type="presParOf" srcId="{3907B7A7-B118-4284-8B35-82D65C07B441}" destId="{7CE5B116-6B83-4FC9-9D82-EBC122AB6C68}" srcOrd="1" destOrd="0" presId="urn:microsoft.com/office/officeart/2008/layout/HorizontalMultiLevelHierarchy"/>
    <dgm:cxn modelId="{3ED9AF6E-C23D-49B0-BF00-C4C832E43257}" type="presParOf" srcId="{7CE5B116-6B83-4FC9-9D82-EBC122AB6C68}" destId="{D9325EAA-17E1-48EB-B442-B67130207F29}" srcOrd="0" destOrd="0" presId="urn:microsoft.com/office/officeart/2008/layout/HorizontalMultiLevelHierarchy"/>
    <dgm:cxn modelId="{B51CA252-F382-4300-AF70-5B6C74F9F1A4}" type="presParOf" srcId="{7CE5B116-6B83-4FC9-9D82-EBC122AB6C68}" destId="{D2DA07FA-2A2C-4DFC-9EBE-A115ED8E3803}" srcOrd="1" destOrd="0" presId="urn:microsoft.com/office/officeart/2008/layout/HorizontalMultiLevelHierarchy"/>
    <dgm:cxn modelId="{364157E4-1926-4953-95E1-5ADAC9AA3B4A}" type="presParOf" srcId="{D2DA07FA-2A2C-4DFC-9EBE-A115ED8E3803}" destId="{D25CE014-F09F-4AC6-AB69-A0165F4C7B49}" srcOrd="0" destOrd="0" presId="urn:microsoft.com/office/officeart/2008/layout/HorizontalMultiLevelHierarchy"/>
    <dgm:cxn modelId="{DC40BA07-D049-40A8-8284-CB0B5FE9372C}" type="presParOf" srcId="{D25CE014-F09F-4AC6-AB69-A0165F4C7B49}" destId="{3700AD90-8CF0-45B1-A95A-4CE98E690389}" srcOrd="0" destOrd="0" presId="urn:microsoft.com/office/officeart/2008/layout/HorizontalMultiLevelHierarchy"/>
    <dgm:cxn modelId="{45F4E7ED-41B7-49A8-873A-A2FE5291D7DD}" type="presParOf" srcId="{D2DA07FA-2A2C-4DFC-9EBE-A115ED8E3803}" destId="{A5C8EED9-A397-4499-BAC6-8D4BA44737E1}" srcOrd="1" destOrd="0" presId="urn:microsoft.com/office/officeart/2008/layout/HorizontalMultiLevelHierarchy"/>
    <dgm:cxn modelId="{D2C81513-9F63-40C3-83A2-7B8355EAFFA7}" type="presParOf" srcId="{A5C8EED9-A397-4499-BAC6-8D4BA44737E1}" destId="{93C77C44-6834-42C5-86CD-10C9ECDE1887}" srcOrd="0" destOrd="0" presId="urn:microsoft.com/office/officeart/2008/layout/HorizontalMultiLevelHierarchy"/>
    <dgm:cxn modelId="{5060F2E2-CCFB-4580-9C7E-154E4F2B707B}" type="presParOf" srcId="{A5C8EED9-A397-4499-BAC6-8D4BA44737E1}" destId="{85088062-1890-4A7A-9DDB-D296F596BC00}" srcOrd="1" destOrd="0" presId="urn:microsoft.com/office/officeart/2008/layout/HorizontalMultiLevelHierarchy"/>
    <dgm:cxn modelId="{81A8A81D-B658-4B4D-8F1D-6035CD1BA1E1}" type="presParOf" srcId="{D2DA07FA-2A2C-4DFC-9EBE-A115ED8E3803}" destId="{82E021E9-5E9E-4974-A3AD-035227B75004}" srcOrd="2" destOrd="0" presId="urn:microsoft.com/office/officeart/2008/layout/HorizontalMultiLevelHierarchy"/>
    <dgm:cxn modelId="{16E07E58-985D-42A2-AAC2-A26A1C4E8C92}" type="presParOf" srcId="{82E021E9-5E9E-4974-A3AD-035227B75004}" destId="{D7ECF143-DC92-4388-9ACD-9747A880F012}" srcOrd="0" destOrd="0" presId="urn:microsoft.com/office/officeart/2008/layout/HorizontalMultiLevelHierarchy"/>
    <dgm:cxn modelId="{F5B915B4-9C55-4139-81AB-16734DC11FBC}" type="presParOf" srcId="{D2DA07FA-2A2C-4DFC-9EBE-A115ED8E3803}" destId="{2C59FE3B-DA30-4FB1-811F-68E8C9D9C62A}" srcOrd="3" destOrd="0" presId="urn:microsoft.com/office/officeart/2008/layout/HorizontalMultiLevelHierarchy"/>
    <dgm:cxn modelId="{68D8FEC0-6C67-4C2B-A4EC-0EF347C998EB}" type="presParOf" srcId="{2C59FE3B-DA30-4FB1-811F-68E8C9D9C62A}" destId="{9211F60C-3096-4215-B1A1-BA82BA125E17}" srcOrd="0" destOrd="0" presId="urn:microsoft.com/office/officeart/2008/layout/HorizontalMultiLevelHierarchy"/>
    <dgm:cxn modelId="{830039EB-B080-498B-8FAA-F1E03F65A890}" type="presParOf" srcId="{2C59FE3B-DA30-4FB1-811F-68E8C9D9C62A}" destId="{9D502B78-8427-4C36-A31E-F74037E92A32}" srcOrd="1" destOrd="0" presId="urn:microsoft.com/office/officeart/2008/layout/HorizontalMultiLevelHierarchy"/>
    <dgm:cxn modelId="{2C1D3EB3-99E7-41EA-AE5A-CB4CF42470E5}" type="presParOf" srcId="{D2DA07FA-2A2C-4DFC-9EBE-A115ED8E3803}" destId="{A9CAF920-674B-4E4C-8FBE-DBE4902068FD}" srcOrd="4" destOrd="0" presId="urn:microsoft.com/office/officeart/2008/layout/HorizontalMultiLevelHierarchy"/>
    <dgm:cxn modelId="{116A2B53-F308-4C24-AF5E-ACCDBBD120F8}" type="presParOf" srcId="{A9CAF920-674B-4E4C-8FBE-DBE4902068FD}" destId="{46C6F0D4-ED0E-45AA-B284-F9459079F380}" srcOrd="0" destOrd="0" presId="urn:microsoft.com/office/officeart/2008/layout/HorizontalMultiLevelHierarchy"/>
    <dgm:cxn modelId="{0D81D1E6-B384-4E77-899C-E5044896CD6D}" type="presParOf" srcId="{D2DA07FA-2A2C-4DFC-9EBE-A115ED8E3803}" destId="{F6788BC4-62ED-4DFF-A790-4048ADDE1AE3}" srcOrd="5" destOrd="0" presId="urn:microsoft.com/office/officeart/2008/layout/HorizontalMultiLevelHierarchy"/>
    <dgm:cxn modelId="{AC85DCBE-A7B6-47A4-98D1-CA1565B37EC8}" type="presParOf" srcId="{F6788BC4-62ED-4DFF-A790-4048ADDE1AE3}" destId="{C3E9A127-8758-4977-A48B-C07ECBD8F680}" srcOrd="0" destOrd="0" presId="urn:microsoft.com/office/officeart/2008/layout/HorizontalMultiLevelHierarchy"/>
    <dgm:cxn modelId="{88D7347F-C757-4174-AC85-24FE258649F0}" type="presParOf" srcId="{F6788BC4-62ED-4DFF-A790-4048ADDE1AE3}" destId="{AF34664B-AD30-4381-9653-47EF34E9D1E7}" srcOrd="1" destOrd="0" presId="urn:microsoft.com/office/officeart/2008/layout/HorizontalMultiLevelHierarchy"/>
    <dgm:cxn modelId="{F1A8F8FA-E217-43B7-A4AD-5F6CA4C427C4}" type="presParOf" srcId="{D2DA07FA-2A2C-4DFC-9EBE-A115ED8E3803}" destId="{5C6074DA-3955-4DB4-9D88-15C645B8A5A0}" srcOrd="6" destOrd="0" presId="urn:microsoft.com/office/officeart/2008/layout/HorizontalMultiLevelHierarchy"/>
    <dgm:cxn modelId="{565E30C0-01D1-4ED7-8DEB-5A835A18D9A6}" type="presParOf" srcId="{5C6074DA-3955-4DB4-9D88-15C645B8A5A0}" destId="{53F92B39-7414-40B3-B236-F30C3B78FA9D}" srcOrd="0" destOrd="0" presId="urn:microsoft.com/office/officeart/2008/layout/HorizontalMultiLevelHierarchy"/>
    <dgm:cxn modelId="{72F44440-7629-4818-A1E3-95C1085E7D96}" type="presParOf" srcId="{D2DA07FA-2A2C-4DFC-9EBE-A115ED8E3803}" destId="{19A7A41C-F700-4CBD-A724-F85289A2DF6E}" srcOrd="7" destOrd="0" presId="urn:microsoft.com/office/officeart/2008/layout/HorizontalMultiLevelHierarchy"/>
    <dgm:cxn modelId="{38DFE43F-B168-4190-9796-367F7084DA7F}" type="presParOf" srcId="{19A7A41C-F700-4CBD-A724-F85289A2DF6E}" destId="{CF1C37E8-1ED9-4490-A17C-BEFF0161A4F0}" srcOrd="0" destOrd="0" presId="urn:microsoft.com/office/officeart/2008/layout/HorizontalMultiLevelHierarchy"/>
    <dgm:cxn modelId="{31479F6B-8294-45B4-A6E2-0E72DF496ABF}" type="presParOf" srcId="{19A7A41C-F700-4CBD-A724-F85289A2DF6E}" destId="{94E1AABF-BB4E-41F8-9AD0-0E4339FD5376}" srcOrd="1" destOrd="0" presId="urn:microsoft.com/office/officeart/2008/layout/HorizontalMultiLevelHierarchy"/>
    <dgm:cxn modelId="{08958BF4-CADC-419B-B0DE-4144C70F9A68}" type="presParOf" srcId="{D2DA07FA-2A2C-4DFC-9EBE-A115ED8E3803}" destId="{14FAB2AA-74EB-43FA-B339-01B4A83D6B4B}" srcOrd="8" destOrd="0" presId="urn:microsoft.com/office/officeart/2008/layout/HorizontalMultiLevelHierarchy"/>
    <dgm:cxn modelId="{F4CB3274-21FD-4605-B05D-B84F3192E6D5}" type="presParOf" srcId="{14FAB2AA-74EB-43FA-B339-01B4A83D6B4B}" destId="{8BFED859-7769-45CA-A9AB-B77F22959DA3}" srcOrd="0" destOrd="0" presId="urn:microsoft.com/office/officeart/2008/layout/HorizontalMultiLevelHierarchy"/>
    <dgm:cxn modelId="{3D55FAA2-F74A-4065-B2B7-5C4E8D239C01}" type="presParOf" srcId="{D2DA07FA-2A2C-4DFC-9EBE-A115ED8E3803}" destId="{92CF4FB2-496F-4C6C-9E6B-A37429A5C1A9}" srcOrd="9" destOrd="0" presId="urn:microsoft.com/office/officeart/2008/layout/HorizontalMultiLevelHierarchy"/>
    <dgm:cxn modelId="{85E61415-AFC9-4884-A689-8D8BB72B1ED5}" type="presParOf" srcId="{92CF4FB2-496F-4C6C-9E6B-A37429A5C1A9}" destId="{78B3657E-76EC-4463-B4FF-BEEA2781BDB2}" srcOrd="0" destOrd="0" presId="urn:microsoft.com/office/officeart/2008/layout/HorizontalMultiLevelHierarchy"/>
    <dgm:cxn modelId="{CD0F8D80-8EBE-4BD0-9B9D-BE2FA073282F}" type="presParOf" srcId="{92CF4FB2-496F-4C6C-9E6B-A37429A5C1A9}" destId="{DC7A4F5F-41FD-4A39-9B68-2A84CC42B823}" srcOrd="1" destOrd="0" presId="urn:microsoft.com/office/officeart/2008/layout/HorizontalMultiLevelHierarchy"/>
    <dgm:cxn modelId="{739D142B-E560-4C7E-A318-C9185DB36697}" type="presParOf" srcId="{D2DA07FA-2A2C-4DFC-9EBE-A115ED8E3803}" destId="{4CFD013D-2AA7-4265-9AC5-AF94818343B8}" srcOrd="10" destOrd="0" presId="urn:microsoft.com/office/officeart/2008/layout/HorizontalMultiLevelHierarchy"/>
    <dgm:cxn modelId="{E2B4F859-7035-4DDB-8C33-2EF91A338939}" type="presParOf" srcId="{4CFD013D-2AA7-4265-9AC5-AF94818343B8}" destId="{C3015068-F0F7-4543-9330-12D7B5F7665F}" srcOrd="0" destOrd="0" presId="urn:microsoft.com/office/officeart/2008/layout/HorizontalMultiLevelHierarchy"/>
    <dgm:cxn modelId="{C700ECDC-CA21-46E0-97EB-877A39A6180B}" type="presParOf" srcId="{D2DA07FA-2A2C-4DFC-9EBE-A115ED8E3803}" destId="{6ED71BF4-1C00-4B4A-82BE-65047FAE62AD}" srcOrd="11" destOrd="0" presId="urn:microsoft.com/office/officeart/2008/layout/HorizontalMultiLevelHierarchy"/>
    <dgm:cxn modelId="{73E4D2F1-7F5B-45A3-ADDD-D25962E54ABE}" type="presParOf" srcId="{6ED71BF4-1C00-4B4A-82BE-65047FAE62AD}" destId="{3468D652-9D15-4ECF-8D44-1C8162984936}" srcOrd="0" destOrd="0" presId="urn:microsoft.com/office/officeart/2008/layout/HorizontalMultiLevelHierarchy"/>
    <dgm:cxn modelId="{1186ACD5-D4AB-4785-8870-F11C5BE5BA8D}" type="presParOf" srcId="{6ED71BF4-1C00-4B4A-82BE-65047FAE62AD}" destId="{8D84A2CC-8982-49D2-ACB0-9E58CC7FA86D}" srcOrd="1" destOrd="0" presId="urn:microsoft.com/office/officeart/2008/layout/HorizontalMultiLevelHierarchy"/>
    <dgm:cxn modelId="{60D69F77-A169-4F31-9761-030B7B5E6891}" type="presParOf" srcId="{D2DA07FA-2A2C-4DFC-9EBE-A115ED8E3803}" destId="{C0A8EC39-9F4E-4FE4-9F15-D9141C09EC49}" srcOrd="12" destOrd="0" presId="urn:microsoft.com/office/officeart/2008/layout/HorizontalMultiLevelHierarchy"/>
    <dgm:cxn modelId="{9046C656-EC18-4E59-A0E0-854239560D34}" type="presParOf" srcId="{C0A8EC39-9F4E-4FE4-9F15-D9141C09EC49}" destId="{1C94E9C2-ED1A-43A3-918F-236492AF343B}" srcOrd="0" destOrd="0" presId="urn:microsoft.com/office/officeart/2008/layout/HorizontalMultiLevelHierarchy"/>
    <dgm:cxn modelId="{C77C7F3B-DBD6-4E40-B4DF-75E7EC64CB20}" type="presParOf" srcId="{D2DA07FA-2A2C-4DFC-9EBE-A115ED8E3803}" destId="{276A4410-B14A-4A91-BF1A-B9F0D1684433}" srcOrd="13" destOrd="0" presId="urn:microsoft.com/office/officeart/2008/layout/HorizontalMultiLevelHierarchy"/>
    <dgm:cxn modelId="{30A55AD7-DE0F-45A6-A970-12719588FA90}" type="presParOf" srcId="{276A4410-B14A-4A91-BF1A-B9F0D1684433}" destId="{0B5D0B2B-4D67-4F0A-B17F-5E53F81468EF}" srcOrd="0" destOrd="0" presId="urn:microsoft.com/office/officeart/2008/layout/HorizontalMultiLevelHierarchy"/>
    <dgm:cxn modelId="{FB71C89D-424F-4432-B805-875D992C56AE}" type="presParOf" srcId="{276A4410-B14A-4A91-BF1A-B9F0D1684433}" destId="{BA18BB78-F18A-4111-98F0-B3BC0CCF50D8}" srcOrd="1" destOrd="0" presId="urn:microsoft.com/office/officeart/2008/layout/HorizontalMultiLevelHierarchy"/>
    <dgm:cxn modelId="{8A7915F2-7F26-4BFA-AE35-3EF9FF54C242}" type="presParOf" srcId="{D2DA07FA-2A2C-4DFC-9EBE-A115ED8E3803}" destId="{A9829AFE-D56E-44D3-A42D-93E22EF8A86E}" srcOrd="14" destOrd="0" presId="urn:microsoft.com/office/officeart/2008/layout/HorizontalMultiLevelHierarchy"/>
    <dgm:cxn modelId="{7F9CA363-8786-41E5-8DAF-5D3002D2BC93}" type="presParOf" srcId="{A9829AFE-D56E-44D3-A42D-93E22EF8A86E}" destId="{09B0510F-D8D0-4F24-A828-52D11C9AB94A}" srcOrd="0" destOrd="0" presId="urn:microsoft.com/office/officeart/2008/layout/HorizontalMultiLevelHierarchy"/>
    <dgm:cxn modelId="{4010593B-6A43-436B-9B3D-A8C5B0AAF453}" type="presParOf" srcId="{D2DA07FA-2A2C-4DFC-9EBE-A115ED8E3803}" destId="{9F46FAD2-1B44-4AE0-9AE4-36392BE68973}" srcOrd="15" destOrd="0" presId="urn:microsoft.com/office/officeart/2008/layout/HorizontalMultiLevelHierarchy"/>
    <dgm:cxn modelId="{34CBA21D-8930-4B08-82DD-F1FEC686811A}" type="presParOf" srcId="{9F46FAD2-1B44-4AE0-9AE4-36392BE68973}" destId="{2D58E640-67A8-4DD5-9C1F-E1DA39117470}" srcOrd="0" destOrd="0" presId="urn:microsoft.com/office/officeart/2008/layout/HorizontalMultiLevelHierarchy"/>
    <dgm:cxn modelId="{1F9E4E59-B4DF-4801-9DCF-F6ADBB0B080F}" type="presParOf" srcId="{9F46FAD2-1B44-4AE0-9AE4-36392BE68973}" destId="{2DDC0A9D-E71D-4987-9677-2362B78DDAA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Clasificación de los Plásticos</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600" dirty="0" smtClean="0"/>
            <a:t>Se pueden clasificar de diferentes maneras, y de acuerdo a diversos aspectos como: </a:t>
          </a:r>
          <a:r>
            <a:rPr lang="es-ES" sz="1600" b="0" dirty="0" smtClean="0"/>
            <a:t> </a:t>
          </a:r>
          <a:endParaRPr lang="es-ES" sz="1600" b="0"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E6A27AA8-13A6-42E1-A311-58CDF55B797B}">
      <dgm:prSet custT="1"/>
      <dgm:spPr/>
      <dgm:t>
        <a:bodyPr/>
        <a:lstStyle/>
        <a:p>
          <a:r>
            <a:rPr lang="es-ES" sz="1600" dirty="0" smtClean="0"/>
            <a:t>su naturaleza, su estructura molecular, sus reacciones, aplicaciones, tipo de manipulación, etc. </a:t>
          </a:r>
          <a:endParaRPr lang="es-ES" sz="1600" dirty="0"/>
        </a:p>
      </dgm:t>
    </dgm:pt>
    <dgm:pt modelId="{AE5AEB44-025B-4D1F-A48F-9EFA01920652}" type="parTrans" cxnId="{4A893F51-75EB-4A5A-B270-807AE330E826}">
      <dgm:prSet/>
      <dgm:spPr/>
      <dgm:t>
        <a:bodyPr/>
        <a:lstStyle/>
        <a:p>
          <a:endParaRPr lang="es-ES"/>
        </a:p>
      </dgm:t>
    </dgm:pt>
    <dgm:pt modelId="{7D5A7490-0DD2-4EAD-99B0-6B348AF47073}" type="sibTrans" cxnId="{4A893F51-75EB-4A5A-B270-807AE330E826}">
      <dgm:prSet/>
      <dgm:spPr/>
      <dgm:t>
        <a:bodyPr/>
        <a:lstStyle/>
        <a:p>
          <a:endParaRPr lang="es-ES"/>
        </a:p>
      </dgm:t>
    </dgm:pt>
    <dgm:pt modelId="{32A4F8F5-1EB5-4571-BE1A-235E565A60DB}">
      <dgm:prSet custT="1"/>
      <dgm:spPr/>
      <dgm:t>
        <a:bodyPr/>
        <a:lstStyle/>
        <a:p>
          <a:r>
            <a:rPr lang="es-ES" sz="1400" b="1" dirty="0" smtClean="0"/>
            <a:t>Termoplásticos.- </a:t>
          </a:r>
          <a:r>
            <a:rPr lang="es-ES" sz="1400" b="0" dirty="0" smtClean="0"/>
            <a:t>Les afecta el calor, estructura lineal, reciclables. </a:t>
          </a:r>
          <a:r>
            <a:rPr lang="es-ES" sz="1400" dirty="0" smtClean="0"/>
            <a:t> </a:t>
          </a:r>
          <a:endParaRPr lang="es-ES" sz="1400" dirty="0"/>
        </a:p>
      </dgm:t>
    </dgm:pt>
    <dgm:pt modelId="{B977F3DC-6D68-4DA3-AEFA-0BB2302AA838}" type="parTrans" cxnId="{E3DE32CC-BEF9-4055-BE14-ECE823D23772}">
      <dgm:prSet/>
      <dgm:spPr/>
      <dgm:t>
        <a:bodyPr/>
        <a:lstStyle/>
        <a:p>
          <a:endParaRPr lang="es-ES"/>
        </a:p>
      </dgm:t>
    </dgm:pt>
    <dgm:pt modelId="{97327D61-84CA-415D-B1B2-643103CFAA1A}" type="sibTrans" cxnId="{E3DE32CC-BEF9-4055-BE14-ECE823D23772}">
      <dgm:prSet/>
      <dgm:spPr/>
      <dgm:t>
        <a:bodyPr/>
        <a:lstStyle/>
        <a:p>
          <a:endParaRPr lang="es-ES"/>
        </a:p>
      </dgm:t>
    </dgm:pt>
    <dgm:pt modelId="{5398AF5F-C833-49E8-8340-49FEA17276F6}">
      <dgm:prSet custT="1"/>
      <dgm:spPr/>
      <dgm:t>
        <a:bodyPr/>
        <a:lstStyle/>
        <a:p>
          <a:r>
            <a:rPr lang="es-ES" sz="1400" b="1" dirty="0" smtClean="0"/>
            <a:t>Termoestables.-</a:t>
          </a:r>
          <a:r>
            <a:rPr lang="es-ES" sz="1400" b="0" dirty="0" smtClean="0"/>
            <a:t> Les afecta el calor, su forma es irreversible, estructura ramificada 3D</a:t>
          </a:r>
          <a:r>
            <a:rPr lang="es-ES" sz="1400" b="1" dirty="0" smtClean="0"/>
            <a:t> </a:t>
          </a:r>
          <a:endParaRPr lang="es-ES" sz="1400" b="1" dirty="0"/>
        </a:p>
      </dgm:t>
    </dgm:pt>
    <dgm:pt modelId="{D6CE6C91-6237-4360-92C9-2B7C5128CD02}" type="parTrans" cxnId="{04F02DC3-0730-4515-A9D4-E06E20CAC114}">
      <dgm:prSet/>
      <dgm:spPr/>
      <dgm:t>
        <a:bodyPr/>
        <a:lstStyle/>
        <a:p>
          <a:endParaRPr lang="es-ES"/>
        </a:p>
      </dgm:t>
    </dgm:pt>
    <dgm:pt modelId="{F746154D-4D7A-49EA-B5D4-65DB95D3C99E}" type="sibTrans" cxnId="{04F02DC3-0730-4515-A9D4-E06E20CAC114}">
      <dgm:prSet/>
      <dgm:spPr/>
      <dgm:t>
        <a:bodyPr/>
        <a:lstStyle/>
        <a:p>
          <a:endParaRPr lang="es-ES"/>
        </a:p>
      </dgm:t>
    </dgm:pt>
    <dgm:pt modelId="{A6DE7847-D606-4E90-8F2E-F6B4DE373ADA}">
      <dgm:prSet custT="1"/>
      <dgm:spPr/>
      <dgm:t>
        <a:bodyPr/>
        <a:lstStyle/>
        <a:p>
          <a:r>
            <a:rPr lang="es-ES" sz="1400" b="1" dirty="0" smtClean="0"/>
            <a:t>Elastómeros.-</a:t>
          </a:r>
          <a:r>
            <a:rPr lang="es-ES" sz="1400" b="0" dirty="0" smtClean="0"/>
            <a:t> Moldeables por procesos para caucho, estructura amplia, recuperan su forma.</a:t>
          </a:r>
          <a:r>
            <a:rPr lang="es-ES" sz="1400" b="1" dirty="0" smtClean="0"/>
            <a:t> </a:t>
          </a:r>
          <a:endParaRPr lang="es-ES" sz="1400" b="1" dirty="0"/>
        </a:p>
      </dgm:t>
    </dgm:pt>
    <dgm:pt modelId="{3397B6C1-84B7-4070-8734-297C46D26EA4}" type="parTrans" cxnId="{8AACEE8F-9CA4-4DAD-A9EC-53983C6A845D}">
      <dgm:prSet/>
      <dgm:spPr/>
      <dgm:t>
        <a:bodyPr/>
        <a:lstStyle/>
        <a:p>
          <a:endParaRPr lang="es-ES"/>
        </a:p>
      </dgm:t>
    </dgm:pt>
    <dgm:pt modelId="{3FF58CE1-0FC0-415C-8EB7-D446FB20CA5B}" type="sibTrans" cxnId="{8AACEE8F-9CA4-4DAD-A9EC-53983C6A845D}">
      <dgm:prSet/>
      <dgm:spPr/>
      <dgm:t>
        <a:bodyPr/>
        <a:lstStyle/>
        <a:p>
          <a:endParaRPr lang="es-ES"/>
        </a:p>
      </dgm:t>
    </dgm:pt>
    <dgm:pt modelId="{F2520B1C-2609-40F4-A95F-0A268EC0FC10}">
      <dgm:prSet custT="1"/>
      <dgm:spPr/>
      <dgm:t>
        <a:bodyPr/>
        <a:lstStyle/>
        <a:p>
          <a:r>
            <a:rPr lang="es-ES" sz="1600" dirty="0" smtClean="0"/>
            <a:t>Clasificación en función de su estructura molecular.</a:t>
          </a:r>
          <a:endParaRPr lang="es-ES" sz="1600" dirty="0"/>
        </a:p>
      </dgm:t>
    </dgm:pt>
    <dgm:pt modelId="{63DFF8CE-348B-44B7-9E7C-73462DB8B274}" type="parTrans" cxnId="{7FA78109-2664-4B1A-BF3D-2AC4AF92FD89}">
      <dgm:prSet/>
      <dgm:spPr/>
      <dgm:t>
        <a:bodyPr/>
        <a:lstStyle/>
        <a:p>
          <a:endParaRPr lang="es-EC"/>
        </a:p>
      </dgm:t>
    </dgm:pt>
    <dgm:pt modelId="{291CB8EE-9457-4BEA-8882-E7FDCD991607}" type="sibTrans" cxnId="{7FA78109-2664-4B1A-BF3D-2AC4AF92FD89}">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Y="92662" custLinFactNeighborY="-5285">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E4D03A7C-9CD5-4F3D-A9FB-C0C599281E8D}" type="pres">
      <dgm:prSet presAssocID="{F379FC1D-5415-40E6-B69D-4219A613583A}" presName="conn2-1" presStyleLbl="parChTrans1D2" presStyleIdx="0" presStyleCnt="1"/>
      <dgm:spPr/>
      <dgm:t>
        <a:bodyPr/>
        <a:lstStyle/>
        <a:p>
          <a:endParaRPr lang="es-EC"/>
        </a:p>
      </dgm:t>
    </dgm:pt>
    <dgm:pt modelId="{93390A3A-B177-441B-853B-C49261B3C1E7}" type="pres">
      <dgm:prSet presAssocID="{F379FC1D-5415-40E6-B69D-4219A613583A}" presName="connTx" presStyleLbl="parChTrans1D2" presStyleIdx="0" presStyleCnt="1"/>
      <dgm:spPr/>
      <dgm:t>
        <a:bodyPr/>
        <a:lstStyle/>
        <a:p>
          <a:endParaRPr lang="es-EC"/>
        </a:p>
      </dgm:t>
    </dgm:pt>
    <dgm:pt modelId="{255ECFE9-4FFA-4DE6-819A-993649EF84BA}" type="pres">
      <dgm:prSet presAssocID="{47F84568-3A81-44DF-8CC6-4E85233DE8A5}" presName="root2" presStyleCnt="0"/>
      <dgm:spPr/>
    </dgm:pt>
    <dgm:pt modelId="{D5B93653-2736-46F8-8B70-CC21F863C311}" type="pres">
      <dgm:prSet presAssocID="{47F84568-3A81-44DF-8CC6-4E85233DE8A5}" presName="LevelTwoTextNode" presStyleLbl="node2" presStyleIdx="0" presStyleCnt="1" custScaleX="85987" custScaleY="244052" custLinFactNeighborX="-6872" custLinFactNeighborY="-27815">
        <dgm:presLayoutVars>
          <dgm:chPref val="3"/>
        </dgm:presLayoutVars>
      </dgm:prSet>
      <dgm:spPr/>
      <dgm:t>
        <a:bodyPr/>
        <a:lstStyle/>
        <a:p>
          <a:endParaRPr lang="es-ES"/>
        </a:p>
      </dgm:t>
    </dgm:pt>
    <dgm:pt modelId="{5280FEA8-A1FF-42C0-84C6-296DCA8431C0}" type="pres">
      <dgm:prSet presAssocID="{47F84568-3A81-44DF-8CC6-4E85233DE8A5}" presName="level3hierChild" presStyleCnt="0"/>
      <dgm:spPr/>
    </dgm:pt>
    <dgm:pt modelId="{6EEBE85B-F502-4B7E-8515-1F15C64EAC0C}" type="pres">
      <dgm:prSet presAssocID="{AE5AEB44-025B-4D1F-A48F-9EFA01920652}" presName="conn2-1" presStyleLbl="parChTrans1D3" presStyleIdx="0" presStyleCnt="2"/>
      <dgm:spPr/>
      <dgm:t>
        <a:bodyPr/>
        <a:lstStyle/>
        <a:p>
          <a:endParaRPr lang="es-EC"/>
        </a:p>
      </dgm:t>
    </dgm:pt>
    <dgm:pt modelId="{5F8AB5DA-9CFF-4A0B-9CE7-251880C22248}" type="pres">
      <dgm:prSet presAssocID="{AE5AEB44-025B-4D1F-A48F-9EFA01920652}" presName="connTx" presStyleLbl="parChTrans1D3" presStyleIdx="0" presStyleCnt="2"/>
      <dgm:spPr/>
      <dgm:t>
        <a:bodyPr/>
        <a:lstStyle/>
        <a:p>
          <a:endParaRPr lang="es-EC"/>
        </a:p>
      </dgm:t>
    </dgm:pt>
    <dgm:pt modelId="{9C988DDA-DAC7-4B9D-9D8B-D9C41616926D}" type="pres">
      <dgm:prSet presAssocID="{E6A27AA8-13A6-42E1-A311-58CDF55B797B}" presName="root2" presStyleCnt="0"/>
      <dgm:spPr/>
    </dgm:pt>
    <dgm:pt modelId="{4ACC8C10-6C1E-4C8C-834E-B4512D07D353}" type="pres">
      <dgm:prSet presAssocID="{E6A27AA8-13A6-42E1-A311-58CDF55B797B}" presName="LevelTwoTextNode" presStyleLbl="node3" presStyleIdx="0" presStyleCnt="2" custScaleY="157953" custLinFactY="-11954" custLinFactNeighborX="-10106" custLinFactNeighborY="-100000">
        <dgm:presLayoutVars>
          <dgm:chPref val="3"/>
        </dgm:presLayoutVars>
      </dgm:prSet>
      <dgm:spPr/>
      <dgm:t>
        <a:bodyPr/>
        <a:lstStyle/>
        <a:p>
          <a:endParaRPr lang="es-ES"/>
        </a:p>
      </dgm:t>
    </dgm:pt>
    <dgm:pt modelId="{13ED99A3-0079-4724-BF39-F945A645B4CA}" type="pres">
      <dgm:prSet presAssocID="{E6A27AA8-13A6-42E1-A311-58CDF55B797B}" presName="level3hierChild" presStyleCnt="0"/>
      <dgm:spPr/>
    </dgm:pt>
    <dgm:pt modelId="{B8A68515-503F-4DBE-BD70-7BA6857C13FE}" type="pres">
      <dgm:prSet presAssocID="{63DFF8CE-348B-44B7-9E7C-73462DB8B274}" presName="conn2-1" presStyleLbl="parChTrans1D3" presStyleIdx="1" presStyleCnt="2"/>
      <dgm:spPr/>
      <dgm:t>
        <a:bodyPr/>
        <a:lstStyle/>
        <a:p>
          <a:endParaRPr lang="es-EC"/>
        </a:p>
      </dgm:t>
    </dgm:pt>
    <dgm:pt modelId="{A909FDD3-3C96-4CF5-A595-453D745E3E46}" type="pres">
      <dgm:prSet presAssocID="{63DFF8CE-348B-44B7-9E7C-73462DB8B274}" presName="connTx" presStyleLbl="parChTrans1D3" presStyleIdx="1" presStyleCnt="2"/>
      <dgm:spPr/>
      <dgm:t>
        <a:bodyPr/>
        <a:lstStyle/>
        <a:p>
          <a:endParaRPr lang="es-EC"/>
        </a:p>
      </dgm:t>
    </dgm:pt>
    <dgm:pt modelId="{6BDC67D1-7B01-4C2F-9B34-6DE0E746767E}" type="pres">
      <dgm:prSet presAssocID="{F2520B1C-2609-40F4-A95F-0A268EC0FC10}" presName="root2" presStyleCnt="0"/>
      <dgm:spPr/>
    </dgm:pt>
    <dgm:pt modelId="{B0C4BFEC-EBE7-409A-8818-7769BEC6116A}" type="pres">
      <dgm:prSet presAssocID="{F2520B1C-2609-40F4-A95F-0A268EC0FC10}" presName="LevelTwoTextNode" presStyleLbl="node3" presStyleIdx="1" presStyleCnt="2" custScaleY="164607" custLinFactNeighborX="-10106" custLinFactNeighborY="8455">
        <dgm:presLayoutVars>
          <dgm:chPref val="3"/>
        </dgm:presLayoutVars>
      </dgm:prSet>
      <dgm:spPr/>
      <dgm:t>
        <a:bodyPr/>
        <a:lstStyle/>
        <a:p>
          <a:endParaRPr lang="es-EC"/>
        </a:p>
      </dgm:t>
    </dgm:pt>
    <dgm:pt modelId="{DC698B08-57A6-45F1-A7F1-9056A1E6E9D2}" type="pres">
      <dgm:prSet presAssocID="{F2520B1C-2609-40F4-A95F-0A268EC0FC10}" presName="level3hierChild" presStyleCnt="0"/>
      <dgm:spPr/>
    </dgm:pt>
    <dgm:pt modelId="{3CBCDF30-1105-4D8B-94D5-25E4B4AB541E}" type="pres">
      <dgm:prSet presAssocID="{B977F3DC-6D68-4DA3-AEFA-0BB2302AA838}" presName="conn2-1" presStyleLbl="parChTrans1D4" presStyleIdx="0" presStyleCnt="3"/>
      <dgm:spPr/>
      <dgm:t>
        <a:bodyPr/>
        <a:lstStyle/>
        <a:p>
          <a:endParaRPr lang="es-EC"/>
        </a:p>
      </dgm:t>
    </dgm:pt>
    <dgm:pt modelId="{C1A80B35-7B3A-4EC4-88DD-DA97052C93BA}" type="pres">
      <dgm:prSet presAssocID="{B977F3DC-6D68-4DA3-AEFA-0BB2302AA838}" presName="connTx" presStyleLbl="parChTrans1D4" presStyleIdx="0" presStyleCnt="3"/>
      <dgm:spPr/>
      <dgm:t>
        <a:bodyPr/>
        <a:lstStyle/>
        <a:p>
          <a:endParaRPr lang="es-EC"/>
        </a:p>
      </dgm:t>
    </dgm:pt>
    <dgm:pt modelId="{7061320A-26FE-4706-868B-B4677B16117A}" type="pres">
      <dgm:prSet presAssocID="{32A4F8F5-1EB5-4571-BE1A-235E565A60DB}" presName="root2" presStyleCnt="0"/>
      <dgm:spPr/>
    </dgm:pt>
    <dgm:pt modelId="{AD38CBE4-C98D-4A35-BFA4-0486ED26E33F}" type="pres">
      <dgm:prSet presAssocID="{32A4F8F5-1EB5-4571-BE1A-235E565A60DB}" presName="LevelTwoTextNode" presStyleLbl="node4" presStyleIdx="0" presStyleCnt="3" custLinFactNeighborX="-6872" custLinFactNeighborY="9582">
        <dgm:presLayoutVars>
          <dgm:chPref val="3"/>
        </dgm:presLayoutVars>
      </dgm:prSet>
      <dgm:spPr/>
      <dgm:t>
        <a:bodyPr/>
        <a:lstStyle/>
        <a:p>
          <a:endParaRPr lang="es-ES"/>
        </a:p>
      </dgm:t>
    </dgm:pt>
    <dgm:pt modelId="{0ED6F262-419C-4A3E-8592-EE2A1E2E369E}" type="pres">
      <dgm:prSet presAssocID="{32A4F8F5-1EB5-4571-BE1A-235E565A60DB}" presName="level3hierChild" presStyleCnt="0"/>
      <dgm:spPr/>
    </dgm:pt>
    <dgm:pt modelId="{6C9D3650-4332-4164-A5F3-54B4E0DBA0C8}" type="pres">
      <dgm:prSet presAssocID="{D6CE6C91-6237-4360-92C9-2B7C5128CD02}" presName="conn2-1" presStyleLbl="parChTrans1D4" presStyleIdx="1" presStyleCnt="3"/>
      <dgm:spPr/>
      <dgm:t>
        <a:bodyPr/>
        <a:lstStyle/>
        <a:p>
          <a:endParaRPr lang="es-EC"/>
        </a:p>
      </dgm:t>
    </dgm:pt>
    <dgm:pt modelId="{C0C8C5C2-FF7B-4981-8DDC-C14F8DCF5243}" type="pres">
      <dgm:prSet presAssocID="{D6CE6C91-6237-4360-92C9-2B7C5128CD02}" presName="connTx" presStyleLbl="parChTrans1D4" presStyleIdx="1" presStyleCnt="3"/>
      <dgm:spPr/>
      <dgm:t>
        <a:bodyPr/>
        <a:lstStyle/>
        <a:p>
          <a:endParaRPr lang="es-EC"/>
        </a:p>
      </dgm:t>
    </dgm:pt>
    <dgm:pt modelId="{CA4580C8-108C-4F0E-A888-5BB0808263D4}" type="pres">
      <dgm:prSet presAssocID="{5398AF5F-C833-49E8-8340-49FEA17276F6}" presName="root2" presStyleCnt="0"/>
      <dgm:spPr/>
    </dgm:pt>
    <dgm:pt modelId="{615CBDF5-9EB5-4850-946A-D1AE8CE290D6}" type="pres">
      <dgm:prSet presAssocID="{5398AF5F-C833-49E8-8340-49FEA17276F6}" presName="LevelTwoTextNode" presStyleLbl="node4" presStyleIdx="1" presStyleCnt="3" custLinFactNeighborX="-6872" custLinFactNeighborY="9582">
        <dgm:presLayoutVars>
          <dgm:chPref val="3"/>
        </dgm:presLayoutVars>
      </dgm:prSet>
      <dgm:spPr/>
      <dgm:t>
        <a:bodyPr/>
        <a:lstStyle/>
        <a:p>
          <a:endParaRPr lang="es-ES"/>
        </a:p>
      </dgm:t>
    </dgm:pt>
    <dgm:pt modelId="{7C4DA134-768E-4646-AAD1-2B6BC353EA2B}" type="pres">
      <dgm:prSet presAssocID="{5398AF5F-C833-49E8-8340-49FEA17276F6}" presName="level3hierChild" presStyleCnt="0"/>
      <dgm:spPr/>
    </dgm:pt>
    <dgm:pt modelId="{B7C813E9-5085-4A2A-A0D6-6CBF8DF27563}" type="pres">
      <dgm:prSet presAssocID="{3397B6C1-84B7-4070-8734-297C46D26EA4}" presName="conn2-1" presStyleLbl="parChTrans1D4" presStyleIdx="2" presStyleCnt="3"/>
      <dgm:spPr/>
      <dgm:t>
        <a:bodyPr/>
        <a:lstStyle/>
        <a:p>
          <a:endParaRPr lang="es-EC"/>
        </a:p>
      </dgm:t>
    </dgm:pt>
    <dgm:pt modelId="{83113E5A-E42F-4650-BCDD-5A5A0F33AFD2}" type="pres">
      <dgm:prSet presAssocID="{3397B6C1-84B7-4070-8734-297C46D26EA4}" presName="connTx" presStyleLbl="parChTrans1D4" presStyleIdx="2" presStyleCnt="3"/>
      <dgm:spPr/>
      <dgm:t>
        <a:bodyPr/>
        <a:lstStyle/>
        <a:p>
          <a:endParaRPr lang="es-EC"/>
        </a:p>
      </dgm:t>
    </dgm:pt>
    <dgm:pt modelId="{C19FFA7A-4FE5-4942-98AC-394A69A261C5}" type="pres">
      <dgm:prSet presAssocID="{A6DE7847-D606-4E90-8F2E-F6B4DE373ADA}" presName="root2" presStyleCnt="0"/>
      <dgm:spPr/>
    </dgm:pt>
    <dgm:pt modelId="{482E4F71-CD04-403A-9BFF-39379A614080}" type="pres">
      <dgm:prSet presAssocID="{A6DE7847-D606-4E90-8F2E-F6B4DE373ADA}" presName="LevelTwoTextNode" presStyleLbl="node4" presStyleIdx="2" presStyleCnt="3" custScaleY="132222" custLinFactNeighborX="-6872" custLinFactNeighborY="9582">
        <dgm:presLayoutVars>
          <dgm:chPref val="3"/>
        </dgm:presLayoutVars>
      </dgm:prSet>
      <dgm:spPr/>
      <dgm:t>
        <a:bodyPr/>
        <a:lstStyle/>
        <a:p>
          <a:endParaRPr lang="es-ES"/>
        </a:p>
      </dgm:t>
    </dgm:pt>
    <dgm:pt modelId="{E661184A-4334-4F53-9558-BF58D0E33D68}" type="pres">
      <dgm:prSet presAssocID="{A6DE7847-D606-4E90-8F2E-F6B4DE373ADA}" presName="level3hierChild" presStyleCnt="0"/>
      <dgm:spPr/>
    </dgm:pt>
  </dgm:ptLst>
  <dgm:cxnLst>
    <dgm:cxn modelId="{F846CFDB-7A81-4B04-8375-AF466222350B}" type="presOf" srcId="{63DFF8CE-348B-44B7-9E7C-73462DB8B274}" destId="{B8A68515-503F-4DBE-BD70-7BA6857C13FE}" srcOrd="0" destOrd="0" presId="urn:microsoft.com/office/officeart/2008/layout/HorizontalMultiLevelHierarchy"/>
    <dgm:cxn modelId="{FC7B41FF-53FB-47CA-82A0-DCE36E81C388}" type="presOf" srcId="{AE5AEB44-025B-4D1F-A48F-9EFA01920652}" destId="{5F8AB5DA-9CFF-4A0B-9CE7-251880C22248}" srcOrd="1" destOrd="0" presId="urn:microsoft.com/office/officeart/2008/layout/HorizontalMultiLevelHierarchy"/>
    <dgm:cxn modelId="{3BD70B05-00B5-482F-9F87-580BE7DF91F3}" type="presOf" srcId="{9F3F76BB-3543-45D0-B48F-88B4B673539B}" destId="{E41D3809-B005-4A92-8750-C3A4CF859DC2}" srcOrd="0" destOrd="0" presId="urn:microsoft.com/office/officeart/2008/layout/HorizontalMultiLevelHierarchy"/>
    <dgm:cxn modelId="{DD839841-493E-470E-8167-F648651C94CF}" type="presOf" srcId="{32A4F8F5-1EB5-4571-BE1A-235E565A60DB}" destId="{AD38CBE4-C98D-4A35-BFA4-0486ED26E33F}" srcOrd="0" destOrd="0" presId="urn:microsoft.com/office/officeart/2008/layout/HorizontalMultiLevelHierarchy"/>
    <dgm:cxn modelId="{7FA78109-2664-4B1A-BF3D-2AC4AF92FD89}" srcId="{47F84568-3A81-44DF-8CC6-4E85233DE8A5}" destId="{F2520B1C-2609-40F4-A95F-0A268EC0FC10}" srcOrd="1" destOrd="0" parTransId="{63DFF8CE-348B-44B7-9E7C-73462DB8B274}" sibTransId="{291CB8EE-9457-4BEA-8882-E7FDCD991607}"/>
    <dgm:cxn modelId="{78E51FFF-D140-4815-8FC5-CCF67CC43349}" type="presOf" srcId="{47F84568-3A81-44DF-8CC6-4E85233DE8A5}" destId="{D5B93653-2736-46F8-8B70-CC21F863C311}" srcOrd="0" destOrd="0" presId="urn:microsoft.com/office/officeart/2008/layout/HorizontalMultiLevelHierarchy"/>
    <dgm:cxn modelId="{49539695-7AF3-48F4-8294-7EEDB1090323}" type="presOf" srcId="{E6A27AA8-13A6-42E1-A311-58CDF55B797B}" destId="{4ACC8C10-6C1E-4C8C-834E-B4512D07D353}" srcOrd="0" destOrd="0" presId="urn:microsoft.com/office/officeart/2008/layout/HorizontalMultiLevelHierarchy"/>
    <dgm:cxn modelId="{8AACEE8F-9CA4-4DAD-A9EC-53983C6A845D}" srcId="{F2520B1C-2609-40F4-A95F-0A268EC0FC10}" destId="{A6DE7847-D606-4E90-8F2E-F6B4DE373ADA}" srcOrd="2" destOrd="0" parTransId="{3397B6C1-84B7-4070-8734-297C46D26EA4}" sibTransId="{3FF58CE1-0FC0-415C-8EB7-D446FB20CA5B}"/>
    <dgm:cxn modelId="{97C10221-715E-4F55-A5CC-FA0F8265B976}" type="presOf" srcId="{B977F3DC-6D68-4DA3-AEFA-0BB2302AA838}" destId="{C1A80B35-7B3A-4EC4-88DD-DA97052C93BA}" srcOrd="1" destOrd="0" presId="urn:microsoft.com/office/officeart/2008/layout/HorizontalMultiLevelHierarchy"/>
    <dgm:cxn modelId="{6A55C7B2-9AFB-452B-9735-FBDB2B61404F}" type="presOf" srcId="{D6CE6C91-6237-4360-92C9-2B7C5128CD02}" destId="{C0C8C5C2-FF7B-4981-8DDC-C14F8DCF5243}" srcOrd="1" destOrd="0" presId="urn:microsoft.com/office/officeart/2008/layout/HorizontalMultiLevelHierarchy"/>
    <dgm:cxn modelId="{DB5D8848-784D-4D20-AABB-C86A2DB7924D}" type="presOf" srcId="{D6CE6C91-6237-4360-92C9-2B7C5128CD02}" destId="{6C9D3650-4332-4164-A5F3-54B4E0DBA0C8}" srcOrd="0" destOrd="0" presId="urn:microsoft.com/office/officeart/2008/layout/HorizontalMultiLevelHierarchy"/>
    <dgm:cxn modelId="{EEEBD9F5-4A8D-4297-B2C6-78A18AE1D402}" type="presOf" srcId="{A6DE7847-D606-4E90-8F2E-F6B4DE373ADA}" destId="{482E4F71-CD04-403A-9BFF-39379A614080}" srcOrd="0" destOrd="0" presId="urn:microsoft.com/office/officeart/2008/layout/HorizontalMultiLevelHierarchy"/>
    <dgm:cxn modelId="{92F996FF-09F1-4680-B1DD-608D49449DF8}" type="presOf" srcId="{3397B6C1-84B7-4070-8734-297C46D26EA4}" destId="{B7C813E9-5085-4A2A-A0D6-6CBF8DF27563}" srcOrd="0" destOrd="0" presId="urn:microsoft.com/office/officeart/2008/layout/HorizontalMultiLevelHierarchy"/>
    <dgm:cxn modelId="{DD590ACD-A851-47D7-ADBC-6209D32520CA}" type="presOf" srcId="{63DFF8CE-348B-44B7-9E7C-73462DB8B274}" destId="{A909FDD3-3C96-4CF5-A595-453D745E3E46}" srcOrd="1" destOrd="0" presId="urn:microsoft.com/office/officeart/2008/layout/HorizontalMultiLevelHierarchy"/>
    <dgm:cxn modelId="{F66AC450-6F69-47FD-BE88-AC94A451D3C7}" type="presOf" srcId="{BBE9F30F-2199-4238-AFFA-90A67AD7BDC4}" destId="{0F1F804F-4DC8-4B57-B675-2F233949201E}" srcOrd="0" destOrd="0" presId="urn:microsoft.com/office/officeart/2008/layout/HorizontalMultiLevelHierarchy"/>
    <dgm:cxn modelId="{79ED02E6-34FD-426E-A3F4-D298DFBEC318}" type="presOf" srcId="{5398AF5F-C833-49E8-8340-49FEA17276F6}" destId="{615CBDF5-9EB5-4850-946A-D1AE8CE290D6}" srcOrd="0" destOrd="0" presId="urn:microsoft.com/office/officeart/2008/layout/HorizontalMultiLevelHierarchy"/>
    <dgm:cxn modelId="{076FE3F5-197C-45E5-9BC0-47481BD6DB66}" type="presOf" srcId="{B977F3DC-6D68-4DA3-AEFA-0BB2302AA838}" destId="{3CBCDF30-1105-4D8B-94D5-25E4B4AB541E}" srcOrd="0" destOrd="0" presId="urn:microsoft.com/office/officeart/2008/layout/HorizontalMultiLevelHierarchy"/>
    <dgm:cxn modelId="{3F6B7B87-7BA2-4EE3-AB66-8F9E74BB2046}" type="presOf" srcId="{F2520B1C-2609-40F4-A95F-0A268EC0FC10}" destId="{B0C4BFEC-EBE7-409A-8818-7769BEC6116A}" srcOrd="0" destOrd="0" presId="urn:microsoft.com/office/officeart/2008/layout/HorizontalMultiLevelHierarchy"/>
    <dgm:cxn modelId="{04F02DC3-0730-4515-A9D4-E06E20CAC114}" srcId="{F2520B1C-2609-40F4-A95F-0A268EC0FC10}" destId="{5398AF5F-C833-49E8-8340-49FEA17276F6}" srcOrd="1" destOrd="0" parTransId="{D6CE6C91-6237-4360-92C9-2B7C5128CD02}" sibTransId="{F746154D-4D7A-49EA-B5D4-65DB95D3C99E}"/>
    <dgm:cxn modelId="{4A893F51-75EB-4A5A-B270-807AE330E826}" srcId="{47F84568-3A81-44DF-8CC6-4E85233DE8A5}" destId="{E6A27AA8-13A6-42E1-A311-58CDF55B797B}" srcOrd="0" destOrd="0" parTransId="{AE5AEB44-025B-4D1F-A48F-9EFA01920652}" sibTransId="{7D5A7490-0DD2-4EAD-99B0-6B348AF47073}"/>
    <dgm:cxn modelId="{684915CC-FDEF-461F-8A70-A7A90DA1FB3C}" type="presOf" srcId="{F379FC1D-5415-40E6-B69D-4219A613583A}" destId="{93390A3A-B177-441B-853B-C49261B3C1E7}" srcOrd="1" destOrd="0" presId="urn:microsoft.com/office/officeart/2008/layout/HorizontalMultiLevelHierarchy"/>
    <dgm:cxn modelId="{A0F55507-60D5-40BD-AE32-48061E3FAAAC}" type="presOf" srcId="{AE5AEB44-025B-4D1F-A48F-9EFA01920652}" destId="{6EEBE85B-F502-4B7E-8515-1F15C64EAC0C}" srcOrd="0" destOrd="0" presId="urn:microsoft.com/office/officeart/2008/layout/HorizontalMultiLevelHierarchy"/>
    <dgm:cxn modelId="{0AA43F24-B5B9-4848-9CA4-DEEE6F0EC844}" type="presOf" srcId="{3397B6C1-84B7-4070-8734-297C46D26EA4}" destId="{83113E5A-E42F-4650-BCDD-5A5A0F33AFD2}" srcOrd="1" destOrd="0" presId="urn:microsoft.com/office/officeart/2008/layout/HorizontalMultiLevelHierarchy"/>
    <dgm:cxn modelId="{124AA3A2-15F8-4590-AECD-3DD5F929730D}" srcId="{9F3F76BB-3543-45D0-B48F-88B4B673539B}" destId="{47F84568-3A81-44DF-8CC6-4E85233DE8A5}" srcOrd="0" destOrd="0" parTransId="{F379FC1D-5415-40E6-B69D-4219A613583A}" sibTransId="{1B1479B3-8612-4DAD-9E23-D3195653BCD9}"/>
    <dgm:cxn modelId="{020748A7-0350-4143-B4A1-060BFD5BF70F}" type="presOf" srcId="{F379FC1D-5415-40E6-B69D-4219A613583A}" destId="{E4D03A7C-9CD5-4F3D-A9FB-C0C599281E8D}" srcOrd="0" destOrd="0" presId="urn:microsoft.com/office/officeart/2008/layout/HorizontalMultiLevelHierarchy"/>
    <dgm:cxn modelId="{E3DE32CC-BEF9-4055-BE14-ECE823D23772}" srcId="{F2520B1C-2609-40F4-A95F-0A268EC0FC10}" destId="{32A4F8F5-1EB5-4571-BE1A-235E565A60DB}" srcOrd="0" destOrd="0" parTransId="{B977F3DC-6D68-4DA3-AEFA-0BB2302AA838}" sibTransId="{97327D61-84CA-415D-B1B2-643103CFAA1A}"/>
    <dgm:cxn modelId="{9D1E30F0-8013-4BC7-9381-1A97363AD402}" srcId="{BBE9F30F-2199-4238-AFFA-90A67AD7BDC4}" destId="{9F3F76BB-3543-45D0-B48F-88B4B673539B}" srcOrd="0" destOrd="0" parTransId="{9BDA91B8-74D2-48BD-88B2-5B6E866B82AC}" sibTransId="{378A9A14-29C1-4225-9C20-DDC610C48ABD}"/>
    <dgm:cxn modelId="{7E555189-4C79-446C-92C5-C807EED3B647}" type="presParOf" srcId="{0F1F804F-4DC8-4B57-B675-2F233949201E}" destId="{593FC032-9419-4484-AAC3-44A707D7659A}" srcOrd="0" destOrd="0" presId="urn:microsoft.com/office/officeart/2008/layout/HorizontalMultiLevelHierarchy"/>
    <dgm:cxn modelId="{B012BFA5-2753-4BE1-B259-F3C121E5BA4E}" type="presParOf" srcId="{593FC032-9419-4484-AAC3-44A707D7659A}" destId="{E41D3809-B005-4A92-8750-C3A4CF859DC2}" srcOrd="0" destOrd="0" presId="urn:microsoft.com/office/officeart/2008/layout/HorizontalMultiLevelHierarchy"/>
    <dgm:cxn modelId="{AC034316-B5CB-4476-8447-F797F356C8CA}" type="presParOf" srcId="{593FC032-9419-4484-AAC3-44A707D7659A}" destId="{5EF2F110-FC1F-4629-AC00-06AFB0252706}" srcOrd="1" destOrd="0" presId="urn:microsoft.com/office/officeart/2008/layout/HorizontalMultiLevelHierarchy"/>
    <dgm:cxn modelId="{25B0A43F-972A-455E-BDDA-A262A21C8611}" type="presParOf" srcId="{5EF2F110-FC1F-4629-AC00-06AFB0252706}" destId="{E4D03A7C-9CD5-4F3D-A9FB-C0C599281E8D}" srcOrd="0" destOrd="0" presId="urn:microsoft.com/office/officeart/2008/layout/HorizontalMultiLevelHierarchy"/>
    <dgm:cxn modelId="{542542FF-2D4D-4504-AB17-EA4A425BE96C}" type="presParOf" srcId="{E4D03A7C-9CD5-4F3D-A9FB-C0C599281E8D}" destId="{93390A3A-B177-441B-853B-C49261B3C1E7}" srcOrd="0" destOrd="0" presId="urn:microsoft.com/office/officeart/2008/layout/HorizontalMultiLevelHierarchy"/>
    <dgm:cxn modelId="{41AF8D5D-32F8-4753-A075-62B9725A9635}" type="presParOf" srcId="{5EF2F110-FC1F-4629-AC00-06AFB0252706}" destId="{255ECFE9-4FFA-4DE6-819A-993649EF84BA}" srcOrd="1" destOrd="0" presId="urn:microsoft.com/office/officeart/2008/layout/HorizontalMultiLevelHierarchy"/>
    <dgm:cxn modelId="{D5F28429-E8FA-4CFF-9BA1-59389BB8549D}" type="presParOf" srcId="{255ECFE9-4FFA-4DE6-819A-993649EF84BA}" destId="{D5B93653-2736-46F8-8B70-CC21F863C311}" srcOrd="0" destOrd="0" presId="urn:microsoft.com/office/officeart/2008/layout/HorizontalMultiLevelHierarchy"/>
    <dgm:cxn modelId="{A2BE9465-63F0-44F1-B5AA-F9ED281ED944}" type="presParOf" srcId="{255ECFE9-4FFA-4DE6-819A-993649EF84BA}" destId="{5280FEA8-A1FF-42C0-84C6-296DCA8431C0}" srcOrd="1" destOrd="0" presId="urn:microsoft.com/office/officeart/2008/layout/HorizontalMultiLevelHierarchy"/>
    <dgm:cxn modelId="{036EF04D-D3BD-4D49-98B3-F48D42D5B6BA}" type="presParOf" srcId="{5280FEA8-A1FF-42C0-84C6-296DCA8431C0}" destId="{6EEBE85B-F502-4B7E-8515-1F15C64EAC0C}" srcOrd="0" destOrd="0" presId="urn:microsoft.com/office/officeart/2008/layout/HorizontalMultiLevelHierarchy"/>
    <dgm:cxn modelId="{C0778A7B-4213-4AA7-A3A5-642F5929D08D}" type="presParOf" srcId="{6EEBE85B-F502-4B7E-8515-1F15C64EAC0C}" destId="{5F8AB5DA-9CFF-4A0B-9CE7-251880C22248}" srcOrd="0" destOrd="0" presId="urn:microsoft.com/office/officeart/2008/layout/HorizontalMultiLevelHierarchy"/>
    <dgm:cxn modelId="{8DBF14CF-401C-4C02-8301-5028D8575DE1}" type="presParOf" srcId="{5280FEA8-A1FF-42C0-84C6-296DCA8431C0}" destId="{9C988DDA-DAC7-4B9D-9D8B-D9C41616926D}" srcOrd="1" destOrd="0" presId="urn:microsoft.com/office/officeart/2008/layout/HorizontalMultiLevelHierarchy"/>
    <dgm:cxn modelId="{77248369-EC7A-453E-AC38-B8F8A9366DFF}" type="presParOf" srcId="{9C988DDA-DAC7-4B9D-9D8B-D9C41616926D}" destId="{4ACC8C10-6C1E-4C8C-834E-B4512D07D353}" srcOrd="0" destOrd="0" presId="urn:microsoft.com/office/officeart/2008/layout/HorizontalMultiLevelHierarchy"/>
    <dgm:cxn modelId="{2ADA1FEA-9EEB-456E-815D-927915F2DE2D}" type="presParOf" srcId="{9C988DDA-DAC7-4B9D-9D8B-D9C41616926D}" destId="{13ED99A3-0079-4724-BF39-F945A645B4CA}" srcOrd="1" destOrd="0" presId="urn:microsoft.com/office/officeart/2008/layout/HorizontalMultiLevelHierarchy"/>
    <dgm:cxn modelId="{BC0D6BEC-5FA3-4C5F-9507-4742F1451998}" type="presParOf" srcId="{5280FEA8-A1FF-42C0-84C6-296DCA8431C0}" destId="{B8A68515-503F-4DBE-BD70-7BA6857C13FE}" srcOrd="2" destOrd="0" presId="urn:microsoft.com/office/officeart/2008/layout/HorizontalMultiLevelHierarchy"/>
    <dgm:cxn modelId="{5F06BD77-B4C7-47C1-B83D-4F1716A9E33C}" type="presParOf" srcId="{B8A68515-503F-4DBE-BD70-7BA6857C13FE}" destId="{A909FDD3-3C96-4CF5-A595-453D745E3E46}" srcOrd="0" destOrd="0" presId="urn:microsoft.com/office/officeart/2008/layout/HorizontalMultiLevelHierarchy"/>
    <dgm:cxn modelId="{9E802B1A-9EE1-40F8-9C7B-B0670EF9547A}" type="presParOf" srcId="{5280FEA8-A1FF-42C0-84C6-296DCA8431C0}" destId="{6BDC67D1-7B01-4C2F-9B34-6DE0E746767E}" srcOrd="3" destOrd="0" presId="urn:microsoft.com/office/officeart/2008/layout/HorizontalMultiLevelHierarchy"/>
    <dgm:cxn modelId="{D3727C46-B887-4AA9-A212-A482235BB2A0}" type="presParOf" srcId="{6BDC67D1-7B01-4C2F-9B34-6DE0E746767E}" destId="{B0C4BFEC-EBE7-409A-8818-7769BEC6116A}" srcOrd="0" destOrd="0" presId="urn:microsoft.com/office/officeart/2008/layout/HorizontalMultiLevelHierarchy"/>
    <dgm:cxn modelId="{8D56F02B-9FAC-4C20-97B2-C6EFC9196490}" type="presParOf" srcId="{6BDC67D1-7B01-4C2F-9B34-6DE0E746767E}" destId="{DC698B08-57A6-45F1-A7F1-9056A1E6E9D2}" srcOrd="1" destOrd="0" presId="urn:microsoft.com/office/officeart/2008/layout/HorizontalMultiLevelHierarchy"/>
    <dgm:cxn modelId="{5E81C372-3185-4B66-9556-BD5B0A6AAEEF}" type="presParOf" srcId="{DC698B08-57A6-45F1-A7F1-9056A1E6E9D2}" destId="{3CBCDF30-1105-4D8B-94D5-25E4B4AB541E}" srcOrd="0" destOrd="0" presId="urn:microsoft.com/office/officeart/2008/layout/HorizontalMultiLevelHierarchy"/>
    <dgm:cxn modelId="{F9126D2A-00C0-4B49-89B8-0F7D800C9BCC}" type="presParOf" srcId="{3CBCDF30-1105-4D8B-94D5-25E4B4AB541E}" destId="{C1A80B35-7B3A-4EC4-88DD-DA97052C93BA}" srcOrd="0" destOrd="0" presId="urn:microsoft.com/office/officeart/2008/layout/HorizontalMultiLevelHierarchy"/>
    <dgm:cxn modelId="{69469EED-4DE4-4A95-B2BB-11C29736CCF7}" type="presParOf" srcId="{DC698B08-57A6-45F1-A7F1-9056A1E6E9D2}" destId="{7061320A-26FE-4706-868B-B4677B16117A}" srcOrd="1" destOrd="0" presId="urn:microsoft.com/office/officeart/2008/layout/HorizontalMultiLevelHierarchy"/>
    <dgm:cxn modelId="{C9531CDD-E15B-4072-89D0-8C533D16EF63}" type="presParOf" srcId="{7061320A-26FE-4706-868B-B4677B16117A}" destId="{AD38CBE4-C98D-4A35-BFA4-0486ED26E33F}" srcOrd="0" destOrd="0" presId="urn:microsoft.com/office/officeart/2008/layout/HorizontalMultiLevelHierarchy"/>
    <dgm:cxn modelId="{F77171DF-E4DF-430C-8F81-BF28286FB087}" type="presParOf" srcId="{7061320A-26FE-4706-868B-B4677B16117A}" destId="{0ED6F262-419C-4A3E-8592-EE2A1E2E369E}" srcOrd="1" destOrd="0" presId="urn:microsoft.com/office/officeart/2008/layout/HorizontalMultiLevelHierarchy"/>
    <dgm:cxn modelId="{B96D98B4-0B8D-4C43-B13F-D723EBE516F7}" type="presParOf" srcId="{DC698B08-57A6-45F1-A7F1-9056A1E6E9D2}" destId="{6C9D3650-4332-4164-A5F3-54B4E0DBA0C8}" srcOrd="2" destOrd="0" presId="urn:microsoft.com/office/officeart/2008/layout/HorizontalMultiLevelHierarchy"/>
    <dgm:cxn modelId="{7820E984-78AD-4B67-88C0-E3AF6CF45B2E}" type="presParOf" srcId="{6C9D3650-4332-4164-A5F3-54B4E0DBA0C8}" destId="{C0C8C5C2-FF7B-4981-8DDC-C14F8DCF5243}" srcOrd="0" destOrd="0" presId="urn:microsoft.com/office/officeart/2008/layout/HorizontalMultiLevelHierarchy"/>
    <dgm:cxn modelId="{F145AFB1-4DE7-4EA5-9EC2-73AC31856170}" type="presParOf" srcId="{DC698B08-57A6-45F1-A7F1-9056A1E6E9D2}" destId="{CA4580C8-108C-4F0E-A888-5BB0808263D4}" srcOrd="3" destOrd="0" presId="urn:microsoft.com/office/officeart/2008/layout/HorizontalMultiLevelHierarchy"/>
    <dgm:cxn modelId="{46E0059B-C3FA-409D-B024-5E68BA7F54D4}" type="presParOf" srcId="{CA4580C8-108C-4F0E-A888-5BB0808263D4}" destId="{615CBDF5-9EB5-4850-946A-D1AE8CE290D6}" srcOrd="0" destOrd="0" presId="urn:microsoft.com/office/officeart/2008/layout/HorizontalMultiLevelHierarchy"/>
    <dgm:cxn modelId="{1F9ACF18-4BF3-4745-955F-570FDC860B79}" type="presParOf" srcId="{CA4580C8-108C-4F0E-A888-5BB0808263D4}" destId="{7C4DA134-768E-4646-AAD1-2B6BC353EA2B}" srcOrd="1" destOrd="0" presId="urn:microsoft.com/office/officeart/2008/layout/HorizontalMultiLevelHierarchy"/>
    <dgm:cxn modelId="{E1E393B1-60E5-4283-BD24-4234FB0E440F}" type="presParOf" srcId="{DC698B08-57A6-45F1-A7F1-9056A1E6E9D2}" destId="{B7C813E9-5085-4A2A-A0D6-6CBF8DF27563}" srcOrd="4" destOrd="0" presId="urn:microsoft.com/office/officeart/2008/layout/HorizontalMultiLevelHierarchy"/>
    <dgm:cxn modelId="{4C8E1B32-C45D-4BFE-8F13-6B52D5761203}" type="presParOf" srcId="{B7C813E9-5085-4A2A-A0D6-6CBF8DF27563}" destId="{83113E5A-E42F-4650-BCDD-5A5A0F33AFD2}" srcOrd="0" destOrd="0" presId="urn:microsoft.com/office/officeart/2008/layout/HorizontalMultiLevelHierarchy"/>
    <dgm:cxn modelId="{71E260A3-6E1C-4716-B563-6FF63C6C8705}" type="presParOf" srcId="{DC698B08-57A6-45F1-A7F1-9056A1E6E9D2}" destId="{C19FFA7A-4FE5-4942-98AC-394A69A261C5}" srcOrd="5" destOrd="0" presId="urn:microsoft.com/office/officeart/2008/layout/HorizontalMultiLevelHierarchy"/>
    <dgm:cxn modelId="{0B12EE7A-C622-4A6C-BE4B-60A79C3160B9}" type="presParOf" srcId="{C19FFA7A-4FE5-4942-98AC-394A69A261C5}" destId="{482E4F71-CD04-403A-9BFF-39379A614080}" srcOrd="0" destOrd="0" presId="urn:microsoft.com/office/officeart/2008/layout/HorizontalMultiLevelHierarchy"/>
    <dgm:cxn modelId="{44070700-767B-4032-8633-3191B3D65C36}" type="presParOf" srcId="{C19FFA7A-4FE5-4942-98AC-394A69A261C5}" destId="{E661184A-4334-4F53-9558-BF58D0E33D68}"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Procesamiento de los Plásticos</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400" dirty="0" smtClean="0"/>
            <a:t>Existen varias técnicas de procesamiento dependiendo del tipo  plástico que se emplee, a continuación se citará los procesos principales de transformación</a:t>
          </a:r>
          <a:endParaRPr lang="es-ES" sz="1400"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5BC471C0-1B81-4589-A06B-27064506CD10}">
      <dgm:prSet custT="1"/>
      <dgm:spPr/>
      <dgm:t>
        <a:bodyPr/>
        <a:lstStyle/>
        <a:p>
          <a:r>
            <a:rPr lang="es-ES" sz="1400" dirty="0" smtClean="0"/>
            <a:t>Prensado.</a:t>
          </a:r>
          <a:endParaRPr lang="es-ES" sz="1400" dirty="0"/>
        </a:p>
      </dgm:t>
    </dgm:pt>
    <dgm:pt modelId="{A5235CCA-9FED-49D0-90F4-C1E3E6CBDF86}" type="parTrans" cxnId="{2A3EB751-F1A6-45CC-9B02-D18E4E2E45CB}">
      <dgm:prSet/>
      <dgm:spPr/>
      <dgm:t>
        <a:bodyPr/>
        <a:lstStyle/>
        <a:p>
          <a:endParaRPr lang="es-ES"/>
        </a:p>
      </dgm:t>
    </dgm:pt>
    <dgm:pt modelId="{10C0773F-E39C-4FB2-B903-5C2F11F653BE}" type="sibTrans" cxnId="{2A3EB751-F1A6-45CC-9B02-D18E4E2E45CB}">
      <dgm:prSet/>
      <dgm:spPr/>
      <dgm:t>
        <a:bodyPr/>
        <a:lstStyle/>
        <a:p>
          <a:endParaRPr lang="es-ES"/>
        </a:p>
      </dgm:t>
    </dgm:pt>
    <dgm:pt modelId="{06585FA0-4F8E-41BE-94FF-422B72884C52}">
      <dgm:prSet custT="1"/>
      <dgm:spPr/>
      <dgm:t>
        <a:bodyPr/>
        <a:lstStyle/>
        <a:p>
          <a:r>
            <a:rPr lang="es-ES" sz="1400" dirty="0" smtClean="0"/>
            <a:t>Inyección</a:t>
          </a:r>
          <a:endParaRPr lang="es-ES" sz="1400" dirty="0"/>
        </a:p>
      </dgm:t>
    </dgm:pt>
    <dgm:pt modelId="{CF61CFA4-C281-437C-97B9-CEF5B8DDC8B3}" type="parTrans" cxnId="{D81CDAFF-4C79-409C-9D64-E45DF681A333}">
      <dgm:prSet/>
      <dgm:spPr/>
      <dgm:t>
        <a:bodyPr/>
        <a:lstStyle/>
        <a:p>
          <a:endParaRPr lang="es-ES"/>
        </a:p>
      </dgm:t>
    </dgm:pt>
    <dgm:pt modelId="{7489474A-9EEF-49AD-98CD-555582090C2A}" type="sibTrans" cxnId="{D81CDAFF-4C79-409C-9D64-E45DF681A333}">
      <dgm:prSet/>
      <dgm:spPr/>
      <dgm:t>
        <a:bodyPr/>
        <a:lstStyle/>
        <a:p>
          <a:endParaRPr lang="es-ES"/>
        </a:p>
      </dgm:t>
    </dgm:pt>
    <dgm:pt modelId="{2F3B409D-29C3-4BC2-B049-1F87D454FAB8}">
      <dgm:prSet custT="1"/>
      <dgm:spPr/>
      <dgm:t>
        <a:bodyPr/>
        <a:lstStyle/>
        <a:p>
          <a:r>
            <a:rPr lang="es-ES" sz="1400" dirty="0" smtClean="0"/>
            <a:t>Colocación en la tolva.</a:t>
          </a:r>
          <a:endParaRPr lang="es-ES" sz="1400" dirty="0"/>
        </a:p>
      </dgm:t>
    </dgm:pt>
    <dgm:pt modelId="{02D92BAD-9F2B-4415-8F97-32B5F647B019}" type="parTrans" cxnId="{133C09EC-3D11-4716-89C4-B8D599C25461}">
      <dgm:prSet/>
      <dgm:spPr/>
      <dgm:t>
        <a:bodyPr/>
        <a:lstStyle/>
        <a:p>
          <a:endParaRPr lang="es-ES"/>
        </a:p>
      </dgm:t>
    </dgm:pt>
    <dgm:pt modelId="{A76CADCD-B11C-4803-B26C-016DF77CE2B2}" type="sibTrans" cxnId="{133C09EC-3D11-4716-89C4-B8D599C25461}">
      <dgm:prSet/>
      <dgm:spPr/>
      <dgm:t>
        <a:bodyPr/>
        <a:lstStyle/>
        <a:p>
          <a:endParaRPr lang="es-ES"/>
        </a:p>
      </dgm:t>
    </dgm:pt>
    <dgm:pt modelId="{66F863F9-FDB2-4BF6-9763-06F9EFA2C767}">
      <dgm:prSet custT="1"/>
      <dgm:spPr/>
      <dgm:t>
        <a:bodyPr/>
        <a:lstStyle/>
        <a:p>
          <a:r>
            <a:rPr lang="es-ES" sz="1400" dirty="0" smtClean="0"/>
            <a:t>Extrusión.</a:t>
          </a:r>
          <a:endParaRPr lang="es-ES" sz="1400" dirty="0"/>
        </a:p>
      </dgm:t>
    </dgm:pt>
    <dgm:pt modelId="{E7F5CB2B-2CC4-40F0-918F-4878F79FD3AC}" type="parTrans" cxnId="{89973C64-CBCC-4C4C-8E05-CFB58B16DE47}">
      <dgm:prSet/>
      <dgm:spPr/>
      <dgm:t>
        <a:bodyPr/>
        <a:lstStyle/>
        <a:p>
          <a:endParaRPr lang="es-EC"/>
        </a:p>
      </dgm:t>
    </dgm:pt>
    <dgm:pt modelId="{34A57F0B-FB83-49B3-8AAB-0EA259CFD9E8}" type="sibTrans" cxnId="{89973C64-CBCC-4C4C-8E05-CFB58B16DE47}">
      <dgm:prSet/>
      <dgm:spPr/>
      <dgm:t>
        <a:bodyPr/>
        <a:lstStyle/>
        <a:p>
          <a:endParaRPr lang="es-EC"/>
        </a:p>
      </dgm:t>
    </dgm:pt>
    <dgm:pt modelId="{621EC8B7-9520-4246-85D0-B5F96AFCF60E}">
      <dgm:prSet custT="1"/>
      <dgm:spPr/>
      <dgm:t>
        <a:bodyPr/>
        <a:lstStyle/>
        <a:p>
          <a:r>
            <a:rPr lang="es-ES" sz="1400" dirty="0" smtClean="0"/>
            <a:t>Soplado.</a:t>
          </a:r>
          <a:endParaRPr lang="es-ES" sz="1400" dirty="0"/>
        </a:p>
      </dgm:t>
    </dgm:pt>
    <dgm:pt modelId="{60EB395F-7B11-4DB2-8856-12FC942B9ECC}" type="parTrans" cxnId="{B518E67F-4AD4-4878-AEE4-670B3E15F799}">
      <dgm:prSet/>
      <dgm:spPr/>
      <dgm:t>
        <a:bodyPr/>
        <a:lstStyle/>
        <a:p>
          <a:endParaRPr lang="es-EC"/>
        </a:p>
      </dgm:t>
    </dgm:pt>
    <dgm:pt modelId="{41D3613A-F4B1-4B79-B807-E1E735DAD244}" type="sibTrans" cxnId="{B518E67F-4AD4-4878-AEE4-670B3E15F799}">
      <dgm:prSet/>
      <dgm:spPr/>
      <dgm:t>
        <a:bodyPr/>
        <a:lstStyle/>
        <a:p>
          <a:endParaRPr lang="es-EC"/>
        </a:p>
      </dgm:t>
    </dgm:pt>
    <dgm:pt modelId="{3942E38A-2541-4225-A05C-CC7946D0F1E1}">
      <dgm:prSet custT="1"/>
      <dgm:spPr/>
      <dgm:t>
        <a:bodyPr/>
        <a:lstStyle/>
        <a:p>
          <a:r>
            <a:rPr lang="es-ES" sz="1400" dirty="0" smtClean="0"/>
            <a:t>Colada.</a:t>
          </a:r>
          <a:endParaRPr lang="es-ES" sz="1400" dirty="0"/>
        </a:p>
      </dgm:t>
    </dgm:pt>
    <dgm:pt modelId="{D753574F-5414-454D-B127-5BE68FC08174}" type="parTrans" cxnId="{380363F1-DC42-41C9-98F3-081C405D1314}">
      <dgm:prSet/>
      <dgm:spPr/>
      <dgm:t>
        <a:bodyPr/>
        <a:lstStyle/>
        <a:p>
          <a:endParaRPr lang="es-EC"/>
        </a:p>
      </dgm:t>
    </dgm:pt>
    <dgm:pt modelId="{320CE94D-6600-4C4A-A2B3-D84A23069C11}" type="sibTrans" cxnId="{380363F1-DC42-41C9-98F3-081C405D1314}">
      <dgm:prSet/>
      <dgm:spPr/>
      <dgm:t>
        <a:bodyPr/>
        <a:lstStyle/>
        <a:p>
          <a:endParaRPr lang="es-EC"/>
        </a:p>
      </dgm:t>
    </dgm:pt>
    <dgm:pt modelId="{5E7723A6-0631-4850-B124-0AE0EF524B22}">
      <dgm:prSet custT="1"/>
      <dgm:spPr/>
      <dgm:t>
        <a:bodyPr/>
        <a:lstStyle/>
        <a:p>
          <a:r>
            <a:rPr lang="es-ES" sz="1400" dirty="0" smtClean="0"/>
            <a:t>Espumación.</a:t>
          </a:r>
          <a:endParaRPr lang="es-ES" sz="1400" dirty="0"/>
        </a:p>
      </dgm:t>
    </dgm:pt>
    <dgm:pt modelId="{4D4F9D84-A3B3-4078-B7B4-40CC9A006ADF}" type="parTrans" cxnId="{28BA8C53-5E71-427C-AB5E-D7FFADBEE4F5}">
      <dgm:prSet/>
      <dgm:spPr/>
      <dgm:t>
        <a:bodyPr/>
        <a:lstStyle/>
        <a:p>
          <a:endParaRPr lang="es-EC"/>
        </a:p>
      </dgm:t>
    </dgm:pt>
    <dgm:pt modelId="{D97C9C9A-02D5-484D-AE45-9E3854AA8163}" type="sibTrans" cxnId="{28BA8C53-5E71-427C-AB5E-D7FFADBEE4F5}">
      <dgm:prSet/>
      <dgm:spPr/>
      <dgm:t>
        <a:bodyPr/>
        <a:lstStyle/>
        <a:p>
          <a:endParaRPr lang="es-EC"/>
        </a:p>
      </dgm:t>
    </dgm:pt>
    <dgm:pt modelId="{3F1A31BD-5B4C-4C49-B3E8-B37AFE55B421}">
      <dgm:prSet custT="1"/>
      <dgm:spPr/>
      <dgm:t>
        <a:bodyPr/>
        <a:lstStyle/>
        <a:p>
          <a:r>
            <a:rPr lang="es-ES" sz="1400" dirty="0" smtClean="0"/>
            <a:t>Termo Formado.</a:t>
          </a:r>
          <a:endParaRPr lang="es-ES" sz="1400" dirty="0"/>
        </a:p>
      </dgm:t>
    </dgm:pt>
    <dgm:pt modelId="{5070F13F-8557-4E74-8C80-8A80AAF8945D}" type="parTrans" cxnId="{8972A368-EA0F-4DE3-9662-535DE4BBC779}">
      <dgm:prSet/>
      <dgm:spPr/>
      <dgm:t>
        <a:bodyPr/>
        <a:lstStyle/>
        <a:p>
          <a:endParaRPr lang="es-EC"/>
        </a:p>
      </dgm:t>
    </dgm:pt>
    <dgm:pt modelId="{C83CF1CE-4619-409B-A1D3-70FDC8D2B07E}" type="sibTrans" cxnId="{8972A368-EA0F-4DE3-9662-535DE4BBC779}">
      <dgm:prSet/>
      <dgm:spPr/>
      <dgm:t>
        <a:bodyPr/>
        <a:lstStyle/>
        <a:p>
          <a:endParaRPr lang="es-EC"/>
        </a:p>
      </dgm:t>
    </dgm:pt>
    <dgm:pt modelId="{C328FEEC-FD55-4B4B-89CC-AAF7D33BB3D8}">
      <dgm:prSet custT="1"/>
      <dgm:spPr/>
      <dgm:t>
        <a:bodyPr/>
        <a:lstStyle/>
        <a:p>
          <a:r>
            <a:rPr lang="es-ES" sz="1400" dirty="0" smtClean="0"/>
            <a:t>Se calienta la antecámara y un pistón inyecta.</a:t>
          </a:r>
        </a:p>
      </dgm:t>
    </dgm:pt>
    <dgm:pt modelId="{D2DC5EA2-7134-40B5-AA9C-2887E7544AB7}" type="parTrans" cxnId="{47602FB4-F9C3-4B16-8320-CC9F1F91811A}">
      <dgm:prSet/>
      <dgm:spPr/>
      <dgm:t>
        <a:bodyPr/>
        <a:lstStyle/>
        <a:p>
          <a:endParaRPr lang="es-EC"/>
        </a:p>
      </dgm:t>
    </dgm:pt>
    <dgm:pt modelId="{042CB6EF-FE8F-48EA-A785-1C6295B6060C}" type="sibTrans" cxnId="{47602FB4-F9C3-4B16-8320-CC9F1F91811A}">
      <dgm:prSet/>
      <dgm:spPr/>
      <dgm:t>
        <a:bodyPr/>
        <a:lstStyle/>
        <a:p>
          <a:endParaRPr lang="es-EC"/>
        </a:p>
      </dgm:t>
    </dgm:pt>
    <dgm:pt modelId="{C2D4267A-1087-49A5-A4F6-D7D2899442E2}">
      <dgm:prSet custT="1"/>
      <dgm:spPr/>
      <dgm:t>
        <a:bodyPr/>
        <a:lstStyle/>
        <a:p>
          <a:r>
            <a:rPr lang="es-ES" sz="1400" dirty="0" smtClean="0"/>
            <a:t>Se forma, enfría y desmolda la pieza.</a:t>
          </a:r>
        </a:p>
      </dgm:t>
    </dgm:pt>
    <dgm:pt modelId="{7EC67F4C-B528-43A9-8B22-C5793FF91AC0}" type="parTrans" cxnId="{5C129B29-9FE0-47A6-949D-C88224CC58F8}">
      <dgm:prSet/>
      <dgm:spPr/>
      <dgm:t>
        <a:bodyPr/>
        <a:lstStyle/>
        <a:p>
          <a:endParaRPr lang="es-EC"/>
        </a:p>
      </dgm:t>
    </dgm:pt>
    <dgm:pt modelId="{50690559-5430-4D30-8415-C211A8D79D34}" type="sibTrans" cxnId="{5C129B29-9FE0-47A6-949D-C88224CC58F8}">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X="149386" custScaleY="152162" custLinFactNeighborY="6758">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E4D03A7C-9CD5-4F3D-A9FB-C0C599281E8D}" type="pres">
      <dgm:prSet presAssocID="{F379FC1D-5415-40E6-B69D-4219A613583A}" presName="conn2-1" presStyleLbl="parChTrans1D2" presStyleIdx="0" presStyleCnt="1"/>
      <dgm:spPr/>
      <dgm:t>
        <a:bodyPr/>
        <a:lstStyle/>
        <a:p>
          <a:endParaRPr lang="es-EC"/>
        </a:p>
      </dgm:t>
    </dgm:pt>
    <dgm:pt modelId="{93390A3A-B177-441B-853B-C49261B3C1E7}" type="pres">
      <dgm:prSet presAssocID="{F379FC1D-5415-40E6-B69D-4219A613583A}" presName="connTx" presStyleLbl="parChTrans1D2" presStyleIdx="0" presStyleCnt="1"/>
      <dgm:spPr/>
      <dgm:t>
        <a:bodyPr/>
        <a:lstStyle/>
        <a:p>
          <a:endParaRPr lang="es-EC"/>
        </a:p>
      </dgm:t>
    </dgm:pt>
    <dgm:pt modelId="{255ECFE9-4FFA-4DE6-819A-993649EF84BA}" type="pres">
      <dgm:prSet presAssocID="{47F84568-3A81-44DF-8CC6-4E85233DE8A5}" presName="root2" presStyleCnt="0"/>
      <dgm:spPr/>
    </dgm:pt>
    <dgm:pt modelId="{D5B93653-2736-46F8-8B70-CC21F863C311}" type="pres">
      <dgm:prSet presAssocID="{47F84568-3A81-44DF-8CC6-4E85233DE8A5}" presName="LevelTwoTextNode" presStyleLbl="node2" presStyleIdx="0" presStyleCnt="1" custScaleX="148986" custScaleY="398151" custLinFactNeighborY="35568">
        <dgm:presLayoutVars>
          <dgm:chPref val="3"/>
        </dgm:presLayoutVars>
      </dgm:prSet>
      <dgm:spPr/>
      <dgm:t>
        <a:bodyPr/>
        <a:lstStyle/>
        <a:p>
          <a:endParaRPr lang="es-ES"/>
        </a:p>
      </dgm:t>
    </dgm:pt>
    <dgm:pt modelId="{5280FEA8-A1FF-42C0-84C6-296DCA8431C0}" type="pres">
      <dgm:prSet presAssocID="{47F84568-3A81-44DF-8CC6-4E85233DE8A5}" presName="level3hierChild" presStyleCnt="0"/>
      <dgm:spPr/>
    </dgm:pt>
    <dgm:pt modelId="{D694C639-10EA-471E-919A-C243DBFE0BB3}" type="pres">
      <dgm:prSet presAssocID="{A5235CCA-9FED-49D0-90F4-C1E3E6CBDF86}" presName="conn2-1" presStyleLbl="parChTrans1D3" presStyleIdx="0" presStyleCnt="7"/>
      <dgm:spPr/>
      <dgm:t>
        <a:bodyPr/>
        <a:lstStyle/>
        <a:p>
          <a:endParaRPr lang="es-EC"/>
        </a:p>
      </dgm:t>
    </dgm:pt>
    <dgm:pt modelId="{0267A5DC-6E58-4822-BD65-D84A7411389A}" type="pres">
      <dgm:prSet presAssocID="{A5235CCA-9FED-49D0-90F4-C1E3E6CBDF86}" presName="connTx" presStyleLbl="parChTrans1D3" presStyleIdx="0" presStyleCnt="7"/>
      <dgm:spPr/>
      <dgm:t>
        <a:bodyPr/>
        <a:lstStyle/>
        <a:p>
          <a:endParaRPr lang="es-EC"/>
        </a:p>
      </dgm:t>
    </dgm:pt>
    <dgm:pt modelId="{1FAFAF22-126D-4611-9AE1-602E4ED59E5F}" type="pres">
      <dgm:prSet presAssocID="{5BC471C0-1B81-4589-A06B-27064506CD10}" presName="root2" presStyleCnt="0"/>
      <dgm:spPr/>
    </dgm:pt>
    <dgm:pt modelId="{EA3A8909-013F-4145-ADF1-90D41932D93E}" type="pres">
      <dgm:prSet presAssocID="{5BC471C0-1B81-4589-A06B-27064506CD10}" presName="LevelTwoTextNode" presStyleLbl="node3" presStyleIdx="0" presStyleCnt="7" custScaleX="146150" custLinFactNeighborY="35568">
        <dgm:presLayoutVars>
          <dgm:chPref val="3"/>
        </dgm:presLayoutVars>
      </dgm:prSet>
      <dgm:spPr/>
      <dgm:t>
        <a:bodyPr/>
        <a:lstStyle/>
        <a:p>
          <a:endParaRPr lang="es-ES"/>
        </a:p>
      </dgm:t>
    </dgm:pt>
    <dgm:pt modelId="{2EB0F224-BDD6-42E3-8B93-8463ECF1860E}" type="pres">
      <dgm:prSet presAssocID="{5BC471C0-1B81-4589-A06B-27064506CD10}" presName="level3hierChild" presStyleCnt="0"/>
      <dgm:spPr/>
    </dgm:pt>
    <dgm:pt modelId="{514662F0-ACED-4E08-98EF-718E8C8D034F}" type="pres">
      <dgm:prSet presAssocID="{E7F5CB2B-2CC4-40F0-918F-4878F79FD3AC}" presName="conn2-1" presStyleLbl="parChTrans1D3" presStyleIdx="1" presStyleCnt="7"/>
      <dgm:spPr/>
      <dgm:t>
        <a:bodyPr/>
        <a:lstStyle/>
        <a:p>
          <a:endParaRPr lang="es-EC"/>
        </a:p>
      </dgm:t>
    </dgm:pt>
    <dgm:pt modelId="{B6E04127-FB71-41F3-9CE9-7214E4D75778}" type="pres">
      <dgm:prSet presAssocID="{E7F5CB2B-2CC4-40F0-918F-4878F79FD3AC}" presName="connTx" presStyleLbl="parChTrans1D3" presStyleIdx="1" presStyleCnt="7"/>
      <dgm:spPr/>
      <dgm:t>
        <a:bodyPr/>
        <a:lstStyle/>
        <a:p>
          <a:endParaRPr lang="es-EC"/>
        </a:p>
      </dgm:t>
    </dgm:pt>
    <dgm:pt modelId="{CC1CC57C-9B98-4EFF-8A52-E6174EDD5A15}" type="pres">
      <dgm:prSet presAssocID="{66F863F9-FDB2-4BF6-9763-06F9EFA2C767}" presName="root2" presStyleCnt="0"/>
      <dgm:spPr/>
    </dgm:pt>
    <dgm:pt modelId="{ACD0B3CF-A127-4587-9F38-B0F2FCB89A65}" type="pres">
      <dgm:prSet presAssocID="{66F863F9-FDB2-4BF6-9763-06F9EFA2C767}" presName="LevelTwoTextNode" presStyleLbl="node3" presStyleIdx="1" presStyleCnt="7" custLinFactNeighborY="35568">
        <dgm:presLayoutVars>
          <dgm:chPref val="3"/>
        </dgm:presLayoutVars>
      </dgm:prSet>
      <dgm:spPr/>
      <dgm:t>
        <a:bodyPr/>
        <a:lstStyle/>
        <a:p>
          <a:endParaRPr lang="es-EC"/>
        </a:p>
      </dgm:t>
    </dgm:pt>
    <dgm:pt modelId="{E30EE0C5-811A-4E42-99FC-B5C79B80DA06}" type="pres">
      <dgm:prSet presAssocID="{66F863F9-FDB2-4BF6-9763-06F9EFA2C767}" presName="level3hierChild" presStyleCnt="0"/>
      <dgm:spPr/>
    </dgm:pt>
    <dgm:pt modelId="{DFBB9419-60C5-45C4-AD9B-E29DCC30995F}" type="pres">
      <dgm:prSet presAssocID="{60EB395F-7B11-4DB2-8856-12FC942B9ECC}" presName="conn2-1" presStyleLbl="parChTrans1D3" presStyleIdx="2" presStyleCnt="7"/>
      <dgm:spPr/>
      <dgm:t>
        <a:bodyPr/>
        <a:lstStyle/>
        <a:p>
          <a:endParaRPr lang="es-EC"/>
        </a:p>
      </dgm:t>
    </dgm:pt>
    <dgm:pt modelId="{3DAB2129-91D4-46F5-AAFB-079C9CC9073C}" type="pres">
      <dgm:prSet presAssocID="{60EB395F-7B11-4DB2-8856-12FC942B9ECC}" presName="connTx" presStyleLbl="parChTrans1D3" presStyleIdx="2" presStyleCnt="7"/>
      <dgm:spPr/>
      <dgm:t>
        <a:bodyPr/>
        <a:lstStyle/>
        <a:p>
          <a:endParaRPr lang="es-EC"/>
        </a:p>
      </dgm:t>
    </dgm:pt>
    <dgm:pt modelId="{2BBAF1C3-BCA6-4253-9B12-D06AAFD0B001}" type="pres">
      <dgm:prSet presAssocID="{621EC8B7-9520-4246-85D0-B5F96AFCF60E}" presName="root2" presStyleCnt="0"/>
      <dgm:spPr/>
    </dgm:pt>
    <dgm:pt modelId="{7D9FD67C-A97B-44FA-9B28-E1AEF957D943}" type="pres">
      <dgm:prSet presAssocID="{621EC8B7-9520-4246-85D0-B5F96AFCF60E}" presName="LevelTwoTextNode" presStyleLbl="node3" presStyleIdx="2" presStyleCnt="7" custLinFactNeighborY="35568">
        <dgm:presLayoutVars>
          <dgm:chPref val="3"/>
        </dgm:presLayoutVars>
      </dgm:prSet>
      <dgm:spPr/>
      <dgm:t>
        <a:bodyPr/>
        <a:lstStyle/>
        <a:p>
          <a:endParaRPr lang="es-EC"/>
        </a:p>
      </dgm:t>
    </dgm:pt>
    <dgm:pt modelId="{0A6CA600-72C5-4659-891A-E2241FDB522E}" type="pres">
      <dgm:prSet presAssocID="{621EC8B7-9520-4246-85D0-B5F96AFCF60E}" presName="level3hierChild" presStyleCnt="0"/>
      <dgm:spPr/>
    </dgm:pt>
    <dgm:pt modelId="{2A543DD3-1F1C-49A5-AC59-712BD649726E}" type="pres">
      <dgm:prSet presAssocID="{D753574F-5414-454D-B127-5BE68FC08174}" presName="conn2-1" presStyleLbl="parChTrans1D3" presStyleIdx="3" presStyleCnt="7"/>
      <dgm:spPr/>
      <dgm:t>
        <a:bodyPr/>
        <a:lstStyle/>
        <a:p>
          <a:endParaRPr lang="es-EC"/>
        </a:p>
      </dgm:t>
    </dgm:pt>
    <dgm:pt modelId="{9D41FD8E-F3F3-4306-A250-7BD1E401B37E}" type="pres">
      <dgm:prSet presAssocID="{D753574F-5414-454D-B127-5BE68FC08174}" presName="connTx" presStyleLbl="parChTrans1D3" presStyleIdx="3" presStyleCnt="7"/>
      <dgm:spPr/>
      <dgm:t>
        <a:bodyPr/>
        <a:lstStyle/>
        <a:p>
          <a:endParaRPr lang="es-EC"/>
        </a:p>
      </dgm:t>
    </dgm:pt>
    <dgm:pt modelId="{7AE6F988-2ED3-4ADB-850C-4825D5CDDB1A}" type="pres">
      <dgm:prSet presAssocID="{3942E38A-2541-4225-A05C-CC7946D0F1E1}" presName="root2" presStyleCnt="0"/>
      <dgm:spPr/>
    </dgm:pt>
    <dgm:pt modelId="{DF7F5382-EF4C-4D53-B151-CA20E9A93486}" type="pres">
      <dgm:prSet presAssocID="{3942E38A-2541-4225-A05C-CC7946D0F1E1}" presName="LevelTwoTextNode" presStyleLbl="node3" presStyleIdx="3" presStyleCnt="7" custLinFactNeighborY="35568">
        <dgm:presLayoutVars>
          <dgm:chPref val="3"/>
        </dgm:presLayoutVars>
      </dgm:prSet>
      <dgm:spPr/>
      <dgm:t>
        <a:bodyPr/>
        <a:lstStyle/>
        <a:p>
          <a:endParaRPr lang="es-EC"/>
        </a:p>
      </dgm:t>
    </dgm:pt>
    <dgm:pt modelId="{57707288-4BD8-4959-BF98-1075E6CC4347}" type="pres">
      <dgm:prSet presAssocID="{3942E38A-2541-4225-A05C-CC7946D0F1E1}" presName="level3hierChild" presStyleCnt="0"/>
      <dgm:spPr/>
    </dgm:pt>
    <dgm:pt modelId="{1AE1FBE3-44AC-4DA1-95E3-1871A191648F}" type="pres">
      <dgm:prSet presAssocID="{4D4F9D84-A3B3-4078-B7B4-40CC9A006ADF}" presName="conn2-1" presStyleLbl="parChTrans1D3" presStyleIdx="4" presStyleCnt="7"/>
      <dgm:spPr/>
      <dgm:t>
        <a:bodyPr/>
        <a:lstStyle/>
        <a:p>
          <a:endParaRPr lang="es-EC"/>
        </a:p>
      </dgm:t>
    </dgm:pt>
    <dgm:pt modelId="{C83BABA0-21F9-42EE-9D69-3FC9AF65C737}" type="pres">
      <dgm:prSet presAssocID="{4D4F9D84-A3B3-4078-B7B4-40CC9A006ADF}" presName="connTx" presStyleLbl="parChTrans1D3" presStyleIdx="4" presStyleCnt="7"/>
      <dgm:spPr/>
      <dgm:t>
        <a:bodyPr/>
        <a:lstStyle/>
        <a:p>
          <a:endParaRPr lang="es-EC"/>
        </a:p>
      </dgm:t>
    </dgm:pt>
    <dgm:pt modelId="{9F9C80F2-F921-479F-8A37-DD87F750916A}" type="pres">
      <dgm:prSet presAssocID="{5E7723A6-0631-4850-B124-0AE0EF524B22}" presName="root2" presStyleCnt="0"/>
      <dgm:spPr/>
    </dgm:pt>
    <dgm:pt modelId="{52ABB582-03F3-49BB-9AE1-A0BA389F7B7A}" type="pres">
      <dgm:prSet presAssocID="{5E7723A6-0631-4850-B124-0AE0EF524B22}" presName="LevelTwoTextNode" presStyleLbl="node3" presStyleIdx="4" presStyleCnt="7" custLinFactNeighborY="35568">
        <dgm:presLayoutVars>
          <dgm:chPref val="3"/>
        </dgm:presLayoutVars>
      </dgm:prSet>
      <dgm:spPr/>
      <dgm:t>
        <a:bodyPr/>
        <a:lstStyle/>
        <a:p>
          <a:endParaRPr lang="es-EC"/>
        </a:p>
      </dgm:t>
    </dgm:pt>
    <dgm:pt modelId="{89274BBA-937D-4D11-9746-CF70E743B32F}" type="pres">
      <dgm:prSet presAssocID="{5E7723A6-0631-4850-B124-0AE0EF524B22}" presName="level3hierChild" presStyleCnt="0"/>
      <dgm:spPr/>
    </dgm:pt>
    <dgm:pt modelId="{2278FACF-F3E7-4856-B1B1-7225B2E58CFE}" type="pres">
      <dgm:prSet presAssocID="{5070F13F-8557-4E74-8C80-8A80AAF8945D}" presName="conn2-1" presStyleLbl="parChTrans1D3" presStyleIdx="5" presStyleCnt="7"/>
      <dgm:spPr/>
      <dgm:t>
        <a:bodyPr/>
        <a:lstStyle/>
        <a:p>
          <a:endParaRPr lang="es-EC"/>
        </a:p>
      </dgm:t>
    </dgm:pt>
    <dgm:pt modelId="{D577E1B4-0ECE-47A5-A975-ACACA9B6124B}" type="pres">
      <dgm:prSet presAssocID="{5070F13F-8557-4E74-8C80-8A80AAF8945D}" presName="connTx" presStyleLbl="parChTrans1D3" presStyleIdx="5" presStyleCnt="7"/>
      <dgm:spPr/>
      <dgm:t>
        <a:bodyPr/>
        <a:lstStyle/>
        <a:p>
          <a:endParaRPr lang="es-EC"/>
        </a:p>
      </dgm:t>
    </dgm:pt>
    <dgm:pt modelId="{3B60BCE2-9D6B-448F-8720-433CADEB6618}" type="pres">
      <dgm:prSet presAssocID="{3F1A31BD-5B4C-4C49-B3E8-B37AFE55B421}" presName="root2" presStyleCnt="0"/>
      <dgm:spPr/>
    </dgm:pt>
    <dgm:pt modelId="{2EF22CC8-3060-48C9-A1D3-62DAADA8DB6B}" type="pres">
      <dgm:prSet presAssocID="{3F1A31BD-5B4C-4C49-B3E8-B37AFE55B421}" presName="LevelTwoTextNode" presStyleLbl="node3" presStyleIdx="5" presStyleCnt="7" custLinFactNeighborY="35568">
        <dgm:presLayoutVars>
          <dgm:chPref val="3"/>
        </dgm:presLayoutVars>
      </dgm:prSet>
      <dgm:spPr/>
      <dgm:t>
        <a:bodyPr/>
        <a:lstStyle/>
        <a:p>
          <a:endParaRPr lang="es-EC"/>
        </a:p>
      </dgm:t>
    </dgm:pt>
    <dgm:pt modelId="{D75EE673-C7E3-462E-8EBD-F540C693E30E}" type="pres">
      <dgm:prSet presAssocID="{3F1A31BD-5B4C-4C49-B3E8-B37AFE55B421}" presName="level3hierChild" presStyleCnt="0"/>
      <dgm:spPr/>
    </dgm:pt>
    <dgm:pt modelId="{6CE9ED01-888E-4B78-8582-FB75BBD8A972}" type="pres">
      <dgm:prSet presAssocID="{CF61CFA4-C281-437C-97B9-CEF5B8DDC8B3}" presName="conn2-1" presStyleLbl="parChTrans1D3" presStyleIdx="6" presStyleCnt="7"/>
      <dgm:spPr/>
      <dgm:t>
        <a:bodyPr/>
        <a:lstStyle/>
        <a:p>
          <a:endParaRPr lang="es-EC"/>
        </a:p>
      </dgm:t>
    </dgm:pt>
    <dgm:pt modelId="{7D9E41AE-4EBA-4214-B586-6C749374F475}" type="pres">
      <dgm:prSet presAssocID="{CF61CFA4-C281-437C-97B9-CEF5B8DDC8B3}" presName="connTx" presStyleLbl="parChTrans1D3" presStyleIdx="6" presStyleCnt="7"/>
      <dgm:spPr/>
      <dgm:t>
        <a:bodyPr/>
        <a:lstStyle/>
        <a:p>
          <a:endParaRPr lang="es-EC"/>
        </a:p>
      </dgm:t>
    </dgm:pt>
    <dgm:pt modelId="{08E748C1-26BC-47C3-BEB1-10551DD661A5}" type="pres">
      <dgm:prSet presAssocID="{06585FA0-4F8E-41BE-94FF-422B72884C52}" presName="root2" presStyleCnt="0"/>
      <dgm:spPr/>
    </dgm:pt>
    <dgm:pt modelId="{0CA80ACC-93C0-4BCB-9335-F3CDDBD9B624}" type="pres">
      <dgm:prSet presAssocID="{06585FA0-4F8E-41BE-94FF-422B72884C52}" presName="LevelTwoTextNode" presStyleLbl="node3" presStyleIdx="6" presStyleCnt="7" custScaleX="146150" custLinFactNeighborY="68414">
        <dgm:presLayoutVars>
          <dgm:chPref val="3"/>
        </dgm:presLayoutVars>
      </dgm:prSet>
      <dgm:spPr/>
      <dgm:t>
        <a:bodyPr/>
        <a:lstStyle/>
        <a:p>
          <a:endParaRPr lang="es-ES"/>
        </a:p>
      </dgm:t>
    </dgm:pt>
    <dgm:pt modelId="{7A46CDA1-C721-4A5B-BFAC-FB5A15715B4E}" type="pres">
      <dgm:prSet presAssocID="{06585FA0-4F8E-41BE-94FF-422B72884C52}" presName="level3hierChild" presStyleCnt="0"/>
      <dgm:spPr/>
    </dgm:pt>
    <dgm:pt modelId="{066BA581-7353-48EE-8CD7-DC2F52F9226B}" type="pres">
      <dgm:prSet presAssocID="{02D92BAD-9F2B-4415-8F97-32B5F647B019}" presName="conn2-1" presStyleLbl="parChTrans1D4" presStyleIdx="0" presStyleCnt="3"/>
      <dgm:spPr/>
      <dgm:t>
        <a:bodyPr/>
        <a:lstStyle/>
        <a:p>
          <a:endParaRPr lang="es-EC"/>
        </a:p>
      </dgm:t>
    </dgm:pt>
    <dgm:pt modelId="{12EA9603-D3EC-4E15-9EE7-9EEF26059AF8}" type="pres">
      <dgm:prSet presAssocID="{02D92BAD-9F2B-4415-8F97-32B5F647B019}" presName="connTx" presStyleLbl="parChTrans1D4" presStyleIdx="0" presStyleCnt="3"/>
      <dgm:spPr/>
      <dgm:t>
        <a:bodyPr/>
        <a:lstStyle/>
        <a:p>
          <a:endParaRPr lang="es-EC"/>
        </a:p>
      </dgm:t>
    </dgm:pt>
    <dgm:pt modelId="{26FCD0F8-76DA-4D9E-B6FE-4DB152A04D06}" type="pres">
      <dgm:prSet presAssocID="{2F3B409D-29C3-4BC2-B049-1F87D454FAB8}" presName="root2" presStyleCnt="0"/>
      <dgm:spPr/>
    </dgm:pt>
    <dgm:pt modelId="{F6163EA2-8CFE-438C-A617-80F21B29C7C7}" type="pres">
      <dgm:prSet presAssocID="{2F3B409D-29C3-4BC2-B049-1F87D454FAB8}" presName="LevelTwoTextNode" presStyleLbl="node4" presStyleIdx="0" presStyleCnt="3" custScaleX="157995" custLinFactY="-61492" custLinFactNeighborX="-1876" custLinFactNeighborY="-100000">
        <dgm:presLayoutVars>
          <dgm:chPref val="3"/>
        </dgm:presLayoutVars>
      </dgm:prSet>
      <dgm:spPr/>
      <dgm:t>
        <a:bodyPr/>
        <a:lstStyle/>
        <a:p>
          <a:endParaRPr lang="es-ES"/>
        </a:p>
      </dgm:t>
    </dgm:pt>
    <dgm:pt modelId="{5DBA8EC1-BBDD-4F0C-8E4F-B5EB74FA4AE4}" type="pres">
      <dgm:prSet presAssocID="{2F3B409D-29C3-4BC2-B049-1F87D454FAB8}" presName="level3hierChild" presStyleCnt="0"/>
      <dgm:spPr/>
    </dgm:pt>
    <dgm:pt modelId="{EED8C360-1B28-42EB-B26D-DD7A2734ACD5}" type="pres">
      <dgm:prSet presAssocID="{D2DC5EA2-7134-40B5-AA9C-2887E7544AB7}" presName="conn2-1" presStyleLbl="parChTrans1D4" presStyleIdx="1" presStyleCnt="3"/>
      <dgm:spPr/>
      <dgm:t>
        <a:bodyPr/>
        <a:lstStyle/>
        <a:p>
          <a:endParaRPr lang="es-EC"/>
        </a:p>
      </dgm:t>
    </dgm:pt>
    <dgm:pt modelId="{D754B11D-63EA-4437-AE30-3B4A063E00CB}" type="pres">
      <dgm:prSet presAssocID="{D2DC5EA2-7134-40B5-AA9C-2887E7544AB7}" presName="connTx" presStyleLbl="parChTrans1D4" presStyleIdx="1" presStyleCnt="3"/>
      <dgm:spPr/>
      <dgm:t>
        <a:bodyPr/>
        <a:lstStyle/>
        <a:p>
          <a:endParaRPr lang="es-EC"/>
        </a:p>
      </dgm:t>
    </dgm:pt>
    <dgm:pt modelId="{525E58E8-8A26-45D8-943C-345ACF154736}" type="pres">
      <dgm:prSet presAssocID="{C328FEEC-FD55-4B4B-89CC-AAF7D33BB3D8}" presName="root2" presStyleCnt="0"/>
      <dgm:spPr/>
    </dgm:pt>
    <dgm:pt modelId="{F9F660C8-BD3B-41A5-A011-52D6ED832DAD}" type="pres">
      <dgm:prSet presAssocID="{C328FEEC-FD55-4B4B-89CC-AAF7D33BB3D8}" presName="LevelTwoTextNode" presStyleLbl="node4" presStyleIdx="1" presStyleCnt="3" custScaleX="158431" custScaleY="146105" custLinFactY="-44558" custLinFactNeighborX="-1876" custLinFactNeighborY="-100000">
        <dgm:presLayoutVars>
          <dgm:chPref val="3"/>
        </dgm:presLayoutVars>
      </dgm:prSet>
      <dgm:spPr/>
      <dgm:t>
        <a:bodyPr/>
        <a:lstStyle/>
        <a:p>
          <a:endParaRPr lang="es-EC"/>
        </a:p>
      </dgm:t>
    </dgm:pt>
    <dgm:pt modelId="{AB1E9DB3-39D5-4B3F-9402-2A7FFDDC874A}" type="pres">
      <dgm:prSet presAssocID="{C328FEEC-FD55-4B4B-89CC-AAF7D33BB3D8}" presName="level3hierChild" presStyleCnt="0"/>
      <dgm:spPr/>
    </dgm:pt>
    <dgm:pt modelId="{372C9CE9-F3D9-4B85-B3F0-7B6128974590}" type="pres">
      <dgm:prSet presAssocID="{7EC67F4C-B528-43A9-8B22-C5793FF91AC0}" presName="conn2-1" presStyleLbl="parChTrans1D4" presStyleIdx="2" presStyleCnt="3"/>
      <dgm:spPr/>
      <dgm:t>
        <a:bodyPr/>
        <a:lstStyle/>
        <a:p>
          <a:endParaRPr lang="es-EC"/>
        </a:p>
      </dgm:t>
    </dgm:pt>
    <dgm:pt modelId="{B910C426-4406-425F-BCF9-62F110C77325}" type="pres">
      <dgm:prSet presAssocID="{7EC67F4C-B528-43A9-8B22-C5793FF91AC0}" presName="connTx" presStyleLbl="parChTrans1D4" presStyleIdx="2" presStyleCnt="3"/>
      <dgm:spPr/>
      <dgm:t>
        <a:bodyPr/>
        <a:lstStyle/>
        <a:p>
          <a:endParaRPr lang="es-EC"/>
        </a:p>
      </dgm:t>
    </dgm:pt>
    <dgm:pt modelId="{6F25185D-C760-40D9-AEB2-A01411902E00}" type="pres">
      <dgm:prSet presAssocID="{C2D4267A-1087-49A5-A4F6-D7D2899442E2}" presName="root2" presStyleCnt="0"/>
      <dgm:spPr/>
    </dgm:pt>
    <dgm:pt modelId="{2709150F-0563-4E81-9C77-560DA121460B}" type="pres">
      <dgm:prSet presAssocID="{C2D4267A-1087-49A5-A4F6-D7D2899442E2}" presName="LevelTwoTextNode" presStyleLbl="node4" presStyleIdx="2" presStyleCnt="3" custScaleX="157688" custScaleY="134542" custLinFactY="-10610" custLinFactNeighborY="-100000">
        <dgm:presLayoutVars>
          <dgm:chPref val="3"/>
        </dgm:presLayoutVars>
      </dgm:prSet>
      <dgm:spPr/>
      <dgm:t>
        <a:bodyPr/>
        <a:lstStyle/>
        <a:p>
          <a:endParaRPr lang="es-EC"/>
        </a:p>
      </dgm:t>
    </dgm:pt>
    <dgm:pt modelId="{2077C013-A254-4C8F-B4B9-C4ADA5E02794}" type="pres">
      <dgm:prSet presAssocID="{C2D4267A-1087-49A5-A4F6-D7D2899442E2}" presName="level3hierChild" presStyleCnt="0"/>
      <dgm:spPr/>
    </dgm:pt>
  </dgm:ptLst>
  <dgm:cxnLst>
    <dgm:cxn modelId="{A595474B-F6AB-428B-AF3E-D69AD6AE69B3}" type="presOf" srcId="{3942E38A-2541-4225-A05C-CC7946D0F1E1}" destId="{DF7F5382-EF4C-4D53-B151-CA20E9A93486}" srcOrd="0"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6AF62701-7D0D-46C7-B0B5-731C62293C33}" type="presOf" srcId="{66F863F9-FDB2-4BF6-9763-06F9EFA2C767}" destId="{ACD0B3CF-A127-4587-9F38-B0F2FCB89A65}" srcOrd="0" destOrd="0" presId="urn:microsoft.com/office/officeart/2008/layout/HorizontalMultiLevelHierarchy"/>
    <dgm:cxn modelId="{B518E67F-4AD4-4878-AEE4-670B3E15F799}" srcId="{47F84568-3A81-44DF-8CC6-4E85233DE8A5}" destId="{621EC8B7-9520-4246-85D0-B5F96AFCF60E}" srcOrd="2" destOrd="0" parTransId="{60EB395F-7B11-4DB2-8856-12FC942B9ECC}" sibTransId="{41D3613A-F4B1-4B79-B807-E1E735DAD244}"/>
    <dgm:cxn modelId="{BADAFBC4-0963-43AE-844F-DCABDC834B41}" type="presOf" srcId="{60EB395F-7B11-4DB2-8856-12FC942B9ECC}" destId="{3DAB2129-91D4-46F5-AAFB-079C9CC9073C}" srcOrd="1" destOrd="0" presId="urn:microsoft.com/office/officeart/2008/layout/HorizontalMultiLevelHierarchy"/>
    <dgm:cxn modelId="{59740A0B-E806-4C89-B209-A801A817EF86}" type="presOf" srcId="{47F84568-3A81-44DF-8CC6-4E85233DE8A5}" destId="{D5B93653-2736-46F8-8B70-CC21F863C311}" srcOrd="0" destOrd="0" presId="urn:microsoft.com/office/officeart/2008/layout/HorizontalMultiLevelHierarchy"/>
    <dgm:cxn modelId="{F040E535-68B9-450A-AE14-C8516EA80B22}" type="presOf" srcId="{CF61CFA4-C281-437C-97B9-CEF5B8DDC8B3}" destId="{6CE9ED01-888E-4B78-8582-FB75BBD8A972}" srcOrd="0" destOrd="0" presId="urn:microsoft.com/office/officeart/2008/layout/HorizontalMultiLevelHierarchy"/>
    <dgm:cxn modelId="{6E313A95-801F-4BF5-8DC9-6D4873D55A02}" type="presOf" srcId="{F379FC1D-5415-40E6-B69D-4219A613583A}" destId="{E4D03A7C-9CD5-4F3D-A9FB-C0C599281E8D}" srcOrd="0" destOrd="0" presId="urn:microsoft.com/office/officeart/2008/layout/HorizontalMultiLevelHierarchy"/>
    <dgm:cxn modelId="{5C129B29-9FE0-47A6-949D-C88224CC58F8}" srcId="{06585FA0-4F8E-41BE-94FF-422B72884C52}" destId="{C2D4267A-1087-49A5-A4F6-D7D2899442E2}" srcOrd="2" destOrd="0" parTransId="{7EC67F4C-B528-43A9-8B22-C5793FF91AC0}" sibTransId="{50690559-5430-4D30-8415-C211A8D79D34}"/>
    <dgm:cxn modelId="{133C09EC-3D11-4716-89C4-B8D599C25461}" srcId="{06585FA0-4F8E-41BE-94FF-422B72884C52}" destId="{2F3B409D-29C3-4BC2-B049-1F87D454FAB8}" srcOrd="0" destOrd="0" parTransId="{02D92BAD-9F2B-4415-8F97-32B5F647B019}" sibTransId="{A76CADCD-B11C-4803-B26C-016DF77CE2B2}"/>
    <dgm:cxn modelId="{1C5460A2-D120-4BF9-BA3C-064752411CD4}" type="presOf" srcId="{621EC8B7-9520-4246-85D0-B5F96AFCF60E}" destId="{7D9FD67C-A97B-44FA-9B28-E1AEF957D943}" srcOrd="0" destOrd="0" presId="urn:microsoft.com/office/officeart/2008/layout/HorizontalMultiLevelHierarchy"/>
    <dgm:cxn modelId="{A149A6C2-2142-47FE-A2E4-B0B83CC8724B}" type="presOf" srcId="{9F3F76BB-3543-45D0-B48F-88B4B673539B}" destId="{E41D3809-B005-4A92-8750-C3A4CF859DC2}" srcOrd="0" destOrd="0" presId="urn:microsoft.com/office/officeart/2008/layout/HorizontalMultiLevelHierarchy"/>
    <dgm:cxn modelId="{A8CA9042-667F-467D-ACCC-4A7F65621A1B}" type="presOf" srcId="{C2D4267A-1087-49A5-A4F6-D7D2899442E2}" destId="{2709150F-0563-4E81-9C77-560DA121460B}" srcOrd="0" destOrd="0" presId="urn:microsoft.com/office/officeart/2008/layout/HorizontalMultiLevelHierarchy"/>
    <dgm:cxn modelId="{47602FB4-F9C3-4B16-8320-CC9F1F91811A}" srcId="{06585FA0-4F8E-41BE-94FF-422B72884C52}" destId="{C328FEEC-FD55-4B4B-89CC-AAF7D33BB3D8}" srcOrd="1" destOrd="0" parTransId="{D2DC5EA2-7134-40B5-AA9C-2887E7544AB7}" sibTransId="{042CB6EF-FE8F-48EA-A785-1C6295B6060C}"/>
    <dgm:cxn modelId="{F877E345-AD77-413E-91AA-EE665578D517}" type="presOf" srcId="{5E7723A6-0631-4850-B124-0AE0EF524B22}" destId="{52ABB582-03F3-49BB-9AE1-A0BA389F7B7A}" srcOrd="0" destOrd="0" presId="urn:microsoft.com/office/officeart/2008/layout/HorizontalMultiLevelHierarchy"/>
    <dgm:cxn modelId="{32433635-3FDD-442E-BA6E-E977274CA57B}" type="presOf" srcId="{A5235CCA-9FED-49D0-90F4-C1E3E6CBDF86}" destId="{D694C639-10EA-471E-919A-C243DBFE0BB3}" srcOrd="0" destOrd="0" presId="urn:microsoft.com/office/officeart/2008/layout/HorizontalMultiLevelHierarchy"/>
    <dgm:cxn modelId="{1CEC924D-ABD5-4FC4-AAF6-8C3AC6D6838F}" type="presOf" srcId="{60EB395F-7B11-4DB2-8856-12FC942B9ECC}" destId="{DFBB9419-60C5-45C4-AD9B-E29DCC30995F}" srcOrd="0" destOrd="0" presId="urn:microsoft.com/office/officeart/2008/layout/HorizontalMultiLevelHierarchy"/>
    <dgm:cxn modelId="{8D6B5EDA-6295-4546-8D1A-51422C46FB9A}" type="presOf" srcId="{C328FEEC-FD55-4B4B-89CC-AAF7D33BB3D8}" destId="{F9F660C8-BD3B-41A5-A011-52D6ED832DAD}" srcOrd="0" destOrd="0" presId="urn:microsoft.com/office/officeart/2008/layout/HorizontalMultiLevelHierarchy"/>
    <dgm:cxn modelId="{599BCF2E-F402-47E7-92E7-8F1E3362CBE4}" type="presOf" srcId="{7EC67F4C-B528-43A9-8B22-C5793FF91AC0}" destId="{B910C426-4406-425F-BCF9-62F110C77325}" srcOrd="1" destOrd="0" presId="urn:microsoft.com/office/officeart/2008/layout/HorizontalMultiLevelHierarchy"/>
    <dgm:cxn modelId="{5875203A-5C38-4141-8530-DD51DCCDD9BC}" type="presOf" srcId="{3F1A31BD-5B4C-4C49-B3E8-B37AFE55B421}" destId="{2EF22CC8-3060-48C9-A1D3-62DAADA8DB6B}" srcOrd="0" destOrd="0" presId="urn:microsoft.com/office/officeart/2008/layout/HorizontalMultiLevelHierarchy"/>
    <dgm:cxn modelId="{E2366142-9E82-42E2-960D-D39A09D4D0E1}" type="presOf" srcId="{D753574F-5414-454D-B127-5BE68FC08174}" destId="{9D41FD8E-F3F3-4306-A250-7BD1E401B37E}" srcOrd="1" destOrd="0" presId="urn:microsoft.com/office/officeart/2008/layout/HorizontalMultiLevelHierarchy"/>
    <dgm:cxn modelId="{C2A1DA21-6D07-41C9-8F02-8FA01BB21F2A}" type="presOf" srcId="{4D4F9D84-A3B3-4078-B7B4-40CC9A006ADF}" destId="{1AE1FBE3-44AC-4DA1-95E3-1871A191648F}" srcOrd="0" destOrd="0" presId="urn:microsoft.com/office/officeart/2008/layout/HorizontalMultiLevelHierarchy"/>
    <dgm:cxn modelId="{70067B6F-0456-4314-A0A3-18C86210DF66}" type="presOf" srcId="{D753574F-5414-454D-B127-5BE68FC08174}" destId="{2A543DD3-1F1C-49A5-AC59-712BD649726E}" srcOrd="0" destOrd="0" presId="urn:microsoft.com/office/officeart/2008/layout/HorizontalMultiLevelHierarchy"/>
    <dgm:cxn modelId="{EE17B735-8E49-4965-9EE4-91F4CDD57CF3}" type="presOf" srcId="{5070F13F-8557-4E74-8C80-8A80AAF8945D}" destId="{D577E1B4-0ECE-47A5-A975-ACACA9B6124B}" srcOrd="1" destOrd="0" presId="urn:microsoft.com/office/officeart/2008/layout/HorizontalMultiLevelHierarchy"/>
    <dgm:cxn modelId="{F47386EF-1EB7-4599-9BEA-5FF8126EE561}" type="presOf" srcId="{E7F5CB2B-2CC4-40F0-918F-4878F79FD3AC}" destId="{514662F0-ACED-4E08-98EF-718E8C8D034F}" srcOrd="0" destOrd="0" presId="urn:microsoft.com/office/officeart/2008/layout/HorizontalMultiLevelHierarchy"/>
    <dgm:cxn modelId="{2A3EB751-F1A6-45CC-9B02-D18E4E2E45CB}" srcId="{47F84568-3A81-44DF-8CC6-4E85233DE8A5}" destId="{5BC471C0-1B81-4589-A06B-27064506CD10}" srcOrd="0" destOrd="0" parTransId="{A5235CCA-9FED-49D0-90F4-C1E3E6CBDF86}" sibTransId="{10C0773F-E39C-4FB2-B903-5C2F11F653BE}"/>
    <dgm:cxn modelId="{D98B3DBF-B28F-49C1-B6C9-CCCDC14DD3A4}" type="presOf" srcId="{A5235CCA-9FED-49D0-90F4-C1E3E6CBDF86}" destId="{0267A5DC-6E58-4822-BD65-D84A7411389A}" srcOrd="1" destOrd="0" presId="urn:microsoft.com/office/officeart/2008/layout/HorizontalMultiLevelHierarchy"/>
    <dgm:cxn modelId="{8D657F80-D070-42DD-B124-3ADEA0106D52}" type="presOf" srcId="{06585FA0-4F8E-41BE-94FF-422B72884C52}" destId="{0CA80ACC-93C0-4BCB-9335-F3CDDBD9B624}" srcOrd="0" destOrd="0" presId="urn:microsoft.com/office/officeart/2008/layout/HorizontalMultiLevelHierarchy"/>
    <dgm:cxn modelId="{954093E7-346D-4F31-A47C-58AAEB85B975}" type="presOf" srcId="{02D92BAD-9F2B-4415-8F97-32B5F647B019}" destId="{12EA9603-D3EC-4E15-9EE7-9EEF26059AF8}" srcOrd="1" destOrd="0" presId="urn:microsoft.com/office/officeart/2008/layout/HorizontalMultiLevelHierarchy"/>
    <dgm:cxn modelId="{B25CB246-B100-44B0-8354-3F9AC5C808B2}" type="presOf" srcId="{5BC471C0-1B81-4589-A06B-27064506CD10}" destId="{EA3A8909-013F-4145-ADF1-90D41932D93E}" srcOrd="0" destOrd="0" presId="urn:microsoft.com/office/officeart/2008/layout/HorizontalMultiLevelHierarchy"/>
    <dgm:cxn modelId="{51D13881-6A51-43F0-A556-D16AA9FC0CB9}" type="presOf" srcId="{D2DC5EA2-7134-40B5-AA9C-2887E7544AB7}" destId="{D754B11D-63EA-4437-AE30-3B4A063E00CB}" srcOrd="1" destOrd="0" presId="urn:microsoft.com/office/officeart/2008/layout/HorizontalMultiLevelHierarchy"/>
    <dgm:cxn modelId="{8972A368-EA0F-4DE3-9662-535DE4BBC779}" srcId="{47F84568-3A81-44DF-8CC6-4E85233DE8A5}" destId="{3F1A31BD-5B4C-4C49-B3E8-B37AFE55B421}" srcOrd="5" destOrd="0" parTransId="{5070F13F-8557-4E74-8C80-8A80AAF8945D}" sibTransId="{C83CF1CE-4619-409B-A1D3-70FDC8D2B07E}"/>
    <dgm:cxn modelId="{BB71EBD6-EDDE-44D2-8510-DDF8BECA3E35}" type="presOf" srcId="{BBE9F30F-2199-4238-AFFA-90A67AD7BDC4}" destId="{0F1F804F-4DC8-4B57-B675-2F233949201E}" srcOrd="0" destOrd="0" presId="urn:microsoft.com/office/officeart/2008/layout/HorizontalMultiLevelHierarchy"/>
    <dgm:cxn modelId="{42BD426D-6B35-41F5-AB8C-868DDF769D40}" type="presOf" srcId="{E7F5CB2B-2CC4-40F0-918F-4878F79FD3AC}" destId="{B6E04127-FB71-41F3-9CE9-7214E4D75778}" srcOrd="1" destOrd="0" presId="urn:microsoft.com/office/officeart/2008/layout/HorizontalMultiLevelHierarchy"/>
    <dgm:cxn modelId="{D81CDAFF-4C79-409C-9D64-E45DF681A333}" srcId="{47F84568-3A81-44DF-8CC6-4E85233DE8A5}" destId="{06585FA0-4F8E-41BE-94FF-422B72884C52}" srcOrd="6" destOrd="0" parTransId="{CF61CFA4-C281-437C-97B9-CEF5B8DDC8B3}" sibTransId="{7489474A-9EEF-49AD-98CD-555582090C2A}"/>
    <dgm:cxn modelId="{9E290F05-E4FB-46E7-BCB0-807B827D4469}" type="presOf" srcId="{4D4F9D84-A3B3-4078-B7B4-40CC9A006ADF}" destId="{C83BABA0-21F9-42EE-9D69-3FC9AF65C737}" srcOrd="1" destOrd="0" presId="urn:microsoft.com/office/officeart/2008/layout/HorizontalMultiLevelHierarchy"/>
    <dgm:cxn modelId="{280DFB7C-4FDE-443F-B88F-992A696AF27A}" type="presOf" srcId="{F379FC1D-5415-40E6-B69D-4219A613583A}" destId="{93390A3A-B177-441B-853B-C49261B3C1E7}" srcOrd="1" destOrd="0" presId="urn:microsoft.com/office/officeart/2008/layout/HorizontalMultiLevelHierarchy"/>
    <dgm:cxn modelId="{40275BE0-DE4F-4E12-891C-01336474F1C1}" type="presOf" srcId="{D2DC5EA2-7134-40B5-AA9C-2887E7544AB7}" destId="{EED8C360-1B28-42EB-B26D-DD7A2734ACD5}" srcOrd="0" destOrd="0" presId="urn:microsoft.com/office/officeart/2008/layout/HorizontalMultiLevelHierarchy"/>
    <dgm:cxn modelId="{DFCADDEF-7A8E-4C43-856B-5A655BA63E6D}" type="presOf" srcId="{7EC67F4C-B528-43A9-8B22-C5793FF91AC0}" destId="{372C9CE9-F3D9-4B85-B3F0-7B6128974590}" srcOrd="0" destOrd="0" presId="urn:microsoft.com/office/officeart/2008/layout/HorizontalMultiLevelHierarchy"/>
    <dgm:cxn modelId="{1C96C460-6657-40D5-9423-BE7FCAE19F05}" type="presOf" srcId="{5070F13F-8557-4E74-8C80-8A80AAF8945D}" destId="{2278FACF-F3E7-4856-B1B1-7225B2E58CFE}" srcOrd="0" destOrd="0" presId="urn:microsoft.com/office/officeart/2008/layout/HorizontalMultiLevelHierarchy"/>
    <dgm:cxn modelId="{380363F1-DC42-41C9-98F3-081C405D1314}" srcId="{47F84568-3A81-44DF-8CC6-4E85233DE8A5}" destId="{3942E38A-2541-4225-A05C-CC7946D0F1E1}" srcOrd="3" destOrd="0" parTransId="{D753574F-5414-454D-B127-5BE68FC08174}" sibTransId="{320CE94D-6600-4C4A-A2B3-D84A23069C11}"/>
    <dgm:cxn modelId="{28BA8C53-5E71-427C-AB5E-D7FFADBEE4F5}" srcId="{47F84568-3A81-44DF-8CC6-4E85233DE8A5}" destId="{5E7723A6-0631-4850-B124-0AE0EF524B22}" srcOrd="4" destOrd="0" parTransId="{4D4F9D84-A3B3-4078-B7B4-40CC9A006ADF}" sibTransId="{D97C9C9A-02D5-484D-AE45-9E3854AA8163}"/>
    <dgm:cxn modelId="{A0BB5EA5-7E5E-4987-B98C-95E86143FFB6}" type="presOf" srcId="{02D92BAD-9F2B-4415-8F97-32B5F647B019}" destId="{066BA581-7353-48EE-8CD7-DC2F52F9226B}" srcOrd="0" destOrd="0" presId="urn:microsoft.com/office/officeart/2008/layout/HorizontalMultiLevelHierarchy"/>
    <dgm:cxn modelId="{1B80CAA7-8E5D-455D-AEF5-16EC827F416F}" type="presOf" srcId="{CF61CFA4-C281-437C-97B9-CEF5B8DDC8B3}" destId="{7D9E41AE-4EBA-4214-B586-6C749374F475}" srcOrd="1" destOrd="0" presId="urn:microsoft.com/office/officeart/2008/layout/HorizontalMultiLevelHierarchy"/>
    <dgm:cxn modelId="{77A6C95F-7B2F-4635-9B6B-C88549E7747C}" type="presOf" srcId="{2F3B409D-29C3-4BC2-B049-1F87D454FAB8}" destId="{F6163EA2-8CFE-438C-A617-80F21B29C7C7}" srcOrd="0" destOrd="0" presId="urn:microsoft.com/office/officeart/2008/layout/HorizontalMultiLevelHierarchy"/>
    <dgm:cxn modelId="{124AA3A2-15F8-4590-AECD-3DD5F929730D}" srcId="{9F3F76BB-3543-45D0-B48F-88B4B673539B}" destId="{47F84568-3A81-44DF-8CC6-4E85233DE8A5}" srcOrd="0" destOrd="0" parTransId="{F379FC1D-5415-40E6-B69D-4219A613583A}" sibTransId="{1B1479B3-8612-4DAD-9E23-D3195653BCD9}"/>
    <dgm:cxn modelId="{89973C64-CBCC-4C4C-8E05-CFB58B16DE47}" srcId="{47F84568-3A81-44DF-8CC6-4E85233DE8A5}" destId="{66F863F9-FDB2-4BF6-9763-06F9EFA2C767}" srcOrd="1" destOrd="0" parTransId="{E7F5CB2B-2CC4-40F0-918F-4878F79FD3AC}" sibTransId="{34A57F0B-FB83-49B3-8AAB-0EA259CFD9E8}"/>
    <dgm:cxn modelId="{7A018B7E-08C7-47DA-A518-C6F9E6D83F59}" type="presParOf" srcId="{0F1F804F-4DC8-4B57-B675-2F233949201E}" destId="{593FC032-9419-4484-AAC3-44A707D7659A}" srcOrd="0" destOrd="0" presId="urn:microsoft.com/office/officeart/2008/layout/HorizontalMultiLevelHierarchy"/>
    <dgm:cxn modelId="{E2F1E589-DA87-4316-B2A8-3CDF930DACF8}" type="presParOf" srcId="{593FC032-9419-4484-AAC3-44A707D7659A}" destId="{E41D3809-B005-4A92-8750-C3A4CF859DC2}" srcOrd="0" destOrd="0" presId="urn:microsoft.com/office/officeart/2008/layout/HorizontalMultiLevelHierarchy"/>
    <dgm:cxn modelId="{6ABCEE0B-DFA9-43E0-B791-2B55CD807EAE}" type="presParOf" srcId="{593FC032-9419-4484-AAC3-44A707D7659A}" destId="{5EF2F110-FC1F-4629-AC00-06AFB0252706}" srcOrd="1" destOrd="0" presId="urn:microsoft.com/office/officeart/2008/layout/HorizontalMultiLevelHierarchy"/>
    <dgm:cxn modelId="{08FCD3A8-09BA-4B3F-8F83-EDC7C9FDFC3B}" type="presParOf" srcId="{5EF2F110-FC1F-4629-AC00-06AFB0252706}" destId="{E4D03A7C-9CD5-4F3D-A9FB-C0C599281E8D}" srcOrd="0" destOrd="0" presId="urn:microsoft.com/office/officeart/2008/layout/HorizontalMultiLevelHierarchy"/>
    <dgm:cxn modelId="{00782C4B-2A21-4817-8AEE-14ACA739F121}" type="presParOf" srcId="{E4D03A7C-9CD5-4F3D-A9FB-C0C599281E8D}" destId="{93390A3A-B177-441B-853B-C49261B3C1E7}" srcOrd="0" destOrd="0" presId="urn:microsoft.com/office/officeart/2008/layout/HorizontalMultiLevelHierarchy"/>
    <dgm:cxn modelId="{A8878159-4B41-46BE-9DF3-0D9F47B30C7F}" type="presParOf" srcId="{5EF2F110-FC1F-4629-AC00-06AFB0252706}" destId="{255ECFE9-4FFA-4DE6-819A-993649EF84BA}" srcOrd="1" destOrd="0" presId="urn:microsoft.com/office/officeart/2008/layout/HorizontalMultiLevelHierarchy"/>
    <dgm:cxn modelId="{ED2CDD0B-4E7B-456D-B03C-75795EA11092}" type="presParOf" srcId="{255ECFE9-4FFA-4DE6-819A-993649EF84BA}" destId="{D5B93653-2736-46F8-8B70-CC21F863C311}" srcOrd="0" destOrd="0" presId="urn:microsoft.com/office/officeart/2008/layout/HorizontalMultiLevelHierarchy"/>
    <dgm:cxn modelId="{1C22DDD5-02B0-4D4B-85BD-38B7AAF5ABE1}" type="presParOf" srcId="{255ECFE9-4FFA-4DE6-819A-993649EF84BA}" destId="{5280FEA8-A1FF-42C0-84C6-296DCA8431C0}" srcOrd="1" destOrd="0" presId="urn:microsoft.com/office/officeart/2008/layout/HorizontalMultiLevelHierarchy"/>
    <dgm:cxn modelId="{54C7CCF4-F52C-4E75-B152-0533DF20FD2D}" type="presParOf" srcId="{5280FEA8-A1FF-42C0-84C6-296DCA8431C0}" destId="{D694C639-10EA-471E-919A-C243DBFE0BB3}" srcOrd="0" destOrd="0" presId="urn:microsoft.com/office/officeart/2008/layout/HorizontalMultiLevelHierarchy"/>
    <dgm:cxn modelId="{C6B9FA91-BBBF-4D09-A202-E4DD320A14EF}" type="presParOf" srcId="{D694C639-10EA-471E-919A-C243DBFE0BB3}" destId="{0267A5DC-6E58-4822-BD65-D84A7411389A}" srcOrd="0" destOrd="0" presId="urn:microsoft.com/office/officeart/2008/layout/HorizontalMultiLevelHierarchy"/>
    <dgm:cxn modelId="{43A565F1-87E7-4E3D-8733-2369951FDACE}" type="presParOf" srcId="{5280FEA8-A1FF-42C0-84C6-296DCA8431C0}" destId="{1FAFAF22-126D-4611-9AE1-602E4ED59E5F}" srcOrd="1" destOrd="0" presId="urn:microsoft.com/office/officeart/2008/layout/HorizontalMultiLevelHierarchy"/>
    <dgm:cxn modelId="{FC038CCE-0C0E-4C98-80D2-2B35465418AA}" type="presParOf" srcId="{1FAFAF22-126D-4611-9AE1-602E4ED59E5F}" destId="{EA3A8909-013F-4145-ADF1-90D41932D93E}" srcOrd="0" destOrd="0" presId="urn:microsoft.com/office/officeart/2008/layout/HorizontalMultiLevelHierarchy"/>
    <dgm:cxn modelId="{1E7D66C5-CAB4-44FC-826E-F3B19E632EE8}" type="presParOf" srcId="{1FAFAF22-126D-4611-9AE1-602E4ED59E5F}" destId="{2EB0F224-BDD6-42E3-8B93-8463ECF1860E}" srcOrd="1" destOrd="0" presId="urn:microsoft.com/office/officeart/2008/layout/HorizontalMultiLevelHierarchy"/>
    <dgm:cxn modelId="{59C1FF9B-D467-4D30-972C-E852C7F55582}" type="presParOf" srcId="{5280FEA8-A1FF-42C0-84C6-296DCA8431C0}" destId="{514662F0-ACED-4E08-98EF-718E8C8D034F}" srcOrd="2" destOrd="0" presId="urn:microsoft.com/office/officeart/2008/layout/HorizontalMultiLevelHierarchy"/>
    <dgm:cxn modelId="{B2037FAE-4790-4DCA-A9C5-2C367CD91CE7}" type="presParOf" srcId="{514662F0-ACED-4E08-98EF-718E8C8D034F}" destId="{B6E04127-FB71-41F3-9CE9-7214E4D75778}" srcOrd="0" destOrd="0" presId="urn:microsoft.com/office/officeart/2008/layout/HorizontalMultiLevelHierarchy"/>
    <dgm:cxn modelId="{7727815E-EED0-4641-9947-C40094BF2643}" type="presParOf" srcId="{5280FEA8-A1FF-42C0-84C6-296DCA8431C0}" destId="{CC1CC57C-9B98-4EFF-8A52-E6174EDD5A15}" srcOrd="3" destOrd="0" presId="urn:microsoft.com/office/officeart/2008/layout/HorizontalMultiLevelHierarchy"/>
    <dgm:cxn modelId="{31CAEBD8-1ACF-4730-B842-894642F7B0DE}" type="presParOf" srcId="{CC1CC57C-9B98-4EFF-8A52-E6174EDD5A15}" destId="{ACD0B3CF-A127-4587-9F38-B0F2FCB89A65}" srcOrd="0" destOrd="0" presId="urn:microsoft.com/office/officeart/2008/layout/HorizontalMultiLevelHierarchy"/>
    <dgm:cxn modelId="{C90E8205-6090-4EA9-BD9C-93518316F939}" type="presParOf" srcId="{CC1CC57C-9B98-4EFF-8A52-E6174EDD5A15}" destId="{E30EE0C5-811A-4E42-99FC-B5C79B80DA06}" srcOrd="1" destOrd="0" presId="urn:microsoft.com/office/officeart/2008/layout/HorizontalMultiLevelHierarchy"/>
    <dgm:cxn modelId="{F709FB61-C34A-46FE-817F-BC2AA4D08C19}" type="presParOf" srcId="{5280FEA8-A1FF-42C0-84C6-296DCA8431C0}" destId="{DFBB9419-60C5-45C4-AD9B-E29DCC30995F}" srcOrd="4" destOrd="0" presId="urn:microsoft.com/office/officeart/2008/layout/HorizontalMultiLevelHierarchy"/>
    <dgm:cxn modelId="{249D4A90-BE6D-4FA7-9672-A1F08949B431}" type="presParOf" srcId="{DFBB9419-60C5-45C4-AD9B-E29DCC30995F}" destId="{3DAB2129-91D4-46F5-AAFB-079C9CC9073C}" srcOrd="0" destOrd="0" presId="urn:microsoft.com/office/officeart/2008/layout/HorizontalMultiLevelHierarchy"/>
    <dgm:cxn modelId="{42B0501F-F3A8-47C4-9875-B19F51A03932}" type="presParOf" srcId="{5280FEA8-A1FF-42C0-84C6-296DCA8431C0}" destId="{2BBAF1C3-BCA6-4253-9B12-D06AAFD0B001}" srcOrd="5" destOrd="0" presId="urn:microsoft.com/office/officeart/2008/layout/HorizontalMultiLevelHierarchy"/>
    <dgm:cxn modelId="{580212CB-602A-489B-B1EA-0747E89E30EC}" type="presParOf" srcId="{2BBAF1C3-BCA6-4253-9B12-D06AAFD0B001}" destId="{7D9FD67C-A97B-44FA-9B28-E1AEF957D943}" srcOrd="0" destOrd="0" presId="urn:microsoft.com/office/officeart/2008/layout/HorizontalMultiLevelHierarchy"/>
    <dgm:cxn modelId="{58DA005A-6298-44DB-9F2C-9B570BC39908}" type="presParOf" srcId="{2BBAF1C3-BCA6-4253-9B12-D06AAFD0B001}" destId="{0A6CA600-72C5-4659-891A-E2241FDB522E}" srcOrd="1" destOrd="0" presId="urn:microsoft.com/office/officeart/2008/layout/HorizontalMultiLevelHierarchy"/>
    <dgm:cxn modelId="{60474D60-C061-45AD-81CE-9788E0730BA8}" type="presParOf" srcId="{5280FEA8-A1FF-42C0-84C6-296DCA8431C0}" destId="{2A543DD3-1F1C-49A5-AC59-712BD649726E}" srcOrd="6" destOrd="0" presId="urn:microsoft.com/office/officeart/2008/layout/HorizontalMultiLevelHierarchy"/>
    <dgm:cxn modelId="{7143C5CD-BF78-48E4-926E-962DD66F2FDA}" type="presParOf" srcId="{2A543DD3-1F1C-49A5-AC59-712BD649726E}" destId="{9D41FD8E-F3F3-4306-A250-7BD1E401B37E}" srcOrd="0" destOrd="0" presId="urn:microsoft.com/office/officeart/2008/layout/HorizontalMultiLevelHierarchy"/>
    <dgm:cxn modelId="{E6CC57F7-642E-4F3E-AB9F-47059AF8C9A0}" type="presParOf" srcId="{5280FEA8-A1FF-42C0-84C6-296DCA8431C0}" destId="{7AE6F988-2ED3-4ADB-850C-4825D5CDDB1A}" srcOrd="7" destOrd="0" presId="urn:microsoft.com/office/officeart/2008/layout/HorizontalMultiLevelHierarchy"/>
    <dgm:cxn modelId="{B2AC56ED-C7A1-4876-B338-72D353173B1C}" type="presParOf" srcId="{7AE6F988-2ED3-4ADB-850C-4825D5CDDB1A}" destId="{DF7F5382-EF4C-4D53-B151-CA20E9A93486}" srcOrd="0" destOrd="0" presId="urn:microsoft.com/office/officeart/2008/layout/HorizontalMultiLevelHierarchy"/>
    <dgm:cxn modelId="{EEA41280-9F3C-4C8D-B78B-281BFAECA8F1}" type="presParOf" srcId="{7AE6F988-2ED3-4ADB-850C-4825D5CDDB1A}" destId="{57707288-4BD8-4959-BF98-1075E6CC4347}" srcOrd="1" destOrd="0" presId="urn:microsoft.com/office/officeart/2008/layout/HorizontalMultiLevelHierarchy"/>
    <dgm:cxn modelId="{44E37B5D-455C-4AD5-9618-D24B75213DFF}" type="presParOf" srcId="{5280FEA8-A1FF-42C0-84C6-296DCA8431C0}" destId="{1AE1FBE3-44AC-4DA1-95E3-1871A191648F}" srcOrd="8" destOrd="0" presId="urn:microsoft.com/office/officeart/2008/layout/HorizontalMultiLevelHierarchy"/>
    <dgm:cxn modelId="{C6A2B895-62CD-4540-803C-B77032CAF1DD}" type="presParOf" srcId="{1AE1FBE3-44AC-4DA1-95E3-1871A191648F}" destId="{C83BABA0-21F9-42EE-9D69-3FC9AF65C737}" srcOrd="0" destOrd="0" presId="urn:microsoft.com/office/officeart/2008/layout/HorizontalMultiLevelHierarchy"/>
    <dgm:cxn modelId="{D2477D33-43E3-49D6-8219-74751C4512E8}" type="presParOf" srcId="{5280FEA8-A1FF-42C0-84C6-296DCA8431C0}" destId="{9F9C80F2-F921-479F-8A37-DD87F750916A}" srcOrd="9" destOrd="0" presId="urn:microsoft.com/office/officeart/2008/layout/HorizontalMultiLevelHierarchy"/>
    <dgm:cxn modelId="{B9D8592C-5662-47EC-B788-A90026B0C831}" type="presParOf" srcId="{9F9C80F2-F921-479F-8A37-DD87F750916A}" destId="{52ABB582-03F3-49BB-9AE1-A0BA389F7B7A}" srcOrd="0" destOrd="0" presId="urn:microsoft.com/office/officeart/2008/layout/HorizontalMultiLevelHierarchy"/>
    <dgm:cxn modelId="{79BC6449-CF5C-435A-8185-67534C62A4B0}" type="presParOf" srcId="{9F9C80F2-F921-479F-8A37-DD87F750916A}" destId="{89274BBA-937D-4D11-9746-CF70E743B32F}" srcOrd="1" destOrd="0" presId="urn:microsoft.com/office/officeart/2008/layout/HorizontalMultiLevelHierarchy"/>
    <dgm:cxn modelId="{C8928CB9-CE91-4E8B-A7B9-9E603E86C823}" type="presParOf" srcId="{5280FEA8-A1FF-42C0-84C6-296DCA8431C0}" destId="{2278FACF-F3E7-4856-B1B1-7225B2E58CFE}" srcOrd="10" destOrd="0" presId="urn:microsoft.com/office/officeart/2008/layout/HorizontalMultiLevelHierarchy"/>
    <dgm:cxn modelId="{A3C3F8D2-E8A8-4A56-B7A9-EE14CB5D8C71}" type="presParOf" srcId="{2278FACF-F3E7-4856-B1B1-7225B2E58CFE}" destId="{D577E1B4-0ECE-47A5-A975-ACACA9B6124B}" srcOrd="0" destOrd="0" presId="urn:microsoft.com/office/officeart/2008/layout/HorizontalMultiLevelHierarchy"/>
    <dgm:cxn modelId="{E6D9166B-C06B-4763-8D98-4FE3E12E8AA6}" type="presParOf" srcId="{5280FEA8-A1FF-42C0-84C6-296DCA8431C0}" destId="{3B60BCE2-9D6B-448F-8720-433CADEB6618}" srcOrd="11" destOrd="0" presId="urn:microsoft.com/office/officeart/2008/layout/HorizontalMultiLevelHierarchy"/>
    <dgm:cxn modelId="{B5C8AF1A-C681-4E0C-8376-17ADC8898B7C}" type="presParOf" srcId="{3B60BCE2-9D6B-448F-8720-433CADEB6618}" destId="{2EF22CC8-3060-48C9-A1D3-62DAADA8DB6B}" srcOrd="0" destOrd="0" presId="urn:microsoft.com/office/officeart/2008/layout/HorizontalMultiLevelHierarchy"/>
    <dgm:cxn modelId="{451C88CF-6D39-4825-B45E-31951034B686}" type="presParOf" srcId="{3B60BCE2-9D6B-448F-8720-433CADEB6618}" destId="{D75EE673-C7E3-462E-8EBD-F540C693E30E}" srcOrd="1" destOrd="0" presId="urn:microsoft.com/office/officeart/2008/layout/HorizontalMultiLevelHierarchy"/>
    <dgm:cxn modelId="{FEAA624D-EC76-4239-8D31-2A8E782C1D34}" type="presParOf" srcId="{5280FEA8-A1FF-42C0-84C6-296DCA8431C0}" destId="{6CE9ED01-888E-4B78-8582-FB75BBD8A972}" srcOrd="12" destOrd="0" presId="urn:microsoft.com/office/officeart/2008/layout/HorizontalMultiLevelHierarchy"/>
    <dgm:cxn modelId="{618DEDC6-F13A-4B70-987D-D9AF3AFC46E0}" type="presParOf" srcId="{6CE9ED01-888E-4B78-8582-FB75BBD8A972}" destId="{7D9E41AE-4EBA-4214-B586-6C749374F475}" srcOrd="0" destOrd="0" presId="urn:microsoft.com/office/officeart/2008/layout/HorizontalMultiLevelHierarchy"/>
    <dgm:cxn modelId="{28FDBACF-D506-4B54-8A79-DE3B6EABA823}" type="presParOf" srcId="{5280FEA8-A1FF-42C0-84C6-296DCA8431C0}" destId="{08E748C1-26BC-47C3-BEB1-10551DD661A5}" srcOrd="13" destOrd="0" presId="urn:microsoft.com/office/officeart/2008/layout/HorizontalMultiLevelHierarchy"/>
    <dgm:cxn modelId="{32B47994-20E2-4992-8E4F-BF1D19B705D2}" type="presParOf" srcId="{08E748C1-26BC-47C3-BEB1-10551DD661A5}" destId="{0CA80ACC-93C0-4BCB-9335-F3CDDBD9B624}" srcOrd="0" destOrd="0" presId="urn:microsoft.com/office/officeart/2008/layout/HorizontalMultiLevelHierarchy"/>
    <dgm:cxn modelId="{3B2A4FAD-738F-4C74-9C3D-63AA1F7D43F6}" type="presParOf" srcId="{08E748C1-26BC-47C3-BEB1-10551DD661A5}" destId="{7A46CDA1-C721-4A5B-BFAC-FB5A15715B4E}" srcOrd="1" destOrd="0" presId="urn:microsoft.com/office/officeart/2008/layout/HorizontalMultiLevelHierarchy"/>
    <dgm:cxn modelId="{B3543DA7-6960-49A9-8CC3-1393BF849463}" type="presParOf" srcId="{7A46CDA1-C721-4A5B-BFAC-FB5A15715B4E}" destId="{066BA581-7353-48EE-8CD7-DC2F52F9226B}" srcOrd="0" destOrd="0" presId="urn:microsoft.com/office/officeart/2008/layout/HorizontalMultiLevelHierarchy"/>
    <dgm:cxn modelId="{E8788D68-03F8-4BE4-9274-11E1CA795F09}" type="presParOf" srcId="{066BA581-7353-48EE-8CD7-DC2F52F9226B}" destId="{12EA9603-D3EC-4E15-9EE7-9EEF26059AF8}" srcOrd="0" destOrd="0" presId="urn:microsoft.com/office/officeart/2008/layout/HorizontalMultiLevelHierarchy"/>
    <dgm:cxn modelId="{231DCB13-C5E9-423A-909C-328C84ECECCC}" type="presParOf" srcId="{7A46CDA1-C721-4A5B-BFAC-FB5A15715B4E}" destId="{26FCD0F8-76DA-4D9E-B6FE-4DB152A04D06}" srcOrd="1" destOrd="0" presId="urn:microsoft.com/office/officeart/2008/layout/HorizontalMultiLevelHierarchy"/>
    <dgm:cxn modelId="{FD044E7B-529B-4353-9ECE-F9403D2DB2F9}" type="presParOf" srcId="{26FCD0F8-76DA-4D9E-B6FE-4DB152A04D06}" destId="{F6163EA2-8CFE-438C-A617-80F21B29C7C7}" srcOrd="0" destOrd="0" presId="urn:microsoft.com/office/officeart/2008/layout/HorizontalMultiLevelHierarchy"/>
    <dgm:cxn modelId="{C69FA052-42AE-4C5C-9D95-C2AF7CAFF591}" type="presParOf" srcId="{26FCD0F8-76DA-4D9E-B6FE-4DB152A04D06}" destId="{5DBA8EC1-BBDD-4F0C-8E4F-B5EB74FA4AE4}" srcOrd="1" destOrd="0" presId="urn:microsoft.com/office/officeart/2008/layout/HorizontalMultiLevelHierarchy"/>
    <dgm:cxn modelId="{1DEF98A0-4B17-4D5F-A3FD-C58B9DD2C75B}" type="presParOf" srcId="{7A46CDA1-C721-4A5B-BFAC-FB5A15715B4E}" destId="{EED8C360-1B28-42EB-B26D-DD7A2734ACD5}" srcOrd="2" destOrd="0" presId="urn:microsoft.com/office/officeart/2008/layout/HorizontalMultiLevelHierarchy"/>
    <dgm:cxn modelId="{59B8BDAF-53F0-4FB2-B4FE-CE677F389A2B}" type="presParOf" srcId="{EED8C360-1B28-42EB-B26D-DD7A2734ACD5}" destId="{D754B11D-63EA-4437-AE30-3B4A063E00CB}" srcOrd="0" destOrd="0" presId="urn:microsoft.com/office/officeart/2008/layout/HorizontalMultiLevelHierarchy"/>
    <dgm:cxn modelId="{6A6F3744-12AF-41C3-A0A3-1A9AA6038E0B}" type="presParOf" srcId="{7A46CDA1-C721-4A5B-BFAC-FB5A15715B4E}" destId="{525E58E8-8A26-45D8-943C-345ACF154736}" srcOrd="3" destOrd="0" presId="urn:microsoft.com/office/officeart/2008/layout/HorizontalMultiLevelHierarchy"/>
    <dgm:cxn modelId="{8F9E0EBB-789E-4D8C-B1A8-DA8016703C70}" type="presParOf" srcId="{525E58E8-8A26-45D8-943C-345ACF154736}" destId="{F9F660C8-BD3B-41A5-A011-52D6ED832DAD}" srcOrd="0" destOrd="0" presId="urn:microsoft.com/office/officeart/2008/layout/HorizontalMultiLevelHierarchy"/>
    <dgm:cxn modelId="{C3C1A72B-7258-4A99-B681-59C96CC10CDD}" type="presParOf" srcId="{525E58E8-8A26-45D8-943C-345ACF154736}" destId="{AB1E9DB3-39D5-4B3F-9402-2A7FFDDC874A}" srcOrd="1" destOrd="0" presId="urn:microsoft.com/office/officeart/2008/layout/HorizontalMultiLevelHierarchy"/>
    <dgm:cxn modelId="{2B8CD053-A053-46CF-B0E4-D116B1644CF1}" type="presParOf" srcId="{7A46CDA1-C721-4A5B-BFAC-FB5A15715B4E}" destId="{372C9CE9-F3D9-4B85-B3F0-7B6128974590}" srcOrd="4" destOrd="0" presId="urn:microsoft.com/office/officeart/2008/layout/HorizontalMultiLevelHierarchy"/>
    <dgm:cxn modelId="{D9E67DAB-F894-4808-A06D-C20A57F583EF}" type="presParOf" srcId="{372C9CE9-F3D9-4B85-B3F0-7B6128974590}" destId="{B910C426-4406-425F-BCF9-62F110C77325}" srcOrd="0" destOrd="0" presId="urn:microsoft.com/office/officeart/2008/layout/HorizontalMultiLevelHierarchy"/>
    <dgm:cxn modelId="{72B22894-C7C1-4CEA-890E-BE2E99A3EAF2}" type="presParOf" srcId="{7A46CDA1-C721-4A5B-BFAC-FB5A15715B4E}" destId="{6F25185D-C760-40D9-AEB2-A01411902E00}" srcOrd="5" destOrd="0" presId="urn:microsoft.com/office/officeart/2008/layout/HorizontalMultiLevelHierarchy"/>
    <dgm:cxn modelId="{AAD74F09-1341-4BFA-BCC4-E0F07E5D0B52}" type="presParOf" srcId="{6F25185D-C760-40D9-AEB2-A01411902E00}" destId="{2709150F-0563-4E81-9C77-560DA121460B}" srcOrd="0" destOrd="0" presId="urn:microsoft.com/office/officeart/2008/layout/HorizontalMultiLevelHierarchy"/>
    <dgm:cxn modelId="{4B361C9F-7F87-45C4-B938-CFC40C393037}" type="presParOf" srcId="{6F25185D-C760-40D9-AEB2-A01411902E00}" destId="{2077C013-A254-4C8F-B4B9-C4ADA5E0279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Principales tipos de Plástico</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400" dirty="0" smtClean="0"/>
            <a:t>Es posible enmarcar los plásticos en dos grandes grupos</a:t>
          </a:r>
          <a:endParaRPr lang="es-ES" sz="1400"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3942E38A-2541-4225-A05C-CC7946D0F1E1}">
      <dgm:prSet custT="1"/>
      <dgm:spPr/>
      <dgm:t>
        <a:bodyPr/>
        <a:lstStyle/>
        <a:p>
          <a:r>
            <a:rPr lang="es-ES" sz="1400" b="1" dirty="0" smtClean="0"/>
            <a:t>De origen natural. </a:t>
          </a:r>
          <a:r>
            <a:rPr lang="es-ES" sz="1400" dirty="0" smtClean="0"/>
            <a:t>Siendo estos  los primeros en emplearse  han sido relegados.</a:t>
          </a:r>
          <a:endParaRPr lang="es-ES" sz="1400" dirty="0"/>
        </a:p>
      </dgm:t>
    </dgm:pt>
    <dgm:pt modelId="{D753574F-5414-454D-B127-5BE68FC08174}" type="parTrans" cxnId="{380363F1-DC42-41C9-98F3-081C405D1314}">
      <dgm:prSet/>
      <dgm:spPr/>
      <dgm:t>
        <a:bodyPr/>
        <a:lstStyle/>
        <a:p>
          <a:endParaRPr lang="es-EC"/>
        </a:p>
      </dgm:t>
    </dgm:pt>
    <dgm:pt modelId="{320CE94D-6600-4C4A-A2B3-D84A23069C11}" type="sibTrans" cxnId="{380363F1-DC42-41C9-98F3-081C405D1314}">
      <dgm:prSet/>
      <dgm:spPr/>
      <dgm:t>
        <a:bodyPr/>
        <a:lstStyle/>
        <a:p>
          <a:endParaRPr lang="es-EC"/>
        </a:p>
      </dgm:t>
    </dgm:pt>
    <dgm:pt modelId="{5E7723A6-0631-4850-B124-0AE0EF524B22}">
      <dgm:prSet custT="1"/>
      <dgm:spPr/>
      <dgm:t>
        <a:bodyPr/>
        <a:lstStyle/>
        <a:p>
          <a:r>
            <a:rPr lang="es-ES" sz="1400" b="1" dirty="0" smtClean="0"/>
            <a:t>De origen sintético</a:t>
          </a:r>
          <a:r>
            <a:rPr lang="es-ES" sz="1400" dirty="0" smtClean="0"/>
            <a:t>. </a:t>
          </a:r>
          <a:r>
            <a:rPr lang="es-ES" sz="1400" b="1" dirty="0" smtClean="0"/>
            <a:t> </a:t>
          </a:r>
          <a:r>
            <a:rPr lang="es-ES" sz="1400" b="0" dirty="0" smtClean="0"/>
            <a:t>Los mas empleados en la actualidad, estos se dividen en Termoestables y Termoplásticos.</a:t>
          </a:r>
          <a:endParaRPr lang="es-ES" sz="1400" dirty="0"/>
        </a:p>
      </dgm:t>
    </dgm:pt>
    <dgm:pt modelId="{4D4F9D84-A3B3-4078-B7B4-40CC9A006ADF}" type="parTrans" cxnId="{28BA8C53-5E71-427C-AB5E-D7FFADBEE4F5}">
      <dgm:prSet/>
      <dgm:spPr/>
      <dgm:t>
        <a:bodyPr/>
        <a:lstStyle/>
        <a:p>
          <a:endParaRPr lang="es-EC"/>
        </a:p>
      </dgm:t>
    </dgm:pt>
    <dgm:pt modelId="{D97C9C9A-02D5-484D-AE45-9E3854AA8163}" type="sibTrans" cxnId="{28BA8C53-5E71-427C-AB5E-D7FFADBEE4F5}">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X="149386" custScaleY="152162" custLinFactNeighborY="6758">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E4D03A7C-9CD5-4F3D-A9FB-C0C599281E8D}" type="pres">
      <dgm:prSet presAssocID="{F379FC1D-5415-40E6-B69D-4219A613583A}" presName="conn2-1" presStyleLbl="parChTrans1D2" presStyleIdx="0" presStyleCnt="1"/>
      <dgm:spPr/>
      <dgm:t>
        <a:bodyPr/>
        <a:lstStyle/>
        <a:p>
          <a:endParaRPr lang="es-EC"/>
        </a:p>
      </dgm:t>
    </dgm:pt>
    <dgm:pt modelId="{93390A3A-B177-441B-853B-C49261B3C1E7}" type="pres">
      <dgm:prSet presAssocID="{F379FC1D-5415-40E6-B69D-4219A613583A}" presName="connTx" presStyleLbl="parChTrans1D2" presStyleIdx="0" presStyleCnt="1"/>
      <dgm:spPr/>
      <dgm:t>
        <a:bodyPr/>
        <a:lstStyle/>
        <a:p>
          <a:endParaRPr lang="es-EC"/>
        </a:p>
      </dgm:t>
    </dgm:pt>
    <dgm:pt modelId="{255ECFE9-4FFA-4DE6-819A-993649EF84BA}" type="pres">
      <dgm:prSet presAssocID="{47F84568-3A81-44DF-8CC6-4E85233DE8A5}" presName="root2" presStyleCnt="0"/>
      <dgm:spPr/>
    </dgm:pt>
    <dgm:pt modelId="{D5B93653-2736-46F8-8B70-CC21F863C311}" type="pres">
      <dgm:prSet presAssocID="{47F84568-3A81-44DF-8CC6-4E85233DE8A5}" presName="LevelTwoTextNode" presStyleLbl="node2" presStyleIdx="0" presStyleCnt="1" custScaleX="148986" custScaleY="137278" custLinFactNeighborY="567">
        <dgm:presLayoutVars>
          <dgm:chPref val="3"/>
        </dgm:presLayoutVars>
      </dgm:prSet>
      <dgm:spPr/>
      <dgm:t>
        <a:bodyPr/>
        <a:lstStyle/>
        <a:p>
          <a:endParaRPr lang="es-ES"/>
        </a:p>
      </dgm:t>
    </dgm:pt>
    <dgm:pt modelId="{5280FEA8-A1FF-42C0-84C6-296DCA8431C0}" type="pres">
      <dgm:prSet presAssocID="{47F84568-3A81-44DF-8CC6-4E85233DE8A5}" presName="level3hierChild" presStyleCnt="0"/>
      <dgm:spPr/>
    </dgm:pt>
    <dgm:pt modelId="{2A543DD3-1F1C-49A5-AC59-712BD649726E}" type="pres">
      <dgm:prSet presAssocID="{D753574F-5414-454D-B127-5BE68FC08174}" presName="conn2-1" presStyleLbl="parChTrans1D3" presStyleIdx="0" presStyleCnt="2"/>
      <dgm:spPr/>
      <dgm:t>
        <a:bodyPr/>
        <a:lstStyle/>
        <a:p>
          <a:endParaRPr lang="es-EC"/>
        </a:p>
      </dgm:t>
    </dgm:pt>
    <dgm:pt modelId="{9D41FD8E-F3F3-4306-A250-7BD1E401B37E}" type="pres">
      <dgm:prSet presAssocID="{D753574F-5414-454D-B127-5BE68FC08174}" presName="connTx" presStyleLbl="parChTrans1D3" presStyleIdx="0" presStyleCnt="2"/>
      <dgm:spPr/>
      <dgm:t>
        <a:bodyPr/>
        <a:lstStyle/>
        <a:p>
          <a:endParaRPr lang="es-EC"/>
        </a:p>
      </dgm:t>
    </dgm:pt>
    <dgm:pt modelId="{7AE6F988-2ED3-4ADB-850C-4825D5CDDB1A}" type="pres">
      <dgm:prSet presAssocID="{3942E38A-2541-4225-A05C-CC7946D0F1E1}" presName="root2" presStyleCnt="0"/>
      <dgm:spPr/>
    </dgm:pt>
    <dgm:pt modelId="{DF7F5382-EF4C-4D53-B151-CA20E9A93486}" type="pres">
      <dgm:prSet presAssocID="{3942E38A-2541-4225-A05C-CC7946D0F1E1}" presName="LevelTwoTextNode" presStyleLbl="node3" presStyleIdx="0" presStyleCnt="2" custScaleX="139297" custScaleY="188520" custLinFactNeighborY="-87125">
        <dgm:presLayoutVars>
          <dgm:chPref val="3"/>
        </dgm:presLayoutVars>
      </dgm:prSet>
      <dgm:spPr/>
      <dgm:t>
        <a:bodyPr/>
        <a:lstStyle/>
        <a:p>
          <a:endParaRPr lang="es-EC"/>
        </a:p>
      </dgm:t>
    </dgm:pt>
    <dgm:pt modelId="{57707288-4BD8-4959-BF98-1075E6CC4347}" type="pres">
      <dgm:prSet presAssocID="{3942E38A-2541-4225-A05C-CC7946D0F1E1}" presName="level3hierChild" presStyleCnt="0"/>
      <dgm:spPr/>
    </dgm:pt>
    <dgm:pt modelId="{1AE1FBE3-44AC-4DA1-95E3-1871A191648F}" type="pres">
      <dgm:prSet presAssocID="{4D4F9D84-A3B3-4078-B7B4-40CC9A006ADF}" presName="conn2-1" presStyleLbl="parChTrans1D3" presStyleIdx="1" presStyleCnt="2"/>
      <dgm:spPr/>
      <dgm:t>
        <a:bodyPr/>
        <a:lstStyle/>
        <a:p>
          <a:endParaRPr lang="es-EC"/>
        </a:p>
      </dgm:t>
    </dgm:pt>
    <dgm:pt modelId="{C83BABA0-21F9-42EE-9D69-3FC9AF65C737}" type="pres">
      <dgm:prSet presAssocID="{4D4F9D84-A3B3-4078-B7B4-40CC9A006ADF}" presName="connTx" presStyleLbl="parChTrans1D3" presStyleIdx="1" presStyleCnt="2"/>
      <dgm:spPr/>
      <dgm:t>
        <a:bodyPr/>
        <a:lstStyle/>
        <a:p>
          <a:endParaRPr lang="es-EC"/>
        </a:p>
      </dgm:t>
    </dgm:pt>
    <dgm:pt modelId="{9F9C80F2-F921-479F-8A37-DD87F750916A}" type="pres">
      <dgm:prSet presAssocID="{5E7723A6-0631-4850-B124-0AE0EF524B22}" presName="root2" presStyleCnt="0"/>
      <dgm:spPr/>
    </dgm:pt>
    <dgm:pt modelId="{52ABB582-03F3-49BB-9AE1-A0BA389F7B7A}" type="pres">
      <dgm:prSet presAssocID="{5E7723A6-0631-4850-B124-0AE0EF524B22}" presName="LevelTwoTextNode" presStyleLbl="node3" presStyleIdx="1" presStyleCnt="2" custScaleX="139297" custScaleY="237662" custLinFactNeighborY="53594">
        <dgm:presLayoutVars>
          <dgm:chPref val="3"/>
        </dgm:presLayoutVars>
      </dgm:prSet>
      <dgm:spPr/>
      <dgm:t>
        <a:bodyPr/>
        <a:lstStyle/>
        <a:p>
          <a:endParaRPr lang="es-EC"/>
        </a:p>
      </dgm:t>
    </dgm:pt>
    <dgm:pt modelId="{89274BBA-937D-4D11-9746-CF70E743B32F}" type="pres">
      <dgm:prSet presAssocID="{5E7723A6-0631-4850-B124-0AE0EF524B22}" presName="level3hierChild" presStyleCnt="0"/>
      <dgm:spPr/>
    </dgm:pt>
  </dgm:ptLst>
  <dgm:cxnLst>
    <dgm:cxn modelId="{BE15297A-72DD-41BE-BAEB-7DAB06ADBB33}" type="presOf" srcId="{F379FC1D-5415-40E6-B69D-4219A613583A}" destId="{93390A3A-B177-441B-853B-C49261B3C1E7}" srcOrd="1" destOrd="0" presId="urn:microsoft.com/office/officeart/2008/layout/HorizontalMultiLevelHierarchy"/>
    <dgm:cxn modelId="{380363F1-DC42-41C9-98F3-081C405D1314}" srcId="{47F84568-3A81-44DF-8CC6-4E85233DE8A5}" destId="{3942E38A-2541-4225-A05C-CC7946D0F1E1}" srcOrd="0" destOrd="0" parTransId="{D753574F-5414-454D-B127-5BE68FC08174}" sibTransId="{320CE94D-6600-4C4A-A2B3-D84A23069C11}"/>
    <dgm:cxn modelId="{4F181377-EBB7-4FC0-92A2-7C51FC53D6A8}" type="presOf" srcId="{4D4F9D84-A3B3-4078-B7B4-40CC9A006ADF}" destId="{C83BABA0-21F9-42EE-9D69-3FC9AF65C737}" srcOrd="1" destOrd="0" presId="urn:microsoft.com/office/officeart/2008/layout/HorizontalMultiLevelHierarchy"/>
    <dgm:cxn modelId="{FA48D670-CAED-4878-9E6C-3529D6870A55}" type="presOf" srcId="{3942E38A-2541-4225-A05C-CC7946D0F1E1}" destId="{DF7F5382-EF4C-4D53-B151-CA20E9A93486}" srcOrd="0" destOrd="0" presId="urn:microsoft.com/office/officeart/2008/layout/HorizontalMultiLevelHierarchy"/>
    <dgm:cxn modelId="{7FB2F095-D602-47EB-9F5A-8688383FE9D1}" type="presOf" srcId="{D753574F-5414-454D-B127-5BE68FC08174}" destId="{2A543DD3-1F1C-49A5-AC59-712BD649726E}" srcOrd="0" destOrd="0" presId="urn:microsoft.com/office/officeart/2008/layout/HorizontalMultiLevelHierarchy"/>
    <dgm:cxn modelId="{166CDEEE-B667-432A-B342-E6984E1BA6B2}" type="presOf" srcId="{F379FC1D-5415-40E6-B69D-4219A613583A}" destId="{E4D03A7C-9CD5-4F3D-A9FB-C0C599281E8D}" srcOrd="0" destOrd="0" presId="urn:microsoft.com/office/officeart/2008/layout/HorizontalMultiLevelHierarchy"/>
    <dgm:cxn modelId="{BC43D4CB-EE84-43BB-9BD8-F44DEE6DE94E}" type="presOf" srcId="{5E7723A6-0631-4850-B124-0AE0EF524B22}" destId="{52ABB582-03F3-49BB-9AE1-A0BA389F7B7A}" srcOrd="0" destOrd="0" presId="urn:microsoft.com/office/officeart/2008/layout/HorizontalMultiLevelHierarchy"/>
    <dgm:cxn modelId="{A7A2B83C-9F92-4F63-B1FE-CA8456750744}" type="presOf" srcId="{4D4F9D84-A3B3-4078-B7B4-40CC9A006ADF}" destId="{1AE1FBE3-44AC-4DA1-95E3-1871A191648F}" srcOrd="0" destOrd="0" presId="urn:microsoft.com/office/officeart/2008/layout/HorizontalMultiLevelHierarchy"/>
    <dgm:cxn modelId="{645BA4C3-0F79-46F3-87BC-84CE71733090}" type="presOf" srcId="{47F84568-3A81-44DF-8CC6-4E85233DE8A5}" destId="{D5B93653-2736-46F8-8B70-CC21F863C311}" srcOrd="0" destOrd="0" presId="urn:microsoft.com/office/officeart/2008/layout/HorizontalMultiLevelHierarchy"/>
    <dgm:cxn modelId="{2FAA0DBA-BD55-4F8F-ABCB-B820401490F3}" type="presOf" srcId="{BBE9F30F-2199-4238-AFFA-90A67AD7BDC4}" destId="{0F1F804F-4DC8-4B57-B675-2F233949201E}" srcOrd="0"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354A380C-1744-495C-B6AE-F9BB7911E055}" type="presOf" srcId="{9F3F76BB-3543-45D0-B48F-88B4B673539B}" destId="{E41D3809-B005-4A92-8750-C3A4CF859DC2}" srcOrd="0" destOrd="0" presId="urn:microsoft.com/office/officeart/2008/layout/HorizontalMultiLevelHierarchy"/>
    <dgm:cxn modelId="{28BA8C53-5E71-427C-AB5E-D7FFADBEE4F5}" srcId="{47F84568-3A81-44DF-8CC6-4E85233DE8A5}" destId="{5E7723A6-0631-4850-B124-0AE0EF524B22}" srcOrd="1" destOrd="0" parTransId="{4D4F9D84-A3B3-4078-B7B4-40CC9A006ADF}" sibTransId="{D97C9C9A-02D5-484D-AE45-9E3854AA8163}"/>
    <dgm:cxn modelId="{124AA3A2-15F8-4590-AECD-3DD5F929730D}" srcId="{9F3F76BB-3543-45D0-B48F-88B4B673539B}" destId="{47F84568-3A81-44DF-8CC6-4E85233DE8A5}" srcOrd="0" destOrd="0" parTransId="{F379FC1D-5415-40E6-B69D-4219A613583A}" sibTransId="{1B1479B3-8612-4DAD-9E23-D3195653BCD9}"/>
    <dgm:cxn modelId="{C0DFD509-5624-4AC7-ACFE-3399E43492C3}" type="presOf" srcId="{D753574F-5414-454D-B127-5BE68FC08174}" destId="{9D41FD8E-F3F3-4306-A250-7BD1E401B37E}" srcOrd="1" destOrd="0" presId="urn:microsoft.com/office/officeart/2008/layout/HorizontalMultiLevelHierarchy"/>
    <dgm:cxn modelId="{9F6E5E61-BC77-4621-BCCD-BD309AA598AD}" type="presParOf" srcId="{0F1F804F-4DC8-4B57-B675-2F233949201E}" destId="{593FC032-9419-4484-AAC3-44A707D7659A}" srcOrd="0" destOrd="0" presId="urn:microsoft.com/office/officeart/2008/layout/HorizontalMultiLevelHierarchy"/>
    <dgm:cxn modelId="{1C9C6861-AEDA-4F0E-B098-C9BD8EA736C5}" type="presParOf" srcId="{593FC032-9419-4484-AAC3-44A707D7659A}" destId="{E41D3809-B005-4A92-8750-C3A4CF859DC2}" srcOrd="0" destOrd="0" presId="urn:microsoft.com/office/officeart/2008/layout/HorizontalMultiLevelHierarchy"/>
    <dgm:cxn modelId="{B23465AD-5B73-4C76-B09A-0942C6B38A2B}" type="presParOf" srcId="{593FC032-9419-4484-AAC3-44A707D7659A}" destId="{5EF2F110-FC1F-4629-AC00-06AFB0252706}" srcOrd="1" destOrd="0" presId="urn:microsoft.com/office/officeart/2008/layout/HorizontalMultiLevelHierarchy"/>
    <dgm:cxn modelId="{6E24C6FB-F549-4FCE-93A7-93B4E0C375DD}" type="presParOf" srcId="{5EF2F110-FC1F-4629-AC00-06AFB0252706}" destId="{E4D03A7C-9CD5-4F3D-A9FB-C0C599281E8D}" srcOrd="0" destOrd="0" presId="urn:microsoft.com/office/officeart/2008/layout/HorizontalMultiLevelHierarchy"/>
    <dgm:cxn modelId="{7780F1BD-735E-4EA0-A262-879DDD3E6C1A}" type="presParOf" srcId="{E4D03A7C-9CD5-4F3D-A9FB-C0C599281E8D}" destId="{93390A3A-B177-441B-853B-C49261B3C1E7}" srcOrd="0" destOrd="0" presId="urn:microsoft.com/office/officeart/2008/layout/HorizontalMultiLevelHierarchy"/>
    <dgm:cxn modelId="{A921C2D1-EED8-40B8-AA62-4A692945D8B4}" type="presParOf" srcId="{5EF2F110-FC1F-4629-AC00-06AFB0252706}" destId="{255ECFE9-4FFA-4DE6-819A-993649EF84BA}" srcOrd="1" destOrd="0" presId="urn:microsoft.com/office/officeart/2008/layout/HorizontalMultiLevelHierarchy"/>
    <dgm:cxn modelId="{BEA78118-24E8-46AA-93E0-C69E66F46BB5}" type="presParOf" srcId="{255ECFE9-4FFA-4DE6-819A-993649EF84BA}" destId="{D5B93653-2736-46F8-8B70-CC21F863C311}" srcOrd="0" destOrd="0" presId="urn:microsoft.com/office/officeart/2008/layout/HorizontalMultiLevelHierarchy"/>
    <dgm:cxn modelId="{297F210C-905D-4EAB-9162-8E75B99DAD0A}" type="presParOf" srcId="{255ECFE9-4FFA-4DE6-819A-993649EF84BA}" destId="{5280FEA8-A1FF-42C0-84C6-296DCA8431C0}" srcOrd="1" destOrd="0" presId="urn:microsoft.com/office/officeart/2008/layout/HorizontalMultiLevelHierarchy"/>
    <dgm:cxn modelId="{A71E16CD-162E-487A-B533-152FFEDD6F7A}" type="presParOf" srcId="{5280FEA8-A1FF-42C0-84C6-296DCA8431C0}" destId="{2A543DD3-1F1C-49A5-AC59-712BD649726E}" srcOrd="0" destOrd="0" presId="urn:microsoft.com/office/officeart/2008/layout/HorizontalMultiLevelHierarchy"/>
    <dgm:cxn modelId="{257598AA-E92E-49EB-8248-BAB2FEBCAEAD}" type="presParOf" srcId="{2A543DD3-1F1C-49A5-AC59-712BD649726E}" destId="{9D41FD8E-F3F3-4306-A250-7BD1E401B37E}" srcOrd="0" destOrd="0" presId="urn:microsoft.com/office/officeart/2008/layout/HorizontalMultiLevelHierarchy"/>
    <dgm:cxn modelId="{51E9C9A0-7A3E-45E5-8087-8833AC4ACB45}" type="presParOf" srcId="{5280FEA8-A1FF-42C0-84C6-296DCA8431C0}" destId="{7AE6F988-2ED3-4ADB-850C-4825D5CDDB1A}" srcOrd="1" destOrd="0" presId="urn:microsoft.com/office/officeart/2008/layout/HorizontalMultiLevelHierarchy"/>
    <dgm:cxn modelId="{3DF5E202-AAC0-4C04-8E21-70A38C50DDDD}" type="presParOf" srcId="{7AE6F988-2ED3-4ADB-850C-4825D5CDDB1A}" destId="{DF7F5382-EF4C-4D53-B151-CA20E9A93486}" srcOrd="0" destOrd="0" presId="urn:microsoft.com/office/officeart/2008/layout/HorizontalMultiLevelHierarchy"/>
    <dgm:cxn modelId="{1F3A9D1B-7299-4BE5-8EC1-B636082D6BFE}" type="presParOf" srcId="{7AE6F988-2ED3-4ADB-850C-4825D5CDDB1A}" destId="{57707288-4BD8-4959-BF98-1075E6CC4347}" srcOrd="1" destOrd="0" presId="urn:microsoft.com/office/officeart/2008/layout/HorizontalMultiLevelHierarchy"/>
    <dgm:cxn modelId="{501383F8-0B23-41D3-B085-A2A009898A25}" type="presParOf" srcId="{5280FEA8-A1FF-42C0-84C6-296DCA8431C0}" destId="{1AE1FBE3-44AC-4DA1-95E3-1871A191648F}" srcOrd="2" destOrd="0" presId="urn:microsoft.com/office/officeart/2008/layout/HorizontalMultiLevelHierarchy"/>
    <dgm:cxn modelId="{F0B3E1CD-797E-4CF9-BB20-8A6F23DDE1C2}" type="presParOf" srcId="{1AE1FBE3-44AC-4DA1-95E3-1871A191648F}" destId="{C83BABA0-21F9-42EE-9D69-3FC9AF65C737}" srcOrd="0" destOrd="0" presId="urn:microsoft.com/office/officeart/2008/layout/HorizontalMultiLevelHierarchy"/>
    <dgm:cxn modelId="{9B6F4DBD-E621-4D4D-B0BA-546F83FD5D89}" type="presParOf" srcId="{5280FEA8-A1FF-42C0-84C6-296DCA8431C0}" destId="{9F9C80F2-F921-479F-8A37-DD87F750916A}" srcOrd="3" destOrd="0" presId="urn:microsoft.com/office/officeart/2008/layout/HorizontalMultiLevelHierarchy"/>
    <dgm:cxn modelId="{854832DB-C073-4BAC-979C-EE7268C219E7}" type="presParOf" srcId="{9F9C80F2-F921-479F-8A37-DD87F750916A}" destId="{52ABB582-03F3-49BB-9AE1-A0BA389F7B7A}" srcOrd="0" destOrd="0" presId="urn:microsoft.com/office/officeart/2008/layout/HorizontalMultiLevelHierarchy"/>
    <dgm:cxn modelId="{91AA4A32-FB9C-4ABF-863C-907BF98E9D37}" type="presParOf" srcId="{9F9C80F2-F921-479F-8A37-DD87F750916A}" destId="{89274BBA-937D-4D11-9746-CF70E743B32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BE9F30F-2199-4238-AFFA-90A67AD7BDC4}" type="doc">
      <dgm:prSet loTypeId="urn:microsoft.com/office/officeart/2005/8/layout/hierarchy2"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Termoplásticos</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400" dirty="0" smtClean="0"/>
            <a:t>Estudio orientado a la inyección, se reciclan, poca resistencia mecánica a altas temperaturas.</a:t>
          </a:r>
          <a:endParaRPr lang="es-ES" sz="1400"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3942E38A-2541-4225-A05C-CC7946D0F1E1}">
      <dgm:prSet custT="1"/>
      <dgm:spPr/>
      <dgm:t>
        <a:bodyPr/>
        <a:lstStyle/>
        <a:p>
          <a:r>
            <a:rPr lang="es-ES" sz="1400" b="1" i="0" dirty="0" smtClean="0"/>
            <a:t>Policloruro de vinilo (PVC).- </a:t>
          </a:r>
          <a:r>
            <a:rPr lang="es-ES" sz="1400" b="0" i="0" dirty="0" smtClean="0"/>
            <a:t>Sus características son.</a:t>
          </a:r>
          <a:endParaRPr lang="es-ES" sz="1400" i="0" dirty="0"/>
        </a:p>
      </dgm:t>
    </dgm:pt>
    <dgm:pt modelId="{D753574F-5414-454D-B127-5BE68FC08174}" type="parTrans" cxnId="{380363F1-DC42-41C9-98F3-081C405D1314}">
      <dgm:prSet/>
      <dgm:spPr/>
      <dgm:t>
        <a:bodyPr/>
        <a:lstStyle/>
        <a:p>
          <a:endParaRPr lang="es-EC"/>
        </a:p>
      </dgm:t>
    </dgm:pt>
    <dgm:pt modelId="{320CE94D-6600-4C4A-A2B3-D84A23069C11}" type="sibTrans" cxnId="{380363F1-DC42-41C9-98F3-081C405D1314}">
      <dgm:prSet/>
      <dgm:spPr/>
      <dgm:t>
        <a:bodyPr/>
        <a:lstStyle/>
        <a:p>
          <a:endParaRPr lang="es-EC"/>
        </a:p>
      </dgm:t>
    </dgm:pt>
    <dgm:pt modelId="{5443283B-86F2-4F37-8B39-248F1E520114}">
      <dgm:prSet custT="1"/>
      <dgm:spPr/>
      <dgm:t>
        <a:bodyPr/>
        <a:lstStyle/>
        <a:p>
          <a:r>
            <a:rPr lang="es-ES" sz="1400" b="1" i="0" dirty="0" smtClean="0"/>
            <a:t>Polietileno.- </a:t>
          </a:r>
          <a:r>
            <a:rPr lang="es-ES" sz="1400" b="0" i="0" dirty="0" smtClean="0"/>
            <a:t>Sus características son</a:t>
          </a:r>
          <a:endParaRPr lang="es-EC" sz="1400" dirty="0"/>
        </a:p>
      </dgm:t>
    </dgm:pt>
    <dgm:pt modelId="{66D4A710-B158-4F71-A131-2B134EAE2D34}" type="parTrans" cxnId="{DC8C4250-AECC-4D4E-8AF2-8310BD7A02F8}">
      <dgm:prSet/>
      <dgm:spPr/>
      <dgm:t>
        <a:bodyPr/>
        <a:lstStyle/>
        <a:p>
          <a:endParaRPr lang="es-EC"/>
        </a:p>
      </dgm:t>
    </dgm:pt>
    <dgm:pt modelId="{FD6B176F-A2DF-4C15-9CC0-32F1BE9969E6}" type="sibTrans" cxnId="{DC8C4250-AECC-4D4E-8AF2-8310BD7A02F8}">
      <dgm:prSet/>
      <dgm:spPr/>
      <dgm:t>
        <a:bodyPr/>
        <a:lstStyle/>
        <a:p>
          <a:endParaRPr lang="es-EC"/>
        </a:p>
      </dgm:t>
    </dgm:pt>
    <dgm:pt modelId="{D37E69A8-1560-483C-A34C-616EC9E50CDF}">
      <dgm:prSet custT="1"/>
      <dgm:spPr/>
      <dgm:t>
        <a:bodyPr/>
        <a:lstStyle/>
        <a:p>
          <a:r>
            <a:rPr lang="es-EC" sz="1400" b="1" dirty="0" smtClean="0"/>
            <a:t>Poliestireno.- </a:t>
          </a:r>
          <a:r>
            <a:rPr lang="es-EC" sz="1400" b="0" dirty="0" smtClean="0"/>
            <a:t>Sus características son:</a:t>
          </a:r>
          <a:endParaRPr lang="es-EC" sz="1400" b="1" dirty="0"/>
        </a:p>
      </dgm:t>
    </dgm:pt>
    <dgm:pt modelId="{0BBA17B3-C593-4870-A7B7-69C0E37EE87B}" type="parTrans" cxnId="{C7B36974-00D1-41A4-8186-0A0C5DCA687E}">
      <dgm:prSet/>
      <dgm:spPr/>
      <dgm:t>
        <a:bodyPr/>
        <a:lstStyle/>
        <a:p>
          <a:endParaRPr lang="es-EC"/>
        </a:p>
      </dgm:t>
    </dgm:pt>
    <dgm:pt modelId="{C3FB9F5F-7CF3-45B8-B2BF-0D8F133DD42E}" type="sibTrans" cxnId="{C7B36974-00D1-41A4-8186-0A0C5DCA687E}">
      <dgm:prSet/>
      <dgm:spPr/>
      <dgm:t>
        <a:bodyPr/>
        <a:lstStyle/>
        <a:p>
          <a:endParaRPr lang="es-EC"/>
        </a:p>
      </dgm:t>
    </dgm:pt>
    <dgm:pt modelId="{8D728581-90EF-4871-8FC3-45CA8B509BFF}">
      <dgm:prSet custT="1"/>
      <dgm:spPr/>
      <dgm:t>
        <a:bodyPr/>
        <a:lstStyle/>
        <a:p>
          <a:r>
            <a:rPr lang="es-ES" sz="1400" b="1" i="0" dirty="0" smtClean="0"/>
            <a:t>Polimetacrilatos.- </a:t>
          </a:r>
          <a:r>
            <a:rPr lang="es-ES" sz="1400" b="0" i="0" dirty="0" smtClean="0"/>
            <a:t>Sus características son:</a:t>
          </a:r>
          <a:endParaRPr lang="es-EC" sz="1400" b="1" i="0" dirty="0"/>
        </a:p>
      </dgm:t>
    </dgm:pt>
    <dgm:pt modelId="{CA063876-4BC5-4195-8D01-D37C8F68FD55}" type="parTrans" cxnId="{6120F010-5BF7-4A58-9C53-2CBBE1C36C9B}">
      <dgm:prSet/>
      <dgm:spPr/>
      <dgm:t>
        <a:bodyPr/>
        <a:lstStyle/>
        <a:p>
          <a:endParaRPr lang="es-EC"/>
        </a:p>
      </dgm:t>
    </dgm:pt>
    <dgm:pt modelId="{C0ADB9F6-62CC-469A-9488-C7DF48385C86}" type="sibTrans" cxnId="{6120F010-5BF7-4A58-9C53-2CBBE1C36C9B}">
      <dgm:prSet/>
      <dgm:spPr/>
      <dgm:t>
        <a:bodyPr/>
        <a:lstStyle/>
        <a:p>
          <a:endParaRPr lang="es-EC"/>
        </a:p>
      </dgm:t>
    </dgm:pt>
    <dgm:pt modelId="{B7C44452-8271-4E11-99FA-0E716EE78045}">
      <dgm:prSet custT="1"/>
      <dgm:spPr/>
      <dgm:t>
        <a:bodyPr/>
        <a:lstStyle/>
        <a:p>
          <a:r>
            <a:rPr lang="es-EC" sz="1400" b="1" i="0" dirty="0" smtClean="0"/>
            <a:t>Poliamidas.-  </a:t>
          </a:r>
          <a:r>
            <a:rPr lang="es-EC" sz="1400" b="0" i="0" dirty="0" smtClean="0"/>
            <a:t>Sus características son:</a:t>
          </a:r>
          <a:endParaRPr lang="es-EC" sz="1400" b="0" i="0" dirty="0"/>
        </a:p>
      </dgm:t>
    </dgm:pt>
    <dgm:pt modelId="{62C1A71A-3776-43F4-8F96-E6C6581B686F}" type="parTrans" cxnId="{772B94F1-6D6D-42CC-A0A5-7AAC84E1B84F}">
      <dgm:prSet/>
      <dgm:spPr/>
      <dgm:t>
        <a:bodyPr/>
        <a:lstStyle/>
        <a:p>
          <a:endParaRPr lang="es-EC"/>
        </a:p>
      </dgm:t>
    </dgm:pt>
    <dgm:pt modelId="{2DA92C36-6BF9-438E-8E46-1423CB2AF88F}" type="sibTrans" cxnId="{772B94F1-6D6D-42CC-A0A5-7AAC84E1B84F}">
      <dgm:prSet/>
      <dgm:spPr/>
      <dgm:t>
        <a:bodyPr/>
        <a:lstStyle/>
        <a:p>
          <a:endParaRPr lang="es-EC"/>
        </a:p>
      </dgm:t>
    </dgm:pt>
    <dgm:pt modelId="{FA7AF07E-DBEE-48BA-ACE6-9B7BB0B329AB}">
      <dgm:prSet custT="1"/>
      <dgm:spPr/>
      <dgm:t>
        <a:bodyPr/>
        <a:lstStyle/>
        <a:p>
          <a:r>
            <a:rPr lang="es-EC" sz="1400" b="1" i="0" dirty="0" smtClean="0"/>
            <a:t>Siliconas.- </a:t>
          </a:r>
          <a:r>
            <a:rPr lang="es-EC" sz="1400" b="0" i="0" dirty="0" smtClean="0"/>
            <a:t>Sus características son:</a:t>
          </a:r>
          <a:endParaRPr lang="es-EC" sz="1400" b="1" i="0" dirty="0"/>
        </a:p>
      </dgm:t>
    </dgm:pt>
    <dgm:pt modelId="{14A071F6-2BA5-4F73-88A1-DD461C653734}" type="parTrans" cxnId="{443EE532-3AB4-4009-BACE-DD50860DFB67}">
      <dgm:prSet/>
      <dgm:spPr/>
      <dgm:t>
        <a:bodyPr/>
        <a:lstStyle/>
        <a:p>
          <a:endParaRPr lang="es-EC"/>
        </a:p>
      </dgm:t>
    </dgm:pt>
    <dgm:pt modelId="{D2ED9420-914B-48EA-AF44-498DC61DAB66}" type="sibTrans" cxnId="{443EE532-3AB4-4009-BACE-DD50860DFB67}">
      <dgm:prSet/>
      <dgm:spPr/>
      <dgm:t>
        <a:bodyPr/>
        <a:lstStyle/>
        <a:p>
          <a:endParaRPr lang="es-EC"/>
        </a:p>
      </dgm:t>
    </dgm:pt>
    <dgm:pt modelId="{83EF1397-342C-45AF-A8D2-65B43F9FECD6}" type="pres">
      <dgm:prSet presAssocID="{BBE9F30F-2199-4238-AFFA-90A67AD7BDC4}" presName="diagram" presStyleCnt="0">
        <dgm:presLayoutVars>
          <dgm:chPref val="1"/>
          <dgm:dir/>
          <dgm:animOne val="branch"/>
          <dgm:animLvl val="lvl"/>
          <dgm:resizeHandles val="exact"/>
        </dgm:presLayoutVars>
      </dgm:prSet>
      <dgm:spPr/>
      <dgm:t>
        <a:bodyPr/>
        <a:lstStyle/>
        <a:p>
          <a:endParaRPr lang="es-EC"/>
        </a:p>
      </dgm:t>
    </dgm:pt>
    <dgm:pt modelId="{D0FFB3E6-3CAF-4AB0-B60A-F6551AC26F90}" type="pres">
      <dgm:prSet presAssocID="{9F3F76BB-3543-45D0-B48F-88B4B673539B}" presName="root1" presStyleCnt="0"/>
      <dgm:spPr/>
    </dgm:pt>
    <dgm:pt modelId="{0EA0485F-9F79-4DA3-9581-C60A5CDFA324}" type="pres">
      <dgm:prSet presAssocID="{9F3F76BB-3543-45D0-B48F-88B4B673539B}" presName="LevelOneTextNode" presStyleLbl="node0" presStyleIdx="0" presStyleCnt="1" custLinFactNeighborX="-37782">
        <dgm:presLayoutVars>
          <dgm:chPref val="3"/>
        </dgm:presLayoutVars>
      </dgm:prSet>
      <dgm:spPr/>
      <dgm:t>
        <a:bodyPr/>
        <a:lstStyle/>
        <a:p>
          <a:endParaRPr lang="es-EC"/>
        </a:p>
      </dgm:t>
    </dgm:pt>
    <dgm:pt modelId="{2BF9F45C-6B9E-438C-A91A-71F1422BAC0E}" type="pres">
      <dgm:prSet presAssocID="{9F3F76BB-3543-45D0-B48F-88B4B673539B}" presName="level2hierChild" presStyleCnt="0"/>
      <dgm:spPr/>
    </dgm:pt>
    <dgm:pt modelId="{B4AF98C0-D64F-450B-A2A0-39ACD62CD332}" type="pres">
      <dgm:prSet presAssocID="{F379FC1D-5415-40E6-B69D-4219A613583A}" presName="conn2-1" presStyleLbl="parChTrans1D2" presStyleIdx="0" presStyleCnt="1"/>
      <dgm:spPr/>
      <dgm:t>
        <a:bodyPr/>
        <a:lstStyle/>
        <a:p>
          <a:endParaRPr lang="es-EC"/>
        </a:p>
      </dgm:t>
    </dgm:pt>
    <dgm:pt modelId="{6A0DC01E-B1D2-420C-B0DF-5A4D06B6AAF0}" type="pres">
      <dgm:prSet presAssocID="{F379FC1D-5415-40E6-B69D-4219A613583A}" presName="connTx" presStyleLbl="parChTrans1D2" presStyleIdx="0" presStyleCnt="1"/>
      <dgm:spPr/>
      <dgm:t>
        <a:bodyPr/>
        <a:lstStyle/>
        <a:p>
          <a:endParaRPr lang="es-EC"/>
        </a:p>
      </dgm:t>
    </dgm:pt>
    <dgm:pt modelId="{501A7542-1A74-4B55-B3F5-52DA68870101}" type="pres">
      <dgm:prSet presAssocID="{47F84568-3A81-44DF-8CC6-4E85233DE8A5}" presName="root2" presStyleCnt="0"/>
      <dgm:spPr/>
    </dgm:pt>
    <dgm:pt modelId="{15185282-935F-4177-B7AD-51045584F90E}" type="pres">
      <dgm:prSet presAssocID="{47F84568-3A81-44DF-8CC6-4E85233DE8A5}" presName="LevelTwoTextNode" presStyleLbl="node2" presStyleIdx="0" presStyleCnt="1" custLinFactNeighborX="-31039">
        <dgm:presLayoutVars>
          <dgm:chPref val="3"/>
        </dgm:presLayoutVars>
      </dgm:prSet>
      <dgm:spPr/>
      <dgm:t>
        <a:bodyPr/>
        <a:lstStyle/>
        <a:p>
          <a:endParaRPr lang="es-EC"/>
        </a:p>
      </dgm:t>
    </dgm:pt>
    <dgm:pt modelId="{04A5C777-2919-48E6-87E8-D8E62190696C}" type="pres">
      <dgm:prSet presAssocID="{47F84568-3A81-44DF-8CC6-4E85233DE8A5}" presName="level3hierChild" presStyleCnt="0"/>
      <dgm:spPr/>
    </dgm:pt>
    <dgm:pt modelId="{9C7D78EA-4D8D-4940-9A59-7C447A8C0F42}" type="pres">
      <dgm:prSet presAssocID="{D753574F-5414-454D-B127-5BE68FC08174}" presName="conn2-1" presStyleLbl="parChTrans1D3" presStyleIdx="0" presStyleCnt="6"/>
      <dgm:spPr/>
      <dgm:t>
        <a:bodyPr/>
        <a:lstStyle/>
        <a:p>
          <a:endParaRPr lang="es-EC"/>
        </a:p>
      </dgm:t>
    </dgm:pt>
    <dgm:pt modelId="{27F59CEC-138A-45B7-9349-6E0E836DB179}" type="pres">
      <dgm:prSet presAssocID="{D753574F-5414-454D-B127-5BE68FC08174}" presName="connTx" presStyleLbl="parChTrans1D3" presStyleIdx="0" presStyleCnt="6"/>
      <dgm:spPr/>
      <dgm:t>
        <a:bodyPr/>
        <a:lstStyle/>
        <a:p>
          <a:endParaRPr lang="es-EC"/>
        </a:p>
      </dgm:t>
    </dgm:pt>
    <dgm:pt modelId="{94A9C680-8B3F-4416-B691-E98243711BEB}" type="pres">
      <dgm:prSet presAssocID="{3942E38A-2541-4225-A05C-CC7946D0F1E1}" presName="root2" presStyleCnt="0"/>
      <dgm:spPr/>
    </dgm:pt>
    <dgm:pt modelId="{9B4AC647-50E1-4EE8-A693-61DCA8E7E0B7}" type="pres">
      <dgm:prSet presAssocID="{3942E38A-2541-4225-A05C-CC7946D0F1E1}" presName="LevelTwoTextNode" presStyleLbl="node3" presStyleIdx="0" presStyleCnt="6" custScaleY="55168" custLinFactNeighborX="-37782" custLinFactNeighborY="-24200">
        <dgm:presLayoutVars>
          <dgm:chPref val="3"/>
        </dgm:presLayoutVars>
      </dgm:prSet>
      <dgm:spPr/>
      <dgm:t>
        <a:bodyPr/>
        <a:lstStyle/>
        <a:p>
          <a:endParaRPr lang="es-EC"/>
        </a:p>
      </dgm:t>
    </dgm:pt>
    <dgm:pt modelId="{3102504A-ACDB-4AFF-ABE4-36670E403C44}" type="pres">
      <dgm:prSet presAssocID="{3942E38A-2541-4225-A05C-CC7946D0F1E1}" presName="level3hierChild" presStyleCnt="0"/>
      <dgm:spPr/>
    </dgm:pt>
    <dgm:pt modelId="{BCE46DF5-04F9-4C44-9578-09A08956F9A9}" type="pres">
      <dgm:prSet presAssocID="{66D4A710-B158-4F71-A131-2B134EAE2D34}" presName="conn2-1" presStyleLbl="parChTrans1D3" presStyleIdx="1" presStyleCnt="6"/>
      <dgm:spPr/>
      <dgm:t>
        <a:bodyPr/>
        <a:lstStyle/>
        <a:p>
          <a:endParaRPr lang="es-EC"/>
        </a:p>
      </dgm:t>
    </dgm:pt>
    <dgm:pt modelId="{275A76ED-D33A-4231-9154-156A34B4C5F7}" type="pres">
      <dgm:prSet presAssocID="{66D4A710-B158-4F71-A131-2B134EAE2D34}" presName="connTx" presStyleLbl="parChTrans1D3" presStyleIdx="1" presStyleCnt="6"/>
      <dgm:spPr/>
      <dgm:t>
        <a:bodyPr/>
        <a:lstStyle/>
        <a:p>
          <a:endParaRPr lang="es-EC"/>
        </a:p>
      </dgm:t>
    </dgm:pt>
    <dgm:pt modelId="{8349737D-A888-4C2E-8B85-AFDC01F1E819}" type="pres">
      <dgm:prSet presAssocID="{5443283B-86F2-4F37-8B39-248F1E520114}" presName="root2" presStyleCnt="0"/>
      <dgm:spPr/>
    </dgm:pt>
    <dgm:pt modelId="{E1A1A614-0D54-43F1-ACAD-667B6A5C9A82}" type="pres">
      <dgm:prSet presAssocID="{5443283B-86F2-4F37-8B39-248F1E520114}" presName="LevelTwoTextNode" presStyleLbl="node3" presStyleIdx="1" presStyleCnt="6" custScaleY="56090" custLinFactNeighborX="-37782" custLinFactNeighborY="-425">
        <dgm:presLayoutVars>
          <dgm:chPref val="3"/>
        </dgm:presLayoutVars>
      </dgm:prSet>
      <dgm:spPr/>
      <dgm:t>
        <a:bodyPr/>
        <a:lstStyle/>
        <a:p>
          <a:endParaRPr lang="es-EC"/>
        </a:p>
      </dgm:t>
    </dgm:pt>
    <dgm:pt modelId="{A3804CF2-D8C4-41EC-82D5-D9DDBFAFDE11}" type="pres">
      <dgm:prSet presAssocID="{5443283B-86F2-4F37-8B39-248F1E520114}" presName="level3hierChild" presStyleCnt="0"/>
      <dgm:spPr/>
    </dgm:pt>
    <dgm:pt modelId="{B82CCF53-3BD7-4EE5-8BD3-1513EA0DC734}" type="pres">
      <dgm:prSet presAssocID="{0BBA17B3-C593-4870-A7B7-69C0E37EE87B}" presName="conn2-1" presStyleLbl="parChTrans1D3" presStyleIdx="2" presStyleCnt="6"/>
      <dgm:spPr/>
      <dgm:t>
        <a:bodyPr/>
        <a:lstStyle/>
        <a:p>
          <a:endParaRPr lang="es-EC"/>
        </a:p>
      </dgm:t>
    </dgm:pt>
    <dgm:pt modelId="{7D71CC75-062E-4C19-91EF-9781339ED01B}" type="pres">
      <dgm:prSet presAssocID="{0BBA17B3-C593-4870-A7B7-69C0E37EE87B}" presName="connTx" presStyleLbl="parChTrans1D3" presStyleIdx="2" presStyleCnt="6"/>
      <dgm:spPr/>
      <dgm:t>
        <a:bodyPr/>
        <a:lstStyle/>
        <a:p>
          <a:endParaRPr lang="es-EC"/>
        </a:p>
      </dgm:t>
    </dgm:pt>
    <dgm:pt modelId="{FC582AF7-682D-4428-A4A9-8FC8477E7CD7}" type="pres">
      <dgm:prSet presAssocID="{D37E69A8-1560-483C-A34C-616EC9E50CDF}" presName="root2" presStyleCnt="0"/>
      <dgm:spPr/>
    </dgm:pt>
    <dgm:pt modelId="{C0A20F67-95E8-4D78-93D9-E991DC435520}" type="pres">
      <dgm:prSet presAssocID="{D37E69A8-1560-483C-A34C-616EC9E50CDF}" presName="LevelTwoTextNode" presStyleLbl="node3" presStyleIdx="2" presStyleCnt="6" custScaleY="63710" custLinFactNeighborX="-37782" custLinFactNeighborY="-425">
        <dgm:presLayoutVars>
          <dgm:chPref val="3"/>
        </dgm:presLayoutVars>
      </dgm:prSet>
      <dgm:spPr/>
      <dgm:t>
        <a:bodyPr/>
        <a:lstStyle/>
        <a:p>
          <a:endParaRPr lang="es-EC"/>
        </a:p>
      </dgm:t>
    </dgm:pt>
    <dgm:pt modelId="{C0452DD7-CF7A-4DD6-8F18-5D6B81AB25F3}" type="pres">
      <dgm:prSet presAssocID="{D37E69A8-1560-483C-A34C-616EC9E50CDF}" presName="level3hierChild" presStyleCnt="0"/>
      <dgm:spPr/>
    </dgm:pt>
    <dgm:pt modelId="{A3F23784-9F07-455A-94E6-94D327884793}" type="pres">
      <dgm:prSet presAssocID="{CA063876-4BC5-4195-8D01-D37C8F68FD55}" presName="conn2-1" presStyleLbl="parChTrans1D3" presStyleIdx="3" presStyleCnt="6"/>
      <dgm:spPr/>
      <dgm:t>
        <a:bodyPr/>
        <a:lstStyle/>
        <a:p>
          <a:endParaRPr lang="es-EC"/>
        </a:p>
      </dgm:t>
    </dgm:pt>
    <dgm:pt modelId="{67D63D66-4375-436E-974B-4949AD00B830}" type="pres">
      <dgm:prSet presAssocID="{CA063876-4BC5-4195-8D01-D37C8F68FD55}" presName="connTx" presStyleLbl="parChTrans1D3" presStyleIdx="3" presStyleCnt="6"/>
      <dgm:spPr/>
      <dgm:t>
        <a:bodyPr/>
        <a:lstStyle/>
        <a:p>
          <a:endParaRPr lang="es-EC"/>
        </a:p>
      </dgm:t>
    </dgm:pt>
    <dgm:pt modelId="{6D2783D4-8874-4B59-8752-E361A36231FB}" type="pres">
      <dgm:prSet presAssocID="{8D728581-90EF-4871-8FC3-45CA8B509BFF}" presName="root2" presStyleCnt="0"/>
      <dgm:spPr/>
    </dgm:pt>
    <dgm:pt modelId="{F9A726EA-0525-42CD-A218-35A765BC269B}" type="pres">
      <dgm:prSet presAssocID="{8D728581-90EF-4871-8FC3-45CA8B509BFF}" presName="LevelTwoTextNode" presStyleLbl="node3" presStyleIdx="3" presStyleCnt="6" custScaleY="66331" custLinFactNeighborX="-37782" custLinFactNeighborY="-425">
        <dgm:presLayoutVars>
          <dgm:chPref val="3"/>
        </dgm:presLayoutVars>
      </dgm:prSet>
      <dgm:spPr/>
      <dgm:t>
        <a:bodyPr/>
        <a:lstStyle/>
        <a:p>
          <a:endParaRPr lang="es-EC"/>
        </a:p>
      </dgm:t>
    </dgm:pt>
    <dgm:pt modelId="{C447CC9D-5A2F-4A9A-A7E8-0CFF77E981A8}" type="pres">
      <dgm:prSet presAssocID="{8D728581-90EF-4871-8FC3-45CA8B509BFF}" presName="level3hierChild" presStyleCnt="0"/>
      <dgm:spPr/>
    </dgm:pt>
    <dgm:pt modelId="{44D9668B-4E15-4184-AB28-41307A0E4F3F}" type="pres">
      <dgm:prSet presAssocID="{62C1A71A-3776-43F4-8F96-E6C6581B686F}" presName="conn2-1" presStyleLbl="parChTrans1D3" presStyleIdx="4" presStyleCnt="6"/>
      <dgm:spPr/>
      <dgm:t>
        <a:bodyPr/>
        <a:lstStyle/>
        <a:p>
          <a:endParaRPr lang="es-EC"/>
        </a:p>
      </dgm:t>
    </dgm:pt>
    <dgm:pt modelId="{22078611-484C-414E-ABBE-FDBFD15979BF}" type="pres">
      <dgm:prSet presAssocID="{62C1A71A-3776-43F4-8F96-E6C6581B686F}" presName="connTx" presStyleLbl="parChTrans1D3" presStyleIdx="4" presStyleCnt="6"/>
      <dgm:spPr/>
      <dgm:t>
        <a:bodyPr/>
        <a:lstStyle/>
        <a:p>
          <a:endParaRPr lang="es-EC"/>
        </a:p>
      </dgm:t>
    </dgm:pt>
    <dgm:pt modelId="{EF869AF4-8BFD-4ACD-A79F-490CE6265A54}" type="pres">
      <dgm:prSet presAssocID="{B7C44452-8271-4E11-99FA-0E716EE78045}" presName="root2" presStyleCnt="0"/>
      <dgm:spPr/>
    </dgm:pt>
    <dgm:pt modelId="{87B82374-804A-4234-B6B9-517EC3B6AC98}" type="pres">
      <dgm:prSet presAssocID="{B7C44452-8271-4E11-99FA-0E716EE78045}" presName="LevelTwoTextNode" presStyleLbl="node3" presStyleIdx="4" presStyleCnt="6" custScaleY="53756" custLinFactNeighborX="-36270" custLinFactNeighborY="-425">
        <dgm:presLayoutVars>
          <dgm:chPref val="3"/>
        </dgm:presLayoutVars>
      </dgm:prSet>
      <dgm:spPr/>
      <dgm:t>
        <a:bodyPr/>
        <a:lstStyle/>
        <a:p>
          <a:endParaRPr lang="es-EC"/>
        </a:p>
      </dgm:t>
    </dgm:pt>
    <dgm:pt modelId="{CD899105-10FA-4F0B-B06D-9088CC2C4B9F}" type="pres">
      <dgm:prSet presAssocID="{B7C44452-8271-4E11-99FA-0E716EE78045}" presName="level3hierChild" presStyleCnt="0"/>
      <dgm:spPr/>
    </dgm:pt>
    <dgm:pt modelId="{D7BBC736-9BA6-4F52-A0EB-220DEBBF0598}" type="pres">
      <dgm:prSet presAssocID="{14A071F6-2BA5-4F73-88A1-DD461C653734}" presName="conn2-1" presStyleLbl="parChTrans1D3" presStyleIdx="5" presStyleCnt="6"/>
      <dgm:spPr/>
      <dgm:t>
        <a:bodyPr/>
        <a:lstStyle/>
        <a:p>
          <a:endParaRPr lang="es-EC"/>
        </a:p>
      </dgm:t>
    </dgm:pt>
    <dgm:pt modelId="{F369C32A-2F1C-4750-B96C-3BCC9D561A0C}" type="pres">
      <dgm:prSet presAssocID="{14A071F6-2BA5-4F73-88A1-DD461C653734}" presName="connTx" presStyleLbl="parChTrans1D3" presStyleIdx="5" presStyleCnt="6"/>
      <dgm:spPr/>
      <dgm:t>
        <a:bodyPr/>
        <a:lstStyle/>
        <a:p>
          <a:endParaRPr lang="es-EC"/>
        </a:p>
      </dgm:t>
    </dgm:pt>
    <dgm:pt modelId="{AC21345D-A495-40AD-8363-C29470D130A3}" type="pres">
      <dgm:prSet presAssocID="{FA7AF07E-DBEE-48BA-ACE6-9B7BB0B329AB}" presName="root2" presStyleCnt="0"/>
      <dgm:spPr/>
    </dgm:pt>
    <dgm:pt modelId="{3B4C4A06-3D61-4DC6-8C68-500090F6E282}" type="pres">
      <dgm:prSet presAssocID="{FA7AF07E-DBEE-48BA-ACE6-9B7BB0B329AB}" presName="LevelTwoTextNode" presStyleLbl="node3" presStyleIdx="5" presStyleCnt="6" custScaleY="61247" custLinFactNeighborX="-35113" custLinFactNeighborY="364">
        <dgm:presLayoutVars>
          <dgm:chPref val="3"/>
        </dgm:presLayoutVars>
      </dgm:prSet>
      <dgm:spPr/>
      <dgm:t>
        <a:bodyPr/>
        <a:lstStyle/>
        <a:p>
          <a:endParaRPr lang="es-EC"/>
        </a:p>
      </dgm:t>
    </dgm:pt>
    <dgm:pt modelId="{DF4F89A2-F4D2-41B9-815F-B4CC33968215}" type="pres">
      <dgm:prSet presAssocID="{FA7AF07E-DBEE-48BA-ACE6-9B7BB0B329AB}" presName="level3hierChild" presStyleCnt="0"/>
      <dgm:spPr/>
    </dgm:pt>
  </dgm:ptLst>
  <dgm:cxnLst>
    <dgm:cxn modelId="{A6A50E76-E9BA-4279-8FC4-17C2A8D937B6}" type="presOf" srcId="{0BBA17B3-C593-4870-A7B7-69C0E37EE87B}" destId="{7D71CC75-062E-4C19-91EF-9781339ED01B}" srcOrd="1" destOrd="0" presId="urn:microsoft.com/office/officeart/2005/8/layout/hierarchy2"/>
    <dgm:cxn modelId="{7E62A3B1-44D3-431D-859F-1A64E1AFA7E4}" type="presOf" srcId="{3942E38A-2541-4225-A05C-CC7946D0F1E1}" destId="{9B4AC647-50E1-4EE8-A693-61DCA8E7E0B7}" srcOrd="0" destOrd="0" presId="urn:microsoft.com/office/officeart/2005/8/layout/hierarchy2"/>
    <dgm:cxn modelId="{ADDFECCF-8773-4B4C-8668-383764D8D2ED}" type="presOf" srcId="{62C1A71A-3776-43F4-8F96-E6C6581B686F}" destId="{44D9668B-4E15-4184-AB28-41307A0E4F3F}" srcOrd="0" destOrd="0" presId="urn:microsoft.com/office/officeart/2005/8/layout/hierarchy2"/>
    <dgm:cxn modelId="{C7B36974-00D1-41A4-8186-0A0C5DCA687E}" srcId="{47F84568-3A81-44DF-8CC6-4E85233DE8A5}" destId="{D37E69A8-1560-483C-A34C-616EC9E50CDF}" srcOrd="2" destOrd="0" parTransId="{0BBA17B3-C593-4870-A7B7-69C0E37EE87B}" sibTransId="{C3FB9F5F-7CF3-45B8-B2BF-0D8F133DD42E}"/>
    <dgm:cxn modelId="{DC8C4250-AECC-4D4E-8AF2-8310BD7A02F8}" srcId="{47F84568-3A81-44DF-8CC6-4E85233DE8A5}" destId="{5443283B-86F2-4F37-8B39-248F1E520114}" srcOrd="1" destOrd="0" parTransId="{66D4A710-B158-4F71-A131-2B134EAE2D34}" sibTransId="{FD6B176F-A2DF-4C15-9CC0-32F1BE9969E6}"/>
    <dgm:cxn modelId="{9DE65532-76AF-446F-9538-372A5F8870CA}" type="presOf" srcId="{BBE9F30F-2199-4238-AFFA-90A67AD7BDC4}" destId="{83EF1397-342C-45AF-A8D2-65B43F9FECD6}" srcOrd="0" destOrd="0" presId="urn:microsoft.com/office/officeart/2005/8/layout/hierarchy2"/>
    <dgm:cxn modelId="{772B94F1-6D6D-42CC-A0A5-7AAC84E1B84F}" srcId="{47F84568-3A81-44DF-8CC6-4E85233DE8A5}" destId="{B7C44452-8271-4E11-99FA-0E716EE78045}" srcOrd="4" destOrd="0" parTransId="{62C1A71A-3776-43F4-8F96-E6C6581B686F}" sibTransId="{2DA92C36-6BF9-438E-8E46-1423CB2AF88F}"/>
    <dgm:cxn modelId="{9D1E30F0-8013-4BC7-9381-1A97363AD402}" srcId="{BBE9F30F-2199-4238-AFFA-90A67AD7BDC4}" destId="{9F3F76BB-3543-45D0-B48F-88B4B673539B}" srcOrd="0" destOrd="0" parTransId="{9BDA91B8-74D2-48BD-88B2-5B6E866B82AC}" sibTransId="{378A9A14-29C1-4225-9C20-DDC610C48ABD}"/>
    <dgm:cxn modelId="{DD9E8F9E-1DB8-4560-8FDF-A889F71FAEB5}" type="presOf" srcId="{9F3F76BB-3543-45D0-B48F-88B4B673539B}" destId="{0EA0485F-9F79-4DA3-9581-C60A5CDFA324}" srcOrd="0" destOrd="0" presId="urn:microsoft.com/office/officeart/2005/8/layout/hierarchy2"/>
    <dgm:cxn modelId="{585FCEDC-CE41-4FF9-AE9B-173A9ABC941A}" type="presOf" srcId="{5443283B-86F2-4F37-8B39-248F1E520114}" destId="{E1A1A614-0D54-43F1-ACAD-667B6A5C9A82}" srcOrd="0" destOrd="0" presId="urn:microsoft.com/office/officeart/2005/8/layout/hierarchy2"/>
    <dgm:cxn modelId="{5FE77F77-4054-4A26-851C-5962BDC9BBE9}" type="presOf" srcId="{F379FC1D-5415-40E6-B69D-4219A613583A}" destId="{B4AF98C0-D64F-450B-A2A0-39ACD62CD332}" srcOrd="0" destOrd="0" presId="urn:microsoft.com/office/officeart/2005/8/layout/hierarchy2"/>
    <dgm:cxn modelId="{64482333-3B5F-4DE2-B6B1-DFE1BD846051}" type="presOf" srcId="{14A071F6-2BA5-4F73-88A1-DD461C653734}" destId="{F369C32A-2F1C-4750-B96C-3BCC9D561A0C}" srcOrd="1" destOrd="0" presId="urn:microsoft.com/office/officeart/2005/8/layout/hierarchy2"/>
    <dgm:cxn modelId="{819B08C4-E781-41D0-93DC-B6B0687975CD}" type="presOf" srcId="{FA7AF07E-DBEE-48BA-ACE6-9B7BB0B329AB}" destId="{3B4C4A06-3D61-4DC6-8C68-500090F6E282}" srcOrd="0" destOrd="0" presId="urn:microsoft.com/office/officeart/2005/8/layout/hierarchy2"/>
    <dgm:cxn modelId="{8DBE492A-0095-48B4-9510-2E2CF532ABD2}" type="presOf" srcId="{F379FC1D-5415-40E6-B69D-4219A613583A}" destId="{6A0DC01E-B1D2-420C-B0DF-5A4D06B6AAF0}" srcOrd="1" destOrd="0" presId="urn:microsoft.com/office/officeart/2005/8/layout/hierarchy2"/>
    <dgm:cxn modelId="{8ED1EBE7-9CD9-4E59-84C3-BCA8C6EBD59D}" type="presOf" srcId="{8D728581-90EF-4871-8FC3-45CA8B509BFF}" destId="{F9A726EA-0525-42CD-A218-35A765BC269B}" srcOrd="0" destOrd="0" presId="urn:microsoft.com/office/officeart/2005/8/layout/hierarchy2"/>
    <dgm:cxn modelId="{28E96B4A-92D8-4C81-8D5A-02AD2C8A050B}" type="presOf" srcId="{66D4A710-B158-4F71-A131-2B134EAE2D34}" destId="{275A76ED-D33A-4231-9154-156A34B4C5F7}" srcOrd="1" destOrd="0" presId="urn:microsoft.com/office/officeart/2005/8/layout/hierarchy2"/>
    <dgm:cxn modelId="{CA0BA295-692D-4FA0-A10E-951039829F27}" type="presOf" srcId="{D753574F-5414-454D-B127-5BE68FC08174}" destId="{9C7D78EA-4D8D-4940-9A59-7C447A8C0F42}" srcOrd="0" destOrd="0" presId="urn:microsoft.com/office/officeart/2005/8/layout/hierarchy2"/>
    <dgm:cxn modelId="{443EE532-3AB4-4009-BACE-DD50860DFB67}" srcId="{47F84568-3A81-44DF-8CC6-4E85233DE8A5}" destId="{FA7AF07E-DBEE-48BA-ACE6-9B7BB0B329AB}" srcOrd="5" destOrd="0" parTransId="{14A071F6-2BA5-4F73-88A1-DD461C653734}" sibTransId="{D2ED9420-914B-48EA-AF44-498DC61DAB66}"/>
    <dgm:cxn modelId="{53821EFE-0583-45E0-A7DB-5F96BA09C8F0}" type="presOf" srcId="{66D4A710-B158-4F71-A131-2B134EAE2D34}" destId="{BCE46DF5-04F9-4C44-9578-09A08956F9A9}" srcOrd="0" destOrd="0" presId="urn:microsoft.com/office/officeart/2005/8/layout/hierarchy2"/>
    <dgm:cxn modelId="{521C9FB9-B3FA-4C17-B3A2-FDEB40EA0B78}" type="presOf" srcId="{D37E69A8-1560-483C-A34C-616EC9E50CDF}" destId="{C0A20F67-95E8-4D78-93D9-E991DC435520}" srcOrd="0" destOrd="0" presId="urn:microsoft.com/office/officeart/2005/8/layout/hierarchy2"/>
    <dgm:cxn modelId="{59A8654C-B3D4-4E84-815A-5C303F570576}" type="presOf" srcId="{62C1A71A-3776-43F4-8F96-E6C6581B686F}" destId="{22078611-484C-414E-ABBE-FDBFD15979BF}" srcOrd="1" destOrd="0" presId="urn:microsoft.com/office/officeart/2005/8/layout/hierarchy2"/>
    <dgm:cxn modelId="{3A7C24FC-168F-4E3E-84DF-E27C2C7DB88E}" type="presOf" srcId="{D753574F-5414-454D-B127-5BE68FC08174}" destId="{27F59CEC-138A-45B7-9349-6E0E836DB179}" srcOrd="1" destOrd="0" presId="urn:microsoft.com/office/officeart/2005/8/layout/hierarchy2"/>
    <dgm:cxn modelId="{380363F1-DC42-41C9-98F3-081C405D1314}" srcId="{47F84568-3A81-44DF-8CC6-4E85233DE8A5}" destId="{3942E38A-2541-4225-A05C-CC7946D0F1E1}" srcOrd="0" destOrd="0" parTransId="{D753574F-5414-454D-B127-5BE68FC08174}" sibTransId="{320CE94D-6600-4C4A-A2B3-D84A23069C11}"/>
    <dgm:cxn modelId="{0A0462E8-A4E2-4CCE-A661-C26C2A3524FB}" type="presOf" srcId="{0BBA17B3-C593-4870-A7B7-69C0E37EE87B}" destId="{B82CCF53-3BD7-4EE5-8BD3-1513EA0DC734}" srcOrd="0" destOrd="0" presId="urn:microsoft.com/office/officeart/2005/8/layout/hierarchy2"/>
    <dgm:cxn modelId="{F80DFAF9-74DB-43B2-B371-E3D869787EC5}" type="presOf" srcId="{14A071F6-2BA5-4F73-88A1-DD461C653734}" destId="{D7BBC736-9BA6-4F52-A0EB-220DEBBF0598}" srcOrd="0" destOrd="0" presId="urn:microsoft.com/office/officeart/2005/8/layout/hierarchy2"/>
    <dgm:cxn modelId="{6120F010-5BF7-4A58-9C53-2CBBE1C36C9B}" srcId="{47F84568-3A81-44DF-8CC6-4E85233DE8A5}" destId="{8D728581-90EF-4871-8FC3-45CA8B509BFF}" srcOrd="3" destOrd="0" parTransId="{CA063876-4BC5-4195-8D01-D37C8F68FD55}" sibTransId="{C0ADB9F6-62CC-469A-9488-C7DF48385C86}"/>
    <dgm:cxn modelId="{0D25B383-951C-46E9-8185-16819FF4EC8C}" type="presOf" srcId="{CA063876-4BC5-4195-8D01-D37C8F68FD55}" destId="{A3F23784-9F07-455A-94E6-94D327884793}" srcOrd="0" destOrd="0" presId="urn:microsoft.com/office/officeart/2005/8/layout/hierarchy2"/>
    <dgm:cxn modelId="{124AA3A2-15F8-4590-AECD-3DD5F929730D}" srcId="{9F3F76BB-3543-45D0-B48F-88B4B673539B}" destId="{47F84568-3A81-44DF-8CC6-4E85233DE8A5}" srcOrd="0" destOrd="0" parTransId="{F379FC1D-5415-40E6-B69D-4219A613583A}" sibTransId="{1B1479B3-8612-4DAD-9E23-D3195653BCD9}"/>
    <dgm:cxn modelId="{605B2F4E-0A32-4349-8227-3EE7068F7150}" type="presOf" srcId="{47F84568-3A81-44DF-8CC6-4E85233DE8A5}" destId="{15185282-935F-4177-B7AD-51045584F90E}" srcOrd="0" destOrd="0" presId="urn:microsoft.com/office/officeart/2005/8/layout/hierarchy2"/>
    <dgm:cxn modelId="{EA9EB631-3320-4AD9-AF16-DC57BE3A3CF3}" type="presOf" srcId="{B7C44452-8271-4E11-99FA-0E716EE78045}" destId="{87B82374-804A-4234-B6B9-517EC3B6AC98}" srcOrd="0" destOrd="0" presId="urn:microsoft.com/office/officeart/2005/8/layout/hierarchy2"/>
    <dgm:cxn modelId="{DC4E3CDB-E9F0-48C1-8A9D-ADAE7090E33E}" type="presOf" srcId="{CA063876-4BC5-4195-8D01-D37C8F68FD55}" destId="{67D63D66-4375-436E-974B-4949AD00B830}" srcOrd="1" destOrd="0" presId="urn:microsoft.com/office/officeart/2005/8/layout/hierarchy2"/>
    <dgm:cxn modelId="{417C66B5-CCB0-4F7D-A746-D4DF4E2AE3CB}" type="presParOf" srcId="{83EF1397-342C-45AF-A8D2-65B43F9FECD6}" destId="{D0FFB3E6-3CAF-4AB0-B60A-F6551AC26F90}" srcOrd="0" destOrd="0" presId="urn:microsoft.com/office/officeart/2005/8/layout/hierarchy2"/>
    <dgm:cxn modelId="{C74014CB-4D47-41CF-BCEC-7BCFDAC2F2CD}" type="presParOf" srcId="{D0FFB3E6-3CAF-4AB0-B60A-F6551AC26F90}" destId="{0EA0485F-9F79-4DA3-9581-C60A5CDFA324}" srcOrd="0" destOrd="0" presId="urn:microsoft.com/office/officeart/2005/8/layout/hierarchy2"/>
    <dgm:cxn modelId="{38CAEC79-BADD-400F-8C85-EBB33740B821}" type="presParOf" srcId="{D0FFB3E6-3CAF-4AB0-B60A-F6551AC26F90}" destId="{2BF9F45C-6B9E-438C-A91A-71F1422BAC0E}" srcOrd="1" destOrd="0" presId="urn:microsoft.com/office/officeart/2005/8/layout/hierarchy2"/>
    <dgm:cxn modelId="{CFD625F1-0D37-4E54-8BBD-DE005D5F6549}" type="presParOf" srcId="{2BF9F45C-6B9E-438C-A91A-71F1422BAC0E}" destId="{B4AF98C0-D64F-450B-A2A0-39ACD62CD332}" srcOrd="0" destOrd="0" presId="urn:microsoft.com/office/officeart/2005/8/layout/hierarchy2"/>
    <dgm:cxn modelId="{BD91E8DD-B561-4873-A87F-23FBE5785803}" type="presParOf" srcId="{B4AF98C0-D64F-450B-A2A0-39ACD62CD332}" destId="{6A0DC01E-B1D2-420C-B0DF-5A4D06B6AAF0}" srcOrd="0" destOrd="0" presId="urn:microsoft.com/office/officeart/2005/8/layout/hierarchy2"/>
    <dgm:cxn modelId="{0F9E85C0-E556-4144-90B2-E0909D64AAAC}" type="presParOf" srcId="{2BF9F45C-6B9E-438C-A91A-71F1422BAC0E}" destId="{501A7542-1A74-4B55-B3F5-52DA68870101}" srcOrd="1" destOrd="0" presId="urn:microsoft.com/office/officeart/2005/8/layout/hierarchy2"/>
    <dgm:cxn modelId="{8BCCBA09-517C-4253-BB02-2C5A9785CDAD}" type="presParOf" srcId="{501A7542-1A74-4B55-B3F5-52DA68870101}" destId="{15185282-935F-4177-B7AD-51045584F90E}" srcOrd="0" destOrd="0" presId="urn:microsoft.com/office/officeart/2005/8/layout/hierarchy2"/>
    <dgm:cxn modelId="{8D5D33D0-BA30-44D0-AB23-449276A96E0D}" type="presParOf" srcId="{501A7542-1A74-4B55-B3F5-52DA68870101}" destId="{04A5C777-2919-48E6-87E8-D8E62190696C}" srcOrd="1" destOrd="0" presId="urn:microsoft.com/office/officeart/2005/8/layout/hierarchy2"/>
    <dgm:cxn modelId="{2AA79F5D-1379-4E81-ABBC-107A16BA2962}" type="presParOf" srcId="{04A5C777-2919-48E6-87E8-D8E62190696C}" destId="{9C7D78EA-4D8D-4940-9A59-7C447A8C0F42}" srcOrd="0" destOrd="0" presId="urn:microsoft.com/office/officeart/2005/8/layout/hierarchy2"/>
    <dgm:cxn modelId="{7B6A143C-6EAC-4BBC-8010-879D719BE8FF}" type="presParOf" srcId="{9C7D78EA-4D8D-4940-9A59-7C447A8C0F42}" destId="{27F59CEC-138A-45B7-9349-6E0E836DB179}" srcOrd="0" destOrd="0" presId="urn:microsoft.com/office/officeart/2005/8/layout/hierarchy2"/>
    <dgm:cxn modelId="{425B8262-0B29-4BE4-A6F8-95B88D68D2FC}" type="presParOf" srcId="{04A5C777-2919-48E6-87E8-D8E62190696C}" destId="{94A9C680-8B3F-4416-B691-E98243711BEB}" srcOrd="1" destOrd="0" presId="urn:microsoft.com/office/officeart/2005/8/layout/hierarchy2"/>
    <dgm:cxn modelId="{23B23598-D5E8-4E81-9B18-51AFF74D8739}" type="presParOf" srcId="{94A9C680-8B3F-4416-B691-E98243711BEB}" destId="{9B4AC647-50E1-4EE8-A693-61DCA8E7E0B7}" srcOrd="0" destOrd="0" presId="urn:microsoft.com/office/officeart/2005/8/layout/hierarchy2"/>
    <dgm:cxn modelId="{9A9EE26C-EC4E-4918-B311-C2D4BA9150A0}" type="presParOf" srcId="{94A9C680-8B3F-4416-B691-E98243711BEB}" destId="{3102504A-ACDB-4AFF-ABE4-36670E403C44}" srcOrd="1" destOrd="0" presId="urn:microsoft.com/office/officeart/2005/8/layout/hierarchy2"/>
    <dgm:cxn modelId="{FCBF8677-64C9-4E9F-ACA8-FB2B977500B8}" type="presParOf" srcId="{04A5C777-2919-48E6-87E8-D8E62190696C}" destId="{BCE46DF5-04F9-4C44-9578-09A08956F9A9}" srcOrd="2" destOrd="0" presId="urn:microsoft.com/office/officeart/2005/8/layout/hierarchy2"/>
    <dgm:cxn modelId="{B270E68B-C7CA-4F4F-8AA6-3538585D4DFB}" type="presParOf" srcId="{BCE46DF5-04F9-4C44-9578-09A08956F9A9}" destId="{275A76ED-D33A-4231-9154-156A34B4C5F7}" srcOrd="0" destOrd="0" presId="urn:microsoft.com/office/officeart/2005/8/layout/hierarchy2"/>
    <dgm:cxn modelId="{E3518192-2A5F-48B7-808B-6CFD4E3D1369}" type="presParOf" srcId="{04A5C777-2919-48E6-87E8-D8E62190696C}" destId="{8349737D-A888-4C2E-8B85-AFDC01F1E819}" srcOrd="3" destOrd="0" presId="urn:microsoft.com/office/officeart/2005/8/layout/hierarchy2"/>
    <dgm:cxn modelId="{DB6E6EEB-304C-4164-945D-F3E7F91EF922}" type="presParOf" srcId="{8349737D-A888-4C2E-8B85-AFDC01F1E819}" destId="{E1A1A614-0D54-43F1-ACAD-667B6A5C9A82}" srcOrd="0" destOrd="0" presId="urn:microsoft.com/office/officeart/2005/8/layout/hierarchy2"/>
    <dgm:cxn modelId="{356FF59F-BA87-426C-9E45-652CAD30972B}" type="presParOf" srcId="{8349737D-A888-4C2E-8B85-AFDC01F1E819}" destId="{A3804CF2-D8C4-41EC-82D5-D9DDBFAFDE11}" srcOrd="1" destOrd="0" presId="urn:microsoft.com/office/officeart/2005/8/layout/hierarchy2"/>
    <dgm:cxn modelId="{6C9D4DAA-C0F6-4AAD-888D-847CEE378C95}" type="presParOf" srcId="{04A5C777-2919-48E6-87E8-D8E62190696C}" destId="{B82CCF53-3BD7-4EE5-8BD3-1513EA0DC734}" srcOrd="4" destOrd="0" presId="urn:microsoft.com/office/officeart/2005/8/layout/hierarchy2"/>
    <dgm:cxn modelId="{393370EB-7ED2-49C0-A675-F4BC98491998}" type="presParOf" srcId="{B82CCF53-3BD7-4EE5-8BD3-1513EA0DC734}" destId="{7D71CC75-062E-4C19-91EF-9781339ED01B}" srcOrd="0" destOrd="0" presId="urn:microsoft.com/office/officeart/2005/8/layout/hierarchy2"/>
    <dgm:cxn modelId="{84193252-30F5-4DC5-AB47-39AD8C7EEA87}" type="presParOf" srcId="{04A5C777-2919-48E6-87E8-D8E62190696C}" destId="{FC582AF7-682D-4428-A4A9-8FC8477E7CD7}" srcOrd="5" destOrd="0" presId="urn:microsoft.com/office/officeart/2005/8/layout/hierarchy2"/>
    <dgm:cxn modelId="{15A1A245-D6B7-423B-AD40-7EDC282E3B77}" type="presParOf" srcId="{FC582AF7-682D-4428-A4A9-8FC8477E7CD7}" destId="{C0A20F67-95E8-4D78-93D9-E991DC435520}" srcOrd="0" destOrd="0" presId="urn:microsoft.com/office/officeart/2005/8/layout/hierarchy2"/>
    <dgm:cxn modelId="{23890015-4F8E-44A1-8396-BAEB70A0FD3A}" type="presParOf" srcId="{FC582AF7-682D-4428-A4A9-8FC8477E7CD7}" destId="{C0452DD7-CF7A-4DD6-8F18-5D6B81AB25F3}" srcOrd="1" destOrd="0" presId="urn:microsoft.com/office/officeart/2005/8/layout/hierarchy2"/>
    <dgm:cxn modelId="{9DF4B3BE-6D4D-49A5-BE3D-2A5E7DCA7D72}" type="presParOf" srcId="{04A5C777-2919-48E6-87E8-D8E62190696C}" destId="{A3F23784-9F07-455A-94E6-94D327884793}" srcOrd="6" destOrd="0" presId="urn:microsoft.com/office/officeart/2005/8/layout/hierarchy2"/>
    <dgm:cxn modelId="{B4D043D9-D3FD-4E57-9B81-E9F54959E8CC}" type="presParOf" srcId="{A3F23784-9F07-455A-94E6-94D327884793}" destId="{67D63D66-4375-436E-974B-4949AD00B830}" srcOrd="0" destOrd="0" presId="urn:microsoft.com/office/officeart/2005/8/layout/hierarchy2"/>
    <dgm:cxn modelId="{13EC24CB-7A63-49D6-B34F-04FE2BE6C41B}" type="presParOf" srcId="{04A5C777-2919-48E6-87E8-D8E62190696C}" destId="{6D2783D4-8874-4B59-8752-E361A36231FB}" srcOrd="7" destOrd="0" presId="urn:microsoft.com/office/officeart/2005/8/layout/hierarchy2"/>
    <dgm:cxn modelId="{95559AAF-1187-4C84-A1A8-51231D0E8014}" type="presParOf" srcId="{6D2783D4-8874-4B59-8752-E361A36231FB}" destId="{F9A726EA-0525-42CD-A218-35A765BC269B}" srcOrd="0" destOrd="0" presId="urn:microsoft.com/office/officeart/2005/8/layout/hierarchy2"/>
    <dgm:cxn modelId="{10A11D1F-32E7-4DE6-BCF8-68CCA91F024A}" type="presParOf" srcId="{6D2783D4-8874-4B59-8752-E361A36231FB}" destId="{C447CC9D-5A2F-4A9A-A7E8-0CFF77E981A8}" srcOrd="1" destOrd="0" presId="urn:microsoft.com/office/officeart/2005/8/layout/hierarchy2"/>
    <dgm:cxn modelId="{FA201FB9-3F58-4622-B3B2-B78F2319EBDE}" type="presParOf" srcId="{04A5C777-2919-48E6-87E8-D8E62190696C}" destId="{44D9668B-4E15-4184-AB28-41307A0E4F3F}" srcOrd="8" destOrd="0" presId="urn:microsoft.com/office/officeart/2005/8/layout/hierarchy2"/>
    <dgm:cxn modelId="{CED620A4-CC50-4DA8-9CBA-301B383D1C9F}" type="presParOf" srcId="{44D9668B-4E15-4184-AB28-41307A0E4F3F}" destId="{22078611-484C-414E-ABBE-FDBFD15979BF}" srcOrd="0" destOrd="0" presId="urn:microsoft.com/office/officeart/2005/8/layout/hierarchy2"/>
    <dgm:cxn modelId="{B7AA96D9-7015-4AFD-9F3F-0985C078880D}" type="presParOf" srcId="{04A5C777-2919-48E6-87E8-D8E62190696C}" destId="{EF869AF4-8BFD-4ACD-A79F-490CE6265A54}" srcOrd="9" destOrd="0" presId="urn:microsoft.com/office/officeart/2005/8/layout/hierarchy2"/>
    <dgm:cxn modelId="{98E22702-C48C-4168-9207-3903D35A690C}" type="presParOf" srcId="{EF869AF4-8BFD-4ACD-A79F-490CE6265A54}" destId="{87B82374-804A-4234-B6B9-517EC3B6AC98}" srcOrd="0" destOrd="0" presId="urn:microsoft.com/office/officeart/2005/8/layout/hierarchy2"/>
    <dgm:cxn modelId="{02DB0385-E30D-461A-8737-1A41E84E934F}" type="presParOf" srcId="{EF869AF4-8BFD-4ACD-A79F-490CE6265A54}" destId="{CD899105-10FA-4F0B-B06D-9088CC2C4B9F}" srcOrd="1" destOrd="0" presId="urn:microsoft.com/office/officeart/2005/8/layout/hierarchy2"/>
    <dgm:cxn modelId="{61E53B4C-0F73-4F16-88DA-1142450E655C}" type="presParOf" srcId="{04A5C777-2919-48E6-87E8-D8E62190696C}" destId="{D7BBC736-9BA6-4F52-A0EB-220DEBBF0598}" srcOrd="10" destOrd="0" presId="urn:microsoft.com/office/officeart/2005/8/layout/hierarchy2"/>
    <dgm:cxn modelId="{72EFC34F-796E-4F98-B2E8-DA3EC29629E7}" type="presParOf" srcId="{D7BBC736-9BA6-4F52-A0EB-220DEBBF0598}" destId="{F369C32A-2F1C-4750-B96C-3BCC9D561A0C}" srcOrd="0" destOrd="0" presId="urn:microsoft.com/office/officeart/2005/8/layout/hierarchy2"/>
    <dgm:cxn modelId="{343D3B41-C7C0-4464-B05C-522633A399C9}" type="presParOf" srcId="{04A5C777-2919-48E6-87E8-D8E62190696C}" destId="{AC21345D-A495-40AD-8363-C29470D130A3}" srcOrd="11" destOrd="0" presId="urn:microsoft.com/office/officeart/2005/8/layout/hierarchy2"/>
    <dgm:cxn modelId="{334CB331-38F1-4EB3-B7EB-6EE71C77DEF5}" type="presParOf" srcId="{AC21345D-A495-40AD-8363-C29470D130A3}" destId="{3B4C4A06-3D61-4DC6-8C68-500090F6E282}" srcOrd="0" destOrd="0" presId="urn:microsoft.com/office/officeart/2005/8/layout/hierarchy2"/>
    <dgm:cxn modelId="{E205BB21-1A96-46B7-B4FB-64845FAD060A}" type="presParOf" srcId="{AC21345D-A495-40AD-8363-C29470D130A3}" destId="{DF4F89A2-F4D2-41B9-815F-B4CC3396821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BE9F30F-2199-4238-AFFA-90A67AD7BDC4}" type="doc">
      <dgm:prSet loTypeId="urn:microsoft.com/office/officeart/2005/8/layout/hierarchy2"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Plásticos para procesado por inyección</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400" dirty="0" smtClean="0"/>
            <a:t>Moldeo por inyección intervienen tres factores.</a:t>
          </a:r>
          <a:endParaRPr lang="es-ES" sz="1400"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5443283B-86F2-4F37-8B39-248F1E520114}">
      <dgm:prSet custT="1"/>
      <dgm:spPr/>
      <dgm:t>
        <a:bodyPr/>
        <a:lstStyle/>
        <a:p>
          <a:r>
            <a:rPr lang="es-ES" sz="1400" b="1" i="0" dirty="0" smtClean="0"/>
            <a:t>Material empleado.</a:t>
          </a:r>
          <a:endParaRPr lang="es-EC" sz="1400" dirty="0"/>
        </a:p>
      </dgm:t>
    </dgm:pt>
    <dgm:pt modelId="{66D4A710-B158-4F71-A131-2B134EAE2D34}" type="parTrans" cxnId="{DC8C4250-AECC-4D4E-8AF2-8310BD7A02F8}">
      <dgm:prSet/>
      <dgm:spPr/>
      <dgm:t>
        <a:bodyPr/>
        <a:lstStyle/>
        <a:p>
          <a:endParaRPr lang="es-EC"/>
        </a:p>
      </dgm:t>
    </dgm:pt>
    <dgm:pt modelId="{FD6B176F-A2DF-4C15-9CC0-32F1BE9969E6}" type="sibTrans" cxnId="{DC8C4250-AECC-4D4E-8AF2-8310BD7A02F8}">
      <dgm:prSet/>
      <dgm:spPr/>
      <dgm:t>
        <a:bodyPr/>
        <a:lstStyle/>
        <a:p>
          <a:endParaRPr lang="es-EC"/>
        </a:p>
      </dgm:t>
    </dgm:pt>
    <dgm:pt modelId="{D37E69A8-1560-483C-A34C-616EC9E50CDF}">
      <dgm:prSet custT="1"/>
      <dgm:spPr/>
      <dgm:t>
        <a:bodyPr/>
        <a:lstStyle/>
        <a:p>
          <a:r>
            <a:rPr lang="es-EC" sz="1400" b="1" dirty="0" smtClean="0"/>
            <a:t>Funcionamiento de la máquina de inyección.</a:t>
          </a:r>
          <a:endParaRPr lang="es-EC" sz="1400" b="1" dirty="0"/>
        </a:p>
      </dgm:t>
    </dgm:pt>
    <dgm:pt modelId="{0BBA17B3-C593-4870-A7B7-69C0E37EE87B}" type="parTrans" cxnId="{C7B36974-00D1-41A4-8186-0A0C5DCA687E}">
      <dgm:prSet/>
      <dgm:spPr/>
      <dgm:t>
        <a:bodyPr/>
        <a:lstStyle/>
        <a:p>
          <a:endParaRPr lang="es-EC"/>
        </a:p>
      </dgm:t>
    </dgm:pt>
    <dgm:pt modelId="{C3FB9F5F-7CF3-45B8-B2BF-0D8F133DD42E}" type="sibTrans" cxnId="{C7B36974-00D1-41A4-8186-0A0C5DCA687E}">
      <dgm:prSet/>
      <dgm:spPr/>
      <dgm:t>
        <a:bodyPr/>
        <a:lstStyle/>
        <a:p>
          <a:endParaRPr lang="es-EC"/>
        </a:p>
      </dgm:t>
    </dgm:pt>
    <dgm:pt modelId="{8D728581-90EF-4871-8FC3-45CA8B509BFF}">
      <dgm:prSet custT="1"/>
      <dgm:spPr/>
      <dgm:t>
        <a:bodyPr/>
        <a:lstStyle/>
        <a:p>
          <a:r>
            <a:rPr lang="es-ES" sz="1400" b="1" i="0" dirty="0" smtClean="0"/>
            <a:t>Molde para formar la pieza.</a:t>
          </a:r>
          <a:endParaRPr lang="es-EC" sz="1400" b="1" i="0" dirty="0"/>
        </a:p>
      </dgm:t>
    </dgm:pt>
    <dgm:pt modelId="{CA063876-4BC5-4195-8D01-D37C8F68FD55}" type="parTrans" cxnId="{6120F010-5BF7-4A58-9C53-2CBBE1C36C9B}">
      <dgm:prSet/>
      <dgm:spPr/>
      <dgm:t>
        <a:bodyPr/>
        <a:lstStyle/>
        <a:p>
          <a:endParaRPr lang="es-EC"/>
        </a:p>
      </dgm:t>
    </dgm:pt>
    <dgm:pt modelId="{C0ADB9F6-62CC-469A-9488-C7DF48385C86}" type="sibTrans" cxnId="{6120F010-5BF7-4A58-9C53-2CBBE1C36C9B}">
      <dgm:prSet/>
      <dgm:spPr/>
      <dgm:t>
        <a:bodyPr/>
        <a:lstStyle/>
        <a:p>
          <a:endParaRPr lang="es-EC"/>
        </a:p>
      </dgm:t>
    </dgm:pt>
    <dgm:pt modelId="{83EF1397-342C-45AF-A8D2-65B43F9FECD6}" type="pres">
      <dgm:prSet presAssocID="{BBE9F30F-2199-4238-AFFA-90A67AD7BDC4}" presName="diagram" presStyleCnt="0">
        <dgm:presLayoutVars>
          <dgm:chPref val="1"/>
          <dgm:dir/>
          <dgm:animOne val="branch"/>
          <dgm:animLvl val="lvl"/>
          <dgm:resizeHandles val="exact"/>
        </dgm:presLayoutVars>
      </dgm:prSet>
      <dgm:spPr/>
      <dgm:t>
        <a:bodyPr/>
        <a:lstStyle/>
        <a:p>
          <a:endParaRPr lang="es-EC"/>
        </a:p>
      </dgm:t>
    </dgm:pt>
    <dgm:pt modelId="{D0FFB3E6-3CAF-4AB0-B60A-F6551AC26F90}" type="pres">
      <dgm:prSet presAssocID="{9F3F76BB-3543-45D0-B48F-88B4B673539B}" presName="root1" presStyleCnt="0"/>
      <dgm:spPr/>
    </dgm:pt>
    <dgm:pt modelId="{0EA0485F-9F79-4DA3-9581-C60A5CDFA324}" type="pres">
      <dgm:prSet presAssocID="{9F3F76BB-3543-45D0-B48F-88B4B673539B}" presName="LevelOneTextNode" presStyleLbl="node0" presStyleIdx="0" presStyleCnt="1" custLinFactNeighborX="-37782">
        <dgm:presLayoutVars>
          <dgm:chPref val="3"/>
        </dgm:presLayoutVars>
      </dgm:prSet>
      <dgm:spPr/>
      <dgm:t>
        <a:bodyPr/>
        <a:lstStyle/>
        <a:p>
          <a:endParaRPr lang="es-EC"/>
        </a:p>
      </dgm:t>
    </dgm:pt>
    <dgm:pt modelId="{2BF9F45C-6B9E-438C-A91A-71F1422BAC0E}" type="pres">
      <dgm:prSet presAssocID="{9F3F76BB-3543-45D0-B48F-88B4B673539B}" presName="level2hierChild" presStyleCnt="0"/>
      <dgm:spPr/>
    </dgm:pt>
    <dgm:pt modelId="{B4AF98C0-D64F-450B-A2A0-39ACD62CD332}" type="pres">
      <dgm:prSet presAssocID="{F379FC1D-5415-40E6-B69D-4219A613583A}" presName="conn2-1" presStyleLbl="parChTrans1D2" presStyleIdx="0" presStyleCnt="1"/>
      <dgm:spPr/>
      <dgm:t>
        <a:bodyPr/>
        <a:lstStyle/>
        <a:p>
          <a:endParaRPr lang="es-EC"/>
        </a:p>
      </dgm:t>
    </dgm:pt>
    <dgm:pt modelId="{6A0DC01E-B1D2-420C-B0DF-5A4D06B6AAF0}" type="pres">
      <dgm:prSet presAssocID="{F379FC1D-5415-40E6-B69D-4219A613583A}" presName="connTx" presStyleLbl="parChTrans1D2" presStyleIdx="0" presStyleCnt="1"/>
      <dgm:spPr/>
      <dgm:t>
        <a:bodyPr/>
        <a:lstStyle/>
        <a:p>
          <a:endParaRPr lang="es-EC"/>
        </a:p>
      </dgm:t>
    </dgm:pt>
    <dgm:pt modelId="{501A7542-1A74-4B55-B3F5-52DA68870101}" type="pres">
      <dgm:prSet presAssocID="{47F84568-3A81-44DF-8CC6-4E85233DE8A5}" presName="root2" presStyleCnt="0"/>
      <dgm:spPr/>
    </dgm:pt>
    <dgm:pt modelId="{15185282-935F-4177-B7AD-51045584F90E}" type="pres">
      <dgm:prSet presAssocID="{47F84568-3A81-44DF-8CC6-4E85233DE8A5}" presName="LevelTwoTextNode" presStyleLbl="node2" presStyleIdx="0" presStyleCnt="1" custLinFactNeighborX="-31039">
        <dgm:presLayoutVars>
          <dgm:chPref val="3"/>
        </dgm:presLayoutVars>
      </dgm:prSet>
      <dgm:spPr/>
      <dgm:t>
        <a:bodyPr/>
        <a:lstStyle/>
        <a:p>
          <a:endParaRPr lang="es-EC"/>
        </a:p>
      </dgm:t>
    </dgm:pt>
    <dgm:pt modelId="{04A5C777-2919-48E6-87E8-D8E62190696C}" type="pres">
      <dgm:prSet presAssocID="{47F84568-3A81-44DF-8CC6-4E85233DE8A5}" presName="level3hierChild" presStyleCnt="0"/>
      <dgm:spPr/>
    </dgm:pt>
    <dgm:pt modelId="{BCE46DF5-04F9-4C44-9578-09A08956F9A9}" type="pres">
      <dgm:prSet presAssocID="{66D4A710-B158-4F71-A131-2B134EAE2D34}" presName="conn2-1" presStyleLbl="parChTrans1D3" presStyleIdx="0" presStyleCnt="3"/>
      <dgm:spPr/>
      <dgm:t>
        <a:bodyPr/>
        <a:lstStyle/>
        <a:p>
          <a:endParaRPr lang="es-EC"/>
        </a:p>
      </dgm:t>
    </dgm:pt>
    <dgm:pt modelId="{275A76ED-D33A-4231-9154-156A34B4C5F7}" type="pres">
      <dgm:prSet presAssocID="{66D4A710-B158-4F71-A131-2B134EAE2D34}" presName="connTx" presStyleLbl="parChTrans1D3" presStyleIdx="0" presStyleCnt="3"/>
      <dgm:spPr/>
      <dgm:t>
        <a:bodyPr/>
        <a:lstStyle/>
        <a:p>
          <a:endParaRPr lang="es-EC"/>
        </a:p>
      </dgm:t>
    </dgm:pt>
    <dgm:pt modelId="{8349737D-A888-4C2E-8B85-AFDC01F1E819}" type="pres">
      <dgm:prSet presAssocID="{5443283B-86F2-4F37-8B39-248F1E520114}" presName="root2" presStyleCnt="0"/>
      <dgm:spPr/>
    </dgm:pt>
    <dgm:pt modelId="{E1A1A614-0D54-43F1-ACAD-667B6A5C9A82}" type="pres">
      <dgm:prSet presAssocID="{5443283B-86F2-4F37-8B39-248F1E520114}" presName="LevelTwoTextNode" presStyleLbl="node3" presStyleIdx="0" presStyleCnt="3" custScaleY="56090" custLinFactNeighborX="-37782" custLinFactNeighborY="-50642">
        <dgm:presLayoutVars>
          <dgm:chPref val="3"/>
        </dgm:presLayoutVars>
      </dgm:prSet>
      <dgm:spPr/>
      <dgm:t>
        <a:bodyPr/>
        <a:lstStyle/>
        <a:p>
          <a:endParaRPr lang="es-EC"/>
        </a:p>
      </dgm:t>
    </dgm:pt>
    <dgm:pt modelId="{A3804CF2-D8C4-41EC-82D5-D9DDBFAFDE11}" type="pres">
      <dgm:prSet presAssocID="{5443283B-86F2-4F37-8B39-248F1E520114}" presName="level3hierChild" presStyleCnt="0"/>
      <dgm:spPr/>
    </dgm:pt>
    <dgm:pt modelId="{B82CCF53-3BD7-4EE5-8BD3-1513EA0DC734}" type="pres">
      <dgm:prSet presAssocID="{0BBA17B3-C593-4870-A7B7-69C0E37EE87B}" presName="conn2-1" presStyleLbl="parChTrans1D3" presStyleIdx="1" presStyleCnt="3"/>
      <dgm:spPr/>
      <dgm:t>
        <a:bodyPr/>
        <a:lstStyle/>
        <a:p>
          <a:endParaRPr lang="es-EC"/>
        </a:p>
      </dgm:t>
    </dgm:pt>
    <dgm:pt modelId="{7D71CC75-062E-4C19-91EF-9781339ED01B}" type="pres">
      <dgm:prSet presAssocID="{0BBA17B3-C593-4870-A7B7-69C0E37EE87B}" presName="connTx" presStyleLbl="parChTrans1D3" presStyleIdx="1" presStyleCnt="3"/>
      <dgm:spPr/>
      <dgm:t>
        <a:bodyPr/>
        <a:lstStyle/>
        <a:p>
          <a:endParaRPr lang="es-EC"/>
        </a:p>
      </dgm:t>
    </dgm:pt>
    <dgm:pt modelId="{FC582AF7-682D-4428-A4A9-8FC8477E7CD7}" type="pres">
      <dgm:prSet presAssocID="{D37E69A8-1560-483C-A34C-616EC9E50CDF}" presName="root2" presStyleCnt="0"/>
      <dgm:spPr/>
    </dgm:pt>
    <dgm:pt modelId="{C0A20F67-95E8-4D78-93D9-E991DC435520}" type="pres">
      <dgm:prSet presAssocID="{D37E69A8-1560-483C-A34C-616EC9E50CDF}" presName="LevelTwoTextNode" presStyleLbl="node3" presStyleIdx="1" presStyleCnt="3" custScaleY="63710" custLinFactNeighborX="-37782" custLinFactNeighborY="-425">
        <dgm:presLayoutVars>
          <dgm:chPref val="3"/>
        </dgm:presLayoutVars>
      </dgm:prSet>
      <dgm:spPr/>
      <dgm:t>
        <a:bodyPr/>
        <a:lstStyle/>
        <a:p>
          <a:endParaRPr lang="es-EC"/>
        </a:p>
      </dgm:t>
    </dgm:pt>
    <dgm:pt modelId="{C0452DD7-CF7A-4DD6-8F18-5D6B81AB25F3}" type="pres">
      <dgm:prSet presAssocID="{D37E69A8-1560-483C-A34C-616EC9E50CDF}" presName="level3hierChild" presStyleCnt="0"/>
      <dgm:spPr/>
    </dgm:pt>
    <dgm:pt modelId="{A3F23784-9F07-455A-94E6-94D327884793}" type="pres">
      <dgm:prSet presAssocID="{CA063876-4BC5-4195-8D01-D37C8F68FD55}" presName="conn2-1" presStyleLbl="parChTrans1D3" presStyleIdx="2" presStyleCnt="3"/>
      <dgm:spPr/>
      <dgm:t>
        <a:bodyPr/>
        <a:lstStyle/>
        <a:p>
          <a:endParaRPr lang="es-EC"/>
        </a:p>
      </dgm:t>
    </dgm:pt>
    <dgm:pt modelId="{67D63D66-4375-436E-974B-4949AD00B830}" type="pres">
      <dgm:prSet presAssocID="{CA063876-4BC5-4195-8D01-D37C8F68FD55}" presName="connTx" presStyleLbl="parChTrans1D3" presStyleIdx="2" presStyleCnt="3"/>
      <dgm:spPr/>
      <dgm:t>
        <a:bodyPr/>
        <a:lstStyle/>
        <a:p>
          <a:endParaRPr lang="es-EC"/>
        </a:p>
      </dgm:t>
    </dgm:pt>
    <dgm:pt modelId="{6D2783D4-8874-4B59-8752-E361A36231FB}" type="pres">
      <dgm:prSet presAssocID="{8D728581-90EF-4871-8FC3-45CA8B509BFF}" presName="root2" presStyleCnt="0"/>
      <dgm:spPr/>
    </dgm:pt>
    <dgm:pt modelId="{F9A726EA-0525-42CD-A218-35A765BC269B}" type="pres">
      <dgm:prSet presAssocID="{8D728581-90EF-4871-8FC3-45CA8B509BFF}" presName="LevelTwoTextNode" presStyleLbl="node3" presStyleIdx="2" presStyleCnt="3" custScaleY="66331" custLinFactNeighborX="-37782" custLinFactNeighborY="54137">
        <dgm:presLayoutVars>
          <dgm:chPref val="3"/>
        </dgm:presLayoutVars>
      </dgm:prSet>
      <dgm:spPr/>
      <dgm:t>
        <a:bodyPr/>
        <a:lstStyle/>
        <a:p>
          <a:endParaRPr lang="es-EC"/>
        </a:p>
      </dgm:t>
    </dgm:pt>
    <dgm:pt modelId="{C447CC9D-5A2F-4A9A-A7E8-0CFF77E981A8}" type="pres">
      <dgm:prSet presAssocID="{8D728581-90EF-4871-8FC3-45CA8B509BFF}" presName="level3hierChild" presStyleCnt="0"/>
      <dgm:spPr/>
    </dgm:pt>
  </dgm:ptLst>
  <dgm:cxnLst>
    <dgm:cxn modelId="{51FD1FE3-2192-4943-BE79-7A65C02F68F0}" type="presOf" srcId="{8D728581-90EF-4871-8FC3-45CA8B509BFF}" destId="{F9A726EA-0525-42CD-A218-35A765BC269B}" srcOrd="0" destOrd="0" presId="urn:microsoft.com/office/officeart/2005/8/layout/hierarchy2"/>
    <dgm:cxn modelId="{38218E0F-0FB3-48E8-B5F5-CB833512C262}" type="presOf" srcId="{F379FC1D-5415-40E6-B69D-4219A613583A}" destId="{B4AF98C0-D64F-450B-A2A0-39ACD62CD332}" srcOrd="0" destOrd="0" presId="urn:microsoft.com/office/officeart/2005/8/layout/hierarchy2"/>
    <dgm:cxn modelId="{124AA3A2-15F8-4590-AECD-3DD5F929730D}" srcId="{9F3F76BB-3543-45D0-B48F-88B4B673539B}" destId="{47F84568-3A81-44DF-8CC6-4E85233DE8A5}" srcOrd="0" destOrd="0" parTransId="{F379FC1D-5415-40E6-B69D-4219A613583A}" sibTransId="{1B1479B3-8612-4DAD-9E23-D3195653BCD9}"/>
    <dgm:cxn modelId="{1E4E47F0-1D0A-4FF3-8ECC-EA2877F2E16F}" type="presOf" srcId="{D37E69A8-1560-483C-A34C-616EC9E50CDF}" destId="{C0A20F67-95E8-4D78-93D9-E991DC435520}" srcOrd="0" destOrd="0" presId="urn:microsoft.com/office/officeart/2005/8/layout/hierarchy2"/>
    <dgm:cxn modelId="{44DD95CD-6A4E-497E-83EB-5AB987F90607}" type="presOf" srcId="{F379FC1D-5415-40E6-B69D-4219A613583A}" destId="{6A0DC01E-B1D2-420C-B0DF-5A4D06B6AAF0}" srcOrd="1" destOrd="0" presId="urn:microsoft.com/office/officeart/2005/8/layout/hierarchy2"/>
    <dgm:cxn modelId="{42442FEE-75AB-45FB-AB40-E1430421F153}" type="presOf" srcId="{47F84568-3A81-44DF-8CC6-4E85233DE8A5}" destId="{15185282-935F-4177-B7AD-51045584F90E}" srcOrd="0" destOrd="0" presId="urn:microsoft.com/office/officeart/2005/8/layout/hierarchy2"/>
    <dgm:cxn modelId="{C7B36974-00D1-41A4-8186-0A0C5DCA687E}" srcId="{47F84568-3A81-44DF-8CC6-4E85233DE8A5}" destId="{D37E69A8-1560-483C-A34C-616EC9E50CDF}" srcOrd="1" destOrd="0" parTransId="{0BBA17B3-C593-4870-A7B7-69C0E37EE87B}" sibTransId="{C3FB9F5F-7CF3-45B8-B2BF-0D8F133DD42E}"/>
    <dgm:cxn modelId="{12FF41D7-5C65-4C61-9F91-B95A5C350207}" type="presOf" srcId="{CA063876-4BC5-4195-8D01-D37C8F68FD55}" destId="{A3F23784-9F07-455A-94E6-94D327884793}" srcOrd="0" destOrd="0" presId="urn:microsoft.com/office/officeart/2005/8/layout/hierarchy2"/>
    <dgm:cxn modelId="{5DC8456F-0ADC-46FF-99AA-00467109B5B2}" type="presOf" srcId="{0BBA17B3-C593-4870-A7B7-69C0E37EE87B}" destId="{7D71CC75-062E-4C19-91EF-9781339ED01B}" srcOrd="1" destOrd="0" presId="urn:microsoft.com/office/officeart/2005/8/layout/hierarchy2"/>
    <dgm:cxn modelId="{45738C2C-73F7-4099-9BD5-D692147CB8E1}" type="presOf" srcId="{66D4A710-B158-4F71-A131-2B134EAE2D34}" destId="{275A76ED-D33A-4231-9154-156A34B4C5F7}" srcOrd="1" destOrd="0" presId="urn:microsoft.com/office/officeart/2005/8/layout/hierarchy2"/>
    <dgm:cxn modelId="{14C063E5-087E-4BD5-BD7A-B3F08CDDD888}" type="presOf" srcId="{0BBA17B3-C593-4870-A7B7-69C0E37EE87B}" destId="{B82CCF53-3BD7-4EE5-8BD3-1513EA0DC734}" srcOrd="0" destOrd="0" presId="urn:microsoft.com/office/officeart/2005/8/layout/hierarchy2"/>
    <dgm:cxn modelId="{3062CAD9-4402-4135-9EE2-DE4404303D90}" type="presOf" srcId="{BBE9F30F-2199-4238-AFFA-90A67AD7BDC4}" destId="{83EF1397-342C-45AF-A8D2-65B43F9FECD6}" srcOrd="0" destOrd="0" presId="urn:microsoft.com/office/officeart/2005/8/layout/hierarchy2"/>
    <dgm:cxn modelId="{DC8C4250-AECC-4D4E-8AF2-8310BD7A02F8}" srcId="{47F84568-3A81-44DF-8CC6-4E85233DE8A5}" destId="{5443283B-86F2-4F37-8B39-248F1E520114}" srcOrd="0" destOrd="0" parTransId="{66D4A710-B158-4F71-A131-2B134EAE2D34}" sibTransId="{FD6B176F-A2DF-4C15-9CC0-32F1BE9969E6}"/>
    <dgm:cxn modelId="{2B8AB470-EF6C-4278-8C7E-BF83422DBEA0}" type="presOf" srcId="{CA063876-4BC5-4195-8D01-D37C8F68FD55}" destId="{67D63D66-4375-436E-974B-4949AD00B830}" srcOrd="1" destOrd="0" presId="urn:microsoft.com/office/officeart/2005/8/layout/hierarchy2"/>
    <dgm:cxn modelId="{81D80341-27B5-4386-9D00-6DFBD138E96B}" type="presOf" srcId="{5443283B-86F2-4F37-8B39-248F1E520114}" destId="{E1A1A614-0D54-43F1-ACAD-667B6A5C9A82}" srcOrd="0" destOrd="0" presId="urn:microsoft.com/office/officeart/2005/8/layout/hierarchy2"/>
    <dgm:cxn modelId="{D0031CAC-4A44-4B4C-8AF2-91D1B2FB5561}" type="presOf" srcId="{9F3F76BB-3543-45D0-B48F-88B4B673539B}" destId="{0EA0485F-9F79-4DA3-9581-C60A5CDFA324}" srcOrd="0" destOrd="0" presId="urn:microsoft.com/office/officeart/2005/8/layout/hierarchy2"/>
    <dgm:cxn modelId="{4FDDC216-D792-48FD-A1F3-4A821B33D8A3}" type="presOf" srcId="{66D4A710-B158-4F71-A131-2B134EAE2D34}" destId="{BCE46DF5-04F9-4C44-9578-09A08956F9A9}" srcOrd="0" destOrd="0" presId="urn:microsoft.com/office/officeart/2005/8/layout/hierarchy2"/>
    <dgm:cxn modelId="{9D1E30F0-8013-4BC7-9381-1A97363AD402}" srcId="{BBE9F30F-2199-4238-AFFA-90A67AD7BDC4}" destId="{9F3F76BB-3543-45D0-B48F-88B4B673539B}" srcOrd="0" destOrd="0" parTransId="{9BDA91B8-74D2-48BD-88B2-5B6E866B82AC}" sibTransId="{378A9A14-29C1-4225-9C20-DDC610C48ABD}"/>
    <dgm:cxn modelId="{6120F010-5BF7-4A58-9C53-2CBBE1C36C9B}" srcId="{47F84568-3A81-44DF-8CC6-4E85233DE8A5}" destId="{8D728581-90EF-4871-8FC3-45CA8B509BFF}" srcOrd="2" destOrd="0" parTransId="{CA063876-4BC5-4195-8D01-D37C8F68FD55}" sibTransId="{C0ADB9F6-62CC-469A-9488-C7DF48385C86}"/>
    <dgm:cxn modelId="{A3CA9303-39A4-4F7B-B156-22E9837F6678}" type="presParOf" srcId="{83EF1397-342C-45AF-A8D2-65B43F9FECD6}" destId="{D0FFB3E6-3CAF-4AB0-B60A-F6551AC26F90}" srcOrd="0" destOrd="0" presId="urn:microsoft.com/office/officeart/2005/8/layout/hierarchy2"/>
    <dgm:cxn modelId="{55F230D5-BB90-42F0-8243-380BDCC2385A}" type="presParOf" srcId="{D0FFB3E6-3CAF-4AB0-B60A-F6551AC26F90}" destId="{0EA0485F-9F79-4DA3-9581-C60A5CDFA324}" srcOrd="0" destOrd="0" presId="urn:microsoft.com/office/officeart/2005/8/layout/hierarchy2"/>
    <dgm:cxn modelId="{50BB97B6-D844-4C63-8A73-AC847DCBE867}" type="presParOf" srcId="{D0FFB3E6-3CAF-4AB0-B60A-F6551AC26F90}" destId="{2BF9F45C-6B9E-438C-A91A-71F1422BAC0E}" srcOrd="1" destOrd="0" presId="urn:microsoft.com/office/officeart/2005/8/layout/hierarchy2"/>
    <dgm:cxn modelId="{2205384C-681E-4679-A2BC-F5C4EB0E696B}" type="presParOf" srcId="{2BF9F45C-6B9E-438C-A91A-71F1422BAC0E}" destId="{B4AF98C0-D64F-450B-A2A0-39ACD62CD332}" srcOrd="0" destOrd="0" presId="urn:microsoft.com/office/officeart/2005/8/layout/hierarchy2"/>
    <dgm:cxn modelId="{19D4073B-0BED-4319-85FF-B62883143E00}" type="presParOf" srcId="{B4AF98C0-D64F-450B-A2A0-39ACD62CD332}" destId="{6A0DC01E-B1D2-420C-B0DF-5A4D06B6AAF0}" srcOrd="0" destOrd="0" presId="urn:microsoft.com/office/officeart/2005/8/layout/hierarchy2"/>
    <dgm:cxn modelId="{B399BEA0-5C77-4D75-ABEE-3DADC3401850}" type="presParOf" srcId="{2BF9F45C-6B9E-438C-A91A-71F1422BAC0E}" destId="{501A7542-1A74-4B55-B3F5-52DA68870101}" srcOrd="1" destOrd="0" presId="urn:microsoft.com/office/officeart/2005/8/layout/hierarchy2"/>
    <dgm:cxn modelId="{2DA1B5BC-9DCF-49D9-B1E9-0DB79D846A1B}" type="presParOf" srcId="{501A7542-1A74-4B55-B3F5-52DA68870101}" destId="{15185282-935F-4177-B7AD-51045584F90E}" srcOrd="0" destOrd="0" presId="urn:microsoft.com/office/officeart/2005/8/layout/hierarchy2"/>
    <dgm:cxn modelId="{01C657F8-30C9-447C-9E49-44A67EE1E9B4}" type="presParOf" srcId="{501A7542-1A74-4B55-B3F5-52DA68870101}" destId="{04A5C777-2919-48E6-87E8-D8E62190696C}" srcOrd="1" destOrd="0" presId="urn:microsoft.com/office/officeart/2005/8/layout/hierarchy2"/>
    <dgm:cxn modelId="{C9AA274D-8C52-4766-B03E-FBB16C6C7FC8}" type="presParOf" srcId="{04A5C777-2919-48E6-87E8-D8E62190696C}" destId="{BCE46DF5-04F9-4C44-9578-09A08956F9A9}" srcOrd="0" destOrd="0" presId="urn:microsoft.com/office/officeart/2005/8/layout/hierarchy2"/>
    <dgm:cxn modelId="{38511E5E-D950-4B48-8F52-CF3B2E729F82}" type="presParOf" srcId="{BCE46DF5-04F9-4C44-9578-09A08956F9A9}" destId="{275A76ED-D33A-4231-9154-156A34B4C5F7}" srcOrd="0" destOrd="0" presId="urn:microsoft.com/office/officeart/2005/8/layout/hierarchy2"/>
    <dgm:cxn modelId="{207FDE5B-6045-42C3-A9C0-1BF6AABE45C1}" type="presParOf" srcId="{04A5C777-2919-48E6-87E8-D8E62190696C}" destId="{8349737D-A888-4C2E-8B85-AFDC01F1E819}" srcOrd="1" destOrd="0" presId="urn:microsoft.com/office/officeart/2005/8/layout/hierarchy2"/>
    <dgm:cxn modelId="{69E98235-3A60-45AA-B823-9A638E3E7EDD}" type="presParOf" srcId="{8349737D-A888-4C2E-8B85-AFDC01F1E819}" destId="{E1A1A614-0D54-43F1-ACAD-667B6A5C9A82}" srcOrd="0" destOrd="0" presId="urn:microsoft.com/office/officeart/2005/8/layout/hierarchy2"/>
    <dgm:cxn modelId="{B0390713-2C8D-4AEC-B0BC-F4B62A130466}" type="presParOf" srcId="{8349737D-A888-4C2E-8B85-AFDC01F1E819}" destId="{A3804CF2-D8C4-41EC-82D5-D9DDBFAFDE11}" srcOrd="1" destOrd="0" presId="urn:microsoft.com/office/officeart/2005/8/layout/hierarchy2"/>
    <dgm:cxn modelId="{99B33293-ADB6-4225-97AC-26FAAE64BD66}" type="presParOf" srcId="{04A5C777-2919-48E6-87E8-D8E62190696C}" destId="{B82CCF53-3BD7-4EE5-8BD3-1513EA0DC734}" srcOrd="2" destOrd="0" presId="urn:microsoft.com/office/officeart/2005/8/layout/hierarchy2"/>
    <dgm:cxn modelId="{778E4CA6-8ABC-4343-90E3-DF6C80286AC0}" type="presParOf" srcId="{B82CCF53-3BD7-4EE5-8BD3-1513EA0DC734}" destId="{7D71CC75-062E-4C19-91EF-9781339ED01B}" srcOrd="0" destOrd="0" presId="urn:microsoft.com/office/officeart/2005/8/layout/hierarchy2"/>
    <dgm:cxn modelId="{02730F7F-1E65-4753-BB2C-C92FB8878354}" type="presParOf" srcId="{04A5C777-2919-48E6-87E8-D8E62190696C}" destId="{FC582AF7-682D-4428-A4A9-8FC8477E7CD7}" srcOrd="3" destOrd="0" presId="urn:microsoft.com/office/officeart/2005/8/layout/hierarchy2"/>
    <dgm:cxn modelId="{09E25AA4-B1E3-4213-9C3B-CE910893CA1B}" type="presParOf" srcId="{FC582AF7-682D-4428-A4A9-8FC8477E7CD7}" destId="{C0A20F67-95E8-4D78-93D9-E991DC435520}" srcOrd="0" destOrd="0" presId="urn:microsoft.com/office/officeart/2005/8/layout/hierarchy2"/>
    <dgm:cxn modelId="{A048B65A-4379-4857-85C7-B943F40558DF}" type="presParOf" srcId="{FC582AF7-682D-4428-A4A9-8FC8477E7CD7}" destId="{C0452DD7-CF7A-4DD6-8F18-5D6B81AB25F3}" srcOrd="1" destOrd="0" presId="urn:microsoft.com/office/officeart/2005/8/layout/hierarchy2"/>
    <dgm:cxn modelId="{4964B680-5B05-470F-A282-CC1254AD1D90}" type="presParOf" srcId="{04A5C777-2919-48E6-87E8-D8E62190696C}" destId="{A3F23784-9F07-455A-94E6-94D327884793}" srcOrd="4" destOrd="0" presId="urn:microsoft.com/office/officeart/2005/8/layout/hierarchy2"/>
    <dgm:cxn modelId="{EBB04295-8799-4B5C-B373-5879AA440AA9}" type="presParOf" srcId="{A3F23784-9F07-455A-94E6-94D327884793}" destId="{67D63D66-4375-436E-974B-4949AD00B830}" srcOrd="0" destOrd="0" presId="urn:microsoft.com/office/officeart/2005/8/layout/hierarchy2"/>
    <dgm:cxn modelId="{CFA2BDA2-0F73-4A88-BB07-B1E06374B703}" type="presParOf" srcId="{04A5C777-2919-48E6-87E8-D8E62190696C}" destId="{6D2783D4-8874-4B59-8752-E361A36231FB}" srcOrd="5" destOrd="0" presId="urn:microsoft.com/office/officeart/2005/8/layout/hierarchy2"/>
    <dgm:cxn modelId="{18AF8B18-F804-4E76-BC2E-642B20873080}" type="presParOf" srcId="{6D2783D4-8874-4B59-8752-E361A36231FB}" destId="{F9A726EA-0525-42CD-A218-35A765BC269B}" srcOrd="0" destOrd="0" presId="urn:microsoft.com/office/officeart/2005/8/layout/hierarchy2"/>
    <dgm:cxn modelId="{BDA70877-B65F-4E65-BD78-AA917E0DCC97}" type="presParOf" srcId="{6D2783D4-8874-4B59-8752-E361A36231FB}" destId="{C447CC9D-5A2F-4A9A-A7E8-0CFF77E981A8}"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BE9F30F-2199-4238-AFFA-90A67AD7BDC4}" type="doc">
      <dgm:prSet loTypeId="urn:microsoft.com/office/officeart/2009/3/layout/HorizontalOrganizationChart"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000" b="1" i="0" dirty="0" smtClean="0"/>
            <a:t>Material empleado.</a:t>
          </a:r>
          <a:endParaRPr lang="es-ES" sz="20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E63C8A89-4ABB-40DD-9207-08D0602DA8C7}">
      <dgm:prSet custT="1"/>
      <dgm:spPr/>
      <dgm:t>
        <a:bodyPr/>
        <a:lstStyle/>
        <a:p>
          <a:r>
            <a:rPr lang="es-ES" sz="1400" dirty="0" smtClean="0"/>
            <a:t>Polimerización del polietileno puede dar lugar a ramificaciones. Las ramificaciones tiene un efecto directo en las propiedades del plástico, los efectos son.</a:t>
          </a:r>
          <a:endParaRPr lang="es-ES" sz="1400" dirty="0"/>
        </a:p>
      </dgm:t>
    </dgm:pt>
    <dgm:pt modelId="{89E58105-5DA2-470E-9133-AEB5D0F926D1}" type="parTrans" cxnId="{4457A485-06C0-48A5-B913-BC91812AA131}">
      <dgm:prSet/>
      <dgm:spPr/>
      <dgm:t>
        <a:bodyPr/>
        <a:lstStyle/>
        <a:p>
          <a:endParaRPr lang="es-ES"/>
        </a:p>
      </dgm:t>
    </dgm:pt>
    <dgm:pt modelId="{3C1FE64D-0D65-4142-9215-F1BFA20F1318}" type="sibTrans" cxnId="{4457A485-06C0-48A5-B913-BC91812AA131}">
      <dgm:prSet/>
      <dgm:spPr/>
      <dgm:t>
        <a:bodyPr/>
        <a:lstStyle/>
        <a:p>
          <a:endParaRPr lang="es-ES"/>
        </a:p>
      </dgm:t>
    </dgm:pt>
    <dgm:pt modelId="{88AA38F3-75F7-42DF-9F11-E72066E5DB1A}" type="pres">
      <dgm:prSet presAssocID="{BBE9F30F-2199-4238-AFFA-90A67AD7BDC4}" presName="hierChild1" presStyleCnt="0">
        <dgm:presLayoutVars>
          <dgm:orgChart val="1"/>
          <dgm:chPref val="1"/>
          <dgm:dir/>
          <dgm:animOne val="branch"/>
          <dgm:animLvl val="lvl"/>
          <dgm:resizeHandles/>
        </dgm:presLayoutVars>
      </dgm:prSet>
      <dgm:spPr/>
      <dgm:t>
        <a:bodyPr/>
        <a:lstStyle/>
        <a:p>
          <a:endParaRPr lang="es-EC"/>
        </a:p>
      </dgm:t>
    </dgm:pt>
    <dgm:pt modelId="{DB780797-3054-4F8E-BE22-3E019E42CB23}" type="pres">
      <dgm:prSet presAssocID="{9F3F76BB-3543-45D0-B48F-88B4B673539B}" presName="hierRoot1" presStyleCnt="0">
        <dgm:presLayoutVars>
          <dgm:hierBranch val="init"/>
        </dgm:presLayoutVars>
      </dgm:prSet>
      <dgm:spPr/>
    </dgm:pt>
    <dgm:pt modelId="{96EC5270-C17D-4CD3-AF2C-313DEEFA876C}" type="pres">
      <dgm:prSet presAssocID="{9F3F76BB-3543-45D0-B48F-88B4B673539B}" presName="rootComposite1" presStyleCnt="0"/>
      <dgm:spPr/>
    </dgm:pt>
    <dgm:pt modelId="{04005DE4-5CC5-4551-916C-E82C9D402985}" type="pres">
      <dgm:prSet presAssocID="{9F3F76BB-3543-45D0-B48F-88B4B673539B}" presName="rootText1" presStyleLbl="node0" presStyleIdx="0" presStyleCnt="1">
        <dgm:presLayoutVars>
          <dgm:chPref val="3"/>
        </dgm:presLayoutVars>
      </dgm:prSet>
      <dgm:spPr/>
      <dgm:t>
        <a:bodyPr/>
        <a:lstStyle/>
        <a:p>
          <a:endParaRPr lang="es-EC"/>
        </a:p>
      </dgm:t>
    </dgm:pt>
    <dgm:pt modelId="{14148550-7316-4178-83CD-80FA2725329B}" type="pres">
      <dgm:prSet presAssocID="{9F3F76BB-3543-45D0-B48F-88B4B673539B}" presName="rootConnector1" presStyleLbl="node1" presStyleIdx="0" presStyleCnt="0"/>
      <dgm:spPr/>
      <dgm:t>
        <a:bodyPr/>
        <a:lstStyle/>
        <a:p>
          <a:endParaRPr lang="es-EC"/>
        </a:p>
      </dgm:t>
    </dgm:pt>
    <dgm:pt modelId="{F4FBF835-383B-437C-864D-7191E8A60558}" type="pres">
      <dgm:prSet presAssocID="{9F3F76BB-3543-45D0-B48F-88B4B673539B}" presName="hierChild2" presStyleCnt="0"/>
      <dgm:spPr/>
    </dgm:pt>
    <dgm:pt modelId="{3B98450B-96E7-4072-958A-8B46553F6D10}" type="pres">
      <dgm:prSet presAssocID="{89E58105-5DA2-470E-9133-AEB5D0F926D1}" presName="Name64" presStyleLbl="parChTrans1D2" presStyleIdx="0" presStyleCnt="1"/>
      <dgm:spPr/>
      <dgm:t>
        <a:bodyPr/>
        <a:lstStyle/>
        <a:p>
          <a:endParaRPr lang="es-EC"/>
        </a:p>
      </dgm:t>
    </dgm:pt>
    <dgm:pt modelId="{2C697A94-C948-43B4-A9E3-017FA77A4E3A}" type="pres">
      <dgm:prSet presAssocID="{E63C8A89-4ABB-40DD-9207-08D0602DA8C7}" presName="hierRoot2" presStyleCnt="0">
        <dgm:presLayoutVars>
          <dgm:hierBranch val="init"/>
        </dgm:presLayoutVars>
      </dgm:prSet>
      <dgm:spPr/>
    </dgm:pt>
    <dgm:pt modelId="{FA723DAA-B9A1-47F1-BECE-F7247ABBA274}" type="pres">
      <dgm:prSet presAssocID="{E63C8A89-4ABB-40DD-9207-08D0602DA8C7}" presName="rootComposite" presStyleCnt="0"/>
      <dgm:spPr/>
    </dgm:pt>
    <dgm:pt modelId="{75B3E698-84FD-4F76-BCEC-D414AE8F4FAA}" type="pres">
      <dgm:prSet presAssocID="{E63C8A89-4ABB-40DD-9207-08D0602DA8C7}" presName="rootText" presStyleLbl="node2" presStyleIdx="0" presStyleCnt="1" custScaleY="291340">
        <dgm:presLayoutVars>
          <dgm:chPref val="3"/>
        </dgm:presLayoutVars>
      </dgm:prSet>
      <dgm:spPr/>
      <dgm:t>
        <a:bodyPr/>
        <a:lstStyle/>
        <a:p>
          <a:endParaRPr lang="es-EC"/>
        </a:p>
      </dgm:t>
    </dgm:pt>
    <dgm:pt modelId="{80BD4608-89AB-4AF6-89F7-814936D7E659}" type="pres">
      <dgm:prSet presAssocID="{E63C8A89-4ABB-40DD-9207-08D0602DA8C7}" presName="rootConnector" presStyleLbl="node2" presStyleIdx="0" presStyleCnt="1"/>
      <dgm:spPr/>
      <dgm:t>
        <a:bodyPr/>
        <a:lstStyle/>
        <a:p>
          <a:endParaRPr lang="es-EC"/>
        </a:p>
      </dgm:t>
    </dgm:pt>
    <dgm:pt modelId="{1D1C3824-4300-48B3-8193-46F61AD938DC}" type="pres">
      <dgm:prSet presAssocID="{E63C8A89-4ABB-40DD-9207-08D0602DA8C7}" presName="hierChild4" presStyleCnt="0"/>
      <dgm:spPr/>
    </dgm:pt>
    <dgm:pt modelId="{39F27858-A7D2-4890-9C15-8EF476A4381F}" type="pres">
      <dgm:prSet presAssocID="{E63C8A89-4ABB-40DD-9207-08D0602DA8C7}" presName="hierChild5" presStyleCnt="0"/>
      <dgm:spPr/>
    </dgm:pt>
    <dgm:pt modelId="{A360CB54-E435-4B68-B203-0351E9AE7C27}" type="pres">
      <dgm:prSet presAssocID="{9F3F76BB-3543-45D0-B48F-88B4B673539B}" presName="hierChild3" presStyleCnt="0"/>
      <dgm:spPr/>
    </dgm:pt>
  </dgm:ptLst>
  <dgm:cxnLst>
    <dgm:cxn modelId="{F051F914-1D2D-47D8-B027-8AEBB1ECF0FB}" type="presOf" srcId="{E63C8A89-4ABB-40DD-9207-08D0602DA8C7}" destId="{80BD4608-89AB-4AF6-89F7-814936D7E659}" srcOrd="1" destOrd="0" presId="urn:microsoft.com/office/officeart/2009/3/layout/HorizontalOrganizationChart"/>
    <dgm:cxn modelId="{6FC9B59D-C938-4060-802F-C3D12713B6EF}" type="presOf" srcId="{9F3F76BB-3543-45D0-B48F-88B4B673539B}" destId="{04005DE4-5CC5-4551-916C-E82C9D402985}" srcOrd="0" destOrd="0" presId="urn:microsoft.com/office/officeart/2009/3/layout/HorizontalOrganizationChart"/>
    <dgm:cxn modelId="{9D1E30F0-8013-4BC7-9381-1A97363AD402}" srcId="{BBE9F30F-2199-4238-AFFA-90A67AD7BDC4}" destId="{9F3F76BB-3543-45D0-B48F-88B4B673539B}" srcOrd="0" destOrd="0" parTransId="{9BDA91B8-74D2-48BD-88B2-5B6E866B82AC}" sibTransId="{378A9A14-29C1-4225-9C20-DDC610C48ABD}"/>
    <dgm:cxn modelId="{88771864-45C1-4AC7-AC82-0140539A677C}" type="presOf" srcId="{BBE9F30F-2199-4238-AFFA-90A67AD7BDC4}" destId="{88AA38F3-75F7-42DF-9F11-E72066E5DB1A}" srcOrd="0" destOrd="0" presId="urn:microsoft.com/office/officeart/2009/3/layout/HorizontalOrganizationChart"/>
    <dgm:cxn modelId="{4457A485-06C0-48A5-B913-BC91812AA131}" srcId="{9F3F76BB-3543-45D0-B48F-88B4B673539B}" destId="{E63C8A89-4ABB-40DD-9207-08D0602DA8C7}" srcOrd="0" destOrd="0" parTransId="{89E58105-5DA2-470E-9133-AEB5D0F926D1}" sibTransId="{3C1FE64D-0D65-4142-9215-F1BFA20F1318}"/>
    <dgm:cxn modelId="{93732684-5284-4939-BAE4-6D2C8903A428}" type="presOf" srcId="{89E58105-5DA2-470E-9133-AEB5D0F926D1}" destId="{3B98450B-96E7-4072-958A-8B46553F6D10}" srcOrd="0" destOrd="0" presId="urn:microsoft.com/office/officeart/2009/3/layout/HorizontalOrganizationChart"/>
    <dgm:cxn modelId="{8DF4988F-907E-4A4E-BDF7-6676572CD8BD}" type="presOf" srcId="{E63C8A89-4ABB-40DD-9207-08D0602DA8C7}" destId="{75B3E698-84FD-4F76-BCEC-D414AE8F4FAA}" srcOrd="0" destOrd="0" presId="urn:microsoft.com/office/officeart/2009/3/layout/HorizontalOrganizationChart"/>
    <dgm:cxn modelId="{64FC2A46-7DE3-4324-BB6C-DC8C7B63588B}" type="presOf" srcId="{9F3F76BB-3543-45D0-B48F-88B4B673539B}" destId="{14148550-7316-4178-83CD-80FA2725329B}" srcOrd="1" destOrd="0" presId="urn:microsoft.com/office/officeart/2009/3/layout/HorizontalOrganizationChart"/>
    <dgm:cxn modelId="{DB43C05E-14DD-426D-9EB1-CB23ED40AC5F}" type="presParOf" srcId="{88AA38F3-75F7-42DF-9F11-E72066E5DB1A}" destId="{DB780797-3054-4F8E-BE22-3E019E42CB23}" srcOrd="0" destOrd="0" presId="urn:microsoft.com/office/officeart/2009/3/layout/HorizontalOrganizationChart"/>
    <dgm:cxn modelId="{661512AE-3C03-4192-88A2-6A58BF5C3296}" type="presParOf" srcId="{DB780797-3054-4F8E-BE22-3E019E42CB23}" destId="{96EC5270-C17D-4CD3-AF2C-313DEEFA876C}" srcOrd="0" destOrd="0" presId="urn:microsoft.com/office/officeart/2009/3/layout/HorizontalOrganizationChart"/>
    <dgm:cxn modelId="{B6E3E31B-59DB-44A2-8A39-6286E1ECA54D}" type="presParOf" srcId="{96EC5270-C17D-4CD3-AF2C-313DEEFA876C}" destId="{04005DE4-5CC5-4551-916C-E82C9D402985}" srcOrd="0" destOrd="0" presId="urn:microsoft.com/office/officeart/2009/3/layout/HorizontalOrganizationChart"/>
    <dgm:cxn modelId="{9E8BAF47-9F8A-4212-B0A2-723021726689}" type="presParOf" srcId="{96EC5270-C17D-4CD3-AF2C-313DEEFA876C}" destId="{14148550-7316-4178-83CD-80FA2725329B}" srcOrd="1" destOrd="0" presId="urn:microsoft.com/office/officeart/2009/3/layout/HorizontalOrganizationChart"/>
    <dgm:cxn modelId="{06060B15-D385-4D64-98E8-2D852010C22C}" type="presParOf" srcId="{DB780797-3054-4F8E-BE22-3E019E42CB23}" destId="{F4FBF835-383B-437C-864D-7191E8A60558}" srcOrd="1" destOrd="0" presId="urn:microsoft.com/office/officeart/2009/3/layout/HorizontalOrganizationChart"/>
    <dgm:cxn modelId="{6E35A796-77BB-42DE-B95A-DB17EDD3F2D1}" type="presParOf" srcId="{F4FBF835-383B-437C-864D-7191E8A60558}" destId="{3B98450B-96E7-4072-958A-8B46553F6D10}" srcOrd="0" destOrd="0" presId="urn:microsoft.com/office/officeart/2009/3/layout/HorizontalOrganizationChart"/>
    <dgm:cxn modelId="{448E91EC-73E2-4E99-BBD5-195E9D17A3B7}" type="presParOf" srcId="{F4FBF835-383B-437C-864D-7191E8A60558}" destId="{2C697A94-C948-43B4-A9E3-017FA77A4E3A}" srcOrd="1" destOrd="0" presId="urn:microsoft.com/office/officeart/2009/3/layout/HorizontalOrganizationChart"/>
    <dgm:cxn modelId="{F3F72419-D772-4215-BB10-23FB61636701}" type="presParOf" srcId="{2C697A94-C948-43B4-A9E3-017FA77A4E3A}" destId="{FA723DAA-B9A1-47F1-BECE-F7247ABBA274}" srcOrd="0" destOrd="0" presId="urn:microsoft.com/office/officeart/2009/3/layout/HorizontalOrganizationChart"/>
    <dgm:cxn modelId="{2E6D72A4-A5B1-42C1-A04A-585A0255DF9D}" type="presParOf" srcId="{FA723DAA-B9A1-47F1-BECE-F7247ABBA274}" destId="{75B3E698-84FD-4F76-BCEC-D414AE8F4FAA}" srcOrd="0" destOrd="0" presId="urn:microsoft.com/office/officeart/2009/3/layout/HorizontalOrganizationChart"/>
    <dgm:cxn modelId="{CE78E195-D425-458C-94A8-EED1328A7978}" type="presParOf" srcId="{FA723DAA-B9A1-47F1-BECE-F7247ABBA274}" destId="{80BD4608-89AB-4AF6-89F7-814936D7E659}" srcOrd="1" destOrd="0" presId="urn:microsoft.com/office/officeart/2009/3/layout/HorizontalOrganizationChart"/>
    <dgm:cxn modelId="{EB4DA15C-6D60-41BD-9A55-AC25AEDB7295}" type="presParOf" srcId="{2C697A94-C948-43B4-A9E3-017FA77A4E3A}" destId="{1D1C3824-4300-48B3-8193-46F61AD938DC}" srcOrd="1" destOrd="0" presId="urn:microsoft.com/office/officeart/2009/3/layout/HorizontalOrganizationChart"/>
    <dgm:cxn modelId="{561BB903-C941-412B-AE2F-90ED87842B51}" type="presParOf" srcId="{2C697A94-C948-43B4-A9E3-017FA77A4E3A}" destId="{39F27858-A7D2-4890-9C15-8EF476A4381F}" srcOrd="2" destOrd="0" presId="urn:microsoft.com/office/officeart/2009/3/layout/HorizontalOrganizationChart"/>
    <dgm:cxn modelId="{E44C1AE4-A67E-46B6-9F61-37A8CF00AB69}" type="presParOf" srcId="{DB780797-3054-4F8E-BE22-3E019E42CB23}" destId="{A360CB54-E435-4B68-B203-0351E9AE7C27}"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BE9F30F-2199-4238-AFFA-90A67AD7BDC4}" type="doc">
      <dgm:prSet loTypeId="urn:microsoft.com/office/officeart/2009/3/layout/HorizontalOrganizationChart"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000" b="1" i="0" dirty="0" smtClean="0"/>
            <a:t>Material empleado.</a:t>
          </a:r>
          <a:endParaRPr lang="es-ES" sz="20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E63C8A89-4ABB-40DD-9207-08D0602DA8C7}">
      <dgm:prSet custT="1"/>
      <dgm:spPr/>
      <dgm:t>
        <a:bodyPr/>
        <a:lstStyle/>
        <a:p>
          <a:r>
            <a:rPr lang="es-ES" sz="1400" dirty="0" smtClean="0"/>
            <a:t>Cristalinidad, un material es cristalino cuando las cadenas poliméricas se acomodan en estructuras ordenadas, si esto no se da se dice que es un polímero amorfo.</a:t>
          </a:r>
          <a:endParaRPr lang="es-ES" sz="1400" dirty="0"/>
        </a:p>
      </dgm:t>
    </dgm:pt>
    <dgm:pt modelId="{89E58105-5DA2-470E-9133-AEB5D0F926D1}" type="parTrans" cxnId="{4457A485-06C0-48A5-B913-BC91812AA131}">
      <dgm:prSet/>
      <dgm:spPr/>
      <dgm:t>
        <a:bodyPr/>
        <a:lstStyle/>
        <a:p>
          <a:endParaRPr lang="es-ES"/>
        </a:p>
      </dgm:t>
    </dgm:pt>
    <dgm:pt modelId="{3C1FE64D-0D65-4142-9215-F1BFA20F1318}" type="sibTrans" cxnId="{4457A485-06C0-48A5-B913-BC91812AA131}">
      <dgm:prSet/>
      <dgm:spPr/>
      <dgm:t>
        <a:bodyPr/>
        <a:lstStyle/>
        <a:p>
          <a:endParaRPr lang="es-ES"/>
        </a:p>
      </dgm:t>
    </dgm:pt>
    <dgm:pt modelId="{88AA38F3-75F7-42DF-9F11-E72066E5DB1A}" type="pres">
      <dgm:prSet presAssocID="{BBE9F30F-2199-4238-AFFA-90A67AD7BDC4}" presName="hierChild1" presStyleCnt="0">
        <dgm:presLayoutVars>
          <dgm:orgChart val="1"/>
          <dgm:chPref val="1"/>
          <dgm:dir/>
          <dgm:animOne val="branch"/>
          <dgm:animLvl val="lvl"/>
          <dgm:resizeHandles/>
        </dgm:presLayoutVars>
      </dgm:prSet>
      <dgm:spPr/>
      <dgm:t>
        <a:bodyPr/>
        <a:lstStyle/>
        <a:p>
          <a:endParaRPr lang="es-EC"/>
        </a:p>
      </dgm:t>
    </dgm:pt>
    <dgm:pt modelId="{DB780797-3054-4F8E-BE22-3E019E42CB23}" type="pres">
      <dgm:prSet presAssocID="{9F3F76BB-3543-45D0-B48F-88B4B673539B}" presName="hierRoot1" presStyleCnt="0">
        <dgm:presLayoutVars>
          <dgm:hierBranch val="init"/>
        </dgm:presLayoutVars>
      </dgm:prSet>
      <dgm:spPr/>
    </dgm:pt>
    <dgm:pt modelId="{96EC5270-C17D-4CD3-AF2C-313DEEFA876C}" type="pres">
      <dgm:prSet presAssocID="{9F3F76BB-3543-45D0-B48F-88B4B673539B}" presName="rootComposite1" presStyleCnt="0"/>
      <dgm:spPr/>
    </dgm:pt>
    <dgm:pt modelId="{04005DE4-5CC5-4551-916C-E82C9D402985}" type="pres">
      <dgm:prSet presAssocID="{9F3F76BB-3543-45D0-B48F-88B4B673539B}" presName="rootText1" presStyleLbl="node0" presStyleIdx="0" presStyleCnt="1">
        <dgm:presLayoutVars>
          <dgm:chPref val="3"/>
        </dgm:presLayoutVars>
      </dgm:prSet>
      <dgm:spPr/>
      <dgm:t>
        <a:bodyPr/>
        <a:lstStyle/>
        <a:p>
          <a:endParaRPr lang="es-EC"/>
        </a:p>
      </dgm:t>
    </dgm:pt>
    <dgm:pt modelId="{14148550-7316-4178-83CD-80FA2725329B}" type="pres">
      <dgm:prSet presAssocID="{9F3F76BB-3543-45D0-B48F-88B4B673539B}" presName="rootConnector1" presStyleLbl="node1" presStyleIdx="0" presStyleCnt="0"/>
      <dgm:spPr/>
      <dgm:t>
        <a:bodyPr/>
        <a:lstStyle/>
        <a:p>
          <a:endParaRPr lang="es-EC"/>
        </a:p>
      </dgm:t>
    </dgm:pt>
    <dgm:pt modelId="{F4FBF835-383B-437C-864D-7191E8A60558}" type="pres">
      <dgm:prSet presAssocID="{9F3F76BB-3543-45D0-B48F-88B4B673539B}" presName="hierChild2" presStyleCnt="0"/>
      <dgm:spPr/>
    </dgm:pt>
    <dgm:pt modelId="{3B98450B-96E7-4072-958A-8B46553F6D10}" type="pres">
      <dgm:prSet presAssocID="{89E58105-5DA2-470E-9133-AEB5D0F926D1}" presName="Name64" presStyleLbl="parChTrans1D2" presStyleIdx="0" presStyleCnt="1"/>
      <dgm:spPr/>
      <dgm:t>
        <a:bodyPr/>
        <a:lstStyle/>
        <a:p>
          <a:endParaRPr lang="es-EC"/>
        </a:p>
      </dgm:t>
    </dgm:pt>
    <dgm:pt modelId="{2C697A94-C948-43B4-A9E3-017FA77A4E3A}" type="pres">
      <dgm:prSet presAssocID="{E63C8A89-4ABB-40DD-9207-08D0602DA8C7}" presName="hierRoot2" presStyleCnt="0">
        <dgm:presLayoutVars>
          <dgm:hierBranch val="init"/>
        </dgm:presLayoutVars>
      </dgm:prSet>
      <dgm:spPr/>
    </dgm:pt>
    <dgm:pt modelId="{FA723DAA-B9A1-47F1-BECE-F7247ABBA274}" type="pres">
      <dgm:prSet presAssocID="{E63C8A89-4ABB-40DD-9207-08D0602DA8C7}" presName="rootComposite" presStyleCnt="0"/>
      <dgm:spPr/>
    </dgm:pt>
    <dgm:pt modelId="{75B3E698-84FD-4F76-BCEC-D414AE8F4FAA}" type="pres">
      <dgm:prSet presAssocID="{E63C8A89-4ABB-40DD-9207-08D0602DA8C7}" presName="rootText" presStyleLbl="node2" presStyleIdx="0" presStyleCnt="1" custScaleY="291340">
        <dgm:presLayoutVars>
          <dgm:chPref val="3"/>
        </dgm:presLayoutVars>
      </dgm:prSet>
      <dgm:spPr/>
      <dgm:t>
        <a:bodyPr/>
        <a:lstStyle/>
        <a:p>
          <a:endParaRPr lang="es-EC"/>
        </a:p>
      </dgm:t>
    </dgm:pt>
    <dgm:pt modelId="{80BD4608-89AB-4AF6-89F7-814936D7E659}" type="pres">
      <dgm:prSet presAssocID="{E63C8A89-4ABB-40DD-9207-08D0602DA8C7}" presName="rootConnector" presStyleLbl="node2" presStyleIdx="0" presStyleCnt="1"/>
      <dgm:spPr/>
      <dgm:t>
        <a:bodyPr/>
        <a:lstStyle/>
        <a:p>
          <a:endParaRPr lang="es-EC"/>
        </a:p>
      </dgm:t>
    </dgm:pt>
    <dgm:pt modelId="{1D1C3824-4300-48B3-8193-46F61AD938DC}" type="pres">
      <dgm:prSet presAssocID="{E63C8A89-4ABB-40DD-9207-08D0602DA8C7}" presName="hierChild4" presStyleCnt="0"/>
      <dgm:spPr/>
    </dgm:pt>
    <dgm:pt modelId="{39F27858-A7D2-4890-9C15-8EF476A4381F}" type="pres">
      <dgm:prSet presAssocID="{E63C8A89-4ABB-40DD-9207-08D0602DA8C7}" presName="hierChild5" presStyleCnt="0"/>
      <dgm:spPr/>
    </dgm:pt>
    <dgm:pt modelId="{A360CB54-E435-4B68-B203-0351E9AE7C27}" type="pres">
      <dgm:prSet presAssocID="{9F3F76BB-3543-45D0-B48F-88B4B673539B}" presName="hierChild3" presStyleCnt="0"/>
      <dgm:spPr/>
    </dgm:pt>
  </dgm:ptLst>
  <dgm:cxnLst>
    <dgm:cxn modelId="{A5712F10-1DEF-49C5-9C82-66946CAC7BEA}" type="presOf" srcId="{BBE9F30F-2199-4238-AFFA-90A67AD7BDC4}" destId="{88AA38F3-75F7-42DF-9F11-E72066E5DB1A}" srcOrd="0" destOrd="0" presId="urn:microsoft.com/office/officeart/2009/3/layout/HorizontalOrganizationChart"/>
    <dgm:cxn modelId="{7F24C0B7-C201-4839-AC48-38CEB5EDF829}" type="presOf" srcId="{89E58105-5DA2-470E-9133-AEB5D0F926D1}" destId="{3B98450B-96E7-4072-958A-8B46553F6D10}" srcOrd="0" destOrd="0" presId="urn:microsoft.com/office/officeart/2009/3/layout/HorizontalOrganizationChart"/>
    <dgm:cxn modelId="{E96BE086-590E-472A-B0F9-5F16E8348349}" type="presOf" srcId="{9F3F76BB-3543-45D0-B48F-88B4B673539B}" destId="{14148550-7316-4178-83CD-80FA2725329B}" srcOrd="1" destOrd="0" presId="urn:microsoft.com/office/officeart/2009/3/layout/HorizontalOrganizationChart"/>
    <dgm:cxn modelId="{F1162861-0B19-4A67-9AF4-B37474B3C983}" type="presOf" srcId="{E63C8A89-4ABB-40DD-9207-08D0602DA8C7}" destId="{75B3E698-84FD-4F76-BCEC-D414AE8F4FAA}" srcOrd="0" destOrd="0" presId="urn:microsoft.com/office/officeart/2009/3/layout/HorizontalOrganizationChart"/>
    <dgm:cxn modelId="{2D05D640-C9DD-4C92-98B6-4845B40048B6}" type="presOf" srcId="{9F3F76BB-3543-45D0-B48F-88B4B673539B}" destId="{04005DE4-5CC5-4551-916C-E82C9D402985}" srcOrd="0" destOrd="0" presId="urn:microsoft.com/office/officeart/2009/3/layout/HorizontalOrganizationChart"/>
    <dgm:cxn modelId="{4457A485-06C0-48A5-B913-BC91812AA131}" srcId="{9F3F76BB-3543-45D0-B48F-88B4B673539B}" destId="{E63C8A89-4ABB-40DD-9207-08D0602DA8C7}" srcOrd="0" destOrd="0" parTransId="{89E58105-5DA2-470E-9133-AEB5D0F926D1}" sibTransId="{3C1FE64D-0D65-4142-9215-F1BFA20F1318}"/>
    <dgm:cxn modelId="{4EF679DE-1FB0-40FF-8E06-62CA98D00437}" type="presOf" srcId="{E63C8A89-4ABB-40DD-9207-08D0602DA8C7}" destId="{80BD4608-89AB-4AF6-89F7-814936D7E659}" srcOrd="1" destOrd="0" presId="urn:microsoft.com/office/officeart/2009/3/layout/HorizontalOrganizationChart"/>
    <dgm:cxn modelId="{9D1E30F0-8013-4BC7-9381-1A97363AD402}" srcId="{BBE9F30F-2199-4238-AFFA-90A67AD7BDC4}" destId="{9F3F76BB-3543-45D0-B48F-88B4B673539B}" srcOrd="0" destOrd="0" parTransId="{9BDA91B8-74D2-48BD-88B2-5B6E866B82AC}" sibTransId="{378A9A14-29C1-4225-9C20-DDC610C48ABD}"/>
    <dgm:cxn modelId="{A4E07933-160F-4FCB-A1B3-72B5F29EA109}" type="presParOf" srcId="{88AA38F3-75F7-42DF-9F11-E72066E5DB1A}" destId="{DB780797-3054-4F8E-BE22-3E019E42CB23}" srcOrd="0" destOrd="0" presId="urn:microsoft.com/office/officeart/2009/3/layout/HorizontalOrganizationChart"/>
    <dgm:cxn modelId="{C1E12E75-39A9-4CA0-AC2E-9AAA9120FFAD}" type="presParOf" srcId="{DB780797-3054-4F8E-BE22-3E019E42CB23}" destId="{96EC5270-C17D-4CD3-AF2C-313DEEFA876C}" srcOrd="0" destOrd="0" presId="urn:microsoft.com/office/officeart/2009/3/layout/HorizontalOrganizationChart"/>
    <dgm:cxn modelId="{9C95FF33-AE5D-4756-9361-066D1D9FD879}" type="presParOf" srcId="{96EC5270-C17D-4CD3-AF2C-313DEEFA876C}" destId="{04005DE4-5CC5-4551-916C-E82C9D402985}" srcOrd="0" destOrd="0" presId="urn:microsoft.com/office/officeart/2009/3/layout/HorizontalOrganizationChart"/>
    <dgm:cxn modelId="{4BACB3AC-1051-43B0-B08C-99767BEBF2CF}" type="presParOf" srcId="{96EC5270-C17D-4CD3-AF2C-313DEEFA876C}" destId="{14148550-7316-4178-83CD-80FA2725329B}" srcOrd="1" destOrd="0" presId="urn:microsoft.com/office/officeart/2009/3/layout/HorizontalOrganizationChart"/>
    <dgm:cxn modelId="{F31C35B2-F150-49CF-A49A-625564331405}" type="presParOf" srcId="{DB780797-3054-4F8E-BE22-3E019E42CB23}" destId="{F4FBF835-383B-437C-864D-7191E8A60558}" srcOrd="1" destOrd="0" presId="urn:microsoft.com/office/officeart/2009/3/layout/HorizontalOrganizationChart"/>
    <dgm:cxn modelId="{6A99C7C7-0213-4D1F-A1E9-1636E9C758AA}" type="presParOf" srcId="{F4FBF835-383B-437C-864D-7191E8A60558}" destId="{3B98450B-96E7-4072-958A-8B46553F6D10}" srcOrd="0" destOrd="0" presId="urn:microsoft.com/office/officeart/2009/3/layout/HorizontalOrganizationChart"/>
    <dgm:cxn modelId="{EC4D9538-354A-4F13-B0F2-CE2A637B75D9}" type="presParOf" srcId="{F4FBF835-383B-437C-864D-7191E8A60558}" destId="{2C697A94-C948-43B4-A9E3-017FA77A4E3A}" srcOrd="1" destOrd="0" presId="urn:microsoft.com/office/officeart/2009/3/layout/HorizontalOrganizationChart"/>
    <dgm:cxn modelId="{502B0933-D64E-4F63-848F-279A815C686C}" type="presParOf" srcId="{2C697A94-C948-43B4-A9E3-017FA77A4E3A}" destId="{FA723DAA-B9A1-47F1-BECE-F7247ABBA274}" srcOrd="0" destOrd="0" presId="urn:microsoft.com/office/officeart/2009/3/layout/HorizontalOrganizationChart"/>
    <dgm:cxn modelId="{BA3EAF83-BC4D-4D64-8E82-7C32A7C04051}" type="presParOf" srcId="{FA723DAA-B9A1-47F1-BECE-F7247ABBA274}" destId="{75B3E698-84FD-4F76-BCEC-D414AE8F4FAA}" srcOrd="0" destOrd="0" presId="urn:microsoft.com/office/officeart/2009/3/layout/HorizontalOrganizationChart"/>
    <dgm:cxn modelId="{7FB54344-E3A6-4261-9C20-A334B8254381}" type="presParOf" srcId="{FA723DAA-B9A1-47F1-BECE-F7247ABBA274}" destId="{80BD4608-89AB-4AF6-89F7-814936D7E659}" srcOrd="1" destOrd="0" presId="urn:microsoft.com/office/officeart/2009/3/layout/HorizontalOrganizationChart"/>
    <dgm:cxn modelId="{7E298BFF-BC71-42B3-A21F-1BA0895039D6}" type="presParOf" srcId="{2C697A94-C948-43B4-A9E3-017FA77A4E3A}" destId="{1D1C3824-4300-48B3-8193-46F61AD938DC}" srcOrd="1" destOrd="0" presId="urn:microsoft.com/office/officeart/2009/3/layout/HorizontalOrganizationChart"/>
    <dgm:cxn modelId="{031C4598-9974-40B8-98BA-A10080AB15EA}" type="presParOf" srcId="{2C697A94-C948-43B4-A9E3-017FA77A4E3A}" destId="{39F27858-A7D2-4890-9C15-8EF476A4381F}" srcOrd="2" destOrd="0" presId="urn:microsoft.com/office/officeart/2009/3/layout/HorizontalOrganizationChart"/>
    <dgm:cxn modelId="{CD90BA69-78AD-4CE2-8E13-3E06CB9E869B}" type="presParOf" srcId="{DB780797-3054-4F8E-BE22-3E019E42CB23}" destId="{A360CB54-E435-4B68-B203-0351E9AE7C27}"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0861B0-DD82-4C1D-8669-2067BF5B7C0E}" type="doc">
      <dgm:prSet loTypeId="urn:microsoft.com/office/officeart/2008/layout/VerticalCurvedList" loCatId="list" qsTypeId="urn:microsoft.com/office/officeart/2005/8/quickstyle/3d2" qsCatId="3D" csTypeId="urn:microsoft.com/office/officeart/2005/8/colors/accent1_1" csCatId="accent1" phldr="1"/>
      <dgm:spPr/>
      <dgm:t>
        <a:bodyPr/>
        <a:lstStyle/>
        <a:p>
          <a:endParaRPr lang="es-EC"/>
        </a:p>
      </dgm:t>
    </dgm:pt>
    <dgm:pt modelId="{2F13596D-8EF6-4023-8645-3725764B93E8}">
      <dgm:prSet phldrT="[Texto]"/>
      <dgm:spPr/>
      <dgm:t>
        <a:bodyPr/>
        <a:lstStyle/>
        <a:p>
          <a:r>
            <a:rPr lang="es-EC" dirty="0" smtClean="0"/>
            <a:t>Antecedentes</a:t>
          </a:r>
          <a:endParaRPr lang="es-EC" dirty="0"/>
        </a:p>
      </dgm:t>
    </dgm:pt>
    <dgm:pt modelId="{22EEB649-0873-48B9-87D5-848E160C17CD}" type="parTrans" cxnId="{4442F320-023C-4DB4-B7DF-138F586C8987}">
      <dgm:prSet/>
      <dgm:spPr/>
      <dgm:t>
        <a:bodyPr/>
        <a:lstStyle/>
        <a:p>
          <a:endParaRPr lang="es-EC"/>
        </a:p>
      </dgm:t>
    </dgm:pt>
    <dgm:pt modelId="{31FBDC95-D67F-4654-8959-BFE99A180F84}" type="sibTrans" cxnId="{4442F320-023C-4DB4-B7DF-138F586C8987}">
      <dgm:prSet/>
      <dgm:spPr/>
      <dgm:t>
        <a:bodyPr/>
        <a:lstStyle/>
        <a:p>
          <a:endParaRPr lang="es-EC"/>
        </a:p>
      </dgm:t>
    </dgm:pt>
    <dgm:pt modelId="{60C6363D-89E4-41C0-B0CB-83AC83E9530C}">
      <dgm:prSet phldrT="[Texto]"/>
      <dgm:spPr/>
      <dgm:t>
        <a:bodyPr/>
        <a:lstStyle/>
        <a:p>
          <a:r>
            <a:rPr lang="es-EC" dirty="0" smtClean="0"/>
            <a:t>Justificación e Importancia</a:t>
          </a:r>
          <a:endParaRPr lang="es-EC" dirty="0"/>
        </a:p>
      </dgm:t>
    </dgm:pt>
    <dgm:pt modelId="{07E0B8F6-9EB4-4D36-9B2B-BA76A3447E0A}" type="parTrans" cxnId="{A975868A-993F-44BC-B162-93585372D993}">
      <dgm:prSet/>
      <dgm:spPr/>
      <dgm:t>
        <a:bodyPr/>
        <a:lstStyle/>
        <a:p>
          <a:endParaRPr lang="es-EC"/>
        </a:p>
      </dgm:t>
    </dgm:pt>
    <dgm:pt modelId="{A5DEB156-95AB-4B2A-B64D-AA16E48E541B}" type="sibTrans" cxnId="{A975868A-993F-44BC-B162-93585372D993}">
      <dgm:prSet/>
      <dgm:spPr/>
      <dgm:t>
        <a:bodyPr/>
        <a:lstStyle/>
        <a:p>
          <a:endParaRPr lang="es-EC"/>
        </a:p>
      </dgm:t>
    </dgm:pt>
    <dgm:pt modelId="{9AB3844F-D86C-44B4-8264-2796B67CC11A}">
      <dgm:prSet phldrT="[Texto]"/>
      <dgm:spPr/>
      <dgm:t>
        <a:bodyPr/>
        <a:lstStyle/>
        <a:p>
          <a:r>
            <a:rPr lang="es-EC" dirty="0" smtClean="0"/>
            <a:t>Definición Problema </a:t>
          </a:r>
          <a:endParaRPr lang="es-EC" dirty="0"/>
        </a:p>
      </dgm:t>
    </dgm:pt>
    <dgm:pt modelId="{E3537A0C-7CEC-45A7-B0F3-1579F29CD926}" type="parTrans" cxnId="{FD6D5886-5CCD-4EEE-8C11-44777C67F2DB}">
      <dgm:prSet/>
      <dgm:spPr/>
      <dgm:t>
        <a:bodyPr/>
        <a:lstStyle/>
        <a:p>
          <a:endParaRPr lang="es-ES"/>
        </a:p>
      </dgm:t>
    </dgm:pt>
    <dgm:pt modelId="{C45F062D-5B1B-4754-9CF3-CB91B188806E}" type="sibTrans" cxnId="{FD6D5886-5CCD-4EEE-8C11-44777C67F2DB}">
      <dgm:prSet/>
      <dgm:spPr/>
      <dgm:t>
        <a:bodyPr/>
        <a:lstStyle/>
        <a:p>
          <a:endParaRPr lang="es-ES"/>
        </a:p>
      </dgm:t>
    </dgm:pt>
    <dgm:pt modelId="{58BD29F8-EEE2-48F1-AB68-3E715AC85C31}">
      <dgm:prSet phldrT="[Texto]"/>
      <dgm:spPr/>
      <dgm:t>
        <a:bodyPr/>
        <a:lstStyle/>
        <a:p>
          <a:r>
            <a:rPr lang="es-EC" dirty="0" smtClean="0"/>
            <a:t>Objetivos </a:t>
          </a:r>
          <a:endParaRPr lang="es-EC" dirty="0"/>
        </a:p>
      </dgm:t>
    </dgm:pt>
    <dgm:pt modelId="{66D004F2-6FD4-4EE2-9667-58FA364739E9}" type="parTrans" cxnId="{2001EE3C-2BBF-4A06-94F5-21F58FDBFFBD}">
      <dgm:prSet/>
      <dgm:spPr/>
      <dgm:t>
        <a:bodyPr/>
        <a:lstStyle/>
        <a:p>
          <a:endParaRPr lang="es-ES"/>
        </a:p>
      </dgm:t>
    </dgm:pt>
    <dgm:pt modelId="{CF523EFD-423F-49E2-9755-500F58A4E8C8}" type="sibTrans" cxnId="{2001EE3C-2BBF-4A06-94F5-21F58FDBFFBD}">
      <dgm:prSet/>
      <dgm:spPr/>
      <dgm:t>
        <a:bodyPr/>
        <a:lstStyle/>
        <a:p>
          <a:endParaRPr lang="es-ES"/>
        </a:p>
      </dgm:t>
    </dgm:pt>
    <dgm:pt modelId="{EAE4331E-55CF-4FFF-B96D-1B47A3AFB1AB}">
      <dgm:prSet phldrT="[Texto]"/>
      <dgm:spPr/>
      <dgm:t>
        <a:bodyPr/>
        <a:lstStyle/>
        <a:p>
          <a:r>
            <a:rPr lang="es-EC" dirty="0" smtClean="0"/>
            <a:t>Alcance del Proyecto</a:t>
          </a:r>
          <a:endParaRPr lang="es-EC" dirty="0"/>
        </a:p>
      </dgm:t>
    </dgm:pt>
    <dgm:pt modelId="{4A0B9A18-E6FA-4A13-A6A4-13472BF9B956}" type="parTrans" cxnId="{311DBF96-8C20-4D6C-8B35-F3C2B087E985}">
      <dgm:prSet/>
      <dgm:spPr/>
      <dgm:t>
        <a:bodyPr/>
        <a:lstStyle/>
        <a:p>
          <a:endParaRPr lang="es-ES"/>
        </a:p>
      </dgm:t>
    </dgm:pt>
    <dgm:pt modelId="{5B5F3415-F4CE-4119-B2B8-EF4BBABE94B8}" type="sibTrans" cxnId="{311DBF96-8C20-4D6C-8B35-F3C2B087E985}">
      <dgm:prSet/>
      <dgm:spPr/>
      <dgm:t>
        <a:bodyPr/>
        <a:lstStyle/>
        <a:p>
          <a:endParaRPr lang="es-ES"/>
        </a:p>
      </dgm:t>
    </dgm:pt>
    <dgm:pt modelId="{F786498D-C150-4371-9393-0AEB91A3B353}" type="pres">
      <dgm:prSet presAssocID="{E60861B0-DD82-4C1D-8669-2067BF5B7C0E}" presName="Name0" presStyleCnt="0">
        <dgm:presLayoutVars>
          <dgm:chMax val="7"/>
          <dgm:chPref val="7"/>
          <dgm:dir/>
        </dgm:presLayoutVars>
      </dgm:prSet>
      <dgm:spPr/>
      <dgm:t>
        <a:bodyPr/>
        <a:lstStyle/>
        <a:p>
          <a:endParaRPr lang="es-EC"/>
        </a:p>
      </dgm:t>
    </dgm:pt>
    <dgm:pt modelId="{58366A8E-9193-42EC-A9E8-05874E15F54D}" type="pres">
      <dgm:prSet presAssocID="{E60861B0-DD82-4C1D-8669-2067BF5B7C0E}" presName="Name1" presStyleCnt="0"/>
      <dgm:spPr/>
      <dgm:t>
        <a:bodyPr/>
        <a:lstStyle/>
        <a:p>
          <a:endParaRPr lang="es-ES"/>
        </a:p>
      </dgm:t>
    </dgm:pt>
    <dgm:pt modelId="{81E7C843-1D55-4379-B02D-B8AA6471C06B}" type="pres">
      <dgm:prSet presAssocID="{E60861B0-DD82-4C1D-8669-2067BF5B7C0E}" presName="cycle" presStyleCnt="0"/>
      <dgm:spPr/>
      <dgm:t>
        <a:bodyPr/>
        <a:lstStyle/>
        <a:p>
          <a:endParaRPr lang="es-ES"/>
        </a:p>
      </dgm:t>
    </dgm:pt>
    <dgm:pt modelId="{9E66055D-8BEB-4936-A92D-519E858EF510}" type="pres">
      <dgm:prSet presAssocID="{E60861B0-DD82-4C1D-8669-2067BF5B7C0E}" presName="srcNode" presStyleLbl="node1" presStyleIdx="0" presStyleCnt="5"/>
      <dgm:spPr/>
      <dgm:t>
        <a:bodyPr/>
        <a:lstStyle/>
        <a:p>
          <a:endParaRPr lang="es-ES"/>
        </a:p>
      </dgm:t>
    </dgm:pt>
    <dgm:pt modelId="{E2ADDACE-F32E-4EF5-B9A7-2BC5478DBCA7}" type="pres">
      <dgm:prSet presAssocID="{E60861B0-DD82-4C1D-8669-2067BF5B7C0E}" presName="conn" presStyleLbl="parChTrans1D2" presStyleIdx="0" presStyleCnt="1"/>
      <dgm:spPr/>
      <dgm:t>
        <a:bodyPr/>
        <a:lstStyle/>
        <a:p>
          <a:endParaRPr lang="es-EC"/>
        </a:p>
      </dgm:t>
    </dgm:pt>
    <dgm:pt modelId="{421F3807-5616-48CF-A7E7-C24704E35105}" type="pres">
      <dgm:prSet presAssocID="{E60861B0-DD82-4C1D-8669-2067BF5B7C0E}" presName="extraNode" presStyleLbl="node1" presStyleIdx="0" presStyleCnt="5"/>
      <dgm:spPr/>
      <dgm:t>
        <a:bodyPr/>
        <a:lstStyle/>
        <a:p>
          <a:endParaRPr lang="es-ES"/>
        </a:p>
      </dgm:t>
    </dgm:pt>
    <dgm:pt modelId="{D8CA2F9F-FBFC-49D4-A678-AB6DCD8F1892}" type="pres">
      <dgm:prSet presAssocID="{E60861B0-DD82-4C1D-8669-2067BF5B7C0E}" presName="dstNode" presStyleLbl="node1" presStyleIdx="0" presStyleCnt="5"/>
      <dgm:spPr/>
      <dgm:t>
        <a:bodyPr/>
        <a:lstStyle/>
        <a:p>
          <a:endParaRPr lang="es-ES"/>
        </a:p>
      </dgm:t>
    </dgm:pt>
    <dgm:pt modelId="{C4738517-47B7-4921-AD63-BA5D85782926}" type="pres">
      <dgm:prSet presAssocID="{2F13596D-8EF6-4023-8645-3725764B93E8}" presName="text_1" presStyleLbl="node1" presStyleIdx="0" presStyleCnt="5">
        <dgm:presLayoutVars>
          <dgm:bulletEnabled val="1"/>
        </dgm:presLayoutVars>
      </dgm:prSet>
      <dgm:spPr/>
      <dgm:t>
        <a:bodyPr/>
        <a:lstStyle/>
        <a:p>
          <a:endParaRPr lang="es-EC"/>
        </a:p>
      </dgm:t>
    </dgm:pt>
    <dgm:pt modelId="{2FA5345C-BA85-4DE9-B113-3CB21E572B3C}" type="pres">
      <dgm:prSet presAssocID="{2F13596D-8EF6-4023-8645-3725764B93E8}" presName="accent_1" presStyleCnt="0"/>
      <dgm:spPr/>
      <dgm:t>
        <a:bodyPr/>
        <a:lstStyle/>
        <a:p>
          <a:endParaRPr lang="es-ES"/>
        </a:p>
      </dgm:t>
    </dgm:pt>
    <dgm:pt modelId="{A57AB8D8-5BE6-4F23-9AD7-C2622EF0E572}" type="pres">
      <dgm:prSet presAssocID="{2F13596D-8EF6-4023-8645-3725764B93E8}" presName="accentRepeatNode" presStyleLbl="solidFgAcc1" presStyleIdx="0" presStyleCnt="5"/>
      <dgm:spPr/>
      <dgm:t>
        <a:bodyPr/>
        <a:lstStyle/>
        <a:p>
          <a:endParaRPr lang="es-ES"/>
        </a:p>
      </dgm:t>
    </dgm:pt>
    <dgm:pt modelId="{1ABF1DAD-48B3-4574-BE59-78E6A6BB5A6C}" type="pres">
      <dgm:prSet presAssocID="{9AB3844F-D86C-44B4-8264-2796B67CC11A}" presName="text_2" presStyleLbl="node1" presStyleIdx="1" presStyleCnt="5">
        <dgm:presLayoutVars>
          <dgm:bulletEnabled val="1"/>
        </dgm:presLayoutVars>
      </dgm:prSet>
      <dgm:spPr/>
      <dgm:t>
        <a:bodyPr/>
        <a:lstStyle/>
        <a:p>
          <a:endParaRPr lang="es-ES"/>
        </a:p>
      </dgm:t>
    </dgm:pt>
    <dgm:pt modelId="{79133D5E-7241-4E36-B17A-1CD3FFF5424B}" type="pres">
      <dgm:prSet presAssocID="{9AB3844F-D86C-44B4-8264-2796B67CC11A}" presName="accent_2" presStyleCnt="0"/>
      <dgm:spPr/>
      <dgm:t>
        <a:bodyPr/>
        <a:lstStyle/>
        <a:p>
          <a:endParaRPr lang="es-ES"/>
        </a:p>
      </dgm:t>
    </dgm:pt>
    <dgm:pt modelId="{633891F7-B7C0-4473-95D0-BD926982AB13}" type="pres">
      <dgm:prSet presAssocID="{9AB3844F-D86C-44B4-8264-2796B67CC11A}" presName="accentRepeatNode" presStyleLbl="solidFgAcc1" presStyleIdx="1" presStyleCnt="5"/>
      <dgm:spPr/>
      <dgm:t>
        <a:bodyPr/>
        <a:lstStyle/>
        <a:p>
          <a:endParaRPr lang="es-ES"/>
        </a:p>
      </dgm:t>
    </dgm:pt>
    <dgm:pt modelId="{91732D98-C552-4BBC-A038-68B1ACFE034E}" type="pres">
      <dgm:prSet presAssocID="{60C6363D-89E4-41C0-B0CB-83AC83E9530C}" presName="text_3" presStyleLbl="node1" presStyleIdx="2" presStyleCnt="5">
        <dgm:presLayoutVars>
          <dgm:bulletEnabled val="1"/>
        </dgm:presLayoutVars>
      </dgm:prSet>
      <dgm:spPr/>
      <dgm:t>
        <a:bodyPr/>
        <a:lstStyle/>
        <a:p>
          <a:endParaRPr lang="es-EC"/>
        </a:p>
      </dgm:t>
    </dgm:pt>
    <dgm:pt modelId="{122AE7A8-00F2-4E43-86AF-4A5FD88028E2}" type="pres">
      <dgm:prSet presAssocID="{60C6363D-89E4-41C0-B0CB-83AC83E9530C}" presName="accent_3" presStyleCnt="0"/>
      <dgm:spPr/>
      <dgm:t>
        <a:bodyPr/>
        <a:lstStyle/>
        <a:p>
          <a:endParaRPr lang="es-ES"/>
        </a:p>
      </dgm:t>
    </dgm:pt>
    <dgm:pt modelId="{9AC1C011-8873-41D3-8D23-4FC89CF90DFB}" type="pres">
      <dgm:prSet presAssocID="{60C6363D-89E4-41C0-B0CB-83AC83E9530C}" presName="accentRepeatNode" presStyleLbl="solidFgAcc1" presStyleIdx="2" presStyleCnt="5"/>
      <dgm:spPr/>
      <dgm:t>
        <a:bodyPr/>
        <a:lstStyle/>
        <a:p>
          <a:endParaRPr lang="es-ES"/>
        </a:p>
      </dgm:t>
    </dgm:pt>
    <dgm:pt modelId="{ECA4F1D5-E724-4699-A2DC-EBD702FD08A4}" type="pres">
      <dgm:prSet presAssocID="{58BD29F8-EEE2-48F1-AB68-3E715AC85C31}" presName="text_4" presStyleLbl="node1" presStyleIdx="3" presStyleCnt="5">
        <dgm:presLayoutVars>
          <dgm:bulletEnabled val="1"/>
        </dgm:presLayoutVars>
      </dgm:prSet>
      <dgm:spPr/>
      <dgm:t>
        <a:bodyPr/>
        <a:lstStyle/>
        <a:p>
          <a:endParaRPr lang="es-ES"/>
        </a:p>
      </dgm:t>
    </dgm:pt>
    <dgm:pt modelId="{48E55593-CF24-4256-8838-84B78F5FC34F}" type="pres">
      <dgm:prSet presAssocID="{58BD29F8-EEE2-48F1-AB68-3E715AC85C31}" presName="accent_4" presStyleCnt="0"/>
      <dgm:spPr/>
      <dgm:t>
        <a:bodyPr/>
        <a:lstStyle/>
        <a:p>
          <a:endParaRPr lang="es-ES"/>
        </a:p>
      </dgm:t>
    </dgm:pt>
    <dgm:pt modelId="{F929542E-8898-467F-9FC8-AC376A11742E}" type="pres">
      <dgm:prSet presAssocID="{58BD29F8-EEE2-48F1-AB68-3E715AC85C31}" presName="accentRepeatNode" presStyleLbl="solidFgAcc1" presStyleIdx="3" presStyleCnt="5"/>
      <dgm:spPr/>
      <dgm:t>
        <a:bodyPr/>
        <a:lstStyle/>
        <a:p>
          <a:endParaRPr lang="es-ES"/>
        </a:p>
      </dgm:t>
    </dgm:pt>
    <dgm:pt modelId="{8E5E2567-7830-4780-ADDA-2F1899870444}" type="pres">
      <dgm:prSet presAssocID="{EAE4331E-55CF-4FFF-B96D-1B47A3AFB1AB}" presName="text_5" presStyleLbl="node1" presStyleIdx="4" presStyleCnt="5">
        <dgm:presLayoutVars>
          <dgm:bulletEnabled val="1"/>
        </dgm:presLayoutVars>
      </dgm:prSet>
      <dgm:spPr/>
      <dgm:t>
        <a:bodyPr/>
        <a:lstStyle/>
        <a:p>
          <a:endParaRPr lang="es-ES"/>
        </a:p>
      </dgm:t>
    </dgm:pt>
    <dgm:pt modelId="{0BB84674-CE96-42BC-B45A-5A730FE06CA9}" type="pres">
      <dgm:prSet presAssocID="{EAE4331E-55CF-4FFF-B96D-1B47A3AFB1AB}" presName="accent_5" presStyleCnt="0"/>
      <dgm:spPr/>
      <dgm:t>
        <a:bodyPr/>
        <a:lstStyle/>
        <a:p>
          <a:endParaRPr lang="es-ES"/>
        </a:p>
      </dgm:t>
    </dgm:pt>
    <dgm:pt modelId="{B37855B0-84CE-40D1-86F9-2D02180CFFE4}" type="pres">
      <dgm:prSet presAssocID="{EAE4331E-55CF-4FFF-B96D-1B47A3AFB1AB}" presName="accentRepeatNode" presStyleLbl="solidFgAcc1" presStyleIdx="4" presStyleCnt="5"/>
      <dgm:spPr/>
      <dgm:t>
        <a:bodyPr/>
        <a:lstStyle/>
        <a:p>
          <a:endParaRPr lang="es-ES"/>
        </a:p>
      </dgm:t>
    </dgm:pt>
  </dgm:ptLst>
  <dgm:cxnLst>
    <dgm:cxn modelId="{C275F2EE-31CD-4AA7-9194-AC1B1D7F21AA}" type="presOf" srcId="{2F13596D-8EF6-4023-8645-3725764B93E8}" destId="{C4738517-47B7-4921-AD63-BA5D85782926}" srcOrd="0" destOrd="0" presId="urn:microsoft.com/office/officeart/2008/layout/VerticalCurvedList"/>
    <dgm:cxn modelId="{FD6D5886-5CCD-4EEE-8C11-44777C67F2DB}" srcId="{E60861B0-DD82-4C1D-8669-2067BF5B7C0E}" destId="{9AB3844F-D86C-44B4-8264-2796B67CC11A}" srcOrd="1" destOrd="0" parTransId="{E3537A0C-7CEC-45A7-B0F3-1579F29CD926}" sibTransId="{C45F062D-5B1B-4754-9CF3-CB91B188806E}"/>
    <dgm:cxn modelId="{311DBF96-8C20-4D6C-8B35-F3C2B087E985}" srcId="{E60861B0-DD82-4C1D-8669-2067BF5B7C0E}" destId="{EAE4331E-55CF-4FFF-B96D-1B47A3AFB1AB}" srcOrd="4" destOrd="0" parTransId="{4A0B9A18-E6FA-4A13-A6A4-13472BF9B956}" sibTransId="{5B5F3415-F4CE-4119-B2B8-EF4BBABE94B8}"/>
    <dgm:cxn modelId="{7E0AA162-5CAD-4588-9C32-687BF7EF95E6}" type="presOf" srcId="{60C6363D-89E4-41C0-B0CB-83AC83E9530C}" destId="{91732D98-C552-4BBC-A038-68B1ACFE034E}" srcOrd="0" destOrd="0" presId="urn:microsoft.com/office/officeart/2008/layout/VerticalCurvedList"/>
    <dgm:cxn modelId="{00EBFFE4-ED38-4519-BAD3-2096A25EA1F7}" type="presOf" srcId="{9AB3844F-D86C-44B4-8264-2796B67CC11A}" destId="{1ABF1DAD-48B3-4574-BE59-78E6A6BB5A6C}" srcOrd="0" destOrd="0" presId="urn:microsoft.com/office/officeart/2008/layout/VerticalCurvedList"/>
    <dgm:cxn modelId="{7B02B0B8-5B03-4327-98CE-7ED46AFAA65C}" type="presOf" srcId="{E60861B0-DD82-4C1D-8669-2067BF5B7C0E}" destId="{F786498D-C150-4371-9393-0AEB91A3B353}" srcOrd="0" destOrd="0" presId="urn:microsoft.com/office/officeart/2008/layout/VerticalCurvedList"/>
    <dgm:cxn modelId="{A975868A-993F-44BC-B162-93585372D993}" srcId="{E60861B0-DD82-4C1D-8669-2067BF5B7C0E}" destId="{60C6363D-89E4-41C0-B0CB-83AC83E9530C}" srcOrd="2" destOrd="0" parTransId="{07E0B8F6-9EB4-4D36-9B2B-BA76A3447E0A}" sibTransId="{A5DEB156-95AB-4B2A-B64D-AA16E48E541B}"/>
    <dgm:cxn modelId="{7F2BEF89-4435-443D-A2E7-F38B5AC77D7D}" type="presOf" srcId="{58BD29F8-EEE2-48F1-AB68-3E715AC85C31}" destId="{ECA4F1D5-E724-4699-A2DC-EBD702FD08A4}" srcOrd="0" destOrd="0" presId="urn:microsoft.com/office/officeart/2008/layout/VerticalCurvedList"/>
    <dgm:cxn modelId="{2001EE3C-2BBF-4A06-94F5-21F58FDBFFBD}" srcId="{E60861B0-DD82-4C1D-8669-2067BF5B7C0E}" destId="{58BD29F8-EEE2-48F1-AB68-3E715AC85C31}" srcOrd="3" destOrd="0" parTransId="{66D004F2-6FD4-4EE2-9667-58FA364739E9}" sibTransId="{CF523EFD-423F-49E2-9755-500F58A4E8C8}"/>
    <dgm:cxn modelId="{02E41DDD-9120-45D9-866C-295EFBB9A926}" type="presOf" srcId="{EAE4331E-55CF-4FFF-B96D-1B47A3AFB1AB}" destId="{8E5E2567-7830-4780-ADDA-2F1899870444}" srcOrd="0" destOrd="0" presId="urn:microsoft.com/office/officeart/2008/layout/VerticalCurvedList"/>
    <dgm:cxn modelId="{4442F320-023C-4DB4-B7DF-138F586C8987}" srcId="{E60861B0-DD82-4C1D-8669-2067BF5B7C0E}" destId="{2F13596D-8EF6-4023-8645-3725764B93E8}" srcOrd="0" destOrd="0" parTransId="{22EEB649-0873-48B9-87D5-848E160C17CD}" sibTransId="{31FBDC95-D67F-4654-8959-BFE99A180F84}"/>
    <dgm:cxn modelId="{F01302AA-7CDD-477A-A333-3847CC4A8F4E}" type="presOf" srcId="{31FBDC95-D67F-4654-8959-BFE99A180F84}" destId="{E2ADDACE-F32E-4EF5-B9A7-2BC5478DBCA7}" srcOrd="0" destOrd="0" presId="urn:microsoft.com/office/officeart/2008/layout/VerticalCurvedList"/>
    <dgm:cxn modelId="{1D024C83-1C98-4E7E-A04E-9FDF0EE1330B}" type="presParOf" srcId="{F786498D-C150-4371-9393-0AEB91A3B353}" destId="{58366A8E-9193-42EC-A9E8-05874E15F54D}" srcOrd="0" destOrd="0" presId="urn:microsoft.com/office/officeart/2008/layout/VerticalCurvedList"/>
    <dgm:cxn modelId="{621C95F4-F398-4DF4-AD51-58C418C3C9FD}" type="presParOf" srcId="{58366A8E-9193-42EC-A9E8-05874E15F54D}" destId="{81E7C843-1D55-4379-B02D-B8AA6471C06B}" srcOrd="0" destOrd="0" presId="urn:microsoft.com/office/officeart/2008/layout/VerticalCurvedList"/>
    <dgm:cxn modelId="{AE17E126-6326-419F-A72B-ED4CA45BC48B}" type="presParOf" srcId="{81E7C843-1D55-4379-B02D-B8AA6471C06B}" destId="{9E66055D-8BEB-4936-A92D-519E858EF510}" srcOrd="0" destOrd="0" presId="urn:microsoft.com/office/officeart/2008/layout/VerticalCurvedList"/>
    <dgm:cxn modelId="{37B3AC10-8863-49BD-81A9-0B1DE8D8C128}" type="presParOf" srcId="{81E7C843-1D55-4379-B02D-B8AA6471C06B}" destId="{E2ADDACE-F32E-4EF5-B9A7-2BC5478DBCA7}" srcOrd="1" destOrd="0" presId="urn:microsoft.com/office/officeart/2008/layout/VerticalCurvedList"/>
    <dgm:cxn modelId="{5F0E5723-8BBD-4BE0-82B0-8AD9E41D14A8}" type="presParOf" srcId="{81E7C843-1D55-4379-B02D-B8AA6471C06B}" destId="{421F3807-5616-48CF-A7E7-C24704E35105}" srcOrd="2" destOrd="0" presId="urn:microsoft.com/office/officeart/2008/layout/VerticalCurvedList"/>
    <dgm:cxn modelId="{0B9EA845-E671-400A-8952-ECF707ACC931}" type="presParOf" srcId="{81E7C843-1D55-4379-B02D-B8AA6471C06B}" destId="{D8CA2F9F-FBFC-49D4-A678-AB6DCD8F1892}" srcOrd="3" destOrd="0" presId="urn:microsoft.com/office/officeart/2008/layout/VerticalCurvedList"/>
    <dgm:cxn modelId="{FEEDCC62-CF90-4975-8BC7-B07FBD9613C7}" type="presParOf" srcId="{58366A8E-9193-42EC-A9E8-05874E15F54D}" destId="{C4738517-47B7-4921-AD63-BA5D85782926}" srcOrd="1" destOrd="0" presId="urn:microsoft.com/office/officeart/2008/layout/VerticalCurvedList"/>
    <dgm:cxn modelId="{0096F951-9230-4631-BBE2-AEF33E92BF3B}" type="presParOf" srcId="{58366A8E-9193-42EC-A9E8-05874E15F54D}" destId="{2FA5345C-BA85-4DE9-B113-3CB21E572B3C}" srcOrd="2" destOrd="0" presId="urn:microsoft.com/office/officeart/2008/layout/VerticalCurvedList"/>
    <dgm:cxn modelId="{9A5A04B9-3678-41D0-B295-79CB65761CBB}" type="presParOf" srcId="{2FA5345C-BA85-4DE9-B113-3CB21E572B3C}" destId="{A57AB8D8-5BE6-4F23-9AD7-C2622EF0E572}" srcOrd="0" destOrd="0" presId="urn:microsoft.com/office/officeart/2008/layout/VerticalCurvedList"/>
    <dgm:cxn modelId="{1A616EAB-2E80-4887-97E5-9280A518676F}" type="presParOf" srcId="{58366A8E-9193-42EC-A9E8-05874E15F54D}" destId="{1ABF1DAD-48B3-4574-BE59-78E6A6BB5A6C}" srcOrd="3" destOrd="0" presId="urn:microsoft.com/office/officeart/2008/layout/VerticalCurvedList"/>
    <dgm:cxn modelId="{C9B46D17-40FD-475D-86F4-86B6CC91443E}" type="presParOf" srcId="{58366A8E-9193-42EC-A9E8-05874E15F54D}" destId="{79133D5E-7241-4E36-B17A-1CD3FFF5424B}" srcOrd="4" destOrd="0" presId="urn:microsoft.com/office/officeart/2008/layout/VerticalCurvedList"/>
    <dgm:cxn modelId="{78FA1479-C510-449C-BDC6-39A42CF38B76}" type="presParOf" srcId="{79133D5E-7241-4E36-B17A-1CD3FFF5424B}" destId="{633891F7-B7C0-4473-95D0-BD926982AB13}" srcOrd="0" destOrd="0" presId="urn:microsoft.com/office/officeart/2008/layout/VerticalCurvedList"/>
    <dgm:cxn modelId="{8ADEC109-1043-4DEE-BA35-85184A9B3757}" type="presParOf" srcId="{58366A8E-9193-42EC-A9E8-05874E15F54D}" destId="{91732D98-C552-4BBC-A038-68B1ACFE034E}" srcOrd="5" destOrd="0" presId="urn:microsoft.com/office/officeart/2008/layout/VerticalCurvedList"/>
    <dgm:cxn modelId="{8C4914A1-41A6-48B8-8CA9-E487C3D6DD7C}" type="presParOf" srcId="{58366A8E-9193-42EC-A9E8-05874E15F54D}" destId="{122AE7A8-00F2-4E43-86AF-4A5FD88028E2}" srcOrd="6" destOrd="0" presId="urn:microsoft.com/office/officeart/2008/layout/VerticalCurvedList"/>
    <dgm:cxn modelId="{2C5A793E-7D3E-44E2-BF55-96F8B3C604BF}" type="presParOf" srcId="{122AE7A8-00F2-4E43-86AF-4A5FD88028E2}" destId="{9AC1C011-8873-41D3-8D23-4FC89CF90DFB}" srcOrd="0" destOrd="0" presId="urn:microsoft.com/office/officeart/2008/layout/VerticalCurvedList"/>
    <dgm:cxn modelId="{751634CA-FE07-458E-AD3B-FD01D30CC0E3}" type="presParOf" srcId="{58366A8E-9193-42EC-A9E8-05874E15F54D}" destId="{ECA4F1D5-E724-4699-A2DC-EBD702FD08A4}" srcOrd="7" destOrd="0" presId="urn:microsoft.com/office/officeart/2008/layout/VerticalCurvedList"/>
    <dgm:cxn modelId="{1170DC50-BB59-402A-8D5B-308DB1F2B6BA}" type="presParOf" srcId="{58366A8E-9193-42EC-A9E8-05874E15F54D}" destId="{48E55593-CF24-4256-8838-84B78F5FC34F}" srcOrd="8" destOrd="0" presId="urn:microsoft.com/office/officeart/2008/layout/VerticalCurvedList"/>
    <dgm:cxn modelId="{74214D4C-E318-4747-A22B-09B97A8F9619}" type="presParOf" srcId="{48E55593-CF24-4256-8838-84B78F5FC34F}" destId="{F929542E-8898-467F-9FC8-AC376A11742E}" srcOrd="0" destOrd="0" presId="urn:microsoft.com/office/officeart/2008/layout/VerticalCurvedList"/>
    <dgm:cxn modelId="{22B7C15D-9515-4C7D-935C-904333529D53}" type="presParOf" srcId="{58366A8E-9193-42EC-A9E8-05874E15F54D}" destId="{8E5E2567-7830-4780-ADDA-2F1899870444}" srcOrd="9" destOrd="0" presId="urn:microsoft.com/office/officeart/2008/layout/VerticalCurvedList"/>
    <dgm:cxn modelId="{AC83BC86-5F28-4B57-8495-B05C4DA79CA2}" type="presParOf" srcId="{58366A8E-9193-42EC-A9E8-05874E15F54D}" destId="{0BB84674-CE96-42BC-B45A-5A730FE06CA9}" srcOrd="10" destOrd="0" presId="urn:microsoft.com/office/officeart/2008/layout/VerticalCurvedList"/>
    <dgm:cxn modelId="{4CBBE19A-7DC2-401A-9D22-DBD75E2FD44D}" type="presParOf" srcId="{0BB84674-CE96-42BC-B45A-5A730FE06CA9}" destId="{B37855B0-84CE-40D1-86F9-2D02180CFFE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BE9F30F-2199-4238-AFFA-90A67AD7BDC4}" type="doc">
      <dgm:prSet loTypeId="urn:microsoft.com/office/officeart/2009/3/layout/HorizontalOrganizationChart"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000" b="1" i="0" dirty="0" smtClean="0"/>
            <a:t>Material empleado.</a:t>
          </a:r>
          <a:endParaRPr lang="es-ES" sz="20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E63C8A89-4ABB-40DD-9207-08D0602DA8C7}">
      <dgm:prSet custT="1"/>
      <dgm:spPr/>
      <dgm:t>
        <a:bodyPr/>
        <a:lstStyle/>
        <a:p>
          <a:r>
            <a:rPr lang="es-ES" sz="1400" dirty="0" smtClean="0"/>
            <a:t>temperatura de transición vítrea </a:t>
          </a:r>
          <a:r>
            <a:rPr lang="es-ES" sz="1400" i="1" dirty="0" smtClean="0"/>
            <a:t>Tg, </a:t>
          </a:r>
          <a:r>
            <a:rPr lang="es-ES" sz="1400" dirty="0" smtClean="0"/>
            <a:t>temperatura de fusión </a:t>
          </a:r>
          <a:r>
            <a:rPr lang="es-ES" sz="1400" i="1" dirty="0" smtClean="0"/>
            <a:t>Tm </a:t>
          </a:r>
          <a:endParaRPr lang="es-ES" sz="1400" dirty="0"/>
        </a:p>
      </dgm:t>
    </dgm:pt>
    <dgm:pt modelId="{89E58105-5DA2-470E-9133-AEB5D0F926D1}" type="parTrans" cxnId="{4457A485-06C0-48A5-B913-BC91812AA131}">
      <dgm:prSet/>
      <dgm:spPr/>
      <dgm:t>
        <a:bodyPr/>
        <a:lstStyle/>
        <a:p>
          <a:endParaRPr lang="es-ES"/>
        </a:p>
      </dgm:t>
    </dgm:pt>
    <dgm:pt modelId="{3C1FE64D-0D65-4142-9215-F1BFA20F1318}" type="sibTrans" cxnId="{4457A485-06C0-48A5-B913-BC91812AA131}">
      <dgm:prSet/>
      <dgm:spPr/>
      <dgm:t>
        <a:bodyPr/>
        <a:lstStyle/>
        <a:p>
          <a:endParaRPr lang="es-ES"/>
        </a:p>
      </dgm:t>
    </dgm:pt>
    <dgm:pt modelId="{88AA38F3-75F7-42DF-9F11-E72066E5DB1A}" type="pres">
      <dgm:prSet presAssocID="{BBE9F30F-2199-4238-AFFA-90A67AD7BDC4}" presName="hierChild1" presStyleCnt="0">
        <dgm:presLayoutVars>
          <dgm:orgChart val="1"/>
          <dgm:chPref val="1"/>
          <dgm:dir/>
          <dgm:animOne val="branch"/>
          <dgm:animLvl val="lvl"/>
          <dgm:resizeHandles/>
        </dgm:presLayoutVars>
      </dgm:prSet>
      <dgm:spPr/>
      <dgm:t>
        <a:bodyPr/>
        <a:lstStyle/>
        <a:p>
          <a:endParaRPr lang="es-EC"/>
        </a:p>
      </dgm:t>
    </dgm:pt>
    <dgm:pt modelId="{DB780797-3054-4F8E-BE22-3E019E42CB23}" type="pres">
      <dgm:prSet presAssocID="{9F3F76BB-3543-45D0-B48F-88B4B673539B}" presName="hierRoot1" presStyleCnt="0">
        <dgm:presLayoutVars>
          <dgm:hierBranch val="init"/>
        </dgm:presLayoutVars>
      </dgm:prSet>
      <dgm:spPr/>
    </dgm:pt>
    <dgm:pt modelId="{96EC5270-C17D-4CD3-AF2C-313DEEFA876C}" type="pres">
      <dgm:prSet presAssocID="{9F3F76BB-3543-45D0-B48F-88B4B673539B}" presName="rootComposite1" presStyleCnt="0"/>
      <dgm:spPr/>
    </dgm:pt>
    <dgm:pt modelId="{04005DE4-5CC5-4551-916C-E82C9D402985}" type="pres">
      <dgm:prSet presAssocID="{9F3F76BB-3543-45D0-B48F-88B4B673539B}" presName="rootText1" presStyleLbl="node0" presStyleIdx="0" presStyleCnt="1">
        <dgm:presLayoutVars>
          <dgm:chPref val="3"/>
        </dgm:presLayoutVars>
      </dgm:prSet>
      <dgm:spPr/>
      <dgm:t>
        <a:bodyPr/>
        <a:lstStyle/>
        <a:p>
          <a:endParaRPr lang="es-EC"/>
        </a:p>
      </dgm:t>
    </dgm:pt>
    <dgm:pt modelId="{14148550-7316-4178-83CD-80FA2725329B}" type="pres">
      <dgm:prSet presAssocID="{9F3F76BB-3543-45D0-B48F-88B4B673539B}" presName="rootConnector1" presStyleLbl="node1" presStyleIdx="0" presStyleCnt="0"/>
      <dgm:spPr/>
      <dgm:t>
        <a:bodyPr/>
        <a:lstStyle/>
        <a:p>
          <a:endParaRPr lang="es-EC"/>
        </a:p>
      </dgm:t>
    </dgm:pt>
    <dgm:pt modelId="{F4FBF835-383B-437C-864D-7191E8A60558}" type="pres">
      <dgm:prSet presAssocID="{9F3F76BB-3543-45D0-B48F-88B4B673539B}" presName="hierChild2" presStyleCnt="0"/>
      <dgm:spPr/>
    </dgm:pt>
    <dgm:pt modelId="{3B98450B-96E7-4072-958A-8B46553F6D10}" type="pres">
      <dgm:prSet presAssocID="{89E58105-5DA2-470E-9133-AEB5D0F926D1}" presName="Name64" presStyleLbl="parChTrans1D2" presStyleIdx="0" presStyleCnt="1"/>
      <dgm:spPr/>
      <dgm:t>
        <a:bodyPr/>
        <a:lstStyle/>
        <a:p>
          <a:endParaRPr lang="es-EC"/>
        </a:p>
      </dgm:t>
    </dgm:pt>
    <dgm:pt modelId="{2C697A94-C948-43B4-A9E3-017FA77A4E3A}" type="pres">
      <dgm:prSet presAssocID="{E63C8A89-4ABB-40DD-9207-08D0602DA8C7}" presName="hierRoot2" presStyleCnt="0">
        <dgm:presLayoutVars>
          <dgm:hierBranch val="init"/>
        </dgm:presLayoutVars>
      </dgm:prSet>
      <dgm:spPr/>
    </dgm:pt>
    <dgm:pt modelId="{FA723DAA-B9A1-47F1-BECE-F7247ABBA274}" type="pres">
      <dgm:prSet presAssocID="{E63C8A89-4ABB-40DD-9207-08D0602DA8C7}" presName="rootComposite" presStyleCnt="0"/>
      <dgm:spPr/>
    </dgm:pt>
    <dgm:pt modelId="{75B3E698-84FD-4F76-BCEC-D414AE8F4FAA}" type="pres">
      <dgm:prSet presAssocID="{E63C8A89-4ABB-40DD-9207-08D0602DA8C7}" presName="rootText" presStyleLbl="node2" presStyleIdx="0" presStyleCnt="1" custScaleY="215339">
        <dgm:presLayoutVars>
          <dgm:chPref val="3"/>
        </dgm:presLayoutVars>
      </dgm:prSet>
      <dgm:spPr/>
      <dgm:t>
        <a:bodyPr/>
        <a:lstStyle/>
        <a:p>
          <a:endParaRPr lang="es-EC"/>
        </a:p>
      </dgm:t>
    </dgm:pt>
    <dgm:pt modelId="{80BD4608-89AB-4AF6-89F7-814936D7E659}" type="pres">
      <dgm:prSet presAssocID="{E63C8A89-4ABB-40DD-9207-08D0602DA8C7}" presName="rootConnector" presStyleLbl="node2" presStyleIdx="0" presStyleCnt="1"/>
      <dgm:spPr/>
      <dgm:t>
        <a:bodyPr/>
        <a:lstStyle/>
        <a:p>
          <a:endParaRPr lang="es-EC"/>
        </a:p>
      </dgm:t>
    </dgm:pt>
    <dgm:pt modelId="{1D1C3824-4300-48B3-8193-46F61AD938DC}" type="pres">
      <dgm:prSet presAssocID="{E63C8A89-4ABB-40DD-9207-08D0602DA8C7}" presName="hierChild4" presStyleCnt="0"/>
      <dgm:spPr/>
    </dgm:pt>
    <dgm:pt modelId="{39F27858-A7D2-4890-9C15-8EF476A4381F}" type="pres">
      <dgm:prSet presAssocID="{E63C8A89-4ABB-40DD-9207-08D0602DA8C7}" presName="hierChild5" presStyleCnt="0"/>
      <dgm:spPr/>
    </dgm:pt>
    <dgm:pt modelId="{A360CB54-E435-4B68-B203-0351E9AE7C27}" type="pres">
      <dgm:prSet presAssocID="{9F3F76BB-3543-45D0-B48F-88B4B673539B}" presName="hierChild3" presStyleCnt="0"/>
      <dgm:spPr/>
    </dgm:pt>
  </dgm:ptLst>
  <dgm:cxnLst>
    <dgm:cxn modelId="{688F099D-55D6-4205-BBAD-4688F730BA7B}" type="presOf" srcId="{E63C8A89-4ABB-40DD-9207-08D0602DA8C7}" destId="{75B3E698-84FD-4F76-BCEC-D414AE8F4FAA}" srcOrd="0" destOrd="0" presId="urn:microsoft.com/office/officeart/2009/3/layout/HorizontalOrganizationChart"/>
    <dgm:cxn modelId="{416D32C2-1FCA-4330-BDF0-F4079CC0DC6A}" type="presOf" srcId="{89E58105-5DA2-470E-9133-AEB5D0F926D1}" destId="{3B98450B-96E7-4072-958A-8B46553F6D10}" srcOrd="0" destOrd="0" presId="urn:microsoft.com/office/officeart/2009/3/layout/HorizontalOrganizationChart"/>
    <dgm:cxn modelId="{11F6A927-C379-4478-B3E3-561C5FCFB3EB}" type="presOf" srcId="{9F3F76BB-3543-45D0-B48F-88B4B673539B}" destId="{04005DE4-5CC5-4551-916C-E82C9D402985}" srcOrd="0" destOrd="0" presId="urn:microsoft.com/office/officeart/2009/3/layout/HorizontalOrganizationChart"/>
    <dgm:cxn modelId="{7EC1D1D7-E7FC-4A0A-9557-DD321236BD6A}" type="presOf" srcId="{BBE9F30F-2199-4238-AFFA-90A67AD7BDC4}" destId="{88AA38F3-75F7-42DF-9F11-E72066E5DB1A}" srcOrd="0" destOrd="0" presId="urn:microsoft.com/office/officeart/2009/3/layout/HorizontalOrganizationChart"/>
    <dgm:cxn modelId="{4457A485-06C0-48A5-B913-BC91812AA131}" srcId="{9F3F76BB-3543-45D0-B48F-88B4B673539B}" destId="{E63C8A89-4ABB-40DD-9207-08D0602DA8C7}" srcOrd="0" destOrd="0" parTransId="{89E58105-5DA2-470E-9133-AEB5D0F926D1}" sibTransId="{3C1FE64D-0D65-4142-9215-F1BFA20F1318}"/>
    <dgm:cxn modelId="{2F08AD7F-BC9D-443F-9C1E-1E35B1F1B05C}" type="presOf" srcId="{9F3F76BB-3543-45D0-B48F-88B4B673539B}" destId="{14148550-7316-4178-83CD-80FA2725329B}" srcOrd="1" destOrd="0" presId="urn:microsoft.com/office/officeart/2009/3/layout/HorizontalOrganizationChart"/>
    <dgm:cxn modelId="{9D1E30F0-8013-4BC7-9381-1A97363AD402}" srcId="{BBE9F30F-2199-4238-AFFA-90A67AD7BDC4}" destId="{9F3F76BB-3543-45D0-B48F-88B4B673539B}" srcOrd="0" destOrd="0" parTransId="{9BDA91B8-74D2-48BD-88B2-5B6E866B82AC}" sibTransId="{378A9A14-29C1-4225-9C20-DDC610C48ABD}"/>
    <dgm:cxn modelId="{CB4F5B71-036A-4A0C-AC22-FA33873DA87E}" type="presOf" srcId="{E63C8A89-4ABB-40DD-9207-08D0602DA8C7}" destId="{80BD4608-89AB-4AF6-89F7-814936D7E659}" srcOrd="1" destOrd="0" presId="urn:microsoft.com/office/officeart/2009/3/layout/HorizontalOrganizationChart"/>
    <dgm:cxn modelId="{71F1E9F6-4765-438F-8594-027331505A1F}" type="presParOf" srcId="{88AA38F3-75F7-42DF-9F11-E72066E5DB1A}" destId="{DB780797-3054-4F8E-BE22-3E019E42CB23}" srcOrd="0" destOrd="0" presId="urn:microsoft.com/office/officeart/2009/3/layout/HorizontalOrganizationChart"/>
    <dgm:cxn modelId="{28F98259-6125-41DB-A462-A18C92B5D878}" type="presParOf" srcId="{DB780797-3054-4F8E-BE22-3E019E42CB23}" destId="{96EC5270-C17D-4CD3-AF2C-313DEEFA876C}" srcOrd="0" destOrd="0" presId="urn:microsoft.com/office/officeart/2009/3/layout/HorizontalOrganizationChart"/>
    <dgm:cxn modelId="{B38901EE-ECD6-4073-823E-34C75CC0F404}" type="presParOf" srcId="{96EC5270-C17D-4CD3-AF2C-313DEEFA876C}" destId="{04005DE4-5CC5-4551-916C-E82C9D402985}" srcOrd="0" destOrd="0" presId="urn:microsoft.com/office/officeart/2009/3/layout/HorizontalOrganizationChart"/>
    <dgm:cxn modelId="{3B2147C7-E9E8-4AC8-96D1-F9D8555F431B}" type="presParOf" srcId="{96EC5270-C17D-4CD3-AF2C-313DEEFA876C}" destId="{14148550-7316-4178-83CD-80FA2725329B}" srcOrd="1" destOrd="0" presId="urn:microsoft.com/office/officeart/2009/3/layout/HorizontalOrganizationChart"/>
    <dgm:cxn modelId="{78272528-A7CA-4C8A-BEC6-31227BC6D8B3}" type="presParOf" srcId="{DB780797-3054-4F8E-BE22-3E019E42CB23}" destId="{F4FBF835-383B-437C-864D-7191E8A60558}" srcOrd="1" destOrd="0" presId="urn:microsoft.com/office/officeart/2009/3/layout/HorizontalOrganizationChart"/>
    <dgm:cxn modelId="{34CF0C24-F45B-4C46-A307-1A5E6E4BED4E}" type="presParOf" srcId="{F4FBF835-383B-437C-864D-7191E8A60558}" destId="{3B98450B-96E7-4072-958A-8B46553F6D10}" srcOrd="0" destOrd="0" presId="urn:microsoft.com/office/officeart/2009/3/layout/HorizontalOrganizationChart"/>
    <dgm:cxn modelId="{E9CE0A5C-B101-4F79-9066-5AE13A013AF3}" type="presParOf" srcId="{F4FBF835-383B-437C-864D-7191E8A60558}" destId="{2C697A94-C948-43B4-A9E3-017FA77A4E3A}" srcOrd="1" destOrd="0" presId="urn:microsoft.com/office/officeart/2009/3/layout/HorizontalOrganizationChart"/>
    <dgm:cxn modelId="{DA277A55-F2E6-4521-85A2-265CBB45415E}" type="presParOf" srcId="{2C697A94-C948-43B4-A9E3-017FA77A4E3A}" destId="{FA723DAA-B9A1-47F1-BECE-F7247ABBA274}" srcOrd="0" destOrd="0" presId="urn:microsoft.com/office/officeart/2009/3/layout/HorizontalOrganizationChart"/>
    <dgm:cxn modelId="{58BC04DB-6E36-4AAB-9B88-E019BF80326D}" type="presParOf" srcId="{FA723DAA-B9A1-47F1-BECE-F7247ABBA274}" destId="{75B3E698-84FD-4F76-BCEC-D414AE8F4FAA}" srcOrd="0" destOrd="0" presId="urn:microsoft.com/office/officeart/2009/3/layout/HorizontalOrganizationChart"/>
    <dgm:cxn modelId="{60BB4D5A-E3A9-4122-AC07-5CADD1C0DC26}" type="presParOf" srcId="{FA723DAA-B9A1-47F1-BECE-F7247ABBA274}" destId="{80BD4608-89AB-4AF6-89F7-814936D7E659}" srcOrd="1" destOrd="0" presId="urn:microsoft.com/office/officeart/2009/3/layout/HorizontalOrganizationChart"/>
    <dgm:cxn modelId="{5E1AB352-C43A-486B-ACCE-73E33A2266F9}" type="presParOf" srcId="{2C697A94-C948-43B4-A9E3-017FA77A4E3A}" destId="{1D1C3824-4300-48B3-8193-46F61AD938DC}" srcOrd="1" destOrd="0" presId="urn:microsoft.com/office/officeart/2009/3/layout/HorizontalOrganizationChart"/>
    <dgm:cxn modelId="{A742AA1A-686E-4D90-AE57-1F89B233ED5C}" type="presParOf" srcId="{2C697A94-C948-43B4-A9E3-017FA77A4E3A}" destId="{39F27858-A7D2-4890-9C15-8EF476A4381F}" srcOrd="2" destOrd="0" presId="urn:microsoft.com/office/officeart/2009/3/layout/HorizontalOrganizationChart"/>
    <dgm:cxn modelId="{13EAFA02-03B6-40C3-B458-9479CEF709A3}" type="presParOf" srcId="{DB780797-3054-4F8E-BE22-3E019E42CB23}" destId="{A360CB54-E435-4B68-B203-0351E9AE7C27}"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Funcionamiento de máquina y el molde</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E63C8A89-4ABB-40DD-9207-08D0602DA8C7}">
      <dgm:prSet custT="1"/>
      <dgm:spPr/>
      <dgm:t>
        <a:bodyPr/>
        <a:lstStyle/>
        <a:p>
          <a:r>
            <a:rPr lang="es-ES" sz="1400" dirty="0" smtClean="0"/>
            <a:t>En el proceso por inyección los factores principales que influyen son:</a:t>
          </a:r>
          <a:endParaRPr lang="es-ES" sz="1400" dirty="0"/>
        </a:p>
      </dgm:t>
    </dgm:pt>
    <dgm:pt modelId="{89E58105-5DA2-470E-9133-AEB5D0F926D1}" type="parTrans" cxnId="{4457A485-06C0-48A5-B913-BC91812AA131}">
      <dgm:prSet/>
      <dgm:spPr/>
      <dgm:t>
        <a:bodyPr/>
        <a:lstStyle/>
        <a:p>
          <a:endParaRPr lang="es-ES"/>
        </a:p>
      </dgm:t>
    </dgm:pt>
    <dgm:pt modelId="{3C1FE64D-0D65-4142-9215-F1BFA20F1318}" type="sibTrans" cxnId="{4457A485-06C0-48A5-B913-BC91812AA131}">
      <dgm:prSet/>
      <dgm:spPr/>
      <dgm:t>
        <a:bodyPr/>
        <a:lstStyle/>
        <a:p>
          <a:endParaRPr lang="es-ES"/>
        </a:p>
      </dgm:t>
    </dgm:pt>
    <dgm:pt modelId="{900A7B70-BA53-422D-94DE-F8055D7624D6}">
      <dgm:prSet custT="1">
        <dgm:style>
          <a:lnRef idx="1">
            <a:schemeClr val="accent1"/>
          </a:lnRef>
          <a:fillRef idx="3">
            <a:schemeClr val="accent1"/>
          </a:fillRef>
          <a:effectRef idx="2">
            <a:schemeClr val="accent1"/>
          </a:effectRef>
          <a:fontRef idx="minor">
            <a:schemeClr val="lt1"/>
          </a:fontRef>
        </dgm:style>
      </dgm:prSet>
      <dgm:spPr/>
      <dgm:t>
        <a:bodyPr/>
        <a:lstStyle/>
        <a:p>
          <a:r>
            <a:rPr lang="es-ES" sz="1400" dirty="0" smtClean="0"/>
            <a:t>Temperatura del Molde</a:t>
          </a:r>
          <a:endParaRPr lang="es-ES" sz="1400" dirty="0"/>
        </a:p>
      </dgm:t>
    </dgm:pt>
    <dgm:pt modelId="{F92E4340-B76E-4495-8094-8F4E28D0CEDC}" type="parTrans" cxnId="{858ACB33-7575-466E-A0F9-D9987437ED94}">
      <dgm:prSet/>
      <dgm:spPr/>
      <dgm:t>
        <a:bodyPr/>
        <a:lstStyle/>
        <a:p>
          <a:endParaRPr lang="es-ES"/>
        </a:p>
      </dgm:t>
    </dgm:pt>
    <dgm:pt modelId="{D1BC946F-F753-49D6-B3C2-A61247D64D6A}" type="sibTrans" cxnId="{858ACB33-7575-466E-A0F9-D9987437ED94}">
      <dgm:prSet/>
      <dgm:spPr/>
      <dgm:t>
        <a:bodyPr/>
        <a:lstStyle/>
        <a:p>
          <a:endParaRPr lang="es-ES"/>
        </a:p>
      </dgm:t>
    </dgm:pt>
    <dgm:pt modelId="{C232DFEA-CF4D-4FCF-8A69-C6B0570BA340}">
      <dgm:prSet custT="1">
        <dgm:style>
          <a:lnRef idx="1">
            <a:schemeClr val="accent1"/>
          </a:lnRef>
          <a:fillRef idx="3">
            <a:schemeClr val="accent1"/>
          </a:fillRef>
          <a:effectRef idx="2">
            <a:schemeClr val="accent1"/>
          </a:effectRef>
          <a:fontRef idx="minor">
            <a:schemeClr val="lt1"/>
          </a:fontRef>
        </dgm:style>
      </dgm:prSet>
      <dgm:spPr/>
      <dgm:t>
        <a:bodyPr/>
        <a:lstStyle/>
        <a:p>
          <a:r>
            <a:rPr lang="es-ES" sz="1400" dirty="0" smtClean="0"/>
            <a:t>Método de enfriamiento al extraer la pieza</a:t>
          </a:r>
          <a:endParaRPr lang="es-ES" sz="1400" dirty="0"/>
        </a:p>
      </dgm:t>
    </dgm:pt>
    <dgm:pt modelId="{82A08523-DD5C-4B2A-9D78-ABF79FBE7244}" type="parTrans" cxnId="{C2AFFACD-A589-44B3-96AA-08A5E9E404C3}">
      <dgm:prSet/>
      <dgm:spPr/>
      <dgm:t>
        <a:bodyPr/>
        <a:lstStyle/>
        <a:p>
          <a:endParaRPr lang="es-ES"/>
        </a:p>
      </dgm:t>
    </dgm:pt>
    <dgm:pt modelId="{9D4AF285-5089-43C0-A486-B05C2200332A}" type="sibTrans" cxnId="{C2AFFACD-A589-44B3-96AA-08A5E9E404C3}">
      <dgm:prSet/>
      <dgm:spPr/>
      <dgm:t>
        <a:bodyPr/>
        <a:lstStyle/>
        <a:p>
          <a:endParaRPr lang="es-ES"/>
        </a:p>
      </dgm:t>
    </dgm:pt>
    <dgm:pt modelId="{6D71CDF9-19FB-4EC1-BBA8-82AFE30B454D}">
      <dgm:prSet custT="1">
        <dgm:style>
          <a:lnRef idx="1">
            <a:schemeClr val="accent1"/>
          </a:lnRef>
          <a:fillRef idx="3">
            <a:schemeClr val="accent1"/>
          </a:fillRef>
          <a:effectRef idx="2">
            <a:schemeClr val="accent1"/>
          </a:effectRef>
          <a:fontRef idx="minor">
            <a:schemeClr val="lt1"/>
          </a:fontRef>
        </dgm:style>
      </dgm:prSet>
      <dgm:spPr/>
      <dgm:t>
        <a:bodyPr/>
        <a:lstStyle/>
        <a:p>
          <a:r>
            <a:rPr lang="es-ES" sz="1400" dirty="0" smtClean="0"/>
            <a:t>Tiempo de ciclo</a:t>
          </a:r>
          <a:endParaRPr lang="es-ES" sz="1400" dirty="0"/>
        </a:p>
      </dgm:t>
    </dgm:pt>
    <dgm:pt modelId="{EC08E51F-72A4-4F25-8BC2-6F64E8C9FB4C}" type="parTrans" cxnId="{1B2DBFB2-59C9-4B84-A1BA-3F07A0D147A3}">
      <dgm:prSet/>
      <dgm:spPr/>
      <dgm:t>
        <a:bodyPr/>
        <a:lstStyle/>
        <a:p>
          <a:endParaRPr lang="es-EC"/>
        </a:p>
      </dgm:t>
    </dgm:pt>
    <dgm:pt modelId="{800FB554-83FF-4577-AF5A-0F902D036383}" type="sibTrans" cxnId="{1B2DBFB2-59C9-4B84-A1BA-3F07A0D147A3}">
      <dgm:prSet/>
      <dgm:spPr/>
      <dgm:t>
        <a:bodyPr/>
        <a:lstStyle/>
        <a:p>
          <a:endParaRPr lang="es-EC"/>
        </a:p>
      </dgm:t>
    </dgm:pt>
    <dgm:pt modelId="{087C3164-0D0B-4A02-8776-9030DAC80594}">
      <dgm:prSet custT="1">
        <dgm:style>
          <a:lnRef idx="1">
            <a:schemeClr val="accent1"/>
          </a:lnRef>
          <a:fillRef idx="3">
            <a:schemeClr val="accent1"/>
          </a:fillRef>
          <a:effectRef idx="2">
            <a:schemeClr val="accent1"/>
          </a:effectRef>
          <a:fontRef idx="minor">
            <a:schemeClr val="lt1"/>
          </a:fontRef>
        </dgm:style>
      </dgm:prSet>
      <dgm:spPr/>
      <dgm:t>
        <a:bodyPr/>
        <a:lstStyle/>
        <a:p>
          <a:r>
            <a:rPr lang="es-ES" sz="1400" dirty="0" smtClean="0"/>
            <a:t>Presiones de inyección</a:t>
          </a:r>
          <a:endParaRPr lang="es-ES" sz="1400" dirty="0"/>
        </a:p>
      </dgm:t>
    </dgm:pt>
    <dgm:pt modelId="{6025E7E9-B8DD-400C-9B2F-A9180361DA00}" type="parTrans" cxnId="{603F4D24-7774-49B8-9A94-405FA135595B}">
      <dgm:prSet/>
      <dgm:spPr/>
      <dgm:t>
        <a:bodyPr/>
        <a:lstStyle/>
        <a:p>
          <a:endParaRPr lang="es-EC"/>
        </a:p>
      </dgm:t>
    </dgm:pt>
    <dgm:pt modelId="{7901D382-A540-48C6-8CE3-547DB1A4E00C}" type="sibTrans" cxnId="{603F4D24-7774-49B8-9A94-405FA135595B}">
      <dgm:prSet/>
      <dgm:spPr/>
      <dgm:t>
        <a:bodyPr/>
        <a:lstStyle/>
        <a:p>
          <a:endParaRPr lang="es-EC"/>
        </a:p>
      </dgm:t>
    </dgm:pt>
    <dgm:pt modelId="{C6EE7DB7-4410-4AB5-8F02-02FB06927864}">
      <dgm:prSet custT="1">
        <dgm:style>
          <a:lnRef idx="1">
            <a:schemeClr val="accent1"/>
          </a:lnRef>
          <a:fillRef idx="3">
            <a:schemeClr val="accent1"/>
          </a:fillRef>
          <a:effectRef idx="2">
            <a:schemeClr val="accent1"/>
          </a:effectRef>
          <a:fontRef idx="minor">
            <a:schemeClr val="lt1"/>
          </a:fontRef>
        </dgm:style>
      </dgm:prSet>
      <dgm:spPr/>
      <dgm:t>
        <a:bodyPr/>
        <a:lstStyle/>
        <a:p>
          <a:r>
            <a:rPr lang="es-ES" sz="1400" dirty="0" smtClean="0"/>
            <a:t>Remanente</a:t>
          </a:r>
          <a:endParaRPr lang="es-ES" sz="1400" dirty="0"/>
        </a:p>
      </dgm:t>
    </dgm:pt>
    <dgm:pt modelId="{16AA3678-FC47-483B-8C00-F66EFCB12A72}" type="parTrans" cxnId="{8E7F2797-3DC4-41A1-9DBD-F1B8C16EE725}">
      <dgm:prSet/>
      <dgm:spPr/>
      <dgm:t>
        <a:bodyPr/>
        <a:lstStyle/>
        <a:p>
          <a:endParaRPr lang="es-EC"/>
        </a:p>
      </dgm:t>
    </dgm:pt>
    <dgm:pt modelId="{D3CF4D73-9245-4B2C-97D4-C57BE2BE4E5F}" type="sibTrans" cxnId="{8E7F2797-3DC4-41A1-9DBD-F1B8C16EE725}">
      <dgm:prSet/>
      <dgm:spPr/>
      <dgm:t>
        <a:bodyPr/>
        <a:lstStyle/>
        <a:p>
          <a:endParaRPr lang="es-EC"/>
        </a:p>
      </dgm:t>
    </dgm:pt>
    <dgm:pt modelId="{EC2DA1A6-C434-4629-820B-1A2DFD5F61D1}">
      <dgm:prSet custT="1"/>
      <dgm:spPr/>
      <dgm:t>
        <a:bodyPr/>
        <a:lstStyle/>
        <a:p>
          <a:r>
            <a:rPr lang="es-ES" sz="1400" dirty="0" smtClean="0"/>
            <a:t>Fluidez del material</a:t>
          </a:r>
          <a:endParaRPr lang="es-ES" sz="1400" dirty="0"/>
        </a:p>
      </dgm:t>
    </dgm:pt>
    <dgm:pt modelId="{A6AA45B5-99EF-455A-B534-A8E8FFF2F24E}" type="parTrans" cxnId="{99C65108-929E-4049-BA51-F039EAC5D6F4}">
      <dgm:prSet/>
      <dgm:spPr/>
      <dgm:t>
        <a:bodyPr/>
        <a:lstStyle/>
        <a:p>
          <a:endParaRPr lang="es-EC"/>
        </a:p>
      </dgm:t>
    </dgm:pt>
    <dgm:pt modelId="{B4A86769-F8C8-4F4E-8DC8-A20FAEF399F5}" type="sibTrans" cxnId="{99C65108-929E-4049-BA51-F039EAC5D6F4}">
      <dgm:prSet/>
      <dgm:spPr/>
      <dgm:t>
        <a:bodyPr/>
        <a:lstStyle/>
        <a:p>
          <a:endParaRPr lang="es-EC"/>
        </a:p>
      </dgm:t>
    </dgm:pt>
    <dgm:pt modelId="{A483A0AD-6871-413F-889B-6498B3087EE7}">
      <dgm:prSet custT="1"/>
      <dgm:spPr/>
      <dgm:t>
        <a:bodyPr/>
        <a:lstStyle/>
        <a:p>
          <a:r>
            <a:rPr lang="es-ES" sz="1400" dirty="0" smtClean="0"/>
            <a:t>Temperatura en el procesado</a:t>
          </a:r>
          <a:endParaRPr lang="es-ES" sz="1400" dirty="0"/>
        </a:p>
      </dgm:t>
    </dgm:pt>
    <dgm:pt modelId="{4226C6E7-AA32-4312-8B6B-A5D79497FFB8}" type="parTrans" cxnId="{4C1F304B-D25A-4D7B-A226-417C17F3C144}">
      <dgm:prSet/>
      <dgm:spPr/>
      <dgm:t>
        <a:bodyPr/>
        <a:lstStyle/>
        <a:p>
          <a:endParaRPr lang="es-EC"/>
        </a:p>
      </dgm:t>
    </dgm:pt>
    <dgm:pt modelId="{3383CADE-E1FB-40ED-9D5A-971CFD877EC4}" type="sibTrans" cxnId="{4C1F304B-D25A-4D7B-A226-417C17F3C144}">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X="183960" custScaleY="152162">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B9AA17FE-0B79-4925-9645-25FB47405B9E}" type="pres">
      <dgm:prSet presAssocID="{89E58105-5DA2-470E-9133-AEB5D0F926D1}" presName="conn2-1" presStyleLbl="parChTrans1D2" presStyleIdx="0" presStyleCnt="1"/>
      <dgm:spPr/>
      <dgm:t>
        <a:bodyPr/>
        <a:lstStyle/>
        <a:p>
          <a:endParaRPr lang="es-EC"/>
        </a:p>
      </dgm:t>
    </dgm:pt>
    <dgm:pt modelId="{5F39ECD6-E20E-400D-9A53-077E40087BC4}" type="pres">
      <dgm:prSet presAssocID="{89E58105-5DA2-470E-9133-AEB5D0F926D1}" presName="connTx" presStyleLbl="parChTrans1D2" presStyleIdx="0" presStyleCnt="1"/>
      <dgm:spPr/>
      <dgm:t>
        <a:bodyPr/>
        <a:lstStyle/>
        <a:p>
          <a:endParaRPr lang="es-EC"/>
        </a:p>
      </dgm:t>
    </dgm:pt>
    <dgm:pt modelId="{E7DA109B-06E2-48E9-86F7-D5B130A5F527}" type="pres">
      <dgm:prSet presAssocID="{E63C8A89-4ABB-40DD-9207-08D0602DA8C7}" presName="root2" presStyleCnt="0"/>
      <dgm:spPr/>
    </dgm:pt>
    <dgm:pt modelId="{C2BF03CF-CEFA-4D86-B673-B1ED66A2D5E3}" type="pres">
      <dgm:prSet presAssocID="{E63C8A89-4ABB-40DD-9207-08D0602DA8C7}" presName="LevelTwoTextNode" presStyleLbl="node2" presStyleIdx="0" presStyleCnt="1" custScaleX="148986" custScaleY="177615">
        <dgm:presLayoutVars>
          <dgm:chPref val="3"/>
        </dgm:presLayoutVars>
      </dgm:prSet>
      <dgm:spPr/>
      <dgm:t>
        <a:bodyPr/>
        <a:lstStyle/>
        <a:p>
          <a:endParaRPr lang="es-ES"/>
        </a:p>
      </dgm:t>
    </dgm:pt>
    <dgm:pt modelId="{B46B0E6D-F55B-46BC-A382-DDA83EE1967B}" type="pres">
      <dgm:prSet presAssocID="{E63C8A89-4ABB-40DD-9207-08D0602DA8C7}" presName="level3hierChild" presStyleCnt="0"/>
      <dgm:spPr/>
    </dgm:pt>
    <dgm:pt modelId="{F8AA278D-5DFA-4405-A121-6263B81161F8}" type="pres">
      <dgm:prSet presAssocID="{F92E4340-B76E-4495-8094-8F4E28D0CEDC}" presName="conn2-1" presStyleLbl="parChTrans1D3" presStyleIdx="0" presStyleCnt="7"/>
      <dgm:spPr/>
      <dgm:t>
        <a:bodyPr/>
        <a:lstStyle/>
        <a:p>
          <a:endParaRPr lang="es-EC"/>
        </a:p>
      </dgm:t>
    </dgm:pt>
    <dgm:pt modelId="{6F8A12BA-6E0C-425B-8ABA-1FEE383AACDE}" type="pres">
      <dgm:prSet presAssocID="{F92E4340-B76E-4495-8094-8F4E28D0CEDC}" presName="connTx" presStyleLbl="parChTrans1D3" presStyleIdx="0" presStyleCnt="7"/>
      <dgm:spPr/>
      <dgm:t>
        <a:bodyPr/>
        <a:lstStyle/>
        <a:p>
          <a:endParaRPr lang="es-EC"/>
        </a:p>
      </dgm:t>
    </dgm:pt>
    <dgm:pt modelId="{5954F4DD-0EF2-4755-AEF9-9E3D0C3273F8}" type="pres">
      <dgm:prSet presAssocID="{900A7B70-BA53-422D-94DE-F8055D7624D6}" presName="root2" presStyleCnt="0"/>
      <dgm:spPr/>
    </dgm:pt>
    <dgm:pt modelId="{78A4EA80-8563-42AE-BC7F-344EF2BA7A1D}" type="pres">
      <dgm:prSet presAssocID="{900A7B70-BA53-422D-94DE-F8055D7624D6}" presName="LevelTwoTextNode" presStyleLbl="node3" presStyleIdx="0" presStyleCnt="7" custScaleX="146150">
        <dgm:presLayoutVars>
          <dgm:chPref val="3"/>
        </dgm:presLayoutVars>
      </dgm:prSet>
      <dgm:spPr/>
      <dgm:t>
        <a:bodyPr/>
        <a:lstStyle/>
        <a:p>
          <a:endParaRPr lang="es-ES"/>
        </a:p>
      </dgm:t>
    </dgm:pt>
    <dgm:pt modelId="{422FC1D4-E478-4B71-BAD6-E9A159EF8E43}" type="pres">
      <dgm:prSet presAssocID="{900A7B70-BA53-422D-94DE-F8055D7624D6}" presName="level3hierChild" presStyleCnt="0"/>
      <dgm:spPr/>
    </dgm:pt>
    <dgm:pt modelId="{2F02C9EA-ACEF-4A29-89A7-461911A3BB99}" type="pres">
      <dgm:prSet presAssocID="{82A08523-DD5C-4B2A-9D78-ABF79FBE7244}" presName="conn2-1" presStyleLbl="parChTrans1D3" presStyleIdx="1" presStyleCnt="7"/>
      <dgm:spPr/>
      <dgm:t>
        <a:bodyPr/>
        <a:lstStyle/>
        <a:p>
          <a:endParaRPr lang="es-EC"/>
        </a:p>
      </dgm:t>
    </dgm:pt>
    <dgm:pt modelId="{D8881B5A-5C9B-465D-A2C8-B672636238A6}" type="pres">
      <dgm:prSet presAssocID="{82A08523-DD5C-4B2A-9D78-ABF79FBE7244}" presName="connTx" presStyleLbl="parChTrans1D3" presStyleIdx="1" presStyleCnt="7"/>
      <dgm:spPr/>
      <dgm:t>
        <a:bodyPr/>
        <a:lstStyle/>
        <a:p>
          <a:endParaRPr lang="es-EC"/>
        </a:p>
      </dgm:t>
    </dgm:pt>
    <dgm:pt modelId="{699C45CC-13F2-4E2E-B482-5B4D9028ADDC}" type="pres">
      <dgm:prSet presAssocID="{C232DFEA-CF4D-4FCF-8A69-C6B0570BA340}" presName="root2" presStyleCnt="0"/>
      <dgm:spPr/>
    </dgm:pt>
    <dgm:pt modelId="{4B564C06-5A8C-42AD-B305-CF1C54C66635}" type="pres">
      <dgm:prSet presAssocID="{C232DFEA-CF4D-4FCF-8A69-C6B0570BA340}" presName="LevelTwoTextNode" presStyleLbl="node3" presStyleIdx="1" presStyleCnt="7" custScaleX="146150">
        <dgm:presLayoutVars>
          <dgm:chPref val="3"/>
        </dgm:presLayoutVars>
      </dgm:prSet>
      <dgm:spPr/>
      <dgm:t>
        <a:bodyPr/>
        <a:lstStyle/>
        <a:p>
          <a:endParaRPr lang="es-ES"/>
        </a:p>
      </dgm:t>
    </dgm:pt>
    <dgm:pt modelId="{C43FA3A0-FD0E-4922-B21F-D43B4B55F251}" type="pres">
      <dgm:prSet presAssocID="{C232DFEA-CF4D-4FCF-8A69-C6B0570BA340}" presName="level3hierChild" presStyleCnt="0"/>
      <dgm:spPr/>
    </dgm:pt>
    <dgm:pt modelId="{5D3AC5C1-DED1-4B7A-A4DE-0995DC9DD679}" type="pres">
      <dgm:prSet presAssocID="{EC08E51F-72A4-4F25-8BC2-6F64E8C9FB4C}" presName="conn2-1" presStyleLbl="parChTrans1D3" presStyleIdx="2" presStyleCnt="7"/>
      <dgm:spPr/>
    </dgm:pt>
    <dgm:pt modelId="{58C50F29-A27A-485E-85F0-D7564C42F90F}" type="pres">
      <dgm:prSet presAssocID="{EC08E51F-72A4-4F25-8BC2-6F64E8C9FB4C}" presName="connTx" presStyleLbl="parChTrans1D3" presStyleIdx="2" presStyleCnt="7"/>
      <dgm:spPr/>
    </dgm:pt>
    <dgm:pt modelId="{D65205C7-BB8A-4E52-8713-2A72F5904E1E}" type="pres">
      <dgm:prSet presAssocID="{6D71CDF9-19FB-4EC1-BBA8-82AFE30B454D}" presName="root2" presStyleCnt="0"/>
      <dgm:spPr/>
    </dgm:pt>
    <dgm:pt modelId="{159BF6E2-6F32-4F20-8DF1-03B59C293F41}" type="pres">
      <dgm:prSet presAssocID="{6D71CDF9-19FB-4EC1-BBA8-82AFE30B454D}" presName="LevelTwoTextNode" presStyleLbl="node3" presStyleIdx="2" presStyleCnt="7">
        <dgm:presLayoutVars>
          <dgm:chPref val="3"/>
        </dgm:presLayoutVars>
      </dgm:prSet>
      <dgm:spPr/>
      <dgm:t>
        <a:bodyPr/>
        <a:lstStyle/>
        <a:p>
          <a:endParaRPr lang="es-EC"/>
        </a:p>
      </dgm:t>
    </dgm:pt>
    <dgm:pt modelId="{DFD410F0-0134-40C6-A921-6CA38FC63343}" type="pres">
      <dgm:prSet presAssocID="{6D71CDF9-19FB-4EC1-BBA8-82AFE30B454D}" presName="level3hierChild" presStyleCnt="0"/>
      <dgm:spPr/>
    </dgm:pt>
    <dgm:pt modelId="{8921315F-AF00-495E-A00F-EC14E731594B}" type="pres">
      <dgm:prSet presAssocID="{6025E7E9-B8DD-400C-9B2F-A9180361DA00}" presName="conn2-1" presStyleLbl="parChTrans1D3" presStyleIdx="3" presStyleCnt="7"/>
      <dgm:spPr/>
    </dgm:pt>
    <dgm:pt modelId="{304110D8-A489-4117-93AE-52E45BC18918}" type="pres">
      <dgm:prSet presAssocID="{6025E7E9-B8DD-400C-9B2F-A9180361DA00}" presName="connTx" presStyleLbl="parChTrans1D3" presStyleIdx="3" presStyleCnt="7"/>
      <dgm:spPr/>
    </dgm:pt>
    <dgm:pt modelId="{CAD5F1E1-3E40-4725-BDFA-6A87E31D5F22}" type="pres">
      <dgm:prSet presAssocID="{087C3164-0D0B-4A02-8776-9030DAC80594}" presName="root2" presStyleCnt="0"/>
      <dgm:spPr/>
    </dgm:pt>
    <dgm:pt modelId="{0FB08502-040A-47C9-B435-F9C429A8FA25}" type="pres">
      <dgm:prSet presAssocID="{087C3164-0D0B-4A02-8776-9030DAC80594}" presName="LevelTwoTextNode" presStyleLbl="node3" presStyleIdx="3" presStyleCnt="7" custScaleX="115533">
        <dgm:presLayoutVars>
          <dgm:chPref val="3"/>
        </dgm:presLayoutVars>
      </dgm:prSet>
      <dgm:spPr/>
      <dgm:t>
        <a:bodyPr/>
        <a:lstStyle/>
        <a:p>
          <a:endParaRPr lang="es-EC"/>
        </a:p>
      </dgm:t>
    </dgm:pt>
    <dgm:pt modelId="{5AC526A6-D482-4B0F-BBDF-F64D478D8014}" type="pres">
      <dgm:prSet presAssocID="{087C3164-0D0B-4A02-8776-9030DAC80594}" presName="level3hierChild" presStyleCnt="0"/>
      <dgm:spPr/>
    </dgm:pt>
    <dgm:pt modelId="{3E45387A-9A56-4B62-898F-8ADBB3A9EDC0}" type="pres">
      <dgm:prSet presAssocID="{16AA3678-FC47-483B-8C00-F66EFCB12A72}" presName="conn2-1" presStyleLbl="parChTrans1D3" presStyleIdx="4" presStyleCnt="7"/>
      <dgm:spPr/>
    </dgm:pt>
    <dgm:pt modelId="{8E2C1ABE-5672-44F4-ACDB-EA6142F2666A}" type="pres">
      <dgm:prSet presAssocID="{16AA3678-FC47-483B-8C00-F66EFCB12A72}" presName="connTx" presStyleLbl="parChTrans1D3" presStyleIdx="4" presStyleCnt="7"/>
      <dgm:spPr/>
    </dgm:pt>
    <dgm:pt modelId="{0B2AC5A2-81C7-4957-BCB5-87045804C5CB}" type="pres">
      <dgm:prSet presAssocID="{C6EE7DB7-4410-4AB5-8F02-02FB06927864}" presName="root2" presStyleCnt="0"/>
      <dgm:spPr/>
    </dgm:pt>
    <dgm:pt modelId="{F268ED77-772E-4109-9163-17AC03828076}" type="pres">
      <dgm:prSet presAssocID="{C6EE7DB7-4410-4AB5-8F02-02FB06927864}" presName="LevelTwoTextNode" presStyleLbl="node3" presStyleIdx="4" presStyleCnt="7">
        <dgm:presLayoutVars>
          <dgm:chPref val="3"/>
        </dgm:presLayoutVars>
      </dgm:prSet>
      <dgm:spPr/>
      <dgm:t>
        <a:bodyPr/>
        <a:lstStyle/>
        <a:p>
          <a:endParaRPr lang="es-EC"/>
        </a:p>
      </dgm:t>
    </dgm:pt>
    <dgm:pt modelId="{840C6F68-F6C1-42BD-BDF0-A170EE6BCD2A}" type="pres">
      <dgm:prSet presAssocID="{C6EE7DB7-4410-4AB5-8F02-02FB06927864}" presName="level3hierChild" presStyleCnt="0"/>
      <dgm:spPr/>
    </dgm:pt>
    <dgm:pt modelId="{617A973F-B518-4C13-9BAA-225A923E7C05}" type="pres">
      <dgm:prSet presAssocID="{A6AA45B5-99EF-455A-B534-A8E8FFF2F24E}" presName="conn2-1" presStyleLbl="parChTrans1D3" presStyleIdx="5" presStyleCnt="7"/>
      <dgm:spPr/>
    </dgm:pt>
    <dgm:pt modelId="{E410B9BE-185C-4869-9E62-00D9A048037C}" type="pres">
      <dgm:prSet presAssocID="{A6AA45B5-99EF-455A-B534-A8E8FFF2F24E}" presName="connTx" presStyleLbl="parChTrans1D3" presStyleIdx="5" presStyleCnt="7"/>
      <dgm:spPr/>
    </dgm:pt>
    <dgm:pt modelId="{5BB62FA6-2DBF-4C0A-BC5E-7A9E6B08816D}" type="pres">
      <dgm:prSet presAssocID="{EC2DA1A6-C434-4629-820B-1A2DFD5F61D1}" presName="root2" presStyleCnt="0"/>
      <dgm:spPr/>
    </dgm:pt>
    <dgm:pt modelId="{80DF3E49-74E5-4ADB-AE00-38C185AF44D0}" type="pres">
      <dgm:prSet presAssocID="{EC2DA1A6-C434-4629-820B-1A2DFD5F61D1}" presName="LevelTwoTextNode" presStyleLbl="node3" presStyleIdx="5" presStyleCnt="7">
        <dgm:presLayoutVars>
          <dgm:chPref val="3"/>
        </dgm:presLayoutVars>
      </dgm:prSet>
      <dgm:spPr/>
      <dgm:t>
        <a:bodyPr/>
        <a:lstStyle/>
        <a:p>
          <a:endParaRPr lang="es-EC"/>
        </a:p>
      </dgm:t>
    </dgm:pt>
    <dgm:pt modelId="{3009FF6A-774F-4F85-BBE0-8AD0821CBC5A}" type="pres">
      <dgm:prSet presAssocID="{EC2DA1A6-C434-4629-820B-1A2DFD5F61D1}" presName="level3hierChild" presStyleCnt="0"/>
      <dgm:spPr/>
    </dgm:pt>
    <dgm:pt modelId="{DCFC0F4B-5ADC-4361-8BCF-EA24CC9F5DE3}" type="pres">
      <dgm:prSet presAssocID="{4226C6E7-AA32-4312-8B6B-A5D79497FFB8}" presName="conn2-1" presStyleLbl="parChTrans1D3" presStyleIdx="6" presStyleCnt="7"/>
      <dgm:spPr/>
    </dgm:pt>
    <dgm:pt modelId="{13861934-54AC-401E-9CD4-6422028EBC4E}" type="pres">
      <dgm:prSet presAssocID="{4226C6E7-AA32-4312-8B6B-A5D79497FFB8}" presName="connTx" presStyleLbl="parChTrans1D3" presStyleIdx="6" presStyleCnt="7"/>
      <dgm:spPr/>
    </dgm:pt>
    <dgm:pt modelId="{AD18F325-70C2-491F-8C25-45F9F4D0061A}" type="pres">
      <dgm:prSet presAssocID="{A483A0AD-6871-413F-889B-6498B3087EE7}" presName="root2" presStyleCnt="0"/>
      <dgm:spPr/>
    </dgm:pt>
    <dgm:pt modelId="{A3BFC20B-545B-4E10-8E1D-307D02C4BFBB}" type="pres">
      <dgm:prSet presAssocID="{A483A0AD-6871-413F-889B-6498B3087EE7}" presName="LevelTwoTextNode" presStyleLbl="node3" presStyleIdx="6" presStyleCnt="7" custScaleX="159010">
        <dgm:presLayoutVars>
          <dgm:chPref val="3"/>
        </dgm:presLayoutVars>
      </dgm:prSet>
      <dgm:spPr/>
      <dgm:t>
        <a:bodyPr/>
        <a:lstStyle/>
        <a:p>
          <a:endParaRPr lang="es-EC"/>
        </a:p>
      </dgm:t>
    </dgm:pt>
    <dgm:pt modelId="{CE26793B-E3B0-436D-9852-3EA0054F8FAB}" type="pres">
      <dgm:prSet presAssocID="{A483A0AD-6871-413F-889B-6498B3087EE7}" presName="level3hierChild" presStyleCnt="0"/>
      <dgm:spPr/>
    </dgm:pt>
  </dgm:ptLst>
  <dgm:cxnLst>
    <dgm:cxn modelId="{101FDCE7-1769-44E0-815F-7B8D4FA32448}" type="presOf" srcId="{C232DFEA-CF4D-4FCF-8A69-C6B0570BA340}" destId="{4B564C06-5A8C-42AD-B305-CF1C54C66635}" srcOrd="0" destOrd="0" presId="urn:microsoft.com/office/officeart/2008/layout/HorizontalMultiLevelHierarchy"/>
    <dgm:cxn modelId="{63A48E56-8149-47ED-84FC-A369F8FF02C5}" type="presOf" srcId="{C6EE7DB7-4410-4AB5-8F02-02FB06927864}" destId="{F268ED77-772E-4109-9163-17AC03828076}" srcOrd="0" destOrd="0" presId="urn:microsoft.com/office/officeart/2008/layout/HorizontalMultiLevelHierarchy"/>
    <dgm:cxn modelId="{4C1F304B-D25A-4D7B-A226-417C17F3C144}" srcId="{E63C8A89-4ABB-40DD-9207-08D0602DA8C7}" destId="{A483A0AD-6871-413F-889B-6498B3087EE7}" srcOrd="6" destOrd="0" parTransId="{4226C6E7-AA32-4312-8B6B-A5D79497FFB8}" sibTransId="{3383CADE-E1FB-40ED-9D5A-971CFD877EC4}"/>
    <dgm:cxn modelId="{3E982DA5-DA93-437C-9E42-E1DE6FD34FBD}" type="presOf" srcId="{4226C6E7-AA32-4312-8B6B-A5D79497FFB8}" destId="{13861934-54AC-401E-9CD4-6422028EBC4E}" srcOrd="1" destOrd="0" presId="urn:microsoft.com/office/officeart/2008/layout/HorizontalMultiLevelHierarchy"/>
    <dgm:cxn modelId="{721B24B7-AB32-4160-9F55-8BC0028D1E21}" type="presOf" srcId="{F92E4340-B76E-4495-8094-8F4E28D0CEDC}" destId="{6F8A12BA-6E0C-425B-8ABA-1FEE383AACDE}" srcOrd="1" destOrd="0" presId="urn:microsoft.com/office/officeart/2008/layout/HorizontalMultiLevelHierarchy"/>
    <dgm:cxn modelId="{99C65108-929E-4049-BA51-F039EAC5D6F4}" srcId="{E63C8A89-4ABB-40DD-9207-08D0602DA8C7}" destId="{EC2DA1A6-C434-4629-820B-1A2DFD5F61D1}" srcOrd="5" destOrd="0" parTransId="{A6AA45B5-99EF-455A-B534-A8E8FFF2F24E}" sibTransId="{B4A86769-F8C8-4F4E-8DC8-A20FAEF399F5}"/>
    <dgm:cxn modelId="{C2A4DEC1-B791-4A1C-9DBD-4BDBA31BD813}" type="presOf" srcId="{900A7B70-BA53-422D-94DE-F8055D7624D6}" destId="{78A4EA80-8563-42AE-BC7F-344EF2BA7A1D}" srcOrd="0" destOrd="0" presId="urn:microsoft.com/office/officeart/2008/layout/HorizontalMultiLevelHierarchy"/>
    <dgm:cxn modelId="{603F4D24-7774-49B8-9A94-405FA135595B}" srcId="{E63C8A89-4ABB-40DD-9207-08D0602DA8C7}" destId="{087C3164-0D0B-4A02-8776-9030DAC80594}" srcOrd="3" destOrd="0" parTransId="{6025E7E9-B8DD-400C-9B2F-A9180361DA00}" sibTransId="{7901D382-A540-48C6-8CE3-547DB1A4E00C}"/>
    <dgm:cxn modelId="{25248B45-62D5-470B-AEA1-4182DC46E7FA}" type="presOf" srcId="{6D71CDF9-19FB-4EC1-BBA8-82AFE30B454D}" destId="{159BF6E2-6F32-4F20-8DF1-03B59C293F41}" srcOrd="0" destOrd="0" presId="urn:microsoft.com/office/officeart/2008/layout/HorizontalMultiLevelHierarchy"/>
    <dgm:cxn modelId="{11F809DD-1D64-4835-A0FF-1A932B5CDCF8}" type="presOf" srcId="{EC08E51F-72A4-4F25-8BC2-6F64E8C9FB4C}" destId="{58C50F29-A27A-485E-85F0-D7564C42F90F}" srcOrd="1"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11458F03-BC17-4DFC-A426-8D0312C6630A}" type="presOf" srcId="{89E58105-5DA2-470E-9133-AEB5D0F926D1}" destId="{B9AA17FE-0B79-4925-9645-25FB47405B9E}" srcOrd="0" destOrd="0" presId="urn:microsoft.com/office/officeart/2008/layout/HorizontalMultiLevelHierarchy"/>
    <dgm:cxn modelId="{45BBA9D8-C6B0-4CB1-B884-A6EDA582EF26}" type="presOf" srcId="{82A08523-DD5C-4B2A-9D78-ABF79FBE7244}" destId="{D8881B5A-5C9B-465D-A2C8-B672636238A6}" srcOrd="1" destOrd="0" presId="urn:microsoft.com/office/officeart/2008/layout/HorizontalMultiLevelHierarchy"/>
    <dgm:cxn modelId="{58A88F67-C825-4FF3-B349-7898006695A3}" type="presOf" srcId="{087C3164-0D0B-4A02-8776-9030DAC80594}" destId="{0FB08502-040A-47C9-B435-F9C429A8FA25}" srcOrd="0" destOrd="0" presId="urn:microsoft.com/office/officeart/2008/layout/HorizontalMultiLevelHierarchy"/>
    <dgm:cxn modelId="{1738AAF6-10C7-438C-9ECE-F1FFFE6B04DB}" type="presOf" srcId="{89E58105-5DA2-470E-9133-AEB5D0F926D1}" destId="{5F39ECD6-E20E-400D-9A53-077E40087BC4}" srcOrd="1" destOrd="0" presId="urn:microsoft.com/office/officeart/2008/layout/HorizontalMultiLevelHierarchy"/>
    <dgm:cxn modelId="{A33EA9E1-52A1-421C-9883-4A99CFC84951}" type="presOf" srcId="{9F3F76BB-3543-45D0-B48F-88B4B673539B}" destId="{E41D3809-B005-4A92-8750-C3A4CF859DC2}" srcOrd="0" destOrd="0" presId="urn:microsoft.com/office/officeart/2008/layout/HorizontalMultiLevelHierarchy"/>
    <dgm:cxn modelId="{7D0B6469-7843-49DE-8759-B580A27A6B8C}" type="presOf" srcId="{F92E4340-B76E-4495-8094-8F4E28D0CEDC}" destId="{F8AA278D-5DFA-4405-A121-6263B81161F8}" srcOrd="0" destOrd="0" presId="urn:microsoft.com/office/officeart/2008/layout/HorizontalMultiLevelHierarchy"/>
    <dgm:cxn modelId="{8E9459AF-AACC-4B83-BA52-9799E74975E6}" type="presOf" srcId="{A6AA45B5-99EF-455A-B534-A8E8FFF2F24E}" destId="{E410B9BE-185C-4869-9E62-00D9A048037C}" srcOrd="1" destOrd="0" presId="urn:microsoft.com/office/officeart/2008/layout/HorizontalMultiLevelHierarchy"/>
    <dgm:cxn modelId="{9D1A7C41-A543-4A8B-B3D7-0B8B4D6FC4A4}" type="presOf" srcId="{6025E7E9-B8DD-400C-9B2F-A9180361DA00}" destId="{8921315F-AF00-495E-A00F-EC14E731594B}" srcOrd="0" destOrd="0" presId="urn:microsoft.com/office/officeart/2008/layout/HorizontalMultiLevelHierarchy"/>
    <dgm:cxn modelId="{E3E246C5-DC9C-4BC4-AE49-D4857B8F39FD}" type="presOf" srcId="{A483A0AD-6871-413F-889B-6498B3087EE7}" destId="{A3BFC20B-545B-4E10-8E1D-307D02C4BFBB}" srcOrd="0" destOrd="0" presId="urn:microsoft.com/office/officeart/2008/layout/HorizontalMultiLevelHierarchy"/>
    <dgm:cxn modelId="{B16F2850-5EC5-418D-A198-5DE8BF783FB6}" type="presOf" srcId="{EC08E51F-72A4-4F25-8BC2-6F64E8C9FB4C}" destId="{5D3AC5C1-DED1-4B7A-A4DE-0995DC9DD679}" srcOrd="0" destOrd="0" presId="urn:microsoft.com/office/officeart/2008/layout/HorizontalMultiLevelHierarchy"/>
    <dgm:cxn modelId="{974D36D8-F187-4908-BE8B-9F59C944AD8C}" type="presOf" srcId="{16AA3678-FC47-483B-8C00-F66EFCB12A72}" destId="{3E45387A-9A56-4B62-898F-8ADBB3A9EDC0}" srcOrd="0" destOrd="0" presId="urn:microsoft.com/office/officeart/2008/layout/HorizontalMultiLevelHierarchy"/>
    <dgm:cxn modelId="{262F5E64-B05B-40CB-A707-37E632821B33}" type="presOf" srcId="{16AA3678-FC47-483B-8C00-F66EFCB12A72}" destId="{8E2C1ABE-5672-44F4-ACDB-EA6142F2666A}" srcOrd="1" destOrd="0" presId="urn:microsoft.com/office/officeart/2008/layout/HorizontalMultiLevelHierarchy"/>
    <dgm:cxn modelId="{30EF6EB5-E9CC-43BD-B027-13B5AB1AE905}" type="presOf" srcId="{E63C8A89-4ABB-40DD-9207-08D0602DA8C7}" destId="{C2BF03CF-CEFA-4D86-B673-B1ED66A2D5E3}" srcOrd="0" destOrd="0" presId="urn:microsoft.com/office/officeart/2008/layout/HorizontalMultiLevelHierarchy"/>
    <dgm:cxn modelId="{858ACB33-7575-466E-A0F9-D9987437ED94}" srcId="{E63C8A89-4ABB-40DD-9207-08D0602DA8C7}" destId="{900A7B70-BA53-422D-94DE-F8055D7624D6}" srcOrd="0" destOrd="0" parTransId="{F92E4340-B76E-4495-8094-8F4E28D0CEDC}" sibTransId="{D1BC946F-F753-49D6-B3C2-A61247D64D6A}"/>
    <dgm:cxn modelId="{4457A485-06C0-48A5-B913-BC91812AA131}" srcId="{9F3F76BB-3543-45D0-B48F-88B4B673539B}" destId="{E63C8A89-4ABB-40DD-9207-08D0602DA8C7}" srcOrd="0" destOrd="0" parTransId="{89E58105-5DA2-470E-9133-AEB5D0F926D1}" sibTransId="{3C1FE64D-0D65-4142-9215-F1BFA20F1318}"/>
    <dgm:cxn modelId="{CD9875D9-5334-4BD8-8479-DA0B08B191FB}" type="presOf" srcId="{6025E7E9-B8DD-400C-9B2F-A9180361DA00}" destId="{304110D8-A489-4117-93AE-52E45BC18918}" srcOrd="1" destOrd="0" presId="urn:microsoft.com/office/officeart/2008/layout/HorizontalMultiLevelHierarchy"/>
    <dgm:cxn modelId="{1B2DBFB2-59C9-4B84-A1BA-3F07A0D147A3}" srcId="{E63C8A89-4ABB-40DD-9207-08D0602DA8C7}" destId="{6D71CDF9-19FB-4EC1-BBA8-82AFE30B454D}" srcOrd="2" destOrd="0" parTransId="{EC08E51F-72A4-4F25-8BC2-6F64E8C9FB4C}" sibTransId="{800FB554-83FF-4577-AF5A-0F902D036383}"/>
    <dgm:cxn modelId="{CC9DA0A2-EB88-4CB3-9650-309C3D990D19}" type="presOf" srcId="{BBE9F30F-2199-4238-AFFA-90A67AD7BDC4}" destId="{0F1F804F-4DC8-4B57-B675-2F233949201E}" srcOrd="0" destOrd="0" presId="urn:microsoft.com/office/officeart/2008/layout/HorizontalMultiLevelHierarchy"/>
    <dgm:cxn modelId="{0BC9D6C2-155E-43FD-8FCC-E82FA9D92264}" type="presOf" srcId="{EC2DA1A6-C434-4629-820B-1A2DFD5F61D1}" destId="{80DF3E49-74E5-4ADB-AE00-38C185AF44D0}" srcOrd="0" destOrd="0" presId="urn:microsoft.com/office/officeart/2008/layout/HorizontalMultiLevelHierarchy"/>
    <dgm:cxn modelId="{11BB5BB6-D1F2-4C61-812D-C900BCC1E330}" type="presOf" srcId="{A6AA45B5-99EF-455A-B534-A8E8FFF2F24E}" destId="{617A973F-B518-4C13-9BAA-225A923E7C05}" srcOrd="0" destOrd="0" presId="urn:microsoft.com/office/officeart/2008/layout/HorizontalMultiLevelHierarchy"/>
    <dgm:cxn modelId="{8E7F2797-3DC4-41A1-9DBD-F1B8C16EE725}" srcId="{E63C8A89-4ABB-40DD-9207-08D0602DA8C7}" destId="{C6EE7DB7-4410-4AB5-8F02-02FB06927864}" srcOrd="4" destOrd="0" parTransId="{16AA3678-FC47-483B-8C00-F66EFCB12A72}" sibTransId="{D3CF4D73-9245-4B2C-97D4-C57BE2BE4E5F}"/>
    <dgm:cxn modelId="{C2AFFACD-A589-44B3-96AA-08A5E9E404C3}" srcId="{E63C8A89-4ABB-40DD-9207-08D0602DA8C7}" destId="{C232DFEA-CF4D-4FCF-8A69-C6B0570BA340}" srcOrd="1" destOrd="0" parTransId="{82A08523-DD5C-4B2A-9D78-ABF79FBE7244}" sibTransId="{9D4AF285-5089-43C0-A486-B05C2200332A}"/>
    <dgm:cxn modelId="{AEEF476F-9D15-49D9-A7A0-99D080C1A940}" type="presOf" srcId="{82A08523-DD5C-4B2A-9D78-ABF79FBE7244}" destId="{2F02C9EA-ACEF-4A29-89A7-461911A3BB99}" srcOrd="0" destOrd="0" presId="urn:microsoft.com/office/officeart/2008/layout/HorizontalMultiLevelHierarchy"/>
    <dgm:cxn modelId="{9C61CDF2-89DD-4075-AB87-B9C08C3750FC}" type="presOf" srcId="{4226C6E7-AA32-4312-8B6B-A5D79497FFB8}" destId="{DCFC0F4B-5ADC-4361-8BCF-EA24CC9F5DE3}" srcOrd="0" destOrd="0" presId="urn:microsoft.com/office/officeart/2008/layout/HorizontalMultiLevelHierarchy"/>
    <dgm:cxn modelId="{2C7274F5-9E7F-483C-840A-2D421EC86276}" type="presParOf" srcId="{0F1F804F-4DC8-4B57-B675-2F233949201E}" destId="{593FC032-9419-4484-AAC3-44A707D7659A}" srcOrd="0" destOrd="0" presId="urn:microsoft.com/office/officeart/2008/layout/HorizontalMultiLevelHierarchy"/>
    <dgm:cxn modelId="{413502EE-DB6B-4CCF-88E4-BF61059D2EDD}" type="presParOf" srcId="{593FC032-9419-4484-AAC3-44A707D7659A}" destId="{E41D3809-B005-4A92-8750-C3A4CF859DC2}" srcOrd="0" destOrd="0" presId="urn:microsoft.com/office/officeart/2008/layout/HorizontalMultiLevelHierarchy"/>
    <dgm:cxn modelId="{F73F4B55-0BB1-45DB-9FD9-87092C29040D}" type="presParOf" srcId="{593FC032-9419-4484-AAC3-44A707D7659A}" destId="{5EF2F110-FC1F-4629-AC00-06AFB0252706}" srcOrd="1" destOrd="0" presId="urn:microsoft.com/office/officeart/2008/layout/HorizontalMultiLevelHierarchy"/>
    <dgm:cxn modelId="{D42408B0-2C56-48D2-99DD-D1BE57BC8575}" type="presParOf" srcId="{5EF2F110-FC1F-4629-AC00-06AFB0252706}" destId="{B9AA17FE-0B79-4925-9645-25FB47405B9E}" srcOrd="0" destOrd="0" presId="urn:microsoft.com/office/officeart/2008/layout/HorizontalMultiLevelHierarchy"/>
    <dgm:cxn modelId="{8963F025-01CB-49B6-B880-8F18654ED4D5}" type="presParOf" srcId="{B9AA17FE-0B79-4925-9645-25FB47405B9E}" destId="{5F39ECD6-E20E-400D-9A53-077E40087BC4}" srcOrd="0" destOrd="0" presId="urn:microsoft.com/office/officeart/2008/layout/HorizontalMultiLevelHierarchy"/>
    <dgm:cxn modelId="{7E0E574A-98F8-4DCE-BE34-5BE98BBEE780}" type="presParOf" srcId="{5EF2F110-FC1F-4629-AC00-06AFB0252706}" destId="{E7DA109B-06E2-48E9-86F7-D5B130A5F527}" srcOrd="1" destOrd="0" presId="urn:microsoft.com/office/officeart/2008/layout/HorizontalMultiLevelHierarchy"/>
    <dgm:cxn modelId="{0A4C07F2-1D4F-4550-989B-D5FE7A98780F}" type="presParOf" srcId="{E7DA109B-06E2-48E9-86F7-D5B130A5F527}" destId="{C2BF03CF-CEFA-4D86-B673-B1ED66A2D5E3}" srcOrd="0" destOrd="0" presId="urn:microsoft.com/office/officeart/2008/layout/HorizontalMultiLevelHierarchy"/>
    <dgm:cxn modelId="{35F04AB8-D0D6-4E01-993B-F6ED57C7CDD6}" type="presParOf" srcId="{E7DA109B-06E2-48E9-86F7-D5B130A5F527}" destId="{B46B0E6D-F55B-46BC-A382-DDA83EE1967B}" srcOrd="1" destOrd="0" presId="urn:microsoft.com/office/officeart/2008/layout/HorizontalMultiLevelHierarchy"/>
    <dgm:cxn modelId="{9C5BBA94-D06A-4595-A5A0-F387CA2B7A08}" type="presParOf" srcId="{B46B0E6D-F55B-46BC-A382-DDA83EE1967B}" destId="{F8AA278D-5DFA-4405-A121-6263B81161F8}" srcOrd="0" destOrd="0" presId="urn:microsoft.com/office/officeart/2008/layout/HorizontalMultiLevelHierarchy"/>
    <dgm:cxn modelId="{6C724043-440D-4C2E-B945-926F8C44AE5E}" type="presParOf" srcId="{F8AA278D-5DFA-4405-A121-6263B81161F8}" destId="{6F8A12BA-6E0C-425B-8ABA-1FEE383AACDE}" srcOrd="0" destOrd="0" presId="urn:microsoft.com/office/officeart/2008/layout/HorizontalMultiLevelHierarchy"/>
    <dgm:cxn modelId="{A49330B3-751E-421A-9617-CD3976951E97}" type="presParOf" srcId="{B46B0E6D-F55B-46BC-A382-DDA83EE1967B}" destId="{5954F4DD-0EF2-4755-AEF9-9E3D0C3273F8}" srcOrd="1" destOrd="0" presId="urn:microsoft.com/office/officeart/2008/layout/HorizontalMultiLevelHierarchy"/>
    <dgm:cxn modelId="{4BF9EA20-5143-45D3-B2F6-396536363FC8}" type="presParOf" srcId="{5954F4DD-0EF2-4755-AEF9-9E3D0C3273F8}" destId="{78A4EA80-8563-42AE-BC7F-344EF2BA7A1D}" srcOrd="0" destOrd="0" presId="urn:microsoft.com/office/officeart/2008/layout/HorizontalMultiLevelHierarchy"/>
    <dgm:cxn modelId="{B0B2DA5D-EBF9-4881-94E9-49366E13538D}" type="presParOf" srcId="{5954F4DD-0EF2-4755-AEF9-9E3D0C3273F8}" destId="{422FC1D4-E478-4B71-BAD6-E9A159EF8E43}" srcOrd="1" destOrd="0" presId="urn:microsoft.com/office/officeart/2008/layout/HorizontalMultiLevelHierarchy"/>
    <dgm:cxn modelId="{61194569-1CF2-4AE0-9D90-4FF9A4766F73}" type="presParOf" srcId="{B46B0E6D-F55B-46BC-A382-DDA83EE1967B}" destId="{2F02C9EA-ACEF-4A29-89A7-461911A3BB99}" srcOrd="2" destOrd="0" presId="urn:microsoft.com/office/officeart/2008/layout/HorizontalMultiLevelHierarchy"/>
    <dgm:cxn modelId="{6016BFE2-54FF-468F-8BEF-567F5D3B4546}" type="presParOf" srcId="{2F02C9EA-ACEF-4A29-89A7-461911A3BB99}" destId="{D8881B5A-5C9B-465D-A2C8-B672636238A6}" srcOrd="0" destOrd="0" presId="urn:microsoft.com/office/officeart/2008/layout/HorizontalMultiLevelHierarchy"/>
    <dgm:cxn modelId="{CFF48F7D-EEDF-4E2C-8E28-A283815AEB54}" type="presParOf" srcId="{B46B0E6D-F55B-46BC-A382-DDA83EE1967B}" destId="{699C45CC-13F2-4E2E-B482-5B4D9028ADDC}" srcOrd="3" destOrd="0" presId="urn:microsoft.com/office/officeart/2008/layout/HorizontalMultiLevelHierarchy"/>
    <dgm:cxn modelId="{9E11D645-E9C6-4847-B22C-96FDE460537D}" type="presParOf" srcId="{699C45CC-13F2-4E2E-B482-5B4D9028ADDC}" destId="{4B564C06-5A8C-42AD-B305-CF1C54C66635}" srcOrd="0" destOrd="0" presId="urn:microsoft.com/office/officeart/2008/layout/HorizontalMultiLevelHierarchy"/>
    <dgm:cxn modelId="{CA288962-2EA0-4046-9F95-7CA5830D1B55}" type="presParOf" srcId="{699C45CC-13F2-4E2E-B482-5B4D9028ADDC}" destId="{C43FA3A0-FD0E-4922-B21F-D43B4B55F251}" srcOrd="1" destOrd="0" presId="urn:microsoft.com/office/officeart/2008/layout/HorizontalMultiLevelHierarchy"/>
    <dgm:cxn modelId="{8E3DB9B7-ABBE-4F5F-955B-3B862EDB86AD}" type="presParOf" srcId="{B46B0E6D-F55B-46BC-A382-DDA83EE1967B}" destId="{5D3AC5C1-DED1-4B7A-A4DE-0995DC9DD679}" srcOrd="4" destOrd="0" presId="urn:microsoft.com/office/officeart/2008/layout/HorizontalMultiLevelHierarchy"/>
    <dgm:cxn modelId="{F6CD46BE-4122-458B-A8CE-45DE7D036269}" type="presParOf" srcId="{5D3AC5C1-DED1-4B7A-A4DE-0995DC9DD679}" destId="{58C50F29-A27A-485E-85F0-D7564C42F90F}" srcOrd="0" destOrd="0" presId="urn:microsoft.com/office/officeart/2008/layout/HorizontalMultiLevelHierarchy"/>
    <dgm:cxn modelId="{6A8B2D3E-7442-4421-BB7F-722768C13D24}" type="presParOf" srcId="{B46B0E6D-F55B-46BC-A382-DDA83EE1967B}" destId="{D65205C7-BB8A-4E52-8713-2A72F5904E1E}" srcOrd="5" destOrd="0" presId="urn:microsoft.com/office/officeart/2008/layout/HorizontalMultiLevelHierarchy"/>
    <dgm:cxn modelId="{05949D8E-44DB-44B4-9659-E8023A4E95F5}" type="presParOf" srcId="{D65205C7-BB8A-4E52-8713-2A72F5904E1E}" destId="{159BF6E2-6F32-4F20-8DF1-03B59C293F41}" srcOrd="0" destOrd="0" presId="urn:microsoft.com/office/officeart/2008/layout/HorizontalMultiLevelHierarchy"/>
    <dgm:cxn modelId="{042B5B81-54F6-4267-BF11-2C40EC1FA3D1}" type="presParOf" srcId="{D65205C7-BB8A-4E52-8713-2A72F5904E1E}" destId="{DFD410F0-0134-40C6-A921-6CA38FC63343}" srcOrd="1" destOrd="0" presId="urn:microsoft.com/office/officeart/2008/layout/HorizontalMultiLevelHierarchy"/>
    <dgm:cxn modelId="{74AD9EAA-C8DF-4383-AAF6-B938A7CFA694}" type="presParOf" srcId="{B46B0E6D-F55B-46BC-A382-DDA83EE1967B}" destId="{8921315F-AF00-495E-A00F-EC14E731594B}" srcOrd="6" destOrd="0" presId="urn:microsoft.com/office/officeart/2008/layout/HorizontalMultiLevelHierarchy"/>
    <dgm:cxn modelId="{518525AC-77B9-4BBD-A466-DAEFD7BED685}" type="presParOf" srcId="{8921315F-AF00-495E-A00F-EC14E731594B}" destId="{304110D8-A489-4117-93AE-52E45BC18918}" srcOrd="0" destOrd="0" presId="urn:microsoft.com/office/officeart/2008/layout/HorizontalMultiLevelHierarchy"/>
    <dgm:cxn modelId="{36C788D6-B3E9-4CCC-8075-6E914F224DFE}" type="presParOf" srcId="{B46B0E6D-F55B-46BC-A382-DDA83EE1967B}" destId="{CAD5F1E1-3E40-4725-BDFA-6A87E31D5F22}" srcOrd="7" destOrd="0" presId="urn:microsoft.com/office/officeart/2008/layout/HorizontalMultiLevelHierarchy"/>
    <dgm:cxn modelId="{E45CD333-717D-4850-A8F9-D980D8ACCB25}" type="presParOf" srcId="{CAD5F1E1-3E40-4725-BDFA-6A87E31D5F22}" destId="{0FB08502-040A-47C9-B435-F9C429A8FA25}" srcOrd="0" destOrd="0" presId="urn:microsoft.com/office/officeart/2008/layout/HorizontalMultiLevelHierarchy"/>
    <dgm:cxn modelId="{CC390C6C-5199-4102-94B5-B0864B2FED79}" type="presParOf" srcId="{CAD5F1E1-3E40-4725-BDFA-6A87E31D5F22}" destId="{5AC526A6-D482-4B0F-BBDF-F64D478D8014}" srcOrd="1" destOrd="0" presId="urn:microsoft.com/office/officeart/2008/layout/HorizontalMultiLevelHierarchy"/>
    <dgm:cxn modelId="{053BB9D3-5AA5-424E-B31F-90D1907C229F}" type="presParOf" srcId="{B46B0E6D-F55B-46BC-A382-DDA83EE1967B}" destId="{3E45387A-9A56-4B62-898F-8ADBB3A9EDC0}" srcOrd="8" destOrd="0" presId="urn:microsoft.com/office/officeart/2008/layout/HorizontalMultiLevelHierarchy"/>
    <dgm:cxn modelId="{0EBA5822-2A4B-414E-9EB2-835C5398361F}" type="presParOf" srcId="{3E45387A-9A56-4B62-898F-8ADBB3A9EDC0}" destId="{8E2C1ABE-5672-44F4-ACDB-EA6142F2666A}" srcOrd="0" destOrd="0" presId="urn:microsoft.com/office/officeart/2008/layout/HorizontalMultiLevelHierarchy"/>
    <dgm:cxn modelId="{B74981B8-CF0A-4C14-82C6-9D015C1E845E}" type="presParOf" srcId="{B46B0E6D-F55B-46BC-A382-DDA83EE1967B}" destId="{0B2AC5A2-81C7-4957-BCB5-87045804C5CB}" srcOrd="9" destOrd="0" presId="urn:microsoft.com/office/officeart/2008/layout/HorizontalMultiLevelHierarchy"/>
    <dgm:cxn modelId="{C8EE6101-41B4-4F89-92FA-86556E00B819}" type="presParOf" srcId="{0B2AC5A2-81C7-4957-BCB5-87045804C5CB}" destId="{F268ED77-772E-4109-9163-17AC03828076}" srcOrd="0" destOrd="0" presId="urn:microsoft.com/office/officeart/2008/layout/HorizontalMultiLevelHierarchy"/>
    <dgm:cxn modelId="{C77E34E6-55A1-48B4-85C9-0EE3C6CCE4E5}" type="presParOf" srcId="{0B2AC5A2-81C7-4957-BCB5-87045804C5CB}" destId="{840C6F68-F6C1-42BD-BDF0-A170EE6BCD2A}" srcOrd="1" destOrd="0" presId="urn:microsoft.com/office/officeart/2008/layout/HorizontalMultiLevelHierarchy"/>
    <dgm:cxn modelId="{AE460860-5888-47B3-996B-1940E354ADC9}" type="presParOf" srcId="{B46B0E6D-F55B-46BC-A382-DDA83EE1967B}" destId="{617A973F-B518-4C13-9BAA-225A923E7C05}" srcOrd="10" destOrd="0" presId="urn:microsoft.com/office/officeart/2008/layout/HorizontalMultiLevelHierarchy"/>
    <dgm:cxn modelId="{4EDF416C-E510-4514-B3B7-CB896342E337}" type="presParOf" srcId="{617A973F-B518-4C13-9BAA-225A923E7C05}" destId="{E410B9BE-185C-4869-9E62-00D9A048037C}" srcOrd="0" destOrd="0" presId="urn:microsoft.com/office/officeart/2008/layout/HorizontalMultiLevelHierarchy"/>
    <dgm:cxn modelId="{00D3A7DF-4182-49FD-97BF-27E1E052A1BD}" type="presParOf" srcId="{B46B0E6D-F55B-46BC-A382-DDA83EE1967B}" destId="{5BB62FA6-2DBF-4C0A-BC5E-7A9E6B08816D}" srcOrd="11" destOrd="0" presId="urn:microsoft.com/office/officeart/2008/layout/HorizontalMultiLevelHierarchy"/>
    <dgm:cxn modelId="{45457131-D009-4B84-9D68-A9F151D1F8C5}" type="presParOf" srcId="{5BB62FA6-2DBF-4C0A-BC5E-7A9E6B08816D}" destId="{80DF3E49-74E5-4ADB-AE00-38C185AF44D0}" srcOrd="0" destOrd="0" presId="urn:microsoft.com/office/officeart/2008/layout/HorizontalMultiLevelHierarchy"/>
    <dgm:cxn modelId="{B7A88D9C-4262-433D-85F9-D1FDCD702EF8}" type="presParOf" srcId="{5BB62FA6-2DBF-4C0A-BC5E-7A9E6B08816D}" destId="{3009FF6A-774F-4F85-BBE0-8AD0821CBC5A}" srcOrd="1" destOrd="0" presId="urn:microsoft.com/office/officeart/2008/layout/HorizontalMultiLevelHierarchy"/>
    <dgm:cxn modelId="{0C1AE1BD-358B-4875-8C75-A36EE1F5EA36}" type="presParOf" srcId="{B46B0E6D-F55B-46BC-A382-DDA83EE1967B}" destId="{DCFC0F4B-5ADC-4361-8BCF-EA24CC9F5DE3}" srcOrd="12" destOrd="0" presId="urn:microsoft.com/office/officeart/2008/layout/HorizontalMultiLevelHierarchy"/>
    <dgm:cxn modelId="{EEDF3C52-8474-4321-8EC8-5BF78F4EA738}" type="presParOf" srcId="{DCFC0F4B-5ADC-4361-8BCF-EA24CC9F5DE3}" destId="{13861934-54AC-401E-9CD4-6422028EBC4E}" srcOrd="0" destOrd="0" presId="urn:microsoft.com/office/officeart/2008/layout/HorizontalMultiLevelHierarchy"/>
    <dgm:cxn modelId="{D0A4C83F-D9ED-41C6-A78A-ABDA76AFEA8E}" type="presParOf" srcId="{B46B0E6D-F55B-46BC-A382-DDA83EE1967B}" destId="{AD18F325-70C2-491F-8C25-45F9F4D0061A}" srcOrd="13" destOrd="0" presId="urn:microsoft.com/office/officeart/2008/layout/HorizontalMultiLevelHierarchy"/>
    <dgm:cxn modelId="{6419BC10-0FF8-4D62-AE87-383CC8E59F78}" type="presParOf" srcId="{AD18F325-70C2-491F-8C25-45F9F4D0061A}" destId="{A3BFC20B-545B-4E10-8E1D-307D02C4BFBB}" srcOrd="0" destOrd="0" presId="urn:microsoft.com/office/officeart/2008/layout/HorizontalMultiLevelHierarchy"/>
    <dgm:cxn modelId="{3F458DA5-4638-4B83-96AB-9A3B1EAD1ED7}" type="presParOf" srcId="{AD18F325-70C2-491F-8C25-45F9F4D0061A}" destId="{CE26793B-E3B0-436D-9852-3EA0054F8FAB}"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Tipos de Sistemas que suministran potencia</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400" dirty="0" smtClean="0"/>
            <a:t>Sistema Eléctrico</a:t>
          </a:r>
          <a:endParaRPr lang="es-ES" sz="1400"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E63C8A89-4ABB-40DD-9207-08D0602DA8C7}">
      <dgm:prSet custT="1"/>
      <dgm:spPr/>
      <dgm:t>
        <a:bodyPr/>
        <a:lstStyle/>
        <a:p>
          <a:r>
            <a:rPr lang="es-ES" sz="1400" dirty="0" smtClean="0"/>
            <a:t>Sistema Hidráulico</a:t>
          </a:r>
          <a:endParaRPr lang="es-ES" sz="1400" dirty="0"/>
        </a:p>
      </dgm:t>
    </dgm:pt>
    <dgm:pt modelId="{89E58105-5DA2-470E-9133-AEB5D0F926D1}" type="parTrans" cxnId="{4457A485-06C0-48A5-B913-BC91812AA131}">
      <dgm:prSet/>
      <dgm:spPr/>
      <dgm:t>
        <a:bodyPr/>
        <a:lstStyle/>
        <a:p>
          <a:endParaRPr lang="es-ES"/>
        </a:p>
      </dgm:t>
    </dgm:pt>
    <dgm:pt modelId="{3C1FE64D-0D65-4142-9215-F1BFA20F1318}" type="sibTrans" cxnId="{4457A485-06C0-48A5-B913-BC91812AA131}">
      <dgm:prSet/>
      <dgm:spPr/>
      <dgm:t>
        <a:bodyPr/>
        <a:lstStyle/>
        <a:p>
          <a:endParaRPr lang="es-ES"/>
        </a:p>
      </dgm:t>
    </dgm:pt>
    <dgm:pt modelId="{5BC471C0-1B81-4589-A06B-27064506CD10}">
      <dgm:prSet custT="1"/>
      <dgm:spPr/>
      <dgm:t>
        <a:bodyPr/>
        <a:lstStyle/>
        <a:p>
          <a:r>
            <a:rPr lang="es-ES" sz="1400" dirty="0" smtClean="0"/>
            <a:t>Máquinas pequeñas</a:t>
          </a:r>
          <a:endParaRPr lang="es-ES" sz="1400" dirty="0"/>
        </a:p>
      </dgm:t>
    </dgm:pt>
    <dgm:pt modelId="{A5235CCA-9FED-49D0-90F4-C1E3E6CBDF86}" type="parTrans" cxnId="{2A3EB751-F1A6-45CC-9B02-D18E4E2E45CB}">
      <dgm:prSet/>
      <dgm:spPr/>
      <dgm:t>
        <a:bodyPr/>
        <a:lstStyle/>
        <a:p>
          <a:endParaRPr lang="es-ES"/>
        </a:p>
      </dgm:t>
    </dgm:pt>
    <dgm:pt modelId="{10C0773F-E39C-4FB2-B903-5C2F11F653BE}" type="sibTrans" cxnId="{2A3EB751-F1A6-45CC-9B02-D18E4E2E45CB}">
      <dgm:prSet/>
      <dgm:spPr/>
      <dgm:t>
        <a:bodyPr/>
        <a:lstStyle/>
        <a:p>
          <a:endParaRPr lang="es-ES"/>
        </a:p>
      </dgm:t>
    </dgm:pt>
    <dgm:pt modelId="{06585FA0-4F8E-41BE-94FF-422B72884C52}">
      <dgm:prSet custT="1"/>
      <dgm:spPr/>
      <dgm:t>
        <a:bodyPr/>
        <a:lstStyle/>
        <a:p>
          <a:r>
            <a:rPr lang="es-ES" sz="1400" dirty="0" smtClean="0"/>
            <a:t>Regula velocidad del tornillo</a:t>
          </a:r>
          <a:endParaRPr lang="es-ES" sz="1400" dirty="0"/>
        </a:p>
      </dgm:t>
    </dgm:pt>
    <dgm:pt modelId="{CF61CFA4-C281-437C-97B9-CEF5B8DDC8B3}" type="parTrans" cxnId="{D81CDAFF-4C79-409C-9D64-E45DF681A333}">
      <dgm:prSet/>
      <dgm:spPr/>
      <dgm:t>
        <a:bodyPr/>
        <a:lstStyle/>
        <a:p>
          <a:endParaRPr lang="es-ES"/>
        </a:p>
      </dgm:t>
    </dgm:pt>
    <dgm:pt modelId="{7489474A-9EEF-49AD-98CD-555582090C2A}" type="sibTrans" cxnId="{D81CDAFF-4C79-409C-9D64-E45DF681A333}">
      <dgm:prSet/>
      <dgm:spPr/>
      <dgm:t>
        <a:bodyPr/>
        <a:lstStyle/>
        <a:p>
          <a:endParaRPr lang="es-ES"/>
        </a:p>
      </dgm:t>
    </dgm:pt>
    <mc:AlternateContent xmlns:mc="http://schemas.openxmlformats.org/markup-compatibility/2006">
      <mc:Choice xmlns:a14="http://schemas.microsoft.com/office/drawing/2010/main" Requires="a14">
        <dgm:pt modelId="{900A7B70-BA53-422D-94DE-F8055D7624D6}">
          <dgm:prSet custT="1"/>
          <dgm:spPr/>
          <dgm:t>
            <a:bodyPr/>
            <a:lstStyle/>
            <a:p>
              <a:r>
                <a:rPr lang="es-ES" sz="1400" dirty="0" smtClean="0"/>
                <a:t>Se maneja presiones </a:t>
              </a:r>
              <a:r>
                <a:rPr lang="es-ES" sz="1400" dirty="0" smtClean="0"/>
                <a:t>entre  70 y 140 kg/</a:t>
              </a:r>
              <a14:m>
                <m:oMath xmlns:m="http://schemas.openxmlformats.org/officeDocument/2006/math">
                  <m:sSup>
                    <m:sSupPr>
                      <m:ctrlPr>
                        <a:rPr lang="es-ES" sz="1400" i="1" smtClean="0">
                          <a:latin typeface="Cambria Math"/>
                        </a:rPr>
                      </m:ctrlPr>
                    </m:sSupPr>
                    <m:e>
                      <m:r>
                        <a:rPr lang="es-EC" sz="1400" b="0" i="1" smtClean="0">
                          <a:latin typeface="Cambria Math"/>
                        </a:rPr>
                        <m:t>𝑐𝑚</m:t>
                      </m:r>
                    </m:e>
                    <m:sup>
                      <m:r>
                        <a:rPr lang="es-EC" sz="1400" b="0" i="1" smtClean="0">
                          <a:latin typeface="Cambria Math"/>
                        </a:rPr>
                        <m:t>2</m:t>
                      </m:r>
                    </m:sup>
                  </m:sSup>
                </m:oMath>
              </a14:m>
              <a:r>
                <a:rPr lang="es-ES" sz="1400" dirty="0" smtClean="0"/>
                <a:t>  </a:t>
              </a:r>
              <a:endParaRPr lang="es-ES" sz="1400" dirty="0"/>
            </a:p>
          </dgm:t>
        </dgm:pt>
      </mc:Choice>
      <mc:Fallback>
        <dgm:pt modelId="{900A7B70-BA53-422D-94DE-F8055D7624D6}">
          <dgm:prSet custT="1"/>
          <dgm:spPr/>
          <dgm:t>
            <a:bodyPr/>
            <a:lstStyle/>
            <a:p>
              <a:r>
                <a:rPr lang="es-ES" sz="1400" dirty="0" smtClean="0"/>
                <a:t>Se maneja presiones </a:t>
              </a:r>
              <a:r>
                <a:rPr lang="es-ES" sz="1400" dirty="0" smtClean="0"/>
                <a:t>entre  70 y 140 kg/</a:t>
              </a:r>
              <a:r>
                <a:rPr lang="es-ES" sz="1400" i="0" smtClean="0">
                  <a:latin typeface="Cambria Math"/>
                </a:rPr>
                <a:t>〖</a:t>
              </a:r>
              <a:r>
                <a:rPr lang="es-EC" sz="1400" b="0" i="0" smtClean="0">
                  <a:latin typeface="Cambria Math"/>
                </a:rPr>
                <a:t>𝑐𝑚</a:t>
              </a:r>
              <a:r>
                <a:rPr lang="es-ES" sz="1400" b="0" i="0" smtClean="0">
                  <a:latin typeface="Cambria Math"/>
                </a:rPr>
                <a:t>〗^</a:t>
              </a:r>
              <a:r>
                <a:rPr lang="es-EC" sz="1400" b="0" i="0" smtClean="0">
                  <a:latin typeface="Cambria Math"/>
                </a:rPr>
                <a:t>2</a:t>
              </a:r>
              <a:r>
                <a:rPr lang="es-ES" sz="1400" dirty="0" smtClean="0"/>
                <a:t>  </a:t>
              </a:r>
              <a:endParaRPr lang="es-ES" sz="1400" dirty="0"/>
            </a:p>
          </dgm:t>
        </dgm:pt>
      </mc:Fallback>
    </mc:AlternateContent>
    <dgm:pt modelId="{F92E4340-B76E-4495-8094-8F4E28D0CEDC}" type="parTrans" cxnId="{858ACB33-7575-466E-A0F9-D9987437ED94}">
      <dgm:prSet/>
      <dgm:spPr/>
      <dgm:t>
        <a:bodyPr/>
        <a:lstStyle/>
        <a:p>
          <a:endParaRPr lang="es-ES"/>
        </a:p>
      </dgm:t>
    </dgm:pt>
    <dgm:pt modelId="{D1BC946F-F753-49D6-B3C2-A61247D64D6A}" type="sibTrans" cxnId="{858ACB33-7575-466E-A0F9-D9987437ED94}">
      <dgm:prSet/>
      <dgm:spPr/>
      <dgm:t>
        <a:bodyPr/>
        <a:lstStyle/>
        <a:p>
          <a:endParaRPr lang="es-ES"/>
        </a:p>
      </dgm:t>
    </dgm:pt>
    <dgm:pt modelId="{C232DFEA-CF4D-4FCF-8A69-C6B0570BA340}">
      <dgm:prSet custT="1"/>
      <dgm:spPr/>
      <dgm:t>
        <a:bodyPr/>
        <a:lstStyle/>
        <a:p>
          <a:r>
            <a:rPr lang="es-ES" sz="1400" dirty="0" smtClean="0"/>
            <a:t>Ventajas</a:t>
          </a:r>
          <a:endParaRPr lang="es-ES" sz="1400" dirty="0"/>
        </a:p>
      </dgm:t>
    </dgm:pt>
    <dgm:pt modelId="{82A08523-DD5C-4B2A-9D78-ABF79FBE7244}" type="parTrans" cxnId="{C2AFFACD-A589-44B3-96AA-08A5E9E404C3}">
      <dgm:prSet/>
      <dgm:spPr/>
      <dgm:t>
        <a:bodyPr/>
        <a:lstStyle/>
        <a:p>
          <a:endParaRPr lang="es-ES"/>
        </a:p>
      </dgm:t>
    </dgm:pt>
    <dgm:pt modelId="{9D4AF285-5089-43C0-A486-B05C2200332A}" type="sibTrans" cxnId="{C2AFFACD-A589-44B3-96AA-08A5E9E404C3}">
      <dgm:prSet/>
      <dgm:spPr/>
      <dgm:t>
        <a:bodyPr/>
        <a:lstStyle/>
        <a:p>
          <a:endParaRPr lang="es-ES"/>
        </a:p>
      </dgm:t>
    </dgm:pt>
    <dgm:pt modelId="{67AA557F-02EC-4770-8380-C85C861DD176}">
      <dgm:prSet custT="1"/>
      <dgm:spPr/>
      <dgm:t>
        <a:bodyPr/>
        <a:lstStyle/>
        <a:p>
          <a:r>
            <a:rPr lang="es-ES" sz="1400" dirty="0" smtClean="0"/>
            <a:t>Unidad de inyección</a:t>
          </a:r>
          <a:endParaRPr lang="es-ES" sz="1400" dirty="0"/>
        </a:p>
      </dgm:t>
    </dgm:pt>
    <dgm:pt modelId="{BD9BCDF4-DF0B-4994-9A74-18E9C03AFE82}" type="parTrans" cxnId="{82165D1F-527B-41CC-8F3D-CD94AA18141B}">
      <dgm:prSet/>
      <dgm:spPr/>
      <dgm:t>
        <a:bodyPr/>
        <a:lstStyle/>
        <a:p>
          <a:endParaRPr lang="es-ES"/>
        </a:p>
      </dgm:t>
    </dgm:pt>
    <dgm:pt modelId="{EF1247F1-2B9C-4648-8C67-653CECB7BE3B}" type="sibTrans" cxnId="{82165D1F-527B-41CC-8F3D-CD94AA18141B}">
      <dgm:prSet/>
      <dgm:spPr/>
      <dgm:t>
        <a:bodyPr/>
        <a:lstStyle/>
        <a:p>
          <a:endParaRPr lang="es-ES"/>
        </a:p>
      </dgm:t>
    </dgm:pt>
    <dgm:pt modelId="{EAECB3D9-73EE-4975-94E0-74E0B4C491BF}">
      <dgm:prSet custT="1"/>
      <dgm:spPr/>
      <dgm:t>
        <a:bodyPr/>
        <a:lstStyle/>
        <a:p>
          <a:r>
            <a:rPr lang="es-ES" sz="1400" dirty="0" smtClean="0"/>
            <a:t>Aceite</a:t>
          </a:r>
          <a:endParaRPr lang="es-ES" sz="1400" dirty="0"/>
        </a:p>
      </dgm:t>
    </dgm:pt>
    <dgm:pt modelId="{9016397D-D621-413B-A7BB-5F9174388912}" type="parTrans" cxnId="{E8C606B5-9788-4B82-A024-DB49F6E6444E}">
      <dgm:prSet/>
      <dgm:spPr/>
      <dgm:t>
        <a:bodyPr/>
        <a:lstStyle/>
        <a:p>
          <a:endParaRPr lang="es-ES"/>
        </a:p>
      </dgm:t>
    </dgm:pt>
    <dgm:pt modelId="{AC8B626B-F195-4456-85F5-63D0FB8F1A15}" type="sibTrans" cxnId="{E8C606B5-9788-4B82-A024-DB49F6E6444E}">
      <dgm:prSet/>
      <dgm:spPr/>
      <dgm:t>
        <a:bodyPr/>
        <a:lstStyle/>
        <a:p>
          <a:endParaRPr lang="es-ES"/>
        </a:p>
      </dgm:t>
    </dgm:pt>
    <dgm:pt modelId="{E0112D2C-43C4-4AA9-B88E-D26692E59A1B}">
      <dgm:prSet custT="1"/>
      <dgm:spPr/>
      <dgm:t>
        <a:bodyPr/>
        <a:lstStyle/>
        <a:p>
          <a:r>
            <a:rPr lang="es-ES" sz="1400" dirty="0" smtClean="0"/>
            <a:t>Variar velocidad</a:t>
          </a:r>
          <a:endParaRPr lang="es-ES" sz="1400" dirty="0"/>
        </a:p>
      </dgm:t>
    </dgm:pt>
    <dgm:pt modelId="{B5054F81-FAA5-4710-ADF4-4599D62E7D76}" type="parTrans" cxnId="{AB9E8228-9237-4BEB-91FE-CBE40B68791C}">
      <dgm:prSet/>
      <dgm:spPr/>
      <dgm:t>
        <a:bodyPr/>
        <a:lstStyle/>
        <a:p>
          <a:endParaRPr lang="es-ES"/>
        </a:p>
      </dgm:t>
    </dgm:pt>
    <dgm:pt modelId="{C31B0C77-5E2A-4101-9BF7-C1D293EB1BB6}" type="sibTrans" cxnId="{AB9E8228-9237-4BEB-91FE-CBE40B68791C}">
      <dgm:prSet/>
      <dgm:spPr/>
      <dgm:t>
        <a:bodyPr/>
        <a:lstStyle/>
        <a:p>
          <a:endParaRPr lang="es-ES"/>
        </a:p>
      </dgm:t>
    </dgm:pt>
    <dgm:pt modelId="{92DA2106-243C-4C67-8F37-94C3AFBC17B1}">
      <dgm:prSet custT="1"/>
      <dgm:spPr/>
      <dgm:t>
        <a:bodyPr/>
        <a:lstStyle/>
        <a:p>
          <a:r>
            <a:rPr lang="es-ES" sz="1400" dirty="0" smtClean="0"/>
            <a:t>Apertura y cierre de molde</a:t>
          </a:r>
          <a:endParaRPr lang="es-ES" sz="1400" dirty="0"/>
        </a:p>
      </dgm:t>
    </dgm:pt>
    <dgm:pt modelId="{363D1B84-714D-4A9A-98FA-90C1E0883335}" type="parTrans" cxnId="{0E215684-D82E-4626-80F1-7C9A9789CBCC}">
      <dgm:prSet/>
      <dgm:spPr/>
      <dgm:t>
        <a:bodyPr/>
        <a:lstStyle/>
        <a:p>
          <a:endParaRPr lang="es-EC"/>
        </a:p>
      </dgm:t>
    </dgm:pt>
    <dgm:pt modelId="{62C28CDA-A819-47F3-AFC9-E9352EE75665}" type="sibTrans" cxnId="{0E215684-D82E-4626-80F1-7C9A9789CBCC}">
      <dgm:prSet/>
      <dgm:spPr/>
      <dgm:t>
        <a:bodyPr/>
        <a:lstStyle/>
        <a:p>
          <a:endParaRPr lang="es-EC"/>
        </a:p>
      </dgm:t>
    </dgm:pt>
    <dgm:pt modelId="{B4F9B92D-4CC1-4A30-B163-1DD2FFF19188}">
      <dgm:prSet custT="1"/>
      <dgm:spPr/>
      <dgm:t>
        <a:bodyPr/>
        <a:lstStyle/>
        <a:p>
          <a:r>
            <a:rPr lang="es-ES" sz="1400" dirty="0" smtClean="0"/>
            <a:t>Poseen torque elevado</a:t>
          </a:r>
          <a:endParaRPr lang="es-ES" sz="1400" dirty="0"/>
        </a:p>
      </dgm:t>
    </dgm:pt>
    <dgm:pt modelId="{A9FFD33F-32BB-4DBA-B5BA-806C3369CBCD}" type="parTrans" cxnId="{02D752EB-658F-4CF8-93D8-276F2DD1B7EF}">
      <dgm:prSet/>
      <dgm:spPr/>
      <dgm:t>
        <a:bodyPr/>
        <a:lstStyle/>
        <a:p>
          <a:endParaRPr lang="es-EC"/>
        </a:p>
      </dgm:t>
    </dgm:pt>
    <dgm:pt modelId="{D0D85C50-FFFC-4177-9050-52300A41F3D2}" type="sibTrans" cxnId="{02D752EB-658F-4CF8-93D8-276F2DD1B7EF}">
      <dgm:prSet/>
      <dgm:spPr/>
      <dgm:t>
        <a:bodyPr/>
        <a:lstStyle/>
        <a:p>
          <a:endParaRPr lang="es-EC"/>
        </a:p>
      </dgm:t>
    </dgm:pt>
    <dgm:pt modelId="{F7C523DD-D1F4-45DA-AE86-91B026E4DD03}">
      <dgm:prSet custT="1"/>
      <dgm:spPr/>
      <dgm:t>
        <a:bodyPr/>
        <a:lstStyle/>
        <a:p>
          <a:r>
            <a:rPr lang="es-ES" sz="1400" dirty="0" smtClean="0"/>
            <a:t>Poseen freno mecánico</a:t>
          </a:r>
          <a:endParaRPr lang="es-ES" sz="1400" dirty="0"/>
        </a:p>
      </dgm:t>
    </dgm:pt>
    <dgm:pt modelId="{B5CE7F9A-9C19-44B3-9298-0C741B37E130}" type="parTrans" cxnId="{C39E5839-81F3-4EA4-BCD6-C9E1C6618D2B}">
      <dgm:prSet/>
      <dgm:spPr/>
      <dgm:t>
        <a:bodyPr/>
        <a:lstStyle/>
        <a:p>
          <a:endParaRPr lang="es-EC"/>
        </a:p>
      </dgm:t>
    </dgm:pt>
    <dgm:pt modelId="{966620C4-8647-46AA-B934-CCE2DE5E7D94}" type="sibTrans" cxnId="{C39E5839-81F3-4EA4-BCD6-C9E1C6618D2B}">
      <dgm:prSet/>
      <dgm:spPr/>
      <dgm:t>
        <a:bodyPr/>
        <a:lstStyle/>
        <a:p>
          <a:endParaRPr lang="es-EC"/>
        </a:p>
      </dgm:t>
    </dgm:pt>
    <dgm:pt modelId="{5D368FEE-6933-4E91-8C47-5F2C20A379B3}">
      <dgm:prSet custT="1"/>
      <dgm:spPr/>
      <dgm:t>
        <a:bodyPr/>
        <a:lstStyle/>
        <a:p>
          <a:r>
            <a:rPr lang="es-ES" sz="1400" dirty="0" smtClean="0"/>
            <a:t>Se emplea un flujo para transmitir energía</a:t>
          </a:r>
          <a:endParaRPr lang="es-ES" sz="1400" dirty="0"/>
        </a:p>
      </dgm:t>
    </dgm:pt>
    <dgm:pt modelId="{3BD5C1F3-40CF-4B9C-83EF-C2AF6F4F0742}" type="parTrans" cxnId="{393F11FE-6721-4379-86BF-15CD88080550}">
      <dgm:prSet/>
      <dgm:spPr/>
      <dgm:t>
        <a:bodyPr/>
        <a:lstStyle/>
        <a:p>
          <a:endParaRPr lang="es-EC"/>
        </a:p>
      </dgm:t>
    </dgm:pt>
    <dgm:pt modelId="{C11E7B9D-CEC1-43E3-8EFA-6949D3CDA20E}" type="sibTrans" cxnId="{393F11FE-6721-4379-86BF-15CD88080550}">
      <dgm:prSet/>
      <dgm:spPr/>
      <dgm:t>
        <a:bodyPr/>
        <a:lstStyle/>
        <a:p>
          <a:endParaRPr lang="es-EC"/>
        </a:p>
      </dgm:t>
    </dgm:pt>
    <dgm:pt modelId="{817FC8A9-88EF-4776-B715-278010C7C8C6}">
      <dgm:prSet custT="1"/>
      <dgm:spPr/>
      <dgm:t>
        <a:bodyPr/>
        <a:lstStyle/>
        <a:p>
          <a:r>
            <a:rPr lang="es-ES" sz="1400" dirty="0" smtClean="0"/>
            <a:t>Torque y velocidad relación lineal</a:t>
          </a:r>
          <a:endParaRPr lang="es-ES" sz="1400" dirty="0"/>
        </a:p>
      </dgm:t>
    </dgm:pt>
    <dgm:pt modelId="{39D2DFCD-19A3-4BF3-B603-3FC5DEEE2A1A}" type="parTrans" cxnId="{8555673F-145A-4026-A5BF-4AFE3578D276}">
      <dgm:prSet/>
      <dgm:spPr/>
      <dgm:t>
        <a:bodyPr/>
        <a:lstStyle/>
        <a:p>
          <a:endParaRPr lang="es-EC"/>
        </a:p>
      </dgm:t>
    </dgm:pt>
    <dgm:pt modelId="{4F51D61F-A581-469D-B1E8-2E9325FF9EF0}" type="sibTrans" cxnId="{8555673F-145A-4026-A5BF-4AFE3578D276}">
      <dgm:prSet/>
      <dgm:spPr/>
      <dgm:t>
        <a:bodyPr/>
        <a:lstStyle/>
        <a:p>
          <a:endParaRPr lang="es-EC"/>
        </a:p>
      </dgm:t>
    </dgm:pt>
    <dgm:pt modelId="{6FFFC611-BDD2-48DF-A88C-D663B94E2BAA}">
      <dgm:prSet custT="1"/>
      <dgm:spPr/>
      <dgm:t>
        <a:bodyPr/>
        <a:lstStyle/>
        <a:p>
          <a:r>
            <a:rPr lang="es-ES" sz="1400" dirty="0" smtClean="0"/>
            <a:t>Arranques y paros rápidos</a:t>
          </a:r>
          <a:endParaRPr lang="es-ES" sz="1400" dirty="0"/>
        </a:p>
      </dgm:t>
    </dgm:pt>
    <dgm:pt modelId="{7FD95B50-0FE4-4A7C-A517-BD8B580DAFF9}" type="parTrans" cxnId="{84E3DC59-C270-44ED-9F47-E92C35859DFD}">
      <dgm:prSet/>
      <dgm:spPr/>
      <dgm:t>
        <a:bodyPr/>
        <a:lstStyle/>
        <a:p>
          <a:endParaRPr lang="es-EC"/>
        </a:p>
      </dgm:t>
    </dgm:pt>
    <dgm:pt modelId="{1984D205-0493-4105-A2A9-4F3BBF82949B}" type="sibTrans" cxnId="{84E3DC59-C270-44ED-9F47-E92C35859DFD}">
      <dgm:prSet/>
      <dgm:spPr/>
      <dgm:t>
        <a:bodyPr/>
        <a:lstStyle/>
        <a:p>
          <a:endParaRPr lang="es-EC"/>
        </a:p>
      </dgm:t>
    </dgm:pt>
    <dgm:pt modelId="{F0A704CE-CCB3-4502-A0DA-10BA496D5770}">
      <dgm:prSet custT="1"/>
      <dgm:spPr/>
      <dgm:t>
        <a:bodyPr/>
        <a:lstStyle/>
        <a:p>
          <a:r>
            <a:rPr lang="es-ES" sz="1400" dirty="0" smtClean="0"/>
            <a:t>Relaciones bajas peso-potencia</a:t>
          </a:r>
          <a:endParaRPr lang="es-ES" sz="1400" dirty="0"/>
        </a:p>
      </dgm:t>
    </dgm:pt>
    <dgm:pt modelId="{6B237D5F-18EE-48F8-92BC-251E4B5B5A4C}" type="parTrans" cxnId="{A071DDF9-22A6-47E0-B2ED-10966EA843B4}">
      <dgm:prSet/>
      <dgm:spPr/>
      <dgm:t>
        <a:bodyPr/>
        <a:lstStyle/>
        <a:p>
          <a:endParaRPr lang="es-EC"/>
        </a:p>
      </dgm:t>
    </dgm:pt>
    <dgm:pt modelId="{0B341668-82D7-4CFC-BC47-FCC261D7DF36}" type="sibTrans" cxnId="{A071DDF9-22A6-47E0-B2ED-10966EA843B4}">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X="172313" custScaleY="152162">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E4D03A7C-9CD5-4F3D-A9FB-C0C599281E8D}" type="pres">
      <dgm:prSet presAssocID="{F379FC1D-5415-40E6-B69D-4219A613583A}" presName="conn2-1" presStyleLbl="parChTrans1D2" presStyleIdx="0" presStyleCnt="2"/>
      <dgm:spPr/>
      <dgm:t>
        <a:bodyPr/>
        <a:lstStyle/>
        <a:p>
          <a:endParaRPr lang="es-EC"/>
        </a:p>
      </dgm:t>
    </dgm:pt>
    <dgm:pt modelId="{93390A3A-B177-441B-853B-C49261B3C1E7}" type="pres">
      <dgm:prSet presAssocID="{F379FC1D-5415-40E6-B69D-4219A613583A}" presName="connTx" presStyleLbl="parChTrans1D2" presStyleIdx="0" presStyleCnt="2"/>
      <dgm:spPr/>
      <dgm:t>
        <a:bodyPr/>
        <a:lstStyle/>
        <a:p>
          <a:endParaRPr lang="es-EC"/>
        </a:p>
      </dgm:t>
    </dgm:pt>
    <dgm:pt modelId="{255ECFE9-4FFA-4DE6-819A-993649EF84BA}" type="pres">
      <dgm:prSet presAssocID="{47F84568-3A81-44DF-8CC6-4E85233DE8A5}" presName="root2" presStyleCnt="0"/>
      <dgm:spPr/>
    </dgm:pt>
    <dgm:pt modelId="{D5B93653-2736-46F8-8B70-CC21F863C311}" type="pres">
      <dgm:prSet presAssocID="{47F84568-3A81-44DF-8CC6-4E85233DE8A5}" presName="LevelTwoTextNode" presStyleLbl="node2" presStyleIdx="0" presStyleCnt="2" custScaleX="148986">
        <dgm:presLayoutVars>
          <dgm:chPref val="3"/>
        </dgm:presLayoutVars>
      </dgm:prSet>
      <dgm:spPr/>
      <dgm:t>
        <a:bodyPr/>
        <a:lstStyle/>
        <a:p>
          <a:endParaRPr lang="es-ES"/>
        </a:p>
      </dgm:t>
    </dgm:pt>
    <dgm:pt modelId="{5280FEA8-A1FF-42C0-84C6-296DCA8431C0}" type="pres">
      <dgm:prSet presAssocID="{47F84568-3A81-44DF-8CC6-4E85233DE8A5}" presName="level3hierChild" presStyleCnt="0"/>
      <dgm:spPr/>
    </dgm:pt>
    <dgm:pt modelId="{D694C639-10EA-471E-919A-C243DBFE0BB3}" type="pres">
      <dgm:prSet presAssocID="{A5235CCA-9FED-49D0-90F4-C1E3E6CBDF86}" presName="conn2-1" presStyleLbl="parChTrans1D3" presStyleIdx="0" presStyleCnt="7"/>
      <dgm:spPr/>
      <dgm:t>
        <a:bodyPr/>
        <a:lstStyle/>
        <a:p>
          <a:endParaRPr lang="es-EC"/>
        </a:p>
      </dgm:t>
    </dgm:pt>
    <dgm:pt modelId="{0267A5DC-6E58-4822-BD65-D84A7411389A}" type="pres">
      <dgm:prSet presAssocID="{A5235CCA-9FED-49D0-90F4-C1E3E6CBDF86}" presName="connTx" presStyleLbl="parChTrans1D3" presStyleIdx="0" presStyleCnt="7"/>
      <dgm:spPr/>
      <dgm:t>
        <a:bodyPr/>
        <a:lstStyle/>
        <a:p>
          <a:endParaRPr lang="es-EC"/>
        </a:p>
      </dgm:t>
    </dgm:pt>
    <dgm:pt modelId="{1FAFAF22-126D-4611-9AE1-602E4ED59E5F}" type="pres">
      <dgm:prSet presAssocID="{5BC471C0-1B81-4589-A06B-27064506CD10}" presName="root2" presStyleCnt="0"/>
      <dgm:spPr/>
    </dgm:pt>
    <dgm:pt modelId="{EA3A8909-013F-4145-ADF1-90D41932D93E}" type="pres">
      <dgm:prSet presAssocID="{5BC471C0-1B81-4589-A06B-27064506CD10}" presName="LevelTwoTextNode" presStyleLbl="node3" presStyleIdx="0" presStyleCnt="7" custScaleX="146150">
        <dgm:presLayoutVars>
          <dgm:chPref val="3"/>
        </dgm:presLayoutVars>
      </dgm:prSet>
      <dgm:spPr/>
      <dgm:t>
        <a:bodyPr/>
        <a:lstStyle/>
        <a:p>
          <a:endParaRPr lang="es-ES"/>
        </a:p>
      </dgm:t>
    </dgm:pt>
    <dgm:pt modelId="{2EB0F224-BDD6-42E3-8B93-8463ECF1860E}" type="pres">
      <dgm:prSet presAssocID="{5BC471C0-1B81-4589-A06B-27064506CD10}" presName="level3hierChild" presStyleCnt="0"/>
      <dgm:spPr/>
    </dgm:pt>
    <dgm:pt modelId="{2B6DA779-84F9-4DBB-805C-AD55F034FA23}" type="pres">
      <dgm:prSet presAssocID="{BD9BCDF4-DF0B-4994-9A74-18E9C03AFE82}" presName="conn2-1" presStyleLbl="parChTrans1D4" presStyleIdx="0" presStyleCnt="7"/>
      <dgm:spPr/>
      <dgm:t>
        <a:bodyPr/>
        <a:lstStyle/>
        <a:p>
          <a:endParaRPr lang="es-EC"/>
        </a:p>
      </dgm:t>
    </dgm:pt>
    <dgm:pt modelId="{F7D4A52B-B2E7-494E-BBAC-F3A67DB5BAA2}" type="pres">
      <dgm:prSet presAssocID="{BD9BCDF4-DF0B-4994-9A74-18E9C03AFE82}" presName="connTx" presStyleLbl="parChTrans1D4" presStyleIdx="0" presStyleCnt="7"/>
      <dgm:spPr/>
      <dgm:t>
        <a:bodyPr/>
        <a:lstStyle/>
        <a:p>
          <a:endParaRPr lang="es-EC"/>
        </a:p>
      </dgm:t>
    </dgm:pt>
    <dgm:pt modelId="{41AA9AEA-8AB1-40AE-ABDB-09E933C5E67D}" type="pres">
      <dgm:prSet presAssocID="{67AA557F-02EC-4770-8380-C85C861DD176}" presName="root2" presStyleCnt="0"/>
      <dgm:spPr/>
    </dgm:pt>
    <dgm:pt modelId="{F6413422-9CEA-494F-B8C6-9BEEAAC6A39C}" type="pres">
      <dgm:prSet presAssocID="{67AA557F-02EC-4770-8380-C85C861DD176}" presName="LevelTwoTextNode" presStyleLbl="node4" presStyleIdx="0" presStyleCnt="7" custScaleX="157995">
        <dgm:presLayoutVars>
          <dgm:chPref val="3"/>
        </dgm:presLayoutVars>
      </dgm:prSet>
      <dgm:spPr/>
      <dgm:t>
        <a:bodyPr/>
        <a:lstStyle/>
        <a:p>
          <a:endParaRPr lang="es-ES"/>
        </a:p>
      </dgm:t>
    </dgm:pt>
    <dgm:pt modelId="{3DFA836B-33A8-4D77-B1B4-58E0A70ABED5}" type="pres">
      <dgm:prSet presAssocID="{67AA557F-02EC-4770-8380-C85C861DD176}" presName="level3hierChild" presStyleCnt="0"/>
      <dgm:spPr/>
    </dgm:pt>
    <dgm:pt modelId="{373AB52E-6EC4-45FD-83E9-C44C606B2E69}" type="pres">
      <dgm:prSet presAssocID="{363D1B84-714D-4A9A-98FA-90C1E0883335}" presName="conn2-1" presStyleLbl="parChTrans1D4" presStyleIdx="1" presStyleCnt="7"/>
      <dgm:spPr/>
    </dgm:pt>
    <dgm:pt modelId="{A5B9B56C-1464-4476-8081-28B8772C0563}" type="pres">
      <dgm:prSet presAssocID="{363D1B84-714D-4A9A-98FA-90C1E0883335}" presName="connTx" presStyleLbl="parChTrans1D4" presStyleIdx="1" presStyleCnt="7"/>
      <dgm:spPr/>
    </dgm:pt>
    <dgm:pt modelId="{451E75FE-3EAE-41F6-8BB9-4135518EA404}" type="pres">
      <dgm:prSet presAssocID="{92DA2106-243C-4C67-8F37-94C3AFBC17B1}" presName="root2" presStyleCnt="0"/>
      <dgm:spPr/>
    </dgm:pt>
    <dgm:pt modelId="{732F5D19-D897-4AC0-849A-D58142F3249D}" type="pres">
      <dgm:prSet presAssocID="{92DA2106-243C-4C67-8F37-94C3AFBC17B1}" presName="LevelTwoTextNode" presStyleLbl="node4" presStyleIdx="1" presStyleCnt="7" custScaleX="161431">
        <dgm:presLayoutVars>
          <dgm:chPref val="3"/>
        </dgm:presLayoutVars>
      </dgm:prSet>
      <dgm:spPr/>
      <dgm:t>
        <a:bodyPr/>
        <a:lstStyle/>
        <a:p>
          <a:endParaRPr lang="es-EC"/>
        </a:p>
      </dgm:t>
    </dgm:pt>
    <dgm:pt modelId="{958074DD-DB7F-4E26-870F-A5E131D24C01}" type="pres">
      <dgm:prSet presAssocID="{92DA2106-243C-4C67-8F37-94C3AFBC17B1}" presName="level3hierChild" presStyleCnt="0"/>
      <dgm:spPr/>
    </dgm:pt>
    <dgm:pt modelId="{6CE9ED01-888E-4B78-8582-FB75BBD8A972}" type="pres">
      <dgm:prSet presAssocID="{CF61CFA4-C281-437C-97B9-CEF5B8DDC8B3}" presName="conn2-1" presStyleLbl="parChTrans1D3" presStyleIdx="1" presStyleCnt="7"/>
      <dgm:spPr/>
      <dgm:t>
        <a:bodyPr/>
        <a:lstStyle/>
        <a:p>
          <a:endParaRPr lang="es-EC"/>
        </a:p>
      </dgm:t>
    </dgm:pt>
    <dgm:pt modelId="{7D9E41AE-4EBA-4214-B586-6C749374F475}" type="pres">
      <dgm:prSet presAssocID="{CF61CFA4-C281-437C-97B9-CEF5B8DDC8B3}" presName="connTx" presStyleLbl="parChTrans1D3" presStyleIdx="1" presStyleCnt="7"/>
      <dgm:spPr/>
      <dgm:t>
        <a:bodyPr/>
        <a:lstStyle/>
        <a:p>
          <a:endParaRPr lang="es-EC"/>
        </a:p>
      </dgm:t>
    </dgm:pt>
    <dgm:pt modelId="{08E748C1-26BC-47C3-BEB1-10551DD661A5}" type="pres">
      <dgm:prSet presAssocID="{06585FA0-4F8E-41BE-94FF-422B72884C52}" presName="root2" presStyleCnt="0"/>
      <dgm:spPr/>
    </dgm:pt>
    <dgm:pt modelId="{0CA80ACC-93C0-4BCB-9335-F3CDDBD9B624}" type="pres">
      <dgm:prSet presAssocID="{06585FA0-4F8E-41BE-94FF-422B72884C52}" presName="LevelTwoTextNode" presStyleLbl="node3" presStyleIdx="1" presStyleCnt="7" custScaleX="146150">
        <dgm:presLayoutVars>
          <dgm:chPref val="3"/>
        </dgm:presLayoutVars>
      </dgm:prSet>
      <dgm:spPr/>
      <dgm:t>
        <a:bodyPr/>
        <a:lstStyle/>
        <a:p>
          <a:endParaRPr lang="es-ES"/>
        </a:p>
      </dgm:t>
    </dgm:pt>
    <dgm:pt modelId="{7A46CDA1-C721-4A5B-BFAC-FB5A15715B4E}" type="pres">
      <dgm:prSet presAssocID="{06585FA0-4F8E-41BE-94FF-422B72884C52}" presName="level3hierChild" presStyleCnt="0"/>
      <dgm:spPr/>
    </dgm:pt>
    <dgm:pt modelId="{67FFDAB1-1728-4A4B-923B-F9016C2B42A4}" type="pres">
      <dgm:prSet presAssocID="{A9FFD33F-32BB-4DBA-B5BA-806C3369CBCD}" presName="conn2-1" presStyleLbl="parChTrans1D3" presStyleIdx="2" presStyleCnt="7"/>
      <dgm:spPr/>
    </dgm:pt>
    <dgm:pt modelId="{820E6E64-DB42-4DD5-A1BD-7F18E149D211}" type="pres">
      <dgm:prSet presAssocID="{A9FFD33F-32BB-4DBA-B5BA-806C3369CBCD}" presName="connTx" presStyleLbl="parChTrans1D3" presStyleIdx="2" presStyleCnt="7"/>
      <dgm:spPr/>
    </dgm:pt>
    <dgm:pt modelId="{790D03D2-E9E4-420B-8037-689F4B277CFC}" type="pres">
      <dgm:prSet presAssocID="{B4F9B92D-4CC1-4A30-B163-1DD2FFF19188}" presName="root2" presStyleCnt="0"/>
      <dgm:spPr/>
    </dgm:pt>
    <dgm:pt modelId="{225FA30C-E31F-48C5-A2A9-86D4AFBA6A6F}" type="pres">
      <dgm:prSet presAssocID="{B4F9B92D-4CC1-4A30-B163-1DD2FFF19188}" presName="LevelTwoTextNode" presStyleLbl="node3" presStyleIdx="2" presStyleCnt="7" custScaleX="147119">
        <dgm:presLayoutVars>
          <dgm:chPref val="3"/>
        </dgm:presLayoutVars>
      </dgm:prSet>
      <dgm:spPr/>
      <dgm:t>
        <a:bodyPr/>
        <a:lstStyle/>
        <a:p>
          <a:endParaRPr lang="es-EC"/>
        </a:p>
      </dgm:t>
    </dgm:pt>
    <dgm:pt modelId="{8FB6F4AE-EAD9-4A5B-BBDA-9778F8CADC47}" type="pres">
      <dgm:prSet presAssocID="{B4F9B92D-4CC1-4A30-B163-1DD2FFF19188}" presName="level3hierChild" presStyleCnt="0"/>
      <dgm:spPr/>
    </dgm:pt>
    <dgm:pt modelId="{5B4BCDC3-C100-452A-B95A-3FA226A460A4}" type="pres">
      <dgm:prSet presAssocID="{B5CE7F9A-9C19-44B3-9298-0C741B37E130}" presName="conn2-1" presStyleLbl="parChTrans1D3" presStyleIdx="3" presStyleCnt="7"/>
      <dgm:spPr/>
    </dgm:pt>
    <dgm:pt modelId="{9F5DBC72-B3C9-4C47-93CA-548EE64AEBA5}" type="pres">
      <dgm:prSet presAssocID="{B5CE7F9A-9C19-44B3-9298-0C741B37E130}" presName="connTx" presStyleLbl="parChTrans1D3" presStyleIdx="3" presStyleCnt="7"/>
      <dgm:spPr/>
    </dgm:pt>
    <dgm:pt modelId="{E791C013-661C-4D12-8B94-37074C80DA90}" type="pres">
      <dgm:prSet presAssocID="{F7C523DD-D1F4-45DA-AE86-91B026E4DD03}" presName="root2" presStyleCnt="0"/>
      <dgm:spPr/>
    </dgm:pt>
    <dgm:pt modelId="{32377E58-3BF3-4801-A95A-2E8BED366854}" type="pres">
      <dgm:prSet presAssocID="{F7C523DD-D1F4-45DA-AE86-91B026E4DD03}" presName="LevelTwoTextNode" presStyleLbl="node3" presStyleIdx="3" presStyleCnt="7" custScaleX="147119">
        <dgm:presLayoutVars>
          <dgm:chPref val="3"/>
        </dgm:presLayoutVars>
      </dgm:prSet>
      <dgm:spPr/>
      <dgm:t>
        <a:bodyPr/>
        <a:lstStyle/>
        <a:p>
          <a:endParaRPr lang="es-EC"/>
        </a:p>
      </dgm:t>
    </dgm:pt>
    <dgm:pt modelId="{783FA052-DDFA-4B05-BB91-3055E522B65B}" type="pres">
      <dgm:prSet presAssocID="{F7C523DD-D1F4-45DA-AE86-91B026E4DD03}" presName="level3hierChild" presStyleCnt="0"/>
      <dgm:spPr/>
    </dgm:pt>
    <dgm:pt modelId="{B9AA17FE-0B79-4925-9645-25FB47405B9E}" type="pres">
      <dgm:prSet presAssocID="{89E58105-5DA2-470E-9133-AEB5D0F926D1}" presName="conn2-1" presStyleLbl="parChTrans1D2" presStyleIdx="1" presStyleCnt="2"/>
      <dgm:spPr/>
      <dgm:t>
        <a:bodyPr/>
        <a:lstStyle/>
        <a:p>
          <a:endParaRPr lang="es-EC"/>
        </a:p>
      </dgm:t>
    </dgm:pt>
    <dgm:pt modelId="{5F39ECD6-E20E-400D-9A53-077E40087BC4}" type="pres">
      <dgm:prSet presAssocID="{89E58105-5DA2-470E-9133-AEB5D0F926D1}" presName="connTx" presStyleLbl="parChTrans1D2" presStyleIdx="1" presStyleCnt="2"/>
      <dgm:spPr/>
      <dgm:t>
        <a:bodyPr/>
        <a:lstStyle/>
        <a:p>
          <a:endParaRPr lang="es-EC"/>
        </a:p>
      </dgm:t>
    </dgm:pt>
    <dgm:pt modelId="{E7DA109B-06E2-48E9-86F7-D5B130A5F527}" type="pres">
      <dgm:prSet presAssocID="{E63C8A89-4ABB-40DD-9207-08D0602DA8C7}" presName="root2" presStyleCnt="0"/>
      <dgm:spPr/>
    </dgm:pt>
    <dgm:pt modelId="{C2BF03CF-CEFA-4D86-B673-B1ED66A2D5E3}" type="pres">
      <dgm:prSet presAssocID="{E63C8A89-4ABB-40DD-9207-08D0602DA8C7}" presName="LevelTwoTextNode" presStyleLbl="node2" presStyleIdx="1" presStyleCnt="2" custScaleX="148986">
        <dgm:presLayoutVars>
          <dgm:chPref val="3"/>
        </dgm:presLayoutVars>
      </dgm:prSet>
      <dgm:spPr/>
      <dgm:t>
        <a:bodyPr/>
        <a:lstStyle/>
        <a:p>
          <a:endParaRPr lang="es-ES"/>
        </a:p>
      </dgm:t>
    </dgm:pt>
    <dgm:pt modelId="{B46B0E6D-F55B-46BC-A382-DDA83EE1967B}" type="pres">
      <dgm:prSet presAssocID="{E63C8A89-4ABB-40DD-9207-08D0602DA8C7}" presName="level3hierChild" presStyleCnt="0"/>
      <dgm:spPr/>
    </dgm:pt>
    <dgm:pt modelId="{2F02C9EA-ACEF-4A29-89A7-461911A3BB99}" type="pres">
      <dgm:prSet presAssocID="{82A08523-DD5C-4B2A-9D78-ABF79FBE7244}" presName="conn2-1" presStyleLbl="parChTrans1D3" presStyleIdx="4" presStyleCnt="7"/>
      <dgm:spPr/>
      <dgm:t>
        <a:bodyPr/>
        <a:lstStyle/>
        <a:p>
          <a:endParaRPr lang="es-EC"/>
        </a:p>
      </dgm:t>
    </dgm:pt>
    <dgm:pt modelId="{D8881B5A-5C9B-465D-A2C8-B672636238A6}" type="pres">
      <dgm:prSet presAssocID="{82A08523-DD5C-4B2A-9D78-ABF79FBE7244}" presName="connTx" presStyleLbl="parChTrans1D3" presStyleIdx="4" presStyleCnt="7"/>
      <dgm:spPr/>
      <dgm:t>
        <a:bodyPr/>
        <a:lstStyle/>
        <a:p>
          <a:endParaRPr lang="es-EC"/>
        </a:p>
      </dgm:t>
    </dgm:pt>
    <dgm:pt modelId="{699C45CC-13F2-4E2E-B482-5B4D9028ADDC}" type="pres">
      <dgm:prSet presAssocID="{C232DFEA-CF4D-4FCF-8A69-C6B0570BA340}" presName="root2" presStyleCnt="0"/>
      <dgm:spPr/>
    </dgm:pt>
    <dgm:pt modelId="{4B564C06-5A8C-42AD-B305-CF1C54C66635}" type="pres">
      <dgm:prSet presAssocID="{C232DFEA-CF4D-4FCF-8A69-C6B0570BA340}" presName="LevelTwoTextNode" presStyleLbl="node3" presStyleIdx="4" presStyleCnt="7" custScaleX="146151" custLinFactNeighborY="-26592">
        <dgm:presLayoutVars>
          <dgm:chPref val="3"/>
        </dgm:presLayoutVars>
      </dgm:prSet>
      <dgm:spPr/>
      <dgm:t>
        <a:bodyPr/>
        <a:lstStyle/>
        <a:p>
          <a:endParaRPr lang="es-ES"/>
        </a:p>
      </dgm:t>
    </dgm:pt>
    <dgm:pt modelId="{C43FA3A0-FD0E-4922-B21F-D43B4B55F251}" type="pres">
      <dgm:prSet presAssocID="{C232DFEA-CF4D-4FCF-8A69-C6B0570BA340}" presName="level3hierChild" presStyleCnt="0"/>
      <dgm:spPr/>
    </dgm:pt>
    <dgm:pt modelId="{D95054D7-7E52-47BC-97AF-CD870989FAA5}" type="pres">
      <dgm:prSet presAssocID="{B5054F81-FAA5-4710-ADF4-4599D62E7D76}" presName="conn2-1" presStyleLbl="parChTrans1D4" presStyleIdx="2" presStyleCnt="7"/>
      <dgm:spPr/>
      <dgm:t>
        <a:bodyPr/>
        <a:lstStyle/>
        <a:p>
          <a:endParaRPr lang="es-EC"/>
        </a:p>
      </dgm:t>
    </dgm:pt>
    <dgm:pt modelId="{34B60BB9-D332-4077-8C6E-BAB38A81BA07}" type="pres">
      <dgm:prSet presAssocID="{B5054F81-FAA5-4710-ADF4-4599D62E7D76}" presName="connTx" presStyleLbl="parChTrans1D4" presStyleIdx="2" presStyleCnt="7"/>
      <dgm:spPr/>
      <dgm:t>
        <a:bodyPr/>
        <a:lstStyle/>
        <a:p>
          <a:endParaRPr lang="es-EC"/>
        </a:p>
      </dgm:t>
    </dgm:pt>
    <dgm:pt modelId="{6CADF29B-7CEF-4351-BD61-0C0CDD9470A4}" type="pres">
      <dgm:prSet presAssocID="{E0112D2C-43C4-4AA9-B88E-D26692E59A1B}" presName="root2" presStyleCnt="0"/>
      <dgm:spPr/>
    </dgm:pt>
    <dgm:pt modelId="{B8CED459-49DA-4B42-B098-AC55CA30E417}" type="pres">
      <dgm:prSet presAssocID="{E0112D2C-43C4-4AA9-B88E-D26692E59A1B}" presName="LevelTwoTextNode" presStyleLbl="node4" presStyleIdx="2" presStyleCnt="7" custScaleX="161827">
        <dgm:presLayoutVars>
          <dgm:chPref val="3"/>
        </dgm:presLayoutVars>
      </dgm:prSet>
      <dgm:spPr/>
      <dgm:t>
        <a:bodyPr/>
        <a:lstStyle/>
        <a:p>
          <a:endParaRPr lang="es-ES"/>
        </a:p>
      </dgm:t>
    </dgm:pt>
    <dgm:pt modelId="{2026E182-51B1-4FA8-B0FE-75FAB7F7146D}" type="pres">
      <dgm:prSet presAssocID="{E0112D2C-43C4-4AA9-B88E-D26692E59A1B}" presName="level3hierChild" presStyleCnt="0"/>
      <dgm:spPr/>
    </dgm:pt>
    <dgm:pt modelId="{4C2D6FCE-31CF-4ADE-8AD6-AF96764AEAFE}" type="pres">
      <dgm:prSet presAssocID="{39D2DFCD-19A3-4BF3-B603-3FC5DEEE2A1A}" presName="conn2-1" presStyleLbl="parChTrans1D4" presStyleIdx="3" presStyleCnt="7"/>
      <dgm:spPr/>
    </dgm:pt>
    <dgm:pt modelId="{69C05C5E-8459-4835-AF78-FADBF1E74960}" type="pres">
      <dgm:prSet presAssocID="{39D2DFCD-19A3-4BF3-B603-3FC5DEEE2A1A}" presName="connTx" presStyleLbl="parChTrans1D4" presStyleIdx="3" presStyleCnt="7"/>
      <dgm:spPr/>
    </dgm:pt>
    <dgm:pt modelId="{F53F7964-0E8E-4C6C-AA8F-ABB359B73FA7}" type="pres">
      <dgm:prSet presAssocID="{817FC8A9-88EF-4776-B715-278010C7C8C6}" presName="root2" presStyleCnt="0"/>
      <dgm:spPr/>
    </dgm:pt>
    <dgm:pt modelId="{2FD95282-1462-41CA-8D61-680C70BC5540}" type="pres">
      <dgm:prSet presAssocID="{817FC8A9-88EF-4776-B715-278010C7C8C6}" presName="LevelTwoTextNode" presStyleLbl="node4" presStyleIdx="3" presStyleCnt="7" custScaleX="162627">
        <dgm:presLayoutVars>
          <dgm:chPref val="3"/>
        </dgm:presLayoutVars>
      </dgm:prSet>
      <dgm:spPr/>
      <dgm:t>
        <a:bodyPr/>
        <a:lstStyle/>
        <a:p>
          <a:endParaRPr lang="es-EC"/>
        </a:p>
      </dgm:t>
    </dgm:pt>
    <dgm:pt modelId="{388665BB-9A40-4482-90A1-72CE7BB5A14D}" type="pres">
      <dgm:prSet presAssocID="{817FC8A9-88EF-4776-B715-278010C7C8C6}" presName="level3hierChild" presStyleCnt="0"/>
      <dgm:spPr/>
    </dgm:pt>
    <dgm:pt modelId="{F35AF225-8A47-4045-AEF5-8E26D8104F53}" type="pres">
      <dgm:prSet presAssocID="{7FD95B50-0FE4-4A7C-A517-BD8B580DAFF9}" presName="conn2-1" presStyleLbl="parChTrans1D4" presStyleIdx="4" presStyleCnt="7"/>
      <dgm:spPr/>
    </dgm:pt>
    <dgm:pt modelId="{679705E7-6F5D-4D9B-BE3D-570F148606F3}" type="pres">
      <dgm:prSet presAssocID="{7FD95B50-0FE4-4A7C-A517-BD8B580DAFF9}" presName="connTx" presStyleLbl="parChTrans1D4" presStyleIdx="4" presStyleCnt="7"/>
      <dgm:spPr/>
    </dgm:pt>
    <dgm:pt modelId="{D0362E12-5DFB-4363-AFA7-61FA4AB146F4}" type="pres">
      <dgm:prSet presAssocID="{6FFFC611-BDD2-48DF-A88C-D663B94E2BAA}" presName="root2" presStyleCnt="0"/>
      <dgm:spPr/>
    </dgm:pt>
    <dgm:pt modelId="{DCE51B8F-2505-48E0-B82C-F4C22586422C}" type="pres">
      <dgm:prSet presAssocID="{6FFFC611-BDD2-48DF-A88C-D663B94E2BAA}" presName="LevelTwoTextNode" presStyleLbl="node4" presStyleIdx="4" presStyleCnt="7" custScaleX="161827">
        <dgm:presLayoutVars>
          <dgm:chPref val="3"/>
        </dgm:presLayoutVars>
      </dgm:prSet>
      <dgm:spPr/>
      <dgm:t>
        <a:bodyPr/>
        <a:lstStyle/>
        <a:p>
          <a:endParaRPr lang="es-EC"/>
        </a:p>
      </dgm:t>
    </dgm:pt>
    <dgm:pt modelId="{F63095AD-3C1A-49A1-8764-DD1249E75B51}" type="pres">
      <dgm:prSet presAssocID="{6FFFC611-BDD2-48DF-A88C-D663B94E2BAA}" presName="level3hierChild" presStyleCnt="0"/>
      <dgm:spPr/>
    </dgm:pt>
    <dgm:pt modelId="{13095555-7722-4F9F-87CC-6EC3E7E681D3}" type="pres">
      <dgm:prSet presAssocID="{6B237D5F-18EE-48F8-92BC-251E4B5B5A4C}" presName="conn2-1" presStyleLbl="parChTrans1D4" presStyleIdx="5" presStyleCnt="7"/>
      <dgm:spPr/>
    </dgm:pt>
    <dgm:pt modelId="{CFFAEA63-52C2-4B90-A9D0-E2756B7D6085}" type="pres">
      <dgm:prSet presAssocID="{6B237D5F-18EE-48F8-92BC-251E4B5B5A4C}" presName="connTx" presStyleLbl="parChTrans1D4" presStyleIdx="5" presStyleCnt="7"/>
      <dgm:spPr/>
    </dgm:pt>
    <dgm:pt modelId="{05FD9CB4-9A54-47DC-9342-41615299423E}" type="pres">
      <dgm:prSet presAssocID="{F0A704CE-CCB3-4502-A0DA-10BA496D5770}" presName="root2" presStyleCnt="0"/>
      <dgm:spPr/>
    </dgm:pt>
    <dgm:pt modelId="{7F01D92F-A4D0-4E10-80FB-5F5AE99BE019}" type="pres">
      <dgm:prSet presAssocID="{F0A704CE-CCB3-4502-A0DA-10BA496D5770}" presName="LevelTwoTextNode" presStyleLbl="node4" presStyleIdx="5" presStyleCnt="7" custScaleX="161762">
        <dgm:presLayoutVars>
          <dgm:chPref val="3"/>
        </dgm:presLayoutVars>
      </dgm:prSet>
      <dgm:spPr/>
      <dgm:t>
        <a:bodyPr/>
        <a:lstStyle/>
        <a:p>
          <a:endParaRPr lang="es-EC"/>
        </a:p>
      </dgm:t>
    </dgm:pt>
    <dgm:pt modelId="{1B88C308-FE0D-4BEA-A75D-E3B273E9DC75}" type="pres">
      <dgm:prSet presAssocID="{F0A704CE-CCB3-4502-A0DA-10BA496D5770}" presName="level3hierChild" presStyleCnt="0"/>
      <dgm:spPr/>
    </dgm:pt>
    <dgm:pt modelId="{F8AA278D-5DFA-4405-A121-6263B81161F8}" type="pres">
      <dgm:prSet presAssocID="{F92E4340-B76E-4495-8094-8F4E28D0CEDC}" presName="conn2-1" presStyleLbl="parChTrans1D3" presStyleIdx="5" presStyleCnt="7"/>
      <dgm:spPr/>
      <dgm:t>
        <a:bodyPr/>
        <a:lstStyle/>
        <a:p>
          <a:endParaRPr lang="es-EC"/>
        </a:p>
      </dgm:t>
    </dgm:pt>
    <dgm:pt modelId="{6F8A12BA-6E0C-425B-8ABA-1FEE383AACDE}" type="pres">
      <dgm:prSet presAssocID="{F92E4340-B76E-4495-8094-8F4E28D0CEDC}" presName="connTx" presStyleLbl="parChTrans1D3" presStyleIdx="5" presStyleCnt="7"/>
      <dgm:spPr/>
      <dgm:t>
        <a:bodyPr/>
        <a:lstStyle/>
        <a:p>
          <a:endParaRPr lang="es-EC"/>
        </a:p>
      </dgm:t>
    </dgm:pt>
    <dgm:pt modelId="{5954F4DD-0EF2-4755-AEF9-9E3D0C3273F8}" type="pres">
      <dgm:prSet presAssocID="{900A7B70-BA53-422D-94DE-F8055D7624D6}" presName="root2" presStyleCnt="0"/>
      <dgm:spPr/>
    </dgm:pt>
    <dgm:pt modelId="{78A4EA80-8563-42AE-BC7F-344EF2BA7A1D}" type="pres">
      <dgm:prSet presAssocID="{900A7B70-BA53-422D-94DE-F8055D7624D6}" presName="LevelTwoTextNode" presStyleLbl="node3" presStyleIdx="5" presStyleCnt="7" custScaleX="136236" custLinFactNeighborY="957">
        <dgm:presLayoutVars>
          <dgm:chPref val="3"/>
        </dgm:presLayoutVars>
      </dgm:prSet>
      <dgm:spPr/>
      <dgm:t>
        <a:bodyPr/>
        <a:lstStyle/>
        <a:p>
          <a:endParaRPr lang="es-ES"/>
        </a:p>
      </dgm:t>
    </dgm:pt>
    <dgm:pt modelId="{422FC1D4-E478-4B71-BAD6-E9A159EF8E43}" type="pres">
      <dgm:prSet presAssocID="{900A7B70-BA53-422D-94DE-F8055D7624D6}" presName="level3hierChild" presStyleCnt="0"/>
      <dgm:spPr/>
    </dgm:pt>
    <dgm:pt modelId="{88B0A1A3-7B89-4A15-9A33-85C74210B166}" type="pres">
      <dgm:prSet presAssocID="{3BD5C1F3-40CF-4B9C-83EF-C2AF6F4F0742}" presName="conn2-1" presStyleLbl="parChTrans1D3" presStyleIdx="6" presStyleCnt="7"/>
      <dgm:spPr/>
    </dgm:pt>
    <dgm:pt modelId="{1D9E19F8-0C2B-49BF-9FC7-88033E086F97}" type="pres">
      <dgm:prSet presAssocID="{3BD5C1F3-40CF-4B9C-83EF-C2AF6F4F0742}" presName="connTx" presStyleLbl="parChTrans1D3" presStyleIdx="6" presStyleCnt="7"/>
      <dgm:spPr/>
    </dgm:pt>
    <dgm:pt modelId="{9ED49E54-AC06-4A38-BBB9-6E21D7153074}" type="pres">
      <dgm:prSet presAssocID="{5D368FEE-6933-4E91-8C47-5F2C20A379B3}" presName="root2" presStyleCnt="0"/>
      <dgm:spPr/>
    </dgm:pt>
    <dgm:pt modelId="{5828A180-F610-41C0-B906-36C798CCD654}" type="pres">
      <dgm:prSet presAssocID="{5D368FEE-6933-4E91-8C47-5F2C20A379B3}" presName="LevelTwoTextNode" presStyleLbl="node3" presStyleIdx="6" presStyleCnt="7" custScaleX="140622">
        <dgm:presLayoutVars>
          <dgm:chPref val="3"/>
        </dgm:presLayoutVars>
      </dgm:prSet>
      <dgm:spPr/>
      <dgm:t>
        <a:bodyPr/>
        <a:lstStyle/>
        <a:p>
          <a:endParaRPr lang="es-EC"/>
        </a:p>
      </dgm:t>
    </dgm:pt>
    <dgm:pt modelId="{481820A8-F8B4-4B95-AECA-D2E0BA469218}" type="pres">
      <dgm:prSet presAssocID="{5D368FEE-6933-4E91-8C47-5F2C20A379B3}" presName="level3hierChild" presStyleCnt="0"/>
      <dgm:spPr/>
    </dgm:pt>
    <dgm:pt modelId="{C0C1AEC0-8004-4C36-BA3D-62DF4ADE9336}" type="pres">
      <dgm:prSet presAssocID="{9016397D-D621-413B-A7BB-5F9174388912}" presName="conn2-1" presStyleLbl="parChTrans1D4" presStyleIdx="6" presStyleCnt="7"/>
      <dgm:spPr/>
      <dgm:t>
        <a:bodyPr/>
        <a:lstStyle/>
        <a:p>
          <a:endParaRPr lang="es-EC"/>
        </a:p>
      </dgm:t>
    </dgm:pt>
    <dgm:pt modelId="{25236268-EB25-43A5-B735-A4DAE06B5C0A}" type="pres">
      <dgm:prSet presAssocID="{9016397D-D621-413B-A7BB-5F9174388912}" presName="connTx" presStyleLbl="parChTrans1D4" presStyleIdx="6" presStyleCnt="7"/>
      <dgm:spPr/>
      <dgm:t>
        <a:bodyPr/>
        <a:lstStyle/>
        <a:p>
          <a:endParaRPr lang="es-EC"/>
        </a:p>
      </dgm:t>
    </dgm:pt>
    <dgm:pt modelId="{134A73BE-35EA-4F81-B278-24C529242A17}" type="pres">
      <dgm:prSet presAssocID="{EAECB3D9-73EE-4975-94E0-74E0B4C491BF}" presName="root2" presStyleCnt="0"/>
      <dgm:spPr/>
    </dgm:pt>
    <dgm:pt modelId="{7F78F3DE-0A25-4428-9307-99EE467E8169}" type="pres">
      <dgm:prSet presAssocID="{EAECB3D9-73EE-4975-94E0-74E0B4C491BF}" presName="LevelTwoTextNode" presStyleLbl="node4" presStyleIdx="6" presStyleCnt="7" custScaleX="68774" custScaleY="66941">
        <dgm:presLayoutVars>
          <dgm:chPref val="3"/>
        </dgm:presLayoutVars>
      </dgm:prSet>
      <dgm:spPr/>
      <dgm:t>
        <a:bodyPr/>
        <a:lstStyle/>
        <a:p>
          <a:endParaRPr lang="es-ES"/>
        </a:p>
      </dgm:t>
    </dgm:pt>
    <dgm:pt modelId="{C5ECEAA1-1AAC-4333-9183-DD9A19FCEAD7}" type="pres">
      <dgm:prSet presAssocID="{EAECB3D9-73EE-4975-94E0-74E0B4C491BF}" presName="level3hierChild" presStyleCnt="0"/>
      <dgm:spPr/>
    </dgm:pt>
  </dgm:ptLst>
  <dgm:cxnLst>
    <dgm:cxn modelId="{393F11FE-6721-4379-86BF-15CD88080550}" srcId="{E63C8A89-4ABB-40DD-9207-08D0602DA8C7}" destId="{5D368FEE-6933-4E91-8C47-5F2C20A379B3}" srcOrd="2" destOrd="0" parTransId="{3BD5C1F3-40CF-4B9C-83EF-C2AF6F4F0742}" sibTransId="{C11E7B9D-CEC1-43E3-8EFA-6949D3CDA20E}"/>
    <dgm:cxn modelId="{CDFD8FF2-E2ED-471E-97AE-EE52AE04116C}" type="presOf" srcId="{7FD95B50-0FE4-4A7C-A517-BD8B580DAFF9}" destId="{679705E7-6F5D-4D9B-BE3D-570F148606F3}" srcOrd="1" destOrd="0" presId="urn:microsoft.com/office/officeart/2008/layout/HorizontalMultiLevelHierarchy"/>
    <dgm:cxn modelId="{B33BC568-93C6-4658-BB6C-94A276E365C9}" type="presOf" srcId="{B5054F81-FAA5-4710-ADF4-4599D62E7D76}" destId="{34B60BB9-D332-4077-8C6E-BAB38A81BA07}" srcOrd="1" destOrd="0" presId="urn:microsoft.com/office/officeart/2008/layout/HorizontalMultiLevelHierarchy"/>
    <dgm:cxn modelId="{A071DDF9-22A6-47E0-B2ED-10966EA843B4}" srcId="{C232DFEA-CF4D-4FCF-8A69-C6B0570BA340}" destId="{F0A704CE-CCB3-4502-A0DA-10BA496D5770}" srcOrd="3" destOrd="0" parTransId="{6B237D5F-18EE-48F8-92BC-251E4B5B5A4C}" sibTransId="{0B341668-82D7-4CFC-BC47-FCC261D7DF36}"/>
    <dgm:cxn modelId="{0117069B-FD09-4B45-89B3-876BCBA544E2}" type="presOf" srcId="{92DA2106-243C-4C67-8F37-94C3AFBC17B1}" destId="{732F5D19-D897-4AC0-849A-D58142F3249D}" srcOrd="0" destOrd="0" presId="urn:microsoft.com/office/officeart/2008/layout/HorizontalMultiLevelHierarchy"/>
    <dgm:cxn modelId="{AB9E8228-9237-4BEB-91FE-CBE40B68791C}" srcId="{C232DFEA-CF4D-4FCF-8A69-C6B0570BA340}" destId="{E0112D2C-43C4-4AA9-B88E-D26692E59A1B}" srcOrd="0" destOrd="0" parTransId="{B5054F81-FAA5-4710-ADF4-4599D62E7D76}" sibTransId="{C31B0C77-5E2A-4101-9BF7-C1D293EB1BB6}"/>
    <dgm:cxn modelId="{D81CDAFF-4C79-409C-9D64-E45DF681A333}" srcId="{47F84568-3A81-44DF-8CC6-4E85233DE8A5}" destId="{06585FA0-4F8E-41BE-94FF-422B72884C52}" srcOrd="1" destOrd="0" parTransId="{CF61CFA4-C281-437C-97B9-CEF5B8DDC8B3}" sibTransId="{7489474A-9EEF-49AD-98CD-555582090C2A}"/>
    <dgm:cxn modelId="{648A5C45-5580-44DC-B093-208EADEFE2B4}" type="presOf" srcId="{9F3F76BB-3543-45D0-B48F-88B4B673539B}" destId="{E41D3809-B005-4A92-8750-C3A4CF859DC2}" srcOrd="0" destOrd="0" presId="urn:microsoft.com/office/officeart/2008/layout/HorizontalMultiLevelHierarchy"/>
    <dgm:cxn modelId="{C2AFFACD-A589-44B3-96AA-08A5E9E404C3}" srcId="{E63C8A89-4ABB-40DD-9207-08D0602DA8C7}" destId="{C232DFEA-CF4D-4FCF-8A69-C6B0570BA340}" srcOrd="0" destOrd="0" parTransId="{82A08523-DD5C-4B2A-9D78-ABF79FBE7244}" sibTransId="{9D4AF285-5089-43C0-A486-B05C2200332A}"/>
    <dgm:cxn modelId="{116E1C28-EDCD-4E9E-8881-F72B5BE0D42E}" type="presOf" srcId="{BD9BCDF4-DF0B-4994-9A74-18E9C03AFE82}" destId="{F7D4A52B-B2E7-494E-BBAC-F3A67DB5BAA2}" srcOrd="1" destOrd="0" presId="urn:microsoft.com/office/officeart/2008/layout/HorizontalMultiLevelHierarchy"/>
    <dgm:cxn modelId="{4457A485-06C0-48A5-B913-BC91812AA131}" srcId="{9F3F76BB-3543-45D0-B48F-88B4B673539B}" destId="{E63C8A89-4ABB-40DD-9207-08D0602DA8C7}" srcOrd="1" destOrd="0" parTransId="{89E58105-5DA2-470E-9133-AEB5D0F926D1}" sibTransId="{3C1FE64D-0D65-4142-9215-F1BFA20F1318}"/>
    <dgm:cxn modelId="{AB056BB2-6A92-4E0F-9C1C-DA3BD12CCA39}" type="presOf" srcId="{BBE9F30F-2199-4238-AFFA-90A67AD7BDC4}" destId="{0F1F804F-4DC8-4B57-B675-2F233949201E}" srcOrd="0" destOrd="0" presId="urn:microsoft.com/office/officeart/2008/layout/HorizontalMultiLevelHierarchy"/>
    <dgm:cxn modelId="{C5293C04-CB06-4188-B0D8-A43171B01DB4}" type="presOf" srcId="{82A08523-DD5C-4B2A-9D78-ABF79FBE7244}" destId="{2F02C9EA-ACEF-4A29-89A7-461911A3BB99}" srcOrd="0" destOrd="0" presId="urn:microsoft.com/office/officeart/2008/layout/HorizontalMultiLevelHierarchy"/>
    <dgm:cxn modelId="{82165D1F-527B-41CC-8F3D-CD94AA18141B}" srcId="{5BC471C0-1B81-4589-A06B-27064506CD10}" destId="{67AA557F-02EC-4770-8380-C85C861DD176}" srcOrd="0" destOrd="0" parTransId="{BD9BCDF4-DF0B-4994-9A74-18E9C03AFE82}" sibTransId="{EF1247F1-2B9C-4648-8C67-653CECB7BE3B}"/>
    <dgm:cxn modelId="{03D2997A-49AF-4D97-AFAE-4B29ECB2AC9F}" type="presOf" srcId="{F379FC1D-5415-40E6-B69D-4219A613583A}" destId="{93390A3A-B177-441B-853B-C49261B3C1E7}" srcOrd="1" destOrd="0" presId="urn:microsoft.com/office/officeart/2008/layout/HorizontalMultiLevelHierarchy"/>
    <dgm:cxn modelId="{0E8F316A-7BEF-45D4-B846-1D026EFEC458}" type="presOf" srcId="{EAECB3D9-73EE-4975-94E0-74E0B4C491BF}" destId="{7F78F3DE-0A25-4428-9307-99EE467E8169}" srcOrd="0" destOrd="0" presId="urn:microsoft.com/office/officeart/2008/layout/HorizontalMultiLevelHierarchy"/>
    <dgm:cxn modelId="{F1819EFD-F1AC-432F-889B-764EE2887BB9}" type="presOf" srcId="{817FC8A9-88EF-4776-B715-278010C7C8C6}" destId="{2FD95282-1462-41CA-8D61-680C70BC5540}" srcOrd="0" destOrd="0" presId="urn:microsoft.com/office/officeart/2008/layout/HorizontalMultiLevelHierarchy"/>
    <dgm:cxn modelId="{EF5D3BCB-E18C-4E3C-B63D-091DDC3CD050}" type="presOf" srcId="{B5054F81-FAA5-4710-ADF4-4599D62E7D76}" destId="{D95054D7-7E52-47BC-97AF-CD870989FAA5}" srcOrd="0" destOrd="0" presId="urn:microsoft.com/office/officeart/2008/layout/HorizontalMultiLevelHierarchy"/>
    <dgm:cxn modelId="{E702F87F-45E0-4A7F-882A-6D81D44B17EF}" type="presOf" srcId="{900A7B70-BA53-422D-94DE-F8055D7624D6}" destId="{78A4EA80-8563-42AE-BC7F-344EF2BA7A1D}" srcOrd="0" destOrd="0" presId="urn:microsoft.com/office/officeart/2008/layout/HorizontalMultiLevelHierarchy"/>
    <dgm:cxn modelId="{CA5D5147-04E1-4F8D-BA5A-9B0C2B584B05}" type="presOf" srcId="{C232DFEA-CF4D-4FCF-8A69-C6B0570BA340}" destId="{4B564C06-5A8C-42AD-B305-CF1C54C66635}" srcOrd="0" destOrd="0" presId="urn:microsoft.com/office/officeart/2008/layout/HorizontalMultiLevelHierarchy"/>
    <dgm:cxn modelId="{755B9DBA-4057-42BE-9CBF-92426A20F826}" type="presOf" srcId="{363D1B84-714D-4A9A-98FA-90C1E0883335}" destId="{A5B9B56C-1464-4476-8081-28B8772C0563}" srcOrd="1" destOrd="0" presId="urn:microsoft.com/office/officeart/2008/layout/HorizontalMultiLevelHierarchy"/>
    <dgm:cxn modelId="{48F81447-CD6C-4CD3-B1EA-A51E8005BF2C}" type="presOf" srcId="{6B237D5F-18EE-48F8-92BC-251E4B5B5A4C}" destId="{13095555-7722-4F9F-87CC-6EC3E7E681D3}" srcOrd="0" destOrd="0" presId="urn:microsoft.com/office/officeart/2008/layout/HorizontalMultiLevelHierarchy"/>
    <dgm:cxn modelId="{D3AD84C6-46C9-412E-8E72-4F388B16B5E6}" type="presOf" srcId="{5D368FEE-6933-4E91-8C47-5F2C20A379B3}" destId="{5828A180-F610-41C0-B906-36C798CCD654}" srcOrd="0" destOrd="0" presId="urn:microsoft.com/office/officeart/2008/layout/HorizontalMultiLevelHierarchy"/>
    <dgm:cxn modelId="{02D752EB-658F-4CF8-93D8-276F2DD1B7EF}" srcId="{47F84568-3A81-44DF-8CC6-4E85233DE8A5}" destId="{B4F9B92D-4CC1-4A30-B163-1DD2FFF19188}" srcOrd="2" destOrd="0" parTransId="{A9FFD33F-32BB-4DBA-B5BA-806C3369CBCD}" sibTransId="{D0D85C50-FFFC-4177-9050-52300A41F3D2}"/>
    <dgm:cxn modelId="{858ACB33-7575-466E-A0F9-D9987437ED94}" srcId="{E63C8A89-4ABB-40DD-9207-08D0602DA8C7}" destId="{900A7B70-BA53-422D-94DE-F8055D7624D6}" srcOrd="1" destOrd="0" parTransId="{F92E4340-B76E-4495-8094-8F4E28D0CEDC}" sibTransId="{D1BC946F-F753-49D6-B3C2-A61247D64D6A}"/>
    <dgm:cxn modelId="{9D0098E5-D1D1-4632-AA68-2DD1137ABB06}" type="presOf" srcId="{67AA557F-02EC-4770-8380-C85C861DD176}" destId="{F6413422-9CEA-494F-B8C6-9BEEAAC6A39C}" srcOrd="0" destOrd="0" presId="urn:microsoft.com/office/officeart/2008/layout/HorizontalMultiLevelHierarchy"/>
    <dgm:cxn modelId="{C1F45945-C39D-498F-A140-42783BB23B32}" type="presOf" srcId="{F379FC1D-5415-40E6-B69D-4219A613583A}" destId="{E4D03A7C-9CD5-4F3D-A9FB-C0C599281E8D}" srcOrd="0" destOrd="0" presId="urn:microsoft.com/office/officeart/2008/layout/HorizontalMultiLevelHierarchy"/>
    <dgm:cxn modelId="{E86C50BD-451E-4C63-B7D7-0F4B735E7140}" type="presOf" srcId="{89E58105-5DA2-470E-9133-AEB5D0F926D1}" destId="{5F39ECD6-E20E-400D-9A53-077E40087BC4}" srcOrd="1" destOrd="0" presId="urn:microsoft.com/office/officeart/2008/layout/HorizontalMultiLevelHierarchy"/>
    <dgm:cxn modelId="{815FB516-E64C-43C0-9296-106C35310624}" type="presOf" srcId="{F0A704CE-CCB3-4502-A0DA-10BA496D5770}" destId="{7F01D92F-A4D0-4E10-80FB-5F5AE99BE019}" srcOrd="0" destOrd="0" presId="urn:microsoft.com/office/officeart/2008/layout/HorizontalMultiLevelHierarchy"/>
    <dgm:cxn modelId="{6BAC2ADF-76C3-45EC-8E84-1D031C08432B}" type="presOf" srcId="{3BD5C1F3-40CF-4B9C-83EF-C2AF6F4F0742}" destId="{88B0A1A3-7B89-4A15-9A33-85C74210B166}" srcOrd="0" destOrd="0" presId="urn:microsoft.com/office/officeart/2008/layout/HorizontalMultiLevelHierarchy"/>
    <dgm:cxn modelId="{9CA53892-7239-4528-B662-93765CB1CF6A}" type="presOf" srcId="{89E58105-5DA2-470E-9133-AEB5D0F926D1}" destId="{B9AA17FE-0B79-4925-9645-25FB47405B9E}" srcOrd="0" destOrd="0" presId="urn:microsoft.com/office/officeart/2008/layout/HorizontalMultiLevelHierarchy"/>
    <dgm:cxn modelId="{60D86C0C-88E5-491B-AA07-27A8900F6EEB}" type="presOf" srcId="{F92E4340-B76E-4495-8094-8F4E28D0CEDC}" destId="{6F8A12BA-6E0C-425B-8ABA-1FEE383AACDE}" srcOrd="1" destOrd="0" presId="urn:microsoft.com/office/officeart/2008/layout/HorizontalMultiLevelHierarchy"/>
    <dgm:cxn modelId="{6F71B795-0532-4BAC-960C-8C2B56D79F2D}" type="presOf" srcId="{A9FFD33F-32BB-4DBA-B5BA-806C3369CBCD}" destId="{67FFDAB1-1728-4A4B-923B-F9016C2B42A4}" srcOrd="0" destOrd="0" presId="urn:microsoft.com/office/officeart/2008/layout/HorizontalMultiLevelHierarchy"/>
    <dgm:cxn modelId="{CD6D9CC9-6AEC-49C3-81EC-5D4B81CFC8AD}" type="presOf" srcId="{3BD5C1F3-40CF-4B9C-83EF-C2AF6F4F0742}" destId="{1D9E19F8-0C2B-49BF-9FC7-88033E086F97}" srcOrd="1" destOrd="0" presId="urn:microsoft.com/office/officeart/2008/layout/HorizontalMultiLevelHierarchy"/>
    <dgm:cxn modelId="{D14F7660-9D4E-4007-A2A4-2196E059B760}" type="presOf" srcId="{5BC471C0-1B81-4589-A06B-27064506CD10}" destId="{EA3A8909-013F-4145-ADF1-90D41932D93E}" srcOrd="0" destOrd="0" presId="urn:microsoft.com/office/officeart/2008/layout/HorizontalMultiLevelHierarchy"/>
    <dgm:cxn modelId="{65ECE4D1-FB18-4831-B196-5B2EE40BD81C}" type="presOf" srcId="{E63C8A89-4ABB-40DD-9207-08D0602DA8C7}" destId="{C2BF03CF-CEFA-4D86-B673-B1ED66A2D5E3}" srcOrd="0" destOrd="0" presId="urn:microsoft.com/office/officeart/2008/layout/HorizontalMultiLevelHierarchy"/>
    <dgm:cxn modelId="{46C32EB7-380B-4FD1-A020-0EE3A26D224D}" type="presOf" srcId="{9016397D-D621-413B-A7BB-5F9174388912}" destId="{C0C1AEC0-8004-4C36-BA3D-62DF4ADE9336}" srcOrd="0" destOrd="0" presId="urn:microsoft.com/office/officeart/2008/layout/HorizontalMultiLevelHierarchy"/>
    <dgm:cxn modelId="{C9C06FC7-D6BC-40D5-BB52-D002C62837A0}" type="presOf" srcId="{CF61CFA4-C281-437C-97B9-CEF5B8DDC8B3}" destId="{7D9E41AE-4EBA-4214-B586-6C749374F475}" srcOrd="1" destOrd="0" presId="urn:microsoft.com/office/officeart/2008/layout/HorizontalMultiLevelHierarchy"/>
    <dgm:cxn modelId="{C39E5839-81F3-4EA4-BCD6-C9E1C6618D2B}" srcId="{47F84568-3A81-44DF-8CC6-4E85233DE8A5}" destId="{F7C523DD-D1F4-45DA-AE86-91B026E4DD03}" srcOrd="3" destOrd="0" parTransId="{B5CE7F9A-9C19-44B3-9298-0C741B37E130}" sibTransId="{966620C4-8647-46AA-B934-CCE2DE5E7D94}"/>
    <dgm:cxn modelId="{0E215684-D82E-4626-80F1-7C9A9789CBCC}" srcId="{5BC471C0-1B81-4589-A06B-27064506CD10}" destId="{92DA2106-243C-4C67-8F37-94C3AFBC17B1}" srcOrd="1" destOrd="0" parTransId="{363D1B84-714D-4A9A-98FA-90C1E0883335}" sibTransId="{62C28CDA-A819-47F3-AFC9-E9352EE75665}"/>
    <dgm:cxn modelId="{6034EC18-E0B2-4B84-91D4-7DDB802E6AEC}" type="presOf" srcId="{F7C523DD-D1F4-45DA-AE86-91B026E4DD03}" destId="{32377E58-3BF3-4801-A95A-2E8BED366854}" srcOrd="0" destOrd="0" presId="urn:microsoft.com/office/officeart/2008/layout/HorizontalMultiLevelHierarchy"/>
    <dgm:cxn modelId="{84E3DC59-C270-44ED-9F47-E92C35859DFD}" srcId="{C232DFEA-CF4D-4FCF-8A69-C6B0570BA340}" destId="{6FFFC611-BDD2-48DF-A88C-D663B94E2BAA}" srcOrd="2" destOrd="0" parTransId="{7FD95B50-0FE4-4A7C-A517-BD8B580DAFF9}" sibTransId="{1984D205-0493-4105-A2A9-4F3BBF82949B}"/>
    <dgm:cxn modelId="{2A3EB751-F1A6-45CC-9B02-D18E4E2E45CB}" srcId="{47F84568-3A81-44DF-8CC6-4E85233DE8A5}" destId="{5BC471C0-1B81-4589-A06B-27064506CD10}" srcOrd="0" destOrd="0" parTransId="{A5235CCA-9FED-49D0-90F4-C1E3E6CBDF86}" sibTransId="{10C0773F-E39C-4FB2-B903-5C2F11F653BE}"/>
    <dgm:cxn modelId="{9D1E30F0-8013-4BC7-9381-1A97363AD402}" srcId="{BBE9F30F-2199-4238-AFFA-90A67AD7BDC4}" destId="{9F3F76BB-3543-45D0-B48F-88B4B673539B}" srcOrd="0" destOrd="0" parTransId="{9BDA91B8-74D2-48BD-88B2-5B6E866B82AC}" sibTransId="{378A9A14-29C1-4225-9C20-DDC610C48ABD}"/>
    <dgm:cxn modelId="{F6806973-56B4-4F6E-8362-4B6F7E4C6834}" type="presOf" srcId="{6FFFC611-BDD2-48DF-A88C-D663B94E2BAA}" destId="{DCE51B8F-2505-48E0-B82C-F4C22586422C}" srcOrd="0" destOrd="0" presId="urn:microsoft.com/office/officeart/2008/layout/HorizontalMultiLevelHierarchy"/>
    <dgm:cxn modelId="{A38244C8-D707-49BE-90F3-32425EE6436A}" type="presOf" srcId="{B5CE7F9A-9C19-44B3-9298-0C741B37E130}" destId="{9F5DBC72-B3C9-4C47-93CA-548EE64AEBA5}" srcOrd="1" destOrd="0" presId="urn:microsoft.com/office/officeart/2008/layout/HorizontalMultiLevelHierarchy"/>
    <dgm:cxn modelId="{54FCAE75-A9C2-4C5F-8192-7FF2DF14EB15}" type="presOf" srcId="{CF61CFA4-C281-437C-97B9-CEF5B8DDC8B3}" destId="{6CE9ED01-888E-4B78-8582-FB75BBD8A972}" srcOrd="0" destOrd="0" presId="urn:microsoft.com/office/officeart/2008/layout/HorizontalMultiLevelHierarchy"/>
    <dgm:cxn modelId="{8499531D-16CD-4267-BD65-5CCFE2BE0838}" type="presOf" srcId="{39D2DFCD-19A3-4BF3-B603-3FC5DEEE2A1A}" destId="{4C2D6FCE-31CF-4ADE-8AD6-AF96764AEAFE}" srcOrd="0" destOrd="0" presId="urn:microsoft.com/office/officeart/2008/layout/HorizontalMultiLevelHierarchy"/>
    <dgm:cxn modelId="{41D37971-E286-4B37-A354-7FC59F99BF7A}" type="presOf" srcId="{A9FFD33F-32BB-4DBA-B5BA-806C3369CBCD}" destId="{820E6E64-DB42-4DD5-A1BD-7F18E149D211}" srcOrd="1" destOrd="0" presId="urn:microsoft.com/office/officeart/2008/layout/HorizontalMultiLevelHierarchy"/>
    <dgm:cxn modelId="{3F89C797-F922-454D-BCFE-45C53308ED58}" type="presOf" srcId="{82A08523-DD5C-4B2A-9D78-ABF79FBE7244}" destId="{D8881B5A-5C9B-465D-A2C8-B672636238A6}" srcOrd="1" destOrd="0" presId="urn:microsoft.com/office/officeart/2008/layout/HorizontalMultiLevelHierarchy"/>
    <dgm:cxn modelId="{DF47A4AE-D1E9-4469-9645-846ED18F73E7}" type="presOf" srcId="{A5235CCA-9FED-49D0-90F4-C1E3E6CBDF86}" destId="{D694C639-10EA-471E-919A-C243DBFE0BB3}" srcOrd="0" destOrd="0" presId="urn:microsoft.com/office/officeart/2008/layout/HorizontalMultiLevelHierarchy"/>
    <dgm:cxn modelId="{5B92CAF0-7FD8-4A8A-84A6-802DC0F69F37}" type="presOf" srcId="{6B237D5F-18EE-48F8-92BC-251E4B5B5A4C}" destId="{CFFAEA63-52C2-4B90-A9D0-E2756B7D6085}" srcOrd="1" destOrd="0" presId="urn:microsoft.com/office/officeart/2008/layout/HorizontalMultiLevelHierarchy"/>
    <dgm:cxn modelId="{3BEFF1E7-0F5C-46EF-BE6C-8DE69B59A1B7}" type="presOf" srcId="{B5CE7F9A-9C19-44B3-9298-0C741B37E130}" destId="{5B4BCDC3-C100-452A-B95A-3FA226A460A4}" srcOrd="0" destOrd="0" presId="urn:microsoft.com/office/officeart/2008/layout/HorizontalMultiLevelHierarchy"/>
    <dgm:cxn modelId="{0AE10236-366F-420E-98B1-B69B38FBC7FF}" type="presOf" srcId="{E0112D2C-43C4-4AA9-B88E-D26692E59A1B}" destId="{B8CED459-49DA-4B42-B098-AC55CA30E417}" srcOrd="0" destOrd="0" presId="urn:microsoft.com/office/officeart/2008/layout/HorizontalMultiLevelHierarchy"/>
    <dgm:cxn modelId="{23610CE6-5929-408D-8C73-28BBBBDEDA7A}" type="presOf" srcId="{47F84568-3A81-44DF-8CC6-4E85233DE8A5}" destId="{D5B93653-2736-46F8-8B70-CC21F863C311}" srcOrd="0" destOrd="0" presId="urn:microsoft.com/office/officeart/2008/layout/HorizontalMultiLevelHierarchy"/>
    <dgm:cxn modelId="{AEDF7CD7-9747-48AA-85A2-E203B651FA44}" type="presOf" srcId="{F92E4340-B76E-4495-8094-8F4E28D0CEDC}" destId="{F8AA278D-5DFA-4405-A121-6263B81161F8}" srcOrd="0" destOrd="0" presId="urn:microsoft.com/office/officeart/2008/layout/HorizontalMultiLevelHierarchy"/>
    <dgm:cxn modelId="{AE23788F-C5A0-48FE-A5FF-F1F33FE69F4E}" type="presOf" srcId="{9016397D-D621-413B-A7BB-5F9174388912}" destId="{25236268-EB25-43A5-B735-A4DAE06B5C0A}" srcOrd="1" destOrd="0" presId="urn:microsoft.com/office/officeart/2008/layout/HorizontalMultiLevelHierarchy"/>
    <dgm:cxn modelId="{2BCA5DF2-4319-4EFA-BB39-B9312B821F11}" type="presOf" srcId="{06585FA0-4F8E-41BE-94FF-422B72884C52}" destId="{0CA80ACC-93C0-4BCB-9335-F3CDDBD9B624}" srcOrd="0" destOrd="0" presId="urn:microsoft.com/office/officeart/2008/layout/HorizontalMultiLevelHierarchy"/>
    <dgm:cxn modelId="{98AFB9A2-60DD-4E23-B6CC-6A67279D9BB3}" type="presOf" srcId="{A5235CCA-9FED-49D0-90F4-C1E3E6CBDF86}" destId="{0267A5DC-6E58-4822-BD65-D84A7411389A}" srcOrd="1" destOrd="0" presId="urn:microsoft.com/office/officeart/2008/layout/HorizontalMultiLevelHierarchy"/>
    <dgm:cxn modelId="{8555673F-145A-4026-A5BF-4AFE3578D276}" srcId="{C232DFEA-CF4D-4FCF-8A69-C6B0570BA340}" destId="{817FC8A9-88EF-4776-B715-278010C7C8C6}" srcOrd="1" destOrd="0" parTransId="{39D2DFCD-19A3-4BF3-B603-3FC5DEEE2A1A}" sibTransId="{4F51D61F-A581-469D-B1E8-2E9325FF9EF0}"/>
    <dgm:cxn modelId="{D412369A-3185-4D61-92DC-50CE58583F78}" type="presOf" srcId="{39D2DFCD-19A3-4BF3-B603-3FC5DEEE2A1A}" destId="{69C05C5E-8459-4835-AF78-FADBF1E74960}" srcOrd="1" destOrd="0" presId="urn:microsoft.com/office/officeart/2008/layout/HorizontalMultiLevelHierarchy"/>
    <dgm:cxn modelId="{CC2E6C30-DE16-41EC-B8F5-F7ECF8E11F18}" type="presOf" srcId="{BD9BCDF4-DF0B-4994-9A74-18E9C03AFE82}" destId="{2B6DA779-84F9-4DBB-805C-AD55F034FA23}" srcOrd="0" destOrd="0" presId="urn:microsoft.com/office/officeart/2008/layout/HorizontalMultiLevelHierarchy"/>
    <dgm:cxn modelId="{F528B649-7D19-41E9-B459-29FB4A60089F}" type="presOf" srcId="{363D1B84-714D-4A9A-98FA-90C1E0883335}" destId="{373AB52E-6EC4-45FD-83E9-C44C606B2E69}" srcOrd="0" destOrd="0" presId="urn:microsoft.com/office/officeart/2008/layout/HorizontalMultiLevelHierarchy"/>
    <dgm:cxn modelId="{124AA3A2-15F8-4590-AECD-3DD5F929730D}" srcId="{9F3F76BB-3543-45D0-B48F-88B4B673539B}" destId="{47F84568-3A81-44DF-8CC6-4E85233DE8A5}" srcOrd="0" destOrd="0" parTransId="{F379FC1D-5415-40E6-B69D-4219A613583A}" sibTransId="{1B1479B3-8612-4DAD-9E23-D3195653BCD9}"/>
    <dgm:cxn modelId="{E01D30F3-F528-46AB-B881-DC12B38C180E}" type="presOf" srcId="{7FD95B50-0FE4-4A7C-A517-BD8B580DAFF9}" destId="{F35AF225-8A47-4045-AEF5-8E26D8104F53}" srcOrd="0" destOrd="0" presId="urn:microsoft.com/office/officeart/2008/layout/HorizontalMultiLevelHierarchy"/>
    <dgm:cxn modelId="{2DBB7903-AE23-4D6E-B3E5-0C7922C18912}" type="presOf" srcId="{B4F9B92D-4CC1-4A30-B163-1DD2FFF19188}" destId="{225FA30C-E31F-48C5-A2A9-86D4AFBA6A6F}" srcOrd="0" destOrd="0" presId="urn:microsoft.com/office/officeart/2008/layout/HorizontalMultiLevelHierarchy"/>
    <dgm:cxn modelId="{E8C606B5-9788-4B82-A024-DB49F6E6444E}" srcId="{5D368FEE-6933-4E91-8C47-5F2C20A379B3}" destId="{EAECB3D9-73EE-4975-94E0-74E0B4C491BF}" srcOrd="0" destOrd="0" parTransId="{9016397D-D621-413B-A7BB-5F9174388912}" sibTransId="{AC8B626B-F195-4456-85F5-63D0FB8F1A15}"/>
    <dgm:cxn modelId="{05500128-D2FE-4520-8C3F-32AB009EEFC5}" type="presParOf" srcId="{0F1F804F-4DC8-4B57-B675-2F233949201E}" destId="{593FC032-9419-4484-AAC3-44A707D7659A}" srcOrd="0" destOrd="0" presId="urn:microsoft.com/office/officeart/2008/layout/HorizontalMultiLevelHierarchy"/>
    <dgm:cxn modelId="{B4602CA8-183D-418E-A14F-794FDC8729DF}" type="presParOf" srcId="{593FC032-9419-4484-AAC3-44A707D7659A}" destId="{E41D3809-B005-4A92-8750-C3A4CF859DC2}" srcOrd="0" destOrd="0" presId="urn:microsoft.com/office/officeart/2008/layout/HorizontalMultiLevelHierarchy"/>
    <dgm:cxn modelId="{0A8E4F27-B0E2-4811-9741-A5A2777D2981}" type="presParOf" srcId="{593FC032-9419-4484-AAC3-44A707D7659A}" destId="{5EF2F110-FC1F-4629-AC00-06AFB0252706}" srcOrd="1" destOrd="0" presId="urn:microsoft.com/office/officeart/2008/layout/HorizontalMultiLevelHierarchy"/>
    <dgm:cxn modelId="{907E0BD3-BC9C-4049-86F3-1EBE4E8A4AAB}" type="presParOf" srcId="{5EF2F110-FC1F-4629-AC00-06AFB0252706}" destId="{E4D03A7C-9CD5-4F3D-A9FB-C0C599281E8D}" srcOrd="0" destOrd="0" presId="urn:microsoft.com/office/officeart/2008/layout/HorizontalMultiLevelHierarchy"/>
    <dgm:cxn modelId="{FE7C48D1-1630-4088-9578-7222572A3D6A}" type="presParOf" srcId="{E4D03A7C-9CD5-4F3D-A9FB-C0C599281E8D}" destId="{93390A3A-B177-441B-853B-C49261B3C1E7}" srcOrd="0" destOrd="0" presId="urn:microsoft.com/office/officeart/2008/layout/HorizontalMultiLevelHierarchy"/>
    <dgm:cxn modelId="{CF92BA6B-9274-4983-AF72-334B631A5100}" type="presParOf" srcId="{5EF2F110-FC1F-4629-AC00-06AFB0252706}" destId="{255ECFE9-4FFA-4DE6-819A-993649EF84BA}" srcOrd="1" destOrd="0" presId="urn:microsoft.com/office/officeart/2008/layout/HorizontalMultiLevelHierarchy"/>
    <dgm:cxn modelId="{D80D8F4F-DD40-4D70-9CA5-9233BC91A7C7}" type="presParOf" srcId="{255ECFE9-4FFA-4DE6-819A-993649EF84BA}" destId="{D5B93653-2736-46F8-8B70-CC21F863C311}" srcOrd="0" destOrd="0" presId="urn:microsoft.com/office/officeart/2008/layout/HorizontalMultiLevelHierarchy"/>
    <dgm:cxn modelId="{C2566F09-3E94-4A1F-867A-13EAB4D690E3}" type="presParOf" srcId="{255ECFE9-4FFA-4DE6-819A-993649EF84BA}" destId="{5280FEA8-A1FF-42C0-84C6-296DCA8431C0}" srcOrd="1" destOrd="0" presId="urn:microsoft.com/office/officeart/2008/layout/HorizontalMultiLevelHierarchy"/>
    <dgm:cxn modelId="{C3F4FE98-D746-4411-85F2-AF993AD36E7D}" type="presParOf" srcId="{5280FEA8-A1FF-42C0-84C6-296DCA8431C0}" destId="{D694C639-10EA-471E-919A-C243DBFE0BB3}" srcOrd="0" destOrd="0" presId="urn:microsoft.com/office/officeart/2008/layout/HorizontalMultiLevelHierarchy"/>
    <dgm:cxn modelId="{C3F367EA-8E2D-407E-B4D3-D04291DF967C}" type="presParOf" srcId="{D694C639-10EA-471E-919A-C243DBFE0BB3}" destId="{0267A5DC-6E58-4822-BD65-D84A7411389A}" srcOrd="0" destOrd="0" presId="urn:microsoft.com/office/officeart/2008/layout/HorizontalMultiLevelHierarchy"/>
    <dgm:cxn modelId="{7B7D9263-5022-4936-948C-6351330F92CC}" type="presParOf" srcId="{5280FEA8-A1FF-42C0-84C6-296DCA8431C0}" destId="{1FAFAF22-126D-4611-9AE1-602E4ED59E5F}" srcOrd="1" destOrd="0" presId="urn:microsoft.com/office/officeart/2008/layout/HorizontalMultiLevelHierarchy"/>
    <dgm:cxn modelId="{B345E9AF-B47A-4477-8452-665DB6A7A754}" type="presParOf" srcId="{1FAFAF22-126D-4611-9AE1-602E4ED59E5F}" destId="{EA3A8909-013F-4145-ADF1-90D41932D93E}" srcOrd="0" destOrd="0" presId="urn:microsoft.com/office/officeart/2008/layout/HorizontalMultiLevelHierarchy"/>
    <dgm:cxn modelId="{DF5C0CE1-A503-4E88-87BA-9470C104E82D}" type="presParOf" srcId="{1FAFAF22-126D-4611-9AE1-602E4ED59E5F}" destId="{2EB0F224-BDD6-42E3-8B93-8463ECF1860E}" srcOrd="1" destOrd="0" presId="urn:microsoft.com/office/officeart/2008/layout/HorizontalMultiLevelHierarchy"/>
    <dgm:cxn modelId="{FBFDB783-DECE-4EA1-8E67-7E80810AEDDD}" type="presParOf" srcId="{2EB0F224-BDD6-42E3-8B93-8463ECF1860E}" destId="{2B6DA779-84F9-4DBB-805C-AD55F034FA23}" srcOrd="0" destOrd="0" presId="urn:microsoft.com/office/officeart/2008/layout/HorizontalMultiLevelHierarchy"/>
    <dgm:cxn modelId="{3986B5B8-5E95-4016-9860-F2277DCC1CB2}" type="presParOf" srcId="{2B6DA779-84F9-4DBB-805C-AD55F034FA23}" destId="{F7D4A52B-B2E7-494E-BBAC-F3A67DB5BAA2}" srcOrd="0" destOrd="0" presId="urn:microsoft.com/office/officeart/2008/layout/HorizontalMultiLevelHierarchy"/>
    <dgm:cxn modelId="{4925F6C3-6AC3-4E3D-AF2F-CDB08F00341B}" type="presParOf" srcId="{2EB0F224-BDD6-42E3-8B93-8463ECF1860E}" destId="{41AA9AEA-8AB1-40AE-ABDB-09E933C5E67D}" srcOrd="1" destOrd="0" presId="urn:microsoft.com/office/officeart/2008/layout/HorizontalMultiLevelHierarchy"/>
    <dgm:cxn modelId="{85734180-F0D5-4482-BD67-E9C15392D995}" type="presParOf" srcId="{41AA9AEA-8AB1-40AE-ABDB-09E933C5E67D}" destId="{F6413422-9CEA-494F-B8C6-9BEEAAC6A39C}" srcOrd="0" destOrd="0" presId="urn:microsoft.com/office/officeart/2008/layout/HorizontalMultiLevelHierarchy"/>
    <dgm:cxn modelId="{199025DD-EE42-4565-9C37-E56FA62673F4}" type="presParOf" srcId="{41AA9AEA-8AB1-40AE-ABDB-09E933C5E67D}" destId="{3DFA836B-33A8-4D77-B1B4-58E0A70ABED5}" srcOrd="1" destOrd="0" presId="urn:microsoft.com/office/officeart/2008/layout/HorizontalMultiLevelHierarchy"/>
    <dgm:cxn modelId="{032BEDEA-2D4A-40A4-81EA-D1C4F325DF24}" type="presParOf" srcId="{2EB0F224-BDD6-42E3-8B93-8463ECF1860E}" destId="{373AB52E-6EC4-45FD-83E9-C44C606B2E69}" srcOrd="2" destOrd="0" presId="urn:microsoft.com/office/officeart/2008/layout/HorizontalMultiLevelHierarchy"/>
    <dgm:cxn modelId="{CF8E919D-10CA-4BA6-B62F-70DB6F2B2243}" type="presParOf" srcId="{373AB52E-6EC4-45FD-83E9-C44C606B2E69}" destId="{A5B9B56C-1464-4476-8081-28B8772C0563}" srcOrd="0" destOrd="0" presId="urn:microsoft.com/office/officeart/2008/layout/HorizontalMultiLevelHierarchy"/>
    <dgm:cxn modelId="{A6DF2901-A3EC-4974-9676-E5D93775B81F}" type="presParOf" srcId="{2EB0F224-BDD6-42E3-8B93-8463ECF1860E}" destId="{451E75FE-3EAE-41F6-8BB9-4135518EA404}" srcOrd="3" destOrd="0" presId="urn:microsoft.com/office/officeart/2008/layout/HorizontalMultiLevelHierarchy"/>
    <dgm:cxn modelId="{AC5C9CF7-FB22-4689-A2C7-3D31BDDB1D8F}" type="presParOf" srcId="{451E75FE-3EAE-41F6-8BB9-4135518EA404}" destId="{732F5D19-D897-4AC0-849A-D58142F3249D}" srcOrd="0" destOrd="0" presId="urn:microsoft.com/office/officeart/2008/layout/HorizontalMultiLevelHierarchy"/>
    <dgm:cxn modelId="{C89F5055-6C3D-4EE6-9CDC-93198E1307D1}" type="presParOf" srcId="{451E75FE-3EAE-41F6-8BB9-4135518EA404}" destId="{958074DD-DB7F-4E26-870F-A5E131D24C01}" srcOrd="1" destOrd="0" presId="urn:microsoft.com/office/officeart/2008/layout/HorizontalMultiLevelHierarchy"/>
    <dgm:cxn modelId="{3F179F70-98C6-4BCC-9A71-E26810AB71BE}" type="presParOf" srcId="{5280FEA8-A1FF-42C0-84C6-296DCA8431C0}" destId="{6CE9ED01-888E-4B78-8582-FB75BBD8A972}" srcOrd="2" destOrd="0" presId="urn:microsoft.com/office/officeart/2008/layout/HorizontalMultiLevelHierarchy"/>
    <dgm:cxn modelId="{71DDF32E-6AAE-4DCB-8F2F-D1D4897F4FD9}" type="presParOf" srcId="{6CE9ED01-888E-4B78-8582-FB75BBD8A972}" destId="{7D9E41AE-4EBA-4214-B586-6C749374F475}" srcOrd="0" destOrd="0" presId="urn:microsoft.com/office/officeart/2008/layout/HorizontalMultiLevelHierarchy"/>
    <dgm:cxn modelId="{4E33B19B-CE8E-4C81-8429-405DFA2C1EBE}" type="presParOf" srcId="{5280FEA8-A1FF-42C0-84C6-296DCA8431C0}" destId="{08E748C1-26BC-47C3-BEB1-10551DD661A5}" srcOrd="3" destOrd="0" presId="urn:microsoft.com/office/officeart/2008/layout/HorizontalMultiLevelHierarchy"/>
    <dgm:cxn modelId="{4837409A-5ED6-4D70-990E-189081B067C2}" type="presParOf" srcId="{08E748C1-26BC-47C3-BEB1-10551DD661A5}" destId="{0CA80ACC-93C0-4BCB-9335-F3CDDBD9B624}" srcOrd="0" destOrd="0" presId="urn:microsoft.com/office/officeart/2008/layout/HorizontalMultiLevelHierarchy"/>
    <dgm:cxn modelId="{093F558A-CC9D-4B40-8F12-C907F51B6FED}" type="presParOf" srcId="{08E748C1-26BC-47C3-BEB1-10551DD661A5}" destId="{7A46CDA1-C721-4A5B-BFAC-FB5A15715B4E}" srcOrd="1" destOrd="0" presId="urn:microsoft.com/office/officeart/2008/layout/HorizontalMultiLevelHierarchy"/>
    <dgm:cxn modelId="{15BF5FEE-3379-4D65-8266-3BE79A1E3053}" type="presParOf" srcId="{5280FEA8-A1FF-42C0-84C6-296DCA8431C0}" destId="{67FFDAB1-1728-4A4B-923B-F9016C2B42A4}" srcOrd="4" destOrd="0" presId="urn:microsoft.com/office/officeart/2008/layout/HorizontalMultiLevelHierarchy"/>
    <dgm:cxn modelId="{FEF246E4-DD7A-4E74-90FB-C1CC62E1B8CF}" type="presParOf" srcId="{67FFDAB1-1728-4A4B-923B-F9016C2B42A4}" destId="{820E6E64-DB42-4DD5-A1BD-7F18E149D211}" srcOrd="0" destOrd="0" presId="urn:microsoft.com/office/officeart/2008/layout/HorizontalMultiLevelHierarchy"/>
    <dgm:cxn modelId="{5CF71AB9-5AA0-47D5-B6FB-AB5AEE64EB8F}" type="presParOf" srcId="{5280FEA8-A1FF-42C0-84C6-296DCA8431C0}" destId="{790D03D2-E9E4-420B-8037-689F4B277CFC}" srcOrd="5" destOrd="0" presId="urn:microsoft.com/office/officeart/2008/layout/HorizontalMultiLevelHierarchy"/>
    <dgm:cxn modelId="{4BAF6930-BB88-4BC4-85AC-248717AA4B5A}" type="presParOf" srcId="{790D03D2-E9E4-420B-8037-689F4B277CFC}" destId="{225FA30C-E31F-48C5-A2A9-86D4AFBA6A6F}" srcOrd="0" destOrd="0" presId="urn:microsoft.com/office/officeart/2008/layout/HorizontalMultiLevelHierarchy"/>
    <dgm:cxn modelId="{16312B42-A04F-49F8-B8AA-EE5047D1517B}" type="presParOf" srcId="{790D03D2-E9E4-420B-8037-689F4B277CFC}" destId="{8FB6F4AE-EAD9-4A5B-BBDA-9778F8CADC47}" srcOrd="1" destOrd="0" presId="urn:microsoft.com/office/officeart/2008/layout/HorizontalMultiLevelHierarchy"/>
    <dgm:cxn modelId="{C5F6CD70-617D-49CC-8C66-3EA9759B29B7}" type="presParOf" srcId="{5280FEA8-A1FF-42C0-84C6-296DCA8431C0}" destId="{5B4BCDC3-C100-452A-B95A-3FA226A460A4}" srcOrd="6" destOrd="0" presId="urn:microsoft.com/office/officeart/2008/layout/HorizontalMultiLevelHierarchy"/>
    <dgm:cxn modelId="{F187A4F3-27EA-44C1-8439-CC18ED93583A}" type="presParOf" srcId="{5B4BCDC3-C100-452A-B95A-3FA226A460A4}" destId="{9F5DBC72-B3C9-4C47-93CA-548EE64AEBA5}" srcOrd="0" destOrd="0" presId="urn:microsoft.com/office/officeart/2008/layout/HorizontalMultiLevelHierarchy"/>
    <dgm:cxn modelId="{96E702B5-9A4B-47C5-B48D-90FB7254845E}" type="presParOf" srcId="{5280FEA8-A1FF-42C0-84C6-296DCA8431C0}" destId="{E791C013-661C-4D12-8B94-37074C80DA90}" srcOrd="7" destOrd="0" presId="urn:microsoft.com/office/officeart/2008/layout/HorizontalMultiLevelHierarchy"/>
    <dgm:cxn modelId="{9A45D3F4-8CF9-4DF9-BDC0-EDEC0C6C9AB7}" type="presParOf" srcId="{E791C013-661C-4D12-8B94-37074C80DA90}" destId="{32377E58-3BF3-4801-A95A-2E8BED366854}" srcOrd="0" destOrd="0" presId="urn:microsoft.com/office/officeart/2008/layout/HorizontalMultiLevelHierarchy"/>
    <dgm:cxn modelId="{1824B0A8-BD9A-46D3-A0FD-FD85ECBAB599}" type="presParOf" srcId="{E791C013-661C-4D12-8B94-37074C80DA90}" destId="{783FA052-DDFA-4B05-BB91-3055E522B65B}" srcOrd="1" destOrd="0" presId="urn:microsoft.com/office/officeart/2008/layout/HorizontalMultiLevelHierarchy"/>
    <dgm:cxn modelId="{4118E206-19FC-416B-AD41-D41A0EFE2066}" type="presParOf" srcId="{5EF2F110-FC1F-4629-AC00-06AFB0252706}" destId="{B9AA17FE-0B79-4925-9645-25FB47405B9E}" srcOrd="2" destOrd="0" presId="urn:microsoft.com/office/officeart/2008/layout/HorizontalMultiLevelHierarchy"/>
    <dgm:cxn modelId="{13A797E9-77C1-405C-8430-312B7741E407}" type="presParOf" srcId="{B9AA17FE-0B79-4925-9645-25FB47405B9E}" destId="{5F39ECD6-E20E-400D-9A53-077E40087BC4}" srcOrd="0" destOrd="0" presId="urn:microsoft.com/office/officeart/2008/layout/HorizontalMultiLevelHierarchy"/>
    <dgm:cxn modelId="{EED5E493-3DEA-42D1-A345-4B1946134ED5}" type="presParOf" srcId="{5EF2F110-FC1F-4629-AC00-06AFB0252706}" destId="{E7DA109B-06E2-48E9-86F7-D5B130A5F527}" srcOrd="3" destOrd="0" presId="urn:microsoft.com/office/officeart/2008/layout/HorizontalMultiLevelHierarchy"/>
    <dgm:cxn modelId="{81477AF3-5705-4E7E-B1FA-1FFEE70681C0}" type="presParOf" srcId="{E7DA109B-06E2-48E9-86F7-D5B130A5F527}" destId="{C2BF03CF-CEFA-4D86-B673-B1ED66A2D5E3}" srcOrd="0" destOrd="0" presId="urn:microsoft.com/office/officeart/2008/layout/HorizontalMultiLevelHierarchy"/>
    <dgm:cxn modelId="{1151B964-C3A5-417E-9F0E-C4A4D63F984D}" type="presParOf" srcId="{E7DA109B-06E2-48E9-86F7-D5B130A5F527}" destId="{B46B0E6D-F55B-46BC-A382-DDA83EE1967B}" srcOrd="1" destOrd="0" presId="urn:microsoft.com/office/officeart/2008/layout/HorizontalMultiLevelHierarchy"/>
    <dgm:cxn modelId="{B9344E9A-2BF0-47AD-A494-81568119A706}" type="presParOf" srcId="{B46B0E6D-F55B-46BC-A382-DDA83EE1967B}" destId="{2F02C9EA-ACEF-4A29-89A7-461911A3BB99}" srcOrd="0" destOrd="0" presId="urn:microsoft.com/office/officeart/2008/layout/HorizontalMultiLevelHierarchy"/>
    <dgm:cxn modelId="{69D75B42-22BD-499D-A6C4-3063DBD46E47}" type="presParOf" srcId="{2F02C9EA-ACEF-4A29-89A7-461911A3BB99}" destId="{D8881B5A-5C9B-465D-A2C8-B672636238A6}" srcOrd="0" destOrd="0" presId="urn:microsoft.com/office/officeart/2008/layout/HorizontalMultiLevelHierarchy"/>
    <dgm:cxn modelId="{5AE8F5E0-8A1E-4772-A855-C4CE2E2858CF}" type="presParOf" srcId="{B46B0E6D-F55B-46BC-A382-DDA83EE1967B}" destId="{699C45CC-13F2-4E2E-B482-5B4D9028ADDC}" srcOrd="1" destOrd="0" presId="urn:microsoft.com/office/officeart/2008/layout/HorizontalMultiLevelHierarchy"/>
    <dgm:cxn modelId="{BD5B692B-B0BF-46C8-8BD3-457A3B588D77}" type="presParOf" srcId="{699C45CC-13F2-4E2E-B482-5B4D9028ADDC}" destId="{4B564C06-5A8C-42AD-B305-CF1C54C66635}" srcOrd="0" destOrd="0" presId="urn:microsoft.com/office/officeart/2008/layout/HorizontalMultiLevelHierarchy"/>
    <dgm:cxn modelId="{6B2DD83E-FDDE-4FCC-8721-A3F6F5A62943}" type="presParOf" srcId="{699C45CC-13F2-4E2E-B482-5B4D9028ADDC}" destId="{C43FA3A0-FD0E-4922-B21F-D43B4B55F251}" srcOrd="1" destOrd="0" presId="urn:microsoft.com/office/officeart/2008/layout/HorizontalMultiLevelHierarchy"/>
    <dgm:cxn modelId="{7749BCAC-A7DC-4CE2-83B6-F22586E789C6}" type="presParOf" srcId="{C43FA3A0-FD0E-4922-B21F-D43B4B55F251}" destId="{D95054D7-7E52-47BC-97AF-CD870989FAA5}" srcOrd="0" destOrd="0" presId="urn:microsoft.com/office/officeart/2008/layout/HorizontalMultiLevelHierarchy"/>
    <dgm:cxn modelId="{3ACAC92D-A4BB-4196-949D-3FFA9CE97EC0}" type="presParOf" srcId="{D95054D7-7E52-47BC-97AF-CD870989FAA5}" destId="{34B60BB9-D332-4077-8C6E-BAB38A81BA07}" srcOrd="0" destOrd="0" presId="urn:microsoft.com/office/officeart/2008/layout/HorizontalMultiLevelHierarchy"/>
    <dgm:cxn modelId="{876F91E6-398A-4400-B701-FE6694B80095}" type="presParOf" srcId="{C43FA3A0-FD0E-4922-B21F-D43B4B55F251}" destId="{6CADF29B-7CEF-4351-BD61-0C0CDD9470A4}" srcOrd="1" destOrd="0" presId="urn:microsoft.com/office/officeart/2008/layout/HorizontalMultiLevelHierarchy"/>
    <dgm:cxn modelId="{8B823301-7A71-4F6F-8B60-DC67A48F8812}" type="presParOf" srcId="{6CADF29B-7CEF-4351-BD61-0C0CDD9470A4}" destId="{B8CED459-49DA-4B42-B098-AC55CA30E417}" srcOrd="0" destOrd="0" presId="urn:microsoft.com/office/officeart/2008/layout/HorizontalMultiLevelHierarchy"/>
    <dgm:cxn modelId="{142B2AB9-924D-451D-A4C8-4F3014200B82}" type="presParOf" srcId="{6CADF29B-7CEF-4351-BD61-0C0CDD9470A4}" destId="{2026E182-51B1-4FA8-B0FE-75FAB7F7146D}" srcOrd="1" destOrd="0" presId="urn:microsoft.com/office/officeart/2008/layout/HorizontalMultiLevelHierarchy"/>
    <dgm:cxn modelId="{096A0367-C0DF-46EC-B67E-D246154797A5}" type="presParOf" srcId="{C43FA3A0-FD0E-4922-B21F-D43B4B55F251}" destId="{4C2D6FCE-31CF-4ADE-8AD6-AF96764AEAFE}" srcOrd="2" destOrd="0" presId="urn:microsoft.com/office/officeart/2008/layout/HorizontalMultiLevelHierarchy"/>
    <dgm:cxn modelId="{3A900E83-3EDE-43BE-83BA-8CFCE718E4C2}" type="presParOf" srcId="{4C2D6FCE-31CF-4ADE-8AD6-AF96764AEAFE}" destId="{69C05C5E-8459-4835-AF78-FADBF1E74960}" srcOrd="0" destOrd="0" presId="urn:microsoft.com/office/officeart/2008/layout/HorizontalMultiLevelHierarchy"/>
    <dgm:cxn modelId="{E0F279F6-A9ED-4F42-BBC0-F8745F402AB0}" type="presParOf" srcId="{C43FA3A0-FD0E-4922-B21F-D43B4B55F251}" destId="{F53F7964-0E8E-4C6C-AA8F-ABB359B73FA7}" srcOrd="3" destOrd="0" presId="urn:microsoft.com/office/officeart/2008/layout/HorizontalMultiLevelHierarchy"/>
    <dgm:cxn modelId="{E856CC39-71EF-492D-9936-28042E5E4EE5}" type="presParOf" srcId="{F53F7964-0E8E-4C6C-AA8F-ABB359B73FA7}" destId="{2FD95282-1462-41CA-8D61-680C70BC5540}" srcOrd="0" destOrd="0" presId="urn:microsoft.com/office/officeart/2008/layout/HorizontalMultiLevelHierarchy"/>
    <dgm:cxn modelId="{855CF0C7-32B6-4850-91E7-238724F2507E}" type="presParOf" srcId="{F53F7964-0E8E-4C6C-AA8F-ABB359B73FA7}" destId="{388665BB-9A40-4482-90A1-72CE7BB5A14D}" srcOrd="1" destOrd="0" presId="urn:microsoft.com/office/officeart/2008/layout/HorizontalMultiLevelHierarchy"/>
    <dgm:cxn modelId="{785F9440-48A0-4470-A005-A8F2B581F34B}" type="presParOf" srcId="{C43FA3A0-FD0E-4922-B21F-D43B4B55F251}" destId="{F35AF225-8A47-4045-AEF5-8E26D8104F53}" srcOrd="4" destOrd="0" presId="urn:microsoft.com/office/officeart/2008/layout/HorizontalMultiLevelHierarchy"/>
    <dgm:cxn modelId="{CE97DB13-8F0D-4EBB-8B07-64675DF4A497}" type="presParOf" srcId="{F35AF225-8A47-4045-AEF5-8E26D8104F53}" destId="{679705E7-6F5D-4D9B-BE3D-570F148606F3}" srcOrd="0" destOrd="0" presId="urn:microsoft.com/office/officeart/2008/layout/HorizontalMultiLevelHierarchy"/>
    <dgm:cxn modelId="{DA80B087-69C3-4F27-A7CF-457F416AA955}" type="presParOf" srcId="{C43FA3A0-FD0E-4922-B21F-D43B4B55F251}" destId="{D0362E12-5DFB-4363-AFA7-61FA4AB146F4}" srcOrd="5" destOrd="0" presId="urn:microsoft.com/office/officeart/2008/layout/HorizontalMultiLevelHierarchy"/>
    <dgm:cxn modelId="{24925947-CE3F-4776-82F9-9994C46C3623}" type="presParOf" srcId="{D0362E12-5DFB-4363-AFA7-61FA4AB146F4}" destId="{DCE51B8F-2505-48E0-B82C-F4C22586422C}" srcOrd="0" destOrd="0" presId="urn:microsoft.com/office/officeart/2008/layout/HorizontalMultiLevelHierarchy"/>
    <dgm:cxn modelId="{7E477D65-685B-4E89-9C8B-9875592E7F14}" type="presParOf" srcId="{D0362E12-5DFB-4363-AFA7-61FA4AB146F4}" destId="{F63095AD-3C1A-49A1-8764-DD1249E75B51}" srcOrd="1" destOrd="0" presId="urn:microsoft.com/office/officeart/2008/layout/HorizontalMultiLevelHierarchy"/>
    <dgm:cxn modelId="{3B644CE4-9438-4B30-B001-E2C9F8D3EB05}" type="presParOf" srcId="{C43FA3A0-FD0E-4922-B21F-D43B4B55F251}" destId="{13095555-7722-4F9F-87CC-6EC3E7E681D3}" srcOrd="6" destOrd="0" presId="urn:microsoft.com/office/officeart/2008/layout/HorizontalMultiLevelHierarchy"/>
    <dgm:cxn modelId="{083A31CE-DDBC-4B7A-8159-7B5078EF7E04}" type="presParOf" srcId="{13095555-7722-4F9F-87CC-6EC3E7E681D3}" destId="{CFFAEA63-52C2-4B90-A9D0-E2756B7D6085}" srcOrd="0" destOrd="0" presId="urn:microsoft.com/office/officeart/2008/layout/HorizontalMultiLevelHierarchy"/>
    <dgm:cxn modelId="{4877B236-F699-4E7F-90C5-947B70520582}" type="presParOf" srcId="{C43FA3A0-FD0E-4922-B21F-D43B4B55F251}" destId="{05FD9CB4-9A54-47DC-9342-41615299423E}" srcOrd="7" destOrd="0" presId="urn:microsoft.com/office/officeart/2008/layout/HorizontalMultiLevelHierarchy"/>
    <dgm:cxn modelId="{34BEFD37-22E2-4B02-908D-3CA36A6E9658}" type="presParOf" srcId="{05FD9CB4-9A54-47DC-9342-41615299423E}" destId="{7F01D92F-A4D0-4E10-80FB-5F5AE99BE019}" srcOrd="0" destOrd="0" presId="urn:microsoft.com/office/officeart/2008/layout/HorizontalMultiLevelHierarchy"/>
    <dgm:cxn modelId="{9C29AFA9-E087-45D0-A4E7-E9233EA99DB4}" type="presParOf" srcId="{05FD9CB4-9A54-47DC-9342-41615299423E}" destId="{1B88C308-FE0D-4BEA-A75D-E3B273E9DC75}" srcOrd="1" destOrd="0" presId="urn:microsoft.com/office/officeart/2008/layout/HorizontalMultiLevelHierarchy"/>
    <dgm:cxn modelId="{AA4C125F-8671-40C0-831A-0CF6174C798C}" type="presParOf" srcId="{B46B0E6D-F55B-46BC-A382-DDA83EE1967B}" destId="{F8AA278D-5DFA-4405-A121-6263B81161F8}" srcOrd="2" destOrd="0" presId="urn:microsoft.com/office/officeart/2008/layout/HorizontalMultiLevelHierarchy"/>
    <dgm:cxn modelId="{6B4A3592-BA84-4B9B-BA0B-E1834DEEF892}" type="presParOf" srcId="{F8AA278D-5DFA-4405-A121-6263B81161F8}" destId="{6F8A12BA-6E0C-425B-8ABA-1FEE383AACDE}" srcOrd="0" destOrd="0" presId="urn:microsoft.com/office/officeart/2008/layout/HorizontalMultiLevelHierarchy"/>
    <dgm:cxn modelId="{4BF690CA-4340-4A1F-852F-294CE1D2F9E7}" type="presParOf" srcId="{B46B0E6D-F55B-46BC-A382-DDA83EE1967B}" destId="{5954F4DD-0EF2-4755-AEF9-9E3D0C3273F8}" srcOrd="3" destOrd="0" presId="urn:microsoft.com/office/officeart/2008/layout/HorizontalMultiLevelHierarchy"/>
    <dgm:cxn modelId="{1EB4016A-2CC7-42B3-977D-CE2E9B29C16A}" type="presParOf" srcId="{5954F4DD-0EF2-4755-AEF9-9E3D0C3273F8}" destId="{78A4EA80-8563-42AE-BC7F-344EF2BA7A1D}" srcOrd="0" destOrd="0" presId="urn:microsoft.com/office/officeart/2008/layout/HorizontalMultiLevelHierarchy"/>
    <dgm:cxn modelId="{7C604ADA-9AEC-4E33-9B47-33F1CA141B37}" type="presParOf" srcId="{5954F4DD-0EF2-4755-AEF9-9E3D0C3273F8}" destId="{422FC1D4-E478-4B71-BAD6-E9A159EF8E43}" srcOrd="1" destOrd="0" presId="urn:microsoft.com/office/officeart/2008/layout/HorizontalMultiLevelHierarchy"/>
    <dgm:cxn modelId="{22D8B4A9-F6A3-4599-B55C-8AD8B46BDAAF}" type="presParOf" srcId="{B46B0E6D-F55B-46BC-A382-DDA83EE1967B}" destId="{88B0A1A3-7B89-4A15-9A33-85C74210B166}" srcOrd="4" destOrd="0" presId="urn:microsoft.com/office/officeart/2008/layout/HorizontalMultiLevelHierarchy"/>
    <dgm:cxn modelId="{9B06884E-234C-4D5D-B757-AE9219A2A0B7}" type="presParOf" srcId="{88B0A1A3-7B89-4A15-9A33-85C74210B166}" destId="{1D9E19F8-0C2B-49BF-9FC7-88033E086F97}" srcOrd="0" destOrd="0" presId="urn:microsoft.com/office/officeart/2008/layout/HorizontalMultiLevelHierarchy"/>
    <dgm:cxn modelId="{DB7FDDB9-783B-435E-AAB2-F2D5AE1F6CEC}" type="presParOf" srcId="{B46B0E6D-F55B-46BC-A382-DDA83EE1967B}" destId="{9ED49E54-AC06-4A38-BBB9-6E21D7153074}" srcOrd="5" destOrd="0" presId="urn:microsoft.com/office/officeart/2008/layout/HorizontalMultiLevelHierarchy"/>
    <dgm:cxn modelId="{C266ECF6-BBC3-45F8-AD08-C4568800E0C2}" type="presParOf" srcId="{9ED49E54-AC06-4A38-BBB9-6E21D7153074}" destId="{5828A180-F610-41C0-B906-36C798CCD654}" srcOrd="0" destOrd="0" presId="urn:microsoft.com/office/officeart/2008/layout/HorizontalMultiLevelHierarchy"/>
    <dgm:cxn modelId="{372CF9F5-755B-4CF2-B856-66ABD4ADD5A7}" type="presParOf" srcId="{9ED49E54-AC06-4A38-BBB9-6E21D7153074}" destId="{481820A8-F8B4-4B95-AECA-D2E0BA469218}" srcOrd="1" destOrd="0" presId="urn:microsoft.com/office/officeart/2008/layout/HorizontalMultiLevelHierarchy"/>
    <dgm:cxn modelId="{37761B36-7997-4D2B-B27C-B933CE37F13B}" type="presParOf" srcId="{481820A8-F8B4-4B95-AECA-D2E0BA469218}" destId="{C0C1AEC0-8004-4C36-BA3D-62DF4ADE9336}" srcOrd="0" destOrd="0" presId="urn:microsoft.com/office/officeart/2008/layout/HorizontalMultiLevelHierarchy"/>
    <dgm:cxn modelId="{1F437B91-D50A-49DA-B53F-233E2215A1E9}" type="presParOf" srcId="{C0C1AEC0-8004-4C36-BA3D-62DF4ADE9336}" destId="{25236268-EB25-43A5-B735-A4DAE06B5C0A}" srcOrd="0" destOrd="0" presId="urn:microsoft.com/office/officeart/2008/layout/HorizontalMultiLevelHierarchy"/>
    <dgm:cxn modelId="{BECFAE15-B943-45D9-ACB5-1697AEEE45C3}" type="presParOf" srcId="{481820A8-F8B4-4B95-AECA-D2E0BA469218}" destId="{134A73BE-35EA-4F81-B278-24C529242A17}" srcOrd="1" destOrd="0" presId="urn:microsoft.com/office/officeart/2008/layout/HorizontalMultiLevelHierarchy"/>
    <dgm:cxn modelId="{AC5CE35C-D32F-41B3-AE7B-40335B499D68}" type="presParOf" srcId="{134A73BE-35EA-4F81-B278-24C529242A17}" destId="{7F78F3DE-0A25-4428-9307-99EE467E8169}" srcOrd="0" destOrd="0" presId="urn:microsoft.com/office/officeart/2008/layout/HorizontalMultiLevelHierarchy"/>
    <dgm:cxn modelId="{5546EFED-A979-4B45-BED0-34CC860F077C}" type="presParOf" srcId="{134A73BE-35EA-4F81-B278-24C529242A17}" destId="{C5ECEAA1-1AAC-4333-9183-DD9A19FCEAD7}"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Tipos de Sistemas que suministran potencia</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400" dirty="0" smtClean="0"/>
            <a:t>Sistema Eléctrico</a:t>
          </a:r>
          <a:endParaRPr lang="es-ES" sz="1400"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E63C8A89-4ABB-40DD-9207-08D0602DA8C7}">
      <dgm:prSet custT="1"/>
      <dgm:spPr/>
      <dgm:t>
        <a:bodyPr/>
        <a:lstStyle/>
        <a:p>
          <a:r>
            <a:rPr lang="es-ES" sz="1400" dirty="0" smtClean="0"/>
            <a:t>Sistema Hidráulico</a:t>
          </a:r>
          <a:endParaRPr lang="es-ES" sz="1400" dirty="0"/>
        </a:p>
      </dgm:t>
    </dgm:pt>
    <dgm:pt modelId="{89E58105-5DA2-470E-9133-AEB5D0F926D1}" type="parTrans" cxnId="{4457A485-06C0-48A5-B913-BC91812AA131}">
      <dgm:prSet/>
      <dgm:spPr/>
      <dgm:t>
        <a:bodyPr/>
        <a:lstStyle/>
        <a:p>
          <a:endParaRPr lang="es-ES"/>
        </a:p>
      </dgm:t>
    </dgm:pt>
    <dgm:pt modelId="{3C1FE64D-0D65-4142-9215-F1BFA20F1318}" type="sibTrans" cxnId="{4457A485-06C0-48A5-B913-BC91812AA131}">
      <dgm:prSet/>
      <dgm:spPr/>
      <dgm:t>
        <a:bodyPr/>
        <a:lstStyle/>
        <a:p>
          <a:endParaRPr lang="es-ES"/>
        </a:p>
      </dgm:t>
    </dgm:pt>
    <dgm:pt modelId="{5BC471C0-1B81-4589-A06B-27064506CD10}">
      <dgm:prSet custT="1"/>
      <dgm:spPr/>
      <dgm:t>
        <a:bodyPr/>
        <a:lstStyle/>
        <a:p>
          <a:r>
            <a:rPr lang="es-ES" sz="1400" dirty="0" smtClean="0"/>
            <a:t>Máquinas pequeñas</a:t>
          </a:r>
          <a:endParaRPr lang="es-ES" sz="1400" dirty="0"/>
        </a:p>
      </dgm:t>
    </dgm:pt>
    <dgm:pt modelId="{A5235CCA-9FED-49D0-90F4-C1E3E6CBDF86}" type="parTrans" cxnId="{2A3EB751-F1A6-45CC-9B02-D18E4E2E45CB}">
      <dgm:prSet/>
      <dgm:spPr/>
      <dgm:t>
        <a:bodyPr/>
        <a:lstStyle/>
        <a:p>
          <a:endParaRPr lang="es-ES"/>
        </a:p>
      </dgm:t>
    </dgm:pt>
    <dgm:pt modelId="{10C0773F-E39C-4FB2-B903-5C2F11F653BE}" type="sibTrans" cxnId="{2A3EB751-F1A6-45CC-9B02-D18E4E2E45CB}">
      <dgm:prSet/>
      <dgm:spPr/>
      <dgm:t>
        <a:bodyPr/>
        <a:lstStyle/>
        <a:p>
          <a:endParaRPr lang="es-ES"/>
        </a:p>
      </dgm:t>
    </dgm:pt>
    <dgm:pt modelId="{06585FA0-4F8E-41BE-94FF-422B72884C52}">
      <dgm:prSet custT="1"/>
      <dgm:spPr/>
      <dgm:t>
        <a:bodyPr/>
        <a:lstStyle/>
        <a:p>
          <a:r>
            <a:rPr lang="es-ES" sz="1400" dirty="0" smtClean="0"/>
            <a:t>Regula velocidad del tornillo</a:t>
          </a:r>
          <a:endParaRPr lang="es-ES" sz="1400" dirty="0"/>
        </a:p>
      </dgm:t>
    </dgm:pt>
    <dgm:pt modelId="{CF61CFA4-C281-437C-97B9-CEF5B8DDC8B3}" type="parTrans" cxnId="{D81CDAFF-4C79-409C-9D64-E45DF681A333}">
      <dgm:prSet/>
      <dgm:spPr/>
      <dgm:t>
        <a:bodyPr/>
        <a:lstStyle/>
        <a:p>
          <a:endParaRPr lang="es-ES"/>
        </a:p>
      </dgm:t>
    </dgm:pt>
    <dgm:pt modelId="{7489474A-9EEF-49AD-98CD-555582090C2A}" type="sibTrans" cxnId="{D81CDAFF-4C79-409C-9D64-E45DF681A333}">
      <dgm:prSet/>
      <dgm:spPr/>
      <dgm:t>
        <a:bodyPr/>
        <a:lstStyle/>
        <a:p>
          <a:endParaRPr lang="es-ES"/>
        </a:p>
      </dgm:t>
    </dgm:pt>
    <dgm:pt modelId="{900A7B70-BA53-422D-94DE-F8055D7624D6}">
      <dgm:prSet custT="1"/>
      <dgm:spPr>
        <a:blipFill rotWithShape="1">
          <a:blip xmlns:r="http://schemas.openxmlformats.org/officeDocument/2006/relationships" r:embed="rId1"/>
          <a:stretch>
            <a:fillRect/>
          </a:stretch>
        </a:blipFill>
      </dgm:spPr>
      <dgm:t>
        <a:bodyPr/>
        <a:lstStyle/>
        <a:p>
          <a:r>
            <a:rPr lang="es-EC">
              <a:noFill/>
            </a:rPr>
            <a:t> </a:t>
          </a:r>
        </a:p>
      </dgm:t>
    </dgm:pt>
    <dgm:pt modelId="{F92E4340-B76E-4495-8094-8F4E28D0CEDC}" type="parTrans" cxnId="{858ACB33-7575-466E-A0F9-D9987437ED94}">
      <dgm:prSet/>
      <dgm:spPr/>
      <dgm:t>
        <a:bodyPr/>
        <a:lstStyle/>
        <a:p>
          <a:endParaRPr lang="es-ES"/>
        </a:p>
      </dgm:t>
    </dgm:pt>
    <dgm:pt modelId="{D1BC946F-F753-49D6-B3C2-A61247D64D6A}" type="sibTrans" cxnId="{858ACB33-7575-466E-A0F9-D9987437ED94}">
      <dgm:prSet/>
      <dgm:spPr/>
      <dgm:t>
        <a:bodyPr/>
        <a:lstStyle/>
        <a:p>
          <a:endParaRPr lang="es-ES"/>
        </a:p>
      </dgm:t>
    </dgm:pt>
    <dgm:pt modelId="{C232DFEA-CF4D-4FCF-8A69-C6B0570BA340}">
      <dgm:prSet custT="1"/>
      <dgm:spPr/>
      <dgm:t>
        <a:bodyPr/>
        <a:lstStyle/>
        <a:p>
          <a:r>
            <a:rPr lang="es-ES" sz="1400" dirty="0" smtClean="0"/>
            <a:t>Ventajas</a:t>
          </a:r>
          <a:endParaRPr lang="es-ES" sz="1400" dirty="0"/>
        </a:p>
      </dgm:t>
    </dgm:pt>
    <dgm:pt modelId="{82A08523-DD5C-4B2A-9D78-ABF79FBE7244}" type="parTrans" cxnId="{C2AFFACD-A589-44B3-96AA-08A5E9E404C3}">
      <dgm:prSet/>
      <dgm:spPr/>
      <dgm:t>
        <a:bodyPr/>
        <a:lstStyle/>
        <a:p>
          <a:endParaRPr lang="es-ES"/>
        </a:p>
      </dgm:t>
    </dgm:pt>
    <dgm:pt modelId="{9D4AF285-5089-43C0-A486-B05C2200332A}" type="sibTrans" cxnId="{C2AFFACD-A589-44B3-96AA-08A5E9E404C3}">
      <dgm:prSet/>
      <dgm:spPr/>
      <dgm:t>
        <a:bodyPr/>
        <a:lstStyle/>
        <a:p>
          <a:endParaRPr lang="es-ES"/>
        </a:p>
      </dgm:t>
    </dgm:pt>
    <dgm:pt modelId="{67AA557F-02EC-4770-8380-C85C861DD176}">
      <dgm:prSet custT="1"/>
      <dgm:spPr/>
      <dgm:t>
        <a:bodyPr/>
        <a:lstStyle/>
        <a:p>
          <a:r>
            <a:rPr lang="es-ES" sz="1400" dirty="0" smtClean="0"/>
            <a:t>Unidad de inyección</a:t>
          </a:r>
          <a:endParaRPr lang="es-ES" sz="1400" dirty="0"/>
        </a:p>
      </dgm:t>
    </dgm:pt>
    <dgm:pt modelId="{BD9BCDF4-DF0B-4994-9A74-18E9C03AFE82}" type="parTrans" cxnId="{82165D1F-527B-41CC-8F3D-CD94AA18141B}">
      <dgm:prSet/>
      <dgm:spPr/>
      <dgm:t>
        <a:bodyPr/>
        <a:lstStyle/>
        <a:p>
          <a:endParaRPr lang="es-ES"/>
        </a:p>
      </dgm:t>
    </dgm:pt>
    <dgm:pt modelId="{EF1247F1-2B9C-4648-8C67-653CECB7BE3B}" type="sibTrans" cxnId="{82165D1F-527B-41CC-8F3D-CD94AA18141B}">
      <dgm:prSet/>
      <dgm:spPr/>
      <dgm:t>
        <a:bodyPr/>
        <a:lstStyle/>
        <a:p>
          <a:endParaRPr lang="es-ES"/>
        </a:p>
      </dgm:t>
    </dgm:pt>
    <dgm:pt modelId="{EAECB3D9-73EE-4975-94E0-74E0B4C491BF}">
      <dgm:prSet custT="1"/>
      <dgm:spPr/>
      <dgm:t>
        <a:bodyPr/>
        <a:lstStyle/>
        <a:p>
          <a:r>
            <a:rPr lang="es-ES" sz="1400" dirty="0" smtClean="0"/>
            <a:t>Aceite</a:t>
          </a:r>
          <a:endParaRPr lang="es-ES" sz="1400" dirty="0"/>
        </a:p>
      </dgm:t>
    </dgm:pt>
    <dgm:pt modelId="{9016397D-D621-413B-A7BB-5F9174388912}" type="parTrans" cxnId="{E8C606B5-9788-4B82-A024-DB49F6E6444E}">
      <dgm:prSet/>
      <dgm:spPr/>
      <dgm:t>
        <a:bodyPr/>
        <a:lstStyle/>
        <a:p>
          <a:endParaRPr lang="es-ES"/>
        </a:p>
      </dgm:t>
    </dgm:pt>
    <dgm:pt modelId="{AC8B626B-F195-4456-85F5-63D0FB8F1A15}" type="sibTrans" cxnId="{E8C606B5-9788-4B82-A024-DB49F6E6444E}">
      <dgm:prSet/>
      <dgm:spPr/>
      <dgm:t>
        <a:bodyPr/>
        <a:lstStyle/>
        <a:p>
          <a:endParaRPr lang="es-ES"/>
        </a:p>
      </dgm:t>
    </dgm:pt>
    <dgm:pt modelId="{E0112D2C-43C4-4AA9-B88E-D26692E59A1B}">
      <dgm:prSet custT="1"/>
      <dgm:spPr/>
      <dgm:t>
        <a:bodyPr/>
        <a:lstStyle/>
        <a:p>
          <a:r>
            <a:rPr lang="es-ES" sz="1400" dirty="0" smtClean="0"/>
            <a:t>Variar velocidad</a:t>
          </a:r>
          <a:endParaRPr lang="es-ES" sz="1400" dirty="0"/>
        </a:p>
      </dgm:t>
    </dgm:pt>
    <dgm:pt modelId="{B5054F81-FAA5-4710-ADF4-4599D62E7D76}" type="parTrans" cxnId="{AB9E8228-9237-4BEB-91FE-CBE40B68791C}">
      <dgm:prSet/>
      <dgm:spPr/>
      <dgm:t>
        <a:bodyPr/>
        <a:lstStyle/>
        <a:p>
          <a:endParaRPr lang="es-ES"/>
        </a:p>
      </dgm:t>
    </dgm:pt>
    <dgm:pt modelId="{C31B0C77-5E2A-4101-9BF7-C1D293EB1BB6}" type="sibTrans" cxnId="{AB9E8228-9237-4BEB-91FE-CBE40B68791C}">
      <dgm:prSet/>
      <dgm:spPr/>
      <dgm:t>
        <a:bodyPr/>
        <a:lstStyle/>
        <a:p>
          <a:endParaRPr lang="es-ES"/>
        </a:p>
      </dgm:t>
    </dgm:pt>
    <dgm:pt modelId="{92DA2106-243C-4C67-8F37-94C3AFBC17B1}">
      <dgm:prSet custT="1"/>
      <dgm:spPr/>
      <dgm:t>
        <a:bodyPr/>
        <a:lstStyle/>
        <a:p>
          <a:r>
            <a:rPr lang="es-ES" sz="1400" dirty="0" smtClean="0"/>
            <a:t>Apertura y cierre de molde</a:t>
          </a:r>
          <a:endParaRPr lang="es-ES" sz="1400" dirty="0"/>
        </a:p>
      </dgm:t>
    </dgm:pt>
    <dgm:pt modelId="{363D1B84-714D-4A9A-98FA-90C1E0883335}" type="parTrans" cxnId="{0E215684-D82E-4626-80F1-7C9A9789CBCC}">
      <dgm:prSet/>
      <dgm:spPr/>
      <dgm:t>
        <a:bodyPr/>
        <a:lstStyle/>
        <a:p>
          <a:endParaRPr lang="es-EC"/>
        </a:p>
      </dgm:t>
    </dgm:pt>
    <dgm:pt modelId="{62C28CDA-A819-47F3-AFC9-E9352EE75665}" type="sibTrans" cxnId="{0E215684-D82E-4626-80F1-7C9A9789CBCC}">
      <dgm:prSet/>
      <dgm:spPr/>
      <dgm:t>
        <a:bodyPr/>
        <a:lstStyle/>
        <a:p>
          <a:endParaRPr lang="es-EC"/>
        </a:p>
      </dgm:t>
    </dgm:pt>
    <dgm:pt modelId="{B4F9B92D-4CC1-4A30-B163-1DD2FFF19188}">
      <dgm:prSet custT="1"/>
      <dgm:spPr/>
      <dgm:t>
        <a:bodyPr/>
        <a:lstStyle/>
        <a:p>
          <a:r>
            <a:rPr lang="es-ES" sz="1400" dirty="0" smtClean="0"/>
            <a:t>Poseen torque elevado</a:t>
          </a:r>
          <a:endParaRPr lang="es-ES" sz="1400" dirty="0"/>
        </a:p>
      </dgm:t>
    </dgm:pt>
    <dgm:pt modelId="{A9FFD33F-32BB-4DBA-B5BA-806C3369CBCD}" type="parTrans" cxnId="{02D752EB-658F-4CF8-93D8-276F2DD1B7EF}">
      <dgm:prSet/>
      <dgm:spPr/>
      <dgm:t>
        <a:bodyPr/>
        <a:lstStyle/>
        <a:p>
          <a:endParaRPr lang="es-EC"/>
        </a:p>
      </dgm:t>
    </dgm:pt>
    <dgm:pt modelId="{D0D85C50-FFFC-4177-9050-52300A41F3D2}" type="sibTrans" cxnId="{02D752EB-658F-4CF8-93D8-276F2DD1B7EF}">
      <dgm:prSet/>
      <dgm:spPr/>
      <dgm:t>
        <a:bodyPr/>
        <a:lstStyle/>
        <a:p>
          <a:endParaRPr lang="es-EC"/>
        </a:p>
      </dgm:t>
    </dgm:pt>
    <dgm:pt modelId="{F7C523DD-D1F4-45DA-AE86-91B026E4DD03}">
      <dgm:prSet custT="1"/>
      <dgm:spPr/>
      <dgm:t>
        <a:bodyPr/>
        <a:lstStyle/>
        <a:p>
          <a:r>
            <a:rPr lang="es-ES" sz="1400" dirty="0" smtClean="0"/>
            <a:t>Poseen freno mecánico</a:t>
          </a:r>
          <a:endParaRPr lang="es-ES" sz="1400" dirty="0"/>
        </a:p>
      </dgm:t>
    </dgm:pt>
    <dgm:pt modelId="{B5CE7F9A-9C19-44B3-9298-0C741B37E130}" type="parTrans" cxnId="{C39E5839-81F3-4EA4-BCD6-C9E1C6618D2B}">
      <dgm:prSet/>
      <dgm:spPr/>
      <dgm:t>
        <a:bodyPr/>
        <a:lstStyle/>
        <a:p>
          <a:endParaRPr lang="es-EC"/>
        </a:p>
      </dgm:t>
    </dgm:pt>
    <dgm:pt modelId="{966620C4-8647-46AA-B934-CCE2DE5E7D94}" type="sibTrans" cxnId="{C39E5839-81F3-4EA4-BCD6-C9E1C6618D2B}">
      <dgm:prSet/>
      <dgm:spPr/>
      <dgm:t>
        <a:bodyPr/>
        <a:lstStyle/>
        <a:p>
          <a:endParaRPr lang="es-EC"/>
        </a:p>
      </dgm:t>
    </dgm:pt>
    <dgm:pt modelId="{5D368FEE-6933-4E91-8C47-5F2C20A379B3}">
      <dgm:prSet custT="1"/>
      <dgm:spPr/>
      <dgm:t>
        <a:bodyPr/>
        <a:lstStyle/>
        <a:p>
          <a:r>
            <a:rPr lang="es-ES" sz="1400" dirty="0" smtClean="0"/>
            <a:t>Se emplea un flujo para transmitir energía</a:t>
          </a:r>
          <a:endParaRPr lang="es-ES" sz="1400" dirty="0"/>
        </a:p>
      </dgm:t>
    </dgm:pt>
    <dgm:pt modelId="{3BD5C1F3-40CF-4B9C-83EF-C2AF6F4F0742}" type="parTrans" cxnId="{393F11FE-6721-4379-86BF-15CD88080550}">
      <dgm:prSet/>
      <dgm:spPr/>
      <dgm:t>
        <a:bodyPr/>
        <a:lstStyle/>
        <a:p>
          <a:endParaRPr lang="es-EC"/>
        </a:p>
      </dgm:t>
    </dgm:pt>
    <dgm:pt modelId="{C11E7B9D-CEC1-43E3-8EFA-6949D3CDA20E}" type="sibTrans" cxnId="{393F11FE-6721-4379-86BF-15CD88080550}">
      <dgm:prSet/>
      <dgm:spPr/>
      <dgm:t>
        <a:bodyPr/>
        <a:lstStyle/>
        <a:p>
          <a:endParaRPr lang="es-EC"/>
        </a:p>
      </dgm:t>
    </dgm:pt>
    <dgm:pt modelId="{817FC8A9-88EF-4776-B715-278010C7C8C6}">
      <dgm:prSet custT="1"/>
      <dgm:spPr/>
      <dgm:t>
        <a:bodyPr/>
        <a:lstStyle/>
        <a:p>
          <a:r>
            <a:rPr lang="es-ES" sz="1400" dirty="0" smtClean="0"/>
            <a:t>Torque y velocidad relación lineal</a:t>
          </a:r>
          <a:endParaRPr lang="es-ES" sz="1400" dirty="0"/>
        </a:p>
      </dgm:t>
    </dgm:pt>
    <dgm:pt modelId="{39D2DFCD-19A3-4BF3-B603-3FC5DEEE2A1A}" type="parTrans" cxnId="{8555673F-145A-4026-A5BF-4AFE3578D276}">
      <dgm:prSet/>
      <dgm:spPr/>
      <dgm:t>
        <a:bodyPr/>
        <a:lstStyle/>
        <a:p>
          <a:endParaRPr lang="es-EC"/>
        </a:p>
      </dgm:t>
    </dgm:pt>
    <dgm:pt modelId="{4F51D61F-A581-469D-B1E8-2E9325FF9EF0}" type="sibTrans" cxnId="{8555673F-145A-4026-A5BF-4AFE3578D276}">
      <dgm:prSet/>
      <dgm:spPr/>
      <dgm:t>
        <a:bodyPr/>
        <a:lstStyle/>
        <a:p>
          <a:endParaRPr lang="es-EC"/>
        </a:p>
      </dgm:t>
    </dgm:pt>
    <dgm:pt modelId="{6FFFC611-BDD2-48DF-A88C-D663B94E2BAA}">
      <dgm:prSet custT="1"/>
      <dgm:spPr/>
      <dgm:t>
        <a:bodyPr/>
        <a:lstStyle/>
        <a:p>
          <a:r>
            <a:rPr lang="es-ES" sz="1400" dirty="0" smtClean="0"/>
            <a:t>Arranques y paros rápidos</a:t>
          </a:r>
          <a:endParaRPr lang="es-ES" sz="1400" dirty="0"/>
        </a:p>
      </dgm:t>
    </dgm:pt>
    <dgm:pt modelId="{7FD95B50-0FE4-4A7C-A517-BD8B580DAFF9}" type="parTrans" cxnId="{84E3DC59-C270-44ED-9F47-E92C35859DFD}">
      <dgm:prSet/>
      <dgm:spPr/>
      <dgm:t>
        <a:bodyPr/>
        <a:lstStyle/>
        <a:p>
          <a:endParaRPr lang="es-EC"/>
        </a:p>
      </dgm:t>
    </dgm:pt>
    <dgm:pt modelId="{1984D205-0493-4105-A2A9-4F3BBF82949B}" type="sibTrans" cxnId="{84E3DC59-C270-44ED-9F47-E92C35859DFD}">
      <dgm:prSet/>
      <dgm:spPr/>
      <dgm:t>
        <a:bodyPr/>
        <a:lstStyle/>
        <a:p>
          <a:endParaRPr lang="es-EC"/>
        </a:p>
      </dgm:t>
    </dgm:pt>
    <dgm:pt modelId="{F0A704CE-CCB3-4502-A0DA-10BA496D5770}">
      <dgm:prSet custT="1"/>
      <dgm:spPr/>
      <dgm:t>
        <a:bodyPr/>
        <a:lstStyle/>
        <a:p>
          <a:r>
            <a:rPr lang="es-ES" sz="1400" dirty="0" smtClean="0"/>
            <a:t>Relaciones bajas peso-potencia</a:t>
          </a:r>
          <a:endParaRPr lang="es-ES" sz="1400" dirty="0"/>
        </a:p>
      </dgm:t>
    </dgm:pt>
    <dgm:pt modelId="{6B237D5F-18EE-48F8-92BC-251E4B5B5A4C}" type="parTrans" cxnId="{A071DDF9-22A6-47E0-B2ED-10966EA843B4}">
      <dgm:prSet/>
      <dgm:spPr/>
      <dgm:t>
        <a:bodyPr/>
        <a:lstStyle/>
        <a:p>
          <a:endParaRPr lang="es-EC"/>
        </a:p>
      </dgm:t>
    </dgm:pt>
    <dgm:pt modelId="{0B341668-82D7-4CFC-BC47-FCC261D7DF36}" type="sibTrans" cxnId="{A071DDF9-22A6-47E0-B2ED-10966EA843B4}">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X="172313" custScaleY="152162">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E4D03A7C-9CD5-4F3D-A9FB-C0C599281E8D}" type="pres">
      <dgm:prSet presAssocID="{F379FC1D-5415-40E6-B69D-4219A613583A}" presName="conn2-1" presStyleLbl="parChTrans1D2" presStyleIdx="0" presStyleCnt="2"/>
      <dgm:spPr/>
      <dgm:t>
        <a:bodyPr/>
        <a:lstStyle/>
        <a:p>
          <a:endParaRPr lang="es-EC"/>
        </a:p>
      </dgm:t>
    </dgm:pt>
    <dgm:pt modelId="{93390A3A-B177-441B-853B-C49261B3C1E7}" type="pres">
      <dgm:prSet presAssocID="{F379FC1D-5415-40E6-B69D-4219A613583A}" presName="connTx" presStyleLbl="parChTrans1D2" presStyleIdx="0" presStyleCnt="2"/>
      <dgm:spPr/>
      <dgm:t>
        <a:bodyPr/>
        <a:lstStyle/>
        <a:p>
          <a:endParaRPr lang="es-EC"/>
        </a:p>
      </dgm:t>
    </dgm:pt>
    <dgm:pt modelId="{255ECFE9-4FFA-4DE6-819A-993649EF84BA}" type="pres">
      <dgm:prSet presAssocID="{47F84568-3A81-44DF-8CC6-4E85233DE8A5}" presName="root2" presStyleCnt="0"/>
      <dgm:spPr/>
    </dgm:pt>
    <dgm:pt modelId="{D5B93653-2736-46F8-8B70-CC21F863C311}" type="pres">
      <dgm:prSet presAssocID="{47F84568-3A81-44DF-8CC6-4E85233DE8A5}" presName="LevelTwoTextNode" presStyleLbl="node2" presStyleIdx="0" presStyleCnt="2" custScaleX="148986">
        <dgm:presLayoutVars>
          <dgm:chPref val="3"/>
        </dgm:presLayoutVars>
      </dgm:prSet>
      <dgm:spPr/>
      <dgm:t>
        <a:bodyPr/>
        <a:lstStyle/>
        <a:p>
          <a:endParaRPr lang="es-ES"/>
        </a:p>
      </dgm:t>
    </dgm:pt>
    <dgm:pt modelId="{5280FEA8-A1FF-42C0-84C6-296DCA8431C0}" type="pres">
      <dgm:prSet presAssocID="{47F84568-3A81-44DF-8CC6-4E85233DE8A5}" presName="level3hierChild" presStyleCnt="0"/>
      <dgm:spPr/>
    </dgm:pt>
    <dgm:pt modelId="{D694C639-10EA-471E-919A-C243DBFE0BB3}" type="pres">
      <dgm:prSet presAssocID="{A5235CCA-9FED-49D0-90F4-C1E3E6CBDF86}" presName="conn2-1" presStyleLbl="parChTrans1D3" presStyleIdx="0" presStyleCnt="7"/>
      <dgm:spPr/>
      <dgm:t>
        <a:bodyPr/>
        <a:lstStyle/>
        <a:p>
          <a:endParaRPr lang="es-EC"/>
        </a:p>
      </dgm:t>
    </dgm:pt>
    <dgm:pt modelId="{0267A5DC-6E58-4822-BD65-D84A7411389A}" type="pres">
      <dgm:prSet presAssocID="{A5235CCA-9FED-49D0-90F4-C1E3E6CBDF86}" presName="connTx" presStyleLbl="parChTrans1D3" presStyleIdx="0" presStyleCnt="7"/>
      <dgm:spPr/>
      <dgm:t>
        <a:bodyPr/>
        <a:lstStyle/>
        <a:p>
          <a:endParaRPr lang="es-EC"/>
        </a:p>
      </dgm:t>
    </dgm:pt>
    <dgm:pt modelId="{1FAFAF22-126D-4611-9AE1-602E4ED59E5F}" type="pres">
      <dgm:prSet presAssocID="{5BC471C0-1B81-4589-A06B-27064506CD10}" presName="root2" presStyleCnt="0"/>
      <dgm:spPr/>
    </dgm:pt>
    <dgm:pt modelId="{EA3A8909-013F-4145-ADF1-90D41932D93E}" type="pres">
      <dgm:prSet presAssocID="{5BC471C0-1B81-4589-A06B-27064506CD10}" presName="LevelTwoTextNode" presStyleLbl="node3" presStyleIdx="0" presStyleCnt="7" custScaleX="146150">
        <dgm:presLayoutVars>
          <dgm:chPref val="3"/>
        </dgm:presLayoutVars>
      </dgm:prSet>
      <dgm:spPr/>
      <dgm:t>
        <a:bodyPr/>
        <a:lstStyle/>
        <a:p>
          <a:endParaRPr lang="es-ES"/>
        </a:p>
      </dgm:t>
    </dgm:pt>
    <dgm:pt modelId="{2EB0F224-BDD6-42E3-8B93-8463ECF1860E}" type="pres">
      <dgm:prSet presAssocID="{5BC471C0-1B81-4589-A06B-27064506CD10}" presName="level3hierChild" presStyleCnt="0"/>
      <dgm:spPr/>
    </dgm:pt>
    <dgm:pt modelId="{2B6DA779-84F9-4DBB-805C-AD55F034FA23}" type="pres">
      <dgm:prSet presAssocID="{BD9BCDF4-DF0B-4994-9A74-18E9C03AFE82}" presName="conn2-1" presStyleLbl="parChTrans1D4" presStyleIdx="0" presStyleCnt="7"/>
      <dgm:spPr/>
      <dgm:t>
        <a:bodyPr/>
        <a:lstStyle/>
        <a:p>
          <a:endParaRPr lang="es-EC"/>
        </a:p>
      </dgm:t>
    </dgm:pt>
    <dgm:pt modelId="{F7D4A52B-B2E7-494E-BBAC-F3A67DB5BAA2}" type="pres">
      <dgm:prSet presAssocID="{BD9BCDF4-DF0B-4994-9A74-18E9C03AFE82}" presName="connTx" presStyleLbl="parChTrans1D4" presStyleIdx="0" presStyleCnt="7"/>
      <dgm:spPr/>
      <dgm:t>
        <a:bodyPr/>
        <a:lstStyle/>
        <a:p>
          <a:endParaRPr lang="es-EC"/>
        </a:p>
      </dgm:t>
    </dgm:pt>
    <dgm:pt modelId="{41AA9AEA-8AB1-40AE-ABDB-09E933C5E67D}" type="pres">
      <dgm:prSet presAssocID="{67AA557F-02EC-4770-8380-C85C861DD176}" presName="root2" presStyleCnt="0"/>
      <dgm:spPr/>
    </dgm:pt>
    <dgm:pt modelId="{F6413422-9CEA-494F-B8C6-9BEEAAC6A39C}" type="pres">
      <dgm:prSet presAssocID="{67AA557F-02EC-4770-8380-C85C861DD176}" presName="LevelTwoTextNode" presStyleLbl="node4" presStyleIdx="0" presStyleCnt="7" custScaleX="157995">
        <dgm:presLayoutVars>
          <dgm:chPref val="3"/>
        </dgm:presLayoutVars>
      </dgm:prSet>
      <dgm:spPr/>
      <dgm:t>
        <a:bodyPr/>
        <a:lstStyle/>
        <a:p>
          <a:endParaRPr lang="es-ES"/>
        </a:p>
      </dgm:t>
    </dgm:pt>
    <dgm:pt modelId="{3DFA836B-33A8-4D77-B1B4-58E0A70ABED5}" type="pres">
      <dgm:prSet presAssocID="{67AA557F-02EC-4770-8380-C85C861DD176}" presName="level3hierChild" presStyleCnt="0"/>
      <dgm:spPr/>
    </dgm:pt>
    <dgm:pt modelId="{373AB52E-6EC4-45FD-83E9-C44C606B2E69}" type="pres">
      <dgm:prSet presAssocID="{363D1B84-714D-4A9A-98FA-90C1E0883335}" presName="conn2-1" presStyleLbl="parChTrans1D4" presStyleIdx="1" presStyleCnt="7"/>
      <dgm:spPr/>
    </dgm:pt>
    <dgm:pt modelId="{A5B9B56C-1464-4476-8081-28B8772C0563}" type="pres">
      <dgm:prSet presAssocID="{363D1B84-714D-4A9A-98FA-90C1E0883335}" presName="connTx" presStyleLbl="parChTrans1D4" presStyleIdx="1" presStyleCnt="7"/>
      <dgm:spPr/>
    </dgm:pt>
    <dgm:pt modelId="{451E75FE-3EAE-41F6-8BB9-4135518EA404}" type="pres">
      <dgm:prSet presAssocID="{92DA2106-243C-4C67-8F37-94C3AFBC17B1}" presName="root2" presStyleCnt="0"/>
      <dgm:spPr/>
    </dgm:pt>
    <dgm:pt modelId="{732F5D19-D897-4AC0-849A-D58142F3249D}" type="pres">
      <dgm:prSet presAssocID="{92DA2106-243C-4C67-8F37-94C3AFBC17B1}" presName="LevelTwoTextNode" presStyleLbl="node4" presStyleIdx="1" presStyleCnt="7" custScaleX="161431">
        <dgm:presLayoutVars>
          <dgm:chPref val="3"/>
        </dgm:presLayoutVars>
      </dgm:prSet>
      <dgm:spPr/>
      <dgm:t>
        <a:bodyPr/>
        <a:lstStyle/>
        <a:p>
          <a:endParaRPr lang="es-EC"/>
        </a:p>
      </dgm:t>
    </dgm:pt>
    <dgm:pt modelId="{958074DD-DB7F-4E26-870F-A5E131D24C01}" type="pres">
      <dgm:prSet presAssocID="{92DA2106-243C-4C67-8F37-94C3AFBC17B1}" presName="level3hierChild" presStyleCnt="0"/>
      <dgm:spPr/>
    </dgm:pt>
    <dgm:pt modelId="{6CE9ED01-888E-4B78-8582-FB75BBD8A972}" type="pres">
      <dgm:prSet presAssocID="{CF61CFA4-C281-437C-97B9-CEF5B8DDC8B3}" presName="conn2-1" presStyleLbl="parChTrans1D3" presStyleIdx="1" presStyleCnt="7"/>
      <dgm:spPr/>
      <dgm:t>
        <a:bodyPr/>
        <a:lstStyle/>
        <a:p>
          <a:endParaRPr lang="es-EC"/>
        </a:p>
      </dgm:t>
    </dgm:pt>
    <dgm:pt modelId="{7D9E41AE-4EBA-4214-B586-6C749374F475}" type="pres">
      <dgm:prSet presAssocID="{CF61CFA4-C281-437C-97B9-CEF5B8DDC8B3}" presName="connTx" presStyleLbl="parChTrans1D3" presStyleIdx="1" presStyleCnt="7"/>
      <dgm:spPr/>
      <dgm:t>
        <a:bodyPr/>
        <a:lstStyle/>
        <a:p>
          <a:endParaRPr lang="es-EC"/>
        </a:p>
      </dgm:t>
    </dgm:pt>
    <dgm:pt modelId="{08E748C1-26BC-47C3-BEB1-10551DD661A5}" type="pres">
      <dgm:prSet presAssocID="{06585FA0-4F8E-41BE-94FF-422B72884C52}" presName="root2" presStyleCnt="0"/>
      <dgm:spPr/>
    </dgm:pt>
    <dgm:pt modelId="{0CA80ACC-93C0-4BCB-9335-F3CDDBD9B624}" type="pres">
      <dgm:prSet presAssocID="{06585FA0-4F8E-41BE-94FF-422B72884C52}" presName="LevelTwoTextNode" presStyleLbl="node3" presStyleIdx="1" presStyleCnt="7" custScaleX="146150">
        <dgm:presLayoutVars>
          <dgm:chPref val="3"/>
        </dgm:presLayoutVars>
      </dgm:prSet>
      <dgm:spPr/>
      <dgm:t>
        <a:bodyPr/>
        <a:lstStyle/>
        <a:p>
          <a:endParaRPr lang="es-ES"/>
        </a:p>
      </dgm:t>
    </dgm:pt>
    <dgm:pt modelId="{7A46CDA1-C721-4A5B-BFAC-FB5A15715B4E}" type="pres">
      <dgm:prSet presAssocID="{06585FA0-4F8E-41BE-94FF-422B72884C52}" presName="level3hierChild" presStyleCnt="0"/>
      <dgm:spPr/>
    </dgm:pt>
    <dgm:pt modelId="{67FFDAB1-1728-4A4B-923B-F9016C2B42A4}" type="pres">
      <dgm:prSet presAssocID="{A9FFD33F-32BB-4DBA-B5BA-806C3369CBCD}" presName="conn2-1" presStyleLbl="parChTrans1D3" presStyleIdx="2" presStyleCnt="7"/>
      <dgm:spPr/>
    </dgm:pt>
    <dgm:pt modelId="{820E6E64-DB42-4DD5-A1BD-7F18E149D211}" type="pres">
      <dgm:prSet presAssocID="{A9FFD33F-32BB-4DBA-B5BA-806C3369CBCD}" presName="connTx" presStyleLbl="parChTrans1D3" presStyleIdx="2" presStyleCnt="7"/>
      <dgm:spPr/>
    </dgm:pt>
    <dgm:pt modelId="{790D03D2-E9E4-420B-8037-689F4B277CFC}" type="pres">
      <dgm:prSet presAssocID="{B4F9B92D-4CC1-4A30-B163-1DD2FFF19188}" presName="root2" presStyleCnt="0"/>
      <dgm:spPr/>
    </dgm:pt>
    <dgm:pt modelId="{225FA30C-E31F-48C5-A2A9-86D4AFBA6A6F}" type="pres">
      <dgm:prSet presAssocID="{B4F9B92D-4CC1-4A30-B163-1DD2FFF19188}" presName="LevelTwoTextNode" presStyleLbl="node3" presStyleIdx="2" presStyleCnt="7" custScaleX="147119">
        <dgm:presLayoutVars>
          <dgm:chPref val="3"/>
        </dgm:presLayoutVars>
      </dgm:prSet>
      <dgm:spPr/>
      <dgm:t>
        <a:bodyPr/>
        <a:lstStyle/>
        <a:p>
          <a:endParaRPr lang="es-EC"/>
        </a:p>
      </dgm:t>
    </dgm:pt>
    <dgm:pt modelId="{8FB6F4AE-EAD9-4A5B-BBDA-9778F8CADC47}" type="pres">
      <dgm:prSet presAssocID="{B4F9B92D-4CC1-4A30-B163-1DD2FFF19188}" presName="level3hierChild" presStyleCnt="0"/>
      <dgm:spPr/>
    </dgm:pt>
    <dgm:pt modelId="{5B4BCDC3-C100-452A-B95A-3FA226A460A4}" type="pres">
      <dgm:prSet presAssocID="{B5CE7F9A-9C19-44B3-9298-0C741B37E130}" presName="conn2-1" presStyleLbl="parChTrans1D3" presStyleIdx="3" presStyleCnt="7"/>
      <dgm:spPr/>
    </dgm:pt>
    <dgm:pt modelId="{9F5DBC72-B3C9-4C47-93CA-548EE64AEBA5}" type="pres">
      <dgm:prSet presAssocID="{B5CE7F9A-9C19-44B3-9298-0C741B37E130}" presName="connTx" presStyleLbl="parChTrans1D3" presStyleIdx="3" presStyleCnt="7"/>
      <dgm:spPr/>
    </dgm:pt>
    <dgm:pt modelId="{E791C013-661C-4D12-8B94-37074C80DA90}" type="pres">
      <dgm:prSet presAssocID="{F7C523DD-D1F4-45DA-AE86-91B026E4DD03}" presName="root2" presStyleCnt="0"/>
      <dgm:spPr/>
    </dgm:pt>
    <dgm:pt modelId="{32377E58-3BF3-4801-A95A-2E8BED366854}" type="pres">
      <dgm:prSet presAssocID="{F7C523DD-D1F4-45DA-AE86-91B026E4DD03}" presName="LevelTwoTextNode" presStyleLbl="node3" presStyleIdx="3" presStyleCnt="7" custScaleX="147119">
        <dgm:presLayoutVars>
          <dgm:chPref val="3"/>
        </dgm:presLayoutVars>
      </dgm:prSet>
      <dgm:spPr/>
      <dgm:t>
        <a:bodyPr/>
        <a:lstStyle/>
        <a:p>
          <a:endParaRPr lang="es-EC"/>
        </a:p>
      </dgm:t>
    </dgm:pt>
    <dgm:pt modelId="{783FA052-DDFA-4B05-BB91-3055E522B65B}" type="pres">
      <dgm:prSet presAssocID="{F7C523DD-D1F4-45DA-AE86-91B026E4DD03}" presName="level3hierChild" presStyleCnt="0"/>
      <dgm:spPr/>
    </dgm:pt>
    <dgm:pt modelId="{B9AA17FE-0B79-4925-9645-25FB47405B9E}" type="pres">
      <dgm:prSet presAssocID="{89E58105-5DA2-470E-9133-AEB5D0F926D1}" presName="conn2-1" presStyleLbl="parChTrans1D2" presStyleIdx="1" presStyleCnt="2"/>
      <dgm:spPr/>
      <dgm:t>
        <a:bodyPr/>
        <a:lstStyle/>
        <a:p>
          <a:endParaRPr lang="es-EC"/>
        </a:p>
      </dgm:t>
    </dgm:pt>
    <dgm:pt modelId="{5F39ECD6-E20E-400D-9A53-077E40087BC4}" type="pres">
      <dgm:prSet presAssocID="{89E58105-5DA2-470E-9133-AEB5D0F926D1}" presName="connTx" presStyleLbl="parChTrans1D2" presStyleIdx="1" presStyleCnt="2"/>
      <dgm:spPr/>
      <dgm:t>
        <a:bodyPr/>
        <a:lstStyle/>
        <a:p>
          <a:endParaRPr lang="es-EC"/>
        </a:p>
      </dgm:t>
    </dgm:pt>
    <dgm:pt modelId="{E7DA109B-06E2-48E9-86F7-D5B130A5F527}" type="pres">
      <dgm:prSet presAssocID="{E63C8A89-4ABB-40DD-9207-08D0602DA8C7}" presName="root2" presStyleCnt="0"/>
      <dgm:spPr/>
    </dgm:pt>
    <dgm:pt modelId="{C2BF03CF-CEFA-4D86-B673-B1ED66A2D5E3}" type="pres">
      <dgm:prSet presAssocID="{E63C8A89-4ABB-40DD-9207-08D0602DA8C7}" presName="LevelTwoTextNode" presStyleLbl="node2" presStyleIdx="1" presStyleCnt="2" custScaleX="148986">
        <dgm:presLayoutVars>
          <dgm:chPref val="3"/>
        </dgm:presLayoutVars>
      </dgm:prSet>
      <dgm:spPr/>
      <dgm:t>
        <a:bodyPr/>
        <a:lstStyle/>
        <a:p>
          <a:endParaRPr lang="es-ES"/>
        </a:p>
      </dgm:t>
    </dgm:pt>
    <dgm:pt modelId="{B46B0E6D-F55B-46BC-A382-DDA83EE1967B}" type="pres">
      <dgm:prSet presAssocID="{E63C8A89-4ABB-40DD-9207-08D0602DA8C7}" presName="level3hierChild" presStyleCnt="0"/>
      <dgm:spPr/>
    </dgm:pt>
    <dgm:pt modelId="{2F02C9EA-ACEF-4A29-89A7-461911A3BB99}" type="pres">
      <dgm:prSet presAssocID="{82A08523-DD5C-4B2A-9D78-ABF79FBE7244}" presName="conn2-1" presStyleLbl="parChTrans1D3" presStyleIdx="4" presStyleCnt="7"/>
      <dgm:spPr/>
      <dgm:t>
        <a:bodyPr/>
        <a:lstStyle/>
        <a:p>
          <a:endParaRPr lang="es-EC"/>
        </a:p>
      </dgm:t>
    </dgm:pt>
    <dgm:pt modelId="{D8881B5A-5C9B-465D-A2C8-B672636238A6}" type="pres">
      <dgm:prSet presAssocID="{82A08523-DD5C-4B2A-9D78-ABF79FBE7244}" presName="connTx" presStyleLbl="parChTrans1D3" presStyleIdx="4" presStyleCnt="7"/>
      <dgm:spPr/>
      <dgm:t>
        <a:bodyPr/>
        <a:lstStyle/>
        <a:p>
          <a:endParaRPr lang="es-EC"/>
        </a:p>
      </dgm:t>
    </dgm:pt>
    <dgm:pt modelId="{699C45CC-13F2-4E2E-B482-5B4D9028ADDC}" type="pres">
      <dgm:prSet presAssocID="{C232DFEA-CF4D-4FCF-8A69-C6B0570BA340}" presName="root2" presStyleCnt="0"/>
      <dgm:spPr/>
    </dgm:pt>
    <dgm:pt modelId="{4B564C06-5A8C-42AD-B305-CF1C54C66635}" type="pres">
      <dgm:prSet presAssocID="{C232DFEA-CF4D-4FCF-8A69-C6B0570BA340}" presName="LevelTwoTextNode" presStyleLbl="node3" presStyleIdx="4" presStyleCnt="7" custScaleX="146151" custLinFactNeighborY="-26592">
        <dgm:presLayoutVars>
          <dgm:chPref val="3"/>
        </dgm:presLayoutVars>
      </dgm:prSet>
      <dgm:spPr/>
      <dgm:t>
        <a:bodyPr/>
        <a:lstStyle/>
        <a:p>
          <a:endParaRPr lang="es-ES"/>
        </a:p>
      </dgm:t>
    </dgm:pt>
    <dgm:pt modelId="{C43FA3A0-FD0E-4922-B21F-D43B4B55F251}" type="pres">
      <dgm:prSet presAssocID="{C232DFEA-CF4D-4FCF-8A69-C6B0570BA340}" presName="level3hierChild" presStyleCnt="0"/>
      <dgm:spPr/>
    </dgm:pt>
    <dgm:pt modelId="{D95054D7-7E52-47BC-97AF-CD870989FAA5}" type="pres">
      <dgm:prSet presAssocID="{B5054F81-FAA5-4710-ADF4-4599D62E7D76}" presName="conn2-1" presStyleLbl="parChTrans1D4" presStyleIdx="2" presStyleCnt="7"/>
      <dgm:spPr/>
      <dgm:t>
        <a:bodyPr/>
        <a:lstStyle/>
        <a:p>
          <a:endParaRPr lang="es-EC"/>
        </a:p>
      </dgm:t>
    </dgm:pt>
    <dgm:pt modelId="{34B60BB9-D332-4077-8C6E-BAB38A81BA07}" type="pres">
      <dgm:prSet presAssocID="{B5054F81-FAA5-4710-ADF4-4599D62E7D76}" presName="connTx" presStyleLbl="parChTrans1D4" presStyleIdx="2" presStyleCnt="7"/>
      <dgm:spPr/>
      <dgm:t>
        <a:bodyPr/>
        <a:lstStyle/>
        <a:p>
          <a:endParaRPr lang="es-EC"/>
        </a:p>
      </dgm:t>
    </dgm:pt>
    <dgm:pt modelId="{6CADF29B-7CEF-4351-BD61-0C0CDD9470A4}" type="pres">
      <dgm:prSet presAssocID="{E0112D2C-43C4-4AA9-B88E-D26692E59A1B}" presName="root2" presStyleCnt="0"/>
      <dgm:spPr/>
    </dgm:pt>
    <dgm:pt modelId="{B8CED459-49DA-4B42-B098-AC55CA30E417}" type="pres">
      <dgm:prSet presAssocID="{E0112D2C-43C4-4AA9-B88E-D26692E59A1B}" presName="LevelTwoTextNode" presStyleLbl="node4" presStyleIdx="2" presStyleCnt="7" custScaleX="161827">
        <dgm:presLayoutVars>
          <dgm:chPref val="3"/>
        </dgm:presLayoutVars>
      </dgm:prSet>
      <dgm:spPr/>
      <dgm:t>
        <a:bodyPr/>
        <a:lstStyle/>
        <a:p>
          <a:endParaRPr lang="es-ES"/>
        </a:p>
      </dgm:t>
    </dgm:pt>
    <dgm:pt modelId="{2026E182-51B1-4FA8-B0FE-75FAB7F7146D}" type="pres">
      <dgm:prSet presAssocID="{E0112D2C-43C4-4AA9-B88E-D26692E59A1B}" presName="level3hierChild" presStyleCnt="0"/>
      <dgm:spPr/>
    </dgm:pt>
    <dgm:pt modelId="{4C2D6FCE-31CF-4ADE-8AD6-AF96764AEAFE}" type="pres">
      <dgm:prSet presAssocID="{39D2DFCD-19A3-4BF3-B603-3FC5DEEE2A1A}" presName="conn2-1" presStyleLbl="parChTrans1D4" presStyleIdx="3" presStyleCnt="7"/>
      <dgm:spPr/>
    </dgm:pt>
    <dgm:pt modelId="{69C05C5E-8459-4835-AF78-FADBF1E74960}" type="pres">
      <dgm:prSet presAssocID="{39D2DFCD-19A3-4BF3-B603-3FC5DEEE2A1A}" presName="connTx" presStyleLbl="parChTrans1D4" presStyleIdx="3" presStyleCnt="7"/>
      <dgm:spPr/>
    </dgm:pt>
    <dgm:pt modelId="{F53F7964-0E8E-4C6C-AA8F-ABB359B73FA7}" type="pres">
      <dgm:prSet presAssocID="{817FC8A9-88EF-4776-B715-278010C7C8C6}" presName="root2" presStyleCnt="0"/>
      <dgm:spPr/>
    </dgm:pt>
    <dgm:pt modelId="{2FD95282-1462-41CA-8D61-680C70BC5540}" type="pres">
      <dgm:prSet presAssocID="{817FC8A9-88EF-4776-B715-278010C7C8C6}" presName="LevelTwoTextNode" presStyleLbl="node4" presStyleIdx="3" presStyleCnt="7" custScaleX="162627">
        <dgm:presLayoutVars>
          <dgm:chPref val="3"/>
        </dgm:presLayoutVars>
      </dgm:prSet>
      <dgm:spPr/>
      <dgm:t>
        <a:bodyPr/>
        <a:lstStyle/>
        <a:p>
          <a:endParaRPr lang="es-EC"/>
        </a:p>
      </dgm:t>
    </dgm:pt>
    <dgm:pt modelId="{388665BB-9A40-4482-90A1-72CE7BB5A14D}" type="pres">
      <dgm:prSet presAssocID="{817FC8A9-88EF-4776-B715-278010C7C8C6}" presName="level3hierChild" presStyleCnt="0"/>
      <dgm:spPr/>
    </dgm:pt>
    <dgm:pt modelId="{F35AF225-8A47-4045-AEF5-8E26D8104F53}" type="pres">
      <dgm:prSet presAssocID="{7FD95B50-0FE4-4A7C-A517-BD8B580DAFF9}" presName="conn2-1" presStyleLbl="parChTrans1D4" presStyleIdx="4" presStyleCnt="7"/>
      <dgm:spPr/>
    </dgm:pt>
    <dgm:pt modelId="{679705E7-6F5D-4D9B-BE3D-570F148606F3}" type="pres">
      <dgm:prSet presAssocID="{7FD95B50-0FE4-4A7C-A517-BD8B580DAFF9}" presName="connTx" presStyleLbl="parChTrans1D4" presStyleIdx="4" presStyleCnt="7"/>
      <dgm:spPr/>
    </dgm:pt>
    <dgm:pt modelId="{D0362E12-5DFB-4363-AFA7-61FA4AB146F4}" type="pres">
      <dgm:prSet presAssocID="{6FFFC611-BDD2-48DF-A88C-D663B94E2BAA}" presName="root2" presStyleCnt="0"/>
      <dgm:spPr/>
    </dgm:pt>
    <dgm:pt modelId="{DCE51B8F-2505-48E0-B82C-F4C22586422C}" type="pres">
      <dgm:prSet presAssocID="{6FFFC611-BDD2-48DF-A88C-D663B94E2BAA}" presName="LevelTwoTextNode" presStyleLbl="node4" presStyleIdx="4" presStyleCnt="7" custScaleX="161827">
        <dgm:presLayoutVars>
          <dgm:chPref val="3"/>
        </dgm:presLayoutVars>
      </dgm:prSet>
      <dgm:spPr/>
      <dgm:t>
        <a:bodyPr/>
        <a:lstStyle/>
        <a:p>
          <a:endParaRPr lang="es-EC"/>
        </a:p>
      </dgm:t>
    </dgm:pt>
    <dgm:pt modelId="{F63095AD-3C1A-49A1-8764-DD1249E75B51}" type="pres">
      <dgm:prSet presAssocID="{6FFFC611-BDD2-48DF-A88C-D663B94E2BAA}" presName="level3hierChild" presStyleCnt="0"/>
      <dgm:spPr/>
    </dgm:pt>
    <dgm:pt modelId="{13095555-7722-4F9F-87CC-6EC3E7E681D3}" type="pres">
      <dgm:prSet presAssocID="{6B237D5F-18EE-48F8-92BC-251E4B5B5A4C}" presName="conn2-1" presStyleLbl="parChTrans1D4" presStyleIdx="5" presStyleCnt="7"/>
      <dgm:spPr/>
    </dgm:pt>
    <dgm:pt modelId="{CFFAEA63-52C2-4B90-A9D0-E2756B7D6085}" type="pres">
      <dgm:prSet presAssocID="{6B237D5F-18EE-48F8-92BC-251E4B5B5A4C}" presName="connTx" presStyleLbl="parChTrans1D4" presStyleIdx="5" presStyleCnt="7"/>
      <dgm:spPr/>
    </dgm:pt>
    <dgm:pt modelId="{05FD9CB4-9A54-47DC-9342-41615299423E}" type="pres">
      <dgm:prSet presAssocID="{F0A704CE-CCB3-4502-A0DA-10BA496D5770}" presName="root2" presStyleCnt="0"/>
      <dgm:spPr/>
    </dgm:pt>
    <dgm:pt modelId="{7F01D92F-A4D0-4E10-80FB-5F5AE99BE019}" type="pres">
      <dgm:prSet presAssocID="{F0A704CE-CCB3-4502-A0DA-10BA496D5770}" presName="LevelTwoTextNode" presStyleLbl="node4" presStyleIdx="5" presStyleCnt="7" custScaleX="161762">
        <dgm:presLayoutVars>
          <dgm:chPref val="3"/>
        </dgm:presLayoutVars>
      </dgm:prSet>
      <dgm:spPr/>
      <dgm:t>
        <a:bodyPr/>
        <a:lstStyle/>
        <a:p>
          <a:endParaRPr lang="es-EC"/>
        </a:p>
      </dgm:t>
    </dgm:pt>
    <dgm:pt modelId="{1B88C308-FE0D-4BEA-A75D-E3B273E9DC75}" type="pres">
      <dgm:prSet presAssocID="{F0A704CE-CCB3-4502-A0DA-10BA496D5770}" presName="level3hierChild" presStyleCnt="0"/>
      <dgm:spPr/>
    </dgm:pt>
    <dgm:pt modelId="{F8AA278D-5DFA-4405-A121-6263B81161F8}" type="pres">
      <dgm:prSet presAssocID="{F92E4340-B76E-4495-8094-8F4E28D0CEDC}" presName="conn2-1" presStyleLbl="parChTrans1D3" presStyleIdx="5" presStyleCnt="7"/>
      <dgm:spPr/>
      <dgm:t>
        <a:bodyPr/>
        <a:lstStyle/>
        <a:p>
          <a:endParaRPr lang="es-EC"/>
        </a:p>
      </dgm:t>
    </dgm:pt>
    <dgm:pt modelId="{6F8A12BA-6E0C-425B-8ABA-1FEE383AACDE}" type="pres">
      <dgm:prSet presAssocID="{F92E4340-B76E-4495-8094-8F4E28D0CEDC}" presName="connTx" presStyleLbl="parChTrans1D3" presStyleIdx="5" presStyleCnt="7"/>
      <dgm:spPr/>
      <dgm:t>
        <a:bodyPr/>
        <a:lstStyle/>
        <a:p>
          <a:endParaRPr lang="es-EC"/>
        </a:p>
      </dgm:t>
    </dgm:pt>
    <dgm:pt modelId="{5954F4DD-0EF2-4755-AEF9-9E3D0C3273F8}" type="pres">
      <dgm:prSet presAssocID="{900A7B70-BA53-422D-94DE-F8055D7624D6}" presName="root2" presStyleCnt="0"/>
      <dgm:spPr/>
    </dgm:pt>
    <dgm:pt modelId="{78A4EA80-8563-42AE-BC7F-344EF2BA7A1D}" type="pres">
      <dgm:prSet presAssocID="{900A7B70-BA53-422D-94DE-F8055D7624D6}" presName="LevelTwoTextNode" presStyleLbl="node3" presStyleIdx="5" presStyleCnt="7" custScaleX="136236" custLinFactNeighborY="957">
        <dgm:presLayoutVars>
          <dgm:chPref val="3"/>
        </dgm:presLayoutVars>
      </dgm:prSet>
      <dgm:spPr/>
      <dgm:t>
        <a:bodyPr/>
        <a:lstStyle/>
        <a:p>
          <a:endParaRPr lang="es-ES"/>
        </a:p>
      </dgm:t>
    </dgm:pt>
    <dgm:pt modelId="{422FC1D4-E478-4B71-BAD6-E9A159EF8E43}" type="pres">
      <dgm:prSet presAssocID="{900A7B70-BA53-422D-94DE-F8055D7624D6}" presName="level3hierChild" presStyleCnt="0"/>
      <dgm:spPr/>
    </dgm:pt>
    <dgm:pt modelId="{88B0A1A3-7B89-4A15-9A33-85C74210B166}" type="pres">
      <dgm:prSet presAssocID="{3BD5C1F3-40CF-4B9C-83EF-C2AF6F4F0742}" presName="conn2-1" presStyleLbl="parChTrans1D3" presStyleIdx="6" presStyleCnt="7"/>
      <dgm:spPr/>
    </dgm:pt>
    <dgm:pt modelId="{1D9E19F8-0C2B-49BF-9FC7-88033E086F97}" type="pres">
      <dgm:prSet presAssocID="{3BD5C1F3-40CF-4B9C-83EF-C2AF6F4F0742}" presName="connTx" presStyleLbl="parChTrans1D3" presStyleIdx="6" presStyleCnt="7"/>
      <dgm:spPr/>
    </dgm:pt>
    <dgm:pt modelId="{9ED49E54-AC06-4A38-BBB9-6E21D7153074}" type="pres">
      <dgm:prSet presAssocID="{5D368FEE-6933-4E91-8C47-5F2C20A379B3}" presName="root2" presStyleCnt="0"/>
      <dgm:spPr/>
    </dgm:pt>
    <dgm:pt modelId="{5828A180-F610-41C0-B906-36C798CCD654}" type="pres">
      <dgm:prSet presAssocID="{5D368FEE-6933-4E91-8C47-5F2C20A379B3}" presName="LevelTwoTextNode" presStyleLbl="node3" presStyleIdx="6" presStyleCnt="7" custScaleX="140622">
        <dgm:presLayoutVars>
          <dgm:chPref val="3"/>
        </dgm:presLayoutVars>
      </dgm:prSet>
      <dgm:spPr/>
      <dgm:t>
        <a:bodyPr/>
        <a:lstStyle/>
        <a:p>
          <a:endParaRPr lang="es-EC"/>
        </a:p>
      </dgm:t>
    </dgm:pt>
    <dgm:pt modelId="{481820A8-F8B4-4B95-AECA-D2E0BA469218}" type="pres">
      <dgm:prSet presAssocID="{5D368FEE-6933-4E91-8C47-5F2C20A379B3}" presName="level3hierChild" presStyleCnt="0"/>
      <dgm:spPr/>
    </dgm:pt>
    <dgm:pt modelId="{C0C1AEC0-8004-4C36-BA3D-62DF4ADE9336}" type="pres">
      <dgm:prSet presAssocID="{9016397D-D621-413B-A7BB-5F9174388912}" presName="conn2-1" presStyleLbl="parChTrans1D4" presStyleIdx="6" presStyleCnt="7"/>
      <dgm:spPr/>
      <dgm:t>
        <a:bodyPr/>
        <a:lstStyle/>
        <a:p>
          <a:endParaRPr lang="es-EC"/>
        </a:p>
      </dgm:t>
    </dgm:pt>
    <dgm:pt modelId="{25236268-EB25-43A5-B735-A4DAE06B5C0A}" type="pres">
      <dgm:prSet presAssocID="{9016397D-D621-413B-A7BB-5F9174388912}" presName="connTx" presStyleLbl="parChTrans1D4" presStyleIdx="6" presStyleCnt="7"/>
      <dgm:spPr/>
      <dgm:t>
        <a:bodyPr/>
        <a:lstStyle/>
        <a:p>
          <a:endParaRPr lang="es-EC"/>
        </a:p>
      </dgm:t>
    </dgm:pt>
    <dgm:pt modelId="{134A73BE-35EA-4F81-B278-24C529242A17}" type="pres">
      <dgm:prSet presAssocID="{EAECB3D9-73EE-4975-94E0-74E0B4C491BF}" presName="root2" presStyleCnt="0"/>
      <dgm:spPr/>
    </dgm:pt>
    <dgm:pt modelId="{7F78F3DE-0A25-4428-9307-99EE467E8169}" type="pres">
      <dgm:prSet presAssocID="{EAECB3D9-73EE-4975-94E0-74E0B4C491BF}" presName="LevelTwoTextNode" presStyleLbl="node4" presStyleIdx="6" presStyleCnt="7" custScaleX="68774" custScaleY="66941">
        <dgm:presLayoutVars>
          <dgm:chPref val="3"/>
        </dgm:presLayoutVars>
      </dgm:prSet>
      <dgm:spPr/>
      <dgm:t>
        <a:bodyPr/>
        <a:lstStyle/>
        <a:p>
          <a:endParaRPr lang="es-ES"/>
        </a:p>
      </dgm:t>
    </dgm:pt>
    <dgm:pt modelId="{C5ECEAA1-1AAC-4333-9183-DD9A19FCEAD7}" type="pres">
      <dgm:prSet presAssocID="{EAECB3D9-73EE-4975-94E0-74E0B4C491BF}" presName="level3hierChild" presStyleCnt="0"/>
      <dgm:spPr/>
    </dgm:pt>
  </dgm:ptLst>
  <dgm:cxnLst>
    <dgm:cxn modelId="{393F11FE-6721-4379-86BF-15CD88080550}" srcId="{E63C8A89-4ABB-40DD-9207-08D0602DA8C7}" destId="{5D368FEE-6933-4E91-8C47-5F2C20A379B3}" srcOrd="2" destOrd="0" parTransId="{3BD5C1F3-40CF-4B9C-83EF-C2AF6F4F0742}" sibTransId="{C11E7B9D-CEC1-43E3-8EFA-6949D3CDA20E}"/>
    <dgm:cxn modelId="{CDFD8FF2-E2ED-471E-97AE-EE52AE04116C}" type="presOf" srcId="{7FD95B50-0FE4-4A7C-A517-BD8B580DAFF9}" destId="{679705E7-6F5D-4D9B-BE3D-570F148606F3}" srcOrd="1" destOrd="0" presId="urn:microsoft.com/office/officeart/2008/layout/HorizontalMultiLevelHierarchy"/>
    <dgm:cxn modelId="{B33BC568-93C6-4658-BB6C-94A276E365C9}" type="presOf" srcId="{B5054F81-FAA5-4710-ADF4-4599D62E7D76}" destId="{34B60BB9-D332-4077-8C6E-BAB38A81BA07}" srcOrd="1" destOrd="0" presId="urn:microsoft.com/office/officeart/2008/layout/HorizontalMultiLevelHierarchy"/>
    <dgm:cxn modelId="{A071DDF9-22A6-47E0-B2ED-10966EA843B4}" srcId="{C232DFEA-CF4D-4FCF-8A69-C6B0570BA340}" destId="{F0A704CE-CCB3-4502-A0DA-10BA496D5770}" srcOrd="3" destOrd="0" parTransId="{6B237D5F-18EE-48F8-92BC-251E4B5B5A4C}" sibTransId="{0B341668-82D7-4CFC-BC47-FCC261D7DF36}"/>
    <dgm:cxn modelId="{0117069B-FD09-4B45-89B3-876BCBA544E2}" type="presOf" srcId="{92DA2106-243C-4C67-8F37-94C3AFBC17B1}" destId="{732F5D19-D897-4AC0-849A-D58142F3249D}" srcOrd="0" destOrd="0" presId="urn:microsoft.com/office/officeart/2008/layout/HorizontalMultiLevelHierarchy"/>
    <dgm:cxn modelId="{AB9E8228-9237-4BEB-91FE-CBE40B68791C}" srcId="{C232DFEA-CF4D-4FCF-8A69-C6B0570BA340}" destId="{E0112D2C-43C4-4AA9-B88E-D26692E59A1B}" srcOrd="0" destOrd="0" parTransId="{B5054F81-FAA5-4710-ADF4-4599D62E7D76}" sibTransId="{C31B0C77-5E2A-4101-9BF7-C1D293EB1BB6}"/>
    <dgm:cxn modelId="{D81CDAFF-4C79-409C-9D64-E45DF681A333}" srcId="{47F84568-3A81-44DF-8CC6-4E85233DE8A5}" destId="{06585FA0-4F8E-41BE-94FF-422B72884C52}" srcOrd="1" destOrd="0" parTransId="{CF61CFA4-C281-437C-97B9-CEF5B8DDC8B3}" sibTransId="{7489474A-9EEF-49AD-98CD-555582090C2A}"/>
    <dgm:cxn modelId="{648A5C45-5580-44DC-B093-208EADEFE2B4}" type="presOf" srcId="{9F3F76BB-3543-45D0-B48F-88B4B673539B}" destId="{E41D3809-B005-4A92-8750-C3A4CF859DC2}" srcOrd="0" destOrd="0" presId="urn:microsoft.com/office/officeart/2008/layout/HorizontalMultiLevelHierarchy"/>
    <dgm:cxn modelId="{C2AFFACD-A589-44B3-96AA-08A5E9E404C3}" srcId="{E63C8A89-4ABB-40DD-9207-08D0602DA8C7}" destId="{C232DFEA-CF4D-4FCF-8A69-C6B0570BA340}" srcOrd="0" destOrd="0" parTransId="{82A08523-DD5C-4B2A-9D78-ABF79FBE7244}" sibTransId="{9D4AF285-5089-43C0-A486-B05C2200332A}"/>
    <dgm:cxn modelId="{116E1C28-EDCD-4E9E-8881-F72B5BE0D42E}" type="presOf" srcId="{BD9BCDF4-DF0B-4994-9A74-18E9C03AFE82}" destId="{F7D4A52B-B2E7-494E-BBAC-F3A67DB5BAA2}" srcOrd="1" destOrd="0" presId="urn:microsoft.com/office/officeart/2008/layout/HorizontalMultiLevelHierarchy"/>
    <dgm:cxn modelId="{4457A485-06C0-48A5-B913-BC91812AA131}" srcId="{9F3F76BB-3543-45D0-B48F-88B4B673539B}" destId="{E63C8A89-4ABB-40DD-9207-08D0602DA8C7}" srcOrd="1" destOrd="0" parTransId="{89E58105-5DA2-470E-9133-AEB5D0F926D1}" sibTransId="{3C1FE64D-0D65-4142-9215-F1BFA20F1318}"/>
    <dgm:cxn modelId="{AB056BB2-6A92-4E0F-9C1C-DA3BD12CCA39}" type="presOf" srcId="{BBE9F30F-2199-4238-AFFA-90A67AD7BDC4}" destId="{0F1F804F-4DC8-4B57-B675-2F233949201E}" srcOrd="0" destOrd="0" presId="urn:microsoft.com/office/officeart/2008/layout/HorizontalMultiLevelHierarchy"/>
    <dgm:cxn modelId="{C5293C04-CB06-4188-B0D8-A43171B01DB4}" type="presOf" srcId="{82A08523-DD5C-4B2A-9D78-ABF79FBE7244}" destId="{2F02C9EA-ACEF-4A29-89A7-461911A3BB99}" srcOrd="0" destOrd="0" presId="urn:microsoft.com/office/officeart/2008/layout/HorizontalMultiLevelHierarchy"/>
    <dgm:cxn modelId="{82165D1F-527B-41CC-8F3D-CD94AA18141B}" srcId="{5BC471C0-1B81-4589-A06B-27064506CD10}" destId="{67AA557F-02EC-4770-8380-C85C861DD176}" srcOrd="0" destOrd="0" parTransId="{BD9BCDF4-DF0B-4994-9A74-18E9C03AFE82}" sibTransId="{EF1247F1-2B9C-4648-8C67-653CECB7BE3B}"/>
    <dgm:cxn modelId="{03D2997A-49AF-4D97-AFAE-4B29ECB2AC9F}" type="presOf" srcId="{F379FC1D-5415-40E6-B69D-4219A613583A}" destId="{93390A3A-B177-441B-853B-C49261B3C1E7}" srcOrd="1" destOrd="0" presId="urn:microsoft.com/office/officeart/2008/layout/HorizontalMultiLevelHierarchy"/>
    <dgm:cxn modelId="{0E8F316A-7BEF-45D4-B846-1D026EFEC458}" type="presOf" srcId="{EAECB3D9-73EE-4975-94E0-74E0B4C491BF}" destId="{7F78F3DE-0A25-4428-9307-99EE467E8169}" srcOrd="0" destOrd="0" presId="urn:microsoft.com/office/officeart/2008/layout/HorizontalMultiLevelHierarchy"/>
    <dgm:cxn modelId="{F1819EFD-F1AC-432F-889B-764EE2887BB9}" type="presOf" srcId="{817FC8A9-88EF-4776-B715-278010C7C8C6}" destId="{2FD95282-1462-41CA-8D61-680C70BC5540}" srcOrd="0" destOrd="0" presId="urn:microsoft.com/office/officeart/2008/layout/HorizontalMultiLevelHierarchy"/>
    <dgm:cxn modelId="{EF5D3BCB-E18C-4E3C-B63D-091DDC3CD050}" type="presOf" srcId="{B5054F81-FAA5-4710-ADF4-4599D62E7D76}" destId="{D95054D7-7E52-47BC-97AF-CD870989FAA5}" srcOrd="0" destOrd="0" presId="urn:microsoft.com/office/officeart/2008/layout/HorizontalMultiLevelHierarchy"/>
    <dgm:cxn modelId="{E702F87F-45E0-4A7F-882A-6D81D44B17EF}" type="presOf" srcId="{900A7B70-BA53-422D-94DE-F8055D7624D6}" destId="{78A4EA80-8563-42AE-BC7F-344EF2BA7A1D}" srcOrd="0" destOrd="0" presId="urn:microsoft.com/office/officeart/2008/layout/HorizontalMultiLevelHierarchy"/>
    <dgm:cxn modelId="{CA5D5147-04E1-4F8D-BA5A-9B0C2B584B05}" type="presOf" srcId="{C232DFEA-CF4D-4FCF-8A69-C6B0570BA340}" destId="{4B564C06-5A8C-42AD-B305-CF1C54C66635}" srcOrd="0" destOrd="0" presId="urn:microsoft.com/office/officeart/2008/layout/HorizontalMultiLevelHierarchy"/>
    <dgm:cxn modelId="{755B9DBA-4057-42BE-9CBF-92426A20F826}" type="presOf" srcId="{363D1B84-714D-4A9A-98FA-90C1E0883335}" destId="{A5B9B56C-1464-4476-8081-28B8772C0563}" srcOrd="1" destOrd="0" presId="urn:microsoft.com/office/officeart/2008/layout/HorizontalMultiLevelHierarchy"/>
    <dgm:cxn modelId="{48F81447-CD6C-4CD3-B1EA-A51E8005BF2C}" type="presOf" srcId="{6B237D5F-18EE-48F8-92BC-251E4B5B5A4C}" destId="{13095555-7722-4F9F-87CC-6EC3E7E681D3}" srcOrd="0" destOrd="0" presId="urn:microsoft.com/office/officeart/2008/layout/HorizontalMultiLevelHierarchy"/>
    <dgm:cxn modelId="{D3AD84C6-46C9-412E-8E72-4F388B16B5E6}" type="presOf" srcId="{5D368FEE-6933-4E91-8C47-5F2C20A379B3}" destId="{5828A180-F610-41C0-B906-36C798CCD654}" srcOrd="0" destOrd="0" presId="urn:microsoft.com/office/officeart/2008/layout/HorizontalMultiLevelHierarchy"/>
    <dgm:cxn modelId="{02D752EB-658F-4CF8-93D8-276F2DD1B7EF}" srcId="{47F84568-3A81-44DF-8CC6-4E85233DE8A5}" destId="{B4F9B92D-4CC1-4A30-B163-1DD2FFF19188}" srcOrd="2" destOrd="0" parTransId="{A9FFD33F-32BB-4DBA-B5BA-806C3369CBCD}" sibTransId="{D0D85C50-FFFC-4177-9050-52300A41F3D2}"/>
    <dgm:cxn modelId="{858ACB33-7575-466E-A0F9-D9987437ED94}" srcId="{E63C8A89-4ABB-40DD-9207-08D0602DA8C7}" destId="{900A7B70-BA53-422D-94DE-F8055D7624D6}" srcOrd="1" destOrd="0" parTransId="{F92E4340-B76E-4495-8094-8F4E28D0CEDC}" sibTransId="{D1BC946F-F753-49D6-B3C2-A61247D64D6A}"/>
    <dgm:cxn modelId="{9D0098E5-D1D1-4632-AA68-2DD1137ABB06}" type="presOf" srcId="{67AA557F-02EC-4770-8380-C85C861DD176}" destId="{F6413422-9CEA-494F-B8C6-9BEEAAC6A39C}" srcOrd="0" destOrd="0" presId="urn:microsoft.com/office/officeart/2008/layout/HorizontalMultiLevelHierarchy"/>
    <dgm:cxn modelId="{C1F45945-C39D-498F-A140-42783BB23B32}" type="presOf" srcId="{F379FC1D-5415-40E6-B69D-4219A613583A}" destId="{E4D03A7C-9CD5-4F3D-A9FB-C0C599281E8D}" srcOrd="0" destOrd="0" presId="urn:microsoft.com/office/officeart/2008/layout/HorizontalMultiLevelHierarchy"/>
    <dgm:cxn modelId="{E86C50BD-451E-4C63-B7D7-0F4B735E7140}" type="presOf" srcId="{89E58105-5DA2-470E-9133-AEB5D0F926D1}" destId="{5F39ECD6-E20E-400D-9A53-077E40087BC4}" srcOrd="1" destOrd="0" presId="urn:microsoft.com/office/officeart/2008/layout/HorizontalMultiLevelHierarchy"/>
    <dgm:cxn modelId="{815FB516-E64C-43C0-9296-106C35310624}" type="presOf" srcId="{F0A704CE-CCB3-4502-A0DA-10BA496D5770}" destId="{7F01D92F-A4D0-4E10-80FB-5F5AE99BE019}" srcOrd="0" destOrd="0" presId="urn:microsoft.com/office/officeart/2008/layout/HorizontalMultiLevelHierarchy"/>
    <dgm:cxn modelId="{6BAC2ADF-76C3-45EC-8E84-1D031C08432B}" type="presOf" srcId="{3BD5C1F3-40CF-4B9C-83EF-C2AF6F4F0742}" destId="{88B0A1A3-7B89-4A15-9A33-85C74210B166}" srcOrd="0" destOrd="0" presId="urn:microsoft.com/office/officeart/2008/layout/HorizontalMultiLevelHierarchy"/>
    <dgm:cxn modelId="{9CA53892-7239-4528-B662-93765CB1CF6A}" type="presOf" srcId="{89E58105-5DA2-470E-9133-AEB5D0F926D1}" destId="{B9AA17FE-0B79-4925-9645-25FB47405B9E}" srcOrd="0" destOrd="0" presId="urn:microsoft.com/office/officeart/2008/layout/HorizontalMultiLevelHierarchy"/>
    <dgm:cxn modelId="{60D86C0C-88E5-491B-AA07-27A8900F6EEB}" type="presOf" srcId="{F92E4340-B76E-4495-8094-8F4E28D0CEDC}" destId="{6F8A12BA-6E0C-425B-8ABA-1FEE383AACDE}" srcOrd="1" destOrd="0" presId="urn:microsoft.com/office/officeart/2008/layout/HorizontalMultiLevelHierarchy"/>
    <dgm:cxn modelId="{6F71B795-0532-4BAC-960C-8C2B56D79F2D}" type="presOf" srcId="{A9FFD33F-32BB-4DBA-B5BA-806C3369CBCD}" destId="{67FFDAB1-1728-4A4B-923B-F9016C2B42A4}" srcOrd="0" destOrd="0" presId="urn:microsoft.com/office/officeart/2008/layout/HorizontalMultiLevelHierarchy"/>
    <dgm:cxn modelId="{CD6D9CC9-6AEC-49C3-81EC-5D4B81CFC8AD}" type="presOf" srcId="{3BD5C1F3-40CF-4B9C-83EF-C2AF6F4F0742}" destId="{1D9E19F8-0C2B-49BF-9FC7-88033E086F97}" srcOrd="1" destOrd="0" presId="urn:microsoft.com/office/officeart/2008/layout/HorizontalMultiLevelHierarchy"/>
    <dgm:cxn modelId="{D14F7660-9D4E-4007-A2A4-2196E059B760}" type="presOf" srcId="{5BC471C0-1B81-4589-A06B-27064506CD10}" destId="{EA3A8909-013F-4145-ADF1-90D41932D93E}" srcOrd="0" destOrd="0" presId="urn:microsoft.com/office/officeart/2008/layout/HorizontalMultiLevelHierarchy"/>
    <dgm:cxn modelId="{65ECE4D1-FB18-4831-B196-5B2EE40BD81C}" type="presOf" srcId="{E63C8A89-4ABB-40DD-9207-08D0602DA8C7}" destId="{C2BF03CF-CEFA-4D86-B673-B1ED66A2D5E3}" srcOrd="0" destOrd="0" presId="urn:microsoft.com/office/officeart/2008/layout/HorizontalMultiLevelHierarchy"/>
    <dgm:cxn modelId="{46C32EB7-380B-4FD1-A020-0EE3A26D224D}" type="presOf" srcId="{9016397D-D621-413B-A7BB-5F9174388912}" destId="{C0C1AEC0-8004-4C36-BA3D-62DF4ADE9336}" srcOrd="0" destOrd="0" presId="urn:microsoft.com/office/officeart/2008/layout/HorizontalMultiLevelHierarchy"/>
    <dgm:cxn modelId="{C9C06FC7-D6BC-40D5-BB52-D002C62837A0}" type="presOf" srcId="{CF61CFA4-C281-437C-97B9-CEF5B8DDC8B3}" destId="{7D9E41AE-4EBA-4214-B586-6C749374F475}" srcOrd="1" destOrd="0" presId="urn:microsoft.com/office/officeart/2008/layout/HorizontalMultiLevelHierarchy"/>
    <dgm:cxn modelId="{C39E5839-81F3-4EA4-BCD6-C9E1C6618D2B}" srcId="{47F84568-3A81-44DF-8CC6-4E85233DE8A5}" destId="{F7C523DD-D1F4-45DA-AE86-91B026E4DD03}" srcOrd="3" destOrd="0" parTransId="{B5CE7F9A-9C19-44B3-9298-0C741B37E130}" sibTransId="{966620C4-8647-46AA-B934-CCE2DE5E7D94}"/>
    <dgm:cxn modelId="{0E215684-D82E-4626-80F1-7C9A9789CBCC}" srcId="{5BC471C0-1B81-4589-A06B-27064506CD10}" destId="{92DA2106-243C-4C67-8F37-94C3AFBC17B1}" srcOrd="1" destOrd="0" parTransId="{363D1B84-714D-4A9A-98FA-90C1E0883335}" sibTransId="{62C28CDA-A819-47F3-AFC9-E9352EE75665}"/>
    <dgm:cxn modelId="{6034EC18-E0B2-4B84-91D4-7DDB802E6AEC}" type="presOf" srcId="{F7C523DD-D1F4-45DA-AE86-91B026E4DD03}" destId="{32377E58-3BF3-4801-A95A-2E8BED366854}" srcOrd="0" destOrd="0" presId="urn:microsoft.com/office/officeart/2008/layout/HorizontalMultiLevelHierarchy"/>
    <dgm:cxn modelId="{84E3DC59-C270-44ED-9F47-E92C35859DFD}" srcId="{C232DFEA-CF4D-4FCF-8A69-C6B0570BA340}" destId="{6FFFC611-BDD2-48DF-A88C-D663B94E2BAA}" srcOrd="2" destOrd="0" parTransId="{7FD95B50-0FE4-4A7C-A517-BD8B580DAFF9}" sibTransId="{1984D205-0493-4105-A2A9-4F3BBF82949B}"/>
    <dgm:cxn modelId="{2A3EB751-F1A6-45CC-9B02-D18E4E2E45CB}" srcId="{47F84568-3A81-44DF-8CC6-4E85233DE8A5}" destId="{5BC471C0-1B81-4589-A06B-27064506CD10}" srcOrd="0" destOrd="0" parTransId="{A5235CCA-9FED-49D0-90F4-C1E3E6CBDF86}" sibTransId="{10C0773F-E39C-4FB2-B903-5C2F11F653BE}"/>
    <dgm:cxn modelId="{9D1E30F0-8013-4BC7-9381-1A97363AD402}" srcId="{BBE9F30F-2199-4238-AFFA-90A67AD7BDC4}" destId="{9F3F76BB-3543-45D0-B48F-88B4B673539B}" srcOrd="0" destOrd="0" parTransId="{9BDA91B8-74D2-48BD-88B2-5B6E866B82AC}" sibTransId="{378A9A14-29C1-4225-9C20-DDC610C48ABD}"/>
    <dgm:cxn modelId="{F6806973-56B4-4F6E-8362-4B6F7E4C6834}" type="presOf" srcId="{6FFFC611-BDD2-48DF-A88C-D663B94E2BAA}" destId="{DCE51B8F-2505-48E0-B82C-F4C22586422C}" srcOrd="0" destOrd="0" presId="urn:microsoft.com/office/officeart/2008/layout/HorizontalMultiLevelHierarchy"/>
    <dgm:cxn modelId="{A38244C8-D707-49BE-90F3-32425EE6436A}" type="presOf" srcId="{B5CE7F9A-9C19-44B3-9298-0C741B37E130}" destId="{9F5DBC72-B3C9-4C47-93CA-548EE64AEBA5}" srcOrd="1" destOrd="0" presId="urn:microsoft.com/office/officeart/2008/layout/HorizontalMultiLevelHierarchy"/>
    <dgm:cxn modelId="{54FCAE75-A9C2-4C5F-8192-7FF2DF14EB15}" type="presOf" srcId="{CF61CFA4-C281-437C-97B9-CEF5B8DDC8B3}" destId="{6CE9ED01-888E-4B78-8582-FB75BBD8A972}" srcOrd="0" destOrd="0" presId="urn:microsoft.com/office/officeart/2008/layout/HorizontalMultiLevelHierarchy"/>
    <dgm:cxn modelId="{8499531D-16CD-4267-BD65-5CCFE2BE0838}" type="presOf" srcId="{39D2DFCD-19A3-4BF3-B603-3FC5DEEE2A1A}" destId="{4C2D6FCE-31CF-4ADE-8AD6-AF96764AEAFE}" srcOrd="0" destOrd="0" presId="urn:microsoft.com/office/officeart/2008/layout/HorizontalMultiLevelHierarchy"/>
    <dgm:cxn modelId="{41D37971-E286-4B37-A354-7FC59F99BF7A}" type="presOf" srcId="{A9FFD33F-32BB-4DBA-B5BA-806C3369CBCD}" destId="{820E6E64-DB42-4DD5-A1BD-7F18E149D211}" srcOrd="1" destOrd="0" presId="urn:microsoft.com/office/officeart/2008/layout/HorizontalMultiLevelHierarchy"/>
    <dgm:cxn modelId="{3F89C797-F922-454D-BCFE-45C53308ED58}" type="presOf" srcId="{82A08523-DD5C-4B2A-9D78-ABF79FBE7244}" destId="{D8881B5A-5C9B-465D-A2C8-B672636238A6}" srcOrd="1" destOrd="0" presId="urn:microsoft.com/office/officeart/2008/layout/HorizontalMultiLevelHierarchy"/>
    <dgm:cxn modelId="{DF47A4AE-D1E9-4469-9645-846ED18F73E7}" type="presOf" srcId="{A5235CCA-9FED-49D0-90F4-C1E3E6CBDF86}" destId="{D694C639-10EA-471E-919A-C243DBFE0BB3}" srcOrd="0" destOrd="0" presId="urn:microsoft.com/office/officeart/2008/layout/HorizontalMultiLevelHierarchy"/>
    <dgm:cxn modelId="{5B92CAF0-7FD8-4A8A-84A6-802DC0F69F37}" type="presOf" srcId="{6B237D5F-18EE-48F8-92BC-251E4B5B5A4C}" destId="{CFFAEA63-52C2-4B90-A9D0-E2756B7D6085}" srcOrd="1" destOrd="0" presId="urn:microsoft.com/office/officeart/2008/layout/HorizontalMultiLevelHierarchy"/>
    <dgm:cxn modelId="{3BEFF1E7-0F5C-46EF-BE6C-8DE69B59A1B7}" type="presOf" srcId="{B5CE7F9A-9C19-44B3-9298-0C741B37E130}" destId="{5B4BCDC3-C100-452A-B95A-3FA226A460A4}" srcOrd="0" destOrd="0" presId="urn:microsoft.com/office/officeart/2008/layout/HorizontalMultiLevelHierarchy"/>
    <dgm:cxn modelId="{0AE10236-366F-420E-98B1-B69B38FBC7FF}" type="presOf" srcId="{E0112D2C-43C4-4AA9-B88E-D26692E59A1B}" destId="{B8CED459-49DA-4B42-B098-AC55CA30E417}" srcOrd="0" destOrd="0" presId="urn:microsoft.com/office/officeart/2008/layout/HorizontalMultiLevelHierarchy"/>
    <dgm:cxn modelId="{23610CE6-5929-408D-8C73-28BBBBDEDA7A}" type="presOf" srcId="{47F84568-3A81-44DF-8CC6-4E85233DE8A5}" destId="{D5B93653-2736-46F8-8B70-CC21F863C311}" srcOrd="0" destOrd="0" presId="urn:microsoft.com/office/officeart/2008/layout/HorizontalMultiLevelHierarchy"/>
    <dgm:cxn modelId="{AEDF7CD7-9747-48AA-85A2-E203B651FA44}" type="presOf" srcId="{F92E4340-B76E-4495-8094-8F4E28D0CEDC}" destId="{F8AA278D-5DFA-4405-A121-6263B81161F8}" srcOrd="0" destOrd="0" presId="urn:microsoft.com/office/officeart/2008/layout/HorizontalMultiLevelHierarchy"/>
    <dgm:cxn modelId="{AE23788F-C5A0-48FE-A5FF-F1F33FE69F4E}" type="presOf" srcId="{9016397D-D621-413B-A7BB-5F9174388912}" destId="{25236268-EB25-43A5-B735-A4DAE06B5C0A}" srcOrd="1" destOrd="0" presId="urn:microsoft.com/office/officeart/2008/layout/HorizontalMultiLevelHierarchy"/>
    <dgm:cxn modelId="{2BCA5DF2-4319-4EFA-BB39-B9312B821F11}" type="presOf" srcId="{06585FA0-4F8E-41BE-94FF-422B72884C52}" destId="{0CA80ACC-93C0-4BCB-9335-F3CDDBD9B624}" srcOrd="0" destOrd="0" presId="urn:microsoft.com/office/officeart/2008/layout/HorizontalMultiLevelHierarchy"/>
    <dgm:cxn modelId="{98AFB9A2-60DD-4E23-B6CC-6A67279D9BB3}" type="presOf" srcId="{A5235CCA-9FED-49D0-90F4-C1E3E6CBDF86}" destId="{0267A5DC-6E58-4822-BD65-D84A7411389A}" srcOrd="1" destOrd="0" presId="urn:microsoft.com/office/officeart/2008/layout/HorizontalMultiLevelHierarchy"/>
    <dgm:cxn modelId="{8555673F-145A-4026-A5BF-4AFE3578D276}" srcId="{C232DFEA-CF4D-4FCF-8A69-C6B0570BA340}" destId="{817FC8A9-88EF-4776-B715-278010C7C8C6}" srcOrd="1" destOrd="0" parTransId="{39D2DFCD-19A3-4BF3-B603-3FC5DEEE2A1A}" sibTransId="{4F51D61F-A581-469D-B1E8-2E9325FF9EF0}"/>
    <dgm:cxn modelId="{D412369A-3185-4D61-92DC-50CE58583F78}" type="presOf" srcId="{39D2DFCD-19A3-4BF3-B603-3FC5DEEE2A1A}" destId="{69C05C5E-8459-4835-AF78-FADBF1E74960}" srcOrd="1" destOrd="0" presId="urn:microsoft.com/office/officeart/2008/layout/HorizontalMultiLevelHierarchy"/>
    <dgm:cxn modelId="{CC2E6C30-DE16-41EC-B8F5-F7ECF8E11F18}" type="presOf" srcId="{BD9BCDF4-DF0B-4994-9A74-18E9C03AFE82}" destId="{2B6DA779-84F9-4DBB-805C-AD55F034FA23}" srcOrd="0" destOrd="0" presId="urn:microsoft.com/office/officeart/2008/layout/HorizontalMultiLevelHierarchy"/>
    <dgm:cxn modelId="{F528B649-7D19-41E9-B459-29FB4A60089F}" type="presOf" srcId="{363D1B84-714D-4A9A-98FA-90C1E0883335}" destId="{373AB52E-6EC4-45FD-83E9-C44C606B2E69}" srcOrd="0" destOrd="0" presId="urn:microsoft.com/office/officeart/2008/layout/HorizontalMultiLevelHierarchy"/>
    <dgm:cxn modelId="{124AA3A2-15F8-4590-AECD-3DD5F929730D}" srcId="{9F3F76BB-3543-45D0-B48F-88B4B673539B}" destId="{47F84568-3A81-44DF-8CC6-4E85233DE8A5}" srcOrd="0" destOrd="0" parTransId="{F379FC1D-5415-40E6-B69D-4219A613583A}" sibTransId="{1B1479B3-8612-4DAD-9E23-D3195653BCD9}"/>
    <dgm:cxn modelId="{E01D30F3-F528-46AB-B881-DC12B38C180E}" type="presOf" srcId="{7FD95B50-0FE4-4A7C-A517-BD8B580DAFF9}" destId="{F35AF225-8A47-4045-AEF5-8E26D8104F53}" srcOrd="0" destOrd="0" presId="urn:microsoft.com/office/officeart/2008/layout/HorizontalMultiLevelHierarchy"/>
    <dgm:cxn modelId="{2DBB7903-AE23-4D6E-B3E5-0C7922C18912}" type="presOf" srcId="{B4F9B92D-4CC1-4A30-B163-1DD2FFF19188}" destId="{225FA30C-E31F-48C5-A2A9-86D4AFBA6A6F}" srcOrd="0" destOrd="0" presId="urn:microsoft.com/office/officeart/2008/layout/HorizontalMultiLevelHierarchy"/>
    <dgm:cxn modelId="{E8C606B5-9788-4B82-A024-DB49F6E6444E}" srcId="{5D368FEE-6933-4E91-8C47-5F2C20A379B3}" destId="{EAECB3D9-73EE-4975-94E0-74E0B4C491BF}" srcOrd="0" destOrd="0" parTransId="{9016397D-D621-413B-A7BB-5F9174388912}" sibTransId="{AC8B626B-F195-4456-85F5-63D0FB8F1A15}"/>
    <dgm:cxn modelId="{05500128-D2FE-4520-8C3F-32AB009EEFC5}" type="presParOf" srcId="{0F1F804F-4DC8-4B57-B675-2F233949201E}" destId="{593FC032-9419-4484-AAC3-44A707D7659A}" srcOrd="0" destOrd="0" presId="urn:microsoft.com/office/officeart/2008/layout/HorizontalMultiLevelHierarchy"/>
    <dgm:cxn modelId="{B4602CA8-183D-418E-A14F-794FDC8729DF}" type="presParOf" srcId="{593FC032-9419-4484-AAC3-44A707D7659A}" destId="{E41D3809-B005-4A92-8750-C3A4CF859DC2}" srcOrd="0" destOrd="0" presId="urn:microsoft.com/office/officeart/2008/layout/HorizontalMultiLevelHierarchy"/>
    <dgm:cxn modelId="{0A8E4F27-B0E2-4811-9741-A5A2777D2981}" type="presParOf" srcId="{593FC032-9419-4484-AAC3-44A707D7659A}" destId="{5EF2F110-FC1F-4629-AC00-06AFB0252706}" srcOrd="1" destOrd="0" presId="urn:microsoft.com/office/officeart/2008/layout/HorizontalMultiLevelHierarchy"/>
    <dgm:cxn modelId="{907E0BD3-BC9C-4049-86F3-1EBE4E8A4AAB}" type="presParOf" srcId="{5EF2F110-FC1F-4629-AC00-06AFB0252706}" destId="{E4D03A7C-9CD5-4F3D-A9FB-C0C599281E8D}" srcOrd="0" destOrd="0" presId="urn:microsoft.com/office/officeart/2008/layout/HorizontalMultiLevelHierarchy"/>
    <dgm:cxn modelId="{FE7C48D1-1630-4088-9578-7222572A3D6A}" type="presParOf" srcId="{E4D03A7C-9CD5-4F3D-A9FB-C0C599281E8D}" destId="{93390A3A-B177-441B-853B-C49261B3C1E7}" srcOrd="0" destOrd="0" presId="urn:microsoft.com/office/officeart/2008/layout/HorizontalMultiLevelHierarchy"/>
    <dgm:cxn modelId="{CF92BA6B-9274-4983-AF72-334B631A5100}" type="presParOf" srcId="{5EF2F110-FC1F-4629-AC00-06AFB0252706}" destId="{255ECFE9-4FFA-4DE6-819A-993649EF84BA}" srcOrd="1" destOrd="0" presId="urn:microsoft.com/office/officeart/2008/layout/HorizontalMultiLevelHierarchy"/>
    <dgm:cxn modelId="{D80D8F4F-DD40-4D70-9CA5-9233BC91A7C7}" type="presParOf" srcId="{255ECFE9-4FFA-4DE6-819A-993649EF84BA}" destId="{D5B93653-2736-46F8-8B70-CC21F863C311}" srcOrd="0" destOrd="0" presId="urn:microsoft.com/office/officeart/2008/layout/HorizontalMultiLevelHierarchy"/>
    <dgm:cxn modelId="{C2566F09-3E94-4A1F-867A-13EAB4D690E3}" type="presParOf" srcId="{255ECFE9-4FFA-4DE6-819A-993649EF84BA}" destId="{5280FEA8-A1FF-42C0-84C6-296DCA8431C0}" srcOrd="1" destOrd="0" presId="urn:microsoft.com/office/officeart/2008/layout/HorizontalMultiLevelHierarchy"/>
    <dgm:cxn modelId="{C3F4FE98-D746-4411-85F2-AF993AD36E7D}" type="presParOf" srcId="{5280FEA8-A1FF-42C0-84C6-296DCA8431C0}" destId="{D694C639-10EA-471E-919A-C243DBFE0BB3}" srcOrd="0" destOrd="0" presId="urn:microsoft.com/office/officeart/2008/layout/HorizontalMultiLevelHierarchy"/>
    <dgm:cxn modelId="{C3F367EA-8E2D-407E-B4D3-D04291DF967C}" type="presParOf" srcId="{D694C639-10EA-471E-919A-C243DBFE0BB3}" destId="{0267A5DC-6E58-4822-BD65-D84A7411389A}" srcOrd="0" destOrd="0" presId="urn:microsoft.com/office/officeart/2008/layout/HorizontalMultiLevelHierarchy"/>
    <dgm:cxn modelId="{7B7D9263-5022-4936-948C-6351330F92CC}" type="presParOf" srcId="{5280FEA8-A1FF-42C0-84C6-296DCA8431C0}" destId="{1FAFAF22-126D-4611-9AE1-602E4ED59E5F}" srcOrd="1" destOrd="0" presId="urn:microsoft.com/office/officeart/2008/layout/HorizontalMultiLevelHierarchy"/>
    <dgm:cxn modelId="{B345E9AF-B47A-4477-8452-665DB6A7A754}" type="presParOf" srcId="{1FAFAF22-126D-4611-9AE1-602E4ED59E5F}" destId="{EA3A8909-013F-4145-ADF1-90D41932D93E}" srcOrd="0" destOrd="0" presId="urn:microsoft.com/office/officeart/2008/layout/HorizontalMultiLevelHierarchy"/>
    <dgm:cxn modelId="{DF5C0CE1-A503-4E88-87BA-9470C104E82D}" type="presParOf" srcId="{1FAFAF22-126D-4611-9AE1-602E4ED59E5F}" destId="{2EB0F224-BDD6-42E3-8B93-8463ECF1860E}" srcOrd="1" destOrd="0" presId="urn:microsoft.com/office/officeart/2008/layout/HorizontalMultiLevelHierarchy"/>
    <dgm:cxn modelId="{FBFDB783-DECE-4EA1-8E67-7E80810AEDDD}" type="presParOf" srcId="{2EB0F224-BDD6-42E3-8B93-8463ECF1860E}" destId="{2B6DA779-84F9-4DBB-805C-AD55F034FA23}" srcOrd="0" destOrd="0" presId="urn:microsoft.com/office/officeart/2008/layout/HorizontalMultiLevelHierarchy"/>
    <dgm:cxn modelId="{3986B5B8-5E95-4016-9860-F2277DCC1CB2}" type="presParOf" srcId="{2B6DA779-84F9-4DBB-805C-AD55F034FA23}" destId="{F7D4A52B-B2E7-494E-BBAC-F3A67DB5BAA2}" srcOrd="0" destOrd="0" presId="urn:microsoft.com/office/officeart/2008/layout/HorizontalMultiLevelHierarchy"/>
    <dgm:cxn modelId="{4925F6C3-6AC3-4E3D-AF2F-CDB08F00341B}" type="presParOf" srcId="{2EB0F224-BDD6-42E3-8B93-8463ECF1860E}" destId="{41AA9AEA-8AB1-40AE-ABDB-09E933C5E67D}" srcOrd="1" destOrd="0" presId="urn:microsoft.com/office/officeart/2008/layout/HorizontalMultiLevelHierarchy"/>
    <dgm:cxn modelId="{85734180-F0D5-4482-BD67-E9C15392D995}" type="presParOf" srcId="{41AA9AEA-8AB1-40AE-ABDB-09E933C5E67D}" destId="{F6413422-9CEA-494F-B8C6-9BEEAAC6A39C}" srcOrd="0" destOrd="0" presId="urn:microsoft.com/office/officeart/2008/layout/HorizontalMultiLevelHierarchy"/>
    <dgm:cxn modelId="{199025DD-EE42-4565-9C37-E56FA62673F4}" type="presParOf" srcId="{41AA9AEA-8AB1-40AE-ABDB-09E933C5E67D}" destId="{3DFA836B-33A8-4D77-B1B4-58E0A70ABED5}" srcOrd="1" destOrd="0" presId="urn:microsoft.com/office/officeart/2008/layout/HorizontalMultiLevelHierarchy"/>
    <dgm:cxn modelId="{032BEDEA-2D4A-40A4-81EA-D1C4F325DF24}" type="presParOf" srcId="{2EB0F224-BDD6-42E3-8B93-8463ECF1860E}" destId="{373AB52E-6EC4-45FD-83E9-C44C606B2E69}" srcOrd="2" destOrd="0" presId="urn:microsoft.com/office/officeart/2008/layout/HorizontalMultiLevelHierarchy"/>
    <dgm:cxn modelId="{CF8E919D-10CA-4BA6-B62F-70DB6F2B2243}" type="presParOf" srcId="{373AB52E-6EC4-45FD-83E9-C44C606B2E69}" destId="{A5B9B56C-1464-4476-8081-28B8772C0563}" srcOrd="0" destOrd="0" presId="urn:microsoft.com/office/officeart/2008/layout/HorizontalMultiLevelHierarchy"/>
    <dgm:cxn modelId="{A6DF2901-A3EC-4974-9676-E5D93775B81F}" type="presParOf" srcId="{2EB0F224-BDD6-42E3-8B93-8463ECF1860E}" destId="{451E75FE-3EAE-41F6-8BB9-4135518EA404}" srcOrd="3" destOrd="0" presId="urn:microsoft.com/office/officeart/2008/layout/HorizontalMultiLevelHierarchy"/>
    <dgm:cxn modelId="{AC5C9CF7-FB22-4689-A2C7-3D31BDDB1D8F}" type="presParOf" srcId="{451E75FE-3EAE-41F6-8BB9-4135518EA404}" destId="{732F5D19-D897-4AC0-849A-D58142F3249D}" srcOrd="0" destOrd="0" presId="urn:microsoft.com/office/officeart/2008/layout/HorizontalMultiLevelHierarchy"/>
    <dgm:cxn modelId="{C89F5055-6C3D-4EE6-9CDC-93198E1307D1}" type="presParOf" srcId="{451E75FE-3EAE-41F6-8BB9-4135518EA404}" destId="{958074DD-DB7F-4E26-870F-A5E131D24C01}" srcOrd="1" destOrd="0" presId="urn:microsoft.com/office/officeart/2008/layout/HorizontalMultiLevelHierarchy"/>
    <dgm:cxn modelId="{3F179F70-98C6-4BCC-9A71-E26810AB71BE}" type="presParOf" srcId="{5280FEA8-A1FF-42C0-84C6-296DCA8431C0}" destId="{6CE9ED01-888E-4B78-8582-FB75BBD8A972}" srcOrd="2" destOrd="0" presId="urn:microsoft.com/office/officeart/2008/layout/HorizontalMultiLevelHierarchy"/>
    <dgm:cxn modelId="{71DDF32E-6AAE-4DCB-8F2F-D1D4897F4FD9}" type="presParOf" srcId="{6CE9ED01-888E-4B78-8582-FB75BBD8A972}" destId="{7D9E41AE-4EBA-4214-B586-6C749374F475}" srcOrd="0" destOrd="0" presId="urn:microsoft.com/office/officeart/2008/layout/HorizontalMultiLevelHierarchy"/>
    <dgm:cxn modelId="{4E33B19B-CE8E-4C81-8429-405DFA2C1EBE}" type="presParOf" srcId="{5280FEA8-A1FF-42C0-84C6-296DCA8431C0}" destId="{08E748C1-26BC-47C3-BEB1-10551DD661A5}" srcOrd="3" destOrd="0" presId="urn:microsoft.com/office/officeart/2008/layout/HorizontalMultiLevelHierarchy"/>
    <dgm:cxn modelId="{4837409A-5ED6-4D70-990E-189081B067C2}" type="presParOf" srcId="{08E748C1-26BC-47C3-BEB1-10551DD661A5}" destId="{0CA80ACC-93C0-4BCB-9335-F3CDDBD9B624}" srcOrd="0" destOrd="0" presId="urn:microsoft.com/office/officeart/2008/layout/HorizontalMultiLevelHierarchy"/>
    <dgm:cxn modelId="{093F558A-CC9D-4B40-8F12-C907F51B6FED}" type="presParOf" srcId="{08E748C1-26BC-47C3-BEB1-10551DD661A5}" destId="{7A46CDA1-C721-4A5B-BFAC-FB5A15715B4E}" srcOrd="1" destOrd="0" presId="urn:microsoft.com/office/officeart/2008/layout/HorizontalMultiLevelHierarchy"/>
    <dgm:cxn modelId="{15BF5FEE-3379-4D65-8266-3BE79A1E3053}" type="presParOf" srcId="{5280FEA8-A1FF-42C0-84C6-296DCA8431C0}" destId="{67FFDAB1-1728-4A4B-923B-F9016C2B42A4}" srcOrd="4" destOrd="0" presId="urn:microsoft.com/office/officeart/2008/layout/HorizontalMultiLevelHierarchy"/>
    <dgm:cxn modelId="{FEF246E4-DD7A-4E74-90FB-C1CC62E1B8CF}" type="presParOf" srcId="{67FFDAB1-1728-4A4B-923B-F9016C2B42A4}" destId="{820E6E64-DB42-4DD5-A1BD-7F18E149D211}" srcOrd="0" destOrd="0" presId="urn:microsoft.com/office/officeart/2008/layout/HorizontalMultiLevelHierarchy"/>
    <dgm:cxn modelId="{5CF71AB9-5AA0-47D5-B6FB-AB5AEE64EB8F}" type="presParOf" srcId="{5280FEA8-A1FF-42C0-84C6-296DCA8431C0}" destId="{790D03D2-E9E4-420B-8037-689F4B277CFC}" srcOrd="5" destOrd="0" presId="urn:microsoft.com/office/officeart/2008/layout/HorizontalMultiLevelHierarchy"/>
    <dgm:cxn modelId="{4BAF6930-BB88-4BC4-85AC-248717AA4B5A}" type="presParOf" srcId="{790D03D2-E9E4-420B-8037-689F4B277CFC}" destId="{225FA30C-E31F-48C5-A2A9-86D4AFBA6A6F}" srcOrd="0" destOrd="0" presId="urn:microsoft.com/office/officeart/2008/layout/HorizontalMultiLevelHierarchy"/>
    <dgm:cxn modelId="{16312B42-A04F-49F8-B8AA-EE5047D1517B}" type="presParOf" srcId="{790D03D2-E9E4-420B-8037-689F4B277CFC}" destId="{8FB6F4AE-EAD9-4A5B-BBDA-9778F8CADC47}" srcOrd="1" destOrd="0" presId="urn:microsoft.com/office/officeart/2008/layout/HorizontalMultiLevelHierarchy"/>
    <dgm:cxn modelId="{C5F6CD70-617D-49CC-8C66-3EA9759B29B7}" type="presParOf" srcId="{5280FEA8-A1FF-42C0-84C6-296DCA8431C0}" destId="{5B4BCDC3-C100-452A-B95A-3FA226A460A4}" srcOrd="6" destOrd="0" presId="urn:microsoft.com/office/officeart/2008/layout/HorizontalMultiLevelHierarchy"/>
    <dgm:cxn modelId="{F187A4F3-27EA-44C1-8439-CC18ED93583A}" type="presParOf" srcId="{5B4BCDC3-C100-452A-B95A-3FA226A460A4}" destId="{9F5DBC72-B3C9-4C47-93CA-548EE64AEBA5}" srcOrd="0" destOrd="0" presId="urn:microsoft.com/office/officeart/2008/layout/HorizontalMultiLevelHierarchy"/>
    <dgm:cxn modelId="{96E702B5-9A4B-47C5-B48D-90FB7254845E}" type="presParOf" srcId="{5280FEA8-A1FF-42C0-84C6-296DCA8431C0}" destId="{E791C013-661C-4D12-8B94-37074C80DA90}" srcOrd="7" destOrd="0" presId="urn:microsoft.com/office/officeart/2008/layout/HorizontalMultiLevelHierarchy"/>
    <dgm:cxn modelId="{9A45D3F4-8CF9-4DF9-BDC0-EDEC0C6C9AB7}" type="presParOf" srcId="{E791C013-661C-4D12-8B94-37074C80DA90}" destId="{32377E58-3BF3-4801-A95A-2E8BED366854}" srcOrd="0" destOrd="0" presId="urn:microsoft.com/office/officeart/2008/layout/HorizontalMultiLevelHierarchy"/>
    <dgm:cxn modelId="{1824B0A8-BD9A-46D3-A0FD-FD85ECBAB599}" type="presParOf" srcId="{E791C013-661C-4D12-8B94-37074C80DA90}" destId="{783FA052-DDFA-4B05-BB91-3055E522B65B}" srcOrd="1" destOrd="0" presId="urn:microsoft.com/office/officeart/2008/layout/HorizontalMultiLevelHierarchy"/>
    <dgm:cxn modelId="{4118E206-19FC-416B-AD41-D41A0EFE2066}" type="presParOf" srcId="{5EF2F110-FC1F-4629-AC00-06AFB0252706}" destId="{B9AA17FE-0B79-4925-9645-25FB47405B9E}" srcOrd="2" destOrd="0" presId="urn:microsoft.com/office/officeart/2008/layout/HorizontalMultiLevelHierarchy"/>
    <dgm:cxn modelId="{13A797E9-77C1-405C-8430-312B7741E407}" type="presParOf" srcId="{B9AA17FE-0B79-4925-9645-25FB47405B9E}" destId="{5F39ECD6-E20E-400D-9A53-077E40087BC4}" srcOrd="0" destOrd="0" presId="urn:microsoft.com/office/officeart/2008/layout/HorizontalMultiLevelHierarchy"/>
    <dgm:cxn modelId="{EED5E493-3DEA-42D1-A345-4B1946134ED5}" type="presParOf" srcId="{5EF2F110-FC1F-4629-AC00-06AFB0252706}" destId="{E7DA109B-06E2-48E9-86F7-D5B130A5F527}" srcOrd="3" destOrd="0" presId="urn:microsoft.com/office/officeart/2008/layout/HorizontalMultiLevelHierarchy"/>
    <dgm:cxn modelId="{81477AF3-5705-4E7E-B1FA-1FFEE70681C0}" type="presParOf" srcId="{E7DA109B-06E2-48E9-86F7-D5B130A5F527}" destId="{C2BF03CF-CEFA-4D86-B673-B1ED66A2D5E3}" srcOrd="0" destOrd="0" presId="urn:microsoft.com/office/officeart/2008/layout/HorizontalMultiLevelHierarchy"/>
    <dgm:cxn modelId="{1151B964-C3A5-417E-9F0E-C4A4D63F984D}" type="presParOf" srcId="{E7DA109B-06E2-48E9-86F7-D5B130A5F527}" destId="{B46B0E6D-F55B-46BC-A382-DDA83EE1967B}" srcOrd="1" destOrd="0" presId="urn:microsoft.com/office/officeart/2008/layout/HorizontalMultiLevelHierarchy"/>
    <dgm:cxn modelId="{B9344E9A-2BF0-47AD-A494-81568119A706}" type="presParOf" srcId="{B46B0E6D-F55B-46BC-A382-DDA83EE1967B}" destId="{2F02C9EA-ACEF-4A29-89A7-461911A3BB99}" srcOrd="0" destOrd="0" presId="urn:microsoft.com/office/officeart/2008/layout/HorizontalMultiLevelHierarchy"/>
    <dgm:cxn modelId="{69D75B42-22BD-499D-A6C4-3063DBD46E47}" type="presParOf" srcId="{2F02C9EA-ACEF-4A29-89A7-461911A3BB99}" destId="{D8881B5A-5C9B-465D-A2C8-B672636238A6}" srcOrd="0" destOrd="0" presId="urn:microsoft.com/office/officeart/2008/layout/HorizontalMultiLevelHierarchy"/>
    <dgm:cxn modelId="{5AE8F5E0-8A1E-4772-A855-C4CE2E2858CF}" type="presParOf" srcId="{B46B0E6D-F55B-46BC-A382-DDA83EE1967B}" destId="{699C45CC-13F2-4E2E-B482-5B4D9028ADDC}" srcOrd="1" destOrd="0" presId="urn:microsoft.com/office/officeart/2008/layout/HorizontalMultiLevelHierarchy"/>
    <dgm:cxn modelId="{BD5B692B-B0BF-46C8-8BD3-457A3B588D77}" type="presParOf" srcId="{699C45CC-13F2-4E2E-B482-5B4D9028ADDC}" destId="{4B564C06-5A8C-42AD-B305-CF1C54C66635}" srcOrd="0" destOrd="0" presId="urn:microsoft.com/office/officeart/2008/layout/HorizontalMultiLevelHierarchy"/>
    <dgm:cxn modelId="{6B2DD83E-FDDE-4FCC-8721-A3F6F5A62943}" type="presParOf" srcId="{699C45CC-13F2-4E2E-B482-5B4D9028ADDC}" destId="{C43FA3A0-FD0E-4922-B21F-D43B4B55F251}" srcOrd="1" destOrd="0" presId="urn:microsoft.com/office/officeart/2008/layout/HorizontalMultiLevelHierarchy"/>
    <dgm:cxn modelId="{7749BCAC-A7DC-4CE2-83B6-F22586E789C6}" type="presParOf" srcId="{C43FA3A0-FD0E-4922-B21F-D43B4B55F251}" destId="{D95054D7-7E52-47BC-97AF-CD870989FAA5}" srcOrd="0" destOrd="0" presId="urn:microsoft.com/office/officeart/2008/layout/HorizontalMultiLevelHierarchy"/>
    <dgm:cxn modelId="{3ACAC92D-A4BB-4196-949D-3FFA9CE97EC0}" type="presParOf" srcId="{D95054D7-7E52-47BC-97AF-CD870989FAA5}" destId="{34B60BB9-D332-4077-8C6E-BAB38A81BA07}" srcOrd="0" destOrd="0" presId="urn:microsoft.com/office/officeart/2008/layout/HorizontalMultiLevelHierarchy"/>
    <dgm:cxn modelId="{876F91E6-398A-4400-B701-FE6694B80095}" type="presParOf" srcId="{C43FA3A0-FD0E-4922-B21F-D43B4B55F251}" destId="{6CADF29B-7CEF-4351-BD61-0C0CDD9470A4}" srcOrd="1" destOrd="0" presId="urn:microsoft.com/office/officeart/2008/layout/HorizontalMultiLevelHierarchy"/>
    <dgm:cxn modelId="{8B823301-7A71-4F6F-8B60-DC67A48F8812}" type="presParOf" srcId="{6CADF29B-7CEF-4351-BD61-0C0CDD9470A4}" destId="{B8CED459-49DA-4B42-B098-AC55CA30E417}" srcOrd="0" destOrd="0" presId="urn:microsoft.com/office/officeart/2008/layout/HorizontalMultiLevelHierarchy"/>
    <dgm:cxn modelId="{142B2AB9-924D-451D-A4C8-4F3014200B82}" type="presParOf" srcId="{6CADF29B-7CEF-4351-BD61-0C0CDD9470A4}" destId="{2026E182-51B1-4FA8-B0FE-75FAB7F7146D}" srcOrd="1" destOrd="0" presId="urn:microsoft.com/office/officeart/2008/layout/HorizontalMultiLevelHierarchy"/>
    <dgm:cxn modelId="{096A0367-C0DF-46EC-B67E-D246154797A5}" type="presParOf" srcId="{C43FA3A0-FD0E-4922-B21F-D43B4B55F251}" destId="{4C2D6FCE-31CF-4ADE-8AD6-AF96764AEAFE}" srcOrd="2" destOrd="0" presId="urn:microsoft.com/office/officeart/2008/layout/HorizontalMultiLevelHierarchy"/>
    <dgm:cxn modelId="{3A900E83-3EDE-43BE-83BA-8CFCE718E4C2}" type="presParOf" srcId="{4C2D6FCE-31CF-4ADE-8AD6-AF96764AEAFE}" destId="{69C05C5E-8459-4835-AF78-FADBF1E74960}" srcOrd="0" destOrd="0" presId="urn:microsoft.com/office/officeart/2008/layout/HorizontalMultiLevelHierarchy"/>
    <dgm:cxn modelId="{E0F279F6-A9ED-4F42-BBC0-F8745F402AB0}" type="presParOf" srcId="{C43FA3A0-FD0E-4922-B21F-D43B4B55F251}" destId="{F53F7964-0E8E-4C6C-AA8F-ABB359B73FA7}" srcOrd="3" destOrd="0" presId="urn:microsoft.com/office/officeart/2008/layout/HorizontalMultiLevelHierarchy"/>
    <dgm:cxn modelId="{E856CC39-71EF-492D-9936-28042E5E4EE5}" type="presParOf" srcId="{F53F7964-0E8E-4C6C-AA8F-ABB359B73FA7}" destId="{2FD95282-1462-41CA-8D61-680C70BC5540}" srcOrd="0" destOrd="0" presId="urn:microsoft.com/office/officeart/2008/layout/HorizontalMultiLevelHierarchy"/>
    <dgm:cxn modelId="{855CF0C7-32B6-4850-91E7-238724F2507E}" type="presParOf" srcId="{F53F7964-0E8E-4C6C-AA8F-ABB359B73FA7}" destId="{388665BB-9A40-4482-90A1-72CE7BB5A14D}" srcOrd="1" destOrd="0" presId="urn:microsoft.com/office/officeart/2008/layout/HorizontalMultiLevelHierarchy"/>
    <dgm:cxn modelId="{785F9440-48A0-4470-A005-A8F2B581F34B}" type="presParOf" srcId="{C43FA3A0-FD0E-4922-B21F-D43B4B55F251}" destId="{F35AF225-8A47-4045-AEF5-8E26D8104F53}" srcOrd="4" destOrd="0" presId="urn:microsoft.com/office/officeart/2008/layout/HorizontalMultiLevelHierarchy"/>
    <dgm:cxn modelId="{CE97DB13-8F0D-4EBB-8B07-64675DF4A497}" type="presParOf" srcId="{F35AF225-8A47-4045-AEF5-8E26D8104F53}" destId="{679705E7-6F5D-4D9B-BE3D-570F148606F3}" srcOrd="0" destOrd="0" presId="urn:microsoft.com/office/officeart/2008/layout/HorizontalMultiLevelHierarchy"/>
    <dgm:cxn modelId="{DA80B087-69C3-4F27-A7CF-457F416AA955}" type="presParOf" srcId="{C43FA3A0-FD0E-4922-B21F-D43B4B55F251}" destId="{D0362E12-5DFB-4363-AFA7-61FA4AB146F4}" srcOrd="5" destOrd="0" presId="urn:microsoft.com/office/officeart/2008/layout/HorizontalMultiLevelHierarchy"/>
    <dgm:cxn modelId="{24925947-CE3F-4776-82F9-9994C46C3623}" type="presParOf" srcId="{D0362E12-5DFB-4363-AFA7-61FA4AB146F4}" destId="{DCE51B8F-2505-48E0-B82C-F4C22586422C}" srcOrd="0" destOrd="0" presId="urn:microsoft.com/office/officeart/2008/layout/HorizontalMultiLevelHierarchy"/>
    <dgm:cxn modelId="{7E477D65-685B-4E89-9C8B-9875592E7F14}" type="presParOf" srcId="{D0362E12-5DFB-4363-AFA7-61FA4AB146F4}" destId="{F63095AD-3C1A-49A1-8764-DD1249E75B51}" srcOrd="1" destOrd="0" presId="urn:microsoft.com/office/officeart/2008/layout/HorizontalMultiLevelHierarchy"/>
    <dgm:cxn modelId="{3B644CE4-9438-4B30-B001-E2C9F8D3EB05}" type="presParOf" srcId="{C43FA3A0-FD0E-4922-B21F-D43B4B55F251}" destId="{13095555-7722-4F9F-87CC-6EC3E7E681D3}" srcOrd="6" destOrd="0" presId="urn:microsoft.com/office/officeart/2008/layout/HorizontalMultiLevelHierarchy"/>
    <dgm:cxn modelId="{083A31CE-DDBC-4B7A-8159-7B5078EF7E04}" type="presParOf" srcId="{13095555-7722-4F9F-87CC-6EC3E7E681D3}" destId="{CFFAEA63-52C2-4B90-A9D0-E2756B7D6085}" srcOrd="0" destOrd="0" presId="urn:microsoft.com/office/officeart/2008/layout/HorizontalMultiLevelHierarchy"/>
    <dgm:cxn modelId="{4877B236-F699-4E7F-90C5-947B70520582}" type="presParOf" srcId="{C43FA3A0-FD0E-4922-B21F-D43B4B55F251}" destId="{05FD9CB4-9A54-47DC-9342-41615299423E}" srcOrd="7" destOrd="0" presId="urn:microsoft.com/office/officeart/2008/layout/HorizontalMultiLevelHierarchy"/>
    <dgm:cxn modelId="{34BEFD37-22E2-4B02-908D-3CA36A6E9658}" type="presParOf" srcId="{05FD9CB4-9A54-47DC-9342-41615299423E}" destId="{7F01D92F-A4D0-4E10-80FB-5F5AE99BE019}" srcOrd="0" destOrd="0" presId="urn:microsoft.com/office/officeart/2008/layout/HorizontalMultiLevelHierarchy"/>
    <dgm:cxn modelId="{9C29AFA9-E087-45D0-A4E7-E9233EA99DB4}" type="presParOf" srcId="{05FD9CB4-9A54-47DC-9342-41615299423E}" destId="{1B88C308-FE0D-4BEA-A75D-E3B273E9DC75}" srcOrd="1" destOrd="0" presId="urn:microsoft.com/office/officeart/2008/layout/HorizontalMultiLevelHierarchy"/>
    <dgm:cxn modelId="{AA4C125F-8671-40C0-831A-0CF6174C798C}" type="presParOf" srcId="{B46B0E6D-F55B-46BC-A382-DDA83EE1967B}" destId="{F8AA278D-5DFA-4405-A121-6263B81161F8}" srcOrd="2" destOrd="0" presId="urn:microsoft.com/office/officeart/2008/layout/HorizontalMultiLevelHierarchy"/>
    <dgm:cxn modelId="{6B4A3592-BA84-4B9B-BA0B-E1834DEEF892}" type="presParOf" srcId="{F8AA278D-5DFA-4405-A121-6263B81161F8}" destId="{6F8A12BA-6E0C-425B-8ABA-1FEE383AACDE}" srcOrd="0" destOrd="0" presId="urn:microsoft.com/office/officeart/2008/layout/HorizontalMultiLevelHierarchy"/>
    <dgm:cxn modelId="{4BF690CA-4340-4A1F-852F-294CE1D2F9E7}" type="presParOf" srcId="{B46B0E6D-F55B-46BC-A382-DDA83EE1967B}" destId="{5954F4DD-0EF2-4755-AEF9-9E3D0C3273F8}" srcOrd="3" destOrd="0" presId="urn:microsoft.com/office/officeart/2008/layout/HorizontalMultiLevelHierarchy"/>
    <dgm:cxn modelId="{1EB4016A-2CC7-42B3-977D-CE2E9B29C16A}" type="presParOf" srcId="{5954F4DD-0EF2-4755-AEF9-9E3D0C3273F8}" destId="{78A4EA80-8563-42AE-BC7F-344EF2BA7A1D}" srcOrd="0" destOrd="0" presId="urn:microsoft.com/office/officeart/2008/layout/HorizontalMultiLevelHierarchy"/>
    <dgm:cxn modelId="{7C604ADA-9AEC-4E33-9B47-33F1CA141B37}" type="presParOf" srcId="{5954F4DD-0EF2-4755-AEF9-9E3D0C3273F8}" destId="{422FC1D4-E478-4B71-BAD6-E9A159EF8E43}" srcOrd="1" destOrd="0" presId="urn:microsoft.com/office/officeart/2008/layout/HorizontalMultiLevelHierarchy"/>
    <dgm:cxn modelId="{22D8B4A9-F6A3-4599-B55C-8AD8B46BDAAF}" type="presParOf" srcId="{B46B0E6D-F55B-46BC-A382-DDA83EE1967B}" destId="{88B0A1A3-7B89-4A15-9A33-85C74210B166}" srcOrd="4" destOrd="0" presId="urn:microsoft.com/office/officeart/2008/layout/HorizontalMultiLevelHierarchy"/>
    <dgm:cxn modelId="{9B06884E-234C-4D5D-B757-AE9219A2A0B7}" type="presParOf" srcId="{88B0A1A3-7B89-4A15-9A33-85C74210B166}" destId="{1D9E19F8-0C2B-49BF-9FC7-88033E086F97}" srcOrd="0" destOrd="0" presId="urn:microsoft.com/office/officeart/2008/layout/HorizontalMultiLevelHierarchy"/>
    <dgm:cxn modelId="{DB7FDDB9-783B-435E-AAB2-F2D5AE1F6CEC}" type="presParOf" srcId="{B46B0E6D-F55B-46BC-A382-DDA83EE1967B}" destId="{9ED49E54-AC06-4A38-BBB9-6E21D7153074}" srcOrd="5" destOrd="0" presId="urn:microsoft.com/office/officeart/2008/layout/HorizontalMultiLevelHierarchy"/>
    <dgm:cxn modelId="{C266ECF6-BBC3-45F8-AD08-C4568800E0C2}" type="presParOf" srcId="{9ED49E54-AC06-4A38-BBB9-6E21D7153074}" destId="{5828A180-F610-41C0-B906-36C798CCD654}" srcOrd="0" destOrd="0" presId="urn:microsoft.com/office/officeart/2008/layout/HorizontalMultiLevelHierarchy"/>
    <dgm:cxn modelId="{372CF9F5-755B-4CF2-B856-66ABD4ADD5A7}" type="presParOf" srcId="{9ED49E54-AC06-4A38-BBB9-6E21D7153074}" destId="{481820A8-F8B4-4B95-AECA-D2E0BA469218}" srcOrd="1" destOrd="0" presId="urn:microsoft.com/office/officeart/2008/layout/HorizontalMultiLevelHierarchy"/>
    <dgm:cxn modelId="{37761B36-7997-4D2B-B27C-B933CE37F13B}" type="presParOf" srcId="{481820A8-F8B4-4B95-AECA-D2E0BA469218}" destId="{C0C1AEC0-8004-4C36-BA3D-62DF4ADE9336}" srcOrd="0" destOrd="0" presId="urn:microsoft.com/office/officeart/2008/layout/HorizontalMultiLevelHierarchy"/>
    <dgm:cxn modelId="{1F437B91-D50A-49DA-B53F-233E2215A1E9}" type="presParOf" srcId="{C0C1AEC0-8004-4C36-BA3D-62DF4ADE9336}" destId="{25236268-EB25-43A5-B735-A4DAE06B5C0A}" srcOrd="0" destOrd="0" presId="urn:microsoft.com/office/officeart/2008/layout/HorizontalMultiLevelHierarchy"/>
    <dgm:cxn modelId="{BECFAE15-B943-45D9-ACB5-1697AEEE45C3}" type="presParOf" srcId="{481820A8-F8B4-4B95-AECA-D2E0BA469218}" destId="{134A73BE-35EA-4F81-B278-24C529242A17}" srcOrd="1" destOrd="0" presId="urn:microsoft.com/office/officeart/2008/layout/HorizontalMultiLevelHierarchy"/>
    <dgm:cxn modelId="{AC5CE35C-D32F-41B3-AE7B-40335B499D68}" type="presParOf" srcId="{134A73BE-35EA-4F81-B278-24C529242A17}" destId="{7F78F3DE-0A25-4428-9307-99EE467E8169}" srcOrd="0" destOrd="0" presId="urn:microsoft.com/office/officeart/2008/layout/HorizontalMultiLevelHierarchy"/>
    <dgm:cxn modelId="{5546EFED-A979-4B45-BED0-34CC860F077C}" type="presParOf" srcId="{134A73BE-35EA-4F81-B278-24C529242A17}" destId="{C5ECEAA1-1AAC-4333-9183-DD9A19FCEAD7}"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Unidad de Control</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400" dirty="0" smtClean="0"/>
            <a:t>Sistemas Automatizados</a:t>
          </a:r>
          <a:endParaRPr lang="es-ES" sz="1400"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E63C8A89-4ABB-40DD-9207-08D0602DA8C7}">
      <dgm:prSet custT="1"/>
      <dgm:spPr/>
      <dgm:t>
        <a:bodyPr/>
        <a:lstStyle/>
        <a:p>
          <a:r>
            <a:rPr lang="es-ES" sz="1400" dirty="0" smtClean="0"/>
            <a:t>Controladores Lógicos Programables (PLC)</a:t>
          </a:r>
          <a:endParaRPr lang="es-ES" sz="1400" dirty="0"/>
        </a:p>
      </dgm:t>
    </dgm:pt>
    <dgm:pt modelId="{89E58105-5DA2-470E-9133-AEB5D0F926D1}" type="parTrans" cxnId="{4457A485-06C0-48A5-B913-BC91812AA131}">
      <dgm:prSet/>
      <dgm:spPr/>
      <dgm:t>
        <a:bodyPr/>
        <a:lstStyle/>
        <a:p>
          <a:endParaRPr lang="es-ES"/>
        </a:p>
      </dgm:t>
    </dgm:pt>
    <dgm:pt modelId="{3C1FE64D-0D65-4142-9215-F1BFA20F1318}" type="sibTrans" cxnId="{4457A485-06C0-48A5-B913-BC91812AA131}">
      <dgm:prSet/>
      <dgm:spPr/>
      <dgm:t>
        <a:bodyPr/>
        <a:lstStyle/>
        <a:p>
          <a:endParaRPr lang="es-ES"/>
        </a:p>
      </dgm:t>
    </dgm:pt>
    <dgm:pt modelId="{5BC471C0-1B81-4589-A06B-27064506CD10}">
      <dgm:prSet custT="1"/>
      <dgm:spPr/>
      <dgm:t>
        <a:bodyPr/>
        <a:lstStyle/>
        <a:p>
          <a:r>
            <a:rPr lang="es-ES" sz="1400" dirty="0" smtClean="0"/>
            <a:t>Parte operativa </a:t>
          </a:r>
          <a:endParaRPr lang="es-ES" sz="1400" dirty="0"/>
        </a:p>
      </dgm:t>
    </dgm:pt>
    <dgm:pt modelId="{A5235CCA-9FED-49D0-90F4-C1E3E6CBDF86}" type="parTrans" cxnId="{2A3EB751-F1A6-45CC-9B02-D18E4E2E45CB}">
      <dgm:prSet/>
      <dgm:spPr/>
      <dgm:t>
        <a:bodyPr/>
        <a:lstStyle/>
        <a:p>
          <a:endParaRPr lang="es-ES"/>
        </a:p>
      </dgm:t>
    </dgm:pt>
    <dgm:pt modelId="{10C0773F-E39C-4FB2-B903-5C2F11F653BE}" type="sibTrans" cxnId="{2A3EB751-F1A6-45CC-9B02-D18E4E2E45CB}">
      <dgm:prSet/>
      <dgm:spPr/>
      <dgm:t>
        <a:bodyPr/>
        <a:lstStyle/>
        <a:p>
          <a:endParaRPr lang="es-ES"/>
        </a:p>
      </dgm:t>
    </dgm:pt>
    <dgm:pt modelId="{06585FA0-4F8E-41BE-94FF-422B72884C52}">
      <dgm:prSet custT="1"/>
      <dgm:spPr/>
      <dgm:t>
        <a:bodyPr/>
        <a:lstStyle/>
        <a:p>
          <a:r>
            <a:rPr lang="es-ES" sz="1400" dirty="0" smtClean="0"/>
            <a:t>Parte de Mando</a:t>
          </a:r>
          <a:endParaRPr lang="es-ES" sz="1400" dirty="0"/>
        </a:p>
      </dgm:t>
    </dgm:pt>
    <dgm:pt modelId="{CF61CFA4-C281-437C-97B9-CEF5B8DDC8B3}" type="parTrans" cxnId="{D81CDAFF-4C79-409C-9D64-E45DF681A333}">
      <dgm:prSet/>
      <dgm:spPr/>
      <dgm:t>
        <a:bodyPr/>
        <a:lstStyle/>
        <a:p>
          <a:endParaRPr lang="es-ES"/>
        </a:p>
      </dgm:t>
    </dgm:pt>
    <dgm:pt modelId="{7489474A-9EEF-49AD-98CD-555582090C2A}" type="sibTrans" cxnId="{D81CDAFF-4C79-409C-9D64-E45DF681A333}">
      <dgm:prSet/>
      <dgm:spPr/>
      <dgm:t>
        <a:bodyPr/>
        <a:lstStyle/>
        <a:p>
          <a:endParaRPr lang="es-ES"/>
        </a:p>
      </dgm:t>
    </dgm:pt>
    <dgm:pt modelId="{900A7B70-BA53-422D-94DE-F8055D7624D6}">
      <dgm:prSet custT="1"/>
      <dgm:spPr/>
      <dgm:t>
        <a:bodyPr/>
        <a:lstStyle/>
        <a:p>
          <a:r>
            <a:rPr lang="es-ES" sz="1400" dirty="0" smtClean="0"/>
            <a:t>Tipos de PLC</a:t>
          </a:r>
          <a:endParaRPr lang="es-ES" sz="1400" dirty="0"/>
        </a:p>
      </dgm:t>
    </dgm:pt>
    <dgm:pt modelId="{F92E4340-B76E-4495-8094-8F4E28D0CEDC}" type="parTrans" cxnId="{858ACB33-7575-466E-A0F9-D9987437ED94}">
      <dgm:prSet/>
      <dgm:spPr/>
      <dgm:t>
        <a:bodyPr/>
        <a:lstStyle/>
        <a:p>
          <a:endParaRPr lang="es-ES"/>
        </a:p>
      </dgm:t>
    </dgm:pt>
    <dgm:pt modelId="{D1BC946F-F753-49D6-B3C2-A61247D64D6A}" type="sibTrans" cxnId="{858ACB33-7575-466E-A0F9-D9987437ED94}">
      <dgm:prSet/>
      <dgm:spPr/>
      <dgm:t>
        <a:bodyPr/>
        <a:lstStyle/>
        <a:p>
          <a:endParaRPr lang="es-ES"/>
        </a:p>
      </dgm:t>
    </dgm:pt>
    <dgm:pt modelId="{C232DFEA-CF4D-4FCF-8A69-C6B0570BA340}">
      <dgm:prSet custT="1"/>
      <dgm:spPr/>
      <dgm:t>
        <a:bodyPr/>
        <a:lstStyle/>
        <a:p>
          <a:r>
            <a:rPr lang="es-ES" sz="1400" dirty="0" smtClean="0"/>
            <a:t>Tipos de lenguajes de programación</a:t>
          </a:r>
          <a:endParaRPr lang="es-ES" sz="1400" dirty="0"/>
        </a:p>
      </dgm:t>
    </dgm:pt>
    <dgm:pt modelId="{82A08523-DD5C-4B2A-9D78-ABF79FBE7244}" type="parTrans" cxnId="{C2AFFACD-A589-44B3-96AA-08A5E9E404C3}">
      <dgm:prSet/>
      <dgm:spPr/>
      <dgm:t>
        <a:bodyPr/>
        <a:lstStyle/>
        <a:p>
          <a:endParaRPr lang="es-ES"/>
        </a:p>
      </dgm:t>
    </dgm:pt>
    <dgm:pt modelId="{9D4AF285-5089-43C0-A486-B05C2200332A}" type="sibTrans" cxnId="{C2AFFACD-A589-44B3-96AA-08A5E9E404C3}">
      <dgm:prSet/>
      <dgm:spPr/>
      <dgm:t>
        <a:bodyPr/>
        <a:lstStyle/>
        <a:p>
          <a:endParaRPr lang="es-ES"/>
        </a:p>
      </dgm:t>
    </dgm:pt>
    <dgm:pt modelId="{84D72424-5040-4165-8C1C-05DDFE977CAC}">
      <dgm:prSet custT="1"/>
      <dgm:spPr/>
      <dgm:t>
        <a:bodyPr/>
        <a:lstStyle/>
        <a:p>
          <a:r>
            <a:rPr lang="es-ES" sz="1400" dirty="0" smtClean="0"/>
            <a:t>Controladores de Temperatura</a:t>
          </a:r>
          <a:endParaRPr lang="es-ES" sz="1400" dirty="0"/>
        </a:p>
      </dgm:t>
    </dgm:pt>
    <dgm:pt modelId="{F1CB7AB9-BFED-46FA-A993-6DF616749EB4}" type="parTrans" cxnId="{F96BA8C7-6861-4538-970E-BD7BBF3D4AF4}">
      <dgm:prSet/>
      <dgm:spPr/>
      <dgm:t>
        <a:bodyPr/>
        <a:lstStyle/>
        <a:p>
          <a:endParaRPr lang="es-ES"/>
        </a:p>
      </dgm:t>
    </dgm:pt>
    <dgm:pt modelId="{8F27603A-A60D-4E27-9FE4-ADD8FACA1B49}" type="sibTrans" cxnId="{F96BA8C7-6861-4538-970E-BD7BBF3D4AF4}">
      <dgm:prSet/>
      <dgm:spPr/>
      <dgm:t>
        <a:bodyPr/>
        <a:lstStyle/>
        <a:p>
          <a:endParaRPr lang="es-ES"/>
        </a:p>
      </dgm:t>
    </dgm:pt>
    <dgm:pt modelId="{3D3F7044-32C6-4D1F-8EA4-D6A279951FEC}">
      <dgm:prSet custT="1"/>
      <dgm:spPr/>
      <dgm:t>
        <a:bodyPr/>
        <a:lstStyle/>
        <a:p>
          <a:r>
            <a:rPr lang="es-ES" sz="1400" dirty="0" smtClean="0"/>
            <a:t>Selección de un controlador</a:t>
          </a:r>
          <a:endParaRPr lang="es-ES" sz="1400" dirty="0"/>
        </a:p>
      </dgm:t>
    </dgm:pt>
    <dgm:pt modelId="{D03A5FFF-DCE6-4D37-BD8D-8283693401F8}" type="parTrans" cxnId="{8FEB2F80-35EE-410F-A46C-2BB79F5AF730}">
      <dgm:prSet/>
      <dgm:spPr/>
      <dgm:t>
        <a:bodyPr/>
        <a:lstStyle/>
        <a:p>
          <a:endParaRPr lang="es-ES"/>
        </a:p>
      </dgm:t>
    </dgm:pt>
    <dgm:pt modelId="{7F74DFEA-4EBC-402E-82D2-05536FE43DB9}" type="sibTrans" cxnId="{8FEB2F80-35EE-410F-A46C-2BB79F5AF730}">
      <dgm:prSet/>
      <dgm:spPr/>
      <dgm:t>
        <a:bodyPr/>
        <a:lstStyle/>
        <a:p>
          <a:endParaRPr lang="es-ES"/>
        </a:p>
      </dgm:t>
    </dgm:pt>
    <dgm:pt modelId="{110283F6-68B4-47B4-B52B-1DCC5AFD1B1C}">
      <dgm:prSet custT="1"/>
      <dgm:spPr/>
      <dgm:t>
        <a:bodyPr/>
        <a:lstStyle/>
        <a:p>
          <a:r>
            <a:rPr lang="es-ES" sz="1400" dirty="0" smtClean="0"/>
            <a:t>Tipos de control</a:t>
          </a:r>
          <a:endParaRPr lang="es-ES" sz="1400" dirty="0"/>
        </a:p>
      </dgm:t>
    </dgm:pt>
    <dgm:pt modelId="{E6CE4089-4C7E-46AC-8775-EB0449D81A0A}" type="parTrans" cxnId="{FAE3F92F-D63D-4B44-AF2A-1A777DA3EDF6}">
      <dgm:prSet/>
      <dgm:spPr/>
      <dgm:t>
        <a:bodyPr/>
        <a:lstStyle/>
        <a:p>
          <a:endParaRPr lang="es-ES"/>
        </a:p>
      </dgm:t>
    </dgm:pt>
    <dgm:pt modelId="{61639180-5C17-4066-BD08-B0E9CFBEE84E}" type="sibTrans" cxnId="{FAE3F92F-D63D-4B44-AF2A-1A777DA3EDF6}">
      <dgm:prSet/>
      <dgm:spPr/>
      <dgm:t>
        <a:bodyPr/>
        <a:lstStyle/>
        <a:p>
          <a:endParaRPr lang="es-ES"/>
        </a:p>
      </dgm:t>
    </dgm:pt>
    <dgm:pt modelId="{F7FB3755-DBFE-490F-BD9C-DF43847D6E25}">
      <dgm:prSet custT="1"/>
      <dgm:spPr/>
      <dgm:t>
        <a:bodyPr/>
        <a:lstStyle/>
        <a:p>
          <a:r>
            <a:rPr lang="es-ES" sz="1400" dirty="0" smtClean="0"/>
            <a:t>Interfaz Humano Máquina (HMI)</a:t>
          </a:r>
          <a:endParaRPr lang="es-ES" sz="1400" dirty="0"/>
        </a:p>
      </dgm:t>
    </dgm:pt>
    <dgm:pt modelId="{E133D24E-7E54-43F5-91EF-BAE47218F40E}" type="parTrans" cxnId="{BEDBFA2D-2913-48E5-A3E3-4D2DC1E74DEF}">
      <dgm:prSet/>
      <dgm:spPr/>
      <dgm:t>
        <a:bodyPr/>
        <a:lstStyle/>
        <a:p>
          <a:endParaRPr lang="es-EC"/>
        </a:p>
      </dgm:t>
    </dgm:pt>
    <dgm:pt modelId="{C650C345-6AAC-429D-AA8C-B9EE1787D30B}" type="sibTrans" cxnId="{BEDBFA2D-2913-48E5-A3E3-4D2DC1E74DEF}">
      <dgm:prSet/>
      <dgm:spPr/>
      <dgm:t>
        <a:bodyPr/>
        <a:lstStyle/>
        <a:p>
          <a:endParaRPr lang="es-EC"/>
        </a:p>
      </dgm:t>
    </dgm:pt>
    <dgm:pt modelId="{F8CD89C6-085C-4797-8207-8582AF7A16C5}">
      <dgm:prSet custT="1"/>
      <dgm:spPr/>
      <dgm:t>
        <a:bodyPr/>
        <a:lstStyle/>
        <a:p>
          <a:r>
            <a:rPr lang="es-ES" sz="1400" dirty="0" smtClean="0"/>
            <a:t>Funciones de la HMI</a:t>
          </a:r>
          <a:endParaRPr lang="es-ES" sz="1400" dirty="0"/>
        </a:p>
      </dgm:t>
    </dgm:pt>
    <dgm:pt modelId="{AC3E065D-8011-4C39-A81C-9C98A1776065}" type="parTrans" cxnId="{2DFB46E5-4314-495B-A79B-EFC0068E288A}">
      <dgm:prSet/>
      <dgm:spPr/>
      <dgm:t>
        <a:bodyPr/>
        <a:lstStyle/>
        <a:p>
          <a:endParaRPr lang="es-EC"/>
        </a:p>
      </dgm:t>
    </dgm:pt>
    <dgm:pt modelId="{1F34B001-E376-4259-8F87-76E95F4AF9F4}" type="sibTrans" cxnId="{2DFB46E5-4314-495B-A79B-EFC0068E288A}">
      <dgm:prSet/>
      <dgm:spPr/>
      <dgm:t>
        <a:bodyPr/>
        <a:lstStyle/>
        <a:p>
          <a:endParaRPr lang="es-EC"/>
        </a:p>
      </dgm:t>
    </dgm:pt>
    <dgm:pt modelId="{11690462-6439-4D4C-A8FF-C73F243CD786}">
      <dgm:prSet custT="1"/>
      <dgm:spPr/>
      <dgm:t>
        <a:bodyPr/>
        <a:lstStyle/>
        <a:p>
          <a:r>
            <a:rPr lang="es-ES" sz="1400" dirty="0" smtClean="0"/>
            <a:t>Tamaños DIN estándar</a:t>
          </a:r>
          <a:endParaRPr lang="es-ES" sz="1400" dirty="0"/>
        </a:p>
      </dgm:t>
    </dgm:pt>
    <dgm:pt modelId="{14A1FA54-B3F3-427B-862B-16597723A73A}" type="parTrans" cxnId="{E210010F-A257-4065-829B-6836A8BB0FFD}">
      <dgm:prSet/>
      <dgm:spPr/>
      <dgm:t>
        <a:bodyPr/>
        <a:lstStyle/>
        <a:p>
          <a:endParaRPr lang="es-EC"/>
        </a:p>
      </dgm:t>
    </dgm:pt>
    <dgm:pt modelId="{47B4A003-27F8-4E46-B4FA-7BA1E96937CB}" type="sibTrans" cxnId="{E210010F-A257-4065-829B-6836A8BB0FFD}">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Y="152162">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E4D03A7C-9CD5-4F3D-A9FB-C0C599281E8D}" type="pres">
      <dgm:prSet presAssocID="{F379FC1D-5415-40E6-B69D-4219A613583A}" presName="conn2-1" presStyleLbl="parChTrans1D2" presStyleIdx="0" presStyleCnt="3"/>
      <dgm:spPr/>
      <dgm:t>
        <a:bodyPr/>
        <a:lstStyle/>
        <a:p>
          <a:endParaRPr lang="es-EC"/>
        </a:p>
      </dgm:t>
    </dgm:pt>
    <dgm:pt modelId="{93390A3A-B177-441B-853B-C49261B3C1E7}" type="pres">
      <dgm:prSet presAssocID="{F379FC1D-5415-40E6-B69D-4219A613583A}" presName="connTx" presStyleLbl="parChTrans1D2" presStyleIdx="0" presStyleCnt="3"/>
      <dgm:spPr/>
      <dgm:t>
        <a:bodyPr/>
        <a:lstStyle/>
        <a:p>
          <a:endParaRPr lang="es-EC"/>
        </a:p>
      </dgm:t>
    </dgm:pt>
    <dgm:pt modelId="{255ECFE9-4FFA-4DE6-819A-993649EF84BA}" type="pres">
      <dgm:prSet presAssocID="{47F84568-3A81-44DF-8CC6-4E85233DE8A5}" presName="root2" presStyleCnt="0"/>
      <dgm:spPr/>
    </dgm:pt>
    <dgm:pt modelId="{D5B93653-2736-46F8-8B70-CC21F863C311}" type="pres">
      <dgm:prSet presAssocID="{47F84568-3A81-44DF-8CC6-4E85233DE8A5}" presName="LevelTwoTextNode" presStyleLbl="node2" presStyleIdx="0" presStyleCnt="3" custScaleX="148986">
        <dgm:presLayoutVars>
          <dgm:chPref val="3"/>
        </dgm:presLayoutVars>
      </dgm:prSet>
      <dgm:spPr/>
      <dgm:t>
        <a:bodyPr/>
        <a:lstStyle/>
        <a:p>
          <a:endParaRPr lang="es-ES"/>
        </a:p>
      </dgm:t>
    </dgm:pt>
    <dgm:pt modelId="{5280FEA8-A1FF-42C0-84C6-296DCA8431C0}" type="pres">
      <dgm:prSet presAssocID="{47F84568-3A81-44DF-8CC6-4E85233DE8A5}" presName="level3hierChild" presStyleCnt="0"/>
      <dgm:spPr/>
    </dgm:pt>
    <dgm:pt modelId="{D694C639-10EA-471E-919A-C243DBFE0BB3}" type="pres">
      <dgm:prSet presAssocID="{A5235CCA-9FED-49D0-90F4-C1E3E6CBDF86}" presName="conn2-1" presStyleLbl="parChTrans1D3" presStyleIdx="0" presStyleCnt="9"/>
      <dgm:spPr/>
      <dgm:t>
        <a:bodyPr/>
        <a:lstStyle/>
        <a:p>
          <a:endParaRPr lang="es-EC"/>
        </a:p>
      </dgm:t>
    </dgm:pt>
    <dgm:pt modelId="{0267A5DC-6E58-4822-BD65-D84A7411389A}" type="pres">
      <dgm:prSet presAssocID="{A5235CCA-9FED-49D0-90F4-C1E3E6CBDF86}" presName="connTx" presStyleLbl="parChTrans1D3" presStyleIdx="0" presStyleCnt="9"/>
      <dgm:spPr/>
      <dgm:t>
        <a:bodyPr/>
        <a:lstStyle/>
        <a:p>
          <a:endParaRPr lang="es-EC"/>
        </a:p>
      </dgm:t>
    </dgm:pt>
    <dgm:pt modelId="{1FAFAF22-126D-4611-9AE1-602E4ED59E5F}" type="pres">
      <dgm:prSet presAssocID="{5BC471C0-1B81-4589-A06B-27064506CD10}" presName="root2" presStyleCnt="0"/>
      <dgm:spPr/>
    </dgm:pt>
    <dgm:pt modelId="{EA3A8909-013F-4145-ADF1-90D41932D93E}" type="pres">
      <dgm:prSet presAssocID="{5BC471C0-1B81-4589-A06B-27064506CD10}" presName="LevelTwoTextNode" presStyleLbl="node3" presStyleIdx="0" presStyleCnt="9" custScaleX="146150">
        <dgm:presLayoutVars>
          <dgm:chPref val="3"/>
        </dgm:presLayoutVars>
      </dgm:prSet>
      <dgm:spPr/>
      <dgm:t>
        <a:bodyPr/>
        <a:lstStyle/>
        <a:p>
          <a:endParaRPr lang="es-ES"/>
        </a:p>
      </dgm:t>
    </dgm:pt>
    <dgm:pt modelId="{2EB0F224-BDD6-42E3-8B93-8463ECF1860E}" type="pres">
      <dgm:prSet presAssocID="{5BC471C0-1B81-4589-A06B-27064506CD10}" presName="level3hierChild" presStyleCnt="0"/>
      <dgm:spPr/>
    </dgm:pt>
    <dgm:pt modelId="{6CE9ED01-888E-4B78-8582-FB75BBD8A972}" type="pres">
      <dgm:prSet presAssocID="{CF61CFA4-C281-437C-97B9-CEF5B8DDC8B3}" presName="conn2-1" presStyleLbl="parChTrans1D3" presStyleIdx="1" presStyleCnt="9"/>
      <dgm:spPr/>
      <dgm:t>
        <a:bodyPr/>
        <a:lstStyle/>
        <a:p>
          <a:endParaRPr lang="es-EC"/>
        </a:p>
      </dgm:t>
    </dgm:pt>
    <dgm:pt modelId="{7D9E41AE-4EBA-4214-B586-6C749374F475}" type="pres">
      <dgm:prSet presAssocID="{CF61CFA4-C281-437C-97B9-CEF5B8DDC8B3}" presName="connTx" presStyleLbl="parChTrans1D3" presStyleIdx="1" presStyleCnt="9"/>
      <dgm:spPr/>
      <dgm:t>
        <a:bodyPr/>
        <a:lstStyle/>
        <a:p>
          <a:endParaRPr lang="es-EC"/>
        </a:p>
      </dgm:t>
    </dgm:pt>
    <dgm:pt modelId="{08E748C1-26BC-47C3-BEB1-10551DD661A5}" type="pres">
      <dgm:prSet presAssocID="{06585FA0-4F8E-41BE-94FF-422B72884C52}" presName="root2" presStyleCnt="0"/>
      <dgm:spPr/>
    </dgm:pt>
    <dgm:pt modelId="{0CA80ACC-93C0-4BCB-9335-F3CDDBD9B624}" type="pres">
      <dgm:prSet presAssocID="{06585FA0-4F8E-41BE-94FF-422B72884C52}" presName="LevelTwoTextNode" presStyleLbl="node3" presStyleIdx="1" presStyleCnt="9" custScaleX="146150">
        <dgm:presLayoutVars>
          <dgm:chPref val="3"/>
        </dgm:presLayoutVars>
      </dgm:prSet>
      <dgm:spPr/>
      <dgm:t>
        <a:bodyPr/>
        <a:lstStyle/>
        <a:p>
          <a:endParaRPr lang="es-ES"/>
        </a:p>
      </dgm:t>
    </dgm:pt>
    <dgm:pt modelId="{7A46CDA1-C721-4A5B-BFAC-FB5A15715B4E}" type="pres">
      <dgm:prSet presAssocID="{06585FA0-4F8E-41BE-94FF-422B72884C52}" presName="level3hierChild" presStyleCnt="0"/>
      <dgm:spPr/>
    </dgm:pt>
    <dgm:pt modelId="{B9AA17FE-0B79-4925-9645-25FB47405B9E}" type="pres">
      <dgm:prSet presAssocID="{89E58105-5DA2-470E-9133-AEB5D0F926D1}" presName="conn2-1" presStyleLbl="parChTrans1D2" presStyleIdx="1" presStyleCnt="3"/>
      <dgm:spPr/>
      <dgm:t>
        <a:bodyPr/>
        <a:lstStyle/>
        <a:p>
          <a:endParaRPr lang="es-EC"/>
        </a:p>
      </dgm:t>
    </dgm:pt>
    <dgm:pt modelId="{5F39ECD6-E20E-400D-9A53-077E40087BC4}" type="pres">
      <dgm:prSet presAssocID="{89E58105-5DA2-470E-9133-AEB5D0F926D1}" presName="connTx" presStyleLbl="parChTrans1D2" presStyleIdx="1" presStyleCnt="3"/>
      <dgm:spPr/>
      <dgm:t>
        <a:bodyPr/>
        <a:lstStyle/>
        <a:p>
          <a:endParaRPr lang="es-EC"/>
        </a:p>
      </dgm:t>
    </dgm:pt>
    <dgm:pt modelId="{E7DA109B-06E2-48E9-86F7-D5B130A5F527}" type="pres">
      <dgm:prSet presAssocID="{E63C8A89-4ABB-40DD-9207-08D0602DA8C7}" presName="root2" presStyleCnt="0"/>
      <dgm:spPr/>
    </dgm:pt>
    <dgm:pt modelId="{C2BF03CF-CEFA-4D86-B673-B1ED66A2D5E3}" type="pres">
      <dgm:prSet presAssocID="{E63C8A89-4ABB-40DD-9207-08D0602DA8C7}" presName="LevelTwoTextNode" presStyleLbl="node2" presStyleIdx="1" presStyleCnt="3" custScaleX="148986">
        <dgm:presLayoutVars>
          <dgm:chPref val="3"/>
        </dgm:presLayoutVars>
      </dgm:prSet>
      <dgm:spPr/>
      <dgm:t>
        <a:bodyPr/>
        <a:lstStyle/>
        <a:p>
          <a:endParaRPr lang="es-ES"/>
        </a:p>
      </dgm:t>
    </dgm:pt>
    <dgm:pt modelId="{B46B0E6D-F55B-46BC-A382-DDA83EE1967B}" type="pres">
      <dgm:prSet presAssocID="{E63C8A89-4ABB-40DD-9207-08D0602DA8C7}" presName="level3hierChild" presStyleCnt="0"/>
      <dgm:spPr/>
    </dgm:pt>
    <dgm:pt modelId="{F8AA278D-5DFA-4405-A121-6263B81161F8}" type="pres">
      <dgm:prSet presAssocID="{F92E4340-B76E-4495-8094-8F4E28D0CEDC}" presName="conn2-1" presStyleLbl="parChTrans1D3" presStyleIdx="2" presStyleCnt="9"/>
      <dgm:spPr/>
      <dgm:t>
        <a:bodyPr/>
        <a:lstStyle/>
        <a:p>
          <a:endParaRPr lang="es-EC"/>
        </a:p>
      </dgm:t>
    </dgm:pt>
    <dgm:pt modelId="{6F8A12BA-6E0C-425B-8ABA-1FEE383AACDE}" type="pres">
      <dgm:prSet presAssocID="{F92E4340-B76E-4495-8094-8F4E28D0CEDC}" presName="connTx" presStyleLbl="parChTrans1D3" presStyleIdx="2" presStyleCnt="9"/>
      <dgm:spPr/>
      <dgm:t>
        <a:bodyPr/>
        <a:lstStyle/>
        <a:p>
          <a:endParaRPr lang="es-EC"/>
        </a:p>
      </dgm:t>
    </dgm:pt>
    <dgm:pt modelId="{5954F4DD-0EF2-4755-AEF9-9E3D0C3273F8}" type="pres">
      <dgm:prSet presAssocID="{900A7B70-BA53-422D-94DE-F8055D7624D6}" presName="root2" presStyleCnt="0"/>
      <dgm:spPr/>
    </dgm:pt>
    <dgm:pt modelId="{78A4EA80-8563-42AE-BC7F-344EF2BA7A1D}" type="pres">
      <dgm:prSet presAssocID="{900A7B70-BA53-422D-94DE-F8055D7624D6}" presName="LevelTwoTextNode" presStyleLbl="node3" presStyleIdx="2" presStyleCnt="9" custScaleX="146150">
        <dgm:presLayoutVars>
          <dgm:chPref val="3"/>
        </dgm:presLayoutVars>
      </dgm:prSet>
      <dgm:spPr/>
      <dgm:t>
        <a:bodyPr/>
        <a:lstStyle/>
        <a:p>
          <a:endParaRPr lang="es-ES"/>
        </a:p>
      </dgm:t>
    </dgm:pt>
    <dgm:pt modelId="{422FC1D4-E478-4B71-BAD6-E9A159EF8E43}" type="pres">
      <dgm:prSet presAssocID="{900A7B70-BA53-422D-94DE-F8055D7624D6}" presName="level3hierChild" presStyleCnt="0"/>
      <dgm:spPr/>
    </dgm:pt>
    <dgm:pt modelId="{2F02C9EA-ACEF-4A29-89A7-461911A3BB99}" type="pres">
      <dgm:prSet presAssocID="{82A08523-DD5C-4B2A-9D78-ABF79FBE7244}" presName="conn2-1" presStyleLbl="parChTrans1D3" presStyleIdx="3" presStyleCnt="9"/>
      <dgm:spPr/>
      <dgm:t>
        <a:bodyPr/>
        <a:lstStyle/>
        <a:p>
          <a:endParaRPr lang="es-EC"/>
        </a:p>
      </dgm:t>
    </dgm:pt>
    <dgm:pt modelId="{D8881B5A-5C9B-465D-A2C8-B672636238A6}" type="pres">
      <dgm:prSet presAssocID="{82A08523-DD5C-4B2A-9D78-ABF79FBE7244}" presName="connTx" presStyleLbl="parChTrans1D3" presStyleIdx="3" presStyleCnt="9"/>
      <dgm:spPr/>
      <dgm:t>
        <a:bodyPr/>
        <a:lstStyle/>
        <a:p>
          <a:endParaRPr lang="es-EC"/>
        </a:p>
      </dgm:t>
    </dgm:pt>
    <dgm:pt modelId="{699C45CC-13F2-4E2E-B482-5B4D9028ADDC}" type="pres">
      <dgm:prSet presAssocID="{C232DFEA-CF4D-4FCF-8A69-C6B0570BA340}" presName="root2" presStyleCnt="0"/>
      <dgm:spPr/>
    </dgm:pt>
    <dgm:pt modelId="{4B564C06-5A8C-42AD-B305-CF1C54C66635}" type="pres">
      <dgm:prSet presAssocID="{C232DFEA-CF4D-4FCF-8A69-C6B0570BA340}" presName="LevelTwoTextNode" presStyleLbl="node3" presStyleIdx="3" presStyleCnt="9" custScaleX="146150">
        <dgm:presLayoutVars>
          <dgm:chPref val="3"/>
        </dgm:presLayoutVars>
      </dgm:prSet>
      <dgm:spPr/>
      <dgm:t>
        <a:bodyPr/>
        <a:lstStyle/>
        <a:p>
          <a:endParaRPr lang="es-ES"/>
        </a:p>
      </dgm:t>
    </dgm:pt>
    <dgm:pt modelId="{C43FA3A0-FD0E-4922-B21F-D43B4B55F251}" type="pres">
      <dgm:prSet presAssocID="{C232DFEA-CF4D-4FCF-8A69-C6B0570BA340}" presName="level3hierChild" presStyleCnt="0"/>
      <dgm:spPr/>
    </dgm:pt>
    <dgm:pt modelId="{76F87D99-E5F2-45CC-AAAD-EB80AA707B34}" type="pres">
      <dgm:prSet presAssocID="{E133D24E-7E54-43F5-91EF-BAE47218F40E}" presName="conn2-1" presStyleLbl="parChTrans1D3" presStyleIdx="4" presStyleCnt="9"/>
      <dgm:spPr/>
    </dgm:pt>
    <dgm:pt modelId="{9425A335-9152-4FA4-960F-63EE2B251CC4}" type="pres">
      <dgm:prSet presAssocID="{E133D24E-7E54-43F5-91EF-BAE47218F40E}" presName="connTx" presStyleLbl="parChTrans1D3" presStyleIdx="4" presStyleCnt="9"/>
      <dgm:spPr/>
    </dgm:pt>
    <dgm:pt modelId="{750AD9A8-76C8-4619-AB12-3B68C673C8BA}" type="pres">
      <dgm:prSet presAssocID="{F7FB3755-DBFE-490F-BD9C-DF43847D6E25}" presName="root2" presStyleCnt="0"/>
      <dgm:spPr/>
    </dgm:pt>
    <dgm:pt modelId="{A5A4C84E-EF96-45F4-B55A-1F0A9417CF6E}" type="pres">
      <dgm:prSet presAssocID="{F7FB3755-DBFE-490F-BD9C-DF43847D6E25}" presName="LevelTwoTextNode" presStyleLbl="node3" presStyleIdx="4" presStyleCnt="9" custScaleX="147367">
        <dgm:presLayoutVars>
          <dgm:chPref val="3"/>
        </dgm:presLayoutVars>
      </dgm:prSet>
      <dgm:spPr/>
      <dgm:t>
        <a:bodyPr/>
        <a:lstStyle/>
        <a:p>
          <a:endParaRPr lang="es-EC"/>
        </a:p>
      </dgm:t>
    </dgm:pt>
    <dgm:pt modelId="{3678D74A-5C0C-46D0-85B7-6B879CC98F8A}" type="pres">
      <dgm:prSet presAssocID="{F7FB3755-DBFE-490F-BD9C-DF43847D6E25}" presName="level3hierChild" presStyleCnt="0"/>
      <dgm:spPr/>
    </dgm:pt>
    <dgm:pt modelId="{73ABD9B1-CAC0-4AE1-AA9D-9CFF97B9982C}" type="pres">
      <dgm:prSet presAssocID="{AC3E065D-8011-4C39-A81C-9C98A1776065}" presName="conn2-1" presStyleLbl="parChTrans1D3" presStyleIdx="5" presStyleCnt="9"/>
      <dgm:spPr/>
    </dgm:pt>
    <dgm:pt modelId="{0E58F503-3B0E-442C-8204-712CC72BD5E3}" type="pres">
      <dgm:prSet presAssocID="{AC3E065D-8011-4C39-A81C-9C98A1776065}" presName="connTx" presStyleLbl="parChTrans1D3" presStyleIdx="5" presStyleCnt="9"/>
      <dgm:spPr/>
    </dgm:pt>
    <dgm:pt modelId="{F9B73402-9FFA-4D6D-B720-CF67CC546CE6}" type="pres">
      <dgm:prSet presAssocID="{F8CD89C6-085C-4797-8207-8582AF7A16C5}" presName="root2" presStyleCnt="0"/>
      <dgm:spPr/>
    </dgm:pt>
    <dgm:pt modelId="{BA0A764C-CB2E-4221-9682-673C4EC92357}" type="pres">
      <dgm:prSet presAssocID="{F8CD89C6-085C-4797-8207-8582AF7A16C5}" presName="LevelTwoTextNode" presStyleLbl="node3" presStyleIdx="5" presStyleCnt="9" custScaleX="147367">
        <dgm:presLayoutVars>
          <dgm:chPref val="3"/>
        </dgm:presLayoutVars>
      </dgm:prSet>
      <dgm:spPr/>
      <dgm:t>
        <a:bodyPr/>
        <a:lstStyle/>
        <a:p>
          <a:endParaRPr lang="es-EC"/>
        </a:p>
      </dgm:t>
    </dgm:pt>
    <dgm:pt modelId="{B364A07D-8BC5-46A2-9CBD-34690A25ABBE}" type="pres">
      <dgm:prSet presAssocID="{F8CD89C6-085C-4797-8207-8582AF7A16C5}" presName="level3hierChild" presStyleCnt="0"/>
      <dgm:spPr/>
    </dgm:pt>
    <dgm:pt modelId="{428D6BB4-FC28-4BB2-AC0A-12690F6AB16A}" type="pres">
      <dgm:prSet presAssocID="{F1CB7AB9-BFED-46FA-A993-6DF616749EB4}" presName="conn2-1" presStyleLbl="parChTrans1D2" presStyleIdx="2" presStyleCnt="3"/>
      <dgm:spPr/>
      <dgm:t>
        <a:bodyPr/>
        <a:lstStyle/>
        <a:p>
          <a:endParaRPr lang="es-EC"/>
        </a:p>
      </dgm:t>
    </dgm:pt>
    <dgm:pt modelId="{EDF2C05E-C944-4DA5-96DB-33AC072FD8ED}" type="pres">
      <dgm:prSet presAssocID="{F1CB7AB9-BFED-46FA-A993-6DF616749EB4}" presName="connTx" presStyleLbl="parChTrans1D2" presStyleIdx="2" presStyleCnt="3"/>
      <dgm:spPr/>
      <dgm:t>
        <a:bodyPr/>
        <a:lstStyle/>
        <a:p>
          <a:endParaRPr lang="es-EC"/>
        </a:p>
      </dgm:t>
    </dgm:pt>
    <dgm:pt modelId="{DB2B30FC-AB47-4B90-822C-88BAE4F78C1B}" type="pres">
      <dgm:prSet presAssocID="{84D72424-5040-4165-8C1C-05DDFE977CAC}" presName="root2" presStyleCnt="0"/>
      <dgm:spPr/>
    </dgm:pt>
    <dgm:pt modelId="{C308DCDF-E135-427B-A633-365CDF27D37D}" type="pres">
      <dgm:prSet presAssocID="{84D72424-5040-4165-8C1C-05DDFE977CAC}" presName="LevelTwoTextNode" presStyleLbl="node2" presStyleIdx="2" presStyleCnt="3" custScaleX="148986">
        <dgm:presLayoutVars>
          <dgm:chPref val="3"/>
        </dgm:presLayoutVars>
      </dgm:prSet>
      <dgm:spPr/>
      <dgm:t>
        <a:bodyPr/>
        <a:lstStyle/>
        <a:p>
          <a:endParaRPr lang="es-ES"/>
        </a:p>
      </dgm:t>
    </dgm:pt>
    <dgm:pt modelId="{E63B747C-A3CC-4D77-B19E-10ACCEC7C7C0}" type="pres">
      <dgm:prSet presAssocID="{84D72424-5040-4165-8C1C-05DDFE977CAC}" presName="level3hierChild" presStyleCnt="0"/>
      <dgm:spPr/>
    </dgm:pt>
    <dgm:pt modelId="{54DF0948-9708-42AB-BD6B-AF74DD8B7872}" type="pres">
      <dgm:prSet presAssocID="{D03A5FFF-DCE6-4D37-BD8D-8283693401F8}" presName="conn2-1" presStyleLbl="parChTrans1D3" presStyleIdx="6" presStyleCnt="9"/>
      <dgm:spPr/>
      <dgm:t>
        <a:bodyPr/>
        <a:lstStyle/>
        <a:p>
          <a:endParaRPr lang="es-EC"/>
        </a:p>
      </dgm:t>
    </dgm:pt>
    <dgm:pt modelId="{9457F76E-07A8-459E-85B5-27171AC08264}" type="pres">
      <dgm:prSet presAssocID="{D03A5FFF-DCE6-4D37-BD8D-8283693401F8}" presName="connTx" presStyleLbl="parChTrans1D3" presStyleIdx="6" presStyleCnt="9"/>
      <dgm:spPr/>
      <dgm:t>
        <a:bodyPr/>
        <a:lstStyle/>
        <a:p>
          <a:endParaRPr lang="es-EC"/>
        </a:p>
      </dgm:t>
    </dgm:pt>
    <dgm:pt modelId="{22A3E631-D5B3-49F4-ABAA-6905499C8D5E}" type="pres">
      <dgm:prSet presAssocID="{3D3F7044-32C6-4D1F-8EA4-D6A279951FEC}" presName="root2" presStyleCnt="0"/>
      <dgm:spPr/>
    </dgm:pt>
    <dgm:pt modelId="{D34E771E-396B-4BCC-8183-B89C34A4946D}" type="pres">
      <dgm:prSet presAssocID="{3D3F7044-32C6-4D1F-8EA4-D6A279951FEC}" presName="LevelTwoTextNode" presStyleLbl="node3" presStyleIdx="6" presStyleCnt="9" custScaleX="146150">
        <dgm:presLayoutVars>
          <dgm:chPref val="3"/>
        </dgm:presLayoutVars>
      </dgm:prSet>
      <dgm:spPr/>
      <dgm:t>
        <a:bodyPr/>
        <a:lstStyle/>
        <a:p>
          <a:endParaRPr lang="es-ES"/>
        </a:p>
      </dgm:t>
    </dgm:pt>
    <dgm:pt modelId="{94DF48DD-ED57-4D30-A7F9-DDFC248C2425}" type="pres">
      <dgm:prSet presAssocID="{3D3F7044-32C6-4D1F-8EA4-D6A279951FEC}" presName="level3hierChild" presStyleCnt="0"/>
      <dgm:spPr/>
    </dgm:pt>
    <dgm:pt modelId="{434FE018-6CA2-46B8-8DB9-008562A7D116}" type="pres">
      <dgm:prSet presAssocID="{E6CE4089-4C7E-46AC-8775-EB0449D81A0A}" presName="conn2-1" presStyleLbl="parChTrans1D3" presStyleIdx="7" presStyleCnt="9"/>
      <dgm:spPr/>
      <dgm:t>
        <a:bodyPr/>
        <a:lstStyle/>
        <a:p>
          <a:endParaRPr lang="es-EC"/>
        </a:p>
      </dgm:t>
    </dgm:pt>
    <dgm:pt modelId="{EFF6DD63-E79A-4A43-8406-9C7295E2D7C8}" type="pres">
      <dgm:prSet presAssocID="{E6CE4089-4C7E-46AC-8775-EB0449D81A0A}" presName="connTx" presStyleLbl="parChTrans1D3" presStyleIdx="7" presStyleCnt="9"/>
      <dgm:spPr/>
      <dgm:t>
        <a:bodyPr/>
        <a:lstStyle/>
        <a:p>
          <a:endParaRPr lang="es-EC"/>
        </a:p>
      </dgm:t>
    </dgm:pt>
    <dgm:pt modelId="{9BAFA0DD-DB2A-44B9-B708-B89843F4EF7A}" type="pres">
      <dgm:prSet presAssocID="{110283F6-68B4-47B4-B52B-1DCC5AFD1B1C}" presName="root2" presStyleCnt="0"/>
      <dgm:spPr/>
    </dgm:pt>
    <dgm:pt modelId="{4794A8EB-0EBE-46C0-A895-B5431FAC9C5F}" type="pres">
      <dgm:prSet presAssocID="{110283F6-68B4-47B4-B52B-1DCC5AFD1B1C}" presName="LevelTwoTextNode" presStyleLbl="node3" presStyleIdx="7" presStyleCnt="9" custScaleX="146150">
        <dgm:presLayoutVars>
          <dgm:chPref val="3"/>
        </dgm:presLayoutVars>
      </dgm:prSet>
      <dgm:spPr/>
      <dgm:t>
        <a:bodyPr/>
        <a:lstStyle/>
        <a:p>
          <a:endParaRPr lang="es-ES"/>
        </a:p>
      </dgm:t>
    </dgm:pt>
    <dgm:pt modelId="{B2F6BD88-36B4-4CA3-B513-57C295E4A609}" type="pres">
      <dgm:prSet presAssocID="{110283F6-68B4-47B4-B52B-1DCC5AFD1B1C}" presName="level3hierChild" presStyleCnt="0"/>
      <dgm:spPr/>
    </dgm:pt>
    <dgm:pt modelId="{47BF2801-8B12-4692-9DBF-448B63164942}" type="pres">
      <dgm:prSet presAssocID="{14A1FA54-B3F3-427B-862B-16597723A73A}" presName="conn2-1" presStyleLbl="parChTrans1D3" presStyleIdx="8" presStyleCnt="9"/>
      <dgm:spPr/>
    </dgm:pt>
    <dgm:pt modelId="{F7913C13-E7BB-413D-AFFA-F4ABACAF5DE4}" type="pres">
      <dgm:prSet presAssocID="{14A1FA54-B3F3-427B-862B-16597723A73A}" presName="connTx" presStyleLbl="parChTrans1D3" presStyleIdx="8" presStyleCnt="9"/>
      <dgm:spPr/>
    </dgm:pt>
    <dgm:pt modelId="{16C6E0C4-F43E-447C-B5FF-6ABFBF6E385B}" type="pres">
      <dgm:prSet presAssocID="{11690462-6439-4D4C-A8FF-C73F243CD786}" presName="root2" presStyleCnt="0"/>
      <dgm:spPr/>
    </dgm:pt>
    <dgm:pt modelId="{CE379F92-3739-476D-A5CA-D70B0A8563F2}" type="pres">
      <dgm:prSet presAssocID="{11690462-6439-4D4C-A8FF-C73F243CD786}" presName="LevelTwoTextNode" presStyleLbl="node3" presStyleIdx="8" presStyleCnt="9" custScaleX="144787">
        <dgm:presLayoutVars>
          <dgm:chPref val="3"/>
        </dgm:presLayoutVars>
      </dgm:prSet>
      <dgm:spPr/>
      <dgm:t>
        <a:bodyPr/>
        <a:lstStyle/>
        <a:p>
          <a:endParaRPr lang="es-EC"/>
        </a:p>
      </dgm:t>
    </dgm:pt>
    <dgm:pt modelId="{EA9BCC25-54AC-45A9-9AA9-C31F29258CF1}" type="pres">
      <dgm:prSet presAssocID="{11690462-6439-4D4C-A8FF-C73F243CD786}" presName="level3hierChild" presStyleCnt="0"/>
      <dgm:spPr/>
    </dgm:pt>
  </dgm:ptLst>
  <dgm:cxnLst>
    <dgm:cxn modelId="{7357CC5F-F430-4DF1-867D-F08E2A8CB431}" type="presOf" srcId="{A5235CCA-9FED-49D0-90F4-C1E3E6CBDF86}" destId="{D694C639-10EA-471E-919A-C243DBFE0BB3}" srcOrd="0" destOrd="0" presId="urn:microsoft.com/office/officeart/2008/layout/HorizontalMultiLevelHierarchy"/>
    <dgm:cxn modelId="{74CC08D1-0D2A-4AED-949E-3B01A379A067}" type="presOf" srcId="{F379FC1D-5415-40E6-B69D-4219A613583A}" destId="{93390A3A-B177-441B-853B-C49261B3C1E7}" srcOrd="1" destOrd="0" presId="urn:microsoft.com/office/officeart/2008/layout/HorizontalMultiLevelHierarchy"/>
    <dgm:cxn modelId="{BF16A5ED-E545-431C-9E19-B1468CBA3B79}" type="presOf" srcId="{F1CB7AB9-BFED-46FA-A993-6DF616749EB4}" destId="{428D6BB4-FC28-4BB2-AC0A-12690F6AB16A}" srcOrd="0" destOrd="0" presId="urn:microsoft.com/office/officeart/2008/layout/HorizontalMultiLevelHierarchy"/>
    <dgm:cxn modelId="{D81CDAFF-4C79-409C-9D64-E45DF681A333}" srcId="{47F84568-3A81-44DF-8CC6-4E85233DE8A5}" destId="{06585FA0-4F8E-41BE-94FF-422B72884C52}" srcOrd="1" destOrd="0" parTransId="{CF61CFA4-C281-437C-97B9-CEF5B8DDC8B3}" sibTransId="{7489474A-9EEF-49AD-98CD-555582090C2A}"/>
    <dgm:cxn modelId="{C2AFFACD-A589-44B3-96AA-08A5E9E404C3}" srcId="{E63C8A89-4ABB-40DD-9207-08D0602DA8C7}" destId="{C232DFEA-CF4D-4FCF-8A69-C6B0570BA340}" srcOrd="1" destOrd="0" parTransId="{82A08523-DD5C-4B2A-9D78-ABF79FBE7244}" sibTransId="{9D4AF285-5089-43C0-A486-B05C2200332A}"/>
    <dgm:cxn modelId="{4457A485-06C0-48A5-B913-BC91812AA131}" srcId="{9F3F76BB-3543-45D0-B48F-88B4B673539B}" destId="{E63C8A89-4ABB-40DD-9207-08D0602DA8C7}" srcOrd="1" destOrd="0" parTransId="{89E58105-5DA2-470E-9133-AEB5D0F926D1}" sibTransId="{3C1FE64D-0D65-4142-9215-F1BFA20F1318}"/>
    <dgm:cxn modelId="{B73AB0D1-1589-4BFB-B318-46EB5929C286}" type="presOf" srcId="{E133D24E-7E54-43F5-91EF-BAE47218F40E}" destId="{76F87D99-E5F2-45CC-AAAD-EB80AA707B34}" srcOrd="0" destOrd="0" presId="urn:microsoft.com/office/officeart/2008/layout/HorizontalMultiLevelHierarchy"/>
    <dgm:cxn modelId="{BA6F3088-5DC4-46BD-A1FB-8CF6C02F6A35}" type="presOf" srcId="{CF61CFA4-C281-437C-97B9-CEF5B8DDC8B3}" destId="{6CE9ED01-888E-4B78-8582-FB75BBD8A972}" srcOrd="0" destOrd="0" presId="urn:microsoft.com/office/officeart/2008/layout/HorizontalMultiLevelHierarchy"/>
    <dgm:cxn modelId="{F749BDE8-B282-4B06-934C-35C44F7A5C53}" type="presOf" srcId="{06585FA0-4F8E-41BE-94FF-422B72884C52}" destId="{0CA80ACC-93C0-4BCB-9335-F3CDDBD9B624}" srcOrd="0" destOrd="0" presId="urn:microsoft.com/office/officeart/2008/layout/HorizontalMultiLevelHierarchy"/>
    <dgm:cxn modelId="{52882896-0091-4AEB-8A08-9416C96E7B4E}" type="presOf" srcId="{F92E4340-B76E-4495-8094-8F4E28D0CEDC}" destId="{F8AA278D-5DFA-4405-A121-6263B81161F8}" srcOrd="0" destOrd="0" presId="urn:microsoft.com/office/officeart/2008/layout/HorizontalMultiLevelHierarchy"/>
    <dgm:cxn modelId="{F96BA8C7-6861-4538-970E-BD7BBF3D4AF4}" srcId="{9F3F76BB-3543-45D0-B48F-88B4B673539B}" destId="{84D72424-5040-4165-8C1C-05DDFE977CAC}" srcOrd="2" destOrd="0" parTransId="{F1CB7AB9-BFED-46FA-A993-6DF616749EB4}" sibTransId="{8F27603A-A60D-4E27-9FE4-ADD8FACA1B49}"/>
    <dgm:cxn modelId="{26783AC0-D9AE-43E5-8BB3-5615CB0AC79F}" type="presOf" srcId="{A5235CCA-9FED-49D0-90F4-C1E3E6CBDF86}" destId="{0267A5DC-6E58-4822-BD65-D84A7411389A}" srcOrd="1" destOrd="0" presId="urn:microsoft.com/office/officeart/2008/layout/HorizontalMultiLevelHierarchy"/>
    <dgm:cxn modelId="{724FE535-1D62-4F30-8A40-F247763CCD2C}" type="presOf" srcId="{D03A5FFF-DCE6-4D37-BD8D-8283693401F8}" destId="{9457F76E-07A8-459E-85B5-27171AC08264}" srcOrd="1" destOrd="0" presId="urn:microsoft.com/office/officeart/2008/layout/HorizontalMultiLevelHierarchy"/>
    <dgm:cxn modelId="{727C5A25-11B9-474C-A46D-87C292065EE0}" type="presOf" srcId="{CF61CFA4-C281-437C-97B9-CEF5B8DDC8B3}" destId="{7D9E41AE-4EBA-4214-B586-6C749374F475}" srcOrd="1" destOrd="0" presId="urn:microsoft.com/office/officeart/2008/layout/HorizontalMultiLevelHierarchy"/>
    <dgm:cxn modelId="{D61A0F8A-B0F3-445D-8AB8-D3D9E6D3D285}" type="presOf" srcId="{F92E4340-B76E-4495-8094-8F4E28D0CEDC}" destId="{6F8A12BA-6E0C-425B-8ABA-1FEE383AACDE}" srcOrd="1" destOrd="0" presId="urn:microsoft.com/office/officeart/2008/layout/HorizontalMultiLevelHierarchy"/>
    <dgm:cxn modelId="{3B0C1148-0D63-4514-A970-8EC1EFA38AE3}" type="presOf" srcId="{AC3E065D-8011-4C39-A81C-9C98A1776065}" destId="{73ABD9B1-CAC0-4AE1-AA9D-9CFF97B9982C}" srcOrd="0" destOrd="0" presId="urn:microsoft.com/office/officeart/2008/layout/HorizontalMultiLevelHierarchy"/>
    <dgm:cxn modelId="{8BA0CF3E-FD57-46D3-8EF5-0F925F6D7D5D}" type="presOf" srcId="{14A1FA54-B3F3-427B-862B-16597723A73A}" destId="{F7913C13-E7BB-413D-AFFA-F4ABACAF5DE4}" srcOrd="1" destOrd="0" presId="urn:microsoft.com/office/officeart/2008/layout/HorizontalMultiLevelHierarchy"/>
    <dgm:cxn modelId="{858ACB33-7575-466E-A0F9-D9987437ED94}" srcId="{E63C8A89-4ABB-40DD-9207-08D0602DA8C7}" destId="{900A7B70-BA53-422D-94DE-F8055D7624D6}" srcOrd="0" destOrd="0" parTransId="{F92E4340-B76E-4495-8094-8F4E28D0CEDC}" sibTransId="{D1BC946F-F753-49D6-B3C2-A61247D64D6A}"/>
    <dgm:cxn modelId="{DC9CC33E-1F0A-454F-896C-CA3A51886E6C}" type="presOf" srcId="{BBE9F30F-2199-4238-AFFA-90A67AD7BDC4}" destId="{0F1F804F-4DC8-4B57-B675-2F233949201E}" srcOrd="0" destOrd="0" presId="urn:microsoft.com/office/officeart/2008/layout/HorizontalMultiLevelHierarchy"/>
    <dgm:cxn modelId="{4114DA9E-6023-4B01-9367-0B6896E9A82E}" type="presOf" srcId="{AC3E065D-8011-4C39-A81C-9C98A1776065}" destId="{0E58F503-3B0E-442C-8204-712CC72BD5E3}" srcOrd="1" destOrd="0" presId="urn:microsoft.com/office/officeart/2008/layout/HorizontalMultiLevelHierarchy"/>
    <dgm:cxn modelId="{14DE53F6-7DA2-4EB0-A42F-0DEA77F442DB}" type="presOf" srcId="{F379FC1D-5415-40E6-B69D-4219A613583A}" destId="{E4D03A7C-9CD5-4F3D-A9FB-C0C599281E8D}" srcOrd="0" destOrd="0" presId="urn:microsoft.com/office/officeart/2008/layout/HorizontalMultiLevelHierarchy"/>
    <dgm:cxn modelId="{620E5831-45C5-44D2-93B5-7D17BC64BF3A}" type="presOf" srcId="{110283F6-68B4-47B4-B52B-1DCC5AFD1B1C}" destId="{4794A8EB-0EBE-46C0-A895-B5431FAC9C5F}" srcOrd="0" destOrd="0" presId="urn:microsoft.com/office/officeart/2008/layout/HorizontalMultiLevelHierarchy"/>
    <dgm:cxn modelId="{A81972DC-A775-42BA-96E1-A6E89C7CAFF5}" type="presOf" srcId="{D03A5FFF-DCE6-4D37-BD8D-8283693401F8}" destId="{54DF0948-9708-42AB-BD6B-AF74DD8B7872}" srcOrd="0" destOrd="0" presId="urn:microsoft.com/office/officeart/2008/layout/HorizontalMultiLevelHierarchy"/>
    <dgm:cxn modelId="{60A67DB2-951D-4132-A555-3597FFD5E50F}" type="presOf" srcId="{82A08523-DD5C-4B2A-9D78-ABF79FBE7244}" destId="{D8881B5A-5C9B-465D-A2C8-B672636238A6}" srcOrd="1" destOrd="0" presId="urn:microsoft.com/office/officeart/2008/layout/HorizontalMultiLevelHierarchy"/>
    <dgm:cxn modelId="{2A3EB751-F1A6-45CC-9B02-D18E4E2E45CB}" srcId="{47F84568-3A81-44DF-8CC6-4E85233DE8A5}" destId="{5BC471C0-1B81-4589-A06B-27064506CD10}" srcOrd="0" destOrd="0" parTransId="{A5235CCA-9FED-49D0-90F4-C1E3E6CBDF86}" sibTransId="{10C0773F-E39C-4FB2-B903-5C2F11F653BE}"/>
    <dgm:cxn modelId="{27671ABA-F19D-4319-AE4C-02BD23992E21}" type="presOf" srcId="{47F84568-3A81-44DF-8CC6-4E85233DE8A5}" destId="{D5B93653-2736-46F8-8B70-CC21F863C311}" srcOrd="0"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4915B365-0CA9-48BA-8D21-AF9149BBAAFD}" type="presOf" srcId="{E6CE4089-4C7E-46AC-8775-EB0449D81A0A}" destId="{EFF6DD63-E79A-4A43-8406-9C7295E2D7C8}" srcOrd="1" destOrd="0" presId="urn:microsoft.com/office/officeart/2008/layout/HorizontalMultiLevelHierarchy"/>
    <dgm:cxn modelId="{BEDBFA2D-2913-48E5-A3E3-4D2DC1E74DEF}" srcId="{E63C8A89-4ABB-40DD-9207-08D0602DA8C7}" destId="{F7FB3755-DBFE-490F-BD9C-DF43847D6E25}" srcOrd="2" destOrd="0" parTransId="{E133D24E-7E54-43F5-91EF-BAE47218F40E}" sibTransId="{C650C345-6AAC-429D-AA8C-B9EE1787D30B}"/>
    <dgm:cxn modelId="{63206706-AD4D-4B8C-ACF0-BFA3DE7B40C1}" type="presOf" srcId="{89E58105-5DA2-470E-9133-AEB5D0F926D1}" destId="{B9AA17FE-0B79-4925-9645-25FB47405B9E}" srcOrd="0" destOrd="0" presId="urn:microsoft.com/office/officeart/2008/layout/HorizontalMultiLevelHierarchy"/>
    <dgm:cxn modelId="{82030106-58B3-41B4-BDEF-A9F1A5122B10}" type="presOf" srcId="{E6CE4089-4C7E-46AC-8775-EB0449D81A0A}" destId="{434FE018-6CA2-46B8-8DB9-008562A7D116}" srcOrd="0" destOrd="0" presId="urn:microsoft.com/office/officeart/2008/layout/HorizontalMultiLevelHierarchy"/>
    <dgm:cxn modelId="{4DF74B8C-06FB-455A-9E14-57AF23D181D4}" type="presOf" srcId="{E133D24E-7E54-43F5-91EF-BAE47218F40E}" destId="{9425A335-9152-4FA4-960F-63EE2B251CC4}" srcOrd="1" destOrd="0" presId="urn:microsoft.com/office/officeart/2008/layout/HorizontalMultiLevelHierarchy"/>
    <dgm:cxn modelId="{F42AB208-B84F-4365-8052-E0844975FE89}" type="presOf" srcId="{3D3F7044-32C6-4D1F-8EA4-D6A279951FEC}" destId="{D34E771E-396B-4BCC-8183-B89C34A4946D}" srcOrd="0" destOrd="0" presId="urn:microsoft.com/office/officeart/2008/layout/HorizontalMultiLevelHierarchy"/>
    <dgm:cxn modelId="{DD01A9F8-8097-4975-B5C0-73AFA87AD1FC}" type="presOf" srcId="{89E58105-5DA2-470E-9133-AEB5D0F926D1}" destId="{5F39ECD6-E20E-400D-9A53-077E40087BC4}" srcOrd="1" destOrd="0" presId="urn:microsoft.com/office/officeart/2008/layout/HorizontalMultiLevelHierarchy"/>
    <dgm:cxn modelId="{326333F0-803D-4116-82D0-F35759869C9B}" type="presOf" srcId="{82A08523-DD5C-4B2A-9D78-ABF79FBE7244}" destId="{2F02C9EA-ACEF-4A29-89A7-461911A3BB99}" srcOrd="0" destOrd="0" presId="urn:microsoft.com/office/officeart/2008/layout/HorizontalMultiLevelHierarchy"/>
    <dgm:cxn modelId="{FAE3F92F-D63D-4B44-AF2A-1A777DA3EDF6}" srcId="{84D72424-5040-4165-8C1C-05DDFE977CAC}" destId="{110283F6-68B4-47B4-B52B-1DCC5AFD1B1C}" srcOrd="1" destOrd="0" parTransId="{E6CE4089-4C7E-46AC-8775-EB0449D81A0A}" sibTransId="{61639180-5C17-4066-BD08-B0E9CFBEE84E}"/>
    <dgm:cxn modelId="{BAAABB73-97C7-41EF-A510-6558ECD70487}" type="presOf" srcId="{5BC471C0-1B81-4589-A06B-27064506CD10}" destId="{EA3A8909-013F-4145-ADF1-90D41932D93E}" srcOrd="0" destOrd="0" presId="urn:microsoft.com/office/officeart/2008/layout/HorizontalMultiLevelHierarchy"/>
    <dgm:cxn modelId="{B25FA37B-B1BC-4E79-82F5-949CB2A06E38}" type="presOf" srcId="{F7FB3755-DBFE-490F-BD9C-DF43847D6E25}" destId="{A5A4C84E-EF96-45F4-B55A-1F0A9417CF6E}" srcOrd="0" destOrd="0" presId="urn:microsoft.com/office/officeart/2008/layout/HorizontalMultiLevelHierarchy"/>
    <dgm:cxn modelId="{D9196E4B-813E-4CB0-A0DC-3E8C8BE7A77A}" type="presOf" srcId="{F1CB7AB9-BFED-46FA-A993-6DF616749EB4}" destId="{EDF2C05E-C944-4DA5-96DB-33AC072FD8ED}" srcOrd="1" destOrd="0" presId="urn:microsoft.com/office/officeart/2008/layout/HorizontalMultiLevelHierarchy"/>
    <dgm:cxn modelId="{7C4D773B-25F1-4C3F-B222-7162BF6EF13C}" type="presOf" srcId="{C232DFEA-CF4D-4FCF-8A69-C6B0570BA340}" destId="{4B564C06-5A8C-42AD-B305-CF1C54C66635}" srcOrd="0" destOrd="0" presId="urn:microsoft.com/office/officeart/2008/layout/HorizontalMultiLevelHierarchy"/>
    <dgm:cxn modelId="{1E979E66-2E1A-4E5A-808B-937798BAE375}" type="presOf" srcId="{9F3F76BB-3543-45D0-B48F-88B4B673539B}" destId="{E41D3809-B005-4A92-8750-C3A4CF859DC2}" srcOrd="0" destOrd="0" presId="urn:microsoft.com/office/officeart/2008/layout/HorizontalMultiLevelHierarchy"/>
    <dgm:cxn modelId="{E210010F-A257-4065-829B-6836A8BB0FFD}" srcId="{84D72424-5040-4165-8C1C-05DDFE977CAC}" destId="{11690462-6439-4D4C-A8FF-C73F243CD786}" srcOrd="2" destOrd="0" parTransId="{14A1FA54-B3F3-427B-862B-16597723A73A}" sibTransId="{47B4A003-27F8-4E46-B4FA-7BA1E96937CB}"/>
    <dgm:cxn modelId="{89159FCA-BAAC-4634-85E8-719F421FDEA3}" type="presOf" srcId="{11690462-6439-4D4C-A8FF-C73F243CD786}" destId="{CE379F92-3739-476D-A5CA-D70B0A8563F2}" srcOrd="0" destOrd="0" presId="urn:microsoft.com/office/officeart/2008/layout/HorizontalMultiLevelHierarchy"/>
    <dgm:cxn modelId="{CFD4F5B3-9457-42B2-B481-51EDF8F846A6}" type="presOf" srcId="{900A7B70-BA53-422D-94DE-F8055D7624D6}" destId="{78A4EA80-8563-42AE-BC7F-344EF2BA7A1D}" srcOrd="0" destOrd="0" presId="urn:microsoft.com/office/officeart/2008/layout/HorizontalMultiLevelHierarchy"/>
    <dgm:cxn modelId="{BDACFB01-BABE-4B54-B98D-7D5B3B226496}" type="presOf" srcId="{E63C8A89-4ABB-40DD-9207-08D0602DA8C7}" destId="{C2BF03CF-CEFA-4D86-B673-B1ED66A2D5E3}" srcOrd="0" destOrd="0" presId="urn:microsoft.com/office/officeart/2008/layout/HorizontalMultiLevelHierarchy"/>
    <dgm:cxn modelId="{981CAF17-9CB0-4462-806C-EE682128A8E1}" type="presOf" srcId="{14A1FA54-B3F3-427B-862B-16597723A73A}" destId="{47BF2801-8B12-4692-9DBF-448B63164942}" srcOrd="0" destOrd="0" presId="urn:microsoft.com/office/officeart/2008/layout/HorizontalMultiLevelHierarchy"/>
    <dgm:cxn modelId="{6F9D1290-F639-44A8-ADDB-C37D9BF21BD6}" type="presOf" srcId="{F8CD89C6-085C-4797-8207-8582AF7A16C5}" destId="{BA0A764C-CB2E-4221-9682-673C4EC92357}" srcOrd="0" destOrd="0" presId="urn:microsoft.com/office/officeart/2008/layout/HorizontalMultiLevelHierarchy"/>
    <dgm:cxn modelId="{8FEB2F80-35EE-410F-A46C-2BB79F5AF730}" srcId="{84D72424-5040-4165-8C1C-05DDFE977CAC}" destId="{3D3F7044-32C6-4D1F-8EA4-D6A279951FEC}" srcOrd="0" destOrd="0" parTransId="{D03A5FFF-DCE6-4D37-BD8D-8283693401F8}" sibTransId="{7F74DFEA-4EBC-402E-82D2-05536FE43DB9}"/>
    <dgm:cxn modelId="{C7DC6705-EF07-45FB-8435-E86E393B9CD1}" type="presOf" srcId="{84D72424-5040-4165-8C1C-05DDFE977CAC}" destId="{C308DCDF-E135-427B-A633-365CDF27D37D}" srcOrd="0" destOrd="0" presId="urn:microsoft.com/office/officeart/2008/layout/HorizontalMultiLevelHierarchy"/>
    <dgm:cxn modelId="{124AA3A2-15F8-4590-AECD-3DD5F929730D}" srcId="{9F3F76BB-3543-45D0-B48F-88B4B673539B}" destId="{47F84568-3A81-44DF-8CC6-4E85233DE8A5}" srcOrd="0" destOrd="0" parTransId="{F379FC1D-5415-40E6-B69D-4219A613583A}" sibTransId="{1B1479B3-8612-4DAD-9E23-D3195653BCD9}"/>
    <dgm:cxn modelId="{2DFB46E5-4314-495B-A79B-EFC0068E288A}" srcId="{E63C8A89-4ABB-40DD-9207-08D0602DA8C7}" destId="{F8CD89C6-085C-4797-8207-8582AF7A16C5}" srcOrd="3" destOrd="0" parTransId="{AC3E065D-8011-4C39-A81C-9C98A1776065}" sibTransId="{1F34B001-E376-4259-8F87-76E95F4AF9F4}"/>
    <dgm:cxn modelId="{0E559D83-09CF-4243-860A-A2FCC61F3F19}" type="presParOf" srcId="{0F1F804F-4DC8-4B57-B675-2F233949201E}" destId="{593FC032-9419-4484-AAC3-44A707D7659A}" srcOrd="0" destOrd="0" presId="urn:microsoft.com/office/officeart/2008/layout/HorizontalMultiLevelHierarchy"/>
    <dgm:cxn modelId="{9BDD38A8-6404-4754-B948-05D3475EEA1F}" type="presParOf" srcId="{593FC032-9419-4484-AAC3-44A707D7659A}" destId="{E41D3809-B005-4A92-8750-C3A4CF859DC2}" srcOrd="0" destOrd="0" presId="urn:microsoft.com/office/officeart/2008/layout/HorizontalMultiLevelHierarchy"/>
    <dgm:cxn modelId="{FED74237-180B-493B-BB83-5A76DAC660AC}" type="presParOf" srcId="{593FC032-9419-4484-AAC3-44A707D7659A}" destId="{5EF2F110-FC1F-4629-AC00-06AFB0252706}" srcOrd="1" destOrd="0" presId="urn:microsoft.com/office/officeart/2008/layout/HorizontalMultiLevelHierarchy"/>
    <dgm:cxn modelId="{86D6A395-C82D-4E7A-952C-6238FBCD8374}" type="presParOf" srcId="{5EF2F110-FC1F-4629-AC00-06AFB0252706}" destId="{E4D03A7C-9CD5-4F3D-A9FB-C0C599281E8D}" srcOrd="0" destOrd="0" presId="urn:microsoft.com/office/officeart/2008/layout/HorizontalMultiLevelHierarchy"/>
    <dgm:cxn modelId="{ACBB8D70-2DBA-4A21-A7FB-B4A8F953270C}" type="presParOf" srcId="{E4D03A7C-9CD5-4F3D-A9FB-C0C599281E8D}" destId="{93390A3A-B177-441B-853B-C49261B3C1E7}" srcOrd="0" destOrd="0" presId="urn:microsoft.com/office/officeart/2008/layout/HorizontalMultiLevelHierarchy"/>
    <dgm:cxn modelId="{80904721-10BC-43E2-969D-03E306E3D244}" type="presParOf" srcId="{5EF2F110-FC1F-4629-AC00-06AFB0252706}" destId="{255ECFE9-4FFA-4DE6-819A-993649EF84BA}" srcOrd="1" destOrd="0" presId="urn:microsoft.com/office/officeart/2008/layout/HorizontalMultiLevelHierarchy"/>
    <dgm:cxn modelId="{EE4D8B74-1693-4046-8A1E-120892BB4DFF}" type="presParOf" srcId="{255ECFE9-4FFA-4DE6-819A-993649EF84BA}" destId="{D5B93653-2736-46F8-8B70-CC21F863C311}" srcOrd="0" destOrd="0" presId="urn:microsoft.com/office/officeart/2008/layout/HorizontalMultiLevelHierarchy"/>
    <dgm:cxn modelId="{7F281C61-A453-48DF-8CAB-DCAC83B10A04}" type="presParOf" srcId="{255ECFE9-4FFA-4DE6-819A-993649EF84BA}" destId="{5280FEA8-A1FF-42C0-84C6-296DCA8431C0}" srcOrd="1" destOrd="0" presId="urn:microsoft.com/office/officeart/2008/layout/HorizontalMultiLevelHierarchy"/>
    <dgm:cxn modelId="{2FDFCCFB-B5F3-476C-BA67-494FDCD81AE6}" type="presParOf" srcId="{5280FEA8-A1FF-42C0-84C6-296DCA8431C0}" destId="{D694C639-10EA-471E-919A-C243DBFE0BB3}" srcOrd="0" destOrd="0" presId="urn:microsoft.com/office/officeart/2008/layout/HorizontalMultiLevelHierarchy"/>
    <dgm:cxn modelId="{28B99CC7-1A67-4D9A-B159-012819BA7BB2}" type="presParOf" srcId="{D694C639-10EA-471E-919A-C243DBFE0BB3}" destId="{0267A5DC-6E58-4822-BD65-D84A7411389A}" srcOrd="0" destOrd="0" presId="urn:microsoft.com/office/officeart/2008/layout/HorizontalMultiLevelHierarchy"/>
    <dgm:cxn modelId="{DF4D60D5-5BB1-47CC-A624-DD7E0B0EBD22}" type="presParOf" srcId="{5280FEA8-A1FF-42C0-84C6-296DCA8431C0}" destId="{1FAFAF22-126D-4611-9AE1-602E4ED59E5F}" srcOrd="1" destOrd="0" presId="urn:microsoft.com/office/officeart/2008/layout/HorizontalMultiLevelHierarchy"/>
    <dgm:cxn modelId="{207FE031-6293-4748-BFD2-B7AA61DFD7F6}" type="presParOf" srcId="{1FAFAF22-126D-4611-9AE1-602E4ED59E5F}" destId="{EA3A8909-013F-4145-ADF1-90D41932D93E}" srcOrd="0" destOrd="0" presId="urn:microsoft.com/office/officeart/2008/layout/HorizontalMultiLevelHierarchy"/>
    <dgm:cxn modelId="{9BCCBA9B-70A7-498F-9DDB-946E914732AC}" type="presParOf" srcId="{1FAFAF22-126D-4611-9AE1-602E4ED59E5F}" destId="{2EB0F224-BDD6-42E3-8B93-8463ECF1860E}" srcOrd="1" destOrd="0" presId="urn:microsoft.com/office/officeart/2008/layout/HorizontalMultiLevelHierarchy"/>
    <dgm:cxn modelId="{2B29EDBE-0738-44DC-8088-C404868700BB}" type="presParOf" srcId="{5280FEA8-A1FF-42C0-84C6-296DCA8431C0}" destId="{6CE9ED01-888E-4B78-8582-FB75BBD8A972}" srcOrd="2" destOrd="0" presId="urn:microsoft.com/office/officeart/2008/layout/HorizontalMultiLevelHierarchy"/>
    <dgm:cxn modelId="{7D93B09D-8F55-44CA-9469-603047E17E76}" type="presParOf" srcId="{6CE9ED01-888E-4B78-8582-FB75BBD8A972}" destId="{7D9E41AE-4EBA-4214-B586-6C749374F475}" srcOrd="0" destOrd="0" presId="urn:microsoft.com/office/officeart/2008/layout/HorizontalMultiLevelHierarchy"/>
    <dgm:cxn modelId="{F266373F-61DD-466A-BE52-6D7B1C6D605C}" type="presParOf" srcId="{5280FEA8-A1FF-42C0-84C6-296DCA8431C0}" destId="{08E748C1-26BC-47C3-BEB1-10551DD661A5}" srcOrd="3" destOrd="0" presId="urn:microsoft.com/office/officeart/2008/layout/HorizontalMultiLevelHierarchy"/>
    <dgm:cxn modelId="{CB2405DF-140D-492B-9535-FBBAA87E9524}" type="presParOf" srcId="{08E748C1-26BC-47C3-BEB1-10551DD661A5}" destId="{0CA80ACC-93C0-4BCB-9335-F3CDDBD9B624}" srcOrd="0" destOrd="0" presId="urn:microsoft.com/office/officeart/2008/layout/HorizontalMultiLevelHierarchy"/>
    <dgm:cxn modelId="{5FB91B61-23D3-45C1-9641-C6E9B9C27219}" type="presParOf" srcId="{08E748C1-26BC-47C3-BEB1-10551DD661A5}" destId="{7A46CDA1-C721-4A5B-BFAC-FB5A15715B4E}" srcOrd="1" destOrd="0" presId="urn:microsoft.com/office/officeart/2008/layout/HorizontalMultiLevelHierarchy"/>
    <dgm:cxn modelId="{BA3ADC9D-496C-40B9-AB3E-23D70DCC7373}" type="presParOf" srcId="{5EF2F110-FC1F-4629-AC00-06AFB0252706}" destId="{B9AA17FE-0B79-4925-9645-25FB47405B9E}" srcOrd="2" destOrd="0" presId="urn:microsoft.com/office/officeart/2008/layout/HorizontalMultiLevelHierarchy"/>
    <dgm:cxn modelId="{54D671E8-7772-41F7-A096-9717000F6206}" type="presParOf" srcId="{B9AA17FE-0B79-4925-9645-25FB47405B9E}" destId="{5F39ECD6-E20E-400D-9A53-077E40087BC4}" srcOrd="0" destOrd="0" presId="urn:microsoft.com/office/officeart/2008/layout/HorizontalMultiLevelHierarchy"/>
    <dgm:cxn modelId="{A96DCC75-7120-4468-8BE5-6F59F41CD4A3}" type="presParOf" srcId="{5EF2F110-FC1F-4629-AC00-06AFB0252706}" destId="{E7DA109B-06E2-48E9-86F7-D5B130A5F527}" srcOrd="3" destOrd="0" presId="urn:microsoft.com/office/officeart/2008/layout/HorizontalMultiLevelHierarchy"/>
    <dgm:cxn modelId="{29222F88-2695-4D6F-8361-FE6EB06A1F05}" type="presParOf" srcId="{E7DA109B-06E2-48E9-86F7-D5B130A5F527}" destId="{C2BF03CF-CEFA-4D86-B673-B1ED66A2D5E3}" srcOrd="0" destOrd="0" presId="urn:microsoft.com/office/officeart/2008/layout/HorizontalMultiLevelHierarchy"/>
    <dgm:cxn modelId="{5FFA3FE1-0855-496C-A0D6-0D1A830F1153}" type="presParOf" srcId="{E7DA109B-06E2-48E9-86F7-D5B130A5F527}" destId="{B46B0E6D-F55B-46BC-A382-DDA83EE1967B}" srcOrd="1" destOrd="0" presId="urn:microsoft.com/office/officeart/2008/layout/HorizontalMultiLevelHierarchy"/>
    <dgm:cxn modelId="{5EFAF825-4EA0-46A5-B470-98005F6EEE07}" type="presParOf" srcId="{B46B0E6D-F55B-46BC-A382-DDA83EE1967B}" destId="{F8AA278D-5DFA-4405-A121-6263B81161F8}" srcOrd="0" destOrd="0" presId="urn:microsoft.com/office/officeart/2008/layout/HorizontalMultiLevelHierarchy"/>
    <dgm:cxn modelId="{A7F291A1-3C34-4BEE-825C-ECFFAAC8C1E1}" type="presParOf" srcId="{F8AA278D-5DFA-4405-A121-6263B81161F8}" destId="{6F8A12BA-6E0C-425B-8ABA-1FEE383AACDE}" srcOrd="0" destOrd="0" presId="urn:microsoft.com/office/officeart/2008/layout/HorizontalMultiLevelHierarchy"/>
    <dgm:cxn modelId="{05A8430D-8DB4-4D8C-9266-6BE698E81E45}" type="presParOf" srcId="{B46B0E6D-F55B-46BC-A382-DDA83EE1967B}" destId="{5954F4DD-0EF2-4755-AEF9-9E3D0C3273F8}" srcOrd="1" destOrd="0" presId="urn:microsoft.com/office/officeart/2008/layout/HorizontalMultiLevelHierarchy"/>
    <dgm:cxn modelId="{64D3F96E-89E5-4A57-A853-B8C7894E8DBD}" type="presParOf" srcId="{5954F4DD-0EF2-4755-AEF9-9E3D0C3273F8}" destId="{78A4EA80-8563-42AE-BC7F-344EF2BA7A1D}" srcOrd="0" destOrd="0" presId="urn:microsoft.com/office/officeart/2008/layout/HorizontalMultiLevelHierarchy"/>
    <dgm:cxn modelId="{4B49A196-3415-4A75-97A2-E5B12C733DCF}" type="presParOf" srcId="{5954F4DD-0EF2-4755-AEF9-9E3D0C3273F8}" destId="{422FC1D4-E478-4B71-BAD6-E9A159EF8E43}" srcOrd="1" destOrd="0" presId="urn:microsoft.com/office/officeart/2008/layout/HorizontalMultiLevelHierarchy"/>
    <dgm:cxn modelId="{9413C4E6-3EE1-42EC-A3C1-21C6880A04AB}" type="presParOf" srcId="{B46B0E6D-F55B-46BC-A382-DDA83EE1967B}" destId="{2F02C9EA-ACEF-4A29-89A7-461911A3BB99}" srcOrd="2" destOrd="0" presId="urn:microsoft.com/office/officeart/2008/layout/HorizontalMultiLevelHierarchy"/>
    <dgm:cxn modelId="{1284C257-B0B6-498A-A734-EF168E22D1AD}" type="presParOf" srcId="{2F02C9EA-ACEF-4A29-89A7-461911A3BB99}" destId="{D8881B5A-5C9B-465D-A2C8-B672636238A6}" srcOrd="0" destOrd="0" presId="urn:microsoft.com/office/officeart/2008/layout/HorizontalMultiLevelHierarchy"/>
    <dgm:cxn modelId="{37D7BA11-6DD1-4DF2-9E04-21B20690E052}" type="presParOf" srcId="{B46B0E6D-F55B-46BC-A382-DDA83EE1967B}" destId="{699C45CC-13F2-4E2E-B482-5B4D9028ADDC}" srcOrd="3" destOrd="0" presId="urn:microsoft.com/office/officeart/2008/layout/HorizontalMultiLevelHierarchy"/>
    <dgm:cxn modelId="{2CABDB46-A962-40EB-AA5A-B271A90F2588}" type="presParOf" srcId="{699C45CC-13F2-4E2E-B482-5B4D9028ADDC}" destId="{4B564C06-5A8C-42AD-B305-CF1C54C66635}" srcOrd="0" destOrd="0" presId="urn:microsoft.com/office/officeart/2008/layout/HorizontalMultiLevelHierarchy"/>
    <dgm:cxn modelId="{2FAC8FFD-A11F-445E-815F-76563956AB4D}" type="presParOf" srcId="{699C45CC-13F2-4E2E-B482-5B4D9028ADDC}" destId="{C43FA3A0-FD0E-4922-B21F-D43B4B55F251}" srcOrd="1" destOrd="0" presId="urn:microsoft.com/office/officeart/2008/layout/HorizontalMultiLevelHierarchy"/>
    <dgm:cxn modelId="{570EBF4F-7C53-4BC5-B4AE-39C7B6A4AFF7}" type="presParOf" srcId="{B46B0E6D-F55B-46BC-A382-DDA83EE1967B}" destId="{76F87D99-E5F2-45CC-AAAD-EB80AA707B34}" srcOrd="4" destOrd="0" presId="urn:microsoft.com/office/officeart/2008/layout/HorizontalMultiLevelHierarchy"/>
    <dgm:cxn modelId="{EE308844-6E55-44E3-8042-D07F55268352}" type="presParOf" srcId="{76F87D99-E5F2-45CC-AAAD-EB80AA707B34}" destId="{9425A335-9152-4FA4-960F-63EE2B251CC4}" srcOrd="0" destOrd="0" presId="urn:microsoft.com/office/officeart/2008/layout/HorizontalMultiLevelHierarchy"/>
    <dgm:cxn modelId="{5C190A37-52C3-4761-83AC-7698185FCAE1}" type="presParOf" srcId="{B46B0E6D-F55B-46BC-A382-DDA83EE1967B}" destId="{750AD9A8-76C8-4619-AB12-3B68C673C8BA}" srcOrd="5" destOrd="0" presId="urn:microsoft.com/office/officeart/2008/layout/HorizontalMultiLevelHierarchy"/>
    <dgm:cxn modelId="{A42E3BD4-91BD-4869-9EB7-E430EB3596E9}" type="presParOf" srcId="{750AD9A8-76C8-4619-AB12-3B68C673C8BA}" destId="{A5A4C84E-EF96-45F4-B55A-1F0A9417CF6E}" srcOrd="0" destOrd="0" presId="urn:microsoft.com/office/officeart/2008/layout/HorizontalMultiLevelHierarchy"/>
    <dgm:cxn modelId="{2B53BD4F-759F-4E3D-BB5C-C2FCF848493D}" type="presParOf" srcId="{750AD9A8-76C8-4619-AB12-3B68C673C8BA}" destId="{3678D74A-5C0C-46D0-85B7-6B879CC98F8A}" srcOrd="1" destOrd="0" presId="urn:microsoft.com/office/officeart/2008/layout/HorizontalMultiLevelHierarchy"/>
    <dgm:cxn modelId="{A36FD846-EC05-4DFF-827F-CEF735CA32F9}" type="presParOf" srcId="{B46B0E6D-F55B-46BC-A382-DDA83EE1967B}" destId="{73ABD9B1-CAC0-4AE1-AA9D-9CFF97B9982C}" srcOrd="6" destOrd="0" presId="urn:microsoft.com/office/officeart/2008/layout/HorizontalMultiLevelHierarchy"/>
    <dgm:cxn modelId="{C41B1BAA-DB4C-4185-8138-521CB2219FE1}" type="presParOf" srcId="{73ABD9B1-CAC0-4AE1-AA9D-9CFF97B9982C}" destId="{0E58F503-3B0E-442C-8204-712CC72BD5E3}" srcOrd="0" destOrd="0" presId="urn:microsoft.com/office/officeart/2008/layout/HorizontalMultiLevelHierarchy"/>
    <dgm:cxn modelId="{55F70C1D-FB25-4E35-8AB0-F8D718023255}" type="presParOf" srcId="{B46B0E6D-F55B-46BC-A382-DDA83EE1967B}" destId="{F9B73402-9FFA-4D6D-B720-CF67CC546CE6}" srcOrd="7" destOrd="0" presId="urn:microsoft.com/office/officeart/2008/layout/HorizontalMultiLevelHierarchy"/>
    <dgm:cxn modelId="{BB4569EE-846E-4BD2-9A92-79834D32ACD3}" type="presParOf" srcId="{F9B73402-9FFA-4D6D-B720-CF67CC546CE6}" destId="{BA0A764C-CB2E-4221-9682-673C4EC92357}" srcOrd="0" destOrd="0" presId="urn:microsoft.com/office/officeart/2008/layout/HorizontalMultiLevelHierarchy"/>
    <dgm:cxn modelId="{6300E98C-EB1F-498B-AB85-3CED5DEA7FF8}" type="presParOf" srcId="{F9B73402-9FFA-4D6D-B720-CF67CC546CE6}" destId="{B364A07D-8BC5-46A2-9CBD-34690A25ABBE}" srcOrd="1" destOrd="0" presId="urn:microsoft.com/office/officeart/2008/layout/HorizontalMultiLevelHierarchy"/>
    <dgm:cxn modelId="{44B59547-35FE-4283-BBAD-FBD18855B862}" type="presParOf" srcId="{5EF2F110-FC1F-4629-AC00-06AFB0252706}" destId="{428D6BB4-FC28-4BB2-AC0A-12690F6AB16A}" srcOrd="4" destOrd="0" presId="urn:microsoft.com/office/officeart/2008/layout/HorizontalMultiLevelHierarchy"/>
    <dgm:cxn modelId="{7F5BECF8-2506-42C1-AF2D-0DE4527C9B72}" type="presParOf" srcId="{428D6BB4-FC28-4BB2-AC0A-12690F6AB16A}" destId="{EDF2C05E-C944-4DA5-96DB-33AC072FD8ED}" srcOrd="0" destOrd="0" presId="urn:microsoft.com/office/officeart/2008/layout/HorizontalMultiLevelHierarchy"/>
    <dgm:cxn modelId="{0B08CE2B-4D2E-498F-BAB1-326846106B53}" type="presParOf" srcId="{5EF2F110-FC1F-4629-AC00-06AFB0252706}" destId="{DB2B30FC-AB47-4B90-822C-88BAE4F78C1B}" srcOrd="5" destOrd="0" presId="urn:microsoft.com/office/officeart/2008/layout/HorizontalMultiLevelHierarchy"/>
    <dgm:cxn modelId="{A597DAC9-9D71-43D1-AD5E-75DD691B6A44}" type="presParOf" srcId="{DB2B30FC-AB47-4B90-822C-88BAE4F78C1B}" destId="{C308DCDF-E135-427B-A633-365CDF27D37D}" srcOrd="0" destOrd="0" presId="urn:microsoft.com/office/officeart/2008/layout/HorizontalMultiLevelHierarchy"/>
    <dgm:cxn modelId="{98AD1D8B-8CD0-48E9-B19D-00986267273C}" type="presParOf" srcId="{DB2B30FC-AB47-4B90-822C-88BAE4F78C1B}" destId="{E63B747C-A3CC-4D77-B19E-10ACCEC7C7C0}" srcOrd="1" destOrd="0" presId="urn:microsoft.com/office/officeart/2008/layout/HorizontalMultiLevelHierarchy"/>
    <dgm:cxn modelId="{95A91C55-7D46-43AC-B0AD-5AE0FB9A0F4E}" type="presParOf" srcId="{E63B747C-A3CC-4D77-B19E-10ACCEC7C7C0}" destId="{54DF0948-9708-42AB-BD6B-AF74DD8B7872}" srcOrd="0" destOrd="0" presId="urn:microsoft.com/office/officeart/2008/layout/HorizontalMultiLevelHierarchy"/>
    <dgm:cxn modelId="{8A278328-10F9-4CFE-B92A-56953D3006C3}" type="presParOf" srcId="{54DF0948-9708-42AB-BD6B-AF74DD8B7872}" destId="{9457F76E-07A8-459E-85B5-27171AC08264}" srcOrd="0" destOrd="0" presId="urn:microsoft.com/office/officeart/2008/layout/HorizontalMultiLevelHierarchy"/>
    <dgm:cxn modelId="{B8F0AF02-F60B-48E3-8191-6F99D1666B97}" type="presParOf" srcId="{E63B747C-A3CC-4D77-B19E-10ACCEC7C7C0}" destId="{22A3E631-D5B3-49F4-ABAA-6905499C8D5E}" srcOrd="1" destOrd="0" presId="urn:microsoft.com/office/officeart/2008/layout/HorizontalMultiLevelHierarchy"/>
    <dgm:cxn modelId="{19B05655-5456-41C9-912F-6F959A5F79C4}" type="presParOf" srcId="{22A3E631-D5B3-49F4-ABAA-6905499C8D5E}" destId="{D34E771E-396B-4BCC-8183-B89C34A4946D}" srcOrd="0" destOrd="0" presId="urn:microsoft.com/office/officeart/2008/layout/HorizontalMultiLevelHierarchy"/>
    <dgm:cxn modelId="{61AFE326-932A-4D90-9160-1E1EA88E6302}" type="presParOf" srcId="{22A3E631-D5B3-49F4-ABAA-6905499C8D5E}" destId="{94DF48DD-ED57-4D30-A7F9-DDFC248C2425}" srcOrd="1" destOrd="0" presId="urn:microsoft.com/office/officeart/2008/layout/HorizontalMultiLevelHierarchy"/>
    <dgm:cxn modelId="{0351CA9B-9A5E-4A2E-938A-7A0EA1814897}" type="presParOf" srcId="{E63B747C-A3CC-4D77-B19E-10ACCEC7C7C0}" destId="{434FE018-6CA2-46B8-8DB9-008562A7D116}" srcOrd="2" destOrd="0" presId="urn:microsoft.com/office/officeart/2008/layout/HorizontalMultiLevelHierarchy"/>
    <dgm:cxn modelId="{FAF0D6DB-9F66-441B-82AE-EC512E734208}" type="presParOf" srcId="{434FE018-6CA2-46B8-8DB9-008562A7D116}" destId="{EFF6DD63-E79A-4A43-8406-9C7295E2D7C8}" srcOrd="0" destOrd="0" presId="urn:microsoft.com/office/officeart/2008/layout/HorizontalMultiLevelHierarchy"/>
    <dgm:cxn modelId="{72C687D3-9846-41BC-8BA3-5C7EE0CA3A87}" type="presParOf" srcId="{E63B747C-A3CC-4D77-B19E-10ACCEC7C7C0}" destId="{9BAFA0DD-DB2A-44B9-B708-B89843F4EF7A}" srcOrd="3" destOrd="0" presId="urn:microsoft.com/office/officeart/2008/layout/HorizontalMultiLevelHierarchy"/>
    <dgm:cxn modelId="{3FBDFBE0-0118-41E5-BCEA-813C68CDBD69}" type="presParOf" srcId="{9BAFA0DD-DB2A-44B9-B708-B89843F4EF7A}" destId="{4794A8EB-0EBE-46C0-A895-B5431FAC9C5F}" srcOrd="0" destOrd="0" presId="urn:microsoft.com/office/officeart/2008/layout/HorizontalMultiLevelHierarchy"/>
    <dgm:cxn modelId="{B95D9BE5-7B54-4EDC-B896-423F51C3410B}" type="presParOf" srcId="{9BAFA0DD-DB2A-44B9-B708-B89843F4EF7A}" destId="{B2F6BD88-36B4-4CA3-B513-57C295E4A609}" srcOrd="1" destOrd="0" presId="urn:microsoft.com/office/officeart/2008/layout/HorizontalMultiLevelHierarchy"/>
    <dgm:cxn modelId="{85498BBE-0912-4496-8C26-EB71CB4A46FF}" type="presParOf" srcId="{E63B747C-A3CC-4D77-B19E-10ACCEC7C7C0}" destId="{47BF2801-8B12-4692-9DBF-448B63164942}" srcOrd="4" destOrd="0" presId="urn:microsoft.com/office/officeart/2008/layout/HorizontalMultiLevelHierarchy"/>
    <dgm:cxn modelId="{7513A272-DE1F-4251-9F1A-E30E35E160E9}" type="presParOf" srcId="{47BF2801-8B12-4692-9DBF-448B63164942}" destId="{F7913C13-E7BB-413D-AFFA-F4ABACAF5DE4}" srcOrd="0" destOrd="0" presId="urn:microsoft.com/office/officeart/2008/layout/HorizontalMultiLevelHierarchy"/>
    <dgm:cxn modelId="{73E3809C-4B91-4676-81C0-2C4C4890239D}" type="presParOf" srcId="{E63B747C-A3CC-4D77-B19E-10ACCEC7C7C0}" destId="{16C6E0C4-F43E-447C-B5FF-6ABFBF6E385B}" srcOrd="5" destOrd="0" presId="urn:microsoft.com/office/officeart/2008/layout/HorizontalMultiLevelHierarchy"/>
    <dgm:cxn modelId="{7B5A8BF3-F10B-4851-886B-5424C9BD676F}" type="presParOf" srcId="{16C6E0C4-F43E-447C-B5FF-6ABFBF6E385B}" destId="{CE379F92-3739-476D-A5CA-D70B0A8563F2}" srcOrd="0" destOrd="0" presId="urn:microsoft.com/office/officeart/2008/layout/HorizontalMultiLevelHierarchy"/>
    <dgm:cxn modelId="{AD5E32AF-CA57-42AC-86C0-5E9155A32626}" type="presParOf" srcId="{16C6E0C4-F43E-447C-B5FF-6ABFBF6E385B}" destId="{EA9BCC25-54AC-45A9-9AA9-C31F29258CF1}"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2" csCatId="accent1" phldr="1"/>
      <dgm:spPr/>
    </dgm:pt>
    <dgm:pt modelId="{64E50409-0558-4CA8-859B-CB0BFCDD8FA7}">
      <dgm:prSet phldrT="[Texto]"/>
      <dgm:spPr/>
      <dgm:t>
        <a:bodyPr/>
        <a:lstStyle/>
        <a:p>
          <a:r>
            <a:rPr lang="es-EC" dirty="0" smtClean="0"/>
            <a:t>Sistemas automatizados</a:t>
          </a:r>
          <a:endParaRPr lang="es-EC" dirty="0"/>
        </a:p>
      </dgm:t>
    </dgm:pt>
    <dgm:pt modelId="{698FFB69-0EA1-4F28-9CB9-42AAD978E1E1}" type="parTrans" cxnId="{A4AFDA84-8768-4439-BDF1-64A112FA7B3D}">
      <dgm:prSet/>
      <dgm:spPr/>
      <dgm:t>
        <a:bodyPr/>
        <a:lstStyle/>
        <a:p>
          <a:endParaRPr lang="es-EC"/>
        </a:p>
      </dgm:t>
    </dgm:pt>
    <dgm:pt modelId="{F58F96D8-23CF-4FD9-BA24-693CE843E2A6}" type="sibTrans" cxnId="{A4AFDA84-8768-4439-BDF1-64A112FA7B3D}">
      <dgm:prSet/>
      <dgm:spPr/>
      <dgm:t>
        <a:bodyPr/>
        <a:lstStyle/>
        <a:p>
          <a:endParaRPr lang="es-EC"/>
        </a:p>
      </dgm:t>
    </dgm:pt>
    <dgm:pt modelId="{64BC4CDB-3A6F-4C74-86DB-E52C2BEACAFD}">
      <dgm:prSet phldrT="[Texto]" custT="1"/>
      <dgm:spPr/>
      <dgm:t>
        <a:bodyPr/>
        <a:lstStyle/>
        <a:p>
          <a:pPr algn="ctr"/>
          <a:r>
            <a:rPr lang="es-ES" sz="1800" b="1" dirty="0" smtClean="0"/>
            <a:t>Parte operativa</a:t>
          </a:r>
          <a:endParaRPr lang="es-EC" sz="1800" b="1" dirty="0"/>
        </a:p>
      </dgm:t>
    </dgm:pt>
    <dgm:pt modelId="{83255D20-FEFE-4824-8C09-37154A70AD14}" type="parTrans" cxnId="{DD320BB3-AB14-465D-883D-501839C6531E}">
      <dgm:prSet/>
      <dgm:spPr/>
      <dgm:t>
        <a:bodyPr/>
        <a:lstStyle/>
        <a:p>
          <a:endParaRPr lang="es-ES"/>
        </a:p>
      </dgm:t>
    </dgm:pt>
    <dgm:pt modelId="{E0A378A6-613A-4D87-9C6B-A4E94539EE9F}" type="sibTrans" cxnId="{DD320BB3-AB14-465D-883D-501839C6531E}">
      <dgm:prSet/>
      <dgm:spPr/>
      <dgm:t>
        <a:bodyPr/>
        <a:lstStyle/>
        <a:p>
          <a:endParaRPr lang="es-ES"/>
        </a:p>
      </dgm:t>
    </dgm:pt>
    <dgm:pt modelId="{6898AA83-B7F9-4CAC-BD11-DB61585969A7}">
      <dgm:prSet phldrT="[Texto]"/>
      <dgm:spPr/>
      <dgm:t>
        <a:bodyPr/>
        <a:lstStyle/>
        <a:p>
          <a:pPr algn="l"/>
          <a:r>
            <a:rPr lang="es-ES" dirty="0" smtClean="0"/>
            <a:t> Motores </a:t>
          </a:r>
          <a:r>
            <a:rPr lang="es-ES" dirty="0" smtClean="0"/>
            <a:t>de giro limitado, de giro completo</a:t>
          </a:r>
          <a:endParaRPr lang="es-EC" dirty="0"/>
        </a:p>
      </dgm:t>
    </dgm:pt>
    <dgm:pt modelId="{1A48ACC0-E4B9-4B2E-BC99-F8F6A09E6438}" type="parTrans" cxnId="{8F5D00B1-E793-416C-9854-3D4FD8865920}">
      <dgm:prSet/>
      <dgm:spPr/>
      <dgm:t>
        <a:bodyPr/>
        <a:lstStyle/>
        <a:p>
          <a:endParaRPr lang="es-ES"/>
        </a:p>
      </dgm:t>
    </dgm:pt>
    <dgm:pt modelId="{41C520B1-7AAD-4994-988A-5E2CAAAE860C}" type="sibTrans" cxnId="{8F5D00B1-E793-416C-9854-3D4FD8865920}">
      <dgm:prSet/>
      <dgm:spPr/>
      <dgm:t>
        <a:bodyPr/>
        <a:lstStyle/>
        <a:p>
          <a:endParaRPr lang="es-ES"/>
        </a:p>
      </dgm:t>
    </dgm:pt>
    <dgm:pt modelId="{A2F2E060-ABBD-45F6-BCA5-3F5A90118B9C}">
      <dgm:prSet phldrT="[Texto]"/>
      <dgm:spPr/>
      <dgm:t>
        <a:bodyPr/>
        <a:lstStyle/>
        <a:p>
          <a:pPr algn="l"/>
          <a:r>
            <a:rPr lang="es-ES" dirty="0" smtClean="0"/>
            <a:t> </a:t>
          </a:r>
          <a:r>
            <a:rPr lang="es-ES" dirty="0" smtClean="0"/>
            <a:t>Pistones</a:t>
          </a:r>
          <a:endParaRPr lang="es-EC" dirty="0"/>
        </a:p>
      </dgm:t>
    </dgm:pt>
    <dgm:pt modelId="{A314F5B9-1CEA-4425-9BF9-5C86F722DEED}" type="parTrans" cxnId="{942DD04E-B30D-4756-9187-6C2DB916DF29}">
      <dgm:prSet/>
      <dgm:spPr/>
      <dgm:t>
        <a:bodyPr/>
        <a:lstStyle/>
        <a:p>
          <a:endParaRPr lang="es-ES"/>
        </a:p>
      </dgm:t>
    </dgm:pt>
    <dgm:pt modelId="{CDAE4124-2C11-4444-B026-F0134ABB4130}" type="sibTrans" cxnId="{942DD04E-B30D-4756-9187-6C2DB916DF29}">
      <dgm:prSet/>
      <dgm:spPr/>
      <dgm:t>
        <a:bodyPr/>
        <a:lstStyle/>
        <a:p>
          <a:endParaRPr lang="es-ES"/>
        </a:p>
      </dgm:t>
    </dgm:pt>
    <dgm:pt modelId="{11FC12BD-53E7-415F-95CB-3AE34BCE5F6E}">
      <dgm:prSet phldrT="[Texto]"/>
      <dgm:spPr/>
      <dgm:t>
        <a:bodyPr/>
        <a:lstStyle/>
        <a:p>
          <a:pPr algn="l"/>
          <a:r>
            <a:rPr lang="es-ES" dirty="0" smtClean="0"/>
            <a:t> </a:t>
          </a:r>
          <a:r>
            <a:rPr lang="es-ES" dirty="0" smtClean="0"/>
            <a:t>Válvulas  direccionales hidráulicas  o neumáticas</a:t>
          </a:r>
          <a:endParaRPr lang="es-EC" dirty="0"/>
        </a:p>
      </dgm:t>
    </dgm:pt>
    <dgm:pt modelId="{48B0659D-344F-447B-BF5B-A365DDB83A81}" type="parTrans" cxnId="{AAF91EF2-270D-4D81-BE43-FD3C0D36EE06}">
      <dgm:prSet/>
      <dgm:spPr/>
      <dgm:t>
        <a:bodyPr/>
        <a:lstStyle/>
        <a:p>
          <a:endParaRPr lang="es-ES"/>
        </a:p>
      </dgm:t>
    </dgm:pt>
    <dgm:pt modelId="{7F4092A6-9D29-4CD0-9A88-2166BC718D0A}" type="sibTrans" cxnId="{AAF91EF2-270D-4D81-BE43-FD3C0D36EE06}">
      <dgm:prSet/>
      <dgm:spPr/>
      <dgm:t>
        <a:bodyPr/>
        <a:lstStyle/>
        <a:p>
          <a:endParaRPr lang="es-ES"/>
        </a:p>
      </dgm:t>
    </dgm:pt>
    <dgm:pt modelId="{C853A097-3AA1-4B70-B0E0-F93EF8AD0F1B}">
      <dgm:prSet phldrT="[Texto]"/>
      <dgm:spPr/>
      <dgm:t>
        <a:bodyPr/>
        <a:lstStyle/>
        <a:p>
          <a:pPr algn="l"/>
          <a:r>
            <a:rPr lang="es-ES" dirty="0" smtClean="0"/>
            <a:t> Actuadores hidráulicos</a:t>
          </a:r>
          <a:endParaRPr lang="es-EC" dirty="0"/>
        </a:p>
      </dgm:t>
    </dgm:pt>
    <dgm:pt modelId="{77ACE9EE-7D54-4C2A-AF52-6EBB228BBE5B}" type="parTrans" cxnId="{D62A5310-BBCF-4E1D-91ED-FE4CAE0F3399}">
      <dgm:prSet/>
      <dgm:spPr/>
      <dgm:t>
        <a:bodyPr/>
        <a:lstStyle/>
        <a:p>
          <a:endParaRPr lang="es-ES"/>
        </a:p>
      </dgm:t>
    </dgm:pt>
    <dgm:pt modelId="{3178DE88-6E2F-41ED-8149-EFE930739BF0}" type="sibTrans" cxnId="{D62A5310-BBCF-4E1D-91ED-FE4CAE0F3399}">
      <dgm:prSet/>
      <dgm:spPr/>
      <dgm:t>
        <a:bodyPr/>
        <a:lstStyle/>
        <a:p>
          <a:endParaRPr lang="es-ES"/>
        </a:p>
      </dgm:t>
    </dgm:pt>
    <dgm:pt modelId="{02B79C88-18CC-4A60-A0ED-F22182D26DA7}">
      <dgm:prSet phldrT="[Texto]" custT="1"/>
      <dgm:spPr/>
      <dgm:t>
        <a:bodyPr/>
        <a:lstStyle/>
        <a:p>
          <a:pPr algn="ctr"/>
          <a:r>
            <a:rPr lang="es-ES" sz="1800" b="1" dirty="0" smtClean="0"/>
            <a:t>Parte de mando</a:t>
          </a:r>
          <a:endParaRPr lang="es-EC" sz="1800" b="1" dirty="0"/>
        </a:p>
      </dgm:t>
    </dgm:pt>
    <dgm:pt modelId="{EB53BE8E-2023-4A16-B27C-3F9EA44B4F4E}" type="parTrans" cxnId="{251A5045-5FA8-4A14-8FC9-51CC409738DC}">
      <dgm:prSet/>
      <dgm:spPr/>
      <dgm:t>
        <a:bodyPr/>
        <a:lstStyle/>
        <a:p>
          <a:endParaRPr lang="es-ES"/>
        </a:p>
      </dgm:t>
    </dgm:pt>
    <dgm:pt modelId="{BF5D544C-8134-4638-9B0F-CC04971DBE9B}" type="sibTrans" cxnId="{251A5045-5FA8-4A14-8FC9-51CC409738DC}">
      <dgm:prSet/>
      <dgm:spPr/>
      <dgm:t>
        <a:bodyPr/>
        <a:lstStyle/>
        <a:p>
          <a:endParaRPr lang="es-ES"/>
        </a:p>
      </dgm:t>
    </dgm:pt>
    <dgm:pt modelId="{3C1C53D8-824D-4BD8-8E79-1715C0FC8AB8}">
      <dgm:prSet phldrT="[Texto]"/>
      <dgm:spPr/>
      <dgm:t>
        <a:bodyPr/>
        <a:lstStyle/>
        <a:p>
          <a:pPr algn="l"/>
          <a:r>
            <a:rPr lang="es-EC" dirty="0" smtClean="0"/>
            <a:t> </a:t>
          </a:r>
          <a:r>
            <a:rPr lang="es-EC" dirty="0" smtClean="0"/>
            <a:t>Muy caro desarrollar máquinas o robots para la automatización</a:t>
          </a:r>
          <a:endParaRPr lang="es-EC" dirty="0"/>
        </a:p>
      </dgm:t>
    </dgm:pt>
    <dgm:pt modelId="{E5D9CABD-A907-4EEE-9FBA-B9B74CB3C7F3}" type="parTrans" cxnId="{293EA7F2-4E5D-43DB-B068-3319601121B9}">
      <dgm:prSet/>
      <dgm:spPr/>
      <dgm:t>
        <a:bodyPr/>
        <a:lstStyle/>
        <a:p>
          <a:endParaRPr lang="es-ES"/>
        </a:p>
      </dgm:t>
    </dgm:pt>
    <dgm:pt modelId="{994CB10B-157F-4A1C-BD46-B9FC9B18DC0B}" type="sibTrans" cxnId="{293EA7F2-4E5D-43DB-B068-3319601121B9}">
      <dgm:prSet/>
      <dgm:spPr/>
      <dgm:t>
        <a:bodyPr/>
        <a:lstStyle/>
        <a:p>
          <a:endParaRPr lang="es-ES"/>
        </a:p>
      </dgm:t>
    </dgm:pt>
    <dgm:pt modelId="{CDCCED0C-2FA9-470C-9CBE-53D042D2E05F}">
      <dgm:prSet phldrT="[Texto]"/>
      <dgm:spPr/>
      <dgm:t>
        <a:bodyPr/>
        <a:lstStyle/>
        <a:p>
          <a:pPr algn="l"/>
          <a:r>
            <a:rPr lang="es-EC" dirty="0" smtClean="0"/>
            <a:t> </a:t>
          </a:r>
          <a:r>
            <a:rPr lang="es-EC" dirty="0" smtClean="0"/>
            <a:t>Mas barato la  operación humana</a:t>
          </a:r>
          <a:endParaRPr lang="es-EC" dirty="0"/>
        </a:p>
      </dgm:t>
    </dgm:pt>
    <dgm:pt modelId="{7C8D5EA1-3E36-4E6C-958C-A6891ACB9AB1}" type="parTrans" cxnId="{0A0566BB-F427-4283-93D0-30103F17A8AA}">
      <dgm:prSet/>
      <dgm:spPr/>
      <dgm:t>
        <a:bodyPr/>
        <a:lstStyle/>
        <a:p>
          <a:endParaRPr lang="es-ES"/>
        </a:p>
      </dgm:t>
    </dgm:pt>
    <dgm:pt modelId="{29771955-E669-4849-9E22-032649462146}" type="sibTrans" cxnId="{0A0566BB-F427-4283-93D0-30103F17A8AA}">
      <dgm:prSet/>
      <dgm:spPr/>
      <dgm:t>
        <a:bodyPr/>
        <a:lstStyle/>
        <a:p>
          <a:endParaRPr lang="es-ES"/>
        </a:p>
      </dgm:t>
    </dgm:pt>
    <dgm:pt modelId="{B0963439-9D7F-48D6-949C-53F9EA9FB78B}">
      <dgm:prSet phldrT="[Texto]" custT="1"/>
      <dgm:spPr/>
      <dgm:t>
        <a:bodyPr/>
        <a:lstStyle/>
        <a:p>
          <a:pPr algn="ctr"/>
          <a:r>
            <a:rPr lang="es-EC" sz="1600" dirty="0" smtClean="0"/>
            <a:t>Autómata programable</a:t>
          </a:r>
          <a:endParaRPr lang="es-EC" sz="1600" dirty="0"/>
        </a:p>
      </dgm:t>
    </dgm:pt>
    <dgm:pt modelId="{C6D64057-C917-43D2-AF72-38FA3D91CFEC}" type="sibTrans" cxnId="{E409DECF-45A5-4A7B-BD58-4476496065C8}">
      <dgm:prSet/>
      <dgm:spPr/>
      <dgm:t>
        <a:bodyPr/>
        <a:lstStyle/>
        <a:p>
          <a:endParaRPr lang="es-ES"/>
        </a:p>
      </dgm:t>
    </dgm:pt>
    <dgm:pt modelId="{0CA53231-DC81-48D9-AC58-E474EBA0CB48}" type="parTrans" cxnId="{E409DECF-45A5-4A7B-BD58-4476496065C8}">
      <dgm:prSet/>
      <dgm:spPr/>
      <dgm:t>
        <a:bodyPr/>
        <a:lstStyle/>
        <a:p>
          <a:endParaRPr lang="es-ES"/>
        </a:p>
      </dgm:t>
    </dgm:pt>
    <dgm:pt modelId="{2B84E2B4-F471-47A3-BDB4-C457A7A09EF7}">
      <dgm:prSet phldrT="[Texto]" custT="1"/>
      <dgm:spPr/>
      <dgm:t>
        <a:bodyPr/>
        <a:lstStyle/>
        <a:p>
          <a:pPr algn="ctr"/>
          <a:r>
            <a:rPr lang="es-EC" sz="1600" dirty="0" smtClean="0"/>
            <a:t>Actúa </a:t>
          </a:r>
          <a:r>
            <a:rPr lang="es-ES" sz="1600" dirty="0" smtClean="0"/>
            <a:t>directamente sobre la máquina (actuadores).</a:t>
          </a:r>
          <a:endParaRPr lang="es-EC" sz="1600" dirty="0"/>
        </a:p>
      </dgm:t>
    </dgm:pt>
    <dgm:pt modelId="{5DD8B0F6-EC25-45FA-84C2-270F3166C750}" type="sibTrans" cxnId="{522C3AC1-17D1-4159-8C08-27E75CE4B347}">
      <dgm:prSet/>
      <dgm:spPr/>
      <dgm:t>
        <a:bodyPr/>
        <a:lstStyle/>
        <a:p>
          <a:endParaRPr lang="es-ES"/>
        </a:p>
      </dgm:t>
    </dgm:pt>
    <dgm:pt modelId="{80E8AB4C-4744-43B3-9467-28785DA10B91}" type="parTrans" cxnId="{522C3AC1-17D1-4159-8C08-27E75CE4B347}">
      <dgm:prSet/>
      <dgm:spPr/>
      <dgm:t>
        <a:bodyPr/>
        <a:lstStyle/>
        <a:p>
          <a:endParaRPr lang="es-ES"/>
        </a:p>
      </dgm:t>
    </dgm:pt>
    <dgm:pt modelId="{8FDB70C6-3322-429B-9358-F888A5A48B20}">
      <dgm:prSet phldrT="[Texto]"/>
      <dgm:spPr/>
      <dgm:t>
        <a:bodyPr/>
        <a:lstStyle/>
        <a:p>
          <a:pPr algn="l"/>
          <a:r>
            <a:rPr lang="es-EC" dirty="0" smtClean="0"/>
            <a:t>Sensores no viables  del proceso que se desea  automatizar</a:t>
          </a:r>
          <a:endParaRPr lang="es-EC" dirty="0"/>
        </a:p>
      </dgm:t>
    </dgm:pt>
    <dgm:pt modelId="{EC7435D2-9695-443F-94E6-6B95ED6FBD9A}" type="parTrans" cxnId="{B5693CE2-7084-43C0-931D-396B5F25D5CA}">
      <dgm:prSet/>
      <dgm:spPr/>
      <dgm:t>
        <a:bodyPr/>
        <a:lstStyle/>
        <a:p>
          <a:endParaRPr lang="es-EC"/>
        </a:p>
      </dgm:t>
    </dgm:pt>
    <dgm:pt modelId="{E61F0416-E432-418B-907C-88DC74025B2A}" type="sibTrans" cxnId="{B5693CE2-7084-43C0-931D-396B5F25D5CA}">
      <dgm:prSet/>
      <dgm:spPr/>
      <dgm:t>
        <a:bodyPr/>
        <a:lstStyle/>
        <a:p>
          <a:endParaRPr lang="es-EC"/>
        </a:p>
      </dgm:t>
    </dgm:pt>
    <dgm:pt modelId="{A4D91618-B7D0-4D3C-BB5C-90269AF94C25}" type="pres">
      <dgm:prSet presAssocID="{BBE9F30F-2199-4238-AFFA-90A67AD7BDC4}" presName="Name0" presStyleCnt="0">
        <dgm:presLayoutVars>
          <dgm:chPref val="1"/>
          <dgm:dir/>
          <dgm:animOne val="branch"/>
          <dgm:animLvl val="lvl"/>
          <dgm:resizeHandles val="exact"/>
        </dgm:presLayoutVars>
      </dgm:prSet>
      <dgm:spPr/>
    </dgm:pt>
    <dgm:pt modelId="{8BBD9B3E-1AC9-4323-BC1E-6BD0CE5F5759}" type="pres">
      <dgm:prSet presAssocID="{64E50409-0558-4CA8-859B-CB0BFCDD8FA7}" presName="root1" presStyleCnt="0"/>
      <dgm:spPr/>
    </dgm:pt>
    <dgm:pt modelId="{7DDD994D-6C38-467A-8DB3-04F5D6AC211A}" type="pres">
      <dgm:prSet presAssocID="{64E50409-0558-4CA8-859B-CB0BFCDD8FA7}" presName="LevelOneTextNode" presStyleLbl="node0" presStyleIdx="0" presStyleCnt="1" custScaleY="125138">
        <dgm:presLayoutVars>
          <dgm:chPref val="3"/>
        </dgm:presLayoutVars>
      </dgm:prSet>
      <dgm:spPr/>
      <dgm:t>
        <a:bodyPr/>
        <a:lstStyle/>
        <a:p>
          <a:endParaRPr lang="es-ES"/>
        </a:p>
      </dgm:t>
    </dgm:pt>
    <dgm:pt modelId="{3907B7A7-B118-4284-8B35-82D65C07B441}" type="pres">
      <dgm:prSet presAssocID="{64E50409-0558-4CA8-859B-CB0BFCDD8FA7}" presName="level2hierChild" presStyleCnt="0"/>
      <dgm:spPr/>
    </dgm:pt>
    <dgm:pt modelId="{E0EB4F2C-B41A-4DD4-BF3F-68CA13AC9864}" type="pres">
      <dgm:prSet presAssocID="{83255D20-FEFE-4824-8C09-37154A70AD14}" presName="conn2-1" presStyleLbl="parChTrans1D2" presStyleIdx="0" presStyleCnt="2"/>
      <dgm:spPr/>
      <dgm:t>
        <a:bodyPr/>
        <a:lstStyle/>
        <a:p>
          <a:endParaRPr lang="es-EC"/>
        </a:p>
      </dgm:t>
    </dgm:pt>
    <dgm:pt modelId="{B84CA45A-5F00-450F-A299-E5699DB4ABFB}" type="pres">
      <dgm:prSet presAssocID="{83255D20-FEFE-4824-8C09-37154A70AD14}" presName="connTx" presStyleLbl="parChTrans1D2" presStyleIdx="0" presStyleCnt="2"/>
      <dgm:spPr/>
      <dgm:t>
        <a:bodyPr/>
        <a:lstStyle/>
        <a:p>
          <a:endParaRPr lang="es-EC"/>
        </a:p>
      </dgm:t>
    </dgm:pt>
    <dgm:pt modelId="{2550F820-B69D-4BBB-9729-4C6AEDA38359}" type="pres">
      <dgm:prSet presAssocID="{64BC4CDB-3A6F-4C74-86DB-E52C2BEACAFD}" presName="root2" presStyleCnt="0"/>
      <dgm:spPr/>
    </dgm:pt>
    <dgm:pt modelId="{02BA5C4A-303B-44FF-A6CF-C837A0A3987C}" type="pres">
      <dgm:prSet presAssocID="{64BC4CDB-3A6F-4C74-86DB-E52C2BEACAFD}" presName="LevelTwoTextNode" presStyleLbl="node2" presStyleIdx="0" presStyleCnt="2">
        <dgm:presLayoutVars>
          <dgm:chPref val="3"/>
        </dgm:presLayoutVars>
      </dgm:prSet>
      <dgm:spPr/>
      <dgm:t>
        <a:bodyPr/>
        <a:lstStyle/>
        <a:p>
          <a:endParaRPr lang="es-ES"/>
        </a:p>
      </dgm:t>
    </dgm:pt>
    <dgm:pt modelId="{28C5216F-BC95-4F90-A1FB-C520722C2B07}" type="pres">
      <dgm:prSet presAssocID="{64BC4CDB-3A6F-4C74-86DB-E52C2BEACAFD}" presName="level3hierChild" presStyleCnt="0"/>
      <dgm:spPr/>
    </dgm:pt>
    <dgm:pt modelId="{0E4271E5-0D6F-453E-9B6B-E2B8D759CB23}" type="pres">
      <dgm:prSet presAssocID="{80E8AB4C-4744-43B3-9467-28785DA10B91}" presName="conn2-1" presStyleLbl="parChTrans1D3" presStyleIdx="0" presStyleCnt="2"/>
      <dgm:spPr/>
      <dgm:t>
        <a:bodyPr/>
        <a:lstStyle/>
        <a:p>
          <a:endParaRPr lang="es-EC"/>
        </a:p>
      </dgm:t>
    </dgm:pt>
    <dgm:pt modelId="{15B9364C-C038-47C3-9433-4A1C737702D6}" type="pres">
      <dgm:prSet presAssocID="{80E8AB4C-4744-43B3-9467-28785DA10B91}" presName="connTx" presStyleLbl="parChTrans1D3" presStyleIdx="0" presStyleCnt="2"/>
      <dgm:spPr/>
      <dgm:t>
        <a:bodyPr/>
        <a:lstStyle/>
        <a:p>
          <a:endParaRPr lang="es-EC"/>
        </a:p>
      </dgm:t>
    </dgm:pt>
    <dgm:pt modelId="{7CE5B116-6B83-4FC9-9D82-EBC122AB6C68}" type="pres">
      <dgm:prSet presAssocID="{2B84E2B4-F471-47A3-BDB4-C457A7A09EF7}" presName="root2" presStyleCnt="0"/>
      <dgm:spPr/>
    </dgm:pt>
    <dgm:pt modelId="{D9325EAA-17E1-48EB-B442-B67130207F29}" type="pres">
      <dgm:prSet presAssocID="{2B84E2B4-F471-47A3-BDB4-C457A7A09EF7}" presName="LevelTwoTextNode" presStyleLbl="node3" presStyleIdx="0" presStyleCnt="2" custScaleY="125102">
        <dgm:presLayoutVars>
          <dgm:chPref val="3"/>
        </dgm:presLayoutVars>
      </dgm:prSet>
      <dgm:spPr/>
      <dgm:t>
        <a:bodyPr/>
        <a:lstStyle/>
        <a:p>
          <a:endParaRPr lang="es-ES"/>
        </a:p>
      </dgm:t>
    </dgm:pt>
    <dgm:pt modelId="{D2DA07FA-2A2C-4DFC-9EBE-A115ED8E3803}" type="pres">
      <dgm:prSet presAssocID="{2B84E2B4-F471-47A3-BDB4-C457A7A09EF7}" presName="level3hierChild" presStyleCnt="0"/>
      <dgm:spPr/>
    </dgm:pt>
    <dgm:pt modelId="{D25CE014-F09F-4AC6-AB69-A0165F4C7B49}" type="pres">
      <dgm:prSet presAssocID="{1A48ACC0-E4B9-4B2E-BC99-F8F6A09E6438}" presName="conn2-1" presStyleLbl="parChTrans1D4" presStyleIdx="0" presStyleCnt="7"/>
      <dgm:spPr/>
      <dgm:t>
        <a:bodyPr/>
        <a:lstStyle/>
        <a:p>
          <a:endParaRPr lang="es-EC"/>
        </a:p>
      </dgm:t>
    </dgm:pt>
    <dgm:pt modelId="{3700AD90-8CF0-45B1-A95A-4CE98E690389}" type="pres">
      <dgm:prSet presAssocID="{1A48ACC0-E4B9-4B2E-BC99-F8F6A09E6438}" presName="connTx" presStyleLbl="parChTrans1D4" presStyleIdx="0" presStyleCnt="7"/>
      <dgm:spPr/>
      <dgm:t>
        <a:bodyPr/>
        <a:lstStyle/>
        <a:p>
          <a:endParaRPr lang="es-EC"/>
        </a:p>
      </dgm:t>
    </dgm:pt>
    <dgm:pt modelId="{A5C8EED9-A397-4499-BAC6-8D4BA44737E1}" type="pres">
      <dgm:prSet presAssocID="{6898AA83-B7F9-4CAC-BD11-DB61585969A7}" presName="root2" presStyleCnt="0"/>
      <dgm:spPr/>
    </dgm:pt>
    <dgm:pt modelId="{93C77C44-6834-42C5-86CD-10C9ECDE1887}" type="pres">
      <dgm:prSet presAssocID="{6898AA83-B7F9-4CAC-BD11-DB61585969A7}" presName="LevelTwoTextNode" presStyleLbl="node4" presStyleIdx="0" presStyleCnt="7" custScaleX="136620">
        <dgm:presLayoutVars>
          <dgm:chPref val="3"/>
        </dgm:presLayoutVars>
      </dgm:prSet>
      <dgm:spPr/>
      <dgm:t>
        <a:bodyPr/>
        <a:lstStyle/>
        <a:p>
          <a:endParaRPr lang="es-ES"/>
        </a:p>
      </dgm:t>
    </dgm:pt>
    <dgm:pt modelId="{85088062-1890-4A7A-9DDB-D296F596BC00}" type="pres">
      <dgm:prSet presAssocID="{6898AA83-B7F9-4CAC-BD11-DB61585969A7}" presName="level3hierChild" presStyleCnt="0"/>
      <dgm:spPr/>
    </dgm:pt>
    <dgm:pt modelId="{8B2EFC86-1EA1-406D-928F-B6305BF04266}" type="pres">
      <dgm:prSet presAssocID="{A314F5B9-1CEA-4425-9BF9-5C86F722DEED}" presName="conn2-1" presStyleLbl="parChTrans1D4" presStyleIdx="1" presStyleCnt="7"/>
      <dgm:spPr/>
      <dgm:t>
        <a:bodyPr/>
        <a:lstStyle/>
        <a:p>
          <a:endParaRPr lang="es-EC"/>
        </a:p>
      </dgm:t>
    </dgm:pt>
    <dgm:pt modelId="{A12E3E88-333E-46E3-A5E6-01406FA1ECCA}" type="pres">
      <dgm:prSet presAssocID="{A314F5B9-1CEA-4425-9BF9-5C86F722DEED}" presName="connTx" presStyleLbl="parChTrans1D4" presStyleIdx="1" presStyleCnt="7"/>
      <dgm:spPr/>
      <dgm:t>
        <a:bodyPr/>
        <a:lstStyle/>
        <a:p>
          <a:endParaRPr lang="es-EC"/>
        </a:p>
      </dgm:t>
    </dgm:pt>
    <dgm:pt modelId="{D54EB9C5-305A-4ED6-95CF-F002E9FF2B72}" type="pres">
      <dgm:prSet presAssocID="{A2F2E060-ABBD-45F6-BCA5-3F5A90118B9C}" presName="root2" presStyleCnt="0"/>
      <dgm:spPr/>
    </dgm:pt>
    <dgm:pt modelId="{E7739F5F-139C-4173-AE61-8BA2569DD8B6}" type="pres">
      <dgm:prSet presAssocID="{A2F2E060-ABBD-45F6-BCA5-3F5A90118B9C}" presName="LevelTwoTextNode" presStyleLbl="node4" presStyleIdx="1" presStyleCnt="7" custScaleX="47500" custScaleY="71069">
        <dgm:presLayoutVars>
          <dgm:chPref val="3"/>
        </dgm:presLayoutVars>
      </dgm:prSet>
      <dgm:spPr/>
      <dgm:t>
        <a:bodyPr/>
        <a:lstStyle/>
        <a:p>
          <a:endParaRPr lang="es-ES"/>
        </a:p>
      </dgm:t>
    </dgm:pt>
    <dgm:pt modelId="{EA26BD56-D97E-4300-81A5-1F7565257C21}" type="pres">
      <dgm:prSet presAssocID="{A2F2E060-ABBD-45F6-BCA5-3F5A90118B9C}" presName="level3hierChild" presStyleCnt="0"/>
      <dgm:spPr/>
    </dgm:pt>
    <dgm:pt modelId="{8B0F1E27-CF22-4F7F-9398-7AF795428F8F}" type="pres">
      <dgm:prSet presAssocID="{48B0659D-344F-447B-BF5B-A365DDB83A81}" presName="conn2-1" presStyleLbl="parChTrans1D4" presStyleIdx="2" presStyleCnt="7"/>
      <dgm:spPr/>
      <dgm:t>
        <a:bodyPr/>
        <a:lstStyle/>
        <a:p>
          <a:endParaRPr lang="es-EC"/>
        </a:p>
      </dgm:t>
    </dgm:pt>
    <dgm:pt modelId="{D83A55FB-A6EC-4A0B-B6CE-C578AE74C048}" type="pres">
      <dgm:prSet presAssocID="{48B0659D-344F-447B-BF5B-A365DDB83A81}" presName="connTx" presStyleLbl="parChTrans1D4" presStyleIdx="2" presStyleCnt="7"/>
      <dgm:spPr/>
      <dgm:t>
        <a:bodyPr/>
        <a:lstStyle/>
        <a:p>
          <a:endParaRPr lang="es-EC"/>
        </a:p>
      </dgm:t>
    </dgm:pt>
    <dgm:pt modelId="{2084859C-C5F4-437C-BDAE-CAF73BE0978D}" type="pres">
      <dgm:prSet presAssocID="{11FC12BD-53E7-415F-95CB-3AE34BCE5F6E}" presName="root2" presStyleCnt="0"/>
      <dgm:spPr/>
    </dgm:pt>
    <dgm:pt modelId="{B1006171-8F26-4192-9C6F-1860E03A7E3E}" type="pres">
      <dgm:prSet presAssocID="{11FC12BD-53E7-415F-95CB-3AE34BCE5F6E}" presName="LevelTwoTextNode" presStyleLbl="node4" presStyleIdx="2" presStyleCnt="7" custScaleX="136620">
        <dgm:presLayoutVars>
          <dgm:chPref val="3"/>
        </dgm:presLayoutVars>
      </dgm:prSet>
      <dgm:spPr/>
      <dgm:t>
        <a:bodyPr/>
        <a:lstStyle/>
        <a:p>
          <a:endParaRPr lang="es-ES"/>
        </a:p>
      </dgm:t>
    </dgm:pt>
    <dgm:pt modelId="{288A26CB-3260-4636-AD17-3852BAB72E54}" type="pres">
      <dgm:prSet presAssocID="{11FC12BD-53E7-415F-95CB-3AE34BCE5F6E}" presName="level3hierChild" presStyleCnt="0"/>
      <dgm:spPr/>
    </dgm:pt>
    <dgm:pt modelId="{3372BEEE-55CA-41F9-BB5A-30A350F33BED}" type="pres">
      <dgm:prSet presAssocID="{77ACE9EE-7D54-4C2A-AF52-6EBB228BBE5B}" presName="conn2-1" presStyleLbl="parChTrans1D4" presStyleIdx="3" presStyleCnt="7"/>
      <dgm:spPr/>
      <dgm:t>
        <a:bodyPr/>
        <a:lstStyle/>
        <a:p>
          <a:endParaRPr lang="es-EC"/>
        </a:p>
      </dgm:t>
    </dgm:pt>
    <dgm:pt modelId="{FCFA7051-8BB4-4FE9-B86F-593EB60D0644}" type="pres">
      <dgm:prSet presAssocID="{77ACE9EE-7D54-4C2A-AF52-6EBB228BBE5B}" presName="connTx" presStyleLbl="parChTrans1D4" presStyleIdx="3" presStyleCnt="7"/>
      <dgm:spPr/>
      <dgm:t>
        <a:bodyPr/>
        <a:lstStyle/>
        <a:p>
          <a:endParaRPr lang="es-EC"/>
        </a:p>
      </dgm:t>
    </dgm:pt>
    <dgm:pt modelId="{D4693A74-4EA5-4102-870B-5E6A0DC22263}" type="pres">
      <dgm:prSet presAssocID="{C853A097-3AA1-4B70-B0E0-F93EF8AD0F1B}" presName="root2" presStyleCnt="0"/>
      <dgm:spPr/>
    </dgm:pt>
    <dgm:pt modelId="{0B004166-21F9-495C-98D9-5A13CBC3B65A}" type="pres">
      <dgm:prSet presAssocID="{C853A097-3AA1-4B70-B0E0-F93EF8AD0F1B}" presName="LevelTwoTextNode" presStyleLbl="node4" presStyleIdx="3" presStyleCnt="7" custScaleX="136620" custScaleY="75557">
        <dgm:presLayoutVars>
          <dgm:chPref val="3"/>
        </dgm:presLayoutVars>
      </dgm:prSet>
      <dgm:spPr/>
      <dgm:t>
        <a:bodyPr/>
        <a:lstStyle/>
        <a:p>
          <a:endParaRPr lang="es-ES"/>
        </a:p>
      </dgm:t>
    </dgm:pt>
    <dgm:pt modelId="{5DFD027B-82F8-44E7-B8B5-F014831CEDBA}" type="pres">
      <dgm:prSet presAssocID="{C853A097-3AA1-4B70-B0E0-F93EF8AD0F1B}" presName="level3hierChild" presStyleCnt="0"/>
      <dgm:spPr/>
    </dgm:pt>
    <dgm:pt modelId="{85118B8A-6EA4-457C-8928-7D599CDB902B}" type="pres">
      <dgm:prSet presAssocID="{EB53BE8E-2023-4A16-B27C-3F9EA44B4F4E}" presName="conn2-1" presStyleLbl="parChTrans1D2" presStyleIdx="1" presStyleCnt="2"/>
      <dgm:spPr/>
      <dgm:t>
        <a:bodyPr/>
        <a:lstStyle/>
        <a:p>
          <a:endParaRPr lang="es-EC"/>
        </a:p>
      </dgm:t>
    </dgm:pt>
    <dgm:pt modelId="{E2B62C2F-CAAE-4110-8783-811A810FDEEF}" type="pres">
      <dgm:prSet presAssocID="{EB53BE8E-2023-4A16-B27C-3F9EA44B4F4E}" presName="connTx" presStyleLbl="parChTrans1D2" presStyleIdx="1" presStyleCnt="2"/>
      <dgm:spPr/>
      <dgm:t>
        <a:bodyPr/>
        <a:lstStyle/>
        <a:p>
          <a:endParaRPr lang="es-EC"/>
        </a:p>
      </dgm:t>
    </dgm:pt>
    <dgm:pt modelId="{5BEF9B73-BF73-4CC1-8501-4FF86BE0582D}" type="pres">
      <dgm:prSet presAssocID="{02B79C88-18CC-4A60-A0ED-F22182D26DA7}" presName="root2" presStyleCnt="0"/>
      <dgm:spPr/>
    </dgm:pt>
    <dgm:pt modelId="{EC8EB5C9-76AC-4637-905E-DCE4D4A6AC4A}" type="pres">
      <dgm:prSet presAssocID="{02B79C88-18CC-4A60-A0ED-F22182D26DA7}" presName="LevelTwoTextNode" presStyleLbl="node2" presStyleIdx="1" presStyleCnt="2">
        <dgm:presLayoutVars>
          <dgm:chPref val="3"/>
        </dgm:presLayoutVars>
      </dgm:prSet>
      <dgm:spPr/>
      <dgm:t>
        <a:bodyPr/>
        <a:lstStyle/>
        <a:p>
          <a:endParaRPr lang="es-ES"/>
        </a:p>
      </dgm:t>
    </dgm:pt>
    <dgm:pt modelId="{450A732A-CCDC-46B5-9947-25D8E7B3EB51}" type="pres">
      <dgm:prSet presAssocID="{02B79C88-18CC-4A60-A0ED-F22182D26DA7}" presName="level3hierChild" presStyleCnt="0"/>
      <dgm:spPr/>
    </dgm:pt>
    <dgm:pt modelId="{8CD408FB-23C7-4E6F-AF1A-2BBE29E680D5}" type="pres">
      <dgm:prSet presAssocID="{0CA53231-DC81-48D9-AC58-E474EBA0CB48}" presName="conn2-1" presStyleLbl="parChTrans1D3" presStyleIdx="1" presStyleCnt="2"/>
      <dgm:spPr/>
      <dgm:t>
        <a:bodyPr/>
        <a:lstStyle/>
        <a:p>
          <a:endParaRPr lang="es-EC"/>
        </a:p>
      </dgm:t>
    </dgm:pt>
    <dgm:pt modelId="{D7BD583C-8DF8-416F-A984-0E48F17A28A9}" type="pres">
      <dgm:prSet presAssocID="{0CA53231-DC81-48D9-AC58-E474EBA0CB48}" presName="connTx" presStyleLbl="parChTrans1D3" presStyleIdx="1" presStyleCnt="2"/>
      <dgm:spPr/>
      <dgm:t>
        <a:bodyPr/>
        <a:lstStyle/>
        <a:p>
          <a:endParaRPr lang="es-EC"/>
        </a:p>
      </dgm:t>
    </dgm:pt>
    <dgm:pt modelId="{FF3C70F3-F901-4B39-B72C-9FB22A6D62D7}" type="pres">
      <dgm:prSet presAssocID="{B0963439-9D7F-48D6-949C-53F9EA9FB78B}" presName="root2" presStyleCnt="0"/>
      <dgm:spPr/>
    </dgm:pt>
    <dgm:pt modelId="{769EA94C-A8F5-42B3-8FA2-154C97727772}" type="pres">
      <dgm:prSet presAssocID="{B0963439-9D7F-48D6-949C-53F9EA9FB78B}" presName="LevelTwoTextNode" presStyleLbl="node3" presStyleIdx="1" presStyleCnt="2" custScaleY="125102">
        <dgm:presLayoutVars>
          <dgm:chPref val="3"/>
        </dgm:presLayoutVars>
      </dgm:prSet>
      <dgm:spPr/>
      <dgm:t>
        <a:bodyPr/>
        <a:lstStyle/>
        <a:p>
          <a:endParaRPr lang="es-ES"/>
        </a:p>
      </dgm:t>
    </dgm:pt>
    <dgm:pt modelId="{F74C76A8-6BCC-4589-B1D0-5A43501323FA}" type="pres">
      <dgm:prSet presAssocID="{B0963439-9D7F-48D6-949C-53F9EA9FB78B}" presName="level3hierChild" presStyleCnt="0"/>
      <dgm:spPr/>
    </dgm:pt>
    <dgm:pt modelId="{97101A0C-9945-4B14-BC87-736EA0324D31}" type="pres">
      <dgm:prSet presAssocID="{E5D9CABD-A907-4EEE-9FBA-B9B74CB3C7F3}" presName="conn2-1" presStyleLbl="parChTrans1D4" presStyleIdx="4" presStyleCnt="7"/>
      <dgm:spPr/>
      <dgm:t>
        <a:bodyPr/>
        <a:lstStyle/>
        <a:p>
          <a:endParaRPr lang="es-EC"/>
        </a:p>
      </dgm:t>
    </dgm:pt>
    <dgm:pt modelId="{BBAEE592-F256-4CF7-B3C7-97BAE56807AA}" type="pres">
      <dgm:prSet presAssocID="{E5D9CABD-A907-4EEE-9FBA-B9B74CB3C7F3}" presName="connTx" presStyleLbl="parChTrans1D4" presStyleIdx="4" presStyleCnt="7"/>
      <dgm:spPr/>
      <dgm:t>
        <a:bodyPr/>
        <a:lstStyle/>
        <a:p>
          <a:endParaRPr lang="es-EC"/>
        </a:p>
      </dgm:t>
    </dgm:pt>
    <dgm:pt modelId="{9C8E1EED-BC72-45F0-82AB-28143740B789}" type="pres">
      <dgm:prSet presAssocID="{3C1C53D8-824D-4BD8-8E79-1715C0FC8AB8}" presName="root2" presStyleCnt="0"/>
      <dgm:spPr/>
    </dgm:pt>
    <dgm:pt modelId="{DA687B0E-1167-4CE6-9841-1A95559453A7}" type="pres">
      <dgm:prSet presAssocID="{3C1C53D8-824D-4BD8-8E79-1715C0FC8AB8}" presName="LevelTwoTextNode" presStyleLbl="node4" presStyleIdx="4" presStyleCnt="7" custScaleX="136620">
        <dgm:presLayoutVars>
          <dgm:chPref val="3"/>
        </dgm:presLayoutVars>
      </dgm:prSet>
      <dgm:spPr/>
      <dgm:t>
        <a:bodyPr/>
        <a:lstStyle/>
        <a:p>
          <a:endParaRPr lang="es-ES"/>
        </a:p>
      </dgm:t>
    </dgm:pt>
    <dgm:pt modelId="{FFBEF369-930C-4081-9AD8-009649B9B0BA}" type="pres">
      <dgm:prSet presAssocID="{3C1C53D8-824D-4BD8-8E79-1715C0FC8AB8}" presName="level3hierChild" presStyleCnt="0"/>
      <dgm:spPr/>
    </dgm:pt>
    <dgm:pt modelId="{D5C888A7-D12E-4AA3-A873-628AEA080384}" type="pres">
      <dgm:prSet presAssocID="{7C8D5EA1-3E36-4E6C-958C-A6891ACB9AB1}" presName="conn2-1" presStyleLbl="parChTrans1D4" presStyleIdx="5" presStyleCnt="7"/>
      <dgm:spPr/>
      <dgm:t>
        <a:bodyPr/>
        <a:lstStyle/>
        <a:p>
          <a:endParaRPr lang="es-EC"/>
        </a:p>
      </dgm:t>
    </dgm:pt>
    <dgm:pt modelId="{6D968D7F-2084-410D-8B5E-17011EB95586}" type="pres">
      <dgm:prSet presAssocID="{7C8D5EA1-3E36-4E6C-958C-A6891ACB9AB1}" presName="connTx" presStyleLbl="parChTrans1D4" presStyleIdx="5" presStyleCnt="7"/>
      <dgm:spPr/>
      <dgm:t>
        <a:bodyPr/>
        <a:lstStyle/>
        <a:p>
          <a:endParaRPr lang="es-EC"/>
        </a:p>
      </dgm:t>
    </dgm:pt>
    <dgm:pt modelId="{E4646A8C-64B9-4218-964C-2FDA7DB41FFB}" type="pres">
      <dgm:prSet presAssocID="{CDCCED0C-2FA9-470C-9CBE-53D042D2E05F}" presName="root2" presStyleCnt="0"/>
      <dgm:spPr/>
    </dgm:pt>
    <dgm:pt modelId="{65E4B0E2-951D-4EC5-B216-219CE5A3D64A}" type="pres">
      <dgm:prSet presAssocID="{CDCCED0C-2FA9-470C-9CBE-53D042D2E05F}" presName="LevelTwoTextNode" presStyleLbl="node4" presStyleIdx="5" presStyleCnt="7" custScaleX="136620" custScaleY="61288">
        <dgm:presLayoutVars>
          <dgm:chPref val="3"/>
        </dgm:presLayoutVars>
      </dgm:prSet>
      <dgm:spPr/>
      <dgm:t>
        <a:bodyPr/>
        <a:lstStyle/>
        <a:p>
          <a:endParaRPr lang="es-ES"/>
        </a:p>
      </dgm:t>
    </dgm:pt>
    <dgm:pt modelId="{4F595088-B07C-41E1-A8FA-FB0F67187126}" type="pres">
      <dgm:prSet presAssocID="{CDCCED0C-2FA9-470C-9CBE-53D042D2E05F}" presName="level3hierChild" presStyleCnt="0"/>
      <dgm:spPr/>
    </dgm:pt>
    <dgm:pt modelId="{CFBB948C-6B8B-4E21-97B9-F3F81E9B3087}" type="pres">
      <dgm:prSet presAssocID="{EC7435D2-9695-443F-94E6-6B95ED6FBD9A}" presName="conn2-1" presStyleLbl="parChTrans1D4" presStyleIdx="6" presStyleCnt="7"/>
      <dgm:spPr/>
    </dgm:pt>
    <dgm:pt modelId="{5BE53A48-6861-4DCA-ACE1-9D709F610895}" type="pres">
      <dgm:prSet presAssocID="{EC7435D2-9695-443F-94E6-6B95ED6FBD9A}" presName="connTx" presStyleLbl="parChTrans1D4" presStyleIdx="6" presStyleCnt="7"/>
      <dgm:spPr/>
    </dgm:pt>
    <dgm:pt modelId="{F3E71A39-A99D-4659-846B-2E5BF72B4F0F}" type="pres">
      <dgm:prSet presAssocID="{8FDB70C6-3322-429B-9358-F888A5A48B20}" presName="root2" presStyleCnt="0"/>
      <dgm:spPr/>
    </dgm:pt>
    <dgm:pt modelId="{4318F132-E0A0-4485-B264-83A55D42A47D}" type="pres">
      <dgm:prSet presAssocID="{8FDB70C6-3322-429B-9358-F888A5A48B20}" presName="LevelTwoTextNode" presStyleLbl="node4" presStyleIdx="6" presStyleCnt="7" custScaleX="135278" custScaleY="87092">
        <dgm:presLayoutVars>
          <dgm:chPref val="3"/>
        </dgm:presLayoutVars>
      </dgm:prSet>
      <dgm:spPr/>
      <dgm:t>
        <a:bodyPr/>
        <a:lstStyle/>
        <a:p>
          <a:endParaRPr lang="es-EC"/>
        </a:p>
      </dgm:t>
    </dgm:pt>
    <dgm:pt modelId="{D74B2AC8-9F90-431A-B013-05341D7E2D69}" type="pres">
      <dgm:prSet presAssocID="{8FDB70C6-3322-429B-9358-F888A5A48B20}" presName="level3hierChild" presStyleCnt="0"/>
      <dgm:spPr/>
    </dgm:pt>
  </dgm:ptLst>
  <dgm:cxnLst>
    <dgm:cxn modelId="{40178F2B-1A21-4A68-A5AF-2AACEC4DB277}" type="presOf" srcId="{64BC4CDB-3A6F-4C74-86DB-E52C2BEACAFD}" destId="{02BA5C4A-303B-44FF-A6CF-C837A0A3987C}" srcOrd="0" destOrd="0" presId="urn:microsoft.com/office/officeart/2008/layout/HorizontalMultiLevelHierarchy"/>
    <dgm:cxn modelId="{B8AE0E14-FF20-4B00-BD6E-40D2DC212DB7}" type="presOf" srcId="{0CA53231-DC81-48D9-AC58-E474EBA0CB48}" destId="{8CD408FB-23C7-4E6F-AF1A-2BBE29E680D5}" srcOrd="0" destOrd="0" presId="urn:microsoft.com/office/officeart/2008/layout/HorizontalMultiLevelHierarchy"/>
    <dgm:cxn modelId="{3114DB3B-5C67-42D4-A915-C4109E27F01F}" type="presOf" srcId="{1A48ACC0-E4B9-4B2E-BC99-F8F6A09E6438}" destId="{D25CE014-F09F-4AC6-AB69-A0165F4C7B49}" srcOrd="0" destOrd="0" presId="urn:microsoft.com/office/officeart/2008/layout/HorizontalMultiLevelHierarchy"/>
    <dgm:cxn modelId="{6C64920D-2AFC-44F3-8A46-E5E712A76EFD}" type="presOf" srcId="{02B79C88-18CC-4A60-A0ED-F22182D26DA7}" destId="{EC8EB5C9-76AC-4637-905E-DCE4D4A6AC4A}" srcOrd="0" destOrd="0" presId="urn:microsoft.com/office/officeart/2008/layout/HorizontalMultiLevelHierarchy"/>
    <dgm:cxn modelId="{0A0566BB-F427-4283-93D0-30103F17A8AA}" srcId="{B0963439-9D7F-48D6-949C-53F9EA9FB78B}" destId="{CDCCED0C-2FA9-470C-9CBE-53D042D2E05F}" srcOrd="1" destOrd="0" parTransId="{7C8D5EA1-3E36-4E6C-958C-A6891ACB9AB1}" sibTransId="{29771955-E669-4849-9E22-032649462146}"/>
    <dgm:cxn modelId="{72405AB0-6B28-4E70-A850-3C4EB0C1D0F4}" type="presOf" srcId="{7C8D5EA1-3E36-4E6C-958C-A6891ACB9AB1}" destId="{6D968D7F-2084-410D-8B5E-17011EB95586}" srcOrd="1" destOrd="0" presId="urn:microsoft.com/office/officeart/2008/layout/HorizontalMultiLevelHierarchy"/>
    <dgm:cxn modelId="{AAF91EF2-270D-4D81-BE43-FD3C0D36EE06}" srcId="{2B84E2B4-F471-47A3-BDB4-C457A7A09EF7}" destId="{11FC12BD-53E7-415F-95CB-3AE34BCE5F6E}" srcOrd="2" destOrd="0" parTransId="{48B0659D-344F-447B-BF5B-A365DDB83A81}" sibTransId="{7F4092A6-9D29-4CD0-9A88-2166BC718D0A}"/>
    <dgm:cxn modelId="{522C3AC1-17D1-4159-8C08-27E75CE4B347}" srcId="{64BC4CDB-3A6F-4C74-86DB-E52C2BEACAFD}" destId="{2B84E2B4-F471-47A3-BDB4-C457A7A09EF7}" srcOrd="0" destOrd="0" parTransId="{80E8AB4C-4744-43B3-9467-28785DA10B91}" sibTransId="{5DD8B0F6-EC25-45FA-84C2-270F3166C750}"/>
    <dgm:cxn modelId="{A46D6BC7-AC8F-4F51-8701-572304184D5E}" type="presOf" srcId="{EB53BE8E-2023-4A16-B27C-3F9EA44B4F4E}" destId="{85118B8A-6EA4-457C-8928-7D599CDB902B}" srcOrd="0" destOrd="0" presId="urn:microsoft.com/office/officeart/2008/layout/HorizontalMultiLevelHierarchy"/>
    <dgm:cxn modelId="{066D1E5E-F50F-43F9-95B3-1B24993B4862}" type="presOf" srcId="{64E50409-0558-4CA8-859B-CB0BFCDD8FA7}" destId="{7DDD994D-6C38-467A-8DB3-04F5D6AC211A}" srcOrd="0" destOrd="0" presId="urn:microsoft.com/office/officeart/2008/layout/HorizontalMultiLevelHierarchy"/>
    <dgm:cxn modelId="{8F5D00B1-E793-416C-9854-3D4FD8865920}" srcId="{2B84E2B4-F471-47A3-BDB4-C457A7A09EF7}" destId="{6898AA83-B7F9-4CAC-BD11-DB61585969A7}" srcOrd="0" destOrd="0" parTransId="{1A48ACC0-E4B9-4B2E-BC99-F8F6A09E6438}" sibTransId="{41C520B1-7AAD-4994-988A-5E2CAAAE860C}"/>
    <dgm:cxn modelId="{5B2C5181-4EA7-4D71-BDFA-CF21BFCCA1F3}" type="presOf" srcId="{8FDB70C6-3322-429B-9358-F888A5A48B20}" destId="{4318F132-E0A0-4485-B264-83A55D42A47D}" srcOrd="0" destOrd="0" presId="urn:microsoft.com/office/officeart/2008/layout/HorizontalMultiLevelHierarchy"/>
    <dgm:cxn modelId="{B5693CE2-7084-43C0-931D-396B5F25D5CA}" srcId="{B0963439-9D7F-48D6-949C-53F9EA9FB78B}" destId="{8FDB70C6-3322-429B-9358-F888A5A48B20}" srcOrd="2" destOrd="0" parTransId="{EC7435D2-9695-443F-94E6-6B95ED6FBD9A}" sibTransId="{E61F0416-E432-418B-907C-88DC74025B2A}"/>
    <dgm:cxn modelId="{990BE8A5-0D2C-4FD7-9E9D-23D0A530E2A2}" type="presOf" srcId="{E5D9CABD-A907-4EEE-9FBA-B9B74CB3C7F3}" destId="{97101A0C-9945-4B14-BC87-736EA0324D31}" srcOrd="0" destOrd="0" presId="urn:microsoft.com/office/officeart/2008/layout/HorizontalMultiLevelHierarchy"/>
    <dgm:cxn modelId="{BA2BC936-3A34-4B11-829F-40645675D45F}" type="presOf" srcId="{77ACE9EE-7D54-4C2A-AF52-6EBB228BBE5B}" destId="{3372BEEE-55CA-41F9-BB5A-30A350F33BED}" srcOrd="0" destOrd="0" presId="urn:microsoft.com/office/officeart/2008/layout/HorizontalMultiLevelHierarchy"/>
    <dgm:cxn modelId="{3AAAE3F6-805B-411B-A18D-4182C03D325F}" type="presOf" srcId="{48B0659D-344F-447B-BF5B-A365DDB83A81}" destId="{D83A55FB-A6EC-4A0B-B6CE-C578AE74C048}" srcOrd="1" destOrd="0" presId="urn:microsoft.com/office/officeart/2008/layout/HorizontalMultiLevelHierarchy"/>
    <dgm:cxn modelId="{761154FC-8077-4C6A-9F0C-90D1E8241DD3}" type="presOf" srcId="{A314F5B9-1CEA-4425-9BF9-5C86F722DEED}" destId="{8B2EFC86-1EA1-406D-928F-B6305BF04266}" srcOrd="0" destOrd="0" presId="urn:microsoft.com/office/officeart/2008/layout/HorizontalMultiLevelHierarchy"/>
    <dgm:cxn modelId="{0EF89636-C4A8-4150-8A65-CDC5064BE57B}" type="presOf" srcId="{0CA53231-DC81-48D9-AC58-E474EBA0CB48}" destId="{D7BD583C-8DF8-416F-A984-0E48F17A28A9}" srcOrd="1" destOrd="0" presId="urn:microsoft.com/office/officeart/2008/layout/HorizontalMultiLevelHierarchy"/>
    <dgm:cxn modelId="{029E369C-EF75-4787-87D3-9D8619B81D61}" type="presOf" srcId="{CDCCED0C-2FA9-470C-9CBE-53D042D2E05F}" destId="{65E4B0E2-951D-4EC5-B216-219CE5A3D64A}" srcOrd="0" destOrd="0" presId="urn:microsoft.com/office/officeart/2008/layout/HorizontalMultiLevelHierarchy"/>
    <dgm:cxn modelId="{4E121FB3-2775-4C09-A1A0-48A4043DBA75}" type="presOf" srcId="{48B0659D-344F-447B-BF5B-A365DDB83A81}" destId="{8B0F1E27-CF22-4F7F-9398-7AF795428F8F}" srcOrd="0" destOrd="0" presId="urn:microsoft.com/office/officeart/2008/layout/HorizontalMultiLevelHierarchy"/>
    <dgm:cxn modelId="{AE7BCC96-B9B7-4DFE-82FA-82DA4C0B0C92}" type="presOf" srcId="{2B84E2B4-F471-47A3-BDB4-C457A7A09EF7}" destId="{D9325EAA-17E1-48EB-B442-B67130207F29}" srcOrd="0" destOrd="0" presId="urn:microsoft.com/office/officeart/2008/layout/HorizontalMultiLevelHierarchy"/>
    <dgm:cxn modelId="{29C76303-4634-4DF9-81BF-76935ACF1024}" type="presOf" srcId="{80E8AB4C-4744-43B3-9467-28785DA10B91}" destId="{0E4271E5-0D6F-453E-9B6B-E2B8D759CB23}" srcOrd="0" destOrd="0" presId="urn:microsoft.com/office/officeart/2008/layout/HorizontalMultiLevelHierarchy"/>
    <dgm:cxn modelId="{293EA7F2-4E5D-43DB-B068-3319601121B9}" srcId="{B0963439-9D7F-48D6-949C-53F9EA9FB78B}" destId="{3C1C53D8-824D-4BD8-8E79-1715C0FC8AB8}" srcOrd="0" destOrd="0" parTransId="{E5D9CABD-A907-4EEE-9FBA-B9B74CB3C7F3}" sibTransId="{994CB10B-157F-4A1C-BD46-B9FC9B18DC0B}"/>
    <dgm:cxn modelId="{942DD04E-B30D-4756-9187-6C2DB916DF29}" srcId="{2B84E2B4-F471-47A3-BDB4-C457A7A09EF7}" destId="{A2F2E060-ABBD-45F6-BCA5-3F5A90118B9C}" srcOrd="1" destOrd="0" parTransId="{A314F5B9-1CEA-4425-9BF9-5C86F722DEED}" sibTransId="{CDAE4124-2C11-4444-B026-F0134ABB4130}"/>
    <dgm:cxn modelId="{4AEB215D-780E-471D-B824-8AC7BD92C30C}" type="presOf" srcId="{7C8D5EA1-3E36-4E6C-958C-A6891ACB9AB1}" destId="{D5C888A7-D12E-4AA3-A873-628AEA080384}" srcOrd="0" destOrd="0" presId="urn:microsoft.com/office/officeart/2008/layout/HorizontalMultiLevelHierarchy"/>
    <dgm:cxn modelId="{E351D69E-7FE0-458E-ADDE-FFFA545371B1}" type="presOf" srcId="{77ACE9EE-7D54-4C2A-AF52-6EBB228BBE5B}" destId="{FCFA7051-8BB4-4FE9-B86F-593EB60D0644}" srcOrd="1" destOrd="0" presId="urn:microsoft.com/office/officeart/2008/layout/HorizontalMultiLevelHierarchy"/>
    <dgm:cxn modelId="{CFC425D9-27EE-4777-9790-6F751EFB2A03}" type="presOf" srcId="{3C1C53D8-824D-4BD8-8E79-1715C0FC8AB8}" destId="{DA687B0E-1167-4CE6-9841-1A95559453A7}" srcOrd="0" destOrd="0" presId="urn:microsoft.com/office/officeart/2008/layout/HorizontalMultiLevelHierarchy"/>
    <dgm:cxn modelId="{C9F0EDAD-CD6A-4263-8BDE-8997885F1DA5}" type="presOf" srcId="{1A48ACC0-E4B9-4B2E-BC99-F8F6A09E6438}" destId="{3700AD90-8CF0-45B1-A95A-4CE98E690389}" srcOrd="1" destOrd="0" presId="urn:microsoft.com/office/officeart/2008/layout/HorizontalMultiLevelHierarchy"/>
    <dgm:cxn modelId="{54D5C213-A342-41E3-AB17-3BD105D20086}" type="presOf" srcId="{A2F2E060-ABBD-45F6-BCA5-3F5A90118B9C}" destId="{E7739F5F-139C-4173-AE61-8BA2569DD8B6}" srcOrd="0" destOrd="0" presId="urn:microsoft.com/office/officeart/2008/layout/HorizontalMultiLevelHierarchy"/>
    <dgm:cxn modelId="{B60B0041-715F-4DE3-87BD-824BF5762D6D}" type="presOf" srcId="{EC7435D2-9695-443F-94E6-6B95ED6FBD9A}" destId="{5BE53A48-6861-4DCA-ACE1-9D709F610895}" srcOrd="1" destOrd="0" presId="urn:microsoft.com/office/officeart/2008/layout/HorizontalMultiLevelHierarchy"/>
    <dgm:cxn modelId="{E71F9097-18DD-40A7-8475-0EE7A910E504}" type="presOf" srcId="{EC7435D2-9695-443F-94E6-6B95ED6FBD9A}" destId="{CFBB948C-6B8B-4E21-97B9-F3F81E9B3087}" srcOrd="0" destOrd="0" presId="urn:microsoft.com/office/officeart/2008/layout/HorizontalMultiLevelHierarchy"/>
    <dgm:cxn modelId="{93165594-69AF-4B8B-9490-6A875CA834FC}" type="presOf" srcId="{B0963439-9D7F-48D6-949C-53F9EA9FB78B}" destId="{769EA94C-A8F5-42B3-8FA2-154C97727772}" srcOrd="0" destOrd="0" presId="urn:microsoft.com/office/officeart/2008/layout/HorizontalMultiLevelHierarchy"/>
    <dgm:cxn modelId="{34047E7D-9A68-4850-8B9F-FEDE869864DC}" type="presOf" srcId="{83255D20-FEFE-4824-8C09-37154A70AD14}" destId="{B84CA45A-5F00-450F-A299-E5699DB4ABFB}" srcOrd="1" destOrd="0" presId="urn:microsoft.com/office/officeart/2008/layout/HorizontalMultiLevelHierarchy"/>
    <dgm:cxn modelId="{CBBD5EFA-8335-471D-AE03-C8922F456EA4}" type="presOf" srcId="{6898AA83-B7F9-4CAC-BD11-DB61585969A7}" destId="{93C77C44-6834-42C5-86CD-10C9ECDE1887}" srcOrd="0" destOrd="0" presId="urn:microsoft.com/office/officeart/2008/layout/HorizontalMultiLevelHierarchy"/>
    <dgm:cxn modelId="{DD320BB3-AB14-465D-883D-501839C6531E}" srcId="{64E50409-0558-4CA8-859B-CB0BFCDD8FA7}" destId="{64BC4CDB-3A6F-4C74-86DB-E52C2BEACAFD}" srcOrd="0" destOrd="0" parTransId="{83255D20-FEFE-4824-8C09-37154A70AD14}" sibTransId="{E0A378A6-613A-4D87-9C6B-A4E94539EE9F}"/>
    <dgm:cxn modelId="{A4AFDA84-8768-4439-BDF1-64A112FA7B3D}" srcId="{BBE9F30F-2199-4238-AFFA-90A67AD7BDC4}" destId="{64E50409-0558-4CA8-859B-CB0BFCDD8FA7}" srcOrd="0" destOrd="0" parTransId="{698FFB69-0EA1-4F28-9CB9-42AAD978E1E1}" sibTransId="{F58F96D8-23CF-4FD9-BA24-693CE843E2A6}"/>
    <dgm:cxn modelId="{B9CB8702-4B62-4BAE-B371-DE0B12E1A464}" type="presOf" srcId="{E5D9CABD-A907-4EEE-9FBA-B9B74CB3C7F3}" destId="{BBAEE592-F256-4CF7-B3C7-97BAE56807AA}" srcOrd="1" destOrd="0" presId="urn:microsoft.com/office/officeart/2008/layout/HorizontalMultiLevelHierarchy"/>
    <dgm:cxn modelId="{251A5045-5FA8-4A14-8FC9-51CC409738DC}" srcId="{64E50409-0558-4CA8-859B-CB0BFCDD8FA7}" destId="{02B79C88-18CC-4A60-A0ED-F22182D26DA7}" srcOrd="1" destOrd="0" parTransId="{EB53BE8E-2023-4A16-B27C-3F9EA44B4F4E}" sibTransId="{BF5D544C-8134-4638-9B0F-CC04971DBE9B}"/>
    <dgm:cxn modelId="{25939EF5-F21C-406D-9A08-C7B8CA950151}" type="presOf" srcId="{BBE9F30F-2199-4238-AFFA-90A67AD7BDC4}" destId="{A4D91618-B7D0-4D3C-BB5C-90269AF94C25}" srcOrd="0" destOrd="0" presId="urn:microsoft.com/office/officeart/2008/layout/HorizontalMultiLevelHierarchy"/>
    <dgm:cxn modelId="{C46304B9-8088-4F57-B570-6E9511363E84}" type="presOf" srcId="{C853A097-3AA1-4B70-B0E0-F93EF8AD0F1B}" destId="{0B004166-21F9-495C-98D9-5A13CBC3B65A}" srcOrd="0" destOrd="0" presId="urn:microsoft.com/office/officeart/2008/layout/HorizontalMultiLevelHierarchy"/>
    <dgm:cxn modelId="{30B0935E-1348-4533-A0FD-C4C1D62A0067}" type="presOf" srcId="{11FC12BD-53E7-415F-95CB-3AE34BCE5F6E}" destId="{B1006171-8F26-4192-9C6F-1860E03A7E3E}" srcOrd="0" destOrd="0" presId="urn:microsoft.com/office/officeart/2008/layout/HorizontalMultiLevelHierarchy"/>
    <dgm:cxn modelId="{E409DECF-45A5-4A7B-BD58-4476496065C8}" srcId="{02B79C88-18CC-4A60-A0ED-F22182D26DA7}" destId="{B0963439-9D7F-48D6-949C-53F9EA9FB78B}" srcOrd="0" destOrd="0" parTransId="{0CA53231-DC81-48D9-AC58-E474EBA0CB48}" sibTransId="{C6D64057-C917-43D2-AF72-38FA3D91CFEC}"/>
    <dgm:cxn modelId="{555ECD8F-C06E-4E4E-9DEB-12EF9467A91C}" type="presOf" srcId="{EB53BE8E-2023-4A16-B27C-3F9EA44B4F4E}" destId="{E2B62C2F-CAAE-4110-8783-811A810FDEEF}" srcOrd="1" destOrd="0" presId="urn:microsoft.com/office/officeart/2008/layout/HorizontalMultiLevelHierarchy"/>
    <dgm:cxn modelId="{B249256C-68E1-4D25-AC6D-67310DED76D7}" type="presOf" srcId="{83255D20-FEFE-4824-8C09-37154A70AD14}" destId="{E0EB4F2C-B41A-4DD4-BF3F-68CA13AC9864}" srcOrd="0" destOrd="0" presId="urn:microsoft.com/office/officeart/2008/layout/HorizontalMultiLevelHierarchy"/>
    <dgm:cxn modelId="{FD62D0B4-5F45-4810-922D-260073B37FBB}" type="presOf" srcId="{A314F5B9-1CEA-4425-9BF9-5C86F722DEED}" destId="{A12E3E88-333E-46E3-A5E6-01406FA1ECCA}" srcOrd="1" destOrd="0" presId="urn:microsoft.com/office/officeart/2008/layout/HorizontalMultiLevelHierarchy"/>
    <dgm:cxn modelId="{D62A5310-BBCF-4E1D-91ED-FE4CAE0F3399}" srcId="{2B84E2B4-F471-47A3-BDB4-C457A7A09EF7}" destId="{C853A097-3AA1-4B70-B0E0-F93EF8AD0F1B}" srcOrd="3" destOrd="0" parTransId="{77ACE9EE-7D54-4C2A-AF52-6EBB228BBE5B}" sibTransId="{3178DE88-6E2F-41ED-8149-EFE930739BF0}"/>
    <dgm:cxn modelId="{A7B44539-2237-416F-919D-FCA30519DE1B}" type="presOf" srcId="{80E8AB4C-4744-43B3-9467-28785DA10B91}" destId="{15B9364C-C038-47C3-9433-4A1C737702D6}" srcOrd="1" destOrd="0" presId="urn:microsoft.com/office/officeart/2008/layout/HorizontalMultiLevelHierarchy"/>
    <dgm:cxn modelId="{98181545-3F32-4984-A556-EDE1C116CCBE}" type="presParOf" srcId="{A4D91618-B7D0-4D3C-BB5C-90269AF94C25}" destId="{8BBD9B3E-1AC9-4323-BC1E-6BD0CE5F5759}" srcOrd="0" destOrd="0" presId="urn:microsoft.com/office/officeart/2008/layout/HorizontalMultiLevelHierarchy"/>
    <dgm:cxn modelId="{55D2175B-43F2-452A-9790-F546B7AA40E5}" type="presParOf" srcId="{8BBD9B3E-1AC9-4323-BC1E-6BD0CE5F5759}" destId="{7DDD994D-6C38-467A-8DB3-04F5D6AC211A}" srcOrd="0" destOrd="0" presId="urn:microsoft.com/office/officeart/2008/layout/HorizontalMultiLevelHierarchy"/>
    <dgm:cxn modelId="{AD9C6AD4-D355-4CF1-8265-DE6E2B79F7DE}" type="presParOf" srcId="{8BBD9B3E-1AC9-4323-BC1E-6BD0CE5F5759}" destId="{3907B7A7-B118-4284-8B35-82D65C07B441}" srcOrd="1" destOrd="0" presId="urn:microsoft.com/office/officeart/2008/layout/HorizontalMultiLevelHierarchy"/>
    <dgm:cxn modelId="{D68DECE9-7921-4F3B-B25E-56A28A46BBD7}" type="presParOf" srcId="{3907B7A7-B118-4284-8B35-82D65C07B441}" destId="{E0EB4F2C-B41A-4DD4-BF3F-68CA13AC9864}" srcOrd="0" destOrd="0" presId="urn:microsoft.com/office/officeart/2008/layout/HorizontalMultiLevelHierarchy"/>
    <dgm:cxn modelId="{DF9EA013-4FBF-4FB4-B0E5-92FECAAE7984}" type="presParOf" srcId="{E0EB4F2C-B41A-4DD4-BF3F-68CA13AC9864}" destId="{B84CA45A-5F00-450F-A299-E5699DB4ABFB}" srcOrd="0" destOrd="0" presId="urn:microsoft.com/office/officeart/2008/layout/HorizontalMultiLevelHierarchy"/>
    <dgm:cxn modelId="{0187CB18-DDB7-4050-9B18-0258136D990A}" type="presParOf" srcId="{3907B7A7-B118-4284-8B35-82D65C07B441}" destId="{2550F820-B69D-4BBB-9729-4C6AEDA38359}" srcOrd="1" destOrd="0" presId="urn:microsoft.com/office/officeart/2008/layout/HorizontalMultiLevelHierarchy"/>
    <dgm:cxn modelId="{95B13538-3EE2-4140-9D88-84C0687DD8E1}" type="presParOf" srcId="{2550F820-B69D-4BBB-9729-4C6AEDA38359}" destId="{02BA5C4A-303B-44FF-A6CF-C837A0A3987C}" srcOrd="0" destOrd="0" presId="urn:microsoft.com/office/officeart/2008/layout/HorizontalMultiLevelHierarchy"/>
    <dgm:cxn modelId="{AC88FC5A-A1E9-4B1E-838A-F31C3AB28A31}" type="presParOf" srcId="{2550F820-B69D-4BBB-9729-4C6AEDA38359}" destId="{28C5216F-BC95-4F90-A1FB-C520722C2B07}" srcOrd="1" destOrd="0" presId="urn:microsoft.com/office/officeart/2008/layout/HorizontalMultiLevelHierarchy"/>
    <dgm:cxn modelId="{8BB23A5B-232F-4287-8D71-39AC3A486A62}" type="presParOf" srcId="{28C5216F-BC95-4F90-A1FB-C520722C2B07}" destId="{0E4271E5-0D6F-453E-9B6B-E2B8D759CB23}" srcOrd="0" destOrd="0" presId="urn:microsoft.com/office/officeart/2008/layout/HorizontalMultiLevelHierarchy"/>
    <dgm:cxn modelId="{277EC233-B396-46E7-9523-03CBD1060709}" type="presParOf" srcId="{0E4271E5-0D6F-453E-9B6B-E2B8D759CB23}" destId="{15B9364C-C038-47C3-9433-4A1C737702D6}" srcOrd="0" destOrd="0" presId="urn:microsoft.com/office/officeart/2008/layout/HorizontalMultiLevelHierarchy"/>
    <dgm:cxn modelId="{3E91929B-7240-4412-BAA5-0BF53360AC7E}" type="presParOf" srcId="{28C5216F-BC95-4F90-A1FB-C520722C2B07}" destId="{7CE5B116-6B83-4FC9-9D82-EBC122AB6C68}" srcOrd="1" destOrd="0" presId="urn:microsoft.com/office/officeart/2008/layout/HorizontalMultiLevelHierarchy"/>
    <dgm:cxn modelId="{15859A96-D52A-4242-A80B-AF02BF11F32C}" type="presParOf" srcId="{7CE5B116-6B83-4FC9-9D82-EBC122AB6C68}" destId="{D9325EAA-17E1-48EB-B442-B67130207F29}" srcOrd="0" destOrd="0" presId="urn:microsoft.com/office/officeart/2008/layout/HorizontalMultiLevelHierarchy"/>
    <dgm:cxn modelId="{6DED9CBB-A3D8-4F81-8709-035A204C19A9}" type="presParOf" srcId="{7CE5B116-6B83-4FC9-9D82-EBC122AB6C68}" destId="{D2DA07FA-2A2C-4DFC-9EBE-A115ED8E3803}" srcOrd="1" destOrd="0" presId="urn:microsoft.com/office/officeart/2008/layout/HorizontalMultiLevelHierarchy"/>
    <dgm:cxn modelId="{A9E42AC4-88C0-4F1A-9CB5-84CD6A5B3431}" type="presParOf" srcId="{D2DA07FA-2A2C-4DFC-9EBE-A115ED8E3803}" destId="{D25CE014-F09F-4AC6-AB69-A0165F4C7B49}" srcOrd="0" destOrd="0" presId="urn:microsoft.com/office/officeart/2008/layout/HorizontalMultiLevelHierarchy"/>
    <dgm:cxn modelId="{DC7028A0-7E91-4E32-84CF-C9564EF2B3A7}" type="presParOf" srcId="{D25CE014-F09F-4AC6-AB69-A0165F4C7B49}" destId="{3700AD90-8CF0-45B1-A95A-4CE98E690389}" srcOrd="0" destOrd="0" presId="urn:microsoft.com/office/officeart/2008/layout/HorizontalMultiLevelHierarchy"/>
    <dgm:cxn modelId="{4281F112-3141-456B-A29F-A7B11D304490}" type="presParOf" srcId="{D2DA07FA-2A2C-4DFC-9EBE-A115ED8E3803}" destId="{A5C8EED9-A397-4499-BAC6-8D4BA44737E1}" srcOrd="1" destOrd="0" presId="urn:microsoft.com/office/officeart/2008/layout/HorizontalMultiLevelHierarchy"/>
    <dgm:cxn modelId="{CEAE6BEA-160C-4017-B0E8-18E3B0CB8EC3}" type="presParOf" srcId="{A5C8EED9-A397-4499-BAC6-8D4BA44737E1}" destId="{93C77C44-6834-42C5-86CD-10C9ECDE1887}" srcOrd="0" destOrd="0" presId="urn:microsoft.com/office/officeart/2008/layout/HorizontalMultiLevelHierarchy"/>
    <dgm:cxn modelId="{02A24A68-6D12-4C81-BC14-54465E8C222A}" type="presParOf" srcId="{A5C8EED9-A397-4499-BAC6-8D4BA44737E1}" destId="{85088062-1890-4A7A-9DDB-D296F596BC00}" srcOrd="1" destOrd="0" presId="urn:microsoft.com/office/officeart/2008/layout/HorizontalMultiLevelHierarchy"/>
    <dgm:cxn modelId="{F72C2907-4756-492B-A6DC-F83A3D98B485}" type="presParOf" srcId="{D2DA07FA-2A2C-4DFC-9EBE-A115ED8E3803}" destId="{8B2EFC86-1EA1-406D-928F-B6305BF04266}" srcOrd="2" destOrd="0" presId="urn:microsoft.com/office/officeart/2008/layout/HorizontalMultiLevelHierarchy"/>
    <dgm:cxn modelId="{DDB5F774-B2BB-4B96-8F72-27B65E736EB6}" type="presParOf" srcId="{8B2EFC86-1EA1-406D-928F-B6305BF04266}" destId="{A12E3E88-333E-46E3-A5E6-01406FA1ECCA}" srcOrd="0" destOrd="0" presId="urn:microsoft.com/office/officeart/2008/layout/HorizontalMultiLevelHierarchy"/>
    <dgm:cxn modelId="{F98C3903-36E6-470F-941E-8FC1983B2352}" type="presParOf" srcId="{D2DA07FA-2A2C-4DFC-9EBE-A115ED8E3803}" destId="{D54EB9C5-305A-4ED6-95CF-F002E9FF2B72}" srcOrd="3" destOrd="0" presId="urn:microsoft.com/office/officeart/2008/layout/HorizontalMultiLevelHierarchy"/>
    <dgm:cxn modelId="{6C6241BD-83AE-4246-B3AF-B097E12792AF}" type="presParOf" srcId="{D54EB9C5-305A-4ED6-95CF-F002E9FF2B72}" destId="{E7739F5F-139C-4173-AE61-8BA2569DD8B6}" srcOrd="0" destOrd="0" presId="urn:microsoft.com/office/officeart/2008/layout/HorizontalMultiLevelHierarchy"/>
    <dgm:cxn modelId="{58CAA995-8047-4CDA-B2E8-E286ED37071E}" type="presParOf" srcId="{D54EB9C5-305A-4ED6-95CF-F002E9FF2B72}" destId="{EA26BD56-D97E-4300-81A5-1F7565257C21}" srcOrd="1" destOrd="0" presId="urn:microsoft.com/office/officeart/2008/layout/HorizontalMultiLevelHierarchy"/>
    <dgm:cxn modelId="{D7260E8E-CA34-4B0A-AC92-427607E49AD3}" type="presParOf" srcId="{D2DA07FA-2A2C-4DFC-9EBE-A115ED8E3803}" destId="{8B0F1E27-CF22-4F7F-9398-7AF795428F8F}" srcOrd="4" destOrd="0" presId="urn:microsoft.com/office/officeart/2008/layout/HorizontalMultiLevelHierarchy"/>
    <dgm:cxn modelId="{55B527B3-632A-4E83-803D-964839AA2478}" type="presParOf" srcId="{8B0F1E27-CF22-4F7F-9398-7AF795428F8F}" destId="{D83A55FB-A6EC-4A0B-B6CE-C578AE74C048}" srcOrd="0" destOrd="0" presId="urn:microsoft.com/office/officeart/2008/layout/HorizontalMultiLevelHierarchy"/>
    <dgm:cxn modelId="{EC0FDA60-3B93-4EC8-B3A7-09B53A49A584}" type="presParOf" srcId="{D2DA07FA-2A2C-4DFC-9EBE-A115ED8E3803}" destId="{2084859C-C5F4-437C-BDAE-CAF73BE0978D}" srcOrd="5" destOrd="0" presId="urn:microsoft.com/office/officeart/2008/layout/HorizontalMultiLevelHierarchy"/>
    <dgm:cxn modelId="{FF70975B-62B8-45B7-A5DE-3DE46E13552E}" type="presParOf" srcId="{2084859C-C5F4-437C-BDAE-CAF73BE0978D}" destId="{B1006171-8F26-4192-9C6F-1860E03A7E3E}" srcOrd="0" destOrd="0" presId="urn:microsoft.com/office/officeart/2008/layout/HorizontalMultiLevelHierarchy"/>
    <dgm:cxn modelId="{14A387F5-43AD-4DFD-AA6B-6D3E28238444}" type="presParOf" srcId="{2084859C-C5F4-437C-BDAE-CAF73BE0978D}" destId="{288A26CB-3260-4636-AD17-3852BAB72E54}" srcOrd="1" destOrd="0" presId="urn:microsoft.com/office/officeart/2008/layout/HorizontalMultiLevelHierarchy"/>
    <dgm:cxn modelId="{B5CC0016-2796-40C9-A1DE-8DD18678DA5D}" type="presParOf" srcId="{D2DA07FA-2A2C-4DFC-9EBE-A115ED8E3803}" destId="{3372BEEE-55CA-41F9-BB5A-30A350F33BED}" srcOrd="6" destOrd="0" presId="urn:microsoft.com/office/officeart/2008/layout/HorizontalMultiLevelHierarchy"/>
    <dgm:cxn modelId="{6044DAB5-F71A-4672-8712-115B9AAD9CEC}" type="presParOf" srcId="{3372BEEE-55CA-41F9-BB5A-30A350F33BED}" destId="{FCFA7051-8BB4-4FE9-B86F-593EB60D0644}" srcOrd="0" destOrd="0" presId="urn:microsoft.com/office/officeart/2008/layout/HorizontalMultiLevelHierarchy"/>
    <dgm:cxn modelId="{ED083B7C-2105-4A48-9580-F4742CEEAEEE}" type="presParOf" srcId="{D2DA07FA-2A2C-4DFC-9EBE-A115ED8E3803}" destId="{D4693A74-4EA5-4102-870B-5E6A0DC22263}" srcOrd="7" destOrd="0" presId="urn:microsoft.com/office/officeart/2008/layout/HorizontalMultiLevelHierarchy"/>
    <dgm:cxn modelId="{3D5F090F-0B90-4932-97EE-7A37C5FF108D}" type="presParOf" srcId="{D4693A74-4EA5-4102-870B-5E6A0DC22263}" destId="{0B004166-21F9-495C-98D9-5A13CBC3B65A}" srcOrd="0" destOrd="0" presId="urn:microsoft.com/office/officeart/2008/layout/HorizontalMultiLevelHierarchy"/>
    <dgm:cxn modelId="{0A711F11-8F4C-45EA-BA6F-68F735BD8B5F}" type="presParOf" srcId="{D4693A74-4EA5-4102-870B-5E6A0DC22263}" destId="{5DFD027B-82F8-44E7-B8B5-F014831CEDBA}" srcOrd="1" destOrd="0" presId="urn:microsoft.com/office/officeart/2008/layout/HorizontalMultiLevelHierarchy"/>
    <dgm:cxn modelId="{A7B28CC1-1536-4078-8FF8-72CD9DA6BCF6}" type="presParOf" srcId="{3907B7A7-B118-4284-8B35-82D65C07B441}" destId="{85118B8A-6EA4-457C-8928-7D599CDB902B}" srcOrd="2" destOrd="0" presId="urn:microsoft.com/office/officeart/2008/layout/HorizontalMultiLevelHierarchy"/>
    <dgm:cxn modelId="{D51AA157-6B52-40F3-A64E-E581294B38B0}" type="presParOf" srcId="{85118B8A-6EA4-457C-8928-7D599CDB902B}" destId="{E2B62C2F-CAAE-4110-8783-811A810FDEEF}" srcOrd="0" destOrd="0" presId="urn:microsoft.com/office/officeart/2008/layout/HorizontalMultiLevelHierarchy"/>
    <dgm:cxn modelId="{386FDD47-0F1E-41CC-ACF3-1DC9A70FC0A4}" type="presParOf" srcId="{3907B7A7-B118-4284-8B35-82D65C07B441}" destId="{5BEF9B73-BF73-4CC1-8501-4FF86BE0582D}" srcOrd="3" destOrd="0" presId="urn:microsoft.com/office/officeart/2008/layout/HorizontalMultiLevelHierarchy"/>
    <dgm:cxn modelId="{188CC9FD-4B7F-4039-B6B9-FF2132C47AAE}" type="presParOf" srcId="{5BEF9B73-BF73-4CC1-8501-4FF86BE0582D}" destId="{EC8EB5C9-76AC-4637-905E-DCE4D4A6AC4A}" srcOrd="0" destOrd="0" presId="urn:microsoft.com/office/officeart/2008/layout/HorizontalMultiLevelHierarchy"/>
    <dgm:cxn modelId="{1858719C-55B2-4E45-8004-D60959D8628B}" type="presParOf" srcId="{5BEF9B73-BF73-4CC1-8501-4FF86BE0582D}" destId="{450A732A-CCDC-46B5-9947-25D8E7B3EB51}" srcOrd="1" destOrd="0" presId="urn:microsoft.com/office/officeart/2008/layout/HorizontalMultiLevelHierarchy"/>
    <dgm:cxn modelId="{DA841AA8-D89C-4A56-9995-47FE4D3E5D3F}" type="presParOf" srcId="{450A732A-CCDC-46B5-9947-25D8E7B3EB51}" destId="{8CD408FB-23C7-4E6F-AF1A-2BBE29E680D5}" srcOrd="0" destOrd="0" presId="urn:microsoft.com/office/officeart/2008/layout/HorizontalMultiLevelHierarchy"/>
    <dgm:cxn modelId="{C9E808F0-0473-4703-B461-C05E0FADD798}" type="presParOf" srcId="{8CD408FB-23C7-4E6F-AF1A-2BBE29E680D5}" destId="{D7BD583C-8DF8-416F-A984-0E48F17A28A9}" srcOrd="0" destOrd="0" presId="urn:microsoft.com/office/officeart/2008/layout/HorizontalMultiLevelHierarchy"/>
    <dgm:cxn modelId="{C48A34A1-9827-4DFB-9167-0FE941B9F6CB}" type="presParOf" srcId="{450A732A-CCDC-46B5-9947-25D8E7B3EB51}" destId="{FF3C70F3-F901-4B39-B72C-9FB22A6D62D7}" srcOrd="1" destOrd="0" presId="urn:microsoft.com/office/officeart/2008/layout/HorizontalMultiLevelHierarchy"/>
    <dgm:cxn modelId="{C6B42B8C-106F-4112-A591-5076166C8690}" type="presParOf" srcId="{FF3C70F3-F901-4B39-B72C-9FB22A6D62D7}" destId="{769EA94C-A8F5-42B3-8FA2-154C97727772}" srcOrd="0" destOrd="0" presId="urn:microsoft.com/office/officeart/2008/layout/HorizontalMultiLevelHierarchy"/>
    <dgm:cxn modelId="{710B0BC4-9122-438C-9F5A-E633C385C556}" type="presParOf" srcId="{FF3C70F3-F901-4B39-B72C-9FB22A6D62D7}" destId="{F74C76A8-6BCC-4589-B1D0-5A43501323FA}" srcOrd="1" destOrd="0" presId="urn:microsoft.com/office/officeart/2008/layout/HorizontalMultiLevelHierarchy"/>
    <dgm:cxn modelId="{BF012962-3A58-403A-B22A-F8715F696FF8}" type="presParOf" srcId="{F74C76A8-6BCC-4589-B1D0-5A43501323FA}" destId="{97101A0C-9945-4B14-BC87-736EA0324D31}" srcOrd="0" destOrd="0" presId="urn:microsoft.com/office/officeart/2008/layout/HorizontalMultiLevelHierarchy"/>
    <dgm:cxn modelId="{93A9A853-E780-4728-83F1-250FDE01720E}" type="presParOf" srcId="{97101A0C-9945-4B14-BC87-736EA0324D31}" destId="{BBAEE592-F256-4CF7-B3C7-97BAE56807AA}" srcOrd="0" destOrd="0" presId="urn:microsoft.com/office/officeart/2008/layout/HorizontalMultiLevelHierarchy"/>
    <dgm:cxn modelId="{916EEA00-132E-4A4A-9B12-54A4755F9F71}" type="presParOf" srcId="{F74C76A8-6BCC-4589-B1D0-5A43501323FA}" destId="{9C8E1EED-BC72-45F0-82AB-28143740B789}" srcOrd="1" destOrd="0" presId="urn:microsoft.com/office/officeart/2008/layout/HorizontalMultiLevelHierarchy"/>
    <dgm:cxn modelId="{978A52F4-1A2E-4589-928F-97D3D649C001}" type="presParOf" srcId="{9C8E1EED-BC72-45F0-82AB-28143740B789}" destId="{DA687B0E-1167-4CE6-9841-1A95559453A7}" srcOrd="0" destOrd="0" presId="urn:microsoft.com/office/officeart/2008/layout/HorizontalMultiLevelHierarchy"/>
    <dgm:cxn modelId="{36E06BAE-0C9D-401F-9312-69506A7AFAD7}" type="presParOf" srcId="{9C8E1EED-BC72-45F0-82AB-28143740B789}" destId="{FFBEF369-930C-4081-9AD8-009649B9B0BA}" srcOrd="1" destOrd="0" presId="urn:microsoft.com/office/officeart/2008/layout/HorizontalMultiLevelHierarchy"/>
    <dgm:cxn modelId="{ED7AA41C-EA1B-4E71-9F05-66AC02235AF4}" type="presParOf" srcId="{F74C76A8-6BCC-4589-B1D0-5A43501323FA}" destId="{D5C888A7-D12E-4AA3-A873-628AEA080384}" srcOrd="2" destOrd="0" presId="urn:microsoft.com/office/officeart/2008/layout/HorizontalMultiLevelHierarchy"/>
    <dgm:cxn modelId="{055D34B7-05D2-409E-89F2-B18E8A05E1AF}" type="presParOf" srcId="{D5C888A7-D12E-4AA3-A873-628AEA080384}" destId="{6D968D7F-2084-410D-8B5E-17011EB95586}" srcOrd="0" destOrd="0" presId="urn:microsoft.com/office/officeart/2008/layout/HorizontalMultiLevelHierarchy"/>
    <dgm:cxn modelId="{5CB0132A-4C92-4CEE-8A4C-62E84E5B61EC}" type="presParOf" srcId="{F74C76A8-6BCC-4589-B1D0-5A43501323FA}" destId="{E4646A8C-64B9-4218-964C-2FDA7DB41FFB}" srcOrd="3" destOrd="0" presId="urn:microsoft.com/office/officeart/2008/layout/HorizontalMultiLevelHierarchy"/>
    <dgm:cxn modelId="{E22AD918-172F-4F34-AE21-CE104E6C6B88}" type="presParOf" srcId="{E4646A8C-64B9-4218-964C-2FDA7DB41FFB}" destId="{65E4B0E2-951D-4EC5-B216-219CE5A3D64A}" srcOrd="0" destOrd="0" presId="urn:microsoft.com/office/officeart/2008/layout/HorizontalMultiLevelHierarchy"/>
    <dgm:cxn modelId="{A4E9D986-FD70-4435-A54C-60DFD1CEA95B}" type="presParOf" srcId="{E4646A8C-64B9-4218-964C-2FDA7DB41FFB}" destId="{4F595088-B07C-41E1-A8FA-FB0F67187126}" srcOrd="1" destOrd="0" presId="urn:microsoft.com/office/officeart/2008/layout/HorizontalMultiLevelHierarchy"/>
    <dgm:cxn modelId="{8183AF46-83E9-46DD-AEB7-D193E074CF94}" type="presParOf" srcId="{F74C76A8-6BCC-4589-B1D0-5A43501323FA}" destId="{CFBB948C-6B8B-4E21-97B9-F3F81E9B3087}" srcOrd="4" destOrd="0" presId="urn:microsoft.com/office/officeart/2008/layout/HorizontalMultiLevelHierarchy"/>
    <dgm:cxn modelId="{9B9E9B0A-0ADC-47AF-AD62-A86E60181CA5}" type="presParOf" srcId="{CFBB948C-6B8B-4E21-97B9-F3F81E9B3087}" destId="{5BE53A48-6861-4DCA-ACE1-9D709F610895}" srcOrd="0" destOrd="0" presId="urn:microsoft.com/office/officeart/2008/layout/HorizontalMultiLevelHierarchy"/>
    <dgm:cxn modelId="{7075FB0F-8D51-49F7-B544-52EB95487C0B}" type="presParOf" srcId="{F74C76A8-6BCC-4589-B1D0-5A43501323FA}" destId="{F3E71A39-A99D-4659-846B-2E5BF72B4F0F}" srcOrd="5" destOrd="0" presId="urn:microsoft.com/office/officeart/2008/layout/HorizontalMultiLevelHierarchy"/>
    <dgm:cxn modelId="{47925819-B05B-400C-A15D-08EDBA965FD7}" type="presParOf" srcId="{F3E71A39-A99D-4659-846B-2E5BF72B4F0F}" destId="{4318F132-E0A0-4485-B264-83A55D42A47D}" srcOrd="0" destOrd="0" presId="urn:microsoft.com/office/officeart/2008/layout/HorizontalMultiLevelHierarchy"/>
    <dgm:cxn modelId="{EFF7ADC9-D970-4823-8526-6C0240C67C1C}" type="presParOf" srcId="{F3E71A39-A99D-4659-846B-2E5BF72B4F0F}" destId="{D74B2AC8-9F90-431A-B013-05341D7E2D69}"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Tipos de sensores</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400" dirty="0" smtClean="0"/>
            <a:t>Según el aporte de energía</a:t>
          </a:r>
          <a:endParaRPr lang="es-ES" sz="1400"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E63C8A89-4ABB-40DD-9207-08D0602DA8C7}">
      <dgm:prSet custT="1"/>
      <dgm:spPr/>
      <dgm:t>
        <a:bodyPr/>
        <a:lstStyle/>
        <a:p>
          <a:r>
            <a:rPr lang="es-ES" sz="1400" dirty="0" smtClean="0"/>
            <a:t>Según la señal de salida</a:t>
          </a:r>
          <a:endParaRPr lang="es-ES" sz="1400" dirty="0"/>
        </a:p>
      </dgm:t>
    </dgm:pt>
    <dgm:pt modelId="{89E58105-5DA2-470E-9133-AEB5D0F926D1}" type="parTrans" cxnId="{4457A485-06C0-48A5-B913-BC91812AA131}">
      <dgm:prSet/>
      <dgm:spPr/>
      <dgm:t>
        <a:bodyPr/>
        <a:lstStyle/>
        <a:p>
          <a:endParaRPr lang="es-ES"/>
        </a:p>
      </dgm:t>
    </dgm:pt>
    <dgm:pt modelId="{3C1FE64D-0D65-4142-9215-F1BFA20F1318}" type="sibTrans" cxnId="{4457A485-06C0-48A5-B913-BC91812AA131}">
      <dgm:prSet/>
      <dgm:spPr/>
      <dgm:t>
        <a:bodyPr/>
        <a:lstStyle/>
        <a:p>
          <a:endParaRPr lang="es-ES"/>
        </a:p>
      </dgm:t>
    </dgm:pt>
    <dgm:pt modelId="{5BC471C0-1B81-4589-A06B-27064506CD10}">
      <dgm:prSet custT="1"/>
      <dgm:spPr/>
      <dgm:t>
        <a:bodyPr/>
        <a:lstStyle/>
        <a:p>
          <a:r>
            <a:rPr lang="es-ES" sz="1400" dirty="0" smtClean="0"/>
            <a:t>Modulares</a:t>
          </a:r>
          <a:endParaRPr lang="es-ES" sz="1400" dirty="0"/>
        </a:p>
      </dgm:t>
    </dgm:pt>
    <dgm:pt modelId="{A5235CCA-9FED-49D0-90F4-C1E3E6CBDF86}" type="parTrans" cxnId="{2A3EB751-F1A6-45CC-9B02-D18E4E2E45CB}">
      <dgm:prSet/>
      <dgm:spPr/>
      <dgm:t>
        <a:bodyPr/>
        <a:lstStyle/>
        <a:p>
          <a:endParaRPr lang="es-ES"/>
        </a:p>
      </dgm:t>
    </dgm:pt>
    <dgm:pt modelId="{10C0773F-E39C-4FB2-B903-5C2F11F653BE}" type="sibTrans" cxnId="{2A3EB751-F1A6-45CC-9B02-D18E4E2E45CB}">
      <dgm:prSet/>
      <dgm:spPr/>
      <dgm:t>
        <a:bodyPr/>
        <a:lstStyle/>
        <a:p>
          <a:endParaRPr lang="es-ES"/>
        </a:p>
      </dgm:t>
    </dgm:pt>
    <dgm:pt modelId="{06585FA0-4F8E-41BE-94FF-422B72884C52}">
      <dgm:prSet custT="1"/>
      <dgm:spPr/>
      <dgm:t>
        <a:bodyPr/>
        <a:lstStyle/>
        <a:p>
          <a:r>
            <a:rPr lang="es-ES" sz="1400" dirty="0" smtClean="0"/>
            <a:t>Generadores</a:t>
          </a:r>
          <a:endParaRPr lang="es-ES" sz="1400" dirty="0"/>
        </a:p>
      </dgm:t>
    </dgm:pt>
    <dgm:pt modelId="{CF61CFA4-C281-437C-97B9-CEF5B8DDC8B3}" type="parTrans" cxnId="{D81CDAFF-4C79-409C-9D64-E45DF681A333}">
      <dgm:prSet/>
      <dgm:spPr/>
      <dgm:t>
        <a:bodyPr/>
        <a:lstStyle/>
        <a:p>
          <a:endParaRPr lang="es-ES"/>
        </a:p>
      </dgm:t>
    </dgm:pt>
    <dgm:pt modelId="{7489474A-9EEF-49AD-98CD-555582090C2A}" type="sibTrans" cxnId="{D81CDAFF-4C79-409C-9D64-E45DF681A333}">
      <dgm:prSet/>
      <dgm:spPr/>
      <dgm:t>
        <a:bodyPr/>
        <a:lstStyle/>
        <a:p>
          <a:endParaRPr lang="es-ES"/>
        </a:p>
      </dgm:t>
    </dgm:pt>
    <dgm:pt modelId="{900A7B70-BA53-422D-94DE-F8055D7624D6}">
      <dgm:prSet custT="1"/>
      <dgm:spPr/>
      <dgm:t>
        <a:bodyPr/>
        <a:lstStyle/>
        <a:p>
          <a:r>
            <a:rPr lang="es-ES" sz="1400" dirty="0" smtClean="0"/>
            <a:t>Analógicos</a:t>
          </a:r>
          <a:endParaRPr lang="es-ES" sz="1400" dirty="0"/>
        </a:p>
      </dgm:t>
    </dgm:pt>
    <dgm:pt modelId="{F92E4340-B76E-4495-8094-8F4E28D0CEDC}" type="parTrans" cxnId="{858ACB33-7575-466E-A0F9-D9987437ED94}">
      <dgm:prSet/>
      <dgm:spPr/>
      <dgm:t>
        <a:bodyPr/>
        <a:lstStyle/>
        <a:p>
          <a:endParaRPr lang="es-ES"/>
        </a:p>
      </dgm:t>
    </dgm:pt>
    <dgm:pt modelId="{D1BC946F-F753-49D6-B3C2-A61247D64D6A}" type="sibTrans" cxnId="{858ACB33-7575-466E-A0F9-D9987437ED94}">
      <dgm:prSet/>
      <dgm:spPr/>
      <dgm:t>
        <a:bodyPr/>
        <a:lstStyle/>
        <a:p>
          <a:endParaRPr lang="es-ES"/>
        </a:p>
      </dgm:t>
    </dgm:pt>
    <dgm:pt modelId="{C232DFEA-CF4D-4FCF-8A69-C6B0570BA340}">
      <dgm:prSet custT="1"/>
      <dgm:spPr/>
      <dgm:t>
        <a:bodyPr/>
        <a:lstStyle/>
        <a:p>
          <a:r>
            <a:rPr lang="es-ES" sz="1400" dirty="0" smtClean="0"/>
            <a:t>Digitales</a:t>
          </a:r>
          <a:endParaRPr lang="es-ES" sz="1400" dirty="0"/>
        </a:p>
      </dgm:t>
    </dgm:pt>
    <dgm:pt modelId="{82A08523-DD5C-4B2A-9D78-ABF79FBE7244}" type="parTrans" cxnId="{C2AFFACD-A589-44B3-96AA-08A5E9E404C3}">
      <dgm:prSet/>
      <dgm:spPr/>
      <dgm:t>
        <a:bodyPr/>
        <a:lstStyle/>
        <a:p>
          <a:endParaRPr lang="es-ES"/>
        </a:p>
      </dgm:t>
    </dgm:pt>
    <dgm:pt modelId="{9D4AF285-5089-43C0-A486-B05C2200332A}" type="sibTrans" cxnId="{C2AFFACD-A589-44B3-96AA-08A5E9E404C3}">
      <dgm:prSet/>
      <dgm:spPr/>
      <dgm:t>
        <a:bodyPr/>
        <a:lstStyle/>
        <a:p>
          <a:endParaRPr lang="es-ES"/>
        </a:p>
      </dgm:t>
    </dgm:pt>
    <dgm:pt modelId="{84D72424-5040-4165-8C1C-05DDFE977CAC}">
      <dgm:prSet custT="1"/>
      <dgm:spPr/>
      <dgm:t>
        <a:bodyPr/>
        <a:lstStyle/>
        <a:p>
          <a:r>
            <a:rPr lang="es-ES" sz="1400" dirty="0" smtClean="0"/>
            <a:t>Según sus magnitudes</a:t>
          </a:r>
          <a:endParaRPr lang="es-ES" sz="1400" dirty="0"/>
        </a:p>
      </dgm:t>
    </dgm:pt>
    <dgm:pt modelId="{F1CB7AB9-BFED-46FA-A993-6DF616749EB4}" type="parTrans" cxnId="{F96BA8C7-6861-4538-970E-BD7BBF3D4AF4}">
      <dgm:prSet/>
      <dgm:spPr/>
      <dgm:t>
        <a:bodyPr/>
        <a:lstStyle/>
        <a:p>
          <a:endParaRPr lang="es-ES"/>
        </a:p>
      </dgm:t>
    </dgm:pt>
    <dgm:pt modelId="{8F27603A-A60D-4E27-9FE4-ADD8FACA1B49}" type="sibTrans" cxnId="{F96BA8C7-6861-4538-970E-BD7BBF3D4AF4}">
      <dgm:prSet/>
      <dgm:spPr/>
      <dgm:t>
        <a:bodyPr/>
        <a:lstStyle/>
        <a:p>
          <a:endParaRPr lang="es-ES"/>
        </a:p>
      </dgm:t>
    </dgm:pt>
    <dgm:pt modelId="{3D3F7044-32C6-4D1F-8EA4-D6A279951FEC}">
      <dgm:prSet custT="1"/>
      <dgm:spPr/>
      <dgm:t>
        <a:bodyPr/>
        <a:lstStyle/>
        <a:p>
          <a:r>
            <a:rPr lang="es-ES" sz="1400" dirty="0" smtClean="0"/>
            <a:t>Temperatura</a:t>
          </a:r>
          <a:endParaRPr lang="es-ES" sz="1400" dirty="0"/>
        </a:p>
      </dgm:t>
    </dgm:pt>
    <dgm:pt modelId="{D03A5FFF-DCE6-4D37-BD8D-8283693401F8}" type="parTrans" cxnId="{8FEB2F80-35EE-410F-A46C-2BB79F5AF730}">
      <dgm:prSet/>
      <dgm:spPr/>
      <dgm:t>
        <a:bodyPr/>
        <a:lstStyle/>
        <a:p>
          <a:endParaRPr lang="es-ES"/>
        </a:p>
      </dgm:t>
    </dgm:pt>
    <dgm:pt modelId="{7F74DFEA-4EBC-402E-82D2-05536FE43DB9}" type="sibTrans" cxnId="{8FEB2F80-35EE-410F-A46C-2BB79F5AF730}">
      <dgm:prSet/>
      <dgm:spPr/>
      <dgm:t>
        <a:bodyPr/>
        <a:lstStyle/>
        <a:p>
          <a:endParaRPr lang="es-ES"/>
        </a:p>
      </dgm:t>
    </dgm:pt>
    <dgm:pt modelId="{67AA557F-02EC-4770-8380-C85C861DD176}">
      <dgm:prSet custT="1"/>
      <dgm:spPr/>
      <dgm:t>
        <a:bodyPr/>
        <a:lstStyle/>
        <a:p>
          <a:r>
            <a:rPr lang="es-ES" sz="1400" dirty="0" smtClean="0"/>
            <a:t>Necesitan fuente eléctrica</a:t>
          </a:r>
          <a:endParaRPr lang="es-ES" sz="1400" dirty="0"/>
        </a:p>
      </dgm:t>
    </dgm:pt>
    <dgm:pt modelId="{BD9BCDF4-DF0B-4994-9A74-18E9C03AFE82}" type="parTrans" cxnId="{82165D1F-527B-41CC-8F3D-CD94AA18141B}">
      <dgm:prSet/>
      <dgm:spPr/>
      <dgm:t>
        <a:bodyPr/>
        <a:lstStyle/>
        <a:p>
          <a:endParaRPr lang="es-ES"/>
        </a:p>
      </dgm:t>
    </dgm:pt>
    <dgm:pt modelId="{EF1247F1-2B9C-4648-8C67-653CECB7BE3B}" type="sibTrans" cxnId="{82165D1F-527B-41CC-8F3D-CD94AA18141B}">
      <dgm:prSet/>
      <dgm:spPr/>
      <dgm:t>
        <a:bodyPr/>
        <a:lstStyle/>
        <a:p>
          <a:endParaRPr lang="es-ES"/>
        </a:p>
      </dgm:t>
    </dgm:pt>
    <dgm:pt modelId="{2F3B409D-29C3-4BC2-B049-1F87D454FAB8}">
      <dgm:prSet custT="1"/>
      <dgm:spPr/>
      <dgm:t>
        <a:bodyPr/>
        <a:lstStyle/>
        <a:p>
          <a:r>
            <a:rPr lang="es-ES" sz="1400" dirty="0" smtClean="0"/>
            <a:t>Energía del medio</a:t>
          </a:r>
          <a:endParaRPr lang="es-ES" sz="1400" dirty="0"/>
        </a:p>
      </dgm:t>
    </dgm:pt>
    <dgm:pt modelId="{02D92BAD-9F2B-4415-8F97-32B5F647B019}" type="parTrans" cxnId="{133C09EC-3D11-4716-89C4-B8D599C25461}">
      <dgm:prSet/>
      <dgm:spPr/>
      <dgm:t>
        <a:bodyPr/>
        <a:lstStyle/>
        <a:p>
          <a:endParaRPr lang="es-ES"/>
        </a:p>
      </dgm:t>
    </dgm:pt>
    <dgm:pt modelId="{A76CADCD-B11C-4803-B26C-016DF77CE2B2}" type="sibTrans" cxnId="{133C09EC-3D11-4716-89C4-B8D599C25461}">
      <dgm:prSet/>
      <dgm:spPr/>
      <dgm:t>
        <a:bodyPr/>
        <a:lstStyle/>
        <a:p>
          <a:endParaRPr lang="es-ES"/>
        </a:p>
      </dgm:t>
    </dgm:pt>
    <dgm:pt modelId="{EAECB3D9-73EE-4975-94E0-74E0B4C491BF}">
      <dgm:prSet custT="1"/>
      <dgm:spPr/>
      <dgm:t>
        <a:bodyPr/>
        <a:lstStyle/>
        <a:p>
          <a:r>
            <a:rPr lang="es-ES" sz="1400" dirty="0" smtClean="0"/>
            <a:t>Voltaje, corriente y frecuencia</a:t>
          </a:r>
          <a:endParaRPr lang="es-ES" sz="1400" dirty="0"/>
        </a:p>
      </dgm:t>
    </dgm:pt>
    <dgm:pt modelId="{9016397D-D621-413B-A7BB-5F9174388912}" type="parTrans" cxnId="{E8C606B5-9788-4B82-A024-DB49F6E6444E}">
      <dgm:prSet/>
      <dgm:spPr/>
      <dgm:t>
        <a:bodyPr/>
        <a:lstStyle/>
        <a:p>
          <a:endParaRPr lang="es-ES"/>
        </a:p>
      </dgm:t>
    </dgm:pt>
    <dgm:pt modelId="{AC8B626B-F195-4456-85F5-63D0FB8F1A15}" type="sibTrans" cxnId="{E8C606B5-9788-4B82-A024-DB49F6E6444E}">
      <dgm:prSet/>
      <dgm:spPr/>
      <dgm:t>
        <a:bodyPr/>
        <a:lstStyle/>
        <a:p>
          <a:endParaRPr lang="es-ES"/>
        </a:p>
      </dgm:t>
    </dgm:pt>
    <dgm:pt modelId="{E0112D2C-43C4-4AA9-B88E-D26692E59A1B}">
      <dgm:prSet custT="1"/>
      <dgm:spPr/>
      <dgm:t>
        <a:bodyPr/>
        <a:lstStyle/>
        <a:p>
          <a:r>
            <a:rPr lang="es-ES" sz="1400" dirty="0" smtClean="0"/>
            <a:t>Salida 0-1</a:t>
          </a:r>
          <a:endParaRPr lang="es-ES" sz="1400" dirty="0"/>
        </a:p>
      </dgm:t>
    </dgm:pt>
    <dgm:pt modelId="{B5054F81-FAA5-4710-ADF4-4599D62E7D76}" type="parTrans" cxnId="{AB9E8228-9237-4BEB-91FE-CBE40B68791C}">
      <dgm:prSet/>
      <dgm:spPr/>
      <dgm:t>
        <a:bodyPr/>
        <a:lstStyle/>
        <a:p>
          <a:endParaRPr lang="es-ES"/>
        </a:p>
      </dgm:t>
    </dgm:pt>
    <dgm:pt modelId="{C31B0C77-5E2A-4101-9BF7-C1D293EB1BB6}" type="sibTrans" cxnId="{AB9E8228-9237-4BEB-91FE-CBE40B68791C}">
      <dgm:prSet/>
      <dgm:spPr/>
      <dgm:t>
        <a:bodyPr/>
        <a:lstStyle/>
        <a:p>
          <a:endParaRPr lang="es-ES"/>
        </a:p>
      </dgm:t>
    </dgm:pt>
    <dgm:pt modelId="{AF307BE1-82E4-486C-A0DA-B59B0702FC69}">
      <dgm:prSet custT="1"/>
      <dgm:spPr/>
      <dgm:t>
        <a:bodyPr/>
        <a:lstStyle/>
        <a:p>
          <a:r>
            <a:rPr lang="es-ES" sz="1400" dirty="0" smtClean="0"/>
            <a:t>Termocupla</a:t>
          </a:r>
          <a:endParaRPr lang="es-ES" sz="1400" dirty="0"/>
        </a:p>
      </dgm:t>
    </dgm:pt>
    <dgm:pt modelId="{C95B1E03-890C-4519-B239-37280C1CAFD0}" type="parTrans" cxnId="{ABD53276-6543-477C-96D7-5F5FF6498787}">
      <dgm:prSet/>
      <dgm:spPr/>
      <dgm:t>
        <a:bodyPr/>
        <a:lstStyle/>
        <a:p>
          <a:endParaRPr lang="es-ES"/>
        </a:p>
      </dgm:t>
    </dgm:pt>
    <dgm:pt modelId="{92DF4AC6-5B65-402C-812C-89277D2AFA85}" type="sibTrans" cxnId="{ABD53276-6543-477C-96D7-5F5FF6498787}">
      <dgm:prSet/>
      <dgm:spPr/>
      <dgm:t>
        <a:bodyPr/>
        <a:lstStyle/>
        <a:p>
          <a:endParaRPr lang="es-ES"/>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Y="152162">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E4D03A7C-9CD5-4F3D-A9FB-C0C599281E8D}" type="pres">
      <dgm:prSet presAssocID="{F379FC1D-5415-40E6-B69D-4219A613583A}" presName="conn2-1" presStyleLbl="parChTrans1D2" presStyleIdx="0" presStyleCnt="3"/>
      <dgm:spPr/>
      <dgm:t>
        <a:bodyPr/>
        <a:lstStyle/>
        <a:p>
          <a:endParaRPr lang="es-EC"/>
        </a:p>
      </dgm:t>
    </dgm:pt>
    <dgm:pt modelId="{93390A3A-B177-441B-853B-C49261B3C1E7}" type="pres">
      <dgm:prSet presAssocID="{F379FC1D-5415-40E6-B69D-4219A613583A}" presName="connTx" presStyleLbl="parChTrans1D2" presStyleIdx="0" presStyleCnt="3"/>
      <dgm:spPr/>
      <dgm:t>
        <a:bodyPr/>
        <a:lstStyle/>
        <a:p>
          <a:endParaRPr lang="es-EC"/>
        </a:p>
      </dgm:t>
    </dgm:pt>
    <dgm:pt modelId="{255ECFE9-4FFA-4DE6-819A-993649EF84BA}" type="pres">
      <dgm:prSet presAssocID="{47F84568-3A81-44DF-8CC6-4E85233DE8A5}" presName="root2" presStyleCnt="0"/>
      <dgm:spPr/>
    </dgm:pt>
    <dgm:pt modelId="{D5B93653-2736-46F8-8B70-CC21F863C311}" type="pres">
      <dgm:prSet presAssocID="{47F84568-3A81-44DF-8CC6-4E85233DE8A5}" presName="LevelTwoTextNode" presStyleLbl="node2" presStyleIdx="0" presStyleCnt="3" custScaleX="148986">
        <dgm:presLayoutVars>
          <dgm:chPref val="3"/>
        </dgm:presLayoutVars>
      </dgm:prSet>
      <dgm:spPr/>
      <dgm:t>
        <a:bodyPr/>
        <a:lstStyle/>
        <a:p>
          <a:endParaRPr lang="es-ES"/>
        </a:p>
      </dgm:t>
    </dgm:pt>
    <dgm:pt modelId="{5280FEA8-A1FF-42C0-84C6-296DCA8431C0}" type="pres">
      <dgm:prSet presAssocID="{47F84568-3A81-44DF-8CC6-4E85233DE8A5}" presName="level3hierChild" presStyleCnt="0"/>
      <dgm:spPr/>
    </dgm:pt>
    <dgm:pt modelId="{D694C639-10EA-471E-919A-C243DBFE0BB3}" type="pres">
      <dgm:prSet presAssocID="{A5235CCA-9FED-49D0-90F4-C1E3E6CBDF86}" presName="conn2-1" presStyleLbl="parChTrans1D3" presStyleIdx="0" presStyleCnt="5"/>
      <dgm:spPr/>
      <dgm:t>
        <a:bodyPr/>
        <a:lstStyle/>
        <a:p>
          <a:endParaRPr lang="es-EC"/>
        </a:p>
      </dgm:t>
    </dgm:pt>
    <dgm:pt modelId="{0267A5DC-6E58-4822-BD65-D84A7411389A}" type="pres">
      <dgm:prSet presAssocID="{A5235CCA-9FED-49D0-90F4-C1E3E6CBDF86}" presName="connTx" presStyleLbl="parChTrans1D3" presStyleIdx="0" presStyleCnt="5"/>
      <dgm:spPr/>
      <dgm:t>
        <a:bodyPr/>
        <a:lstStyle/>
        <a:p>
          <a:endParaRPr lang="es-EC"/>
        </a:p>
      </dgm:t>
    </dgm:pt>
    <dgm:pt modelId="{1FAFAF22-126D-4611-9AE1-602E4ED59E5F}" type="pres">
      <dgm:prSet presAssocID="{5BC471C0-1B81-4589-A06B-27064506CD10}" presName="root2" presStyleCnt="0"/>
      <dgm:spPr/>
    </dgm:pt>
    <dgm:pt modelId="{EA3A8909-013F-4145-ADF1-90D41932D93E}" type="pres">
      <dgm:prSet presAssocID="{5BC471C0-1B81-4589-A06B-27064506CD10}" presName="LevelTwoTextNode" presStyleLbl="node3" presStyleIdx="0" presStyleCnt="5" custScaleX="146150">
        <dgm:presLayoutVars>
          <dgm:chPref val="3"/>
        </dgm:presLayoutVars>
      </dgm:prSet>
      <dgm:spPr/>
      <dgm:t>
        <a:bodyPr/>
        <a:lstStyle/>
        <a:p>
          <a:endParaRPr lang="es-ES"/>
        </a:p>
      </dgm:t>
    </dgm:pt>
    <dgm:pt modelId="{2EB0F224-BDD6-42E3-8B93-8463ECF1860E}" type="pres">
      <dgm:prSet presAssocID="{5BC471C0-1B81-4589-A06B-27064506CD10}" presName="level3hierChild" presStyleCnt="0"/>
      <dgm:spPr/>
    </dgm:pt>
    <dgm:pt modelId="{2B6DA779-84F9-4DBB-805C-AD55F034FA23}" type="pres">
      <dgm:prSet presAssocID="{BD9BCDF4-DF0B-4994-9A74-18E9C03AFE82}" presName="conn2-1" presStyleLbl="parChTrans1D4" presStyleIdx="0" presStyleCnt="5"/>
      <dgm:spPr/>
      <dgm:t>
        <a:bodyPr/>
        <a:lstStyle/>
        <a:p>
          <a:endParaRPr lang="es-EC"/>
        </a:p>
      </dgm:t>
    </dgm:pt>
    <dgm:pt modelId="{F7D4A52B-B2E7-494E-BBAC-F3A67DB5BAA2}" type="pres">
      <dgm:prSet presAssocID="{BD9BCDF4-DF0B-4994-9A74-18E9C03AFE82}" presName="connTx" presStyleLbl="parChTrans1D4" presStyleIdx="0" presStyleCnt="5"/>
      <dgm:spPr/>
      <dgm:t>
        <a:bodyPr/>
        <a:lstStyle/>
        <a:p>
          <a:endParaRPr lang="es-EC"/>
        </a:p>
      </dgm:t>
    </dgm:pt>
    <dgm:pt modelId="{41AA9AEA-8AB1-40AE-ABDB-09E933C5E67D}" type="pres">
      <dgm:prSet presAssocID="{67AA557F-02EC-4770-8380-C85C861DD176}" presName="root2" presStyleCnt="0"/>
      <dgm:spPr/>
    </dgm:pt>
    <dgm:pt modelId="{F6413422-9CEA-494F-B8C6-9BEEAAC6A39C}" type="pres">
      <dgm:prSet presAssocID="{67AA557F-02EC-4770-8380-C85C861DD176}" presName="LevelTwoTextNode" presStyleLbl="node4" presStyleIdx="0" presStyleCnt="5" custScaleX="157995">
        <dgm:presLayoutVars>
          <dgm:chPref val="3"/>
        </dgm:presLayoutVars>
      </dgm:prSet>
      <dgm:spPr/>
      <dgm:t>
        <a:bodyPr/>
        <a:lstStyle/>
        <a:p>
          <a:endParaRPr lang="es-ES"/>
        </a:p>
      </dgm:t>
    </dgm:pt>
    <dgm:pt modelId="{3DFA836B-33A8-4D77-B1B4-58E0A70ABED5}" type="pres">
      <dgm:prSet presAssocID="{67AA557F-02EC-4770-8380-C85C861DD176}" presName="level3hierChild" presStyleCnt="0"/>
      <dgm:spPr/>
    </dgm:pt>
    <dgm:pt modelId="{6CE9ED01-888E-4B78-8582-FB75BBD8A972}" type="pres">
      <dgm:prSet presAssocID="{CF61CFA4-C281-437C-97B9-CEF5B8DDC8B3}" presName="conn2-1" presStyleLbl="parChTrans1D3" presStyleIdx="1" presStyleCnt="5"/>
      <dgm:spPr/>
      <dgm:t>
        <a:bodyPr/>
        <a:lstStyle/>
        <a:p>
          <a:endParaRPr lang="es-EC"/>
        </a:p>
      </dgm:t>
    </dgm:pt>
    <dgm:pt modelId="{7D9E41AE-4EBA-4214-B586-6C749374F475}" type="pres">
      <dgm:prSet presAssocID="{CF61CFA4-C281-437C-97B9-CEF5B8DDC8B3}" presName="connTx" presStyleLbl="parChTrans1D3" presStyleIdx="1" presStyleCnt="5"/>
      <dgm:spPr/>
      <dgm:t>
        <a:bodyPr/>
        <a:lstStyle/>
        <a:p>
          <a:endParaRPr lang="es-EC"/>
        </a:p>
      </dgm:t>
    </dgm:pt>
    <dgm:pt modelId="{08E748C1-26BC-47C3-BEB1-10551DD661A5}" type="pres">
      <dgm:prSet presAssocID="{06585FA0-4F8E-41BE-94FF-422B72884C52}" presName="root2" presStyleCnt="0"/>
      <dgm:spPr/>
    </dgm:pt>
    <dgm:pt modelId="{0CA80ACC-93C0-4BCB-9335-F3CDDBD9B624}" type="pres">
      <dgm:prSet presAssocID="{06585FA0-4F8E-41BE-94FF-422B72884C52}" presName="LevelTwoTextNode" presStyleLbl="node3" presStyleIdx="1" presStyleCnt="5" custScaleX="146150">
        <dgm:presLayoutVars>
          <dgm:chPref val="3"/>
        </dgm:presLayoutVars>
      </dgm:prSet>
      <dgm:spPr/>
      <dgm:t>
        <a:bodyPr/>
        <a:lstStyle/>
        <a:p>
          <a:endParaRPr lang="es-ES"/>
        </a:p>
      </dgm:t>
    </dgm:pt>
    <dgm:pt modelId="{7A46CDA1-C721-4A5B-BFAC-FB5A15715B4E}" type="pres">
      <dgm:prSet presAssocID="{06585FA0-4F8E-41BE-94FF-422B72884C52}" presName="level3hierChild" presStyleCnt="0"/>
      <dgm:spPr/>
    </dgm:pt>
    <dgm:pt modelId="{066BA581-7353-48EE-8CD7-DC2F52F9226B}" type="pres">
      <dgm:prSet presAssocID="{02D92BAD-9F2B-4415-8F97-32B5F647B019}" presName="conn2-1" presStyleLbl="parChTrans1D4" presStyleIdx="1" presStyleCnt="5"/>
      <dgm:spPr/>
      <dgm:t>
        <a:bodyPr/>
        <a:lstStyle/>
        <a:p>
          <a:endParaRPr lang="es-EC"/>
        </a:p>
      </dgm:t>
    </dgm:pt>
    <dgm:pt modelId="{12EA9603-D3EC-4E15-9EE7-9EEF26059AF8}" type="pres">
      <dgm:prSet presAssocID="{02D92BAD-9F2B-4415-8F97-32B5F647B019}" presName="connTx" presStyleLbl="parChTrans1D4" presStyleIdx="1" presStyleCnt="5"/>
      <dgm:spPr/>
      <dgm:t>
        <a:bodyPr/>
        <a:lstStyle/>
        <a:p>
          <a:endParaRPr lang="es-EC"/>
        </a:p>
      </dgm:t>
    </dgm:pt>
    <dgm:pt modelId="{26FCD0F8-76DA-4D9E-B6FE-4DB152A04D06}" type="pres">
      <dgm:prSet presAssocID="{2F3B409D-29C3-4BC2-B049-1F87D454FAB8}" presName="root2" presStyleCnt="0"/>
      <dgm:spPr/>
    </dgm:pt>
    <dgm:pt modelId="{F6163EA2-8CFE-438C-A617-80F21B29C7C7}" type="pres">
      <dgm:prSet presAssocID="{2F3B409D-29C3-4BC2-B049-1F87D454FAB8}" presName="LevelTwoTextNode" presStyleLbl="node4" presStyleIdx="1" presStyleCnt="5" custScaleX="157995">
        <dgm:presLayoutVars>
          <dgm:chPref val="3"/>
        </dgm:presLayoutVars>
      </dgm:prSet>
      <dgm:spPr/>
      <dgm:t>
        <a:bodyPr/>
        <a:lstStyle/>
        <a:p>
          <a:endParaRPr lang="es-ES"/>
        </a:p>
      </dgm:t>
    </dgm:pt>
    <dgm:pt modelId="{5DBA8EC1-BBDD-4F0C-8E4F-B5EB74FA4AE4}" type="pres">
      <dgm:prSet presAssocID="{2F3B409D-29C3-4BC2-B049-1F87D454FAB8}" presName="level3hierChild" presStyleCnt="0"/>
      <dgm:spPr/>
    </dgm:pt>
    <dgm:pt modelId="{B9AA17FE-0B79-4925-9645-25FB47405B9E}" type="pres">
      <dgm:prSet presAssocID="{89E58105-5DA2-470E-9133-AEB5D0F926D1}" presName="conn2-1" presStyleLbl="parChTrans1D2" presStyleIdx="1" presStyleCnt="3"/>
      <dgm:spPr/>
      <dgm:t>
        <a:bodyPr/>
        <a:lstStyle/>
        <a:p>
          <a:endParaRPr lang="es-EC"/>
        </a:p>
      </dgm:t>
    </dgm:pt>
    <dgm:pt modelId="{5F39ECD6-E20E-400D-9A53-077E40087BC4}" type="pres">
      <dgm:prSet presAssocID="{89E58105-5DA2-470E-9133-AEB5D0F926D1}" presName="connTx" presStyleLbl="parChTrans1D2" presStyleIdx="1" presStyleCnt="3"/>
      <dgm:spPr/>
      <dgm:t>
        <a:bodyPr/>
        <a:lstStyle/>
        <a:p>
          <a:endParaRPr lang="es-EC"/>
        </a:p>
      </dgm:t>
    </dgm:pt>
    <dgm:pt modelId="{E7DA109B-06E2-48E9-86F7-D5B130A5F527}" type="pres">
      <dgm:prSet presAssocID="{E63C8A89-4ABB-40DD-9207-08D0602DA8C7}" presName="root2" presStyleCnt="0"/>
      <dgm:spPr/>
    </dgm:pt>
    <dgm:pt modelId="{C2BF03CF-CEFA-4D86-B673-B1ED66A2D5E3}" type="pres">
      <dgm:prSet presAssocID="{E63C8A89-4ABB-40DD-9207-08D0602DA8C7}" presName="LevelTwoTextNode" presStyleLbl="node2" presStyleIdx="1" presStyleCnt="3" custScaleX="148986">
        <dgm:presLayoutVars>
          <dgm:chPref val="3"/>
        </dgm:presLayoutVars>
      </dgm:prSet>
      <dgm:spPr/>
      <dgm:t>
        <a:bodyPr/>
        <a:lstStyle/>
        <a:p>
          <a:endParaRPr lang="es-ES"/>
        </a:p>
      </dgm:t>
    </dgm:pt>
    <dgm:pt modelId="{B46B0E6D-F55B-46BC-A382-DDA83EE1967B}" type="pres">
      <dgm:prSet presAssocID="{E63C8A89-4ABB-40DD-9207-08D0602DA8C7}" presName="level3hierChild" presStyleCnt="0"/>
      <dgm:spPr/>
    </dgm:pt>
    <dgm:pt modelId="{F8AA278D-5DFA-4405-A121-6263B81161F8}" type="pres">
      <dgm:prSet presAssocID="{F92E4340-B76E-4495-8094-8F4E28D0CEDC}" presName="conn2-1" presStyleLbl="parChTrans1D3" presStyleIdx="2" presStyleCnt="5"/>
      <dgm:spPr/>
      <dgm:t>
        <a:bodyPr/>
        <a:lstStyle/>
        <a:p>
          <a:endParaRPr lang="es-EC"/>
        </a:p>
      </dgm:t>
    </dgm:pt>
    <dgm:pt modelId="{6F8A12BA-6E0C-425B-8ABA-1FEE383AACDE}" type="pres">
      <dgm:prSet presAssocID="{F92E4340-B76E-4495-8094-8F4E28D0CEDC}" presName="connTx" presStyleLbl="parChTrans1D3" presStyleIdx="2" presStyleCnt="5"/>
      <dgm:spPr/>
      <dgm:t>
        <a:bodyPr/>
        <a:lstStyle/>
        <a:p>
          <a:endParaRPr lang="es-EC"/>
        </a:p>
      </dgm:t>
    </dgm:pt>
    <dgm:pt modelId="{5954F4DD-0EF2-4755-AEF9-9E3D0C3273F8}" type="pres">
      <dgm:prSet presAssocID="{900A7B70-BA53-422D-94DE-F8055D7624D6}" presName="root2" presStyleCnt="0"/>
      <dgm:spPr/>
    </dgm:pt>
    <dgm:pt modelId="{78A4EA80-8563-42AE-BC7F-344EF2BA7A1D}" type="pres">
      <dgm:prSet presAssocID="{900A7B70-BA53-422D-94DE-F8055D7624D6}" presName="LevelTwoTextNode" presStyleLbl="node3" presStyleIdx="2" presStyleCnt="5" custScaleX="146150">
        <dgm:presLayoutVars>
          <dgm:chPref val="3"/>
        </dgm:presLayoutVars>
      </dgm:prSet>
      <dgm:spPr/>
      <dgm:t>
        <a:bodyPr/>
        <a:lstStyle/>
        <a:p>
          <a:endParaRPr lang="es-ES"/>
        </a:p>
      </dgm:t>
    </dgm:pt>
    <dgm:pt modelId="{422FC1D4-E478-4B71-BAD6-E9A159EF8E43}" type="pres">
      <dgm:prSet presAssocID="{900A7B70-BA53-422D-94DE-F8055D7624D6}" presName="level3hierChild" presStyleCnt="0"/>
      <dgm:spPr/>
    </dgm:pt>
    <dgm:pt modelId="{C0C1AEC0-8004-4C36-BA3D-62DF4ADE9336}" type="pres">
      <dgm:prSet presAssocID="{9016397D-D621-413B-A7BB-5F9174388912}" presName="conn2-1" presStyleLbl="parChTrans1D4" presStyleIdx="2" presStyleCnt="5"/>
      <dgm:spPr/>
      <dgm:t>
        <a:bodyPr/>
        <a:lstStyle/>
        <a:p>
          <a:endParaRPr lang="es-EC"/>
        </a:p>
      </dgm:t>
    </dgm:pt>
    <dgm:pt modelId="{25236268-EB25-43A5-B735-A4DAE06B5C0A}" type="pres">
      <dgm:prSet presAssocID="{9016397D-D621-413B-A7BB-5F9174388912}" presName="connTx" presStyleLbl="parChTrans1D4" presStyleIdx="2" presStyleCnt="5"/>
      <dgm:spPr/>
      <dgm:t>
        <a:bodyPr/>
        <a:lstStyle/>
        <a:p>
          <a:endParaRPr lang="es-EC"/>
        </a:p>
      </dgm:t>
    </dgm:pt>
    <dgm:pt modelId="{134A73BE-35EA-4F81-B278-24C529242A17}" type="pres">
      <dgm:prSet presAssocID="{EAECB3D9-73EE-4975-94E0-74E0B4C491BF}" presName="root2" presStyleCnt="0"/>
      <dgm:spPr/>
    </dgm:pt>
    <dgm:pt modelId="{7F78F3DE-0A25-4428-9307-99EE467E8169}" type="pres">
      <dgm:prSet presAssocID="{EAECB3D9-73EE-4975-94E0-74E0B4C491BF}" presName="LevelTwoTextNode" presStyleLbl="node4" presStyleIdx="2" presStyleCnt="5" custScaleX="157995">
        <dgm:presLayoutVars>
          <dgm:chPref val="3"/>
        </dgm:presLayoutVars>
      </dgm:prSet>
      <dgm:spPr/>
      <dgm:t>
        <a:bodyPr/>
        <a:lstStyle/>
        <a:p>
          <a:endParaRPr lang="es-ES"/>
        </a:p>
      </dgm:t>
    </dgm:pt>
    <dgm:pt modelId="{C5ECEAA1-1AAC-4333-9183-DD9A19FCEAD7}" type="pres">
      <dgm:prSet presAssocID="{EAECB3D9-73EE-4975-94E0-74E0B4C491BF}" presName="level3hierChild" presStyleCnt="0"/>
      <dgm:spPr/>
    </dgm:pt>
    <dgm:pt modelId="{2F02C9EA-ACEF-4A29-89A7-461911A3BB99}" type="pres">
      <dgm:prSet presAssocID="{82A08523-DD5C-4B2A-9D78-ABF79FBE7244}" presName="conn2-1" presStyleLbl="parChTrans1D3" presStyleIdx="3" presStyleCnt="5"/>
      <dgm:spPr/>
      <dgm:t>
        <a:bodyPr/>
        <a:lstStyle/>
        <a:p>
          <a:endParaRPr lang="es-EC"/>
        </a:p>
      </dgm:t>
    </dgm:pt>
    <dgm:pt modelId="{D8881B5A-5C9B-465D-A2C8-B672636238A6}" type="pres">
      <dgm:prSet presAssocID="{82A08523-DD5C-4B2A-9D78-ABF79FBE7244}" presName="connTx" presStyleLbl="parChTrans1D3" presStyleIdx="3" presStyleCnt="5"/>
      <dgm:spPr/>
      <dgm:t>
        <a:bodyPr/>
        <a:lstStyle/>
        <a:p>
          <a:endParaRPr lang="es-EC"/>
        </a:p>
      </dgm:t>
    </dgm:pt>
    <dgm:pt modelId="{699C45CC-13F2-4E2E-B482-5B4D9028ADDC}" type="pres">
      <dgm:prSet presAssocID="{C232DFEA-CF4D-4FCF-8A69-C6B0570BA340}" presName="root2" presStyleCnt="0"/>
      <dgm:spPr/>
    </dgm:pt>
    <dgm:pt modelId="{4B564C06-5A8C-42AD-B305-CF1C54C66635}" type="pres">
      <dgm:prSet presAssocID="{C232DFEA-CF4D-4FCF-8A69-C6B0570BA340}" presName="LevelTwoTextNode" presStyleLbl="node3" presStyleIdx="3" presStyleCnt="5" custScaleX="146150">
        <dgm:presLayoutVars>
          <dgm:chPref val="3"/>
        </dgm:presLayoutVars>
      </dgm:prSet>
      <dgm:spPr/>
      <dgm:t>
        <a:bodyPr/>
        <a:lstStyle/>
        <a:p>
          <a:endParaRPr lang="es-ES"/>
        </a:p>
      </dgm:t>
    </dgm:pt>
    <dgm:pt modelId="{C43FA3A0-FD0E-4922-B21F-D43B4B55F251}" type="pres">
      <dgm:prSet presAssocID="{C232DFEA-CF4D-4FCF-8A69-C6B0570BA340}" presName="level3hierChild" presStyleCnt="0"/>
      <dgm:spPr/>
    </dgm:pt>
    <dgm:pt modelId="{D95054D7-7E52-47BC-97AF-CD870989FAA5}" type="pres">
      <dgm:prSet presAssocID="{B5054F81-FAA5-4710-ADF4-4599D62E7D76}" presName="conn2-1" presStyleLbl="parChTrans1D4" presStyleIdx="3" presStyleCnt="5"/>
      <dgm:spPr/>
      <dgm:t>
        <a:bodyPr/>
        <a:lstStyle/>
        <a:p>
          <a:endParaRPr lang="es-EC"/>
        </a:p>
      </dgm:t>
    </dgm:pt>
    <dgm:pt modelId="{34B60BB9-D332-4077-8C6E-BAB38A81BA07}" type="pres">
      <dgm:prSet presAssocID="{B5054F81-FAA5-4710-ADF4-4599D62E7D76}" presName="connTx" presStyleLbl="parChTrans1D4" presStyleIdx="3" presStyleCnt="5"/>
      <dgm:spPr/>
      <dgm:t>
        <a:bodyPr/>
        <a:lstStyle/>
        <a:p>
          <a:endParaRPr lang="es-EC"/>
        </a:p>
      </dgm:t>
    </dgm:pt>
    <dgm:pt modelId="{6CADF29B-7CEF-4351-BD61-0C0CDD9470A4}" type="pres">
      <dgm:prSet presAssocID="{E0112D2C-43C4-4AA9-B88E-D26692E59A1B}" presName="root2" presStyleCnt="0"/>
      <dgm:spPr/>
    </dgm:pt>
    <dgm:pt modelId="{B8CED459-49DA-4B42-B098-AC55CA30E417}" type="pres">
      <dgm:prSet presAssocID="{E0112D2C-43C4-4AA9-B88E-D26692E59A1B}" presName="LevelTwoTextNode" presStyleLbl="node4" presStyleIdx="3" presStyleCnt="5" custScaleX="157995">
        <dgm:presLayoutVars>
          <dgm:chPref val="3"/>
        </dgm:presLayoutVars>
      </dgm:prSet>
      <dgm:spPr/>
      <dgm:t>
        <a:bodyPr/>
        <a:lstStyle/>
        <a:p>
          <a:endParaRPr lang="es-ES"/>
        </a:p>
      </dgm:t>
    </dgm:pt>
    <dgm:pt modelId="{2026E182-51B1-4FA8-B0FE-75FAB7F7146D}" type="pres">
      <dgm:prSet presAssocID="{E0112D2C-43C4-4AA9-B88E-D26692E59A1B}" presName="level3hierChild" presStyleCnt="0"/>
      <dgm:spPr/>
    </dgm:pt>
    <dgm:pt modelId="{428D6BB4-FC28-4BB2-AC0A-12690F6AB16A}" type="pres">
      <dgm:prSet presAssocID="{F1CB7AB9-BFED-46FA-A993-6DF616749EB4}" presName="conn2-1" presStyleLbl="parChTrans1D2" presStyleIdx="2" presStyleCnt="3"/>
      <dgm:spPr/>
      <dgm:t>
        <a:bodyPr/>
        <a:lstStyle/>
        <a:p>
          <a:endParaRPr lang="es-EC"/>
        </a:p>
      </dgm:t>
    </dgm:pt>
    <dgm:pt modelId="{EDF2C05E-C944-4DA5-96DB-33AC072FD8ED}" type="pres">
      <dgm:prSet presAssocID="{F1CB7AB9-BFED-46FA-A993-6DF616749EB4}" presName="connTx" presStyleLbl="parChTrans1D2" presStyleIdx="2" presStyleCnt="3"/>
      <dgm:spPr/>
      <dgm:t>
        <a:bodyPr/>
        <a:lstStyle/>
        <a:p>
          <a:endParaRPr lang="es-EC"/>
        </a:p>
      </dgm:t>
    </dgm:pt>
    <dgm:pt modelId="{DB2B30FC-AB47-4B90-822C-88BAE4F78C1B}" type="pres">
      <dgm:prSet presAssocID="{84D72424-5040-4165-8C1C-05DDFE977CAC}" presName="root2" presStyleCnt="0"/>
      <dgm:spPr/>
    </dgm:pt>
    <dgm:pt modelId="{C308DCDF-E135-427B-A633-365CDF27D37D}" type="pres">
      <dgm:prSet presAssocID="{84D72424-5040-4165-8C1C-05DDFE977CAC}" presName="LevelTwoTextNode" presStyleLbl="node2" presStyleIdx="2" presStyleCnt="3" custScaleX="148986">
        <dgm:presLayoutVars>
          <dgm:chPref val="3"/>
        </dgm:presLayoutVars>
      </dgm:prSet>
      <dgm:spPr/>
      <dgm:t>
        <a:bodyPr/>
        <a:lstStyle/>
        <a:p>
          <a:endParaRPr lang="es-ES"/>
        </a:p>
      </dgm:t>
    </dgm:pt>
    <dgm:pt modelId="{E63B747C-A3CC-4D77-B19E-10ACCEC7C7C0}" type="pres">
      <dgm:prSet presAssocID="{84D72424-5040-4165-8C1C-05DDFE977CAC}" presName="level3hierChild" presStyleCnt="0"/>
      <dgm:spPr/>
    </dgm:pt>
    <dgm:pt modelId="{54DF0948-9708-42AB-BD6B-AF74DD8B7872}" type="pres">
      <dgm:prSet presAssocID="{D03A5FFF-DCE6-4D37-BD8D-8283693401F8}" presName="conn2-1" presStyleLbl="parChTrans1D3" presStyleIdx="4" presStyleCnt="5"/>
      <dgm:spPr/>
      <dgm:t>
        <a:bodyPr/>
        <a:lstStyle/>
        <a:p>
          <a:endParaRPr lang="es-EC"/>
        </a:p>
      </dgm:t>
    </dgm:pt>
    <dgm:pt modelId="{9457F76E-07A8-459E-85B5-27171AC08264}" type="pres">
      <dgm:prSet presAssocID="{D03A5FFF-DCE6-4D37-BD8D-8283693401F8}" presName="connTx" presStyleLbl="parChTrans1D3" presStyleIdx="4" presStyleCnt="5"/>
      <dgm:spPr/>
      <dgm:t>
        <a:bodyPr/>
        <a:lstStyle/>
        <a:p>
          <a:endParaRPr lang="es-EC"/>
        </a:p>
      </dgm:t>
    </dgm:pt>
    <dgm:pt modelId="{22A3E631-D5B3-49F4-ABAA-6905499C8D5E}" type="pres">
      <dgm:prSet presAssocID="{3D3F7044-32C6-4D1F-8EA4-D6A279951FEC}" presName="root2" presStyleCnt="0"/>
      <dgm:spPr/>
    </dgm:pt>
    <dgm:pt modelId="{D34E771E-396B-4BCC-8183-B89C34A4946D}" type="pres">
      <dgm:prSet presAssocID="{3D3F7044-32C6-4D1F-8EA4-D6A279951FEC}" presName="LevelTwoTextNode" presStyleLbl="node3" presStyleIdx="4" presStyleCnt="5" custScaleX="146150">
        <dgm:presLayoutVars>
          <dgm:chPref val="3"/>
        </dgm:presLayoutVars>
      </dgm:prSet>
      <dgm:spPr/>
      <dgm:t>
        <a:bodyPr/>
        <a:lstStyle/>
        <a:p>
          <a:endParaRPr lang="es-ES"/>
        </a:p>
      </dgm:t>
    </dgm:pt>
    <dgm:pt modelId="{94DF48DD-ED57-4D30-A7F9-DDFC248C2425}" type="pres">
      <dgm:prSet presAssocID="{3D3F7044-32C6-4D1F-8EA4-D6A279951FEC}" presName="level3hierChild" presStyleCnt="0"/>
      <dgm:spPr/>
    </dgm:pt>
    <dgm:pt modelId="{42488C00-7143-4FD6-8978-6B3385153F25}" type="pres">
      <dgm:prSet presAssocID="{C95B1E03-890C-4519-B239-37280C1CAFD0}" presName="conn2-1" presStyleLbl="parChTrans1D4" presStyleIdx="4" presStyleCnt="5"/>
      <dgm:spPr/>
      <dgm:t>
        <a:bodyPr/>
        <a:lstStyle/>
        <a:p>
          <a:endParaRPr lang="es-EC"/>
        </a:p>
      </dgm:t>
    </dgm:pt>
    <dgm:pt modelId="{D4F39DF2-18BD-41E6-8673-1C34367354B5}" type="pres">
      <dgm:prSet presAssocID="{C95B1E03-890C-4519-B239-37280C1CAFD0}" presName="connTx" presStyleLbl="parChTrans1D4" presStyleIdx="4" presStyleCnt="5"/>
      <dgm:spPr/>
      <dgm:t>
        <a:bodyPr/>
        <a:lstStyle/>
        <a:p>
          <a:endParaRPr lang="es-EC"/>
        </a:p>
      </dgm:t>
    </dgm:pt>
    <dgm:pt modelId="{F99DA8D2-D037-40A6-AD4E-A27B6364B56B}" type="pres">
      <dgm:prSet presAssocID="{AF307BE1-82E4-486C-A0DA-B59B0702FC69}" presName="root2" presStyleCnt="0"/>
      <dgm:spPr/>
    </dgm:pt>
    <dgm:pt modelId="{EF6BD4C2-25A2-4047-B7B4-DBD6F6CD2204}" type="pres">
      <dgm:prSet presAssocID="{AF307BE1-82E4-486C-A0DA-B59B0702FC69}" presName="LevelTwoTextNode" presStyleLbl="node4" presStyleIdx="4" presStyleCnt="5" custScaleX="157995">
        <dgm:presLayoutVars>
          <dgm:chPref val="3"/>
        </dgm:presLayoutVars>
      </dgm:prSet>
      <dgm:spPr/>
      <dgm:t>
        <a:bodyPr/>
        <a:lstStyle/>
        <a:p>
          <a:endParaRPr lang="es-ES"/>
        </a:p>
      </dgm:t>
    </dgm:pt>
    <dgm:pt modelId="{470614AD-161A-4830-98D5-033EECDFAE0F}" type="pres">
      <dgm:prSet presAssocID="{AF307BE1-82E4-486C-A0DA-B59B0702FC69}" presName="level3hierChild" presStyleCnt="0"/>
      <dgm:spPr/>
    </dgm:pt>
  </dgm:ptLst>
  <dgm:cxnLst>
    <dgm:cxn modelId="{304A2F50-899B-4B3F-867A-FB11B20A85A6}" type="presOf" srcId="{82A08523-DD5C-4B2A-9D78-ABF79FBE7244}" destId="{2F02C9EA-ACEF-4A29-89A7-461911A3BB99}" srcOrd="0" destOrd="0" presId="urn:microsoft.com/office/officeart/2008/layout/HorizontalMultiLevelHierarchy"/>
    <dgm:cxn modelId="{BD034552-7F3D-43E8-8E57-F6939B1BC413}" type="presOf" srcId="{900A7B70-BA53-422D-94DE-F8055D7624D6}" destId="{78A4EA80-8563-42AE-BC7F-344EF2BA7A1D}" srcOrd="0" destOrd="0" presId="urn:microsoft.com/office/officeart/2008/layout/HorizontalMultiLevelHierarchy"/>
    <dgm:cxn modelId="{AB9E8228-9237-4BEB-91FE-CBE40B68791C}" srcId="{C232DFEA-CF4D-4FCF-8A69-C6B0570BA340}" destId="{E0112D2C-43C4-4AA9-B88E-D26692E59A1B}" srcOrd="0" destOrd="0" parTransId="{B5054F81-FAA5-4710-ADF4-4599D62E7D76}" sibTransId="{C31B0C77-5E2A-4101-9BF7-C1D293EB1BB6}"/>
    <dgm:cxn modelId="{D81CDAFF-4C79-409C-9D64-E45DF681A333}" srcId="{47F84568-3A81-44DF-8CC6-4E85233DE8A5}" destId="{06585FA0-4F8E-41BE-94FF-422B72884C52}" srcOrd="1" destOrd="0" parTransId="{CF61CFA4-C281-437C-97B9-CEF5B8DDC8B3}" sibTransId="{7489474A-9EEF-49AD-98CD-555582090C2A}"/>
    <dgm:cxn modelId="{C2AFFACD-A589-44B3-96AA-08A5E9E404C3}" srcId="{E63C8A89-4ABB-40DD-9207-08D0602DA8C7}" destId="{C232DFEA-CF4D-4FCF-8A69-C6B0570BA340}" srcOrd="1" destOrd="0" parTransId="{82A08523-DD5C-4B2A-9D78-ABF79FBE7244}" sibTransId="{9D4AF285-5089-43C0-A486-B05C2200332A}"/>
    <dgm:cxn modelId="{C2DF7EC1-FCBE-47C0-A19B-C1943D8BA3FD}" type="presOf" srcId="{A5235CCA-9FED-49D0-90F4-C1E3E6CBDF86}" destId="{0267A5DC-6E58-4822-BD65-D84A7411389A}" srcOrd="1" destOrd="0" presId="urn:microsoft.com/office/officeart/2008/layout/HorizontalMultiLevelHierarchy"/>
    <dgm:cxn modelId="{4457A485-06C0-48A5-B913-BC91812AA131}" srcId="{9F3F76BB-3543-45D0-B48F-88B4B673539B}" destId="{E63C8A89-4ABB-40DD-9207-08D0602DA8C7}" srcOrd="1" destOrd="0" parTransId="{89E58105-5DA2-470E-9133-AEB5D0F926D1}" sibTransId="{3C1FE64D-0D65-4142-9215-F1BFA20F1318}"/>
    <dgm:cxn modelId="{D3F27E6E-5297-45E7-96D8-C6CF2FD1493B}" type="presOf" srcId="{F379FC1D-5415-40E6-B69D-4219A613583A}" destId="{E4D03A7C-9CD5-4F3D-A9FB-C0C599281E8D}" srcOrd="0" destOrd="0" presId="urn:microsoft.com/office/officeart/2008/layout/HorizontalMultiLevelHierarchy"/>
    <dgm:cxn modelId="{B5031C9E-2FEE-4D56-85FF-E63E9EF8CBB5}" type="presOf" srcId="{89E58105-5DA2-470E-9133-AEB5D0F926D1}" destId="{B9AA17FE-0B79-4925-9645-25FB47405B9E}" srcOrd="0" destOrd="0" presId="urn:microsoft.com/office/officeart/2008/layout/HorizontalMultiLevelHierarchy"/>
    <dgm:cxn modelId="{82165D1F-527B-41CC-8F3D-CD94AA18141B}" srcId="{5BC471C0-1B81-4589-A06B-27064506CD10}" destId="{67AA557F-02EC-4770-8380-C85C861DD176}" srcOrd="0" destOrd="0" parTransId="{BD9BCDF4-DF0B-4994-9A74-18E9C03AFE82}" sibTransId="{EF1247F1-2B9C-4648-8C67-653CECB7BE3B}"/>
    <dgm:cxn modelId="{ABD53276-6543-477C-96D7-5F5FF6498787}" srcId="{3D3F7044-32C6-4D1F-8EA4-D6A279951FEC}" destId="{AF307BE1-82E4-486C-A0DA-B59B0702FC69}" srcOrd="0" destOrd="0" parTransId="{C95B1E03-890C-4519-B239-37280C1CAFD0}" sibTransId="{92DF4AC6-5B65-402C-812C-89277D2AFA85}"/>
    <dgm:cxn modelId="{6C968FE8-EACD-4141-AB18-F458D3DE9156}" type="presOf" srcId="{C95B1E03-890C-4519-B239-37280C1CAFD0}" destId="{D4F39DF2-18BD-41E6-8673-1C34367354B5}" srcOrd="1" destOrd="0" presId="urn:microsoft.com/office/officeart/2008/layout/HorizontalMultiLevelHierarchy"/>
    <dgm:cxn modelId="{379E9B48-EEF6-466C-AE50-7EA721AE4158}" type="presOf" srcId="{9016397D-D621-413B-A7BB-5F9174388912}" destId="{C0C1AEC0-8004-4C36-BA3D-62DF4ADE9336}" srcOrd="0" destOrd="0" presId="urn:microsoft.com/office/officeart/2008/layout/HorizontalMultiLevelHierarchy"/>
    <dgm:cxn modelId="{A1BB2DB9-56B4-483C-8EC7-FD781D0D27C8}" type="presOf" srcId="{EAECB3D9-73EE-4975-94E0-74E0B4C491BF}" destId="{7F78F3DE-0A25-4428-9307-99EE467E8169}" srcOrd="0" destOrd="0" presId="urn:microsoft.com/office/officeart/2008/layout/HorizontalMultiLevelHierarchy"/>
    <dgm:cxn modelId="{F96BA8C7-6861-4538-970E-BD7BBF3D4AF4}" srcId="{9F3F76BB-3543-45D0-B48F-88B4B673539B}" destId="{84D72424-5040-4165-8C1C-05DDFE977CAC}" srcOrd="2" destOrd="0" parTransId="{F1CB7AB9-BFED-46FA-A993-6DF616749EB4}" sibTransId="{8F27603A-A60D-4E27-9FE4-ADD8FACA1B49}"/>
    <dgm:cxn modelId="{D83FB32A-6BC4-4A08-9E7D-51D40FB4F19E}" type="presOf" srcId="{D03A5FFF-DCE6-4D37-BD8D-8283693401F8}" destId="{9457F76E-07A8-459E-85B5-27171AC08264}" srcOrd="1" destOrd="0" presId="urn:microsoft.com/office/officeart/2008/layout/HorizontalMultiLevelHierarchy"/>
    <dgm:cxn modelId="{133C09EC-3D11-4716-89C4-B8D599C25461}" srcId="{06585FA0-4F8E-41BE-94FF-422B72884C52}" destId="{2F3B409D-29C3-4BC2-B049-1F87D454FAB8}" srcOrd="0" destOrd="0" parTransId="{02D92BAD-9F2B-4415-8F97-32B5F647B019}" sibTransId="{A76CADCD-B11C-4803-B26C-016DF77CE2B2}"/>
    <dgm:cxn modelId="{31CC92E1-39CE-4FD6-BC46-9C434E70B1D9}" type="presOf" srcId="{CF61CFA4-C281-437C-97B9-CEF5B8DDC8B3}" destId="{7D9E41AE-4EBA-4214-B586-6C749374F475}" srcOrd="1" destOrd="0" presId="urn:microsoft.com/office/officeart/2008/layout/HorizontalMultiLevelHierarchy"/>
    <dgm:cxn modelId="{70581E0A-DEFB-46BD-85C9-BC5AE5D0591D}" type="presOf" srcId="{F379FC1D-5415-40E6-B69D-4219A613583A}" destId="{93390A3A-B177-441B-853B-C49261B3C1E7}" srcOrd="1" destOrd="0" presId="urn:microsoft.com/office/officeart/2008/layout/HorizontalMultiLevelHierarchy"/>
    <dgm:cxn modelId="{CDB86E37-1499-4550-A8CB-ABF2128B5816}" type="presOf" srcId="{67AA557F-02EC-4770-8380-C85C861DD176}" destId="{F6413422-9CEA-494F-B8C6-9BEEAAC6A39C}" srcOrd="0" destOrd="0" presId="urn:microsoft.com/office/officeart/2008/layout/HorizontalMultiLevelHierarchy"/>
    <dgm:cxn modelId="{8925C669-0F14-4A4F-B074-7BA5E3CE3962}" type="presOf" srcId="{F92E4340-B76E-4495-8094-8F4E28D0CEDC}" destId="{F8AA278D-5DFA-4405-A121-6263B81161F8}" srcOrd="0" destOrd="0" presId="urn:microsoft.com/office/officeart/2008/layout/HorizontalMultiLevelHierarchy"/>
    <dgm:cxn modelId="{3FE5F984-DD4A-420A-9AA6-DB43C41CA29C}" type="presOf" srcId="{3D3F7044-32C6-4D1F-8EA4-D6A279951FEC}" destId="{D34E771E-396B-4BCC-8183-B89C34A4946D}" srcOrd="0" destOrd="0" presId="urn:microsoft.com/office/officeart/2008/layout/HorizontalMultiLevelHierarchy"/>
    <dgm:cxn modelId="{F2E18188-FB35-41BC-A8D7-4B94108B2CAA}" type="presOf" srcId="{02D92BAD-9F2B-4415-8F97-32B5F647B019}" destId="{12EA9603-D3EC-4E15-9EE7-9EEF26059AF8}" srcOrd="1" destOrd="0" presId="urn:microsoft.com/office/officeart/2008/layout/HorizontalMultiLevelHierarchy"/>
    <dgm:cxn modelId="{E26764FF-1D44-461B-8A82-537877AD0314}" type="presOf" srcId="{89E58105-5DA2-470E-9133-AEB5D0F926D1}" destId="{5F39ECD6-E20E-400D-9A53-077E40087BC4}" srcOrd="1" destOrd="0" presId="urn:microsoft.com/office/officeart/2008/layout/HorizontalMultiLevelHierarchy"/>
    <dgm:cxn modelId="{B3E75803-37FE-4B56-9D96-77712EB80627}" type="presOf" srcId="{F1CB7AB9-BFED-46FA-A993-6DF616749EB4}" destId="{EDF2C05E-C944-4DA5-96DB-33AC072FD8ED}" srcOrd="1" destOrd="0" presId="urn:microsoft.com/office/officeart/2008/layout/HorizontalMultiLevelHierarchy"/>
    <dgm:cxn modelId="{6079538C-AA5A-409A-9B55-E44B357B01C9}" type="presOf" srcId="{D03A5FFF-DCE6-4D37-BD8D-8283693401F8}" destId="{54DF0948-9708-42AB-BD6B-AF74DD8B7872}" srcOrd="0" destOrd="0" presId="urn:microsoft.com/office/officeart/2008/layout/HorizontalMultiLevelHierarchy"/>
    <dgm:cxn modelId="{858ACB33-7575-466E-A0F9-D9987437ED94}" srcId="{E63C8A89-4ABB-40DD-9207-08D0602DA8C7}" destId="{900A7B70-BA53-422D-94DE-F8055D7624D6}" srcOrd="0" destOrd="0" parTransId="{F92E4340-B76E-4495-8094-8F4E28D0CEDC}" sibTransId="{D1BC946F-F753-49D6-B3C2-A61247D64D6A}"/>
    <dgm:cxn modelId="{C044784F-3C15-4193-9B5C-F0D950967916}" type="presOf" srcId="{C95B1E03-890C-4519-B239-37280C1CAFD0}" destId="{42488C00-7143-4FD6-8978-6B3385153F25}" srcOrd="0" destOrd="0" presId="urn:microsoft.com/office/officeart/2008/layout/HorizontalMultiLevelHierarchy"/>
    <dgm:cxn modelId="{8A48608E-70CF-42A9-B263-23436A7659DB}" type="presOf" srcId="{2F3B409D-29C3-4BC2-B049-1F87D454FAB8}" destId="{F6163EA2-8CFE-438C-A617-80F21B29C7C7}" srcOrd="0" destOrd="0" presId="urn:microsoft.com/office/officeart/2008/layout/HorizontalMultiLevelHierarchy"/>
    <dgm:cxn modelId="{9C663E6D-BAA9-4755-807D-FFD70845E0D3}" type="presOf" srcId="{E0112D2C-43C4-4AA9-B88E-D26692E59A1B}" destId="{B8CED459-49DA-4B42-B098-AC55CA30E417}" srcOrd="0" destOrd="0" presId="urn:microsoft.com/office/officeart/2008/layout/HorizontalMultiLevelHierarchy"/>
    <dgm:cxn modelId="{A6DE0C53-7B61-4803-9358-EC4AEF3EFED5}" type="presOf" srcId="{AF307BE1-82E4-486C-A0DA-B59B0702FC69}" destId="{EF6BD4C2-25A2-4047-B7B4-DBD6F6CD2204}" srcOrd="0" destOrd="0" presId="urn:microsoft.com/office/officeart/2008/layout/HorizontalMultiLevelHierarchy"/>
    <dgm:cxn modelId="{2A3EB751-F1A6-45CC-9B02-D18E4E2E45CB}" srcId="{47F84568-3A81-44DF-8CC6-4E85233DE8A5}" destId="{5BC471C0-1B81-4589-A06B-27064506CD10}" srcOrd="0" destOrd="0" parTransId="{A5235CCA-9FED-49D0-90F4-C1E3E6CBDF86}" sibTransId="{10C0773F-E39C-4FB2-B903-5C2F11F653BE}"/>
    <dgm:cxn modelId="{9BDE4830-6E49-4703-B548-DA41855EF765}" type="presOf" srcId="{47F84568-3A81-44DF-8CC6-4E85233DE8A5}" destId="{D5B93653-2736-46F8-8B70-CC21F863C311}" srcOrd="0"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B3B27072-DA4E-401B-AE8C-82C89B771A8B}" type="presOf" srcId="{02D92BAD-9F2B-4415-8F97-32B5F647B019}" destId="{066BA581-7353-48EE-8CD7-DC2F52F9226B}" srcOrd="0" destOrd="0" presId="urn:microsoft.com/office/officeart/2008/layout/HorizontalMultiLevelHierarchy"/>
    <dgm:cxn modelId="{78B21B15-3962-4BEB-8808-636E8D066494}" type="presOf" srcId="{5BC471C0-1B81-4589-A06B-27064506CD10}" destId="{EA3A8909-013F-4145-ADF1-90D41932D93E}" srcOrd="0" destOrd="0" presId="urn:microsoft.com/office/officeart/2008/layout/HorizontalMultiLevelHierarchy"/>
    <dgm:cxn modelId="{C5F905CA-2032-4F1D-A96F-DD6D0305113D}" type="presOf" srcId="{BD9BCDF4-DF0B-4994-9A74-18E9C03AFE82}" destId="{2B6DA779-84F9-4DBB-805C-AD55F034FA23}" srcOrd="0" destOrd="0" presId="urn:microsoft.com/office/officeart/2008/layout/HorizontalMultiLevelHierarchy"/>
    <dgm:cxn modelId="{5BEFF022-7CF0-467F-BC0F-D1FDAC946B59}" type="presOf" srcId="{06585FA0-4F8E-41BE-94FF-422B72884C52}" destId="{0CA80ACC-93C0-4BCB-9335-F3CDDBD9B624}" srcOrd="0" destOrd="0" presId="urn:microsoft.com/office/officeart/2008/layout/HorizontalMultiLevelHierarchy"/>
    <dgm:cxn modelId="{A60DC229-BD13-41A9-9819-B48EE1DDF08C}" type="presOf" srcId="{B5054F81-FAA5-4710-ADF4-4599D62E7D76}" destId="{34B60BB9-D332-4077-8C6E-BAB38A81BA07}" srcOrd="1" destOrd="0" presId="urn:microsoft.com/office/officeart/2008/layout/HorizontalMultiLevelHierarchy"/>
    <dgm:cxn modelId="{4C36A961-5CD5-4A54-BDC6-BFDCA08DB498}" type="presOf" srcId="{82A08523-DD5C-4B2A-9D78-ABF79FBE7244}" destId="{D8881B5A-5C9B-465D-A2C8-B672636238A6}" srcOrd="1" destOrd="0" presId="urn:microsoft.com/office/officeart/2008/layout/HorizontalMultiLevelHierarchy"/>
    <dgm:cxn modelId="{E082D6F3-D551-4E3C-BF91-3D3BBF84C1F7}" type="presOf" srcId="{CF61CFA4-C281-437C-97B9-CEF5B8DDC8B3}" destId="{6CE9ED01-888E-4B78-8582-FB75BBD8A972}" srcOrd="0" destOrd="0" presId="urn:microsoft.com/office/officeart/2008/layout/HorizontalMultiLevelHierarchy"/>
    <dgm:cxn modelId="{4B41908A-1192-4583-AFE5-333844FB08FF}" type="presOf" srcId="{9016397D-D621-413B-A7BB-5F9174388912}" destId="{25236268-EB25-43A5-B735-A4DAE06B5C0A}" srcOrd="1" destOrd="0" presId="urn:microsoft.com/office/officeart/2008/layout/HorizontalMultiLevelHierarchy"/>
    <dgm:cxn modelId="{9AEBF48C-0660-4FB0-BE2A-2C520E239934}" type="presOf" srcId="{84D72424-5040-4165-8C1C-05DDFE977CAC}" destId="{C308DCDF-E135-427B-A633-365CDF27D37D}" srcOrd="0" destOrd="0" presId="urn:microsoft.com/office/officeart/2008/layout/HorizontalMultiLevelHierarchy"/>
    <dgm:cxn modelId="{FCC2DF05-EB2B-4593-893C-31F4EAED93D8}" type="presOf" srcId="{A5235CCA-9FED-49D0-90F4-C1E3E6CBDF86}" destId="{D694C639-10EA-471E-919A-C243DBFE0BB3}" srcOrd="0" destOrd="0" presId="urn:microsoft.com/office/officeart/2008/layout/HorizontalMultiLevelHierarchy"/>
    <dgm:cxn modelId="{B71F5F6B-7840-4D61-AFEE-52284FC7B91E}" type="presOf" srcId="{9F3F76BB-3543-45D0-B48F-88B4B673539B}" destId="{E41D3809-B005-4A92-8750-C3A4CF859DC2}" srcOrd="0" destOrd="0" presId="urn:microsoft.com/office/officeart/2008/layout/HorizontalMultiLevelHierarchy"/>
    <dgm:cxn modelId="{CFCE0ABC-2714-4CF0-B27B-A21217F4CB62}" type="presOf" srcId="{C232DFEA-CF4D-4FCF-8A69-C6B0570BA340}" destId="{4B564C06-5A8C-42AD-B305-CF1C54C66635}" srcOrd="0" destOrd="0" presId="urn:microsoft.com/office/officeart/2008/layout/HorizontalMultiLevelHierarchy"/>
    <dgm:cxn modelId="{7FCBC347-C2D5-4DEC-9A28-B844D8E6BDC8}" type="presOf" srcId="{F1CB7AB9-BFED-46FA-A993-6DF616749EB4}" destId="{428D6BB4-FC28-4BB2-AC0A-12690F6AB16A}" srcOrd="0" destOrd="0" presId="urn:microsoft.com/office/officeart/2008/layout/HorizontalMultiLevelHierarchy"/>
    <dgm:cxn modelId="{E79EC17A-E140-421A-BF36-20E8785961D1}" type="presOf" srcId="{E63C8A89-4ABB-40DD-9207-08D0602DA8C7}" destId="{C2BF03CF-CEFA-4D86-B673-B1ED66A2D5E3}" srcOrd="0" destOrd="0" presId="urn:microsoft.com/office/officeart/2008/layout/HorizontalMultiLevelHierarchy"/>
    <dgm:cxn modelId="{561FACD6-EACB-4289-A2AD-C10F4BB9C5DF}" type="presOf" srcId="{BBE9F30F-2199-4238-AFFA-90A67AD7BDC4}" destId="{0F1F804F-4DC8-4B57-B675-2F233949201E}" srcOrd="0" destOrd="0" presId="urn:microsoft.com/office/officeart/2008/layout/HorizontalMultiLevelHierarchy"/>
    <dgm:cxn modelId="{4DB86BB2-92C3-463D-AB90-45D37BC3B551}" type="presOf" srcId="{B5054F81-FAA5-4710-ADF4-4599D62E7D76}" destId="{D95054D7-7E52-47BC-97AF-CD870989FAA5}" srcOrd="0" destOrd="0" presId="urn:microsoft.com/office/officeart/2008/layout/HorizontalMultiLevelHierarchy"/>
    <dgm:cxn modelId="{8FEB2F80-35EE-410F-A46C-2BB79F5AF730}" srcId="{84D72424-5040-4165-8C1C-05DDFE977CAC}" destId="{3D3F7044-32C6-4D1F-8EA4-D6A279951FEC}" srcOrd="0" destOrd="0" parTransId="{D03A5FFF-DCE6-4D37-BD8D-8283693401F8}" sibTransId="{7F74DFEA-4EBC-402E-82D2-05536FE43DB9}"/>
    <dgm:cxn modelId="{A8BD6A98-8458-4B55-8CF7-01462BB7DE00}" type="presOf" srcId="{F92E4340-B76E-4495-8094-8F4E28D0CEDC}" destId="{6F8A12BA-6E0C-425B-8ABA-1FEE383AACDE}" srcOrd="1" destOrd="0" presId="urn:microsoft.com/office/officeart/2008/layout/HorizontalMultiLevelHierarchy"/>
    <dgm:cxn modelId="{9AB17772-9664-44B2-96B4-A0B9402EBBE4}" type="presOf" srcId="{BD9BCDF4-DF0B-4994-9A74-18E9C03AFE82}" destId="{F7D4A52B-B2E7-494E-BBAC-F3A67DB5BAA2}" srcOrd="1" destOrd="0" presId="urn:microsoft.com/office/officeart/2008/layout/HorizontalMultiLevelHierarchy"/>
    <dgm:cxn modelId="{124AA3A2-15F8-4590-AECD-3DD5F929730D}" srcId="{9F3F76BB-3543-45D0-B48F-88B4B673539B}" destId="{47F84568-3A81-44DF-8CC6-4E85233DE8A5}" srcOrd="0" destOrd="0" parTransId="{F379FC1D-5415-40E6-B69D-4219A613583A}" sibTransId="{1B1479B3-8612-4DAD-9E23-D3195653BCD9}"/>
    <dgm:cxn modelId="{E8C606B5-9788-4B82-A024-DB49F6E6444E}" srcId="{900A7B70-BA53-422D-94DE-F8055D7624D6}" destId="{EAECB3D9-73EE-4975-94E0-74E0B4C491BF}" srcOrd="0" destOrd="0" parTransId="{9016397D-D621-413B-A7BB-5F9174388912}" sibTransId="{AC8B626B-F195-4456-85F5-63D0FB8F1A15}"/>
    <dgm:cxn modelId="{2A78D853-CB2D-415B-BB31-FCA8EC2608B9}" type="presParOf" srcId="{0F1F804F-4DC8-4B57-B675-2F233949201E}" destId="{593FC032-9419-4484-AAC3-44A707D7659A}" srcOrd="0" destOrd="0" presId="urn:microsoft.com/office/officeart/2008/layout/HorizontalMultiLevelHierarchy"/>
    <dgm:cxn modelId="{E3BCF7FF-E3A6-4729-A194-8E80BC5C7064}" type="presParOf" srcId="{593FC032-9419-4484-AAC3-44A707D7659A}" destId="{E41D3809-B005-4A92-8750-C3A4CF859DC2}" srcOrd="0" destOrd="0" presId="urn:microsoft.com/office/officeart/2008/layout/HorizontalMultiLevelHierarchy"/>
    <dgm:cxn modelId="{F79B167B-E50A-4572-923E-1C1397762AC7}" type="presParOf" srcId="{593FC032-9419-4484-AAC3-44A707D7659A}" destId="{5EF2F110-FC1F-4629-AC00-06AFB0252706}" srcOrd="1" destOrd="0" presId="urn:microsoft.com/office/officeart/2008/layout/HorizontalMultiLevelHierarchy"/>
    <dgm:cxn modelId="{452D5D88-06CE-4370-986E-9170E0B8CEBF}" type="presParOf" srcId="{5EF2F110-FC1F-4629-AC00-06AFB0252706}" destId="{E4D03A7C-9CD5-4F3D-A9FB-C0C599281E8D}" srcOrd="0" destOrd="0" presId="urn:microsoft.com/office/officeart/2008/layout/HorizontalMultiLevelHierarchy"/>
    <dgm:cxn modelId="{55D05037-A829-4E36-8EB6-6B470A1B2965}" type="presParOf" srcId="{E4D03A7C-9CD5-4F3D-A9FB-C0C599281E8D}" destId="{93390A3A-B177-441B-853B-C49261B3C1E7}" srcOrd="0" destOrd="0" presId="urn:microsoft.com/office/officeart/2008/layout/HorizontalMultiLevelHierarchy"/>
    <dgm:cxn modelId="{DBAAB29E-4505-4886-847B-B8882FE4430C}" type="presParOf" srcId="{5EF2F110-FC1F-4629-AC00-06AFB0252706}" destId="{255ECFE9-4FFA-4DE6-819A-993649EF84BA}" srcOrd="1" destOrd="0" presId="urn:microsoft.com/office/officeart/2008/layout/HorizontalMultiLevelHierarchy"/>
    <dgm:cxn modelId="{11B3601C-B158-4799-9E6D-AE91A65DCBBB}" type="presParOf" srcId="{255ECFE9-4FFA-4DE6-819A-993649EF84BA}" destId="{D5B93653-2736-46F8-8B70-CC21F863C311}" srcOrd="0" destOrd="0" presId="urn:microsoft.com/office/officeart/2008/layout/HorizontalMultiLevelHierarchy"/>
    <dgm:cxn modelId="{79D5308A-D2BF-4125-A180-7FF83CB992DB}" type="presParOf" srcId="{255ECFE9-4FFA-4DE6-819A-993649EF84BA}" destId="{5280FEA8-A1FF-42C0-84C6-296DCA8431C0}" srcOrd="1" destOrd="0" presId="urn:microsoft.com/office/officeart/2008/layout/HorizontalMultiLevelHierarchy"/>
    <dgm:cxn modelId="{FF5D0280-334E-4693-968A-5EBD93A59692}" type="presParOf" srcId="{5280FEA8-A1FF-42C0-84C6-296DCA8431C0}" destId="{D694C639-10EA-471E-919A-C243DBFE0BB3}" srcOrd="0" destOrd="0" presId="urn:microsoft.com/office/officeart/2008/layout/HorizontalMultiLevelHierarchy"/>
    <dgm:cxn modelId="{03639E90-2AA5-4A70-A418-D715B1F32A9F}" type="presParOf" srcId="{D694C639-10EA-471E-919A-C243DBFE0BB3}" destId="{0267A5DC-6E58-4822-BD65-D84A7411389A}" srcOrd="0" destOrd="0" presId="urn:microsoft.com/office/officeart/2008/layout/HorizontalMultiLevelHierarchy"/>
    <dgm:cxn modelId="{3A319CEB-81F8-4272-B20F-F6370ADD1954}" type="presParOf" srcId="{5280FEA8-A1FF-42C0-84C6-296DCA8431C0}" destId="{1FAFAF22-126D-4611-9AE1-602E4ED59E5F}" srcOrd="1" destOrd="0" presId="urn:microsoft.com/office/officeart/2008/layout/HorizontalMultiLevelHierarchy"/>
    <dgm:cxn modelId="{EBDEFEF1-B9D2-426F-A74E-B987D6CC918D}" type="presParOf" srcId="{1FAFAF22-126D-4611-9AE1-602E4ED59E5F}" destId="{EA3A8909-013F-4145-ADF1-90D41932D93E}" srcOrd="0" destOrd="0" presId="urn:microsoft.com/office/officeart/2008/layout/HorizontalMultiLevelHierarchy"/>
    <dgm:cxn modelId="{1DDD131F-112D-4B0E-B6A1-1D6322F2C3DF}" type="presParOf" srcId="{1FAFAF22-126D-4611-9AE1-602E4ED59E5F}" destId="{2EB0F224-BDD6-42E3-8B93-8463ECF1860E}" srcOrd="1" destOrd="0" presId="urn:microsoft.com/office/officeart/2008/layout/HorizontalMultiLevelHierarchy"/>
    <dgm:cxn modelId="{9F03DAB0-1441-4D01-97D6-C1F67CF10FAA}" type="presParOf" srcId="{2EB0F224-BDD6-42E3-8B93-8463ECF1860E}" destId="{2B6DA779-84F9-4DBB-805C-AD55F034FA23}" srcOrd="0" destOrd="0" presId="urn:microsoft.com/office/officeart/2008/layout/HorizontalMultiLevelHierarchy"/>
    <dgm:cxn modelId="{D597163D-C3DF-44D8-B498-7655E50936C2}" type="presParOf" srcId="{2B6DA779-84F9-4DBB-805C-AD55F034FA23}" destId="{F7D4A52B-B2E7-494E-BBAC-F3A67DB5BAA2}" srcOrd="0" destOrd="0" presId="urn:microsoft.com/office/officeart/2008/layout/HorizontalMultiLevelHierarchy"/>
    <dgm:cxn modelId="{965441A8-3C4D-4881-B3E9-C9526DBD995D}" type="presParOf" srcId="{2EB0F224-BDD6-42E3-8B93-8463ECF1860E}" destId="{41AA9AEA-8AB1-40AE-ABDB-09E933C5E67D}" srcOrd="1" destOrd="0" presId="urn:microsoft.com/office/officeart/2008/layout/HorizontalMultiLevelHierarchy"/>
    <dgm:cxn modelId="{CB10559D-CC34-4028-8DF0-41EF9FF735A3}" type="presParOf" srcId="{41AA9AEA-8AB1-40AE-ABDB-09E933C5E67D}" destId="{F6413422-9CEA-494F-B8C6-9BEEAAC6A39C}" srcOrd="0" destOrd="0" presId="urn:microsoft.com/office/officeart/2008/layout/HorizontalMultiLevelHierarchy"/>
    <dgm:cxn modelId="{B0D2120D-6ED7-4EF0-8B45-A3ACDCF2A01A}" type="presParOf" srcId="{41AA9AEA-8AB1-40AE-ABDB-09E933C5E67D}" destId="{3DFA836B-33A8-4D77-B1B4-58E0A70ABED5}" srcOrd="1" destOrd="0" presId="urn:microsoft.com/office/officeart/2008/layout/HorizontalMultiLevelHierarchy"/>
    <dgm:cxn modelId="{07C5CBEF-0AB0-4788-805F-EFCB1C4213FF}" type="presParOf" srcId="{5280FEA8-A1FF-42C0-84C6-296DCA8431C0}" destId="{6CE9ED01-888E-4B78-8582-FB75BBD8A972}" srcOrd="2" destOrd="0" presId="urn:microsoft.com/office/officeart/2008/layout/HorizontalMultiLevelHierarchy"/>
    <dgm:cxn modelId="{C840CE6B-A1F0-441D-9C42-25E80EAF6F6C}" type="presParOf" srcId="{6CE9ED01-888E-4B78-8582-FB75BBD8A972}" destId="{7D9E41AE-4EBA-4214-B586-6C749374F475}" srcOrd="0" destOrd="0" presId="urn:microsoft.com/office/officeart/2008/layout/HorizontalMultiLevelHierarchy"/>
    <dgm:cxn modelId="{43BE29A7-E3B0-4551-8075-8D9ED46F55BA}" type="presParOf" srcId="{5280FEA8-A1FF-42C0-84C6-296DCA8431C0}" destId="{08E748C1-26BC-47C3-BEB1-10551DD661A5}" srcOrd="3" destOrd="0" presId="urn:microsoft.com/office/officeart/2008/layout/HorizontalMultiLevelHierarchy"/>
    <dgm:cxn modelId="{E020D937-4B7F-46B0-9E4A-329A760DE701}" type="presParOf" srcId="{08E748C1-26BC-47C3-BEB1-10551DD661A5}" destId="{0CA80ACC-93C0-4BCB-9335-F3CDDBD9B624}" srcOrd="0" destOrd="0" presId="urn:microsoft.com/office/officeart/2008/layout/HorizontalMultiLevelHierarchy"/>
    <dgm:cxn modelId="{EB483F7D-5A2B-4EA9-B19F-066F95F06FC7}" type="presParOf" srcId="{08E748C1-26BC-47C3-BEB1-10551DD661A5}" destId="{7A46CDA1-C721-4A5B-BFAC-FB5A15715B4E}" srcOrd="1" destOrd="0" presId="urn:microsoft.com/office/officeart/2008/layout/HorizontalMultiLevelHierarchy"/>
    <dgm:cxn modelId="{1AEA59BE-6670-4D6C-8FDD-28F50B5CD5BB}" type="presParOf" srcId="{7A46CDA1-C721-4A5B-BFAC-FB5A15715B4E}" destId="{066BA581-7353-48EE-8CD7-DC2F52F9226B}" srcOrd="0" destOrd="0" presId="urn:microsoft.com/office/officeart/2008/layout/HorizontalMultiLevelHierarchy"/>
    <dgm:cxn modelId="{C97605F1-D57C-4AE2-ABA3-2FEF77040499}" type="presParOf" srcId="{066BA581-7353-48EE-8CD7-DC2F52F9226B}" destId="{12EA9603-D3EC-4E15-9EE7-9EEF26059AF8}" srcOrd="0" destOrd="0" presId="urn:microsoft.com/office/officeart/2008/layout/HorizontalMultiLevelHierarchy"/>
    <dgm:cxn modelId="{46457183-409B-4E5D-B05C-552535306783}" type="presParOf" srcId="{7A46CDA1-C721-4A5B-BFAC-FB5A15715B4E}" destId="{26FCD0F8-76DA-4D9E-B6FE-4DB152A04D06}" srcOrd="1" destOrd="0" presId="urn:microsoft.com/office/officeart/2008/layout/HorizontalMultiLevelHierarchy"/>
    <dgm:cxn modelId="{883FEB89-B6B2-419F-ACE8-47B9E5964C35}" type="presParOf" srcId="{26FCD0F8-76DA-4D9E-B6FE-4DB152A04D06}" destId="{F6163EA2-8CFE-438C-A617-80F21B29C7C7}" srcOrd="0" destOrd="0" presId="urn:microsoft.com/office/officeart/2008/layout/HorizontalMultiLevelHierarchy"/>
    <dgm:cxn modelId="{B8261308-62A5-41DA-8666-26F0A3F1FA07}" type="presParOf" srcId="{26FCD0F8-76DA-4D9E-B6FE-4DB152A04D06}" destId="{5DBA8EC1-BBDD-4F0C-8E4F-B5EB74FA4AE4}" srcOrd="1" destOrd="0" presId="urn:microsoft.com/office/officeart/2008/layout/HorizontalMultiLevelHierarchy"/>
    <dgm:cxn modelId="{93E850A8-FBDE-4823-B238-BE18FF72E376}" type="presParOf" srcId="{5EF2F110-FC1F-4629-AC00-06AFB0252706}" destId="{B9AA17FE-0B79-4925-9645-25FB47405B9E}" srcOrd="2" destOrd="0" presId="urn:microsoft.com/office/officeart/2008/layout/HorizontalMultiLevelHierarchy"/>
    <dgm:cxn modelId="{A6FD17D7-13A6-4F91-9C16-973121645728}" type="presParOf" srcId="{B9AA17FE-0B79-4925-9645-25FB47405B9E}" destId="{5F39ECD6-E20E-400D-9A53-077E40087BC4}" srcOrd="0" destOrd="0" presId="urn:microsoft.com/office/officeart/2008/layout/HorizontalMultiLevelHierarchy"/>
    <dgm:cxn modelId="{F715B103-ADAC-4C78-9B05-37AAA1C1CFC3}" type="presParOf" srcId="{5EF2F110-FC1F-4629-AC00-06AFB0252706}" destId="{E7DA109B-06E2-48E9-86F7-D5B130A5F527}" srcOrd="3" destOrd="0" presId="urn:microsoft.com/office/officeart/2008/layout/HorizontalMultiLevelHierarchy"/>
    <dgm:cxn modelId="{EFDA349A-91DD-4496-81C6-567003A240AD}" type="presParOf" srcId="{E7DA109B-06E2-48E9-86F7-D5B130A5F527}" destId="{C2BF03CF-CEFA-4D86-B673-B1ED66A2D5E3}" srcOrd="0" destOrd="0" presId="urn:microsoft.com/office/officeart/2008/layout/HorizontalMultiLevelHierarchy"/>
    <dgm:cxn modelId="{D42F7D2E-5D9A-4325-95F8-B0FA74972F3F}" type="presParOf" srcId="{E7DA109B-06E2-48E9-86F7-D5B130A5F527}" destId="{B46B0E6D-F55B-46BC-A382-DDA83EE1967B}" srcOrd="1" destOrd="0" presId="urn:microsoft.com/office/officeart/2008/layout/HorizontalMultiLevelHierarchy"/>
    <dgm:cxn modelId="{B3812C4B-37B3-4623-87A0-3E0BE3D57994}" type="presParOf" srcId="{B46B0E6D-F55B-46BC-A382-DDA83EE1967B}" destId="{F8AA278D-5DFA-4405-A121-6263B81161F8}" srcOrd="0" destOrd="0" presId="urn:microsoft.com/office/officeart/2008/layout/HorizontalMultiLevelHierarchy"/>
    <dgm:cxn modelId="{A2D6D8A0-1B60-425D-BE08-9EF50359ACD2}" type="presParOf" srcId="{F8AA278D-5DFA-4405-A121-6263B81161F8}" destId="{6F8A12BA-6E0C-425B-8ABA-1FEE383AACDE}" srcOrd="0" destOrd="0" presId="urn:microsoft.com/office/officeart/2008/layout/HorizontalMultiLevelHierarchy"/>
    <dgm:cxn modelId="{F435862D-4522-41DF-9AEB-509B8D42CAFD}" type="presParOf" srcId="{B46B0E6D-F55B-46BC-A382-DDA83EE1967B}" destId="{5954F4DD-0EF2-4755-AEF9-9E3D0C3273F8}" srcOrd="1" destOrd="0" presId="urn:microsoft.com/office/officeart/2008/layout/HorizontalMultiLevelHierarchy"/>
    <dgm:cxn modelId="{E8413B02-35AA-4244-9ED6-1891C7D41977}" type="presParOf" srcId="{5954F4DD-0EF2-4755-AEF9-9E3D0C3273F8}" destId="{78A4EA80-8563-42AE-BC7F-344EF2BA7A1D}" srcOrd="0" destOrd="0" presId="urn:microsoft.com/office/officeart/2008/layout/HorizontalMultiLevelHierarchy"/>
    <dgm:cxn modelId="{BA19946E-1868-47FB-A5B9-837A7A5644C6}" type="presParOf" srcId="{5954F4DD-0EF2-4755-AEF9-9E3D0C3273F8}" destId="{422FC1D4-E478-4B71-BAD6-E9A159EF8E43}" srcOrd="1" destOrd="0" presId="urn:microsoft.com/office/officeart/2008/layout/HorizontalMultiLevelHierarchy"/>
    <dgm:cxn modelId="{9946401C-0FA4-4E6E-A66B-1B071B8FC678}" type="presParOf" srcId="{422FC1D4-E478-4B71-BAD6-E9A159EF8E43}" destId="{C0C1AEC0-8004-4C36-BA3D-62DF4ADE9336}" srcOrd="0" destOrd="0" presId="urn:microsoft.com/office/officeart/2008/layout/HorizontalMultiLevelHierarchy"/>
    <dgm:cxn modelId="{4E896AC9-26CC-41BA-831E-D2DE3A11B233}" type="presParOf" srcId="{C0C1AEC0-8004-4C36-BA3D-62DF4ADE9336}" destId="{25236268-EB25-43A5-B735-A4DAE06B5C0A}" srcOrd="0" destOrd="0" presId="urn:microsoft.com/office/officeart/2008/layout/HorizontalMultiLevelHierarchy"/>
    <dgm:cxn modelId="{D8BB81F1-0147-4546-B1F9-D4BD303B83D4}" type="presParOf" srcId="{422FC1D4-E478-4B71-BAD6-E9A159EF8E43}" destId="{134A73BE-35EA-4F81-B278-24C529242A17}" srcOrd="1" destOrd="0" presId="urn:microsoft.com/office/officeart/2008/layout/HorizontalMultiLevelHierarchy"/>
    <dgm:cxn modelId="{D5419D3A-EAD1-406C-88C0-D5AB63DCCC98}" type="presParOf" srcId="{134A73BE-35EA-4F81-B278-24C529242A17}" destId="{7F78F3DE-0A25-4428-9307-99EE467E8169}" srcOrd="0" destOrd="0" presId="urn:microsoft.com/office/officeart/2008/layout/HorizontalMultiLevelHierarchy"/>
    <dgm:cxn modelId="{3929E98E-F7E6-41CC-82F7-DA1A0E92FF7C}" type="presParOf" srcId="{134A73BE-35EA-4F81-B278-24C529242A17}" destId="{C5ECEAA1-1AAC-4333-9183-DD9A19FCEAD7}" srcOrd="1" destOrd="0" presId="urn:microsoft.com/office/officeart/2008/layout/HorizontalMultiLevelHierarchy"/>
    <dgm:cxn modelId="{7A2EB5FC-1350-4EEB-AB29-F7A89C82F5B6}" type="presParOf" srcId="{B46B0E6D-F55B-46BC-A382-DDA83EE1967B}" destId="{2F02C9EA-ACEF-4A29-89A7-461911A3BB99}" srcOrd="2" destOrd="0" presId="urn:microsoft.com/office/officeart/2008/layout/HorizontalMultiLevelHierarchy"/>
    <dgm:cxn modelId="{E777C5AC-7B4C-4D53-89D8-1D448F67B90F}" type="presParOf" srcId="{2F02C9EA-ACEF-4A29-89A7-461911A3BB99}" destId="{D8881B5A-5C9B-465D-A2C8-B672636238A6}" srcOrd="0" destOrd="0" presId="urn:microsoft.com/office/officeart/2008/layout/HorizontalMultiLevelHierarchy"/>
    <dgm:cxn modelId="{8A052498-0F2F-4584-98E9-62C44F0AF29A}" type="presParOf" srcId="{B46B0E6D-F55B-46BC-A382-DDA83EE1967B}" destId="{699C45CC-13F2-4E2E-B482-5B4D9028ADDC}" srcOrd="3" destOrd="0" presId="urn:microsoft.com/office/officeart/2008/layout/HorizontalMultiLevelHierarchy"/>
    <dgm:cxn modelId="{528FA13A-63CE-4C86-AD70-E7AA7EDD9F9A}" type="presParOf" srcId="{699C45CC-13F2-4E2E-B482-5B4D9028ADDC}" destId="{4B564C06-5A8C-42AD-B305-CF1C54C66635}" srcOrd="0" destOrd="0" presId="urn:microsoft.com/office/officeart/2008/layout/HorizontalMultiLevelHierarchy"/>
    <dgm:cxn modelId="{F6104A7F-0527-47EF-ABA9-D62DE2C549A8}" type="presParOf" srcId="{699C45CC-13F2-4E2E-B482-5B4D9028ADDC}" destId="{C43FA3A0-FD0E-4922-B21F-D43B4B55F251}" srcOrd="1" destOrd="0" presId="urn:microsoft.com/office/officeart/2008/layout/HorizontalMultiLevelHierarchy"/>
    <dgm:cxn modelId="{49A41D37-C0C0-49B8-9B47-D003189243AB}" type="presParOf" srcId="{C43FA3A0-FD0E-4922-B21F-D43B4B55F251}" destId="{D95054D7-7E52-47BC-97AF-CD870989FAA5}" srcOrd="0" destOrd="0" presId="urn:microsoft.com/office/officeart/2008/layout/HorizontalMultiLevelHierarchy"/>
    <dgm:cxn modelId="{5BB634A9-3F1C-4EF5-B22B-8E885E271E03}" type="presParOf" srcId="{D95054D7-7E52-47BC-97AF-CD870989FAA5}" destId="{34B60BB9-D332-4077-8C6E-BAB38A81BA07}" srcOrd="0" destOrd="0" presId="urn:microsoft.com/office/officeart/2008/layout/HorizontalMultiLevelHierarchy"/>
    <dgm:cxn modelId="{2F696B3B-FB4E-4849-BBC8-6F5661F2C834}" type="presParOf" srcId="{C43FA3A0-FD0E-4922-B21F-D43B4B55F251}" destId="{6CADF29B-7CEF-4351-BD61-0C0CDD9470A4}" srcOrd="1" destOrd="0" presId="urn:microsoft.com/office/officeart/2008/layout/HorizontalMultiLevelHierarchy"/>
    <dgm:cxn modelId="{73DA5F07-AF06-4D26-BFF2-9A3A9F51BF08}" type="presParOf" srcId="{6CADF29B-7CEF-4351-BD61-0C0CDD9470A4}" destId="{B8CED459-49DA-4B42-B098-AC55CA30E417}" srcOrd="0" destOrd="0" presId="urn:microsoft.com/office/officeart/2008/layout/HorizontalMultiLevelHierarchy"/>
    <dgm:cxn modelId="{A761638E-0430-4FA3-B8F4-03126BA022AD}" type="presParOf" srcId="{6CADF29B-7CEF-4351-BD61-0C0CDD9470A4}" destId="{2026E182-51B1-4FA8-B0FE-75FAB7F7146D}" srcOrd="1" destOrd="0" presId="urn:microsoft.com/office/officeart/2008/layout/HorizontalMultiLevelHierarchy"/>
    <dgm:cxn modelId="{A00CA457-8372-449E-8F20-B2AFD42F0F1D}" type="presParOf" srcId="{5EF2F110-FC1F-4629-AC00-06AFB0252706}" destId="{428D6BB4-FC28-4BB2-AC0A-12690F6AB16A}" srcOrd="4" destOrd="0" presId="urn:microsoft.com/office/officeart/2008/layout/HorizontalMultiLevelHierarchy"/>
    <dgm:cxn modelId="{83EE28BD-0180-4BD5-8C95-E1836D3F1B80}" type="presParOf" srcId="{428D6BB4-FC28-4BB2-AC0A-12690F6AB16A}" destId="{EDF2C05E-C944-4DA5-96DB-33AC072FD8ED}" srcOrd="0" destOrd="0" presId="urn:microsoft.com/office/officeart/2008/layout/HorizontalMultiLevelHierarchy"/>
    <dgm:cxn modelId="{A33BD6AC-5F52-4BBB-A5E9-0D8BFF633A59}" type="presParOf" srcId="{5EF2F110-FC1F-4629-AC00-06AFB0252706}" destId="{DB2B30FC-AB47-4B90-822C-88BAE4F78C1B}" srcOrd="5" destOrd="0" presId="urn:microsoft.com/office/officeart/2008/layout/HorizontalMultiLevelHierarchy"/>
    <dgm:cxn modelId="{991FACA4-9E90-491A-834F-3176C58A6A74}" type="presParOf" srcId="{DB2B30FC-AB47-4B90-822C-88BAE4F78C1B}" destId="{C308DCDF-E135-427B-A633-365CDF27D37D}" srcOrd="0" destOrd="0" presId="urn:microsoft.com/office/officeart/2008/layout/HorizontalMultiLevelHierarchy"/>
    <dgm:cxn modelId="{C45FBEA8-937A-4E96-95B9-AD3388425A8A}" type="presParOf" srcId="{DB2B30FC-AB47-4B90-822C-88BAE4F78C1B}" destId="{E63B747C-A3CC-4D77-B19E-10ACCEC7C7C0}" srcOrd="1" destOrd="0" presId="urn:microsoft.com/office/officeart/2008/layout/HorizontalMultiLevelHierarchy"/>
    <dgm:cxn modelId="{C2139939-0183-4DE2-A23D-0F07FD21F506}" type="presParOf" srcId="{E63B747C-A3CC-4D77-B19E-10ACCEC7C7C0}" destId="{54DF0948-9708-42AB-BD6B-AF74DD8B7872}" srcOrd="0" destOrd="0" presId="urn:microsoft.com/office/officeart/2008/layout/HorizontalMultiLevelHierarchy"/>
    <dgm:cxn modelId="{4C79352D-ECA4-4967-9455-EA28D218FD5E}" type="presParOf" srcId="{54DF0948-9708-42AB-BD6B-AF74DD8B7872}" destId="{9457F76E-07A8-459E-85B5-27171AC08264}" srcOrd="0" destOrd="0" presId="urn:microsoft.com/office/officeart/2008/layout/HorizontalMultiLevelHierarchy"/>
    <dgm:cxn modelId="{421FF293-724D-4FEA-91AC-C9B52EB56925}" type="presParOf" srcId="{E63B747C-A3CC-4D77-B19E-10ACCEC7C7C0}" destId="{22A3E631-D5B3-49F4-ABAA-6905499C8D5E}" srcOrd="1" destOrd="0" presId="urn:microsoft.com/office/officeart/2008/layout/HorizontalMultiLevelHierarchy"/>
    <dgm:cxn modelId="{AF3BDF4F-DFD2-40EF-B83C-F974DCD5C9CC}" type="presParOf" srcId="{22A3E631-D5B3-49F4-ABAA-6905499C8D5E}" destId="{D34E771E-396B-4BCC-8183-B89C34A4946D}" srcOrd="0" destOrd="0" presId="urn:microsoft.com/office/officeart/2008/layout/HorizontalMultiLevelHierarchy"/>
    <dgm:cxn modelId="{593A0423-546C-4952-AC53-4CFB788A4D79}" type="presParOf" srcId="{22A3E631-D5B3-49F4-ABAA-6905499C8D5E}" destId="{94DF48DD-ED57-4D30-A7F9-DDFC248C2425}" srcOrd="1" destOrd="0" presId="urn:microsoft.com/office/officeart/2008/layout/HorizontalMultiLevelHierarchy"/>
    <dgm:cxn modelId="{238DBF98-3CDD-47B8-B750-49955A34195C}" type="presParOf" srcId="{94DF48DD-ED57-4D30-A7F9-DDFC248C2425}" destId="{42488C00-7143-4FD6-8978-6B3385153F25}" srcOrd="0" destOrd="0" presId="urn:microsoft.com/office/officeart/2008/layout/HorizontalMultiLevelHierarchy"/>
    <dgm:cxn modelId="{C2CCBBA0-3B3E-4810-AFEB-9C79907CDFD9}" type="presParOf" srcId="{42488C00-7143-4FD6-8978-6B3385153F25}" destId="{D4F39DF2-18BD-41E6-8673-1C34367354B5}" srcOrd="0" destOrd="0" presId="urn:microsoft.com/office/officeart/2008/layout/HorizontalMultiLevelHierarchy"/>
    <dgm:cxn modelId="{92DC7E53-6602-4289-882B-3678157476C3}" type="presParOf" srcId="{94DF48DD-ED57-4D30-A7F9-DDFC248C2425}" destId="{F99DA8D2-D037-40A6-AD4E-A27B6364B56B}" srcOrd="1" destOrd="0" presId="urn:microsoft.com/office/officeart/2008/layout/HorizontalMultiLevelHierarchy"/>
    <dgm:cxn modelId="{84D3C6AD-6F0D-4498-90C7-F260D1C21FE4}" type="presParOf" srcId="{F99DA8D2-D037-40A6-AD4E-A27B6364B56B}" destId="{EF6BD4C2-25A2-4047-B7B4-DBD6F6CD2204}" srcOrd="0" destOrd="0" presId="urn:microsoft.com/office/officeart/2008/layout/HorizontalMultiLevelHierarchy"/>
    <dgm:cxn modelId="{DC629A76-6C2F-457A-8778-07DECF30D990}" type="presParOf" srcId="{F99DA8D2-D037-40A6-AD4E-A27B6364B56B}" destId="{470614AD-161A-4830-98D5-033EECDFAE0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Tipos de actuadores</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600" b="1" dirty="0" smtClean="0"/>
            <a:t>Eléctricos </a:t>
          </a:r>
          <a:endParaRPr lang="es-ES" sz="1600" b="1"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5BC471C0-1B81-4589-A06B-27064506CD10}">
      <dgm:prSet custT="1"/>
      <dgm:spPr/>
      <dgm:t>
        <a:bodyPr/>
        <a:lstStyle/>
        <a:p>
          <a:r>
            <a:rPr lang="es-ES" sz="1600" b="1" dirty="0" smtClean="0"/>
            <a:t>Neumáticos</a:t>
          </a:r>
          <a:endParaRPr lang="es-ES" sz="1600" b="1" dirty="0"/>
        </a:p>
      </dgm:t>
    </dgm:pt>
    <dgm:pt modelId="{A5235CCA-9FED-49D0-90F4-C1E3E6CBDF86}" type="parTrans" cxnId="{2A3EB751-F1A6-45CC-9B02-D18E4E2E45CB}">
      <dgm:prSet/>
      <dgm:spPr/>
      <dgm:t>
        <a:bodyPr/>
        <a:lstStyle/>
        <a:p>
          <a:endParaRPr lang="es-ES"/>
        </a:p>
      </dgm:t>
    </dgm:pt>
    <dgm:pt modelId="{10C0773F-E39C-4FB2-B903-5C2F11F653BE}" type="sibTrans" cxnId="{2A3EB751-F1A6-45CC-9B02-D18E4E2E45CB}">
      <dgm:prSet/>
      <dgm:spPr/>
      <dgm:t>
        <a:bodyPr/>
        <a:lstStyle/>
        <a:p>
          <a:endParaRPr lang="es-ES"/>
        </a:p>
      </dgm:t>
    </dgm:pt>
    <dgm:pt modelId="{E6A27AA8-13A6-42E1-A311-58CDF55B797B}">
      <dgm:prSet custT="1"/>
      <dgm:spPr/>
      <dgm:t>
        <a:bodyPr/>
        <a:lstStyle/>
        <a:p>
          <a:r>
            <a:rPr lang="es-ES" sz="1400" dirty="0" smtClean="0"/>
            <a:t>Convertir la energía eléctrica en energía mecánica</a:t>
          </a:r>
          <a:endParaRPr lang="es-ES" sz="1400" dirty="0"/>
        </a:p>
      </dgm:t>
    </dgm:pt>
    <dgm:pt modelId="{AE5AEB44-025B-4D1F-A48F-9EFA01920652}" type="parTrans" cxnId="{4A893F51-75EB-4A5A-B270-807AE330E826}">
      <dgm:prSet/>
      <dgm:spPr/>
      <dgm:t>
        <a:bodyPr/>
        <a:lstStyle/>
        <a:p>
          <a:endParaRPr lang="es-ES"/>
        </a:p>
      </dgm:t>
    </dgm:pt>
    <dgm:pt modelId="{7D5A7490-0DD2-4EAD-99B0-6B348AF47073}" type="sibTrans" cxnId="{4A893F51-75EB-4A5A-B270-807AE330E826}">
      <dgm:prSet/>
      <dgm:spPr/>
      <dgm:t>
        <a:bodyPr/>
        <a:lstStyle/>
        <a:p>
          <a:endParaRPr lang="es-ES"/>
        </a:p>
      </dgm:t>
    </dgm:pt>
    <dgm:pt modelId="{32A4F8F5-1EB5-4571-BE1A-235E565A60DB}">
      <dgm:prSet custT="1"/>
      <dgm:spPr/>
      <dgm:t>
        <a:bodyPr/>
        <a:lstStyle/>
        <a:p>
          <a:r>
            <a:rPr lang="es-ES" sz="1400" dirty="0" smtClean="0"/>
            <a:t>Válvulas eléctricas</a:t>
          </a:r>
          <a:endParaRPr lang="es-ES" sz="1400" dirty="0"/>
        </a:p>
      </dgm:t>
    </dgm:pt>
    <dgm:pt modelId="{B977F3DC-6D68-4DA3-AEFA-0BB2302AA838}" type="parTrans" cxnId="{E3DE32CC-BEF9-4055-BE14-ECE823D23772}">
      <dgm:prSet/>
      <dgm:spPr/>
      <dgm:t>
        <a:bodyPr/>
        <a:lstStyle/>
        <a:p>
          <a:endParaRPr lang="es-ES"/>
        </a:p>
      </dgm:t>
    </dgm:pt>
    <dgm:pt modelId="{97327D61-84CA-415D-B1B2-643103CFAA1A}" type="sibTrans" cxnId="{E3DE32CC-BEF9-4055-BE14-ECE823D23772}">
      <dgm:prSet/>
      <dgm:spPr/>
      <dgm:t>
        <a:bodyPr/>
        <a:lstStyle/>
        <a:p>
          <a:endParaRPr lang="es-ES"/>
        </a:p>
      </dgm:t>
    </dgm:pt>
    <dgm:pt modelId="{5398AF5F-C833-49E8-8340-49FEA17276F6}">
      <dgm:prSet custT="1"/>
      <dgm:spPr/>
      <dgm:t>
        <a:bodyPr/>
        <a:lstStyle/>
        <a:p>
          <a:r>
            <a:rPr lang="es-ES" sz="1400" dirty="0" smtClean="0"/>
            <a:t>Motores eléctricos</a:t>
          </a:r>
          <a:endParaRPr lang="es-ES" sz="1400" dirty="0"/>
        </a:p>
      </dgm:t>
    </dgm:pt>
    <dgm:pt modelId="{D6CE6C91-6237-4360-92C9-2B7C5128CD02}" type="parTrans" cxnId="{04F02DC3-0730-4515-A9D4-E06E20CAC114}">
      <dgm:prSet/>
      <dgm:spPr/>
      <dgm:t>
        <a:bodyPr/>
        <a:lstStyle/>
        <a:p>
          <a:endParaRPr lang="es-ES"/>
        </a:p>
      </dgm:t>
    </dgm:pt>
    <dgm:pt modelId="{F746154D-4D7A-49EA-B5D4-65DB95D3C99E}" type="sibTrans" cxnId="{04F02DC3-0730-4515-A9D4-E06E20CAC114}">
      <dgm:prSet/>
      <dgm:spPr/>
      <dgm:t>
        <a:bodyPr/>
        <a:lstStyle/>
        <a:p>
          <a:endParaRPr lang="es-ES"/>
        </a:p>
      </dgm:t>
    </dgm:pt>
    <dgm:pt modelId="{A6DE7847-D606-4E90-8F2E-F6B4DE373ADA}">
      <dgm:prSet custT="1"/>
      <dgm:spPr/>
      <dgm:t>
        <a:bodyPr/>
        <a:lstStyle/>
        <a:p>
          <a:r>
            <a:rPr lang="es-ES" sz="1400" dirty="0" smtClean="0"/>
            <a:t>Resistencias calefactoras</a:t>
          </a:r>
          <a:endParaRPr lang="es-ES" sz="1400" dirty="0"/>
        </a:p>
      </dgm:t>
    </dgm:pt>
    <dgm:pt modelId="{3397B6C1-84B7-4070-8734-297C46D26EA4}" type="parTrans" cxnId="{8AACEE8F-9CA4-4DAD-A9EC-53983C6A845D}">
      <dgm:prSet/>
      <dgm:spPr/>
      <dgm:t>
        <a:bodyPr/>
        <a:lstStyle/>
        <a:p>
          <a:endParaRPr lang="es-ES"/>
        </a:p>
      </dgm:t>
    </dgm:pt>
    <dgm:pt modelId="{3FF58CE1-0FC0-415C-8EB7-D446FB20CA5B}" type="sibTrans" cxnId="{8AACEE8F-9CA4-4DAD-A9EC-53983C6A845D}">
      <dgm:prSet/>
      <dgm:spPr/>
      <dgm:t>
        <a:bodyPr/>
        <a:lstStyle/>
        <a:p>
          <a:endParaRPr lang="es-ES"/>
        </a:p>
      </dgm:t>
    </dgm:pt>
    <dgm:pt modelId="{7867F00C-FFC1-4746-84A5-0CFA5D5CFA89}">
      <dgm:prSet custT="1"/>
      <dgm:spPr/>
      <dgm:t>
        <a:bodyPr/>
        <a:lstStyle/>
        <a:p>
          <a:r>
            <a:rPr lang="es-ES" sz="1400" dirty="0" smtClean="0"/>
            <a:t>Transforman el aire comprimido a energía mecánica. </a:t>
          </a:r>
          <a:endParaRPr lang="es-ES" sz="1400" dirty="0"/>
        </a:p>
      </dgm:t>
    </dgm:pt>
    <dgm:pt modelId="{47E4A28F-405D-409B-AFF6-96DC0054DE39}" type="parTrans" cxnId="{846EFE0C-AE87-496A-948D-3B492C2DD6F2}">
      <dgm:prSet/>
      <dgm:spPr/>
      <dgm:t>
        <a:bodyPr/>
        <a:lstStyle/>
        <a:p>
          <a:endParaRPr lang="es-ES"/>
        </a:p>
      </dgm:t>
    </dgm:pt>
    <dgm:pt modelId="{B55B90FC-34CD-44A9-A62B-7268653F6A12}" type="sibTrans" cxnId="{846EFE0C-AE87-496A-948D-3B492C2DD6F2}">
      <dgm:prSet/>
      <dgm:spPr/>
      <dgm:t>
        <a:bodyPr/>
        <a:lstStyle/>
        <a:p>
          <a:endParaRPr lang="es-ES"/>
        </a:p>
      </dgm:t>
    </dgm:pt>
    <dgm:pt modelId="{76181464-30D6-488F-866B-25808F03F577}">
      <dgm:prSet custT="1"/>
      <dgm:spPr/>
      <dgm:t>
        <a:bodyPr/>
        <a:lstStyle/>
        <a:p>
          <a:r>
            <a:rPr lang="es-ES" sz="1400" dirty="0" smtClean="0"/>
            <a:t>Cilindro neumático</a:t>
          </a:r>
          <a:endParaRPr lang="es-ES" sz="1400" dirty="0"/>
        </a:p>
      </dgm:t>
    </dgm:pt>
    <dgm:pt modelId="{DB8F40CB-2796-4BBB-9A9E-AE8423B81DF1}" type="parTrans" cxnId="{29BB7C4E-12FB-408E-A13E-A90646E0860E}">
      <dgm:prSet/>
      <dgm:spPr/>
      <dgm:t>
        <a:bodyPr/>
        <a:lstStyle/>
        <a:p>
          <a:endParaRPr lang="es-ES"/>
        </a:p>
      </dgm:t>
    </dgm:pt>
    <dgm:pt modelId="{C277F786-0DF3-48CA-A7C6-ABCE29D7CCEC}" type="sibTrans" cxnId="{29BB7C4E-12FB-408E-A13E-A90646E0860E}">
      <dgm:prSet/>
      <dgm:spPr/>
      <dgm:t>
        <a:bodyPr/>
        <a:lstStyle/>
        <a:p>
          <a:endParaRPr lang="es-ES"/>
        </a:p>
      </dgm:t>
    </dgm:pt>
    <dgm:pt modelId="{2AA45908-9603-44BF-96BF-8D2F65B5B060}">
      <dgm:prSet custT="1"/>
      <dgm:spPr/>
      <dgm:t>
        <a:bodyPr/>
        <a:lstStyle/>
        <a:p>
          <a:r>
            <a:rPr lang="es-ES" sz="1400" dirty="0" smtClean="0"/>
            <a:t>Motores neumáticos </a:t>
          </a:r>
          <a:endParaRPr lang="es-ES" sz="1400" dirty="0"/>
        </a:p>
      </dgm:t>
    </dgm:pt>
    <dgm:pt modelId="{3B13825D-BCD1-4449-AE8C-EB65F1BEDBF9}" type="parTrans" cxnId="{B97975AA-F948-43BD-BAB4-0E7800993A13}">
      <dgm:prSet/>
      <dgm:spPr/>
      <dgm:t>
        <a:bodyPr/>
        <a:lstStyle/>
        <a:p>
          <a:endParaRPr lang="es-ES"/>
        </a:p>
      </dgm:t>
    </dgm:pt>
    <dgm:pt modelId="{B1C2A79C-5B72-4CE4-A2CA-7FF93BD2C37E}" type="sibTrans" cxnId="{B97975AA-F948-43BD-BAB4-0E7800993A13}">
      <dgm:prSet/>
      <dgm:spPr/>
      <dgm:t>
        <a:bodyPr/>
        <a:lstStyle/>
        <a:p>
          <a:endParaRPr lang="es-ES"/>
        </a:p>
      </dgm:t>
    </dgm:pt>
    <dgm:pt modelId="{DB3B1DE4-9AC6-4168-970B-D45424DA2FC0}">
      <dgm:prSet custT="1"/>
      <dgm:spPr/>
      <dgm:t>
        <a:bodyPr/>
        <a:lstStyle/>
        <a:p>
          <a:r>
            <a:rPr lang="es-ES" sz="1600" b="1" dirty="0" smtClean="0"/>
            <a:t>Hidráulicos </a:t>
          </a:r>
          <a:endParaRPr lang="es-ES" sz="1600" b="1" dirty="0"/>
        </a:p>
      </dgm:t>
    </dgm:pt>
    <dgm:pt modelId="{31E4E844-0EC3-449C-96B3-913E008B044E}" type="parTrans" cxnId="{96554FF7-CDA4-4BB3-9444-09EE496267F9}">
      <dgm:prSet/>
      <dgm:spPr/>
      <dgm:t>
        <a:bodyPr/>
        <a:lstStyle/>
        <a:p>
          <a:endParaRPr lang="es-ES"/>
        </a:p>
      </dgm:t>
    </dgm:pt>
    <dgm:pt modelId="{1294EC63-9E17-4E01-AEF0-07A0EF9CCEFE}" type="sibTrans" cxnId="{96554FF7-CDA4-4BB3-9444-09EE496267F9}">
      <dgm:prSet/>
      <dgm:spPr/>
      <dgm:t>
        <a:bodyPr/>
        <a:lstStyle/>
        <a:p>
          <a:endParaRPr lang="es-ES"/>
        </a:p>
      </dgm:t>
    </dgm:pt>
    <dgm:pt modelId="{F4912B58-CE61-4978-8A06-BCD414791ABA}">
      <dgm:prSet custT="1"/>
      <dgm:spPr/>
      <dgm:t>
        <a:bodyPr/>
        <a:lstStyle/>
        <a:p>
          <a:r>
            <a:rPr lang="es-ES" sz="1400" dirty="0" smtClean="0"/>
            <a:t>Transforman la energía hidráulica en energía mecánica</a:t>
          </a:r>
          <a:endParaRPr lang="es-ES" sz="1400" dirty="0"/>
        </a:p>
      </dgm:t>
    </dgm:pt>
    <dgm:pt modelId="{D0B3ABDF-8D57-40A7-A18A-04186D0F80CC}" type="parTrans" cxnId="{7A06CC7B-C000-4A5D-A698-2A0AEE595E04}">
      <dgm:prSet/>
      <dgm:spPr/>
      <dgm:t>
        <a:bodyPr/>
        <a:lstStyle/>
        <a:p>
          <a:endParaRPr lang="es-ES"/>
        </a:p>
      </dgm:t>
    </dgm:pt>
    <dgm:pt modelId="{C68DFDEF-08B3-46C2-AB29-5975DF187CE1}" type="sibTrans" cxnId="{7A06CC7B-C000-4A5D-A698-2A0AEE595E04}">
      <dgm:prSet/>
      <dgm:spPr/>
      <dgm:t>
        <a:bodyPr/>
        <a:lstStyle/>
        <a:p>
          <a:endParaRPr lang="es-ES"/>
        </a:p>
      </dgm:t>
    </dgm:pt>
    <dgm:pt modelId="{FA336DD3-8B9F-47A5-A011-F7435538566F}">
      <dgm:prSet custT="1"/>
      <dgm:spPr/>
      <dgm:t>
        <a:bodyPr/>
        <a:lstStyle/>
        <a:p>
          <a:r>
            <a:rPr lang="es-ES" sz="1400" dirty="0" smtClean="0"/>
            <a:t>Cilindro hidráulico</a:t>
          </a:r>
          <a:endParaRPr lang="es-ES" sz="1400" dirty="0"/>
        </a:p>
      </dgm:t>
    </dgm:pt>
    <dgm:pt modelId="{8BC620A2-3E76-45B8-8278-097CA1D36A11}" type="parTrans" cxnId="{F4C67F21-56C7-432F-A9FB-94813DDBB9AF}">
      <dgm:prSet/>
      <dgm:spPr/>
      <dgm:t>
        <a:bodyPr/>
        <a:lstStyle/>
        <a:p>
          <a:endParaRPr lang="es-ES"/>
        </a:p>
      </dgm:t>
    </dgm:pt>
    <dgm:pt modelId="{49BD9C38-CA9D-4F38-98E1-664C90EC9C0B}" type="sibTrans" cxnId="{F4C67F21-56C7-432F-A9FB-94813DDBB9AF}">
      <dgm:prSet/>
      <dgm:spPr/>
      <dgm:t>
        <a:bodyPr/>
        <a:lstStyle/>
        <a:p>
          <a:endParaRPr lang="es-ES"/>
        </a:p>
      </dgm:t>
    </dgm:pt>
    <dgm:pt modelId="{134A9904-054C-4D2E-939A-BEC4C7A7A0A5}">
      <dgm:prSet custT="1"/>
      <dgm:spPr/>
      <dgm:t>
        <a:bodyPr/>
        <a:lstStyle/>
        <a:p>
          <a:r>
            <a:rPr lang="es-ES" sz="1400" dirty="0" smtClean="0"/>
            <a:t>Motores</a:t>
          </a:r>
          <a:r>
            <a:rPr lang="es-ES" sz="1900" dirty="0" smtClean="0"/>
            <a:t> </a:t>
          </a:r>
          <a:r>
            <a:rPr lang="es-ES" sz="1400" dirty="0" smtClean="0"/>
            <a:t>hidráulicos</a:t>
          </a:r>
          <a:r>
            <a:rPr lang="es-ES" sz="1900" dirty="0" smtClean="0"/>
            <a:t> </a:t>
          </a:r>
          <a:endParaRPr lang="es-ES" sz="1900" dirty="0"/>
        </a:p>
      </dgm:t>
    </dgm:pt>
    <dgm:pt modelId="{582C373D-A775-475B-9EA6-D831755BB89E}" type="parTrans" cxnId="{D68BE707-0436-42BE-A7DC-3548709D68C4}">
      <dgm:prSet/>
      <dgm:spPr/>
      <dgm:t>
        <a:bodyPr/>
        <a:lstStyle/>
        <a:p>
          <a:endParaRPr lang="es-ES"/>
        </a:p>
      </dgm:t>
    </dgm:pt>
    <dgm:pt modelId="{EA96E6FD-FA9A-439A-9F0A-5493F7BA4F71}" type="sibTrans" cxnId="{D68BE707-0436-42BE-A7DC-3548709D68C4}">
      <dgm:prSet/>
      <dgm:spPr/>
      <dgm:t>
        <a:bodyPr/>
        <a:lstStyle/>
        <a:p>
          <a:endParaRPr lang="es-ES"/>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Y="152162">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E4D03A7C-9CD5-4F3D-A9FB-C0C599281E8D}" type="pres">
      <dgm:prSet presAssocID="{F379FC1D-5415-40E6-B69D-4219A613583A}" presName="conn2-1" presStyleLbl="parChTrans1D2" presStyleIdx="0" presStyleCnt="3"/>
      <dgm:spPr/>
      <dgm:t>
        <a:bodyPr/>
        <a:lstStyle/>
        <a:p>
          <a:endParaRPr lang="es-EC"/>
        </a:p>
      </dgm:t>
    </dgm:pt>
    <dgm:pt modelId="{93390A3A-B177-441B-853B-C49261B3C1E7}" type="pres">
      <dgm:prSet presAssocID="{F379FC1D-5415-40E6-B69D-4219A613583A}" presName="connTx" presStyleLbl="parChTrans1D2" presStyleIdx="0" presStyleCnt="3"/>
      <dgm:spPr/>
      <dgm:t>
        <a:bodyPr/>
        <a:lstStyle/>
        <a:p>
          <a:endParaRPr lang="es-EC"/>
        </a:p>
      </dgm:t>
    </dgm:pt>
    <dgm:pt modelId="{255ECFE9-4FFA-4DE6-819A-993649EF84BA}" type="pres">
      <dgm:prSet presAssocID="{47F84568-3A81-44DF-8CC6-4E85233DE8A5}" presName="root2" presStyleCnt="0"/>
      <dgm:spPr/>
    </dgm:pt>
    <dgm:pt modelId="{D5B93653-2736-46F8-8B70-CC21F863C311}" type="pres">
      <dgm:prSet presAssocID="{47F84568-3A81-44DF-8CC6-4E85233DE8A5}" presName="LevelTwoTextNode" presStyleLbl="node2" presStyleIdx="0" presStyleCnt="3" custScaleX="75542">
        <dgm:presLayoutVars>
          <dgm:chPref val="3"/>
        </dgm:presLayoutVars>
      </dgm:prSet>
      <dgm:spPr/>
      <dgm:t>
        <a:bodyPr/>
        <a:lstStyle/>
        <a:p>
          <a:endParaRPr lang="es-ES"/>
        </a:p>
      </dgm:t>
    </dgm:pt>
    <dgm:pt modelId="{5280FEA8-A1FF-42C0-84C6-296DCA8431C0}" type="pres">
      <dgm:prSet presAssocID="{47F84568-3A81-44DF-8CC6-4E85233DE8A5}" presName="level3hierChild" presStyleCnt="0"/>
      <dgm:spPr/>
    </dgm:pt>
    <dgm:pt modelId="{6EEBE85B-F502-4B7E-8515-1F15C64EAC0C}" type="pres">
      <dgm:prSet presAssocID="{AE5AEB44-025B-4D1F-A48F-9EFA01920652}" presName="conn2-1" presStyleLbl="parChTrans1D3" presStyleIdx="0" presStyleCnt="3"/>
      <dgm:spPr/>
      <dgm:t>
        <a:bodyPr/>
        <a:lstStyle/>
        <a:p>
          <a:endParaRPr lang="es-EC"/>
        </a:p>
      </dgm:t>
    </dgm:pt>
    <dgm:pt modelId="{5F8AB5DA-9CFF-4A0B-9CE7-251880C22248}" type="pres">
      <dgm:prSet presAssocID="{AE5AEB44-025B-4D1F-A48F-9EFA01920652}" presName="connTx" presStyleLbl="parChTrans1D3" presStyleIdx="0" presStyleCnt="3"/>
      <dgm:spPr/>
      <dgm:t>
        <a:bodyPr/>
        <a:lstStyle/>
        <a:p>
          <a:endParaRPr lang="es-EC"/>
        </a:p>
      </dgm:t>
    </dgm:pt>
    <dgm:pt modelId="{9C988DDA-DAC7-4B9D-9D8B-D9C41616926D}" type="pres">
      <dgm:prSet presAssocID="{E6A27AA8-13A6-42E1-A311-58CDF55B797B}" presName="root2" presStyleCnt="0"/>
      <dgm:spPr/>
    </dgm:pt>
    <dgm:pt modelId="{4ACC8C10-6C1E-4C8C-834E-B4512D07D353}" type="pres">
      <dgm:prSet presAssocID="{E6A27AA8-13A6-42E1-A311-58CDF55B797B}" presName="LevelTwoTextNode" presStyleLbl="node3" presStyleIdx="0" presStyleCnt="3" custScaleY="144258">
        <dgm:presLayoutVars>
          <dgm:chPref val="3"/>
        </dgm:presLayoutVars>
      </dgm:prSet>
      <dgm:spPr/>
      <dgm:t>
        <a:bodyPr/>
        <a:lstStyle/>
        <a:p>
          <a:endParaRPr lang="es-ES"/>
        </a:p>
      </dgm:t>
    </dgm:pt>
    <dgm:pt modelId="{13ED99A3-0079-4724-BF39-F945A645B4CA}" type="pres">
      <dgm:prSet presAssocID="{E6A27AA8-13A6-42E1-A311-58CDF55B797B}" presName="level3hierChild" presStyleCnt="0"/>
      <dgm:spPr/>
    </dgm:pt>
    <dgm:pt modelId="{3CBCDF30-1105-4D8B-94D5-25E4B4AB541E}" type="pres">
      <dgm:prSet presAssocID="{B977F3DC-6D68-4DA3-AEFA-0BB2302AA838}" presName="conn2-1" presStyleLbl="parChTrans1D4" presStyleIdx="0" presStyleCnt="7"/>
      <dgm:spPr/>
      <dgm:t>
        <a:bodyPr/>
        <a:lstStyle/>
        <a:p>
          <a:endParaRPr lang="es-EC"/>
        </a:p>
      </dgm:t>
    </dgm:pt>
    <dgm:pt modelId="{C1A80B35-7B3A-4EC4-88DD-DA97052C93BA}" type="pres">
      <dgm:prSet presAssocID="{B977F3DC-6D68-4DA3-AEFA-0BB2302AA838}" presName="connTx" presStyleLbl="parChTrans1D4" presStyleIdx="0" presStyleCnt="7"/>
      <dgm:spPr/>
      <dgm:t>
        <a:bodyPr/>
        <a:lstStyle/>
        <a:p>
          <a:endParaRPr lang="es-EC"/>
        </a:p>
      </dgm:t>
    </dgm:pt>
    <dgm:pt modelId="{7061320A-26FE-4706-868B-B4677B16117A}" type="pres">
      <dgm:prSet presAssocID="{32A4F8F5-1EB5-4571-BE1A-235E565A60DB}" presName="root2" presStyleCnt="0"/>
      <dgm:spPr/>
    </dgm:pt>
    <dgm:pt modelId="{AD38CBE4-C98D-4A35-BFA4-0486ED26E33F}" type="pres">
      <dgm:prSet presAssocID="{32A4F8F5-1EB5-4571-BE1A-235E565A60DB}" presName="LevelTwoTextNode" presStyleLbl="node4" presStyleIdx="0" presStyleCnt="7">
        <dgm:presLayoutVars>
          <dgm:chPref val="3"/>
        </dgm:presLayoutVars>
      </dgm:prSet>
      <dgm:spPr/>
      <dgm:t>
        <a:bodyPr/>
        <a:lstStyle/>
        <a:p>
          <a:endParaRPr lang="es-ES"/>
        </a:p>
      </dgm:t>
    </dgm:pt>
    <dgm:pt modelId="{0ED6F262-419C-4A3E-8592-EE2A1E2E369E}" type="pres">
      <dgm:prSet presAssocID="{32A4F8F5-1EB5-4571-BE1A-235E565A60DB}" presName="level3hierChild" presStyleCnt="0"/>
      <dgm:spPr/>
    </dgm:pt>
    <dgm:pt modelId="{6C9D3650-4332-4164-A5F3-54B4E0DBA0C8}" type="pres">
      <dgm:prSet presAssocID="{D6CE6C91-6237-4360-92C9-2B7C5128CD02}" presName="conn2-1" presStyleLbl="parChTrans1D4" presStyleIdx="1" presStyleCnt="7"/>
      <dgm:spPr/>
      <dgm:t>
        <a:bodyPr/>
        <a:lstStyle/>
        <a:p>
          <a:endParaRPr lang="es-EC"/>
        </a:p>
      </dgm:t>
    </dgm:pt>
    <dgm:pt modelId="{C0C8C5C2-FF7B-4981-8DDC-C14F8DCF5243}" type="pres">
      <dgm:prSet presAssocID="{D6CE6C91-6237-4360-92C9-2B7C5128CD02}" presName="connTx" presStyleLbl="parChTrans1D4" presStyleIdx="1" presStyleCnt="7"/>
      <dgm:spPr/>
      <dgm:t>
        <a:bodyPr/>
        <a:lstStyle/>
        <a:p>
          <a:endParaRPr lang="es-EC"/>
        </a:p>
      </dgm:t>
    </dgm:pt>
    <dgm:pt modelId="{CA4580C8-108C-4F0E-A888-5BB0808263D4}" type="pres">
      <dgm:prSet presAssocID="{5398AF5F-C833-49E8-8340-49FEA17276F6}" presName="root2" presStyleCnt="0"/>
      <dgm:spPr/>
    </dgm:pt>
    <dgm:pt modelId="{615CBDF5-9EB5-4850-946A-D1AE8CE290D6}" type="pres">
      <dgm:prSet presAssocID="{5398AF5F-C833-49E8-8340-49FEA17276F6}" presName="LevelTwoTextNode" presStyleLbl="node4" presStyleIdx="1" presStyleCnt="7">
        <dgm:presLayoutVars>
          <dgm:chPref val="3"/>
        </dgm:presLayoutVars>
      </dgm:prSet>
      <dgm:spPr/>
      <dgm:t>
        <a:bodyPr/>
        <a:lstStyle/>
        <a:p>
          <a:endParaRPr lang="es-ES"/>
        </a:p>
      </dgm:t>
    </dgm:pt>
    <dgm:pt modelId="{7C4DA134-768E-4646-AAD1-2B6BC353EA2B}" type="pres">
      <dgm:prSet presAssocID="{5398AF5F-C833-49E8-8340-49FEA17276F6}" presName="level3hierChild" presStyleCnt="0"/>
      <dgm:spPr/>
    </dgm:pt>
    <dgm:pt modelId="{B7C813E9-5085-4A2A-A0D6-6CBF8DF27563}" type="pres">
      <dgm:prSet presAssocID="{3397B6C1-84B7-4070-8734-297C46D26EA4}" presName="conn2-1" presStyleLbl="parChTrans1D4" presStyleIdx="2" presStyleCnt="7"/>
      <dgm:spPr/>
      <dgm:t>
        <a:bodyPr/>
        <a:lstStyle/>
        <a:p>
          <a:endParaRPr lang="es-EC"/>
        </a:p>
      </dgm:t>
    </dgm:pt>
    <dgm:pt modelId="{83113E5A-E42F-4650-BCDD-5A5A0F33AFD2}" type="pres">
      <dgm:prSet presAssocID="{3397B6C1-84B7-4070-8734-297C46D26EA4}" presName="connTx" presStyleLbl="parChTrans1D4" presStyleIdx="2" presStyleCnt="7"/>
      <dgm:spPr/>
      <dgm:t>
        <a:bodyPr/>
        <a:lstStyle/>
        <a:p>
          <a:endParaRPr lang="es-EC"/>
        </a:p>
      </dgm:t>
    </dgm:pt>
    <dgm:pt modelId="{C19FFA7A-4FE5-4942-98AC-394A69A261C5}" type="pres">
      <dgm:prSet presAssocID="{A6DE7847-D606-4E90-8F2E-F6B4DE373ADA}" presName="root2" presStyleCnt="0"/>
      <dgm:spPr/>
    </dgm:pt>
    <dgm:pt modelId="{482E4F71-CD04-403A-9BFF-39379A614080}" type="pres">
      <dgm:prSet presAssocID="{A6DE7847-D606-4E90-8F2E-F6B4DE373ADA}" presName="LevelTwoTextNode" presStyleLbl="node4" presStyleIdx="2" presStyleCnt="7">
        <dgm:presLayoutVars>
          <dgm:chPref val="3"/>
        </dgm:presLayoutVars>
      </dgm:prSet>
      <dgm:spPr/>
      <dgm:t>
        <a:bodyPr/>
        <a:lstStyle/>
        <a:p>
          <a:endParaRPr lang="es-ES"/>
        </a:p>
      </dgm:t>
    </dgm:pt>
    <dgm:pt modelId="{E661184A-4334-4F53-9558-BF58D0E33D68}" type="pres">
      <dgm:prSet presAssocID="{A6DE7847-D606-4E90-8F2E-F6B4DE373ADA}" presName="level3hierChild" presStyleCnt="0"/>
      <dgm:spPr/>
    </dgm:pt>
    <dgm:pt modelId="{D694C639-10EA-471E-919A-C243DBFE0BB3}" type="pres">
      <dgm:prSet presAssocID="{A5235CCA-9FED-49D0-90F4-C1E3E6CBDF86}" presName="conn2-1" presStyleLbl="parChTrans1D2" presStyleIdx="1" presStyleCnt="3"/>
      <dgm:spPr/>
      <dgm:t>
        <a:bodyPr/>
        <a:lstStyle/>
        <a:p>
          <a:endParaRPr lang="es-EC"/>
        </a:p>
      </dgm:t>
    </dgm:pt>
    <dgm:pt modelId="{0267A5DC-6E58-4822-BD65-D84A7411389A}" type="pres">
      <dgm:prSet presAssocID="{A5235CCA-9FED-49D0-90F4-C1E3E6CBDF86}" presName="connTx" presStyleLbl="parChTrans1D2" presStyleIdx="1" presStyleCnt="3"/>
      <dgm:spPr/>
      <dgm:t>
        <a:bodyPr/>
        <a:lstStyle/>
        <a:p>
          <a:endParaRPr lang="es-EC"/>
        </a:p>
      </dgm:t>
    </dgm:pt>
    <dgm:pt modelId="{1FAFAF22-126D-4611-9AE1-602E4ED59E5F}" type="pres">
      <dgm:prSet presAssocID="{5BC471C0-1B81-4589-A06B-27064506CD10}" presName="root2" presStyleCnt="0"/>
      <dgm:spPr/>
    </dgm:pt>
    <dgm:pt modelId="{EA3A8909-013F-4145-ADF1-90D41932D93E}" type="pres">
      <dgm:prSet presAssocID="{5BC471C0-1B81-4589-A06B-27064506CD10}" presName="LevelTwoTextNode" presStyleLbl="node2" presStyleIdx="1" presStyleCnt="3" custScaleX="75724">
        <dgm:presLayoutVars>
          <dgm:chPref val="3"/>
        </dgm:presLayoutVars>
      </dgm:prSet>
      <dgm:spPr/>
      <dgm:t>
        <a:bodyPr/>
        <a:lstStyle/>
        <a:p>
          <a:endParaRPr lang="es-ES"/>
        </a:p>
      </dgm:t>
    </dgm:pt>
    <dgm:pt modelId="{2EB0F224-BDD6-42E3-8B93-8463ECF1860E}" type="pres">
      <dgm:prSet presAssocID="{5BC471C0-1B81-4589-A06B-27064506CD10}" presName="level3hierChild" presStyleCnt="0"/>
      <dgm:spPr/>
    </dgm:pt>
    <dgm:pt modelId="{127CBA01-E8C2-4299-ABE7-65D4F49D31F3}" type="pres">
      <dgm:prSet presAssocID="{47E4A28F-405D-409B-AFF6-96DC0054DE39}" presName="conn2-1" presStyleLbl="parChTrans1D3" presStyleIdx="1" presStyleCnt="3"/>
      <dgm:spPr/>
      <dgm:t>
        <a:bodyPr/>
        <a:lstStyle/>
        <a:p>
          <a:endParaRPr lang="es-EC"/>
        </a:p>
      </dgm:t>
    </dgm:pt>
    <dgm:pt modelId="{A5F2BFAA-959F-4469-91F0-95B9C0AD3755}" type="pres">
      <dgm:prSet presAssocID="{47E4A28F-405D-409B-AFF6-96DC0054DE39}" presName="connTx" presStyleLbl="parChTrans1D3" presStyleIdx="1" presStyleCnt="3"/>
      <dgm:spPr/>
      <dgm:t>
        <a:bodyPr/>
        <a:lstStyle/>
        <a:p>
          <a:endParaRPr lang="es-EC"/>
        </a:p>
      </dgm:t>
    </dgm:pt>
    <dgm:pt modelId="{AFC1A7A7-830A-4F4E-AB6C-83CCE6CA0332}" type="pres">
      <dgm:prSet presAssocID="{7867F00C-FFC1-4746-84A5-0CFA5D5CFA89}" presName="root2" presStyleCnt="0"/>
      <dgm:spPr/>
    </dgm:pt>
    <dgm:pt modelId="{B629883F-5F2C-4939-A7DD-908DA7B1BFA5}" type="pres">
      <dgm:prSet presAssocID="{7867F00C-FFC1-4746-84A5-0CFA5D5CFA89}" presName="LevelTwoTextNode" presStyleLbl="node3" presStyleIdx="1" presStyleCnt="3" custScaleY="144258">
        <dgm:presLayoutVars>
          <dgm:chPref val="3"/>
        </dgm:presLayoutVars>
      </dgm:prSet>
      <dgm:spPr/>
      <dgm:t>
        <a:bodyPr/>
        <a:lstStyle/>
        <a:p>
          <a:endParaRPr lang="es-ES"/>
        </a:p>
      </dgm:t>
    </dgm:pt>
    <dgm:pt modelId="{F285D5DA-44C4-46E9-998D-4FE26DDBCCDD}" type="pres">
      <dgm:prSet presAssocID="{7867F00C-FFC1-4746-84A5-0CFA5D5CFA89}" presName="level3hierChild" presStyleCnt="0"/>
      <dgm:spPr/>
    </dgm:pt>
    <dgm:pt modelId="{1FC5A292-A4A8-44EB-8397-71FE4A13C750}" type="pres">
      <dgm:prSet presAssocID="{DB8F40CB-2796-4BBB-9A9E-AE8423B81DF1}" presName="conn2-1" presStyleLbl="parChTrans1D4" presStyleIdx="3" presStyleCnt="7"/>
      <dgm:spPr/>
      <dgm:t>
        <a:bodyPr/>
        <a:lstStyle/>
        <a:p>
          <a:endParaRPr lang="es-EC"/>
        </a:p>
      </dgm:t>
    </dgm:pt>
    <dgm:pt modelId="{73D081CB-EADE-44A7-A9C3-4ACCC78D76AB}" type="pres">
      <dgm:prSet presAssocID="{DB8F40CB-2796-4BBB-9A9E-AE8423B81DF1}" presName="connTx" presStyleLbl="parChTrans1D4" presStyleIdx="3" presStyleCnt="7"/>
      <dgm:spPr/>
      <dgm:t>
        <a:bodyPr/>
        <a:lstStyle/>
        <a:p>
          <a:endParaRPr lang="es-EC"/>
        </a:p>
      </dgm:t>
    </dgm:pt>
    <dgm:pt modelId="{0576CD2B-62B8-44C0-A053-ADFEACD81475}" type="pres">
      <dgm:prSet presAssocID="{76181464-30D6-488F-866B-25808F03F577}" presName="root2" presStyleCnt="0"/>
      <dgm:spPr/>
    </dgm:pt>
    <dgm:pt modelId="{206ABC4A-E000-496D-BAE6-29212F195184}" type="pres">
      <dgm:prSet presAssocID="{76181464-30D6-488F-866B-25808F03F577}" presName="LevelTwoTextNode" presStyleLbl="node4" presStyleIdx="3" presStyleCnt="7">
        <dgm:presLayoutVars>
          <dgm:chPref val="3"/>
        </dgm:presLayoutVars>
      </dgm:prSet>
      <dgm:spPr/>
      <dgm:t>
        <a:bodyPr/>
        <a:lstStyle/>
        <a:p>
          <a:endParaRPr lang="es-ES"/>
        </a:p>
      </dgm:t>
    </dgm:pt>
    <dgm:pt modelId="{88319657-4FCC-4F42-BDD2-153EF96A2CC7}" type="pres">
      <dgm:prSet presAssocID="{76181464-30D6-488F-866B-25808F03F577}" presName="level3hierChild" presStyleCnt="0"/>
      <dgm:spPr/>
    </dgm:pt>
    <dgm:pt modelId="{5F12248C-8710-45D0-927A-DDE95E973FD1}" type="pres">
      <dgm:prSet presAssocID="{3B13825D-BCD1-4449-AE8C-EB65F1BEDBF9}" presName="conn2-1" presStyleLbl="parChTrans1D4" presStyleIdx="4" presStyleCnt="7"/>
      <dgm:spPr/>
      <dgm:t>
        <a:bodyPr/>
        <a:lstStyle/>
        <a:p>
          <a:endParaRPr lang="es-EC"/>
        </a:p>
      </dgm:t>
    </dgm:pt>
    <dgm:pt modelId="{722DBAB8-038F-473F-8788-FAE873ED21DB}" type="pres">
      <dgm:prSet presAssocID="{3B13825D-BCD1-4449-AE8C-EB65F1BEDBF9}" presName="connTx" presStyleLbl="parChTrans1D4" presStyleIdx="4" presStyleCnt="7"/>
      <dgm:spPr/>
      <dgm:t>
        <a:bodyPr/>
        <a:lstStyle/>
        <a:p>
          <a:endParaRPr lang="es-EC"/>
        </a:p>
      </dgm:t>
    </dgm:pt>
    <dgm:pt modelId="{3FDBDCF6-A8A5-4C5F-BAC3-AEF5F7EA0DB7}" type="pres">
      <dgm:prSet presAssocID="{2AA45908-9603-44BF-96BF-8D2F65B5B060}" presName="root2" presStyleCnt="0"/>
      <dgm:spPr/>
    </dgm:pt>
    <dgm:pt modelId="{11089127-0E06-48FC-8136-8D32A53B0712}" type="pres">
      <dgm:prSet presAssocID="{2AA45908-9603-44BF-96BF-8D2F65B5B060}" presName="LevelTwoTextNode" presStyleLbl="node4" presStyleIdx="4" presStyleCnt="7">
        <dgm:presLayoutVars>
          <dgm:chPref val="3"/>
        </dgm:presLayoutVars>
      </dgm:prSet>
      <dgm:spPr/>
      <dgm:t>
        <a:bodyPr/>
        <a:lstStyle/>
        <a:p>
          <a:endParaRPr lang="es-ES"/>
        </a:p>
      </dgm:t>
    </dgm:pt>
    <dgm:pt modelId="{9AB1420D-A854-4BD7-B039-B8DD5E54917C}" type="pres">
      <dgm:prSet presAssocID="{2AA45908-9603-44BF-96BF-8D2F65B5B060}" presName="level3hierChild" presStyleCnt="0"/>
      <dgm:spPr/>
    </dgm:pt>
    <dgm:pt modelId="{EC424490-FD47-4300-A992-CF57895C0264}" type="pres">
      <dgm:prSet presAssocID="{31E4E844-0EC3-449C-96B3-913E008B044E}" presName="conn2-1" presStyleLbl="parChTrans1D2" presStyleIdx="2" presStyleCnt="3"/>
      <dgm:spPr/>
      <dgm:t>
        <a:bodyPr/>
        <a:lstStyle/>
        <a:p>
          <a:endParaRPr lang="es-EC"/>
        </a:p>
      </dgm:t>
    </dgm:pt>
    <dgm:pt modelId="{A7BD89EC-4854-44F9-BDF0-8D26C04CCB7F}" type="pres">
      <dgm:prSet presAssocID="{31E4E844-0EC3-449C-96B3-913E008B044E}" presName="connTx" presStyleLbl="parChTrans1D2" presStyleIdx="2" presStyleCnt="3"/>
      <dgm:spPr/>
      <dgm:t>
        <a:bodyPr/>
        <a:lstStyle/>
        <a:p>
          <a:endParaRPr lang="es-EC"/>
        </a:p>
      </dgm:t>
    </dgm:pt>
    <dgm:pt modelId="{9A3D9AB4-4340-4B63-8E33-27BBC523FF9E}" type="pres">
      <dgm:prSet presAssocID="{DB3B1DE4-9AC6-4168-970B-D45424DA2FC0}" presName="root2" presStyleCnt="0"/>
      <dgm:spPr/>
    </dgm:pt>
    <dgm:pt modelId="{E359452D-473D-4E9D-9318-699A79DEE27F}" type="pres">
      <dgm:prSet presAssocID="{DB3B1DE4-9AC6-4168-970B-D45424DA2FC0}" presName="LevelTwoTextNode" presStyleLbl="node2" presStyleIdx="2" presStyleCnt="3" custScaleX="76571">
        <dgm:presLayoutVars>
          <dgm:chPref val="3"/>
        </dgm:presLayoutVars>
      </dgm:prSet>
      <dgm:spPr/>
      <dgm:t>
        <a:bodyPr/>
        <a:lstStyle/>
        <a:p>
          <a:endParaRPr lang="es-ES"/>
        </a:p>
      </dgm:t>
    </dgm:pt>
    <dgm:pt modelId="{E2099E42-67A4-4C09-A928-BA0E2EFB6141}" type="pres">
      <dgm:prSet presAssocID="{DB3B1DE4-9AC6-4168-970B-D45424DA2FC0}" presName="level3hierChild" presStyleCnt="0"/>
      <dgm:spPr/>
    </dgm:pt>
    <dgm:pt modelId="{AD4F0B2C-DF80-40BD-B54B-992DC3AF98FA}" type="pres">
      <dgm:prSet presAssocID="{D0B3ABDF-8D57-40A7-A18A-04186D0F80CC}" presName="conn2-1" presStyleLbl="parChTrans1D3" presStyleIdx="2" presStyleCnt="3"/>
      <dgm:spPr/>
      <dgm:t>
        <a:bodyPr/>
        <a:lstStyle/>
        <a:p>
          <a:endParaRPr lang="es-EC"/>
        </a:p>
      </dgm:t>
    </dgm:pt>
    <dgm:pt modelId="{F74A40F3-A9B9-4828-8055-0065E23906D3}" type="pres">
      <dgm:prSet presAssocID="{D0B3ABDF-8D57-40A7-A18A-04186D0F80CC}" presName="connTx" presStyleLbl="parChTrans1D3" presStyleIdx="2" presStyleCnt="3"/>
      <dgm:spPr/>
      <dgm:t>
        <a:bodyPr/>
        <a:lstStyle/>
        <a:p>
          <a:endParaRPr lang="es-EC"/>
        </a:p>
      </dgm:t>
    </dgm:pt>
    <dgm:pt modelId="{2D50038D-3C81-401E-93F0-8165C5B7FD9A}" type="pres">
      <dgm:prSet presAssocID="{F4912B58-CE61-4978-8A06-BCD414791ABA}" presName="root2" presStyleCnt="0"/>
      <dgm:spPr/>
    </dgm:pt>
    <dgm:pt modelId="{F843DA67-426B-4F29-8BB3-542FE5D13480}" type="pres">
      <dgm:prSet presAssocID="{F4912B58-CE61-4978-8A06-BCD414791ABA}" presName="LevelTwoTextNode" presStyleLbl="node3" presStyleIdx="2" presStyleCnt="3" custScaleY="144258">
        <dgm:presLayoutVars>
          <dgm:chPref val="3"/>
        </dgm:presLayoutVars>
      </dgm:prSet>
      <dgm:spPr/>
      <dgm:t>
        <a:bodyPr/>
        <a:lstStyle/>
        <a:p>
          <a:endParaRPr lang="es-ES"/>
        </a:p>
      </dgm:t>
    </dgm:pt>
    <dgm:pt modelId="{6C0E59CB-3005-4BFB-9E61-6597AA32C1AC}" type="pres">
      <dgm:prSet presAssocID="{F4912B58-CE61-4978-8A06-BCD414791ABA}" presName="level3hierChild" presStyleCnt="0"/>
      <dgm:spPr/>
    </dgm:pt>
    <dgm:pt modelId="{16D16961-BC82-4935-ABF1-2B4EFF81A012}" type="pres">
      <dgm:prSet presAssocID="{8BC620A2-3E76-45B8-8278-097CA1D36A11}" presName="conn2-1" presStyleLbl="parChTrans1D4" presStyleIdx="5" presStyleCnt="7"/>
      <dgm:spPr/>
      <dgm:t>
        <a:bodyPr/>
        <a:lstStyle/>
        <a:p>
          <a:endParaRPr lang="es-EC"/>
        </a:p>
      </dgm:t>
    </dgm:pt>
    <dgm:pt modelId="{8581AB5C-5F70-4768-B0C6-4DD7CA0EAFE2}" type="pres">
      <dgm:prSet presAssocID="{8BC620A2-3E76-45B8-8278-097CA1D36A11}" presName="connTx" presStyleLbl="parChTrans1D4" presStyleIdx="5" presStyleCnt="7"/>
      <dgm:spPr/>
      <dgm:t>
        <a:bodyPr/>
        <a:lstStyle/>
        <a:p>
          <a:endParaRPr lang="es-EC"/>
        </a:p>
      </dgm:t>
    </dgm:pt>
    <dgm:pt modelId="{FFCD7C99-C6A5-466B-B91E-5504AEDE72EF}" type="pres">
      <dgm:prSet presAssocID="{FA336DD3-8B9F-47A5-A011-F7435538566F}" presName="root2" presStyleCnt="0"/>
      <dgm:spPr/>
    </dgm:pt>
    <dgm:pt modelId="{74D34589-EC7B-4606-B1D0-8A13ABB6F9E9}" type="pres">
      <dgm:prSet presAssocID="{FA336DD3-8B9F-47A5-A011-F7435538566F}" presName="LevelTwoTextNode" presStyleLbl="node4" presStyleIdx="5" presStyleCnt="7">
        <dgm:presLayoutVars>
          <dgm:chPref val="3"/>
        </dgm:presLayoutVars>
      </dgm:prSet>
      <dgm:spPr/>
      <dgm:t>
        <a:bodyPr/>
        <a:lstStyle/>
        <a:p>
          <a:endParaRPr lang="es-ES"/>
        </a:p>
      </dgm:t>
    </dgm:pt>
    <dgm:pt modelId="{842EFB3B-EA1B-45D4-AC02-F2C09C56E203}" type="pres">
      <dgm:prSet presAssocID="{FA336DD3-8B9F-47A5-A011-F7435538566F}" presName="level3hierChild" presStyleCnt="0"/>
      <dgm:spPr/>
    </dgm:pt>
    <dgm:pt modelId="{EE836854-16DA-43EB-972F-2EE9A8EF474E}" type="pres">
      <dgm:prSet presAssocID="{582C373D-A775-475B-9EA6-D831755BB89E}" presName="conn2-1" presStyleLbl="parChTrans1D4" presStyleIdx="6" presStyleCnt="7"/>
      <dgm:spPr/>
      <dgm:t>
        <a:bodyPr/>
        <a:lstStyle/>
        <a:p>
          <a:endParaRPr lang="es-EC"/>
        </a:p>
      </dgm:t>
    </dgm:pt>
    <dgm:pt modelId="{AB387EED-A806-4A11-AA75-41723062BBB9}" type="pres">
      <dgm:prSet presAssocID="{582C373D-A775-475B-9EA6-D831755BB89E}" presName="connTx" presStyleLbl="parChTrans1D4" presStyleIdx="6" presStyleCnt="7"/>
      <dgm:spPr/>
      <dgm:t>
        <a:bodyPr/>
        <a:lstStyle/>
        <a:p>
          <a:endParaRPr lang="es-EC"/>
        </a:p>
      </dgm:t>
    </dgm:pt>
    <dgm:pt modelId="{F57590BB-0BC8-4CA0-8E8F-D96FF5E9E829}" type="pres">
      <dgm:prSet presAssocID="{134A9904-054C-4D2E-939A-BEC4C7A7A0A5}" presName="root2" presStyleCnt="0"/>
      <dgm:spPr/>
    </dgm:pt>
    <dgm:pt modelId="{B7D6A7EB-1089-481F-8F0C-AA32FD2BC600}" type="pres">
      <dgm:prSet presAssocID="{134A9904-054C-4D2E-939A-BEC4C7A7A0A5}" presName="LevelTwoTextNode" presStyleLbl="node4" presStyleIdx="6" presStyleCnt="7">
        <dgm:presLayoutVars>
          <dgm:chPref val="3"/>
        </dgm:presLayoutVars>
      </dgm:prSet>
      <dgm:spPr/>
      <dgm:t>
        <a:bodyPr/>
        <a:lstStyle/>
        <a:p>
          <a:endParaRPr lang="es-ES"/>
        </a:p>
      </dgm:t>
    </dgm:pt>
    <dgm:pt modelId="{CB3F279A-F2A3-456E-AB9E-01666AE18416}" type="pres">
      <dgm:prSet presAssocID="{134A9904-054C-4D2E-939A-BEC4C7A7A0A5}" presName="level3hierChild" presStyleCnt="0"/>
      <dgm:spPr/>
    </dgm:pt>
  </dgm:ptLst>
  <dgm:cxnLst>
    <dgm:cxn modelId="{2A3EB751-F1A6-45CC-9B02-D18E4E2E45CB}" srcId="{9F3F76BB-3543-45D0-B48F-88B4B673539B}" destId="{5BC471C0-1B81-4589-A06B-27064506CD10}" srcOrd="1" destOrd="0" parTransId="{A5235CCA-9FED-49D0-90F4-C1E3E6CBDF86}" sibTransId="{10C0773F-E39C-4FB2-B903-5C2F11F653BE}"/>
    <dgm:cxn modelId="{11C0E4C6-BC79-475D-8CB8-32DF86960088}" type="presOf" srcId="{DB3B1DE4-9AC6-4168-970B-D45424DA2FC0}" destId="{E359452D-473D-4E9D-9318-699A79DEE27F}" srcOrd="0" destOrd="0" presId="urn:microsoft.com/office/officeart/2008/layout/HorizontalMultiLevelHierarchy"/>
    <dgm:cxn modelId="{7FBEB929-A39E-46C8-9D84-369793991B2B}" type="presOf" srcId="{32A4F8F5-1EB5-4571-BE1A-235E565A60DB}" destId="{AD38CBE4-C98D-4A35-BFA4-0486ED26E33F}" srcOrd="0" destOrd="0" presId="urn:microsoft.com/office/officeart/2008/layout/HorizontalMultiLevelHierarchy"/>
    <dgm:cxn modelId="{4A893F51-75EB-4A5A-B270-807AE330E826}" srcId="{47F84568-3A81-44DF-8CC6-4E85233DE8A5}" destId="{E6A27AA8-13A6-42E1-A311-58CDF55B797B}" srcOrd="0" destOrd="0" parTransId="{AE5AEB44-025B-4D1F-A48F-9EFA01920652}" sibTransId="{7D5A7490-0DD2-4EAD-99B0-6B348AF47073}"/>
    <dgm:cxn modelId="{3F1BDDD8-E732-4626-971B-0E0B71E3F16A}" type="presOf" srcId="{A5235CCA-9FED-49D0-90F4-C1E3E6CBDF86}" destId="{0267A5DC-6E58-4822-BD65-D84A7411389A}" srcOrd="1" destOrd="0" presId="urn:microsoft.com/office/officeart/2008/layout/HorizontalMultiLevelHierarchy"/>
    <dgm:cxn modelId="{BFD36965-EB23-48B7-9EAD-FCAB5AF727DB}" type="presOf" srcId="{F4912B58-CE61-4978-8A06-BCD414791ABA}" destId="{F843DA67-426B-4F29-8BB3-542FE5D13480}" srcOrd="0" destOrd="0" presId="urn:microsoft.com/office/officeart/2008/layout/HorizontalMultiLevelHierarchy"/>
    <dgm:cxn modelId="{A92A6238-7029-4D46-B638-6D36E42B136E}" type="presOf" srcId="{31E4E844-0EC3-449C-96B3-913E008B044E}" destId="{EC424490-FD47-4300-A992-CF57895C0264}" srcOrd="0" destOrd="0" presId="urn:microsoft.com/office/officeart/2008/layout/HorizontalMultiLevelHierarchy"/>
    <dgm:cxn modelId="{0E61EFB1-A24B-4E74-8348-DA9E2CB9A590}" type="presOf" srcId="{A5235CCA-9FED-49D0-90F4-C1E3E6CBDF86}" destId="{D694C639-10EA-471E-919A-C243DBFE0BB3}" srcOrd="0" destOrd="0" presId="urn:microsoft.com/office/officeart/2008/layout/HorizontalMultiLevelHierarchy"/>
    <dgm:cxn modelId="{B3327C2D-68ED-4CF9-88B0-E41BE2CE9DFD}" type="presOf" srcId="{8BC620A2-3E76-45B8-8278-097CA1D36A11}" destId="{8581AB5C-5F70-4768-B0C6-4DD7CA0EAFE2}" srcOrd="1" destOrd="0" presId="urn:microsoft.com/office/officeart/2008/layout/HorizontalMultiLevelHierarchy"/>
    <dgm:cxn modelId="{0C6CA2CD-B9BB-431C-B5B4-9D948B467948}" type="presOf" srcId="{D0B3ABDF-8D57-40A7-A18A-04186D0F80CC}" destId="{AD4F0B2C-DF80-40BD-B54B-992DC3AF98FA}" srcOrd="0" destOrd="0" presId="urn:microsoft.com/office/officeart/2008/layout/HorizontalMultiLevelHierarchy"/>
    <dgm:cxn modelId="{78F299F8-1E7C-43BA-A527-F24F5DCDB30E}" type="presOf" srcId="{BBE9F30F-2199-4238-AFFA-90A67AD7BDC4}" destId="{0F1F804F-4DC8-4B57-B675-2F233949201E}" srcOrd="0" destOrd="0" presId="urn:microsoft.com/office/officeart/2008/layout/HorizontalMultiLevelHierarchy"/>
    <dgm:cxn modelId="{D68BE707-0436-42BE-A7DC-3548709D68C4}" srcId="{F4912B58-CE61-4978-8A06-BCD414791ABA}" destId="{134A9904-054C-4D2E-939A-BEC4C7A7A0A5}" srcOrd="1" destOrd="0" parTransId="{582C373D-A775-475B-9EA6-D831755BB89E}" sibTransId="{EA96E6FD-FA9A-439A-9F0A-5493F7BA4F71}"/>
    <dgm:cxn modelId="{203928A7-CE58-42D8-834F-3BB8D8733631}" type="presOf" srcId="{47E4A28F-405D-409B-AFF6-96DC0054DE39}" destId="{A5F2BFAA-959F-4469-91F0-95B9C0AD3755}" srcOrd="1" destOrd="0" presId="urn:microsoft.com/office/officeart/2008/layout/HorizontalMultiLevelHierarchy"/>
    <dgm:cxn modelId="{29BB7C4E-12FB-408E-A13E-A90646E0860E}" srcId="{7867F00C-FFC1-4746-84A5-0CFA5D5CFA89}" destId="{76181464-30D6-488F-866B-25808F03F577}" srcOrd="0" destOrd="0" parTransId="{DB8F40CB-2796-4BBB-9A9E-AE8423B81DF1}" sibTransId="{C277F786-0DF3-48CA-A7C6-ABCE29D7CCEC}"/>
    <dgm:cxn modelId="{D2966758-7DC2-47C9-A808-0509EED9AF29}" type="presOf" srcId="{D6CE6C91-6237-4360-92C9-2B7C5128CD02}" destId="{6C9D3650-4332-4164-A5F3-54B4E0DBA0C8}" srcOrd="0" destOrd="0" presId="urn:microsoft.com/office/officeart/2008/layout/HorizontalMultiLevelHierarchy"/>
    <dgm:cxn modelId="{8A778A77-6648-4C1D-B8F6-AC08F6C29A12}" type="presOf" srcId="{AE5AEB44-025B-4D1F-A48F-9EFA01920652}" destId="{5F8AB5DA-9CFF-4A0B-9CE7-251880C22248}" srcOrd="1" destOrd="0" presId="urn:microsoft.com/office/officeart/2008/layout/HorizontalMultiLevelHierarchy"/>
    <dgm:cxn modelId="{D5824826-FEE4-4687-98E5-1CD19745A653}" type="presOf" srcId="{76181464-30D6-488F-866B-25808F03F577}" destId="{206ABC4A-E000-496D-BAE6-29212F195184}" srcOrd="0" destOrd="0" presId="urn:microsoft.com/office/officeart/2008/layout/HorizontalMultiLevelHierarchy"/>
    <dgm:cxn modelId="{D8263A07-3BBB-47F8-8F8E-9B6CBF484ED7}" type="presOf" srcId="{5398AF5F-C833-49E8-8340-49FEA17276F6}" destId="{615CBDF5-9EB5-4850-946A-D1AE8CE290D6}" srcOrd="0" destOrd="0" presId="urn:microsoft.com/office/officeart/2008/layout/HorizontalMultiLevelHierarchy"/>
    <dgm:cxn modelId="{829EC702-B7D5-4C5C-B07D-9A7A13B8B68C}" type="presOf" srcId="{3397B6C1-84B7-4070-8734-297C46D26EA4}" destId="{83113E5A-E42F-4650-BCDD-5A5A0F33AFD2}" srcOrd="1" destOrd="0" presId="urn:microsoft.com/office/officeart/2008/layout/HorizontalMultiLevelHierarchy"/>
    <dgm:cxn modelId="{EE6EA76B-9EE7-4C8D-966D-A12B041CD9AF}" type="presOf" srcId="{47E4A28F-405D-409B-AFF6-96DC0054DE39}" destId="{127CBA01-E8C2-4299-ABE7-65D4F49D31F3}" srcOrd="0" destOrd="0" presId="urn:microsoft.com/office/officeart/2008/layout/HorizontalMultiLevelHierarchy"/>
    <dgm:cxn modelId="{C94ECDB1-70B5-4396-8486-206581543CF2}" type="presOf" srcId="{582C373D-A775-475B-9EA6-D831755BB89E}" destId="{EE836854-16DA-43EB-972F-2EE9A8EF474E}" srcOrd="0" destOrd="0" presId="urn:microsoft.com/office/officeart/2008/layout/HorizontalMultiLevelHierarchy"/>
    <dgm:cxn modelId="{96554FF7-CDA4-4BB3-9444-09EE496267F9}" srcId="{9F3F76BB-3543-45D0-B48F-88B4B673539B}" destId="{DB3B1DE4-9AC6-4168-970B-D45424DA2FC0}" srcOrd="2" destOrd="0" parTransId="{31E4E844-0EC3-449C-96B3-913E008B044E}" sibTransId="{1294EC63-9E17-4E01-AEF0-07A0EF9CCEFE}"/>
    <dgm:cxn modelId="{04F02DC3-0730-4515-A9D4-E06E20CAC114}" srcId="{E6A27AA8-13A6-42E1-A311-58CDF55B797B}" destId="{5398AF5F-C833-49E8-8340-49FEA17276F6}" srcOrd="1" destOrd="0" parTransId="{D6CE6C91-6237-4360-92C9-2B7C5128CD02}" sibTransId="{F746154D-4D7A-49EA-B5D4-65DB95D3C99E}"/>
    <dgm:cxn modelId="{16EF12A0-249B-4671-AAC0-841024A16D4C}" type="presOf" srcId="{134A9904-054C-4D2E-939A-BEC4C7A7A0A5}" destId="{B7D6A7EB-1089-481F-8F0C-AA32FD2BC600}" srcOrd="0" destOrd="0" presId="urn:microsoft.com/office/officeart/2008/layout/HorizontalMultiLevelHierarchy"/>
    <dgm:cxn modelId="{B97975AA-F948-43BD-BAB4-0E7800993A13}" srcId="{7867F00C-FFC1-4746-84A5-0CFA5D5CFA89}" destId="{2AA45908-9603-44BF-96BF-8D2F65B5B060}" srcOrd="1" destOrd="0" parTransId="{3B13825D-BCD1-4449-AE8C-EB65F1BEDBF9}" sibTransId="{B1C2A79C-5B72-4CE4-A2CA-7FF93BD2C37E}"/>
    <dgm:cxn modelId="{C4256AF1-A13A-468E-A811-BA35BAB796C7}" type="presOf" srcId="{31E4E844-0EC3-449C-96B3-913E008B044E}" destId="{A7BD89EC-4854-44F9-BDF0-8D26C04CCB7F}" srcOrd="1" destOrd="0" presId="urn:microsoft.com/office/officeart/2008/layout/HorizontalMultiLevelHierarchy"/>
    <dgm:cxn modelId="{7A06CC7B-C000-4A5D-A698-2A0AEE595E04}" srcId="{DB3B1DE4-9AC6-4168-970B-D45424DA2FC0}" destId="{F4912B58-CE61-4978-8A06-BCD414791ABA}" srcOrd="0" destOrd="0" parTransId="{D0B3ABDF-8D57-40A7-A18A-04186D0F80CC}" sibTransId="{C68DFDEF-08B3-46C2-AB29-5975DF187CE1}"/>
    <dgm:cxn modelId="{118D502A-F3AC-4B13-A641-725AEBE6DE3C}" type="presOf" srcId="{47F84568-3A81-44DF-8CC6-4E85233DE8A5}" destId="{D5B93653-2736-46F8-8B70-CC21F863C311}" srcOrd="0" destOrd="0" presId="urn:microsoft.com/office/officeart/2008/layout/HorizontalMultiLevelHierarchy"/>
    <dgm:cxn modelId="{124AA3A2-15F8-4590-AECD-3DD5F929730D}" srcId="{9F3F76BB-3543-45D0-B48F-88B4B673539B}" destId="{47F84568-3A81-44DF-8CC6-4E85233DE8A5}" srcOrd="0" destOrd="0" parTransId="{F379FC1D-5415-40E6-B69D-4219A613583A}" sibTransId="{1B1479B3-8612-4DAD-9E23-D3195653BCD9}"/>
    <dgm:cxn modelId="{ECFE304C-784F-4244-B580-CBDAB5383CB0}" type="presOf" srcId="{AE5AEB44-025B-4D1F-A48F-9EFA01920652}" destId="{6EEBE85B-F502-4B7E-8515-1F15C64EAC0C}" srcOrd="0" destOrd="0" presId="urn:microsoft.com/office/officeart/2008/layout/HorizontalMultiLevelHierarchy"/>
    <dgm:cxn modelId="{25B6863E-6919-41AD-812C-865615FF8932}" type="presOf" srcId="{DB8F40CB-2796-4BBB-9A9E-AE8423B81DF1}" destId="{73D081CB-EADE-44A7-A9C3-4ACCC78D76AB}" srcOrd="1" destOrd="0" presId="urn:microsoft.com/office/officeart/2008/layout/HorizontalMultiLevelHierarchy"/>
    <dgm:cxn modelId="{95A3DAE6-059F-4541-B5A8-321DFF266BD8}" type="presOf" srcId="{2AA45908-9603-44BF-96BF-8D2F65B5B060}" destId="{11089127-0E06-48FC-8136-8D32A53B0712}" srcOrd="0" destOrd="0" presId="urn:microsoft.com/office/officeart/2008/layout/HorizontalMultiLevelHierarchy"/>
    <dgm:cxn modelId="{F4C67F21-56C7-432F-A9FB-94813DDBB9AF}" srcId="{F4912B58-CE61-4978-8A06-BCD414791ABA}" destId="{FA336DD3-8B9F-47A5-A011-F7435538566F}" srcOrd="0" destOrd="0" parTransId="{8BC620A2-3E76-45B8-8278-097CA1D36A11}" sibTransId="{49BD9C38-CA9D-4F38-98E1-664C90EC9C0B}"/>
    <dgm:cxn modelId="{0C7836FD-49A4-4D0C-8B16-B333B3241564}" type="presOf" srcId="{582C373D-A775-475B-9EA6-D831755BB89E}" destId="{AB387EED-A806-4A11-AA75-41723062BBB9}" srcOrd="1" destOrd="0" presId="urn:microsoft.com/office/officeart/2008/layout/HorizontalMultiLevelHierarchy"/>
    <dgm:cxn modelId="{676B4F8A-133F-4EBA-88D0-5CAACE604076}" type="presOf" srcId="{A6DE7847-D606-4E90-8F2E-F6B4DE373ADA}" destId="{482E4F71-CD04-403A-9BFF-39379A614080}" srcOrd="0" destOrd="0" presId="urn:microsoft.com/office/officeart/2008/layout/HorizontalMultiLevelHierarchy"/>
    <dgm:cxn modelId="{C67F97E5-E9E8-4763-AA2F-6174618707A4}" type="presOf" srcId="{3397B6C1-84B7-4070-8734-297C46D26EA4}" destId="{B7C813E9-5085-4A2A-A0D6-6CBF8DF27563}" srcOrd="0" destOrd="0" presId="urn:microsoft.com/office/officeart/2008/layout/HorizontalMultiLevelHierarchy"/>
    <dgm:cxn modelId="{FDAF4411-4770-415F-AB19-79D68CB48377}" type="presOf" srcId="{F379FC1D-5415-40E6-B69D-4219A613583A}" destId="{93390A3A-B177-441B-853B-C49261B3C1E7}" srcOrd="1" destOrd="0" presId="urn:microsoft.com/office/officeart/2008/layout/HorizontalMultiLevelHierarchy"/>
    <dgm:cxn modelId="{80E9A1E7-BE49-44FC-9596-EAF91A8918A6}" type="presOf" srcId="{D6CE6C91-6237-4360-92C9-2B7C5128CD02}" destId="{C0C8C5C2-FF7B-4981-8DDC-C14F8DCF5243}" srcOrd="1" destOrd="0" presId="urn:microsoft.com/office/officeart/2008/layout/HorizontalMultiLevelHierarchy"/>
    <dgm:cxn modelId="{8AACEE8F-9CA4-4DAD-A9EC-53983C6A845D}" srcId="{E6A27AA8-13A6-42E1-A311-58CDF55B797B}" destId="{A6DE7847-D606-4E90-8F2E-F6B4DE373ADA}" srcOrd="2" destOrd="0" parTransId="{3397B6C1-84B7-4070-8734-297C46D26EA4}" sibTransId="{3FF58CE1-0FC0-415C-8EB7-D446FB20CA5B}"/>
    <dgm:cxn modelId="{524DB866-0204-4587-B42D-995A4A2478C3}" type="presOf" srcId="{3B13825D-BCD1-4449-AE8C-EB65F1BEDBF9}" destId="{722DBAB8-038F-473F-8788-FAE873ED21DB}" srcOrd="1" destOrd="0" presId="urn:microsoft.com/office/officeart/2008/layout/HorizontalMultiLevelHierarchy"/>
    <dgm:cxn modelId="{0E897638-ABAF-47EB-BEBB-B2E7D187AB16}" type="presOf" srcId="{9F3F76BB-3543-45D0-B48F-88B4B673539B}" destId="{E41D3809-B005-4A92-8750-C3A4CF859DC2}" srcOrd="0"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499A030B-DF91-4154-BB1C-4B66C422D926}" type="presOf" srcId="{3B13825D-BCD1-4449-AE8C-EB65F1BEDBF9}" destId="{5F12248C-8710-45D0-927A-DDE95E973FD1}" srcOrd="0" destOrd="0" presId="urn:microsoft.com/office/officeart/2008/layout/HorizontalMultiLevelHierarchy"/>
    <dgm:cxn modelId="{846EFE0C-AE87-496A-948D-3B492C2DD6F2}" srcId="{5BC471C0-1B81-4589-A06B-27064506CD10}" destId="{7867F00C-FFC1-4746-84A5-0CFA5D5CFA89}" srcOrd="0" destOrd="0" parTransId="{47E4A28F-405D-409B-AFF6-96DC0054DE39}" sibTransId="{B55B90FC-34CD-44A9-A62B-7268653F6A12}"/>
    <dgm:cxn modelId="{8FBAE2BF-C6B9-409D-888A-B439B19B3335}" type="presOf" srcId="{E6A27AA8-13A6-42E1-A311-58CDF55B797B}" destId="{4ACC8C10-6C1E-4C8C-834E-B4512D07D353}" srcOrd="0" destOrd="0" presId="urn:microsoft.com/office/officeart/2008/layout/HorizontalMultiLevelHierarchy"/>
    <dgm:cxn modelId="{E3DE32CC-BEF9-4055-BE14-ECE823D23772}" srcId="{E6A27AA8-13A6-42E1-A311-58CDF55B797B}" destId="{32A4F8F5-1EB5-4571-BE1A-235E565A60DB}" srcOrd="0" destOrd="0" parTransId="{B977F3DC-6D68-4DA3-AEFA-0BB2302AA838}" sibTransId="{97327D61-84CA-415D-B1B2-643103CFAA1A}"/>
    <dgm:cxn modelId="{1A37317C-E551-4662-A07C-078565DB09B8}" type="presOf" srcId="{FA336DD3-8B9F-47A5-A011-F7435538566F}" destId="{74D34589-EC7B-4606-B1D0-8A13ABB6F9E9}" srcOrd="0" destOrd="0" presId="urn:microsoft.com/office/officeart/2008/layout/HorizontalMultiLevelHierarchy"/>
    <dgm:cxn modelId="{60566171-0465-4AB0-8F8D-37FD05E6C9A2}" type="presOf" srcId="{B977F3DC-6D68-4DA3-AEFA-0BB2302AA838}" destId="{C1A80B35-7B3A-4EC4-88DD-DA97052C93BA}" srcOrd="1" destOrd="0" presId="urn:microsoft.com/office/officeart/2008/layout/HorizontalMultiLevelHierarchy"/>
    <dgm:cxn modelId="{F17FE4DD-1622-4912-AE82-B772248277AB}" type="presOf" srcId="{F379FC1D-5415-40E6-B69D-4219A613583A}" destId="{E4D03A7C-9CD5-4F3D-A9FB-C0C599281E8D}" srcOrd="0" destOrd="0" presId="urn:microsoft.com/office/officeart/2008/layout/HorizontalMultiLevelHierarchy"/>
    <dgm:cxn modelId="{9D17DF1A-4CD8-4D77-A122-12945F4263F2}" type="presOf" srcId="{B977F3DC-6D68-4DA3-AEFA-0BB2302AA838}" destId="{3CBCDF30-1105-4D8B-94D5-25E4B4AB541E}" srcOrd="0" destOrd="0" presId="urn:microsoft.com/office/officeart/2008/layout/HorizontalMultiLevelHierarchy"/>
    <dgm:cxn modelId="{ADB832A9-2DDA-4ABC-A981-95567A2CD211}" type="presOf" srcId="{8BC620A2-3E76-45B8-8278-097CA1D36A11}" destId="{16D16961-BC82-4935-ABF1-2B4EFF81A012}" srcOrd="0" destOrd="0" presId="urn:microsoft.com/office/officeart/2008/layout/HorizontalMultiLevelHierarchy"/>
    <dgm:cxn modelId="{C6CC948F-6006-4A86-A6D7-CCAEF5D55E04}" type="presOf" srcId="{7867F00C-FFC1-4746-84A5-0CFA5D5CFA89}" destId="{B629883F-5F2C-4939-A7DD-908DA7B1BFA5}" srcOrd="0" destOrd="0" presId="urn:microsoft.com/office/officeart/2008/layout/HorizontalMultiLevelHierarchy"/>
    <dgm:cxn modelId="{D86B661E-3EE5-481A-B1B0-9A4836B3E4B2}" type="presOf" srcId="{5BC471C0-1B81-4589-A06B-27064506CD10}" destId="{EA3A8909-013F-4145-ADF1-90D41932D93E}" srcOrd="0" destOrd="0" presId="urn:microsoft.com/office/officeart/2008/layout/HorizontalMultiLevelHierarchy"/>
    <dgm:cxn modelId="{7C70A94D-6C74-4186-90C5-68198B1AFFCC}" type="presOf" srcId="{DB8F40CB-2796-4BBB-9A9E-AE8423B81DF1}" destId="{1FC5A292-A4A8-44EB-8397-71FE4A13C750}" srcOrd="0" destOrd="0" presId="urn:microsoft.com/office/officeart/2008/layout/HorizontalMultiLevelHierarchy"/>
    <dgm:cxn modelId="{BA37A6AF-FD4F-4735-9929-97441910C845}" type="presOf" srcId="{D0B3ABDF-8D57-40A7-A18A-04186D0F80CC}" destId="{F74A40F3-A9B9-4828-8055-0065E23906D3}" srcOrd="1" destOrd="0" presId="urn:microsoft.com/office/officeart/2008/layout/HorizontalMultiLevelHierarchy"/>
    <dgm:cxn modelId="{1A701923-8A5F-430E-AC05-F9A234164208}" type="presParOf" srcId="{0F1F804F-4DC8-4B57-B675-2F233949201E}" destId="{593FC032-9419-4484-AAC3-44A707D7659A}" srcOrd="0" destOrd="0" presId="urn:microsoft.com/office/officeart/2008/layout/HorizontalMultiLevelHierarchy"/>
    <dgm:cxn modelId="{BCC71B0B-0598-4ACA-99AF-B9C9AA942368}" type="presParOf" srcId="{593FC032-9419-4484-AAC3-44A707D7659A}" destId="{E41D3809-B005-4A92-8750-C3A4CF859DC2}" srcOrd="0" destOrd="0" presId="urn:microsoft.com/office/officeart/2008/layout/HorizontalMultiLevelHierarchy"/>
    <dgm:cxn modelId="{8A4D0E1C-FEB8-4942-9ECD-941CB94515A7}" type="presParOf" srcId="{593FC032-9419-4484-AAC3-44A707D7659A}" destId="{5EF2F110-FC1F-4629-AC00-06AFB0252706}" srcOrd="1" destOrd="0" presId="urn:microsoft.com/office/officeart/2008/layout/HorizontalMultiLevelHierarchy"/>
    <dgm:cxn modelId="{FF4DDFCC-14D2-4B8B-B452-799ABC9A7542}" type="presParOf" srcId="{5EF2F110-FC1F-4629-AC00-06AFB0252706}" destId="{E4D03A7C-9CD5-4F3D-A9FB-C0C599281E8D}" srcOrd="0" destOrd="0" presId="urn:microsoft.com/office/officeart/2008/layout/HorizontalMultiLevelHierarchy"/>
    <dgm:cxn modelId="{54B5A34B-407A-4073-A3B3-2BC155A82713}" type="presParOf" srcId="{E4D03A7C-9CD5-4F3D-A9FB-C0C599281E8D}" destId="{93390A3A-B177-441B-853B-C49261B3C1E7}" srcOrd="0" destOrd="0" presId="urn:microsoft.com/office/officeart/2008/layout/HorizontalMultiLevelHierarchy"/>
    <dgm:cxn modelId="{ED0E26B4-1A13-4CD8-B869-B8FB007414DD}" type="presParOf" srcId="{5EF2F110-FC1F-4629-AC00-06AFB0252706}" destId="{255ECFE9-4FFA-4DE6-819A-993649EF84BA}" srcOrd="1" destOrd="0" presId="urn:microsoft.com/office/officeart/2008/layout/HorizontalMultiLevelHierarchy"/>
    <dgm:cxn modelId="{FCC599AD-A133-4EE4-8EC6-8B5E60E25CDC}" type="presParOf" srcId="{255ECFE9-4FFA-4DE6-819A-993649EF84BA}" destId="{D5B93653-2736-46F8-8B70-CC21F863C311}" srcOrd="0" destOrd="0" presId="urn:microsoft.com/office/officeart/2008/layout/HorizontalMultiLevelHierarchy"/>
    <dgm:cxn modelId="{CD683517-5E3A-4223-9614-D772E07F38BB}" type="presParOf" srcId="{255ECFE9-4FFA-4DE6-819A-993649EF84BA}" destId="{5280FEA8-A1FF-42C0-84C6-296DCA8431C0}" srcOrd="1" destOrd="0" presId="urn:microsoft.com/office/officeart/2008/layout/HorizontalMultiLevelHierarchy"/>
    <dgm:cxn modelId="{35434619-6F2D-46E0-B1D7-04AE2F70F554}" type="presParOf" srcId="{5280FEA8-A1FF-42C0-84C6-296DCA8431C0}" destId="{6EEBE85B-F502-4B7E-8515-1F15C64EAC0C}" srcOrd="0" destOrd="0" presId="urn:microsoft.com/office/officeart/2008/layout/HorizontalMultiLevelHierarchy"/>
    <dgm:cxn modelId="{26BCFEB4-3ECD-43A6-B304-5085CAB4EF1E}" type="presParOf" srcId="{6EEBE85B-F502-4B7E-8515-1F15C64EAC0C}" destId="{5F8AB5DA-9CFF-4A0B-9CE7-251880C22248}" srcOrd="0" destOrd="0" presId="urn:microsoft.com/office/officeart/2008/layout/HorizontalMultiLevelHierarchy"/>
    <dgm:cxn modelId="{541B3FD0-EF02-4574-B06E-4A89B86DD6F2}" type="presParOf" srcId="{5280FEA8-A1FF-42C0-84C6-296DCA8431C0}" destId="{9C988DDA-DAC7-4B9D-9D8B-D9C41616926D}" srcOrd="1" destOrd="0" presId="urn:microsoft.com/office/officeart/2008/layout/HorizontalMultiLevelHierarchy"/>
    <dgm:cxn modelId="{9F67CD4C-42C0-4FA6-BE58-177D32F86473}" type="presParOf" srcId="{9C988DDA-DAC7-4B9D-9D8B-D9C41616926D}" destId="{4ACC8C10-6C1E-4C8C-834E-B4512D07D353}" srcOrd="0" destOrd="0" presId="urn:microsoft.com/office/officeart/2008/layout/HorizontalMultiLevelHierarchy"/>
    <dgm:cxn modelId="{FD761D94-F2F5-4E92-9B0F-5D3250B702A7}" type="presParOf" srcId="{9C988DDA-DAC7-4B9D-9D8B-D9C41616926D}" destId="{13ED99A3-0079-4724-BF39-F945A645B4CA}" srcOrd="1" destOrd="0" presId="urn:microsoft.com/office/officeart/2008/layout/HorizontalMultiLevelHierarchy"/>
    <dgm:cxn modelId="{8A55DB88-339A-458B-BA65-FB31FF3D818D}" type="presParOf" srcId="{13ED99A3-0079-4724-BF39-F945A645B4CA}" destId="{3CBCDF30-1105-4D8B-94D5-25E4B4AB541E}" srcOrd="0" destOrd="0" presId="urn:microsoft.com/office/officeart/2008/layout/HorizontalMultiLevelHierarchy"/>
    <dgm:cxn modelId="{13CD29D3-11AC-4A12-A05C-7766276AE67A}" type="presParOf" srcId="{3CBCDF30-1105-4D8B-94D5-25E4B4AB541E}" destId="{C1A80B35-7B3A-4EC4-88DD-DA97052C93BA}" srcOrd="0" destOrd="0" presId="urn:microsoft.com/office/officeart/2008/layout/HorizontalMultiLevelHierarchy"/>
    <dgm:cxn modelId="{785C4C34-CA2E-4382-A0D4-142651E4A13F}" type="presParOf" srcId="{13ED99A3-0079-4724-BF39-F945A645B4CA}" destId="{7061320A-26FE-4706-868B-B4677B16117A}" srcOrd="1" destOrd="0" presId="urn:microsoft.com/office/officeart/2008/layout/HorizontalMultiLevelHierarchy"/>
    <dgm:cxn modelId="{C9CE88F2-82E8-4798-BE13-090252EB2911}" type="presParOf" srcId="{7061320A-26FE-4706-868B-B4677B16117A}" destId="{AD38CBE4-C98D-4A35-BFA4-0486ED26E33F}" srcOrd="0" destOrd="0" presId="urn:microsoft.com/office/officeart/2008/layout/HorizontalMultiLevelHierarchy"/>
    <dgm:cxn modelId="{F300A85A-8936-4846-BEF5-B9269B48E41F}" type="presParOf" srcId="{7061320A-26FE-4706-868B-B4677B16117A}" destId="{0ED6F262-419C-4A3E-8592-EE2A1E2E369E}" srcOrd="1" destOrd="0" presId="urn:microsoft.com/office/officeart/2008/layout/HorizontalMultiLevelHierarchy"/>
    <dgm:cxn modelId="{AD4AF97A-1930-4AA9-9969-13D24B053561}" type="presParOf" srcId="{13ED99A3-0079-4724-BF39-F945A645B4CA}" destId="{6C9D3650-4332-4164-A5F3-54B4E0DBA0C8}" srcOrd="2" destOrd="0" presId="urn:microsoft.com/office/officeart/2008/layout/HorizontalMultiLevelHierarchy"/>
    <dgm:cxn modelId="{EB6C909A-8385-4B86-B507-05BEF926D223}" type="presParOf" srcId="{6C9D3650-4332-4164-A5F3-54B4E0DBA0C8}" destId="{C0C8C5C2-FF7B-4981-8DDC-C14F8DCF5243}" srcOrd="0" destOrd="0" presId="urn:microsoft.com/office/officeart/2008/layout/HorizontalMultiLevelHierarchy"/>
    <dgm:cxn modelId="{9D52793D-0814-4234-8D38-691004AD4BF8}" type="presParOf" srcId="{13ED99A3-0079-4724-BF39-F945A645B4CA}" destId="{CA4580C8-108C-4F0E-A888-5BB0808263D4}" srcOrd="3" destOrd="0" presId="urn:microsoft.com/office/officeart/2008/layout/HorizontalMultiLevelHierarchy"/>
    <dgm:cxn modelId="{D5D83713-B97C-42C8-880A-F5EA2692240B}" type="presParOf" srcId="{CA4580C8-108C-4F0E-A888-5BB0808263D4}" destId="{615CBDF5-9EB5-4850-946A-D1AE8CE290D6}" srcOrd="0" destOrd="0" presId="urn:microsoft.com/office/officeart/2008/layout/HorizontalMultiLevelHierarchy"/>
    <dgm:cxn modelId="{7FFA64A3-7A18-42FC-B199-267B626FCDEE}" type="presParOf" srcId="{CA4580C8-108C-4F0E-A888-5BB0808263D4}" destId="{7C4DA134-768E-4646-AAD1-2B6BC353EA2B}" srcOrd="1" destOrd="0" presId="urn:microsoft.com/office/officeart/2008/layout/HorizontalMultiLevelHierarchy"/>
    <dgm:cxn modelId="{61072721-A437-4AA9-9C0F-C9D8EF303783}" type="presParOf" srcId="{13ED99A3-0079-4724-BF39-F945A645B4CA}" destId="{B7C813E9-5085-4A2A-A0D6-6CBF8DF27563}" srcOrd="4" destOrd="0" presId="urn:microsoft.com/office/officeart/2008/layout/HorizontalMultiLevelHierarchy"/>
    <dgm:cxn modelId="{F800E1A8-B4A7-4512-960D-7D909F68C857}" type="presParOf" srcId="{B7C813E9-5085-4A2A-A0D6-6CBF8DF27563}" destId="{83113E5A-E42F-4650-BCDD-5A5A0F33AFD2}" srcOrd="0" destOrd="0" presId="urn:microsoft.com/office/officeart/2008/layout/HorizontalMultiLevelHierarchy"/>
    <dgm:cxn modelId="{71747D9D-B04B-4B8F-9162-64D0563696B5}" type="presParOf" srcId="{13ED99A3-0079-4724-BF39-F945A645B4CA}" destId="{C19FFA7A-4FE5-4942-98AC-394A69A261C5}" srcOrd="5" destOrd="0" presId="urn:microsoft.com/office/officeart/2008/layout/HorizontalMultiLevelHierarchy"/>
    <dgm:cxn modelId="{6E1A6A9C-90A5-4189-94FB-B52152D278CE}" type="presParOf" srcId="{C19FFA7A-4FE5-4942-98AC-394A69A261C5}" destId="{482E4F71-CD04-403A-9BFF-39379A614080}" srcOrd="0" destOrd="0" presId="urn:microsoft.com/office/officeart/2008/layout/HorizontalMultiLevelHierarchy"/>
    <dgm:cxn modelId="{7DF16D4E-668F-4E1F-9680-CBCF99578E80}" type="presParOf" srcId="{C19FFA7A-4FE5-4942-98AC-394A69A261C5}" destId="{E661184A-4334-4F53-9558-BF58D0E33D68}" srcOrd="1" destOrd="0" presId="urn:microsoft.com/office/officeart/2008/layout/HorizontalMultiLevelHierarchy"/>
    <dgm:cxn modelId="{3256E5D4-64CB-4C40-83F4-7A6838E2157E}" type="presParOf" srcId="{5EF2F110-FC1F-4629-AC00-06AFB0252706}" destId="{D694C639-10EA-471E-919A-C243DBFE0BB3}" srcOrd="2" destOrd="0" presId="urn:microsoft.com/office/officeart/2008/layout/HorizontalMultiLevelHierarchy"/>
    <dgm:cxn modelId="{F135978F-6470-46B8-B8E5-D6DA8549D401}" type="presParOf" srcId="{D694C639-10EA-471E-919A-C243DBFE0BB3}" destId="{0267A5DC-6E58-4822-BD65-D84A7411389A}" srcOrd="0" destOrd="0" presId="urn:microsoft.com/office/officeart/2008/layout/HorizontalMultiLevelHierarchy"/>
    <dgm:cxn modelId="{E8D01BA9-6377-4600-93A1-205877AB3E6D}" type="presParOf" srcId="{5EF2F110-FC1F-4629-AC00-06AFB0252706}" destId="{1FAFAF22-126D-4611-9AE1-602E4ED59E5F}" srcOrd="3" destOrd="0" presId="urn:microsoft.com/office/officeart/2008/layout/HorizontalMultiLevelHierarchy"/>
    <dgm:cxn modelId="{5EE5EA76-6529-4E7E-8BDD-3916FBAFBD78}" type="presParOf" srcId="{1FAFAF22-126D-4611-9AE1-602E4ED59E5F}" destId="{EA3A8909-013F-4145-ADF1-90D41932D93E}" srcOrd="0" destOrd="0" presId="urn:microsoft.com/office/officeart/2008/layout/HorizontalMultiLevelHierarchy"/>
    <dgm:cxn modelId="{383E09A2-8A20-47A4-9836-DF4249A1D307}" type="presParOf" srcId="{1FAFAF22-126D-4611-9AE1-602E4ED59E5F}" destId="{2EB0F224-BDD6-42E3-8B93-8463ECF1860E}" srcOrd="1" destOrd="0" presId="urn:microsoft.com/office/officeart/2008/layout/HorizontalMultiLevelHierarchy"/>
    <dgm:cxn modelId="{AD7724E0-8D33-4D7D-8B45-8249E351AECA}" type="presParOf" srcId="{2EB0F224-BDD6-42E3-8B93-8463ECF1860E}" destId="{127CBA01-E8C2-4299-ABE7-65D4F49D31F3}" srcOrd="0" destOrd="0" presId="urn:microsoft.com/office/officeart/2008/layout/HorizontalMultiLevelHierarchy"/>
    <dgm:cxn modelId="{D3C7359D-690F-4173-931D-2BDE5FC78CA8}" type="presParOf" srcId="{127CBA01-E8C2-4299-ABE7-65D4F49D31F3}" destId="{A5F2BFAA-959F-4469-91F0-95B9C0AD3755}" srcOrd="0" destOrd="0" presId="urn:microsoft.com/office/officeart/2008/layout/HorizontalMultiLevelHierarchy"/>
    <dgm:cxn modelId="{B9592571-26D3-49EF-99BF-0DBB594E86B1}" type="presParOf" srcId="{2EB0F224-BDD6-42E3-8B93-8463ECF1860E}" destId="{AFC1A7A7-830A-4F4E-AB6C-83CCE6CA0332}" srcOrd="1" destOrd="0" presId="urn:microsoft.com/office/officeart/2008/layout/HorizontalMultiLevelHierarchy"/>
    <dgm:cxn modelId="{F3D7D4B5-0BBE-4A14-A4EB-F5E6027B0014}" type="presParOf" srcId="{AFC1A7A7-830A-4F4E-AB6C-83CCE6CA0332}" destId="{B629883F-5F2C-4939-A7DD-908DA7B1BFA5}" srcOrd="0" destOrd="0" presId="urn:microsoft.com/office/officeart/2008/layout/HorizontalMultiLevelHierarchy"/>
    <dgm:cxn modelId="{B607EF30-9360-402C-ADA1-774750432C29}" type="presParOf" srcId="{AFC1A7A7-830A-4F4E-AB6C-83CCE6CA0332}" destId="{F285D5DA-44C4-46E9-998D-4FE26DDBCCDD}" srcOrd="1" destOrd="0" presId="urn:microsoft.com/office/officeart/2008/layout/HorizontalMultiLevelHierarchy"/>
    <dgm:cxn modelId="{8912551A-55BB-4FBF-9479-26697FF500A8}" type="presParOf" srcId="{F285D5DA-44C4-46E9-998D-4FE26DDBCCDD}" destId="{1FC5A292-A4A8-44EB-8397-71FE4A13C750}" srcOrd="0" destOrd="0" presId="urn:microsoft.com/office/officeart/2008/layout/HorizontalMultiLevelHierarchy"/>
    <dgm:cxn modelId="{CC33FEBF-6A6C-42BB-9A96-09AE3076BE9A}" type="presParOf" srcId="{1FC5A292-A4A8-44EB-8397-71FE4A13C750}" destId="{73D081CB-EADE-44A7-A9C3-4ACCC78D76AB}" srcOrd="0" destOrd="0" presId="urn:microsoft.com/office/officeart/2008/layout/HorizontalMultiLevelHierarchy"/>
    <dgm:cxn modelId="{6F5344E5-27E7-449B-9A6A-F0A8BEE94677}" type="presParOf" srcId="{F285D5DA-44C4-46E9-998D-4FE26DDBCCDD}" destId="{0576CD2B-62B8-44C0-A053-ADFEACD81475}" srcOrd="1" destOrd="0" presId="urn:microsoft.com/office/officeart/2008/layout/HorizontalMultiLevelHierarchy"/>
    <dgm:cxn modelId="{D35804BC-22DB-4992-89EA-173FEFBB9A83}" type="presParOf" srcId="{0576CD2B-62B8-44C0-A053-ADFEACD81475}" destId="{206ABC4A-E000-496D-BAE6-29212F195184}" srcOrd="0" destOrd="0" presId="urn:microsoft.com/office/officeart/2008/layout/HorizontalMultiLevelHierarchy"/>
    <dgm:cxn modelId="{72340C40-6C2F-451A-8276-41AEB5E54CA8}" type="presParOf" srcId="{0576CD2B-62B8-44C0-A053-ADFEACD81475}" destId="{88319657-4FCC-4F42-BDD2-153EF96A2CC7}" srcOrd="1" destOrd="0" presId="urn:microsoft.com/office/officeart/2008/layout/HorizontalMultiLevelHierarchy"/>
    <dgm:cxn modelId="{14F9E7BB-55AC-4050-BE83-7D8EF0D39E8B}" type="presParOf" srcId="{F285D5DA-44C4-46E9-998D-4FE26DDBCCDD}" destId="{5F12248C-8710-45D0-927A-DDE95E973FD1}" srcOrd="2" destOrd="0" presId="urn:microsoft.com/office/officeart/2008/layout/HorizontalMultiLevelHierarchy"/>
    <dgm:cxn modelId="{0082FF2C-751C-4BF6-878D-1D90B6216244}" type="presParOf" srcId="{5F12248C-8710-45D0-927A-DDE95E973FD1}" destId="{722DBAB8-038F-473F-8788-FAE873ED21DB}" srcOrd="0" destOrd="0" presId="urn:microsoft.com/office/officeart/2008/layout/HorizontalMultiLevelHierarchy"/>
    <dgm:cxn modelId="{0E258458-BF5C-4F46-B61B-32DB1E037A22}" type="presParOf" srcId="{F285D5DA-44C4-46E9-998D-4FE26DDBCCDD}" destId="{3FDBDCF6-A8A5-4C5F-BAC3-AEF5F7EA0DB7}" srcOrd="3" destOrd="0" presId="urn:microsoft.com/office/officeart/2008/layout/HorizontalMultiLevelHierarchy"/>
    <dgm:cxn modelId="{22A5485D-14C4-445D-B917-83EAE73C773A}" type="presParOf" srcId="{3FDBDCF6-A8A5-4C5F-BAC3-AEF5F7EA0DB7}" destId="{11089127-0E06-48FC-8136-8D32A53B0712}" srcOrd="0" destOrd="0" presId="urn:microsoft.com/office/officeart/2008/layout/HorizontalMultiLevelHierarchy"/>
    <dgm:cxn modelId="{5AB771C7-C3BE-4C03-9B4C-A7A8275FD4EC}" type="presParOf" srcId="{3FDBDCF6-A8A5-4C5F-BAC3-AEF5F7EA0DB7}" destId="{9AB1420D-A854-4BD7-B039-B8DD5E54917C}" srcOrd="1" destOrd="0" presId="urn:microsoft.com/office/officeart/2008/layout/HorizontalMultiLevelHierarchy"/>
    <dgm:cxn modelId="{4757473C-2F64-4D60-A842-13EF3023FC47}" type="presParOf" srcId="{5EF2F110-FC1F-4629-AC00-06AFB0252706}" destId="{EC424490-FD47-4300-A992-CF57895C0264}" srcOrd="4" destOrd="0" presId="urn:microsoft.com/office/officeart/2008/layout/HorizontalMultiLevelHierarchy"/>
    <dgm:cxn modelId="{52D2A3C6-A821-47A0-BD2E-9368E0566C64}" type="presParOf" srcId="{EC424490-FD47-4300-A992-CF57895C0264}" destId="{A7BD89EC-4854-44F9-BDF0-8D26C04CCB7F}" srcOrd="0" destOrd="0" presId="urn:microsoft.com/office/officeart/2008/layout/HorizontalMultiLevelHierarchy"/>
    <dgm:cxn modelId="{C2CD83BB-D189-4FDC-A42A-98FFA14E7EB9}" type="presParOf" srcId="{5EF2F110-FC1F-4629-AC00-06AFB0252706}" destId="{9A3D9AB4-4340-4B63-8E33-27BBC523FF9E}" srcOrd="5" destOrd="0" presId="urn:microsoft.com/office/officeart/2008/layout/HorizontalMultiLevelHierarchy"/>
    <dgm:cxn modelId="{319A4FC2-D9F2-45FD-BCA7-CDA6CE18ACA7}" type="presParOf" srcId="{9A3D9AB4-4340-4B63-8E33-27BBC523FF9E}" destId="{E359452D-473D-4E9D-9318-699A79DEE27F}" srcOrd="0" destOrd="0" presId="urn:microsoft.com/office/officeart/2008/layout/HorizontalMultiLevelHierarchy"/>
    <dgm:cxn modelId="{A23B679F-9A99-443D-8F9F-A0A89544E132}" type="presParOf" srcId="{9A3D9AB4-4340-4B63-8E33-27BBC523FF9E}" destId="{E2099E42-67A4-4C09-A928-BA0E2EFB6141}" srcOrd="1" destOrd="0" presId="urn:microsoft.com/office/officeart/2008/layout/HorizontalMultiLevelHierarchy"/>
    <dgm:cxn modelId="{D3564EAD-BE11-4744-83DF-C8E4B2F4F604}" type="presParOf" srcId="{E2099E42-67A4-4C09-A928-BA0E2EFB6141}" destId="{AD4F0B2C-DF80-40BD-B54B-992DC3AF98FA}" srcOrd="0" destOrd="0" presId="urn:microsoft.com/office/officeart/2008/layout/HorizontalMultiLevelHierarchy"/>
    <dgm:cxn modelId="{3C906AF8-F9B9-47D6-BA11-3004584AD879}" type="presParOf" srcId="{AD4F0B2C-DF80-40BD-B54B-992DC3AF98FA}" destId="{F74A40F3-A9B9-4828-8055-0065E23906D3}" srcOrd="0" destOrd="0" presId="urn:microsoft.com/office/officeart/2008/layout/HorizontalMultiLevelHierarchy"/>
    <dgm:cxn modelId="{1D711721-7B0B-4773-9AF5-F4068D22AB1B}" type="presParOf" srcId="{E2099E42-67A4-4C09-A928-BA0E2EFB6141}" destId="{2D50038D-3C81-401E-93F0-8165C5B7FD9A}" srcOrd="1" destOrd="0" presId="urn:microsoft.com/office/officeart/2008/layout/HorizontalMultiLevelHierarchy"/>
    <dgm:cxn modelId="{FAFC3DBD-1C6D-402B-AB88-4E80C6D3042C}" type="presParOf" srcId="{2D50038D-3C81-401E-93F0-8165C5B7FD9A}" destId="{F843DA67-426B-4F29-8BB3-542FE5D13480}" srcOrd="0" destOrd="0" presId="urn:microsoft.com/office/officeart/2008/layout/HorizontalMultiLevelHierarchy"/>
    <dgm:cxn modelId="{C78E8C90-30B4-4751-843A-A1C98E43C85C}" type="presParOf" srcId="{2D50038D-3C81-401E-93F0-8165C5B7FD9A}" destId="{6C0E59CB-3005-4BFB-9E61-6597AA32C1AC}" srcOrd="1" destOrd="0" presId="urn:microsoft.com/office/officeart/2008/layout/HorizontalMultiLevelHierarchy"/>
    <dgm:cxn modelId="{54CA2A82-7E02-4A08-9D0D-29B3ED2506D0}" type="presParOf" srcId="{6C0E59CB-3005-4BFB-9E61-6597AA32C1AC}" destId="{16D16961-BC82-4935-ABF1-2B4EFF81A012}" srcOrd="0" destOrd="0" presId="urn:microsoft.com/office/officeart/2008/layout/HorizontalMultiLevelHierarchy"/>
    <dgm:cxn modelId="{7712368A-FA5B-4481-9244-E4ECD886E699}" type="presParOf" srcId="{16D16961-BC82-4935-ABF1-2B4EFF81A012}" destId="{8581AB5C-5F70-4768-B0C6-4DD7CA0EAFE2}" srcOrd="0" destOrd="0" presId="urn:microsoft.com/office/officeart/2008/layout/HorizontalMultiLevelHierarchy"/>
    <dgm:cxn modelId="{43479FDB-EFDC-49D4-ABA1-514AC9665FB5}" type="presParOf" srcId="{6C0E59CB-3005-4BFB-9E61-6597AA32C1AC}" destId="{FFCD7C99-C6A5-466B-B91E-5504AEDE72EF}" srcOrd="1" destOrd="0" presId="urn:microsoft.com/office/officeart/2008/layout/HorizontalMultiLevelHierarchy"/>
    <dgm:cxn modelId="{A4BD05BA-9745-4AA3-9175-FB69688D7F6B}" type="presParOf" srcId="{FFCD7C99-C6A5-466B-B91E-5504AEDE72EF}" destId="{74D34589-EC7B-4606-B1D0-8A13ABB6F9E9}" srcOrd="0" destOrd="0" presId="urn:microsoft.com/office/officeart/2008/layout/HorizontalMultiLevelHierarchy"/>
    <dgm:cxn modelId="{23AB95D6-01C1-4625-B0FF-386F31BEBD80}" type="presParOf" srcId="{FFCD7C99-C6A5-466B-B91E-5504AEDE72EF}" destId="{842EFB3B-EA1B-45D4-AC02-F2C09C56E203}" srcOrd="1" destOrd="0" presId="urn:microsoft.com/office/officeart/2008/layout/HorizontalMultiLevelHierarchy"/>
    <dgm:cxn modelId="{E8BB18CE-C802-433D-9B2F-89BD9B641CC8}" type="presParOf" srcId="{6C0E59CB-3005-4BFB-9E61-6597AA32C1AC}" destId="{EE836854-16DA-43EB-972F-2EE9A8EF474E}" srcOrd="2" destOrd="0" presId="urn:microsoft.com/office/officeart/2008/layout/HorizontalMultiLevelHierarchy"/>
    <dgm:cxn modelId="{9A97B482-FA71-4A08-8EA9-371693EEA8F6}" type="presParOf" srcId="{EE836854-16DA-43EB-972F-2EE9A8EF474E}" destId="{AB387EED-A806-4A11-AA75-41723062BBB9}" srcOrd="0" destOrd="0" presId="urn:microsoft.com/office/officeart/2008/layout/HorizontalMultiLevelHierarchy"/>
    <dgm:cxn modelId="{8182E1E0-DED2-4624-AA87-D75C7CE7CA16}" type="presParOf" srcId="{6C0E59CB-3005-4BFB-9E61-6597AA32C1AC}" destId="{F57590BB-0BC8-4CA0-8E8F-D96FF5E9E829}" srcOrd="3" destOrd="0" presId="urn:microsoft.com/office/officeart/2008/layout/HorizontalMultiLevelHierarchy"/>
    <dgm:cxn modelId="{88B083D3-C4DE-4BBC-BB32-F3FD9FEE952C}" type="presParOf" srcId="{F57590BB-0BC8-4CA0-8E8F-D96FF5E9E829}" destId="{B7D6A7EB-1089-481F-8F0C-AA32FD2BC600}" srcOrd="0" destOrd="0" presId="urn:microsoft.com/office/officeart/2008/layout/HorizontalMultiLevelHierarchy"/>
    <dgm:cxn modelId="{2BD796CD-B13D-4D77-8A2F-4C8B0C863A38}" type="presParOf" srcId="{F57590BB-0BC8-4CA0-8E8F-D96FF5E9E829}" destId="{CB3F279A-F2A3-456E-AB9E-01666AE18416}"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BE9F30F-2199-4238-AFFA-90A67AD7BDC4}" type="doc">
      <dgm:prSet loTypeId="urn:microsoft.com/office/officeart/2005/8/layout/pList2" loCatId="list" qsTypeId="urn:microsoft.com/office/officeart/2005/8/quickstyle/simple3" qsCatId="simple" csTypeId="urn:microsoft.com/office/officeart/2005/8/colors/accent1_3" csCatId="accent1" phldr="1"/>
      <dgm:spPr/>
      <dgm:t>
        <a:bodyPr/>
        <a:lstStyle/>
        <a:p>
          <a:endParaRPr lang="es-ES"/>
        </a:p>
      </dgm:t>
    </dgm:pt>
    <dgm:pt modelId="{CBFB52EB-9D94-4D78-9009-D6E6AA7E7B68}">
      <dgm:prSet custT="1"/>
      <dgm:spPr/>
      <dgm:t>
        <a:bodyPr/>
        <a:lstStyle/>
        <a:p>
          <a:r>
            <a:rPr lang="es-ES" sz="1600" dirty="0" smtClean="0"/>
            <a:t>Captadores o Sensores</a:t>
          </a:r>
          <a:endParaRPr lang="es-ES" sz="1200" dirty="0"/>
        </a:p>
      </dgm:t>
    </dgm:pt>
    <dgm:pt modelId="{8EC0348B-BE79-40F5-9079-94378D2147BA}" type="parTrans" cxnId="{E2D34843-D673-4BDB-9EF0-9091BBFC3608}">
      <dgm:prSet/>
      <dgm:spPr/>
      <dgm:t>
        <a:bodyPr/>
        <a:lstStyle/>
        <a:p>
          <a:endParaRPr lang="es-ES"/>
        </a:p>
      </dgm:t>
    </dgm:pt>
    <dgm:pt modelId="{09D481C5-6A21-44B2-85B2-53F5A83EDFA8}" type="sibTrans" cxnId="{E2D34843-D673-4BDB-9EF0-9091BBFC3608}">
      <dgm:prSet/>
      <dgm:spPr/>
      <dgm:t>
        <a:bodyPr/>
        <a:lstStyle/>
        <a:p>
          <a:endParaRPr lang="es-ES"/>
        </a:p>
      </dgm:t>
    </dgm:pt>
    <dgm:pt modelId="{668B5DAF-2EF7-4B7F-BDEC-A13EB9A5DF82}">
      <dgm:prSet/>
      <dgm:spPr/>
      <dgm:t>
        <a:bodyPr/>
        <a:lstStyle/>
        <a:p>
          <a:r>
            <a:rPr lang="es-ES" sz="1700" dirty="0" smtClean="0"/>
            <a:t>Actuadores</a:t>
          </a:r>
          <a:endParaRPr lang="es-ES" sz="1700" dirty="0"/>
        </a:p>
      </dgm:t>
    </dgm:pt>
    <dgm:pt modelId="{51C4CF04-78BE-4122-A5C7-A136B026A57B}" type="parTrans" cxnId="{54E0F5BF-58B0-434C-87CD-18ABBFF1E701}">
      <dgm:prSet/>
      <dgm:spPr/>
      <dgm:t>
        <a:bodyPr/>
        <a:lstStyle/>
        <a:p>
          <a:endParaRPr lang="es-ES"/>
        </a:p>
      </dgm:t>
    </dgm:pt>
    <dgm:pt modelId="{D3F2CED8-9324-4FEB-9FF6-B54F8CCA4C4D}" type="sibTrans" cxnId="{54E0F5BF-58B0-434C-87CD-18ABBFF1E701}">
      <dgm:prSet/>
      <dgm:spPr/>
      <dgm:t>
        <a:bodyPr/>
        <a:lstStyle/>
        <a:p>
          <a:endParaRPr lang="es-ES"/>
        </a:p>
      </dgm:t>
    </dgm:pt>
    <dgm:pt modelId="{8BA81EAF-497C-4E41-A2B8-69E20DF334C8}">
      <dgm:prSet custT="1"/>
      <dgm:spPr/>
      <dgm:t>
        <a:bodyPr/>
        <a:lstStyle/>
        <a:p>
          <a:r>
            <a:rPr lang="es-ES" sz="1400" dirty="0" smtClean="0"/>
            <a:t>Transforma energía de la variable física a medir en energía eléctrica.</a:t>
          </a:r>
          <a:endParaRPr lang="es-ES" sz="1400" dirty="0"/>
        </a:p>
      </dgm:t>
    </dgm:pt>
    <dgm:pt modelId="{A9C31E7A-E210-45A7-AEC4-349FF1072E63}" type="parTrans" cxnId="{AFDB33E3-4612-415C-AB01-8627F1D7061A}">
      <dgm:prSet/>
      <dgm:spPr/>
      <dgm:t>
        <a:bodyPr/>
        <a:lstStyle/>
        <a:p>
          <a:endParaRPr lang="es-ES"/>
        </a:p>
      </dgm:t>
    </dgm:pt>
    <dgm:pt modelId="{57845023-FD29-4DF1-A72E-D47EA17256ED}" type="sibTrans" cxnId="{AFDB33E3-4612-415C-AB01-8627F1D7061A}">
      <dgm:prSet/>
      <dgm:spPr/>
      <dgm:t>
        <a:bodyPr/>
        <a:lstStyle/>
        <a:p>
          <a:endParaRPr lang="es-ES"/>
        </a:p>
      </dgm:t>
    </dgm:pt>
    <dgm:pt modelId="{F81B74A6-1AAE-477C-ACC3-3A059BA64F00}">
      <dgm:prSet custT="1"/>
      <dgm:spPr/>
      <dgm:t>
        <a:bodyPr/>
        <a:lstStyle/>
        <a:p>
          <a:pPr>
            <a:lnSpc>
              <a:spcPct val="100000"/>
            </a:lnSpc>
          </a:pPr>
          <a:r>
            <a:rPr lang="es-ES" sz="1600" dirty="0" smtClean="0"/>
            <a:t>Pre-actuadores</a:t>
          </a:r>
          <a:endParaRPr lang="es-ES" sz="1600" dirty="0"/>
        </a:p>
      </dgm:t>
    </dgm:pt>
    <dgm:pt modelId="{EE33C831-3229-4869-95DC-86DAAFD044B8}" type="parTrans" cxnId="{1FB08590-06F5-43D9-8276-48CBA7636B53}">
      <dgm:prSet/>
      <dgm:spPr/>
      <dgm:t>
        <a:bodyPr/>
        <a:lstStyle/>
        <a:p>
          <a:endParaRPr lang="es-ES"/>
        </a:p>
      </dgm:t>
    </dgm:pt>
    <dgm:pt modelId="{6D6F7F93-0A95-4C60-9AD4-77035E6067BF}" type="sibTrans" cxnId="{1FB08590-06F5-43D9-8276-48CBA7636B53}">
      <dgm:prSet/>
      <dgm:spPr/>
      <dgm:t>
        <a:bodyPr/>
        <a:lstStyle/>
        <a:p>
          <a:endParaRPr lang="es-ES"/>
        </a:p>
      </dgm:t>
    </dgm:pt>
    <dgm:pt modelId="{77BC44B3-106E-4EBA-B681-503F490CEE03}">
      <dgm:prSet custT="1"/>
      <dgm:spPr/>
      <dgm:t>
        <a:bodyPr/>
        <a:lstStyle/>
        <a:p>
          <a:pPr>
            <a:lnSpc>
              <a:spcPct val="100000"/>
            </a:lnSpc>
          </a:pPr>
          <a:r>
            <a:rPr lang="es-ES" sz="1400" dirty="0" smtClean="0"/>
            <a:t>Dispositivos comandan actuadores. </a:t>
          </a:r>
          <a:endParaRPr lang="es-ES" sz="1400" dirty="0"/>
        </a:p>
      </dgm:t>
    </dgm:pt>
    <dgm:pt modelId="{72BA3434-E6D5-466B-9F98-35721DBED678}" type="parTrans" cxnId="{7D325142-E30F-4891-813F-9BBE498C4F00}">
      <dgm:prSet/>
      <dgm:spPr/>
      <dgm:t>
        <a:bodyPr/>
        <a:lstStyle/>
        <a:p>
          <a:endParaRPr lang="es-ES"/>
        </a:p>
      </dgm:t>
    </dgm:pt>
    <dgm:pt modelId="{9BA67113-57DD-4DC4-9B8A-D9649BCA1165}" type="sibTrans" cxnId="{7D325142-E30F-4891-813F-9BBE498C4F00}">
      <dgm:prSet/>
      <dgm:spPr/>
      <dgm:t>
        <a:bodyPr/>
        <a:lstStyle/>
        <a:p>
          <a:endParaRPr lang="es-ES"/>
        </a:p>
      </dgm:t>
    </dgm:pt>
    <dgm:pt modelId="{9F3F76BB-3543-45D0-B48F-88B4B673539B}">
      <dgm:prSet custT="1"/>
      <dgm:spPr/>
      <dgm:t>
        <a:bodyPr/>
        <a:lstStyle/>
        <a:p>
          <a:r>
            <a:rPr lang="es-ES" sz="1400" dirty="0" smtClean="0"/>
            <a:t>Acoplados a las máquinas para realizar movimientos.</a:t>
          </a:r>
          <a:endParaRPr lang="es-ES" sz="1400"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924AAE42-EADD-4660-BA70-71A4652B0E19}">
      <dgm:prSet custT="1"/>
      <dgm:spPr/>
      <dgm:t>
        <a:bodyPr/>
        <a:lstStyle/>
        <a:p>
          <a:r>
            <a:rPr lang="es-ES" sz="1400" dirty="0" smtClean="0"/>
            <a:t>Interfaz humano maquina (HMI)</a:t>
          </a:r>
          <a:endParaRPr lang="es-ES" sz="1400" dirty="0"/>
        </a:p>
      </dgm:t>
    </dgm:pt>
    <dgm:pt modelId="{0CC3FB26-A763-4D2E-8C9C-0C4D0049C725}" type="parTrans" cxnId="{7AB46674-55E7-4F52-816A-399296C31025}">
      <dgm:prSet/>
      <dgm:spPr/>
      <dgm:t>
        <a:bodyPr/>
        <a:lstStyle/>
        <a:p>
          <a:endParaRPr lang="es-ES"/>
        </a:p>
      </dgm:t>
    </dgm:pt>
    <dgm:pt modelId="{D81DF4E7-EBD0-4E9B-BE71-2E24E9E84A31}" type="sibTrans" cxnId="{7AB46674-55E7-4F52-816A-399296C31025}">
      <dgm:prSet/>
      <dgm:spPr/>
      <dgm:t>
        <a:bodyPr/>
        <a:lstStyle/>
        <a:p>
          <a:endParaRPr lang="es-ES"/>
        </a:p>
      </dgm:t>
    </dgm:pt>
    <dgm:pt modelId="{4377A002-D9AE-4DED-A199-4A8986126F09}">
      <dgm:prSet custT="1"/>
      <dgm:spPr/>
      <dgm:t>
        <a:bodyPr/>
        <a:lstStyle/>
        <a:p>
          <a:r>
            <a:rPr lang="es-ES" sz="1400" dirty="0" smtClean="0"/>
            <a:t>Interacción entre el operador y la unidad de control</a:t>
          </a:r>
          <a:r>
            <a:rPr lang="es-ES" sz="1300" dirty="0" smtClean="0"/>
            <a:t>.</a:t>
          </a:r>
          <a:endParaRPr lang="es-ES" sz="1300" dirty="0"/>
        </a:p>
      </dgm:t>
    </dgm:pt>
    <dgm:pt modelId="{115C3202-E884-4D45-9335-3C72E1EE98AE}" type="parTrans" cxnId="{57F66DEB-31C6-48BC-879A-639713AF071F}">
      <dgm:prSet/>
      <dgm:spPr/>
      <dgm:t>
        <a:bodyPr/>
        <a:lstStyle/>
        <a:p>
          <a:endParaRPr lang="es-ES"/>
        </a:p>
      </dgm:t>
    </dgm:pt>
    <dgm:pt modelId="{79F672E3-D058-451E-A62B-5966CD5B3405}" type="sibTrans" cxnId="{57F66DEB-31C6-48BC-879A-639713AF071F}">
      <dgm:prSet/>
      <dgm:spPr/>
      <dgm:t>
        <a:bodyPr/>
        <a:lstStyle/>
        <a:p>
          <a:endParaRPr lang="es-ES"/>
        </a:p>
      </dgm:t>
    </dgm:pt>
    <dgm:pt modelId="{30DDD284-B6A0-4D34-B627-E180472793B0}">
      <dgm:prSet custT="1"/>
      <dgm:spPr/>
      <dgm:t>
        <a:bodyPr/>
        <a:lstStyle/>
        <a:p>
          <a:r>
            <a:rPr lang="es-ES" sz="1400" dirty="0" smtClean="0"/>
            <a:t>dispositivos de cálculo y control que comandan al proceso.</a:t>
          </a:r>
          <a:endParaRPr lang="es-ES" sz="1400" dirty="0"/>
        </a:p>
      </dgm:t>
    </dgm:pt>
    <dgm:pt modelId="{DCAD0945-16E3-45C7-892B-5711BE02A195}" type="parTrans" cxnId="{49BD88FE-94DD-41E6-AB4C-542E6A4796F1}">
      <dgm:prSet/>
      <dgm:spPr/>
      <dgm:t>
        <a:bodyPr/>
        <a:lstStyle/>
        <a:p>
          <a:endParaRPr lang="es-ES"/>
        </a:p>
      </dgm:t>
    </dgm:pt>
    <dgm:pt modelId="{A6660FC6-4B94-4C68-8110-8D25D50E68BA}" type="sibTrans" cxnId="{49BD88FE-94DD-41E6-AB4C-542E6A4796F1}">
      <dgm:prSet/>
      <dgm:spPr/>
      <dgm:t>
        <a:bodyPr/>
        <a:lstStyle/>
        <a:p>
          <a:endParaRPr lang="es-ES"/>
        </a:p>
      </dgm:t>
    </dgm:pt>
    <dgm:pt modelId="{A4C3B6D7-1F5B-4EC6-85F2-74F592033248}">
      <dgm:prSet custT="1"/>
      <dgm:spPr/>
      <dgm:t>
        <a:bodyPr/>
        <a:lstStyle/>
        <a:p>
          <a:r>
            <a:rPr lang="es-ES" sz="1400" dirty="0" smtClean="0"/>
            <a:t>Dispositivos de mando</a:t>
          </a:r>
          <a:endParaRPr lang="es-ES" sz="1400" dirty="0"/>
        </a:p>
      </dgm:t>
    </dgm:pt>
    <dgm:pt modelId="{A3621976-9C3D-4C05-9D2A-81FC5417A85D}" type="parTrans" cxnId="{9A78BA06-9303-4959-B768-AAB906A511F7}">
      <dgm:prSet/>
      <dgm:spPr/>
      <dgm:t>
        <a:bodyPr/>
        <a:lstStyle/>
        <a:p>
          <a:endParaRPr lang="es-ES"/>
        </a:p>
      </dgm:t>
    </dgm:pt>
    <dgm:pt modelId="{081FB43C-9979-42AD-B4EB-88A33D8A175F}" type="sibTrans" cxnId="{9A78BA06-9303-4959-B768-AAB906A511F7}">
      <dgm:prSet/>
      <dgm:spPr/>
      <dgm:t>
        <a:bodyPr/>
        <a:lstStyle/>
        <a:p>
          <a:endParaRPr lang="es-ES"/>
        </a:p>
      </dgm:t>
    </dgm:pt>
    <dgm:pt modelId="{F76C6555-8D54-49BC-AE52-DD1C5BE14EAF}" type="pres">
      <dgm:prSet presAssocID="{BBE9F30F-2199-4238-AFFA-90A67AD7BDC4}" presName="Name0" presStyleCnt="0">
        <dgm:presLayoutVars>
          <dgm:dir/>
          <dgm:resizeHandles val="exact"/>
        </dgm:presLayoutVars>
      </dgm:prSet>
      <dgm:spPr/>
      <dgm:t>
        <a:bodyPr/>
        <a:lstStyle/>
        <a:p>
          <a:endParaRPr lang="es-ES"/>
        </a:p>
      </dgm:t>
    </dgm:pt>
    <dgm:pt modelId="{BB72CAD1-6188-4CE2-9C0B-6E5121FC67F0}" type="pres">
      <dgm:prSet presAssocID="{BBE9F30F-2199-4238-AFFA-90A67AD7BDC4}" presName="bkgdShp" presStyleLbl="alignAccFollowNode1" presStyleIdx="0" presStyleCnt="1"/>
      <dgm:spPr/>
      <dgm:t>
        <a:bodyPr/>
        <a:lstStyle/>
        <a:p>
          <a:endParaRPr lang="es-ES"/>
        </a:p>
      </dgm:t>
    </dgm:pt>
    <dgm:pt modelId="{40117EEE-F0FC-46FE-BD2F-0DE8A6172A45}" type="pres">
      <dgm:prSet presAssocID="{BBE9F30F-2199-4238-AFFA-90A67AD7BDC4}" presName="linComp" presStyleCnt="0"/>
      <dgm:spPr/>
      <dgm:t>
        <a:bodyPr/>
        <a:lstStyle/>
        <a:p>
          <a:endParaRPr lang="es-ES"/>
        </a:p>
      </dgm:t>
    </dgm:pt>
    <dgm:pt modelId="{4992AFB5-C554-492F-8643-A51A332C3078}" type="pres">
      <dgm:prSet presAssocID="{CBFB52EB-9D94-4D78-9009-D6E6AA7E7B68}" presName="compNode" presStyleCnt="0"/>
      <dgm:spPr/>
      <dgm:t>
        <a:bodyPr/>
        <a:lstStyle/>
        <a:p>
          <a:endParaRPr lang="es-ES"/>
        </a:p>
      </dgm:t>
    </dgm:pt>
    <dgm:pt modelId="{BC880E7E-0164-4CA5-8673-8E97CFCE2E3D}" type="pres">
      <dgm:prSet presAssocID="{CBFB52EB-9D94-4D78-9009-D6E6AA7E7B68}" presName="node" presStyleLbl="node1" presStyleIdx="0" presStyleCnt="5" custLinFactNeighborY="-10617">
        <dgm:presLayoutVars>
          <dgm:bulletEnabled val="1"/>
        </dgm:presLayoutVars>
      </dgm:prSet>
      <dgm:spPr/>
      <dgm:t>
        <a:bodyPr/>
        <a:lstStyle/>
        <a:p>
          <a:endParaRPr lang="es-ES"/>
        </a:p>
      </dgm:t>
    </dgm:pt>
    <dgm:pt modelId="{59ED3CD9-885D-4B2C-BF4B-85ED981BEDCB}" type="pres">
      <dgm:prSet presAssocID="{CBFB52EB-9D94-4D78-9009-D6E6AA7E7B68}" presName="invisiNode" presStyleLbl="node1" presStyleIdx="0" presStyleCnt="5"/>
      <dgm:spPr/>
      <dgm:t>
        <a:bodyPr/>
        <a:lstStyle/>
        <a:p>
          <a:endParaRPr lang="es-ES"/>
        </a:p>
      </dgm:t>
    </dgm:pt>
    <dgm:pt modelId="{041734FC-8E12-4E18-8209-4CAB6C380310}" type="pres">
      <dgm:prSet presAssocID="{CBFB52EB-9D94-4D78-9009-D6E6AA7E7B68}" presName="imagNode" presStyleLbl="fgImgPlace1" presStyleIdx="0" presStyleCnt="5" custAng="16200000" custLinFactNeighborY="-14068"/>
      <dgm:spPr>
        <a:blipFill rotWithShape="1">
          <a:blip xmlns:r="http://schemas.openxmlformats.org/officeDocument/2006/relationships" r:embed="rId1"/>
          <a:stretch>
            <a:fillRect/>
          </a:stretch>
        </a:blipFill>
      </dgm:spPr>
      <dgm:t>
        <a:bodyPr/>
        <a:lstStyle/>
        <a:p>
          <a:endParaRPr lang="es-ES"/>
        </a:p>
      </dgm:t>
    </dgm:pt>
    <dgm:pt modelId="{1C1F610C-3773-4C02-8132-E109D9E284C0}" type="pres">
      <dgm:prSet presAssocID="{09D481C5-6A21-44B2-85B2-53F5A83EDFA8}" presName="sibTrans" presStyleLbl="sibTrans2D1" presStyleIdx="0" presStyleCnt="0"/>
      <dgm:spPr/>
      <dgm:t>
        <a:bodyPr/>
        <a:lstStyle/>
        <a:p>
          <a:endParaRPr lang="es-ES"/>
        </a:p>
      </dgm:t>
    </dgm:pt>
    <dgm:pt modelId="{4CF80361-9B34-4294-87D3-E4E1895B3B8A}" type="pres">
      <dgm:prSet presAssocID="{F81B74A6-1AAE-477C-ACC3-3A059BA64F00}" presName="compNode" presStyleCnt="0"/>
      <dgm:spPr/>
    </dgm:pt>
    <dgm:pt modelId="{ACBB664E-F97E-476C-8731-B507D34E7005}" type="pres">
      <dgm:prSet presAssocID="{F81B74A6-1AAE-477C-ACC3-3A059BA64F00}" presName="node" presStyleLbl="node1" presStyleIdx="1" presStyleCnt="5" custLinFactNeighborY="-10617">
        <dgm:presLayoutVars>
          <dgm:bulletEnabled val="1"/>
        </dgm:presLayoutVars>
      </dgm:prSet>
      <dgm:spPr/>
      <dgm:t>
        <a:bodyPr/>
        <a:lstStyle/>
        <a:p>
          <a:endParaRPr lang="es-ES"/>
        </a:p>
      </dgm:t>
    </dgm:pt>
    <dgm:pt modelId="{6868DCFE-6E05-4335-BBC1-95E116C072E7}" type="pres">
      <dgm:prSet presAssocID="{F81B74A6-1AAE-477C-ACC3-3A059BA64F00}" presName="invisiNode" presStyleLbl="node1" presStyleIdx="1" presStyleCnt="5"/>
      <dgm:spPr/>
    </dgm:pt>
    <dgm:pt modelId="{78B33F10-AFC0-4D71-86F9-11BEF66B727A}" type="pres">
      <dgm:prSet presAssocID="{F81B74A6-1AAE-477C-ACC3-3A059BA64F00}" presName="imagNode" presStyleLbl="fgImgPlace1" presStyleIdx="1" presStyleCnt="5" custLinFactNeighborY="-14068"/>
      <dgm:spPr>
        <a:blipFill rotWithShape="1">
          <a:blip xmlns:r="http://schemas.openxmlformats.org/officeDocument/2006/relationships" r:embed="rId2"/>
          <a:stretch>
            <a:fillRect/>
          </a:stretch>
        </a:blipFill>
      </dgm:spPr>
      <dgm:t>
        <a:bodyPr/>
        <a:lstStyle/>
        <a:p>
          <a:endParaRPr lang="es-EC"/>
        </a:p>
      </dgm:t>
    </dgm:pt>
    <dgm:pt modelId="{19D54EDD-F157-40A1-A285-F0ED3E1DE609}" type="pres">
      <dgm:prSet presAssocID="{6D6F7F93-0A95-4C60-9AD4-77035E6067BF}" presName="sibTrans" presStyleLbl="sibTrans2D1" presStyleIdx="0" presStyleCnt="0"/>
      <dgm:spPr/>
      <dgm:t>
        <a:bodyPr/>
        <a:lstStyle/>
        <a:p>
          <a:endParaRPr lang="es-ES"/>
        </a:p>
      </dgm:t>
    </dgm:pt>
    <dgm:pt modelId="{786305B8-46B0-4209-A99E-87E1E1A5A4F8}" type="pres">
      <dgm:prSet presAssocID="{668B5DAF-2EF7-4B7F-BDEC-A13EB9A5DF82}" presName="compNode" presStyleCnt="0"/>
      <dgm:spPr/>
    </dgm:pt>
    <dgm:pt modelId="{4AACB3C6-0D4E-4A6D-9926-5315AE099899}" type="pres">
      <dgm:prSet presAssocID="{668B5DAF-2EF7-4B7F-BDEC-A13EB9A5DF82}" presName="node" presStyleLbl="node1" presStyleIdx="2" presStyleCnt="5" custScaleX="112143" custLinFactNeighborY="-10617">
        <dgm:presLayoutVars>
          <dgm:bulletEnabled val="1"/>
        </dgm:presLayoutVars>
      </dgm:prSet>
      <dgm:spPr/>
      <dgm:t>
        <a:bodyPr/>
        <a:lstStyle/>
        <a:p>
          <a:endParaRPr lang="es-ES"/>
        </a:p>
      </dgm:t>
    </dgm:pt>
    <dgm:pt modelId="{27203DBF-6930-41D9-B57E-4C1F9987561A}" type="pres">
      <dgm:prSet presAssocID="{668B5DAF-2EF7-4B7F-BDEC-A13EB9A5DF82}" presName="invisiNode" presStyleLbl="node1" presStyleIdx="2" presStyleCnt="5"/>
      <dgm:spPr/>
    </dgm:pt>
    <dgm:pt modelId="{0B133556-EDBA-4328-ACA8-AB0521EF03A2}" type="pres">
      <dgm:prSet presAssocID="{668B5DAF-2EF7-4B7F-BDEC-A13EB9A5DF82}" presName="imagNode" presStyleLbl="fgImgPlace1" presStyleIdx="2" presStyleCnt="5" custLinFactNeighborY="-14068"/>
      <dgm:spPr>
        <a:blipFill rotWithShape="1">
          <a:blip xmlns:r="http://schemas.openxmlformats.org/officeDocument/2006/relationships" r:embed="rId3"/>
          <a:stretch>
            <a:fillRect/>
          </a:stretch>
        </a:blipFill>
      </dgm:spPr>
      <dgm:t>
        <a:bodyPr/>
        <a:lstStyle/>
        <a:p>
          <a:endParaRPr lang="es-ES"/>
        </a:p>
      </dgm:t>
    </dgm:pt>
    <dgm:pt modelId="{B2EBD354-229E-4134-9538-B887521BB5F6}" type="pres">
      <dgm:prSet presAssocID="{D3F2CED8-9324-4FEB-9FF6-B54F8CCA4C4D}" presName="sibTrans" presStyleLbl="sibTrans2D1" presStyleIdx="0" presStyleCnt="0"/>
      <dgm:spPr/>
      <dgm:t>
        <a:bodyPr/>
        <a:lstStyle/>
        <a:p>
          <a:endParaRPr lang="es-ES"/>
        </a:p>
      </dgm:t>
    </dgm:pt>
    <dgm:pt modelId="{174FBAC5-0476-4B0B-8E5F-D326E32F361E}" type="pres">
      <dgm:prSet presAssocID="{A4C3B6D7-1F5B-4EC6-85F2-74F592033248}" presName="compNode" presStyleCnt="0"/>
      <dgm:spPr/>
    </dgm:pt>
    <dgm:pt modelId="{D3160F2E-7644-426E-872F-0A46D68BF1AB}" type="pres">
      <dgm:prSet presAssocID="{A4C3B6D7-1F5B-4EC6-85F2-74F592033248}" presName="node" presStyleLbl="node1" presStyleIdx="3" presStyleCnt="5" custLinFactNeighborY="-10617">
        <dgm:presLayoutVars>
          <dgm:bulletEnabled val="1"/>
        </dgm:presLayoutVars>
      </dgm:prSet>
      <dgm:spPr/>
      <dgm:t>
        <a:bodyPr/>
        <a:lstStyle/>
        <a:p>
          <a:endParaRPr lang="es-ES"/>
        </a:p>
      </dgm:t>
    </dgm:pt>
    <dgm:pt modelId="{32467B5D-7284-4C29-99C6-04D584C639BE}" type="pres">
      <dgm:prSet presAssocID="{A4C3B6D7-1F5B-4EC6-85F2-74F592033248}" presName="invisiNode" presStyleLbl="node1" presStyleIdx="3" presStyleCnt="5"/>
      <dgm:spPr/>
    </dgm:pt>
    <dgm:pt modelId="{70715BB3-A54A-41DA-BB43-741106E4980B}" type="pres">
      <dgm:prSet presAssocID="{A4C3B6D7-1F5B-4EC6-85F2-74F592033248}" presName="imagNode" presStyleLbl="fgImgPlace1" presStyleIdx="3" presStyleCnt="5" custLinFactNeighborX="-3515" custLinFactNeighborY="-8479"/>
      <dgm:spPr>
        <a:blipFill rotWithShape="1">
          <a:blip xmlns:r="http://schemas.openxmlformats.org/officeDocument/2006/relationships" r:embed="rId4"/>
          <a:stretch>
            <a:fillRect/>
          </a:stretch>
        </a:blipFill>
      </dgm:spPr>
      <dgm:t>
        <a:bodyPr/>
        <a:lstStyle/>
        <a:p>
          <a:endParaRPr lang="es-EC"/>
        </a:p>
      </dgm:t>
    </dgm:pt>
    <dgm:pt modelId="{04AA2EF2-0EAC-4E18-9D90-6839E96CE552}" type="pres">
      <dgm:prSet presAssocID="{081FB43C-9979-42AD-B4EB-88A33D8A175F}" presName="sibTrans" presStyleLbl="sibTrans2D1" presStyleIdx="0" presStyleCnt="0"/>
      <dgm:spPr/>
      <dgm:t>
        <a:bodyPr/>
        <a:lstStyle/>
        <a:p>
          <a:endParaRPr lang="es-EC"/>
        </a:p>
      </dgm:t>
    </dgm:pt>
    <dgm:pt modelId="{2DC8158B-F8C9-4908-B6AF-3D1D8A282B93}" type="pres">
      <dgm:prSet presAssocID="{924AAE42-EADD-4660-BA70-71A4652B0E19}" presName="compNode" presStyleCnt="0"/>
      <dgm:spPr/>
    </dgm:pt>
    <dgm:pt modelId="{A2890643-0C3A-4FA5-9E0C-DBF4E5A78893}" type="pres">
      <dgm:prSet presAssocID="{924AAE42-EADD-4660-BA70-71A4652B0E19}" presName="node" presStyleLbl="node1" presStyleIdx="4" presStyleCnt="5" custLinFactNeighborY="-10617">
        <dgm:presLayoutVars>
          <dgm:bulletEnabled val="1"/>
        </dgm:presLayoutVars>
      </dgm:prSet>
      <dgm:spPr/>
      <dgm:t>
        <a:bodyPr/>
        <a:lstStyle/>
        <a:p>
          <a:endParaRPr lang="es-ES"/>
        </a:p>
      </dgm:t>
    </dgm:pt>
    <dgm:pt modelId="{C1621530-C441-4E0E-8EBD-A56678D64589}" type="pres">
      <dgm:prSet presAssocID="{924AAE42-EADD-4660-BA70-71A4652B0E19}" presName="invisiNode" presStyleLbl="node1" presStyleIdx="4" presStyleCnt="5"/>
      <dgm:spPr/>
    </dgm:pt>
    <dgm:pt modelId="{A54AC8D7-BFE4-4020-A005-850C4B9A5727}" type="pres">
      <dgm:prSet presAssocID="{924AAE42-EADD-4660-BA70-71A4652B0E19}" presName="imagNode" presStyleLbl="fgImgPlace1" presStyleIdx="4" presStyleCnt="5" custLinFactNeighborY="-14068"/>
      <dgm:spPr>
        <a:blipFill rotWithShape="1">
          <a:blip xmlns:r="http://schemas.openxmlformats.org/officeDocument/2006/relationships" r:embed="rId5"/>
          <a:stretch>
            <a:fillRect/>
          </a:stretch>
        </a:blipFill>
      </dgm:spPr>
      <dgm:t>
        <a:bodyPr/>
        <a:lstStyle/>
        <a:p>
          <a:endParaRPr lang="es-ES"/>
        </a:p>
      </dgm:t>
    </dgm:pt>
  </dgm:ptLst>
  <dgm:cxnLst>
    <dgm:cxn modelId="{E2D34843-D673-4BDB-9EF0-9091BBFC3608}" srcId="{BBE9F30F-2199-4238-AFFA-90A67AD7BDC4}" destId="{CBFB52EB-9D94-4D78-9009-D6E6AA7E7B68}" srcOrd="0" destOrd="0" parTransId="{8EC0348B-BE79-40F5-9079-94378D2147BA}" sibTransId="{09D481C5-6A21-44B2-85B2-53F5A83EDFA8}"/>
    <dgm:cxn modelId="{293615BB-442D-4D99-91B2-B23C25E718AF}" type="presOf" srcId="{F81B74A6-1AAE-477C-ACC3-3A059BA64F00}" destId="{ACBB664E-F97E-476C-8731-B507D34E7005}" srcOrd="0" destOrd="0" presId="urn:microsoft.com/office/officeart/2005/8/layout/pList2"/>
    <dgm:cxn modelId="{54E0F5BF-58B0-434C-87CD-18ABBFF1E701}" srcId="{BBE9F30F-2199-4238-AFFA-90A67AD7BDC4}" destId="{668B5DAF-2EF7-4B7F-BDEC-A13EB9A5DF82}" srcOrd="2" destOrd="0" parTransId="{51C4CF04-78BE-4122-A5C7-A136B026A57B}" sibTransId="{D3F2CED8-9324-4FEB-9FF6-B54F8CCA4C4D}"/>
    <dgm:cxn modelId="{7D325142-E30F-4891-813F-9BBE498C4F00}" srcId="{F81B74A6-1AAE-477C-ACC3-3A059BA64F00}" destId="{77BC44B3-106E-4EBA-B681-503F490CEE03}" srcOrd="0" destOrd="0" parTransId="{72BA3434-E6D5-466B-9F98-35721DBED678}" sibTransId="{9BA67113-57DD-4DC4-9B8A-D9649BCA1165}"/>
    <dgm:cxn modelId="{6B776ABB-6B90-4874-A98D-60F510648802}" type="presOf" srcId="{4377A002-D9AE-4DED-A199-4A8986126F09}" destId="{A2890643-0C3A-4FA5-9E0C-DBF4E5A78893}" srcOrd="0" destOrd="1" presId="urn:microsoft.com/office/officeart/2005/8/layout/pList2"/>
    <dgm:cxn modelId="{AFDB33E3-4612-415C-AB01-8627F1D7061A}" srcId="{CBFB52EB-9D94-4D78-9009-D6E6AA7E7B68}" destId="{8BA81EAF-497C-4E41-A2B8-69E20DF334C8}" srcOrd="0" destOrd="0" parTransId="{A9C31E7A-E210-45A7-AEC4-349FF1072E63}" sibTransId="{57845023-FD29-4DF1-A72E-D47EA17256ED}"/>
    <dgm:cxn modelId="{1FB08590-06F5-43D9-8276-48CBA7636B53}" srcId="{BBE9F30F-2199-4238-AFFA-90A67AD7BDC4}" destId="{F81B74A6-1AAE-477C-ACC3-3A059BA64F00}" srcOrd="1" destOrd="0" parTransId="{EE33C831-3229-4869-95DC-86DAAFD044B8}" sibTransId="{6D6F7F93-0A95-4C60-9AD4-77035E6067BF}"/>
    <dgm:cxn modelId="{2D00D2F1-8688-4711-94F1-1C1F47D3CC48}" type="presOf" srcId="{77BC44B3-106E-4EBA-B681-503F490CEE03}" destId="{ACBB664E-F97E-476C-8731-B507D34E7005}" srcOrd="0" destOrd="1" presId="urn:microsoft.com/office/officeart/2005/8/layout/pList2"/>
    <dgm:cxn modelId="{9E39B820-A172-4262-9815-273B28BC3FE8}" type="presOf" srcId="{30DDD284-B6A0-4D34-B627-E180472793B0}" destId="{D3160F2E-7644-426E-872F-0A46D68BF1AB}" srcOrd="0" destOrd="1" presId="urn:microsoft.com/office/officeart/2005/8/layout/pList2"/>
    <dgm:cxn modelId="{12CCDF8E-42D8-4BCC-A31E-BDD95A024B1D}" type="presOf" srcId="{CBFB52EB-9D94-4D78-9009-D6E6AA7E7B68}" destId="{BC880E7E-0164-4CA5-8673-8E97CFCE2E3D}" srcOrd="0" destOrd="0" presId="urn:microsoft.com/office/officeart/2005/8/layout/pList2"/>
    <dgm:cxn modelId="{E5624332-A049-4149-8AF9-C397D8CBF4C5}" type="presOf" srcId="{A4C3B6D7-1F5B-4EC6-85F2-74F592033248}" destId="{D3160F2E-7644-426E-872F-0A46D68BF1AB}" srcOrd="0" destOrd="0" presId="urn:microsoft.com/office/officeart/2005/8/layout/pList2"/>
    <dgm:cxn modelId="{8B4C831C-DE6C-45CA-B677-AC083B194A67}" type="presOf" srcId="{924AAE42-EADD-4660-BA70-71A4652B0E19}" destId="{A2890643-0C3A-4FA5-9E0C-DBF4E5A78893}" srcOrd="0" destOrd="0" presId="urn:microsoft.com/office/officeart/2005/8/layout/pList2"/>
    <dgm:cxn modelId="{298AC234-D725-4335-A653-0FD854FFC768}" type="presOf" srcId="{09D481C5-6A21-44B2-85B2-53F5A83EDFA8}" destId="{1C1F610C-3773-4C02-8132-E109D9E284C0}" srcOrd="0" destOrd="0" presId="urn:microsoft.com/office/officeart/2005/8/layout/pList2"/>
    <dgm:cxn modelId="{C829D0F7-9A15-47E7-A782-5C57C69B4B71}" type="presOf" srcId="{6D6F7F93-0A95-4C60-9AD4-77035E6067BF}" destId="{19D54EDD-F157-40A1-A285-F0ED3E1DE609}" srcOrd="0" destOrd="0" presId="urn:microsoft.com/office/officeart/2005/8/layout/pList2"/>
    <dgm:cxn modelId="{49BD88FE-94DD-41E6-AB4C-542E6A4796F1}" srcId="{A4C3B6D7-1F5B-4EC6-85F2-74F592033248}" destId="{30DDD284-B6A0-4D34-B627-E180472793B0}" srcOrd="0" destOrd="0" parTransId="{DCAD0945-16E3-45C7-892B-5711BE02A195}" sibTransId="{A6660FC6-4B94-4C68-8110-8D25D50E68BA}"/>
    <dgm:cxn modelId="{C4E3BAE4-47DC-4DE6-9F00-0703D095EEAE}" type="presOf" srcId="{BBE9F30F-2199-4238-AFFA-90A67AD7BDC4}" destId="{F76C6555-8D54-49BC-AE52-DD1C5BE14EAF}" srcOrd="0" destOrd="0" presId="urn:microsoft.com/office/officeart/2005/8/layout/pList2"/>
    <dgm:cxn modelId="{9A78BA06-9303-4959-B768-AAB906A511F7}" srcId="{BBE9F30F-2199-4238-AFFA-90A67AD7BDC4}" destId="{A4C3B6D7-1F5B-4EC6-85F2-74F592033248}" srcOrd="3" destOrd="0" parTransId="{A3621976-9C3D-4C05-9D2A-81FC5417A85D}" sibTransId="{081FB43C-9979-42AD-B4EB-88A33D8A175F}"/>
    <dgm:cxn modelId="{075EB519-8F79-4059-B488-B151A4EB2E6B}" type="presOf" srcId="{668B5DAF-2EF7-4B7F-BDEC-A13EB9A5DF82}" destId="{4AACB3C6-0D4E-4A6D-9926-5315AE099899}" srcOrd="0" destOrd="0" presId="urn:microsoft.com/office/officeart/2005/8/layout/pList2"/>
    <dgm:cxn modelId="{764BA50C-B54F-479D-9F8D-8FA4ED9C4C06}" type="presOf" srcId="{D3F2CED8-9324-4FEB-9FF6-B54F8CCA4C4D}" destId="{B2EBD354-229E-4134-9538-B887521BB5F6}" srcOrd="0" destOrd="0" presId="urn:microsoft.com/office/officeart/2005/8/layout/pList2"/>
    <dgm:cxn modelId="{7AB46674-55E7-4F52-816A-399296C31025}" srcId="{BBE9F30F-2199-4238-AFFA-90A67AD7BDC4}" destId="{924AAE42-EADD-4660-BA70-71A4652B0E19}" srcOrd="4" destOrd="0" parTransId="{0CC3FB26-A763-4D2E-8C9C-0C4D0049C725}" sibTransId="{D81DF4E7-EBD0-4E9B-BE71-2E24E9E84A31}"/>
    <dgm:cxn modelId="{67EB13DF-6072-44FF-B666-E25A6FD78E9C}" type="presOf" srcId="{081FB43C-9979-42AD-B4EB-88A33D8A175F}" destId="{04AA2EF2-0EAC-4E18-9D90-6839E96CE552}" srcOrd="0" destOrd="0" presId="urn:microsoft.com/office/officeart/2005/8/layout/pList2"/>
    <dgm:cxn modelId="{0ADEABBD-2A0F-47BA-9BD9-FB1319B036F6}" type="presOf" srcId="{9F3F76BB-3543-45D0-B48F-88B4B673539B}" destId="{4AACB3C6-0D4E-4A6D-9926-5315AE099899}" srcOrd="0" destOrd="1" presId="urn:microsoft.com/office/officeart/2005/8/layout/pList2"/>
    <dgm:cxn modelId="{57F66DEB-31C6-48BC-879A-639713AF071F}" srcId="{924AAE42-EADD-4660-BA70-71A4652B0E19}" destId="{4377A002-D9AE-4DED-A199-4A8986126F09}" srcOrd="0" destOrd="0" parTransId="{115C3202-E884-4D45-9335-3C72E1EE98AE}" sibTransId="{79F672E3-D058-451E-A62B-5966CD5B3405}"/>
    <dgm:cxn modelId="{C9969D55-8275-4295-9EE7-F97CB9716CB0}" type="presOf" srcId="{8BA81EAF-497C-4E41-A2B8-69E20DF334C8}" destId="{BC880E7E-0164-4CA5-8673-8E97CFCE2E3D}" srcOrd="0" destOrd="1" presId="urn:microsoft.com/office/officeart/2005/8/layout/pList2"/>
    <dgm:cxn modelId="{9D1E30F0-8013-4BC7-9381-1A97363AD402}" srcId="{668B5DAF-2EF7-4B7F-BDEC-A13EB9A5DF82}" destId="{9F3F76BB-3543-45D0-B48F-88B4B673539B}" srcOrd="0" destOrd="0" parTransId="{9BDA91B8-74D2-48BD-88B2-5B6E866B82AC}" sibTransId="{378A9A14-29C1-4225-9C20-DDC610C48ABD}"/>
    <dgm:cxn modelId="{1F902EA3-838E-4091-A06F-A63613C5DBE7}" type="presParOf" srcId="{F76C6555-8D54-49BC-AE52-DD1C5BE14EAF}" destId="{BB72CAD1-6188-4CE2-9C0B-6E5121FC67F0}" srcOrd="0" destOrd="0" presId="urn:microsoft.com/office/officeart/2005/8/layout/pList2"/>
    <dgm:cxn modelId="{CACF981B-35AC-4940-BB29-D8BA66E47DCF}" type="presParOf" srcId="{F76C6555-8D54-49BC-AE52-DD1C5BE14EAF}" destId="{40117EEE-F0FC-46FE-BD2F-0DE8A6172A45}" srcOrd="1" destOrd="0" presId="urn:microsoft.com/office/officeart/2005/8/layout/pList2"/>
    <dgm:cxn modelId="{F97A8085-BA39-42E3-9C71-6353B334BF89}" type="presParOf" srcId="{40117EEE-F0FC-46FE-BD2F-0DE8A6172A45}" destId="{4992AFB5-C554-492F-8643-A51A332C3078}" srcOrd="0" destOrd="0" presId="urn:microsoft.com/office/officeart/2005/8/layout/pList2"/>
    <dgm:cxn modelId="{A95D440C-2013-4567-A956-EA4DC82C2FA6}" type="presParOf" srcId="{4992AFB5-C554-492F-8643-A51A332C3078}" destId="{BC880E7E-0164-4CA5-8673-8E97CFCE2E3D}" srcOrd="0" destOrd="0" presId="urn:microsoft.com/office/officeart/2005/8/layout/pList2"/>
    <dgm:cxn modelId="{8E5A5E47-3DA7-4A0C-9C2B-1AB36558B22F}" type="presParOf" srcId="{4992AFB5-C554-492F-8643-A51A332C3078}" destId="{59ED3CD9-885D-4B2C-BF4B-85ED981BEDCB}" srcOrd="1" destOrd="0" presId="urn:microsoft.com/office/officeart/2005/8/layout/pList2"/>
    <dgm:cxn modelId="{B42C3A37-A47C-4A54-9E83-635526DDBF2F}" type="presParOf" srcId="{4992AFB5-C554-492F-8643-A51A332C3078}" destId="{041734FC-8E12-4E18-8209-4CAB6C380310}" srcOrd="2" destOrd="0" presId="urn:microsoft.com/office/officeart/2005/8/layout/pList2"/>
    <dgm:cxn modelId="{25EE174D-9C7C-40A5-932E-BDE0C3D2CEFA}" type="presParOf" srcId="{40117EEE-F0FC-46FE-BD2F-0DE8A6172A45}" destId="{1C1F610C-3773-4C02-8132-E109D9E284C0}" srcOrd="1" destOrd="0" presId="urn:microsoft.com/office/officeart/2005/8/layout/pList2"/>
    <dgm:cxn modelId="{43B9D33A-AC07-42D9-9344-291155752A07}" type="presParOf" srcId="{40117EEE-F0FC-46FE-BD2F-0DE8A6172A45}" destId="{4CF80361-9B34-4294-87D3-E4E1895B3B8A}" srcOrd="2" destOrd="0" presId="urn:microsoft.com/office/officeart/2005/8/layout/pList2"/>
    <dgm:cxn modelId="{8FD0625B-6E61-4667-BB0D-804A74B32387}" type="presParOf" srcId="{4CF80361-9B34-4294-87D3-E4E1895B3B8A}" destId="{ACBB664E-F97E-476C-8731-B507D34E7005}" srcOrd="0" destOrd="0" presId="urn:microsoft.com/office/officeart/2005/8/layout/pList2"/>
    <dgm:cxn modelId="{1E47DCCE-98B5-4E1A-983A-77A2998F4286}" type="presParOf" srcId="{4CF80361-9B34-4294-87D3-E4E1895B3B8A}" destId="{6868DCFE-6E05-4335-BBC1-95E116C072E7}" srcOrd="1" destOrd="0" presId="urn:microsoft.com/office/officeart/2005/8/layout/pList2"/>
    <dgm:cxn modelId="{B6860668-5FE8-403F-AA9E-4062715C1FE3}" type="presParOf" srcId="{4CF80361-9B34-4294-87D3-E4E1895B3B8A}" destId="{78B33F10-AFC0-4D71-86F9-11BEF66B727A}" srcOrd="2" destOrd="0" presId="urn:microsoft.com/office/officeart/2005/8/layout/pList2"/>
    <dgm:cxn modelId="{22BD071A-6F21-42D2-8639-57BAA0BF34E9}" type="presParOf" srcId="{40117EEE-F0FC-46FE-BD2F-0DE8A6172A45}" destId="{19D54EDD-F157-40A1-A285-F0ED3E1DE609}" srcOrd="3" destOrd="0" presId="urn:microsoft.com/office/officeart/2005/8/layout/pList2"/>
    <dgm:cxn modelId="{C1CE4251-AC61-45E6-96C7-865EDBC91137}" type="presParOf" srcId="{40117EEE-F0FC-46FE-BD2F-0DE8A6172A45}" destId="{786305B8-46B0-4209-A99E-87E1E1A5A4F8}" srcOrd="4" destOrd="0" presId="urn:microsoft.com/office/officeart/2005/8/layout/pList2"/>
    <dgm:cxn modelId="{16F03A7B-DE03-470C-A3F0-AB4B6ECEC0E7}" type="presParOf" srcId="{786305B8-46B0-4209-A99E-87E1E1A5A4F8}" destId="{4AACB3C6-0D4E-4A6D-9926-5315AE099899}" srcOrd="0" destOrd="0" presId="urn:microsoft.com/office/officeart/2005/8/layout/pList2"/>
    <dgm:cxn modelId="{17BD3EB1-FEE7-4355-AF6F-E4D6D8E93492}" type="presParOf" srcId="{786305B8-46B0-4209-A99E-87E1E1A5A4F8}" destId="{27203DBF-6930-41D9-B57E-4C1F9987561A}" srcOrd="1" destOrd="0" presId="urn:microsoft.com/office/officeart/2005/8/layout/pList2"/>
    <dgm:cxn modelId="{4F5A30F3-9392-4CA2-AF1E-6BA4768E92BE}" type="presParOf" srcId="{786305B8-46B0-4209-A99E-87E1E1A5A4F8}" destId="{0B133556-EDBA-4328-ACA8-AB0521EF03A2}" srcOrd="2" destOrd="0" presId="urn:microsoft.com/office/officeart/2005/8/layout/pList2"/>
    <dgm:cxn modelId="{449AD069-A8D8-4CF3-AA7F-BA173F38A129}" type="presParOf" srcId="{40117EEE-F0FC-46FE-BD2F-0DE8A6172A45}" destId="{B2EBD354-229E-4134-9538-B887521BB5F6}" srcOrd="5" destOrd="0" presId="urn:microsoft.com/office/officeart/2005/8/layout/pList2"/>
    <dgm:cxn modelId="{874BD34D-8813-4CF1-B537-4BC1DA446A2F}" type="presParOf" srcId="{40117EEE-F0FC-46FE-BD2F-0DE8A6172A45}" destId="{174FBAC5-0476-4B0B-8E5F-D326E32F361E}" srcOrd="6" destOrd="0" presId="urn:microsoft.com/office/officeart/2005/8/layout/pList2"/>
    <dgm:cxn modelId="{B7993DB5-4579-40FA-A0E7-EA30F2A31C13}" type="presParOf" srcId="{174FBAC5-0476-4B0B-8E5F-D326E32F361E}" destId="{D3160F2E-7644-426E-872F-0A46D68BF1AB}" srcOrd="0" destOrd="0" presId="urn:microsoft.com/office/officeart/2005/8/layout/pList2"/>
    <dgm:cxn modelId="{A8AC6534-8364-4166-A05D-2F1359CF7F57}" type="presParOf" srcId="{174FBAC5-0476-4B0B-8E5F-D326E32F361E}" destId="{32467B5D-7284-4C29-99C6-04D584C639BE}" srcOrd="1" destOrd="0" presId="urn:microsoft.com/office/officeart/2005/8/layout/pList2"/>
    <dgm:cxn modelId="{4FB51183-CB59-48AB-8A8C-50BA65CB75D4}" type="presParOf" srcId="{174FBAC5-0476-4B0B-8E5F-D326E32F361E}" destId="{70715BB3-A54A-41DA-BB43-741106E4980B}" srcOrd="2" destOrd="0" presId="urn:microsoft.com/office/officeart/2005/8/layout/pList2"/>
    <dgm:cxn modelId="{B70BD88A-A613-4D2D-AFCA-C23D041EBEB6}" type="presParOf" srcId="{40117EEE-F0FC-46FE-BD2F-0DE8A6172A45}" destId="{04AA2EF2-0EAC-4E18-9D90-6839E96CE552}" srcOrd="7" destOrd="0" presId="urn:microsoft.com/office/officeart/2005/8/layout/pList2"/>
    <dgm:cxn modelId="{6970F8EC-5021-4E63-9B8E-9C86B243A93B}" type="presParOf" srcId="{40117EEE-F0FC-46FE-BD2F-0DE8A6172A45}" destId="{2DC8158B-F8C9-4908-B6AF-3D1D8A282B93}" srcOrd="8" destOrd="0" presId="urn:microsoft.com/office/officeart/2005/8/layout/pList2"/>
    <dgm:cxn modelId="{A1424085-10F6-4099-BBE0-63AA28D3A968}" type="presParOf" srcId="{2DC8158B-F8C9-4908-B6AF-3D1D8A282B93}" destId="{A2890643-0C3A-4FA5-9E0C-DBF4E5A78893}" srcOrd="0" destOrd="0" presId="urn:microsoft.com/office/officeart/2005/8/layout/pList2"/>
    <dgm:cxn modelId="{6C57FE3D-761A-425F-B548-1A9997FB8859}" type="presParOf" srcId="{2DC8158B-F8C9-4908-B6AF-3D1D8A282B93}" destId="{C1621530-C441-4E0E-8EBD-A56678D64589}" srcOrd="1" destOrd="0" presId="urn:microsoft.com/office/officeart/2005/8/layout/pList2"/>
    <dgm:cxn modelId="{CEADFC44-8E0E-4D02-A9CF-0C0CA3316B06}" type="presParOf" srcId="{2DC8158B-F8C9-4908-B6AF-3D1D8A282B93}" destId="{A54AC8D7-BFE4-4020-A005-850C4B9A5727}"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Controladores Lógicos Programables (PLC)</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600" b="1" dirty="0" smtClean="0"/>
            <a:t>Tipos de PLC</a:t>
          </a:r>
          <a:endParaRPr lang="es-ES" sz="1600" b="1"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5BC471C0-1B81-4589-A06B-27064506CD10}">
      <dgm:prSet custT="1"/>
      <dgm:spPr/>
      <dgm:t>
        <a:bodyPr/>
        <a:lstStyle/>
        <a:p>
          <a:r>
            <a:rPr lang="es-ES" sz="1600" b="1" dirty="0" smtClean="0"/>
            <a:t>Lenguajes de programación</a:t>
          </a:r>
          <a:endParaRPr lang="es-ES" sz="1600" b="1" dirty="0"/>
        </a:p>
      </dgm:t>
    </dgm:pt>
    <dgm:pt modelId="{A5235CCA-9FED-49D0-90F4-C1E3E6CBDF86}" type="parTrans" cxnId="{2A3EB751-F1A6-45CC-9B02-D18E4E2E45CB}">
      <dgm:prSet/>
      <dgm:spPr/>
      <dgm:t>
        <a:bodyPr/>
        <a:lstStyle/>
        <a:p>
          <a:endParaRPr lang="es-ES"/>
        </a:p>
      </dgm:t>
    </dgm:pt>
    <dgm:pt modelId="{10C0773F-E39C-4FB2-B903-5C2F11F653BE}" type="sibTrans" cxnId="{2A3EB751-F1A6-45CC-9B02-D18E4E2E45CB}">
      <dgm:prSet/>
      <dgm:spPr/>
      <dgm:t>
        <a:bodyPr/>
        <a:lstStyle/>
        <a:p>
          <a:endParaRPr lang="es-ES"/>
        </a:p>
      </dgm:t>
    </dgm:pt>
    <dgm:pt modelId="{E6A27AA8-13A6-42E1-A311-58CDF55B797B}">
      <dgm:prSet custT="1"/>
      <dgm:spPr/>
      <dgm:t>
        <a:bodyPr/>
        <a:lstStyle/>
        <a:p>
          <a:r>
            <a:rPr lang="es-ES_tradnl" sz="1400" dirty="0" smtClean="0"/>
            <a:t>Llamados en el mercado Nano autómatas, permiten programar hasta 48 E/S. Son autómatas potentes a nivel de programación y comunicaciones con equipos externos, sobre todo terminales de diálogo</a:t>
          </a:r>
          <a:endParaRPr lang="es-ES" sz="1400" dirty="0"/>
        </a:p>
      </dgm:t>
    </dgm:pt>
    <dgm:pt modelId="{AE5AEB44-025B-4D1F-A48F-9EFA01920652}" type="parTrans" cxnId="{4A893F51-75EB-4A5A-B270-807AE330E826}">
      <dgm:prSet/>
      <dgm:spPr/>
      <dgm:t>
        <a:bodyPr/>
        <a:lstStyle/>
        <a:p>
          <a:endParaRPr lang="es-ES"/>
        </a:p>
      </dgm:t>
    </dgm:pt>
    <dgm:pt modelId="{7D5A7490-0DD2-4EAD-99B0-6B348AF47073}" type="sibTrans" cxnId="{4A893F51-75EB-4A5A-B270-807AE330E826}">
      <dgm:prSet/>
      <dgm:spPr/>
      <dgm:t>
        <a:bodyPr/>
        <a:lstStyle/>
        <a:p>
          <a:endParaRPr lang="es-ES"/>
        </a:p>
      </dgm:t>
    </dgm:pt>
    <dgm:pt modelId="{32A4F8F5-1EB5-4571-BE1A-235E565A60DB}">
      <dgm:prSet custT="1"/>
      <dgm:spPr/>
      <dgm:t>
        <a:bodyPr/>
        <a:lstStyle/>
        <a:p>
          <a:r>
            <a:rPr lang="es-ES" sz="1400" dirty="0" smtClean="0"/>
            <a:t>Compactos </a:t>
          </a:r>
          <a:endParaRPr lang="es-ES" sz="1400" dirty="0"/>
        </a:p>
      </dgm:t>
    </dgm:pt>
    <dgm:pt modelId="{B977F3DC-6D68-4DA3-AEFA-0BB2302AA838}" type="parTrans" cxnId="{E3DE32CC-BEF9-4055-BE14-ECE823D23772}">
      <dgm:prSet/>
      <dgm:spPr/>
      <dgm:t>
        <a:bodyPr/>
        <a:lstStyle/>
        <a:p>
          <a:endParaRPr lang="es-ES"/>
        </a:p>
      </dgm:t>
    </dgm:pt>
    <dgm:pt modelId="{97327D61-84CA-415D-B1B2-643103CFAA1A}" type="sibTrans" cxnId="{E3DE32CC-BEF9-4055-BE14-ECE823D23772}">
      <dgm:prSet/>
      <dgm:spPr/>
      <dgm:t>
        <a:bodyPr/>
        <a:lstStyle/>
        <a:p>
          <a:endParaRPr lang="es-ES"/>
        </a:p>
      </dgm:t>
    </dgm:pt>
    <dgm:pt modelId="{5398AF5F-C833-49E8-8340-49FEA17276F6}">
      <dgm:prSet custT="1"/>
      <dgm:spPr/>
      <dgm:t>
        <a:bodyPr/>
        <a:lstStyle/>
        <a:p>
          <a:r>
            <a:rPr lang="es-ES" sz="1400" dirty="0" smtClean="0"/>
            <a:t>Modulares</a:t>
          </a:r>
          <a:endParaRPr lang="es-ES" sz="1400" dirty="0"/>
        </a:p>
      </dgm:t>
    </dgm:pt>
    <dgm:pt modelId="{D6CE6C91-6237-4360-92C9-2B7C5128CD02}" type="parTrans" cxnId="{04F02DC3-0730-4515-A9D4-E06E20CAC114}">
      <dgm:prSet/>
      <dgm:spPr/>
      <dgm:t>
        <a:bodyPr/>
        <a:lstStyle/>
        <a:p>
          <a:endParaRPr lang="es-ES"/>
        </a:p>
      </dgm:t>
    </dgm:pt>
    <dgm:pt modelId="{F746154D-4D7A-49EA-B5D4-65DB95D3C99E}" type="sibTrans" cxnId="{04F02DC3-0730-4515-A9D4-E06E20CAC114}">
      <dgm:prSet/>
      <dgm:spPr/>
      <dgm:t>
        <a:bodyPr/>
        <a:lstStyle/>
        <a:p>
          <a:endParaRPr lang="es-ES"/>
        </a:p>
      </dgm:t>
    </dgm:pt>
    <dgm:pt modelId="{7867F00C-FFC1-4746-84A5-0CFA5D5CFA89}">
      <dgm:prSet custT="1"/>
      <dgm:spPr/>
      <dgm:t>
        <a:bodyPr/>
        <a:lstStyle/>
        <a:p>
          <a:r>
            <a:rPr lang="es-ES_tradnl" sz="1400" dirty="0" smtClean="0"/>
            <a:t>Permiten al ingeniero crear un programa </a:t>
          </a:r>
          <a:endParaRPr lang="es-ES" sz="1400" dirty="0"/>
        </a:p>
      </dgm:t>
    </dgm:pt>
    <dgm:pt modelId="{47E4A28F-405D-409B-AFF6-96DC0054DE39}" type="parTrans" cxnId="{846EFE0C-AE87-496A-948D-3B492C2DD6F2}">
      <dgm:prSet/>
      <dgm:spPr/>
      <dgm:t>
        <a:bodyPr/>
        <a:lstStyle/>
        <a:p>
          <a:endParaRPr lang="es-ES"/>
        </a:p>
      </dgm:t>
    </dgm:pt>
    <dgm:pt modelId="{B55B90FC-34CD-44A9-A62B-7268653F6A12}" type="sibTrans" cxnId="{846EFE0C-AE87-496A-948D-3B492C2DD6F2}">
      <dgm:prSet/>
      <dgm:spPr/>
      <dgm:t>
        <a:bodyPr/>
        <a:lstStyle/>
        <a:p>
          <a:endParaRPr lang="es-ES"/>
        </a:p>
      </dgm:t>
    </dgm:pt>
    <dgm:pt modelId="{76181464-30D6-488F-866B-25808F03F577}">
      <dgm:prSet custT="1"/>
      <dgm:spPr/>
      <dgm:t>
        <a:bodyPr/>
        <a:lstStyle/>
        <a:p>
          <a:r>
            <a:rPr lang="es-ES" sz="1400" dirty="0" smtClean="0"/>
            <a:t>Lenguaje Ladder</a:t>
          </a:r>
          <a:endParaRPr lang="es-ES" sz="1400" dirty="0"/>
        </a:p>
      </dgm:t>
    </dgm:pt>
    <dgm:pt modelId="{DB8F40CB-2796-4BBB-9A9E-AE8423B81DF1}" type="parTrans" cxnId="{29BB7C4E-12FB-408E-A13E-A90646E0860E}">
      <dgm:prSet/>
      <dgm:spPr/>
      <dgm:t>
        <a:bodyPr/>
        <a:lstStyle/>
        <a:p>
          <a:endParaRPr lang="es-ES"/>
        </a:p>
      </dgm:t>
    </dgm:pt>
    <dgm:pt modelId="{C277F786-0DF3-48CA-A7C6-ABCE29D7CCEC}" type="sibTrans" cxnId="{29BB7C4E-12FB-408E-A13E-A90646E0860E}">
      <dgm:prSet/>
      <dgm:spPr/>
      <dgm:t>
        <a:bodyPr/>
        <a:lstStyle/>
        <a:p>
          <a:endParaRPr lang="es-ES"/>
        </a:p>
      </dgm:t>
    </dgm:pt>
    <dgm:pt modelId="{2AA45908-9603-44BF-96BF-8D2F65B5B060}">
      <dgm:prSet custT="1"/>
      <dgm:spPr/>
      <dgm:t>
        <a:bodyPr/>
        <a:lstStyle/>
        <a:p>
          <a:r>
            <a:rPr lang="es-ES" sz="1400" dirty="0" smtClean="0"/>
            <a:t>Lenguaje Booleano</a:t>
          </a:r>
          <a:endParaRPr lang="es-ES" sz="1400" dirty="0"/>
        </a:p>
      </dgm:t>
    </dgm:pt>
    <dgm:pt modelId="{3B13825D-BCD1-4449-AE8C-EB65F1BEDBF9}" type="parTrans" cxnId="{B97975AA-F948-43BD-BAB4-0E7800993A13}">
      <dgm:prSet/>
      <dgm:spPr/>
      <dgm:t>
        <a:bodyPr/>
        <a:lstStyle/>
        <a:p>
          <a:endParaRPr lang="es-ES"/>
        </a:p>
      </dgm:t>
    </dgm:pt>
    <dgm:pt modelId="{B1C2A79C-5B72-4CE4-A2CA-7FF93BD2C37E}" type="sibTrans" cxnId="{B97975AA-F948-43BD-BAB4-0E7800993A13}">
      <dgm:prSet/>
      <dgm:spPr/>
      <dgm:t>
        <a:bodyPr/>
        <a:lstStyle/>
        <a:p>
          <a:endParaRPr lang="es-ES"/>
        </a:p>
      </dgm:t>
    </dgm:pt>
    <dgm:pt modelId="{DB3B1DE4-9AC6-4168-970B-D45424DA2FC0}">
      <dgm:prSet custT="1"/>
      <dgm:spPr/>
      <dgm:t>
        <a:bodyPr/>
        <a:lstStyle/>
        <a:p>
          <a:r>
            <a:rPr lang="es-ES" sz="1600" b="1" dirty="0" smtClean="0"/>
            <a:t>Interfaz humano máquina (HMI) </a:t>
          </a:r>
          <a:endParaRPr lang="es-ES" sz="1600" b="1" dirty="0"/>
        </a:p>
      </dgm:t>
    </dgm:pt>
    <dgm:pt modelId="{31E4E844-0EC3-449C-96B3-913E008B044E}" type="parTrans" cxnId="{96554FF7-CDA4-4BB3-9444-09EE496267F9}">
      <dgm:prSet/>
      <dgm:spPr/>
      <dgm:t>
        <a:bodyPr/>
        <a:lstStyle/>
        <a:p>
          <a:endParaRPr lang="es-ES"/>
        </a:p>
      </dgm:t>
    </dgm:pt>
    <dgm:pt modelId="{1294EC63-9E17-4E01-AEF0-07A0EF9CCEFE}" type="sibTrans" cxnId="{96554FF7-CDA4-4BB3-9444-09EE496267F9}">
      <dgm:prSet/>
      <dgm:spPr/>
      <dgm:t>
        <a:bodyPr/>
        <a:lstStyle/>
        <a:p>
          <a:endParaRPr lang="es-ES"/>
        </a:p>
      </dgm:t>
    </dgm:pt>
    <dgm:pt modelId="{F4912B58-CE61-4978-8A06-BCD414791ABA}">
      <dgm:prSet custT="1"/>
      <dgm:spPr/>
      <dgm:t>
        <a:bodyPr/>
        <a:lstStyle/>
        <a:p>
          <a:r>
            <a:rPr lang="es-ES" sz="1400" dirty="0" smtClean="0"/>
            <a:t>Interacción entre el operador  y la unidad de control, además cumple algunas funciones</a:t>
          </a:r>
          <a:endParaRPr lang="es-ES" sz="1400" dirty="0"/>
        </a:p>
      </dgm:t>
    </dgm:pt>
    <dgm:pt modelId="{D0B3ABDF-8D57-40A7-A18A-04186D0F80CC}" type="parTrans" cxnId="{7A06CC7B-C000-4A5D-A698-2A0AEE595E04}">
      <dgm:prSet/>
      <dgm:spPr/>
      <dgm:t>
        <a:bodyPr/>
        <a:lstStyle/>
        <a:p>
          <a:endParaRPr lang="es-ES"/>
        </a:p>
      </dgm:t>
    </dgm:pt>
    <dgm:pt modelId="{C68DFDEF-08B3-46C2-AB29-5975DF187CE1}" type="sibTrans" cxnId="{7A06CC7B-C000-4A5D-A698-2A0AEE595E04}">
      <dgm:prSet/>
      <dgm:spPr/>
      <dgm:t>
        <a:bodyPr/>
        <a:lstStyle/>
        <a:p>
          <a:endParaRPr lang="es-ES"/>
        </a:p>
      </dgm:t>
    </dgm:pt>
    <dgm:pt modelId="{EC8EE340-1880-4F5B-AF34-54DDB32C76C3}">
      <dgm:prSet custT="1"/>
      <dgm:spPr/>
      <dgm:t>
        <a:bodyPr/>
        <a:lstStyle/>
        <a:p>
          <a:r>
            <a:rPr lang="es-ES" sz="1400" dirty="0" smtClean="0"/>
            <a:t>Diagrama de funciones</a:t>
          </a:r>
          <a:endParaRPr lang="es-ES" sz="1400" dirty="0"/>
        </a:p>
      </dgm:t>
    </dgm:pt>
    <dgm:pt modelId="{81F2DB0B-2DF4-42CF-BA68-7FBB5F6CD587}" type="parTrans" cxnId="{79A9E210-E63D-478F-9CD7-E47588985D7F}">
      <dgm:prSet/>
      <dgm:spPr/>
      <dgm:t>
        <a:bodyPr/>
        <a:lstStyle/>
        <a:p>
          <a:endParaRPr lang="es-EC"/>
        </a:p>
      </dgm:t>
    </dgm:pt>
    <dgm:pt modelId="{95068B29-D700-4911-A563-EAFF453432E4}" type="sibTrans" cxnId="{79A9E210-E63D-478F-9CD7-E47588985D7F}">
      <dgm:prSet/>
      <dgm:spPr/>
      <dgm:t>
        <a:bodyPr/>
        <a:lstStyle/>
        <a:p>
          <a:endParaRPr lang="es-EC"/>
        </a:p>
      </dgm:t>
    </dgm:pt>
    <dgm:pt modelId="{52164E55-CC8C-43AE-AC6C-0B15D7E52CD9}">
      <dgm:prSet custT="1"/>
      <dgm:spPr/>
      <dgm:t>
        <a:bodyPr/>
        <a:lstStyle/>
        <a:p>
          <a:r>
            <a:rPr lang="es-ES" sz="1400" dirty="0" smtClean="0"/>
            <a:t>Diagrama de comando  funcional  gráfico para pasos de transición (GRAFCET)</a:t>
          </a:r>
          <a:endParaRPr lang="es-ES" sz="1400" dirty="0"/>
        </a:p>
      </dgm:t>
    </dgm:pt>
    <dgm:pt modelId="{497DF301-F7F5-4590-8E82-12220A82D766}" type="parTrans" cxnId="{9AD7D91B-DE68-499B-BCAF-B2FA38A7DA6C}">
      <dgm:prSet/>
      <dgm:spPr/>
      <dgm:t>
        <a:bodyPr/>
        <a:lstStyle/>
        <a:p>
          <a:endParaRPr lang="es-EC"/>
        </a:p>
      </dgm:t>
    </dgm:pt>
    <dgm:pt modelId="{6EA0978D-53A2-4909-94A8-9888615C54EC}" type="sibTrans" cxnId="{9AD7D91B-DE68-499B-BCAF-B2FA38A7DA6C}">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X="130493" custScaleY="191232" custLinFactX="-100000" custLinFactNeighborX="-182000">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E4D03A7C-9CD5-4F3D-A9FB-C0C599281E8D}" type="pres">
      <dgm:prSet presAssocID="{F379FC1D-5415-40E6-B69D-4219A613583A}" presName="conn2-1" presStyleLbl="parChTrans1D2" presStyleIdx="0" presStyleCnt="3"/>
      <dgm:spPr/>
      <dgm:t>
        <a:bodyPr/>
        <a:lstStyle/>
        <a:p>
          <a:endParaRPr lang="es-EC"/>
        </a:p>
      </dgm:t>
    </dgm:pt>
    <dgm:pt modelId="{93390A3A-B177-441B-853B-C49261B3C1E7}" type="pres">
      <dgm:prSet presAssocID="{F379FC1D-5415-40E6-B69D-4219A613583A}" presName="connTx" presStyleLbl="parChTrans1D2" presStyleIdx="0" presStyleCnt="3"/>
      <dgm:spPr/>
      <dgm:t>
        <a:bodyPr/>
        <a:lstStyle/>
        <a:p>
          <a:endParaRPr lang="es-EC"/>
        </a:p>
      </dgm:t>
    </dgm:pt>
    <dgm:pt modelId="{255ECFE9-4FFA-4DE6-819A-993649EF84BA}" type="pres">
      <dgm:prSet presAssocID="{47F84568-3A81-44DF-8CC6-4E85233DE8A5}" presName="root2" presStyleCnt="0"/>
      <dgm:spPr/>
    </dgm:pt>
    <dgm:pt modelId="{D5B93653-2736-46F8-8B70-CC21F863C311}" type="pres">
      <dgm:prSet presAssocID="{47F84568-3A81-44DF-8CC6-4E85233DE8A5}" presName="LevelTwoTextNode" presStyleLbl="node2" presStyleIdx="0" presStyleCnt="3" custScaleX="75542" custScaleY="125677" custLinFactNeighborX="-33369">
        <dgm:presLayoutVars>
          <dgm:chPref val="3"/>
        </dgm:presLayoutVars>
      </dgm:prSet>
      <dgm:spPr/>
      <dgm:t>
        <a:bodyPr/>
        <a:lstStyle/>
        <a:p>
          <a:endParaRPr lang="es-ES"/>
        </a:p>
      </dgm:t>
    </dgm:pt>
    <dgm:pt modelId="{5280FEA8-A1FF-42C0-84C6-296DCA8431C0}" type="pres">
      <dgm:prSet presAssocID="{47F84568-3A81-44DF-8CC6-4E85233DE8A5}" presName="level3hierChild" presStyleCnt="0"/>
      <dgm:spPr/>
    </dgm:pt>
    <dgm:pt modelId="{6EEBE85B-F502-4B7E-8515-1F15C64EAC0C}" type="pres">
      <dgm:prSet presAssocID="{AE5AEB44-025B-4D1F-A48F-9EFA01920652}" presName="conn2-1" presStyleLbl="parChTrans1D3" presStyleIdx="0" presStyleCnt="3"/>
      <dgm:spPr/>
      <dgm:t>
        <a:bodyPr/>
        <a:lstStyle/>
        <a:p>
          <a:endParaRPr lang="es-EC"/>
        </a:p>
      </dgm:t>
    </dgm:pt>
    <dgm:pt modelId="{5F8AB5DA-9CFF-4A0B-9CE7-251880C22248}" type="pres">
      <dgm:prSet presAssocID="{AE5AEB44-025B-4D1F-A48F-9EFA01920652}" presName="connTx" presStyleLbl="parChTrans1D3" presStyleIdx="0" presStyleCnt="3"/>
      <dgm:spPr/>
      <dgm:t>
        <a:bodyPr/>
        <a:lstStyle/>
        <a:p>
          <a:endParaRPr lang="es-EC"/>
        </a:p>
      </dgm:t>
    </dgm:pt>
    <dgm:pt modelId="{9C988DDA-DAC7-4B9D-9D8B-D9C41616926D}" type="pres">
      <dgm:prSet presAssocID="{E6A27AA8-13A6-42E1-A311-58CDF55B797B}" presName="root2" presStyleCnt="0"/>
      <dgm:spPr/>
    </dgm:pt>
    <dgm:pt modelId="{4ACC8C10-6C1E-4C8C-834E-B4512D07D353}" type="pres">
      <dgm:prSet presAssocID="{E6A27AA8-13A6-42E1-A311-58CDF55B797B}" presName="LevelTwoTextNode" presStyleLbl="node3" presStyleIdx="0" presStyleCnt="3" custScaleX="158683" custScaleY="355308" custLinFactNeighborX="-25404">
        <dgm:presLayoutVars>
          <dgm:chPref val="3"/>
        </dgm:presLayoutVars>
      </dgm:prSet>
      <dgm:spPr/>
      <dgm:t>
        <a:bodyPr/>
        <a:lstStyle/>
        <a:p>
          <a:endParaRPr lang="es-ES"/>
        </a:p>
      </dgm:t>
    </dgm:pt>
    <dgm:pt modelId="{13ED99A3-0079-4724-BF39-F945A645B4CA}" type="pres">
      <dgm:prSet presAssocID="{E6A27AA8-13A6-42E1-A311-58CDF55B797B}" presName="level3hierChild" presStyleCnt="0"/>
      <dgm:spPr/>
    </dgm:pt>
    <dgm:pt modelId="{3CBCDF30-1105-4D8B-94D5-25E4B4AB541E}" type="pres">
      <dgm:prSet presAssocID="{B977F3DC-6D68-4DA3-AEFA-0BB2302AA838}" presName="conn2-1" presStyleLbl="parChTrans1D4" presStyleIdx="0" presStyleCnt="6"/>
      <dgm:spPr/>
      <dgm:t>
        <a:bodyPr/>
        <a:lstStyle/>
        <a:p>
          <a:endParaRPr lang="es-EC"/>
        </a:p>
      </dgm:t>
    </dgm:pt>
    <dgm:pt modelId="{C1A80B35-7B3A-4EC4-88DD-DA97052C93BA}" type="pres">
      <dgm:prSet presAssocID="{B977F3DC-6D68-4DA3-AEFA-0BB2302AA838}" presName="connTx" presStyleLbl="parChTrans1D4" presStyleIdx="0" presStyleCnt="6"/>
      <dgm:spPr/>
      <dgm:t>
        <a:bodyPr/>
        <a:lstStyle/>
        <a:p>
          <a:endParaRPr lang="es-EC"/>
        </a:p>
      </dgm:t>
    </dgm:pt>
    <dgm:pt modelId="{7061320A-26FE-4706-868B-B4677B16117A}" type="pres">
      <dgm:prSet presAssocID="{32A4F8F5-1EB5-4571-BE1A-235E565A60DB}" presName="root2" presStyleCnt="0"/>
      <dgm:spPr/>
    </dgm:pt>
    <dgm:pt modelId="{AD38CBE4-C98D-4A35-BFA4-0486ED26E33F}" type="pres">
      <dgm:prSet presAssocID="{32A4F8F5-1EB5-4571-BE1A-235E565A60DB}" presName="LevelTwoTextNode" presStyleLbl="node4" presStyleIdx="0" presStyleCnt="6" custLinFactNeighborX="38656">
        <dgm:presLayoutVars>
          <dgm:chPref val="3"/>
        </dgm:presLayoutVars>
      </dgm:prSet>
      <dgm:spPr/>
      <dgm:t>
        <a:bodyPr/>
        <a:lstStyle/>
        <a:p>
          <a:endParaRPr lang="es-ES"/>
        </a:p>
      </dgm:t>
    </dgm:pt>
    <dgm:pt modelId="{0ED6F262-419C-4A3E-8592-EE2A1E2E369E}" type="pres">
      <dgm:prSet presAssocID="{32A4F8F5-1EB5-4571-BE1A-235E565A60DB}" presName="level3hierChild" presStyleCnt="0"/>
      <dgm:spPr/>
    </dgm:pt>
    <dgm:pt modelId="{6C9D3650-4332-4164-A5F3-54B4E0DBA0C8}" type="pres">
      <dgm:prSet presAssocID="{D6CE6C91-6237-4360-92C9-2B7C5128CD02}" presName="conn2-1" presStyleLbl="parChTrans1D4" presStyleIdx="1" presStyleCnt="6"/>
      <dgm:spPr/>
      <dgm:t>
        <a:bodyPr/>
        <a:lstStyle/>
        <a:p>
          <a:endParaRPr lang="es-EC"/>
        </a:p>
      </dgm:t>
    </dgm:pt>
    <dgm:pt modelId="{C0C8C5C2-FF7B-4981-8DDC-C14F8DCF5243}" type="pres">
      <dgm:prSet presAssocID="{D6CE6C91-6237-4360-92C9-2B7C5128CD02}" presName="connTx" presStyleLbl="parChTrans1D4" presStyleIdx="1" presStyleCnt="6"/>
      <dgm:spPr/>
      <dgm:t>
        <a:bodyPr/>
        <a:lstStyle/>
        <a:p>
          <a:endParaRPr lang="es-EC"/>
        </a:p>
      </dgm:t>
    </dgm:pt>
    <dgm:pt modelId="{CA4580C8-108C-4F0E-A888-5BB0808263D4}" type="pres">
      <dgm:prSet presAssocID="{5398AF5F-C833-49E8-8340-49FEA17276F6}" presName="root2" presStyleCnt="0"/>
      <dgm:spPr/>
    </dgm:pt>
    <dgm:pt modelId="{615CBDF5-9EB5-4850-946A-D1AE8CE290D6}" type="pres">
      <dgm:prSet presAssocID="{5398AF5F-C833-49E8-8340-49FEA17276F6}" presName="LevelTwoTextNode" presStyleLbl="node4" presStyleIdx="1" presStyleCnt="6" custLinFactNeighborX="38656">
        <dgm:presLayoutVars>
          <dgm:chPref val="3"/>
        </dgm:presLayoutVars>
      </dgm:prSet>
      <dgm:spPr/>
      <dgm:t>
        <a:bodyPr/>
        <a:lstStyle/>
        <a:p>
          <a:endParaRPr lang="es-ES"/>
        </a:p>
      </dgm:t>
    </dgm:pt>
    <dgm:pt modelId="{7C4DA134-768E-4646-AAD1-2B6BC353EA2B}" type="pres">
      <dgm:prSet presAssocID="{5398AF5F-C833-49E8-8340-49FEA17276F6}" presName="level3hierChild" presStyleCnt="0"/>
      <dgm:spPr/>
    </dgm:pt>
    <dgm:pt modelId="{D694C639-10EA-471E-919A-C243DBFE0BB3}" type="pres">
      <dgm:prSet presAssocID="{A5235CCA-9FED-49D0-90F4-C1E3E6CBDF86}" presName="conn2-1" presStyleLbl="parChTrans1D2" presStyleIdx="1" presStyleCnt="3"/>
      <dgm:spPr/>
      <dgm:t>
        <a:bodyPr/>
        <a:lstStyle/>
        <a:p>
          <a:endParaRPr lang="es-EC"/>
        </a:p>
      </dgm:t>
    </dgm:pt>
    <dgm:pt modelId="{0267A5DC-6E58-4822-BD65-D84A7411389A}" type="pres">
      <dgm:prSet presAssocID="{A5235CCA-9FED-49D0-90F4-C1E3E6CBDF86}" presName="connTx" presStyleLbl="parChTrans1D2" presStyleIdx="1" presStyleCnt="3"/>
      <dgm:spPr/>
      <dgm:t>
        <a:bodyPr/>
        <a:lstStyle/>
        <a:p>
          <a:endParaRPr lang="es-EC"/>
        </a:p>
      </dgm:t>
    </dgm:pt>
    <dgm:pt modelId="{1FAFAF22-126D-4611-9AE1-602E4ED59E5F}" type="pres">
      <dgm:prSet presAssocID="{5BC471C0-1B81-4589-A06B-27064506CD10}" presName="root2" presStyleCnt="0"/>
      <dgm:spPr/>
    </dgm:pt>
    <dgm:pt modelId="{EA3A8909-013F-4145-ADF1-90D41932D93E}" type="pres">
      <dgm:prSet presAssocID="{5BC471C0-1B81-4589-A06B-27064506CD10}" presName="LevelTwoTextNode" presStyleLbl="node2" presStyleIdx="1" presStyleCnt="3" custScaleX="91729" custScaleY="125677" custLinFactNeighborX="-33369" custLinFactNeighborY="-35206">
        <dgm:presLayoutVars>
          <dgm:chPref val="3"/>
        </dgm:presLayoutVars>
      </dgm:prSet>
      <dgm:spPr/>
      <dgm:t>
        <a:bodyPr/>
        <a:lstStyle/>
        <a:p>
          <a:endParaRPr lang="es-ES"/>
        </a:p>
      </dgm:t>
    </dgm:pt>
    <dgm:pt modelId="{2EB0F224-BDD6-42E3-8B93-8463ECF1860E}" type="pres">
      <dgm:prSet presAssocID="{5BC471C0-1B81-4589-A06B-27064506CD10}" presName="level3hierChild" presStyleCnt="0"/>
      <dgm:spPr/>
    </dgm:pt>
    <dgm:pt modelId="{127CBA01-E8C2-4299-ABE7-65D4F49D31F3}" type="pres">
      <dgm:prSet presAssocID="{47E4A28F-405D-409B-AFF6-96DC0054DE39}" presName="conn2-1" presStyleLbl="parChTrans1D3" presStyleIdx="1" presStyleCnt="3"/>
      <dgm:spPr/>
      <dgm:t>
        <a:bodyPr/>
        <a:lstStyle/>
        <a:p>
          <a:endParaRPr lang="es-EC"/>
        </a:p>
      </dgm:t>
    </dgm:pt>
    <dgm:pt modelId="{A5F2BFAA-959F-4469-91F0-95B9C0AD3755}" type="pres">
      <dgm:prSet presAssocID="{47E4A28F-405D-409B-AFF6-96DC0054DE39}" presName="connTx" presStyleLbl="parChTrans1D3" presStyleIdx="1" presStyleCnt="3"/>
      <dgm:spPr/>
      <dgm:t>
        <a:bodyPr/>
        <a:lstStyle/>
        <a:p>
          <a:endParaRPr lang="es-EC"/>
        </a:p>
      </dgm:t>
    </dgm:pt>
    <dgm:pt modelId="{AFC1A7A7-830A-4F4E-AB6C-83CCE6CA0332}" type="pres">
      <dgm:prSet presAssocID="{7867F00C-FFC1-4746-84A5-0CFA5D5CFA89}" presName="root2" presStyleCnt="0"/>
      <dgm:spPr/>
    </dgm:pt>
    <dgm:pt modelId="{B629883F-5F2C-4939-A7DD-908DA7B1BFA5}" type="pres">
      <dgm:prSet presAssocID="{7867F00C-FFC1-4746-84A5-0CFA5D5CFA89}" presName="LevelTwoTextNode" presStyleLbl="node3" presStyleIdx="1" presStyleCnt="3" custScaleY="144258" custLinFactNeighborX="38656" custLinFactNeighborY="-35206">
        <dgm:presLayoutVars>
          <dgm:chPref val="3"/>
        </dgm:presLayoutVars>
      </dgm:prSet>
      <dgm:spPr/>
      <dgm:t>
        <a:bodyPr/>
        <a:lstStyle/>
        <a:p>
          <a:endParaRPr lang="es-ES"/>
        </a:p>
      </dgm:t>
    </dgm:pt>
    <dgm:pt modelId="{F285D5DA-44C4-46E9-998D-4FE26DDBCCDD}" type="pres">
      <dgm:prSet presAssocID="{7867F00C-FFC1-4746-84A5-0CFA5D5CFA89}" presName="level3hierChild" presStyleCnt="0"/>
      <dgm:spPr/>
    </dgm:pt>
    <dgm:pt modelId="{1FC5A292-A4A8-44EB-8397-71FE4A13C750}" type="pres">
      <dgm:prSet presAssocID="{DB8F40CB-2796-4BBB-9A9E-AE8423B81DF1}" presName="conn2-1" presStyleLbl="parChTrans1D4" presStyleIdx="2" presStyleCnt="6"/>
      <dgm:spPr/>
      <dgm:t>
        <a:bodyPr/>
        <a:lstStyle/>
        <a:p>
          <a:endParaRPr lang="es-EC"/>
        </a:p>
      </dgm:t>
    </dgm:pt>
    <dgm:pt modelId="{73D081CB-EADE-44A7-A9C3-4ACCC78D76AB}" type="pres">
      <dgm:prSet presAssocID="{DB8F40CB-2796-4BBB-9A9E-AE8423B81DF1}" presName="connTx" presStyleLbl="parChTrans1D4" presStyleIdx="2" presStyleCnt="6"/>
      <dgm:spPr/>
      <dgm:t>
        <a:bodyPr/>
        <a:lstStyle/>
        <a:p>
          <a:endParaRPr lang="es-EC"/>
        </a:p>
      </dgm:t>
    </dgm:pt>
    <dgm:pt modelId="{0576CD2B-62B8-44C0-A053-ADFEACD81475}" type="pres">
      <dgm:prSet presAssocID="{76181464-30D6-488F-866B-25808F03F577}" presName="root2" presStyleCnt="0"/>
      <dgm:spPr/>
    </dgm:pt>
    <dgm:pt modelId="{206ABC4A-E000-496D-BAE6-29212F195184}" type="pres">
      <dgm:prSet presAssocID="{76181464-30D6-488F-866B-25808F03F577}" presName="LevelTwoTextNode" presStyleLbl="node4" presStyleIdx="2" presStyleCnt="6" custLinFactNeighborX="38656" custLinFactNeighborY="-14904">
        <dgm:presLayoutVars>
          <dgm:chPref val="3"/>
        </dgm:presLayoutVars>
      </dgm:prSet>
      <dgm:spPr/>
      <dgm:t>
        <a:bodyPr/>
        <a:lstStyle/>
        <a:p>
          <a:endParaRPr lang="es-ES"/>
        </a:p>
      </dgm:t>
    </dgm:pt>
    <dgm:pt modelId="{88319657-4FCC-4F42-BDD2-153EF96A2CC7}" type="pres">
      <dgm:prSet presAssocID="{76181464-30D6-488F-866B-25808F03F577}" presName="level3hierChild" presStyleCnt="0"/>
      <dgm:spPr/>
    </dgm:pt>
    <dgm:pt modelId="{5F12248C-8710-45D0-927A-DDE95E973FD1}" type="pres">
      <dgm:prSet presAssocID="{3B13825D-BCD1-4449-AE8C-EB65F1BEDBF9}" presName="conn2-1" presStyleLbl="parChTrans1D4" presStyleIdx="3" presStyleCnt="6"/>
      <dgm:spPr/>
      <dgm:t>
        <a:bodyPr/>
        <a:lstStyle/>
        <a:p>
          <a:endParaRPr lang="es-EC"/>
        </a:p>
      </dgm:t>
    </dgm:pt>
    <dgm:pt modelId="{722DBAB8-038F-473F-8788-FAE873ED21DB}" type="pres">
      <dgm:prSet presAssocID="{3B13825D-BCD1-4449-AE8C-EB65F1BEDBF9}" presName="connTx" presStyleLbl="parChTrans1D4" presStyleIdx="3" presStyleCnt="6"/>
      <dgm:spPr/>
      <dgm:t>
        <a:bodyPr/>
        <a:lstStyle/>
        <a:p>
          <a:endParaRPr lang="es-EC"/>
        </a:p>
      </dgm:t>
    </dgm:pt>
    <dgm:pt modelId="{3FDBDCF6-A8A5-4C5F-BAC3-AEF5F7EA0DB7}" type="pres">
      <dgm:prSet presAssocID="{2AA45908-9603-44BF-96BF-8D2F65B5B060}" presName="root2" presStyleCnt="0"/>
      <dgm:spPr/>
    </dgm:pt>
    <dgm:pt modelId="{11089127-0E06-48FC-8136-8D32A53B0712}" type="pres">
      <dgm:prSet presAssocID="{2AA45908-9603-44BF-96BF-8D2F65B5B060}" presName="LevelTwoTextNode" presStyleLbl="node4" presStyleIdx="3" presStyleCnt="6" custLinFactNeighborX="38656" custLinFactNeighborY="-13807">
        <dgm:presLayoutVars>
          <dgm:chPref val="3"/>
        </dgm:presLayoutVars>
      </dgm:prSet>
      <dgm:spPr/>
      <dgm:t>
        <a:bodyPr/>
        <a:lstStyle/>
        <a:p>
          <a:endParaRPr lang="es-ES"/>
        </a:p>
      </dgm:t>
    </dgm:pt>
    <dgm:pt modelId="{9AB1420D-A854-4BD7-B039-B8DD5E54917C}" type="pres">
      <dgm:prSet presAssocID="{2AA45908-9603-44BF-96BF-8D2F65B5B060}" presName="level3hierChild" presStyleCnt="0"/>
      <dgm:spPr/>
    </dgm:pt>
    <dgm:pt modelId="{1FE1A9C1-BD28-4BBB-8B35-C23CA47FA467}" type="pres">
      <dgm:prSet presAssocID="{81F2DB0B-2DF4-42CF-BA68-7FBB5F6CD587}" presName="conn2-1" presStyleLbl="parChTrans1D4" presStyleIdx="4" presStyleCnt="6"/>
      <dgm:spPr/>
    </dgm:pt>
    <dgm:pt modelId="{41542AFB-7DC4-453E-BA02-D98B56D6F3C5}" type="pres">
      <dgm:prSet presAssocID="{81F2DB0B-2DF4-42CF-BA68-7FBB5F6CD587}" presName="connTx" presStyleLbl="parChTrans1D4" presStyleIdx="4" presStyleCnt="6"/>
      <dgm:spPr/>
    </dgm:pt>
    <dgm:pt modelId="{ED66F7E6-C55F-4FE3-89A8-72665F1EE806}" type="pres">
      <dgm:prSet presAssocID="{EC8EE340-1880-4F5B-AF34-54DDB32C76C3}" presName="root2" presStyleCnt="0"/>
      <dgm:spPr/>
    </dgm:pt>
    <dgm:pt modelId="{CC9BDD68-D060-4D64-9B93-24B5CC1F10A5}" type="pres">
      <dgm:prSet presAssocID="{EC8EE340-1880-4F5B-AF34-54DDB32C76C3}" presName="LevelTwoTextNode" presStyleLbl="node4" presStyleIdx="4" presStyleCnt="6" custLinFactNeighborX="38656" custLinFactNeighborY="-12710">
        <dgm:presLayoutVars>
          <dgm:chPref val="3"/>
        </dgm:presLayoutVars>
      </dgm:prSet>
      <dgm:spPr/>
      <dgm:t>
        <a:bodyPr/>
        <a:lstStyle/>
        <a:p>
          <a:endParaRPr lang="es-EC"/>
        </a:p>
      </dgm:t>
    </dgm:pt>
    <dgm:pt modelId="{AFBAC946-64FF-489E-91E9-D613726A4457}" type="pres">
      <dgm:prSet presAssocID="{EC8EE340-1880-4F5B-AF34-54DDB32C76C3}" presName="level3hierChild" presStyleCnt="0"/>
      <dgm:spPr/>
    </dgm:pt>
    <dgm:pt modelId="{0F9D18BC-6796-4D43-939F-360616FC0850}" type="pres">
      <dgm:prSet presAssocID="{497DF301-F7F5-4590-8E82-12220A82D766}" presName="conn2-1" presStyleLbl="parChTrans1D4" presStyleIdx="5" presStyleCnt="6"/>
      <dgm:spPr/>
    </dgm:pt>
    <dgm:pt modelId="{D0BB9317-A6EF-496E-8D05-783E498A2F63}" type="pres">
      <dgm:prSet presAssocID="{497DF301-F7F5-4590-8E82-12220A82D766}" presName="connTx" presStyleLbl="parChTrans1D4" presStyleIdx="5" presStyleCnt="6"/>
      <dgm:spPr/>
    </dgm:pt>
    <dgm:pt modelId="{3C11EDEE-B2B8-4DF2-94DD-28006AD2487B}" type="pres">
      <dgm:prSet presAssocID="{52164E55-CC8C-43AE-AC6C-0B15D7E52CD9}" presName="root2" presStyleCnt="0"/>
      <dgm:spPr/>
    </dgm:pt>
    <dgm:pt modelId="{D3855DAB-663D-44D2-8483-980119B8E64F}" type="pres">
      <dgm:prSet presAssocID="{52164E55-CC8C-43AE-AC6C-0B15D7E52CD9}" presName="LevelTwoTextNode" presStyleLbl="node4" presStyleIdx="5" presStyleCnt="6" custScaleX="149864" custScaleY="125727" custLinFactNeighborX="38656">
        <dgm:presLayoutVars>
          <dgm:chPref val="3"/>
        </dgm:presLayoutVars>
      </dgm:prSet>
      <dgm:spPr/>
      <dgm:t>
        <a:bodyPr/>
        <a:lstStyle/>
        <a:p>
          <a:endParaRPr lang="es-EC"/>
        </a:p>
      </dgm:t>
    </dgm:pt>
    <dgm:pt modelId="{EDE553F1-7CF7-4C8C-888E-2AD579E80F72}" type="pres">
      <dgm:prSet presAssocID="{52164E55-CC8C-43AE-AC6C-0B15D7E52CD9}" presName="level3hierChild" presStyleCnt="0"/>
      <dgm:spPr/>
    </dgm:pt>
    <dgm:pt modelId="{EC424490-FD47-4300-A992-CF57895C0264}" type="pres">
      <dgm:prSet presAssocID="{31E4E844-0EC3-449C-96B3-913E008B044E}" presName="conn2-1" presStyleLbl="parChTrans1D2" presStyleIdx="2" presStyleCnt="3"/>
      <dgm:spPr/>
      <dgm:t>
        <a:bodyPr/>
        <a:lstStyle/>
        <a:p>
          <a:endParaRPr lang="es-EC"/>
        </a:p>
      </dgm:t>
    </dgm:pt>
    <dgm:pt modelId="{A7BD89EC-4854-44F9-BDF0-8D26C04CCB7F}" type="pres">
      <dgm:prSet presAssocID="{31E4E844-0EC3-449C-96B3-913E008B044E}" presName="connTx" presStyleLbl="parChTrans1D2" presStyleIdx="2" presStyleCnt="3"/>
      <dgm:spPr/>
      <dgm:t>
        <a:bodyPr/>
        <a:lstStyle/>
        <a:p>
          <a:endParaRPr lang="es-EC"/>
        </a:p>
      </dgm:t>
    </dgm:pt>
    <dgm:pt modelId="{9A3D9AB4-4340-4B63-8E33-27BBC523FF9E}" type="pres">
      <dgm:prSet presAssocID="{DB3B1DE4-9AC6-4168-970B-D45424DA2FC0}" presName="root2" presStyleCnt="0"/>
      <dgm:spPr/>
    </dgm:pt>
    <dgm:pt modelId="{E359452D-473D-4E9D-9318-699A79DEE27F}" type="pres">
      <dgm:prSet presAssocID="{DB3B1DE4-9AC6-4168-970B-D45424DA2FC0}" presName="LevelTwoTextNode" presStyleLbl="node2" presStyleIdx="2" presStyleCnt="3" custScaleX="107492" custScaleY="125677" custLinFactNeighborX="-33369" custLinFactNeighborY="69304">
        <dgm:presLayoutVars>
          <dgm:chPref val="3"/>
        </dgm:presLayoutVars>
      </dgm:prSet>
      <dgm:spPr/>
      <dgm:t>
        <a:bodyPr/>
        <a:lstStyle/>
        <a:p>
          <a:endParaRPr lang="es-ES"/>
        </a:p>
      </dgm:t>
    </dgm:pt>
    <dgm:pt modelId="{E2099E42-67A4-4C09-A928-BA0E2EFB6141}" type="pres">
      <dgm:prSet presAssocID="{DB3B1DE4-9AC6-4168-970B-D45424DA2FC0}" presName="level3hierChild" presStyleCnt="0"/>
      <dgm:spPr/>
    </dgm:pt>
    <dgm:pt modelId="{AD4F0B2C-DF80-40BD-B54B-992DC3AF98FA}" type="pres">
      <dgm:prSet presAssocID="{D0B3ABDF-8D57-40A7-A18A-04186D0F80CC}" presName="conn2-1" presStyleLbl="parChTrans1D3" presStyleIdx="2" presStyleCnt="3"/>
      <dgm:spPr/>
      <dgm:t>
        <a:bodyPr/>
        <a:lstStyle/>
        <a:p>
          <a:endParaRPr lang="es-EC"/>
        </a:p>
      </dgm:t>
    </dgm:pt>
    <dgm:pt modelId="{F74A40F3-A9B9-4828-8055-0065E23906D3}" type="pres">
      <dgm:prSet presAssocID="{D0B3ABDF-8D57-40A7-A18A-04186D0F80CC}" presName="connTx" presStyleLbl="parChTrans1D3" presStyleIdx="2" presStyleCnt="3"/>
      <dgm:spPr/>
      <dgm:t>
        <a:bodyPr/>
        <a:lstStyle/>
        <a:p>
          <a:endParaRPr lang="es-EC"/>
        </a:p>
      </dgm:t>
    </dgm:pt>
    <dgm:pt modelId="{2D50038D-3C81-401E-93F0-8165C5B7FD9A}" type="pres">
      <dgm:prSet presAssocID="{F4912B58-CE61-4978-8A06-BCD414791ABA}" presName="root2" presStyleCnt="0"/>
      <dgm:spPr/>
    </dgm:pt>
    <dgm:pt modelId="{F843DA67-426B-4F29-8BB3-542FE5D13480}" type="pres">
      <dgm:prSet presAssocID="{F4912B58-CE61-4978-8A06-BCD414791ABA}" presName="LevelTwoTextNode" presStyleLbl="node3" presStyleIdx="2" presStyleCnt="3" custScaleY="212843" custLinFactNeighborX="-7290" custLinFactNeighborY="69304">
        <dgm:presLayoutVars>
          <dgm:chPref val="3"/>
        </dgm:presLayoutVars>
      </dgm:prSet>
      <dgm:spPr/>
      <dgm:t>
        <a:bodyPr/>
        <a:lstStyle/>
        <a:p>
          <a:endParaRPr lang="es-ES"/>
        </a:p>
      </dgm:t>
    </dgm:pt>
    <dgm:pt modelId="{6C0E59CB-3005-4BFB-9E61-6597AA32C1AC}" type="pres">
      <dgm:prSet presAssocID="{F4912B58-CE61-4978-8A06-BCD414791ABA}" presName="level3hierChild" presStyleCnt="0"/>
      <dgm:spPr/>
    </dgm:pt>
  </dgm:ptLst>
  <dgm:cxnLst>
    <dgm:cxn modelId="{2A3EB751-F1A6-45CC-9B02-D18E4E2E45CB}" srcId="{9F3F76BB-3543-45D0-B48F-88B4B673539B}" destId="{5BC471C0-1B81-4589-A06B-27064506CD10}" srcOrd="1" destOrd="0" parTransId="{A5235CCA-9FED-49D0-90F4-C1E3E6CBDF86}" sibTransId="{10C0773F-E39C-4FB2-B903-5C2F11F653BE}"/>
    <dgm:cxn modelId="{AFA84672-F3AA-47F6-8B52-657626502E25}" type="presOf" srcId="{5398AF5F-C833-49E8-8340-49FEA17276F6}" destId="{615CBDF5-9EB5-4850-946A-D1AE8CE290D6}" srcOrd="0" destOrd="0" presId="urn:microsoft.com/office/officeart/2008/layout/HorizontalMultiLevelHierarchy"/>
    <dgm:cxn modelId="{E43A100B-47FE-4A25-82A7-2DA36993D4E1}" type="presOf" srcId="{497DF301-F7F5-4590-8E82-12220A82D766}" destId="{0F9D18BC-6796-4D43-939F-360616FC0850}" srcOrd="0" destOrd="0" presId="urn:microsoft.com/office/officeart/2008/layout/HorizontalMultiLevelHierarchy"/>
    <dgm:cxn modelId="{53218E44-C635-488C-AB23-8C53C5F7310A}" type="presOf" srcId="{81F2DB0B-2DF4-42CF-BA68-7FBB5F6CD587}" destId="{1FE1A9C1-BD28-4BBB-8B35-C23CA47FA467}" srcOrd="0" destOrd="0" presId="urn:microsoft.com/office/officeart/2008/layout/HorizontalMultiLevelHierarchy"/>
    <dgm:cxn modelId="{860B3C7F-1565-415D-A44A-056C9FF6975B}" type="presOf" srcId="{AE5AEB44-025B-4D1F-A48F-9EFA01920652}" destId="{6EEBE85B-F502-4B7E-8515-1F15C64EAC0C}" srcOrd="0" destOrd="0" presId="urn:microsoft.com/office/officeart/2008/layout/HorizontalMultiLevelHierarchy"/>
    <dgm:cxn modelId="{4A893F51-75EB-4A5A-B270-807AE330E826}" srcId="{47F84568-3A81-44DF-8CC6-4E85233DE8A5}" destId="{E6A27AA8-13A6-42E1-A311-58CDF55B797B}" srcOrd="0" destOrd="0" parTransId="{AE5AEB44-025B-4D1F-A48F-9EFA01920652}" sibTransId="{7D5A7490-0DD2-4EAD-99B0-6B348AF47073}"/>
    <dgm:cxn modelId="{9AD7D91B-DE68-499B-BCAF-B2FA38A7DA6C}" srcId="{7867F00C-FFC1-4746-84A5-0CFA5D5CFA89}" destId="{52164E55-CC8C-43AE-AC6C-0B15D7E52CD9}" srcOrd="3" destOrd="0" parTransId="{497DF301-F7F5-4590-8E82-12220A82D766}" sibTransId="{6EA0978D-53A2-4909-94A8-9888615C54EC}"/>
    <dgm:cxn modelId="{2E5B63A5-D432-4C3F-9788-C5DD98AD910C}" type="presOf" srcId="{D6CE6C91-6237-4360-92C9-2B7C5128CD02}" destId="{C0C8C5C2-FF7B-4981-8DDC-C14F8DCF5243}" srcOrd="1" destOrd="0" presId="urn:microsoft.com/office/officeart/2008/layout/HorizontalMultiLevelHierarchy"/>
    <dgm:cxn modelId="{483A2FE9-1009-4283-8B92-E3BE1E9495DF}" type="presOf" srcId="{52164E55-CC8C-43AE-AC6C-0B15D7E52CD9}" destId="{D3855DAB-663D-44D2-8483-980119B8E64F}" srcOrd="0" destOrd="0" presId="urn:microsoft.com/office/officeart/2008/layout/HorizontalMultiLevelHierarchy"/>
    <dgm:cxn modelId="{29BB7C4E-12FB-408E-A13E-A90646E0860E}" srcId="{7867F00C-FFC1-4746-84A5-0CFA5D5CFA89}" destId="{76181464-30D6-488F-866B-25808F03F577}" srcOrd="0" destOrd="0" parTransId="{DB8F40CB-2796-4BBB-9A9E-AE8423B81DF1}" sibTransId="{C277F786-0DF3-48CA-A7C6-ABCE29D7CCEC}"/>
    <dgm:cxn modelId="{327F19FC-8AA0-4DBA-95A1-E7EAA11BA357}" type="presOf" srcId="{47F84568-3A81-44DF-8CC6-4E85233DE8A5}" destId="{D5B93653-2736-46F8-8B70-CC21F863C311}" srcOrd="0" destOrd="0" presId="urn:microsoft.com/office/officeart/2008/layout/HorizontalMultiLevelHierarchy"/>
    <dgm:cxn modelId="{4CF25D6A-C129-4472-B86B-190904C47ED0}" type="presOf" srcId="{EC8EE340-1880-4F5B-AF34-54DDB32C76C3}" destId="{CC9BDD68-D060-4D64-9B93-24B5CC1F10A5}" srcOrd="0" destOrd="0" presId="urn:microsoft.com/office/officeart/2008/layout/HorizontalMultiLevelHierarchy"/>
    <dgm:cxn modelId="{0252309B-017E-4016-BC3E-957015031822}" type="presOf" srcId="{3B13825D-BCD1-4449-AE8C-EB65F1BEDBF9}" destId="{722DBAB8-038F-473F-8788-FAE873ED21DB}" srcOrd="1" destOrd="0" presId="urn:microsoft.com/office/officeart/2008/layout/HorizontalMultiLevelHierarchy"/>
    <dgm:cxn modelId="{4568B21C-4513-41AF-A493-91F371461963}" type="presOf" srcId="{AE5AEB44-025B-4D1F-A48F-9EFA01920652}" destId="{5F8AB5DA-9CFF-4A0B-9CE7-251880C22248}" srcOrd="1" destOrd="0" presId="urn:microsoft.com/office/officeart/2008/layout/HorizontalMultiLevelHierarchy"/>
    <dgm:cxn modelId="{96554FF7-CDA4-4BB3-9444-09EE496267F9}" srcId="{9F3F76BB-3543-45D0-B48F-88B4B673539B}" destId="{DB3B1DE4-9AC6-4168-970B-D45424DA2FC0}" srcOrd="2" destOrd="0" parTransId="{31E4E844-0EC3-449C-96B3-913E008B044E}" sibTransId="{1294EC63-9E17-4E01-AEF0-07A0EF9CCEFE}"/>
    <dgm:cxn modelId="{F2137936-D5C6-4456-AFF4-4830BC053756}" type="presOf" srcId="{5BC471C0-1B81-4589-A06B-27064506CD10}" destId="{EA3A8909-013F-4145-ADF1-90D41932D93E}" srcOrd="0" destOrd="0" presId="urn:microsoft.com/office/officeart/2008/layout/HorizontalMultiLevelHierarchy"/>
    <dgm:cxn modelId="{04F02DC3-0730-4515-A9D4-E06E20CAC114}" srcId="{E6A27AA8-13A6-42E1-A311-58CDF55B797B}" destId="{5398AF5F-C833-49E8-8340-49FEA17276F6}" srcOrd="1" destOrd="0" parTransId="{D6CE6C91-6237-4360-92C9-2B7C5128CD02}" sibTransId="{F746154D-4D7A-49EA-B5D4-65DB95D3C99E}"/>
    <dgm:cxn modelId="{6FE2F397-35F8-4F29-8F66-1FAAFEC04628}" type="presOf" srcId="{32A4F8F5-1EB5-4571-BE1A-235E565A60DB}" destId="{AD38CBE4-C98D-4A35-BFA4-0486ED26E33F}" srcOrd="0" destOrd="0" presId="urn:microsoft.com/office/officeart/2008/layout/HorizontalMultiLevelHierarchy"/>
    <dgm:cxn modelId="{8187658A-B873-40EA-828E-C485E70F8247}" type="presOf" srcId="{F379FC1D-5415-40E6-B69D-4219A613583A}" destId="{93390A3A-B177-441B-853B-C49261B3C1E7}" srcOrd="1" destOrd="0" presId="urn:microsoft.com/office/officeart/2008/layout/HorizontalMultiLevelHierarchy"/>
    <dgm:cxn modelId="{0D2DCF70-B441-4C23-B2C8-3E616D6D72CF}" type="presOf" srcId="{DB8F40CB-2796-4BBB-9A9E-AE8423B81DF1}" destId="{73D081CB-EADE-44A7-A9C3-4ACCC78D76AB}" srcOrd="1" destOrd="0" presId="urn:microsoft.com/office/officeart/2008/layout/HorizontalMultiLevelHierarchy"/>
    <dgm:cxn modelId="{B97975AA-F948-43BD-BAB4-0E7800993A13}" srcId="{7867F00C-FFC1-4746-84A5-0CFA5D5CFA89}" destId="{2AA45908-9603-44BF-96BF-8D2F65B5B060}" srcOrd="1" destOrd="0" parTransId="{3B13825D-BCD1-4449-AE8C-EB65F1BEDBF9}" sibTransId="{B1C2A79C-5B72-4CE4-A2CA-7FF93BD2C37E}"/>
    <dgm:cxn modelId="{9D39ECB4-3AD4-4585-A29D-CB77BDA5F86E}" type="presOf" srcId="{B977F3DC-6D68-4DA3-AEFA-0BB2302AA838}" destId="{3CBCDF30-1105-4D8B-94D5-25E4B4AB541E}" srcOrd="0" destOrd="0" presId="urn:microsoft.com/office/officeart/2008/layout/HorizontalMultiLevelHierarchy"/>
    <dgm:cxn modelId="{B5100468-9BD1-4903-BA75-24099DE2EA9B}" type="presOf" srcId="{F4912B58-CE61-4978-8A06-BCD414791ABA}" destId="{F843DA67-426B-4F29-8BB3-542FE5D13480}" srcOrd="0" destOrd="0" presId="urn:microsoft.com/office/officeart/2008/layout/HorizontalMultiLevelHierarchy"/>
    <dgm:cxn modelId="{CEB5A028-92B6-45B5-979D-4A53A4F87144}" type="presOf" srcId="{D6CE6C91-6237-4360-92C9-2B7C5128CD02}" destId="{6C9D3650-4332-4164-A5F3-54B4E0DBA0C8}" srcOrd="0" destOrd="0" presId="urn:microsoft.com/office/officeart/2008/layout/HorizontalMultiLevelHierarchy"/>
    <dgm:cxn modelId="{74A132B3-ECFA-4440-8320-372A14AA861E}" type="presOf" srcId="{D0B3ABDF-8D57-40A7-A18A-04186D0F80CC}" destId="{F74A40F3-A9B9-4828-8055-0065E23906D3}" srcOrd="1" destOrd="0" presId="urn:microsoft.com/office/officeart/2008/layout/HorizontalMultiLevelHierarchy"/>
    <dgm:cxn modelId="{7A06CC7B-C000-4A5D-A698-2A0AEE595E04}" srcId="{DB3B1DE4-9AC6-4168-970B-D45424DA2FC0}" destId="{F4912B58-CE61-4978-8A06-BCD414791ABA}" srcOrd="0" destOrd="0" parTransId="{D0B3ABDF-8D57-40A7-A18A-04186D0F80CC}" sibTransId="{C68DFDEF-08B3-46C2-AB29-5975DF187CE1}"/>
    <dgm:cxn modelId="{B2036BD8-C9F9-479D-9F36-12C2620BD64C}" type="presOf" srcId="{31E4E844-0EC3-449C-96B3-913E008B044E}" destId="{A7BD89EC-4854-44F9-BDF0-8D26C04CCB7F}" srcOrd="1" destOrd="0" presId="urn:microsoft.com/office/officeart/2008/layout/HorizontalMultiLevelHierarchy"/>
    <dgm:cxn modelId="{124AA3A2-15F8-4590-AECD-3DD5F929730D}" srcId="{9F3F76BB-3543-45D0-B48F-88B4B673539B}" destId="{47F84568-3A81-44DF-8CC6-4E85233DE8A5}" srcOrd="0" destOrd="0" parTransId="{F379FC1D-5415-40E6-B69D-4219A613583A}" sibTransId="{1B1479B3-8612-4DAD-9E23-D3195653BCD9}"/>
    <dgm:cxn modelId="{7F310ED8-255D-49D8-BB99-47C9DD0933B3}" type="presOf" srcId="{D0B3ABDF-8D57-40A7-A18A-04186D0F80CC}" destId="{AD4F0B2C-DF80-40BD-B54B-992DC3AF98FA}" srcOrd="0" destOrd="0" presId="urn:microsoft.com/office/officeart/2008/layout/HorizontalMultiLevelHierarchy"/>
    <dgm:cxn modelId="{9191557D-7037-400E-B5EE-EBF2373C6849}" type="presOf" srcId="{47E4A28F-405D-409B-AFF6-96DC0054DE39}" destId="{127CBA01-E8C2-4299-ABE7-65D4F49D31F3}" srcOrd="0" destOrd="0" presId="urn:microsoft.com/office/officeart/2008/layout/HorizontalMultiLevelHierarchy"/>
    <dgm:cxn modelId="{651FE9FC-7C62-4EB5-A630-70F610C10939}" type="presOf" srcId="{E6A27AA8-13A6-42E1-A311-58CDF55B797B}" destId="{4ACC8C10-6C1E-4C8C-834E-B4512D07D353}" srcOrd="0" destOrd="0" presId="urn:microsoft.com/office/officeart/2008/layout/HorizontalMultiLevelHierarchy"/>
    <dgm:cxn modelId="{9545BF66-4D7D-43C9-B487-9321561957D6}" type="presOf" srcId="{81F2DB0B-2DF4-42CF-BA68-7FBB5F6CD587}" destId="{41542AFB-7DC4-453E-BA02-D98B56D6F3C5}" srcOrd="1" destOrd="0" presId="urn:microsoft.com/office/officeart/2008/layout/HorizontalMultiLevelHierarchy"/>
    <dgm:cxn modelId="{BC2A7E9D-48F6-4A5C-BCFB-43147DDD4C36}" type="presOf" srcId="{BBE9F30F-2199-4238-AFFA-90A67AD7BDC4}" destId="{0F1F804F-4DC8-4B57-B675-2F233949201E}" srcOrd="0" destOrd="0" presId="urn:microsoft.com/office/officeart/2008/layout/HorizontalMultiLevelHierarchy"/>
    <dgm:cxn modelId="{AC4D8592-648B-4EE6-88A9-979C387201AE}" type="presOf" srcId="{B977F3DC-6D68-4DA3-AEFA-0BB2302AA838}" destId="{C1A80B35-7B3A-4EC4-88DD-DA97052C93BA}" srcOrd="1"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CA788BE9-F9CE-4437-90CA-36A7F949643B}" type="presOf" srcId="{497DF301-F7F5-4590-8E82-12220A82D766}" destId="{D0BB9317-A6EF-496E-8D05-783E498A2F63}" srcOrd="1" destOrd="0" presId="urn:microsoft.com/office/officeart/2008/layout/HorizontalMultiLevelHierarchy"/>
    <dgm:cxn modelId="{846EFE0C-AE87-496A-948D-3B492C2DD6F2}" srcId="{5BC471C0-1B81-4589-A06B-27064506CD10}" destId="{7867F00C-FFC1-4746-84A5-0CFA5D5CFA89}" srcOrd="0" destOrd="0" parTransId="{47E4A28F-405D-409B-AFF6-96DC0054DE39}" sibTransId="{B55B90FC-34CD-44A9-A62B-7268653F6A12}"/>
    <dgm:cxn modelId="{E3DE32CC-BEF9-4055-BE14-ECE823D23772}" srcId="{E6A27AA8-13A6-42E1-A311-58CDF55B797B}" destId="{32A4F8F5-1EB5-4571-BE1A-235E565A60DB}" srcOrd="0" destOrd="0" parTransId="{B977F3DC-6D68-4DA3-AEFA-0BB2302AA838}" sibTransId="{97327D61-84CA-415D-B1B2-643103CFAA1A}"/>
    <dgm:cxn modelId="{824A8D8E-0D83-4901-800E-DF5C9E67826F}" type="presOf" srcId="{3B13825D-BCD1-4449-AE8C-EB65F1BEDBF9}" destId="{5F12248C-8710-45D0-927A-DDE95E973FD1}" srcOrd="0" destOrd="0" presId="urn:microsoft.com/office/officeart/2008/layout/HorizontalMultiLevelHierarchy"/>
    <dgm:cxn modelId="{CC91F153-466F-44E3-99C4-C1B99924ADF4}" type="presOf" srcId="{A5235CCA-9FED-49D0-90F4-C1E3E6CBDF86}" destId="{0267A5DC-6E58-4822-BD65-D84A7411389A}" srcOrd="1" destOrd="0" presId="urn:microsoft.com/office/officeart/2008/layout/HorizontalMultiLevelHierarchy"/>
    <dgm:cxn modelId="{79A9E210-E63D-478F-9CD7-E47588985D7F}" srcId="{7867F00C-FFC1-4746-84A5-0CFA5D5CFA89}" destId="{EC8EE340-1880-4F5B-AF34-54DDB32C76C3}" srcOrd="2" destOrd="0" parTransId="{81F2DB0B-2DF4-42CF-BA68-7FBB5F6CD587}" sibTransId="{95068B29-D700-4911-A563-EAFF453432E4}"/>
    <dgm:cxn modelId="{17E0C6B4-CBB6-4353-AB50-785C8754793B}" type="presOf" srcId="{76181464-30D6-488F-866B-25808F03F577}" destId="{206ABC4A-E000-496D-BAE6-29212F195184}" srcOrd="0" destOrd="0" presId="urn:microsoft.com/office/officeart/2008/layout/HorizontalMultiLevelHierarchy"/>
    <dgm:cxn modelId="{F3DCCF9E-44AE-4F4D-AF3F-54C55110D051}" type="presOf" srcId="{A5235CCA-9FED-49D0-90F4-C1E3E6CBDF86}" destId="{D694C639-10EA-471E-919A-C243DBFE0BB3}" srcOrd="0" destOrd="0" presId="urn:microsoft.com/office/officeart/2008/layout/HorizontalMultiLevelHierarchy"/>
    <dgm:cxn modelId="{0F29990B-15AC-44C6-92AA-33C7D0F47CEA}" type="presOf" srcId="{7867F00C-FFC1-4746-84A5-0CFA5D5CFA89}" destId="{B629883F-5F2C-4939-A7DD-908DA7B1BFA5}" srcOrd="0" destOrd="0" presId="urn:microsoft.com/office/officeart/2008/layout/HorizontalMultiLevelHierarchy"/>
    <dgm:cxn modelId="{828EFDC2-BABE-4A7E-83AC-F448EBBA3BAD}" type="presOf" srcId="{31E4E844-0EC3-449C-96B3-913E008B044E}" destId="{EC424490-FD47-4300-A992-CF57895C0264}" srcOrd="0" destOrd="0" presId="urn:microsoft.com/office/officeart/2008/layout/HorizontalMultiLevelHierarchy"/>
    <dgm:cxn modelId="{16EED894-5B43-4689-80E9-194B7660F350}" type="presOf" srcId="{2AA45908-9603-44BF-96BF-8D2F65B5B060}" destId="{11089127-0E06-48FC-8136-8D32A53B0712}" srcOrd="0" destOrd="0" presId="urn:microsoft.com/office/officeart/2008/layout/HorizontalMultiLevelHierarchy"/>
    <dgm:cxn modelId="{486E6DEF-D402-4891-8AA1-A2F2BFE241B2}" type="presOf" srcId="{47E4A28F-405D-409B-AFF6-96DC0054DE39}" destId="{A5F2BFAA-959F-4469-91F0-95B9C0AD3755}" srcOrd="1" destOrd="0" presId="urn:microsoft.com/office/officeart/2008/layout/HorizontalMultiLevelHierarchy"/>
    <dgm:cxn modelId="{0B7188F3-CFEE-4FC1-B901-3361AEE52AE0}" type="presOf" srcId="{9F3F76BB-3543-45D0-B48F-88B4B673539B}" destId="{E41D3809-B005-4A92-8750-C3A4CF859DC2}" srcOrd="0" destOrd="0" presId="urn:microsoft.com/office/officeart/2008/layout/HorizontalMultiLevelHierarchy"/>
    <dgm:cxn modelId="{4C418625-BD3B-47A4-9B6E-D1C1CD6F7824}" type="presOf" srcId="{DB3B1DE4-9AC6-4168-970B-D45424DA2FC0}" destId="{E359452D-473D-4E9D-9318-699A79DEE27F}" srcOrd="0" destOrd="0" presId="urn:microsoft.com/office/officeart/2008/layout/HorizontalMultiLevelHierarchy"/>
    <dgm:cxn modelId="{2AA1AF72-C407-4AD9-9093-D7F28B76F6CB}" type="presOf" srcId="{DB8F40CB-2796-4BBB-9A9E-AE8423B81DF1}" destId="{1FC5A292-A4A8-44EB-8397-71FE4A13C750}" srcOrd="0" destOrd="0" presId="urn:microsoft.com/office/officeart/2008/layout/HorizontalMultiLevelHierarchy"/>
    <dgm:cxn modelId="{7F358D5E-D3F1-45D1-9EFE-FB3E7AEB0CC8}" type="presOf" srcId="{F379FC1D-5415-40E6-B69D-4219A613583A}" destId="{E4D03A7C-9CD5-4F3D-A9FB-C0C599281E8D}" srcOrd="0" destOrd="0" presId="urn:microsoft.com/office/officeart/2008/layout/HorizontalMultiLevelHierarchy"/>
    <dgm:cxn modelId="{DB922D15-4B5C-4E7A-9C7D-C770EED7071F}" type="presParOf" srcId="{0F1F804F-4DC8-4B57-B675-2F233949201E}" destId="{593FC032-9419-4484-AAC3-44A707D7659A}" srcOrd="0" destOrd="0" presId="urn:microsoft.com/office/officeart/2008/layout/HorizontalMultiLevelHierarchy"/>
    <dgm:cxn modelId="{D8207F5C-A7C3-48F2-8A3A-CEEC670CCA37}" type="presParOf" srcId="{593FC032-9419-4484-AAC3-44A707D7659A}" destId="{E41D3809-B005-4A92-8750-C3A4CF859DC2}" srcOrd="0" destOrd="0" presId="urn:microsoft.com/office/officeart/2008/layout/HorizontalMultiLevelHierarchy"/>
    <dgm:cxn modelId="{3C01C143-0F2F-47D7-9F2B-B4037F83A883}" type="presParOf" srcId="{593FC032-9419-4484-AAC3-44A707D7659A}" destId="{5EF2F110-FC1F-4629-AC00-06AFB0252706}" srcOrd="1" destOrd="0" presId="urn:microsoft.com/office/officeart/2008/layout/HorizontalMultiLevelHierarchy"/>
    <dgm:cxn modelId="{213250BE-C0C2-45E1-BE3F-6185BBF64CE3}" type="presParOf" srcId="{5EF2F110-FC1F-4629-AC00-06AFB0252706}" destId="{E4D03A7C-9CD5-4F3D-A9FB-C0C599281E8D}" srcOrd="0" destOrd="0" presId="urn:microsoft.com/office/officeart/2008/layout/HorizontalMultiLevelHierarchy"/>
    <dgm:cxn modelId="{C2C04B99-1C50-4A21-8DEA-7C857F71C6A9}" type="presParOf" srcId="{E4D03A7C-9CD5-4F3D-A9FB-C0C599281E8D}" destId="{93390A3A-B177-441B-853B-C49261B3C1E7}" srcOrd="0" destOrd="0" presId="urn:microsoft.com/office/officeart/2008/layout/HorizontalMultiLevelHierarchy"/>
    <dgm:cxn modelId="{CC39FA0E-0004-455D-B324-4C1244520945}" type="presParOf" srcId="{5EF2F110-FC1F-4629-AC00-06AFB0252706}" destId="{255ECFE9-4FFA-4DE6-819A-993649EF84BA}" srcOrd="1" destOrd="0" presId="urn:microsoft.com/office/officeart/2008/layout/HorizontalMultiLevelHierarchy"/>
    <dgm:cxn modelId="{1AA44C1A-DF81-4414-8342-486B9B804CF7}" type="presParOf" srcId="{255ECFE9-4FFA-4DE6-819A-993649EF84BA}" destId="{D5B93653-2736-46F8-8B70-CC21F863C311}" srcOrd="0" destOrd="0" presId="urn:microsoft.com/office/officeart/2008/layout/HorizontalMultiLevelHierarchy"/>
    <dgm:cxn modelId="{A68DFC72-208B-4DD1-BDD2-0BC20B1BE0FA}" type="presParOf" srcId="{255ECFE9-4FFA-4DE6-819A-993649EF84BA}" destId="{5280FEA8-A1FF-42C0-84C6-296DCA8431C0}" srcOrd="1" destOrd="0" presId="urn:microsoft.com/office/officeart/2008/layout/HorizontalMultiLevelHierarchy"/>
    <dgm:cxn modelId="{F9149EF4-AADD-4FC7-9A38-A2EA03D87C8B}" type="presParOf" srcId="{5280FEA8-A1FF-42C0-84C6-296DCA8431C0}" destId="{6EEBE85B-F502-4B7E-8515-1F15C64EAC0C}" srcOrd="0" destOrd="0" presId="urn:microsoft.com/office/officeart/2008/layout/HorizontalMultiLevelHierarchy"/>
    <dgm:cxn modelId="{F118958A-7297-4602-8173-9E69DDAFC661}" type="presParOf" srcId="{6EEBE85B-F502-4B7E-8515-1F15C64EAC0C}" destId="{5F8AB5DA-9CFF-4A0B-9CE7-251880C22248}" srcOrd="0" destOrd="0" presId="urn:microsoft.com/office/officeart/2008/layout/HorizontalMultiLevelHierarchy"/>
    <dgm:cxn modelId="{E754C6F7-D556-4749-8A1D-75E1041A6685}" type="presParOf" srcId="{5280FEA8-A1FF-42C0-84C6-296DCA8431C0}" destId="{9C988DDA-DAC7-4B9D-9D8B-D9C41616926D}" srcOrd="1" destOrd="0" presId="urn:microsoft.com/office/officeart/2008/layout/HorizontalMultiLevelHierarchy"/>
    <dgm:cxn modelId="{CD558B77-D735-4781-9978-DB76F78F10CE}" type="presParOf" srcId="{9C988DDA-DAC7-4B9D-9D8B-D9C41616926D}" destId="{4ACC8C10-6C1E-4C8C-834E-B4512D07D353}" srcOrd="0" destOrd="0" presId="urn:microsoft.com/office/officeart/2008/layout/HorizontalMultiLevelHierarchy"/>
    <dgm:cxn modelId="{446A5CDF-C5BB-43CD-A645-2AC1704A0829}" type="presParOf" srcId="{9C988DDA-DAC7-4B9D-9D8B-D9C41616926D}" destId="{13ED99A3-0079-4724-BF39-F945A645B4CA}" srcOrd="1" destOrd="0" presId="urn:microsoft.com/office/officeart/2008/layout/HorizontalMultiLevelHierarchy"/>
    <dgm:cxn modelId="{60BC9008-DDA1-4629-8AD4-6298108E2590}" type="presParOf" srcId="{13ED99A3-0079-4724-BF39-F945A645B4CA}" destId="{3CBCDF30-1105-4D8B-94D5-25E4B4AB541E}" srcOrd="0" destOrd="0" presId="urn:microsoft.com/office/officeart/2008/layout/HorizontalMultiLevelHierarchy"/>
    <dgm:cxn modelId="{AF6D6A79-A2BB-415F-902C-F7DDB2703260}" type="presParOf" srcId="{3CBCDF30-1105-4D8B-94D5-25E4B4AB541E}" destId="{C1A80B35-7B3A-4EC4-88DD-DA97052C93BA}" srcOrd="0" destOrd="0" presId="urn:microsoft.com/office/officeart/2008/layout/HorizontalMultiLevelHierarchy"/>
    <dgm:cxn modelId="{BA57654A-A25C-428D-BDCF-8BCA26EB80C5}" type="presParOf" srcId="{13ED99A3-0079-4724-BF39-F945A645B4CA}" destId="{7061320A-26FE-4706-868B-B4677B16117A}" srcOrd="1" destOrd="0" presId="urn:microsoft.com/office/officeart/2008/layout/HorizontalMultiLevelHierarchy"/>
    <dgm:cxn modelId="{BF33535A-1788-48A5-97D7-8C53E22A14B5}" type="presParOf" srcId="{7061320A-26FE-4706-868B-B4677B16117A}" destId="{AD38CBE4-C98D-4A35-BFA4-0486ED26E33F}" srcOrd="0" destOrd="0" presId="urn:microsoft.com/office/officeart/2008/layout/HorizontalMultiLevelHierarchy"/>
    <dgm:cxn modelId="{FD0E4CF6-1AA3-4523-ABF2-D1062F96FA72}" type="presParOf" srcId="{7061320A-26FE-4706-868B-B4677B16117A}" destId="{0ED6F262-419C-4A3E-8592-EE2A1E2E369E}" srcOrd="1" destOrd="0" presId="urn:microsoft.com/office/officeart/2008/layout/HorizontalMultiLevelHierarchy"/>
    <dgm:cxn modelId="{DEC13AC6-DBCC-4CE6-BE0E-6C2E45225BA1}" type="presParOf" srcId="{13ED99A3-0079-4724-BF39-F945A645B4CA}" destId="{6C9D3650-4332-4164-A5F3-54B4E0DBA0C8}" srcOrd="2" destOrd="0" presId="urn:microsoft.com/office/officeart/2008/layout/HorizontalMultiLevelHierarchy"/>
    <dgm:cxn modelId="{77EE3541-6E86-4BE7-815B-B841DDC181D9}" type="presParOf" srcId="{6C9D3650-4332-4164-A5F3-54B4E0DBA0C8}" destId="{C0C8C5C2-FF7B-4981-8DDC-C14F8DCF5243}" srcOrd="0" destOrd="0" presId="urn:microsoft.com/office/officeart/2008/layout/HorizontalMultiLevelHierarchy"/>
    <dgm:cxn modelId="{280420B7-C089-474D-A216-90FDB1AC7989}" type="presParOf" srcId="{13ED99A3-0079-4724-BF39-F945A645B4CA}" destId="{CA4580C8-108C-4F0E-A888-5BB0808263D4}" srcOrd="3" destOrd="0" presId="urn:microsoft.com/office/officeart/2008/layout/HorizontalMultiLevelHierarchy"/>
    <dgm:cxn modelId="{764F128C-E04C-4C44-9689-BB1E0D23D35F}" type="presParOf" srcId="{CA4580C8-108C-4F0E-A888-5BB0808263D4}" destId="{615CBDF5-9EB5-4850-946A-D1AE8CE290D6}" srcOrd="0" destOrd="0" presId="urn:microsoft.com/office/officeart/2008/layout/HorizontalMultiLevelHierarchy"/>
    <dgm:cxn modelId="{9BDE6F2A-0449-4E11-8BA2-E94ABAD47FB7}" type="presParOf" srcId="{CA4580C8-108C-4F0E-A888-5BB0808263D4}" destId="{7C4DA134-768E-4646-AAD1-2B6BC353EA2B}" srcOrd="1" destOrd="0" presId="urn:microsoft.com/office/officeart/2008/layout/HorizontalMultiLevelHierarchy"/>
    <dgm:cxn modelId="{B4048F72-D3C9-4CBD-B96E-A32960FE1BEF}" type="presParOf" srcId="{5EF2F110-FC1F-4629-AC00-06AFB0252706}" destId="{D694C639-10EA-471E-919A-C243DBFE0BB3}" srcOrd="2" destOrd="0" presId="urn:microsoft.com/office/officeart/2008/layout/HorizontalMultiLevelHierarchy"/>
    <dgm:cxn modelId="{30BFE2B6-74AB-4A58-91C2-B400EF791053}" type="presParOf" srcId="{D694C639-10EA-471E-919A-C243DBFE0BB3}" destId="{0267A5DC-6E58-4822-BD65-D84A7411389A}" srcOrd="0" destOrd="0" presId="urn:microsoft.com/office/officeart/2008/layout/HorizontalMultiLevelHierarchy"/>
    <dgm:cxn modelId="{FC9258A2-65B5-40D6-94F4-C1AF4028C7B2}" type="presParOf" srcId="{5EF2F110-FC1F-4629-AC00-06AFB0252706}" destId="{1FAFAF22-126D-4611-9AE1-602E4ED59E5F}" srcOrd="3" destOrd="0" presId="urn:microsoft.com/office/officeart/2008/layout/HorizontalMultiLevelHierarchy"/>
    <dgm:cxn modelId="{6CAEE52D-EADC-4330-9C50-E39BBF1DC46F}" type="presParOf" srcId="{1FAFAF22-126D-4611-9AE1-602E4ED59E5F}" destId="{EA3A8909-013F-4145-ADF1-90D41932D93E}" srcOrd="0" destOrd="0" presId="urn:microsoft.com/office/officeart/2008/layout/HorizontalMultiLevelHierarchy"/>
    <dgm:cxn modelId="{AD024AFC-8397-4A33-A461-42ADD3A7BD2F}" type="presParOf" srcId="{1FAFAF22-126D-4611-9AE1-602E4ED59E5F}" destId="{2EB0F224-BDD6-42E3-8B93-8463ECF1860E}" srcOrd="1" destOrd="0" presId="urn:microsoft.com/office/officeart/2008/layout/HorizontalMultiLevelHierarchy"/>
    <dgm:cxn modelId="{32A6AD60-5F41-4D12-8070-F8ECA2811A08}" type="presParOf" srcId="{2EB0F224-BDD6-42E3-8B93-8463ECF1860E}" destId="{127CBA01-E8C2-4299-ABE7-65D4F49D31F3}" srcOrd="0" destOrd="0" presId="urn:microsoft.com/office/officeart/2008/layout/HorizontalMultiLevelHierarchy"/>
    <dgm:cxn modelId="{F99D41D5-D32B-47C1-A3FD-CF648A95437A}" type="presParOf" srcId="{127CBA01-E8C2-4299-ABE7-65D4F49D31F3}" destId="{A5F2BFAA-959F-4469-91F0-95B9C0AD3755}" srcOrd="0" destOrd="0" presId="urn:microsoft.com/office/officeart/2008/layout/HorizontalMultiLevelHierarchy"/>
    <dgm:cxn modelId="{E9318FC5-2F99-4C42-A032-CB362E28087C}" type="presParOf" srcId="{2EB0F224-BDD6-42E3-8B93-8463ECF1860E}" destId="{AFC1A7A7-830A-4F4E-AB6C-83CCE6CA0332}" srcOrd="1" destOrd="0" presId="urn:microsoft.com/office/officeart/2008/layout/HorizontalMultiLevelHierarchy"/>
    <dgm:cxn modelId="{FAF42E62-E514-475E-AA92-45F11A4E534C}" type="presParOf" srcId="{AFC1A7A7-830A-4F4E-AB6C-83CCE6CA0332}" destId="{B629883F-5F2C-4939-A7DD-908DA7B1BFA5}" srcOrd="0" destOrd="0" presId="urn:microsoft.com/office/officeart/2008/layout/HorizontalMultiLevelHierarchy"/>
    <dgm:cxn modelId="{735AFAD0-638D-4B39-9941-CA909B5F08E1}" type="presParOf" srcId="{AFC1A7A7-830A-4F4E-AB6C-83CCE6CA0332}" destId="{F285D5DA-44C4-46E9-998D-4FE26DDBCCDD}" srcOrd="1" destOrd="0" presId="urn:microsoft.com/office/officeart/2008/layout/HorizontalMultiLevelHierarchy"/>
    <dgm:cxn modelId="{AF10621D-1E15-4C08-A6DC-4275370F5946}" type="presParOf" srcId="{F285D5DA-44C4-46E9-998D-4FE26DDBCCDD}" destId="{1FC5A292-A4A8-44EB-8397-71FE4A13C750}" srcOrd="0" destOrd="0" presId="urn:microsoft.com/office/officeart/2008/layout/HorizontalMultiLevelHierarchy"/>
    <dgm:cxn modelId="{81A7CA21-B896-4659-AF67-8144AA3586AF}" type="presParOf" srcId="{1FC5A292-A4A8-44EB-8397-71FE4A13C750}" destId="{73D081CB-EADE-44A7-A9C3-4ACCC78D76AB}" srcOrd="0" destOrd="0" presId="urn:microsoft.com/office/officeart/2008/layout/HorizontalMultiLevelHierarchy"/>
    <dgm:cxn modelId="{451F00F0-2D74-42E6-94C0-802F94A2E62A}" type="presParOf" srcId="{F285D5DA-44C4-46E9-998D-4FE26DDBCCDD}" destId="{0576CD2B-62B8-44C0-A053-ADFEACD81475}" srcOrd="1" destOrd="0" presId="urn:microsoft.com/office/officeart/2008/layout/HorizontalMultiLevelHierarchy"/>
    <dgm:cxn modelId="{736ACD16-7431-45EA-B1DF-FCA1853035E7}" type="presParOf" srcId="{0576CD2B-62B8-44C0-A053-ADFEACD81475}" destId="{206ABC4A-E000-496D-BAE6-29212F195184}" srcOrd="0" destOrd="0" presId="urn:microsoft.com/office/officeart/2008/layout/HorizontalMultiLevelHierarchy"/>
    <dgm:cxn modelId="{0867D498-91C0-4FA5-A734-836C206F1A97}" type="presParOf" srcId="{0576CD2B-62B8-44C0-A053-ADFEACD81475}" destId="{88319657-4FCC-4F42-BDD2-153EF96A2CC7}" srcOrd="1" destOrd="0" presId="urn:microsoft.com/office/officeart/2008/layout/HorizontalMultiLevelHierarchy"/>
    <dgm:cxn modelId="{42A762DC-3259-4CE2-B892-285E40EE3DA4}" type="presParOf" srcId="{F285D5DA-44C4-46E9-998D-4FE26DDBCCDD}" destId="{5F12248C-8710-45D0-927A-DDE95E973FD1}" srcOrd="2" destOrd="0" presId="urn:microsoft.com/office/officeart/2008/layout/HorizontalMultiLevelHierarchy"/>
    <dgm:cxn modelId="{44F6A8E1-D3E4-44C9-9509-A9D133B6F461}" type="presParOf" srcId="{5F12248C-8710-45D0-927A-DDE95E973FD1}" destId="{722DBAB8-038F-473F-8788-FAE873ED21DB}" srcOrd="0" destOrd="0" presId="urn:microsoft.com/office/officeart/2008/layout/HorizontalMultiLevelHierarchy"/>
    <dgm:cxn modelId="{3C14B3C9-3624-4C38-8AEC-0DB424CA5294}" type="presParOf" srcId="{F285D5DA-44C4-46E9-998D-4FE26DDBCCDD}" destId="{3FDBDCF6-A8A5-4C5F-BAC3-AEF5F7EA0DB7}" srcOrd="3" destOrd="0" presId="urn:microsoft.com/office/officeart/2008/layout/HorizontalMultiLevelHierarchy"/>
    <dgm:cxn modelId="{5297C01F-A10A-4A2F-8B3B-0315C8B6BC7C}" type="presParOf" srcId="{3FDBDCF6-A8A5-4C5F-BAC3-AEF5F7EA0DB7}" destId="{11089127-0E06-48FC-8136-8D32A53B0712}" srcOrd="0" destOrd="0" presId="urn:microsoft.com/office/officeart/2008/layout/HorizontalMultiLevelHierarchy"/>
    <dgm:cxn modelId="{A5CE33EE-37EC-4D17-9161-4F1EB3C3AB85}" type="presParOf" srcId="{3FDBDCF6-A8A5-4C5F-BAC3-AEF5F7EA0DB7}" destId="{9AB1420D-A854-4BD7-B039-B8DD5E54917C}" srcOrd="1" destOrd="0" presId="urn:microsoft.com/office/officeart/2008/layout/HorizontalMultiLevelHierarchy"/>
    <dgm:cxn modelId="{ACC16A42-37D9-4EDC-B34C-8C20758F2E01}" type="presParOf" srcId="{F285D5DA-44C4-46E9-998D-4FE26DDBCCDD}" destId="{1FE1A9C1-BD28-4BBB-8B35-C23CA47FA467}" srcOrd="4" destOrd="0" presId="urn:microsoft.com/office/officeart/2008/layout/HorizontalMultiLevelHierarchy"/>
    <dgm:cxn modelId="{4E0F7230-EA02-4F59-830A-064411CA09F7}" type="presParOf" srcId="{1FE1A9C1-BD28-4BBB-8B35-C23CA47FA467}" destId="{41542AFB-7DC4-453E-BA02-D98B56D6F3C5}" srcOrd="0" destOrd="0" presId="urn:microsoft.com/office/officeart/2008/layout/HorizontalMultiLevelHierarchy"/>
    <dgm:cxn modelId="{A45C781D-3CF5-497E-B6AD-2D5AD1694738}" type="presParOf" srcId="{F285D5DA-44C4-46E9-998D-4FE26DDBCCDD}" destId="{ED66F7E6-C55F-4FE3-89A8-72665F1EE806}" srcOrd="5" destOrd="0" presId="urn:microsoft.com/office/officeart/2008/layout/HorizontalMultiLevelHierarchy"/>
    <dgm:cxn modelId="{F87DC251-2ACB-411E-9BCE-4896B05E9EAB}" type="presParOf" srcId="{ED66F7E6-C55F-4FE3-89A8-72665F1EE806}" destId="{CC9BDD68-D060-4D64-9B93-24B5CC1F10A5}" srcOrd="0" destOrd="0" presId="urn:microsoft.com/office/officeart/2008/layout/HorizontalMultiLevelHierarchy"/>
    <dgm:cxn modelId="{0A6D9946-4D76-4041-AEB5-CDD29A06738C}" type="presParOf" srcId="{ED66F7E6-C55F-4FE3-89A8-72665F1EE806}" destId="{AFBAC946-64FF-489E-91E9-D613726A4457}" srcOrd="1" destOrd="0" presId="urn:microsoft.com/office/officeart/2008/layout/HorizontalMultiLevelHierarchy"/>
    <dgm:cxn modelId="{2FDBC0A8-D69F-48E6-8D58-407DB7F7FBA4}" type="presParOf" srcId="{F285D5DA-44C4-46E9-998D-4FE26DDBCCDD}" destId="{0F9D18BC-6796-4D43-939F-360616FC0850}" srcOrd="6" destOrd="0" presId="urn:microsoft.com/office/officeart/2008/layout/HorizontalMultiLevelHierarchy"/>
    <dgm:cxn modelId="{1D0D1B6A-CFBD-4F1F-A8A1-5DD35693CE3A}" type="presParOf" srcId="{0F9D18BC-6796-4D43-939F-360616FC0850}" destId="{D0BB9317-A6EF-496E-8D05-783E498A2F63}" srcOrd="0" destOrd="0" presId="urn:microsoft.com/office/officeart/2008/layout/HorizontalMultiLevelHierarchy"/>
    <dgm:cxn modelId="{E13B1A43-A564-4751-9291-79107804478E}" type="presParOf" srcId="{F285D5DA-44C4-46E9-998D-4FE26DDBCCDD}" destId="{3C11EDEE-B2B8-4DF2-94DD-28006AD2487B}" srcOrd="7" destOrd="0" presId="urn:microsoft.com/office/officeart/2008/layout/HorizontalMultiLevelHierarchy"/>
    <dgm:cxn modelId="{B65F6FDF-C63D-4EB7-A7D4-BCE534670568}" type="presParOf" srcId="{3C11EDEE-B2B8-4DF2-94DD-28006AD2487B}" destId="{D3855DAB-663D-44D2-8483-980119B8E64F}" srcOrd="0" destOrd="0" presId="urn:microsoft.com/office/officeart/2008/layout/HorizontalMultiLevelHierarchy"/>
    <dgm:cxn modelId="{855CCFB3-CA0F-45CC-B936-41577706C73B}" type="presParOf" srcId="{3C11EDEE-B2B8-4DF2-94DD-28006AD2487B}" destId="{EDE553F1-7CF7-4C8C-888E-2AD579E80F72}" srcOrd="1" destOrd="0" presId="urn:microsoft.com/office/officeart/2008/layout/HorizontalMultiLevelHierarchy"/>
    <dgm:cxn modelId="{A5B4A976-3766-48D0-99B5-35FFF960B367}" type="presParOf" srcId="{5EF2F110-FC1F-4629-AC00-06AFB0252706}" destId="{EC424490-FD47-4300-A992-CF57895C0264}" srcOrd="4" destOrd="0" presId="urn:microsoft.com/office/officeart/2008/layout/HorizontalMultiLevelHierarchy"/>
    <dgm:cxn modelId="{748749D9-8D5A-468A-BAB2-1B18E197919B}" type="presParOf" srcId="{EC424490-FD47-4300-A992-CF57895C0264}" destId="{A7BD89EC-4854-44F9-BDF0-8D26C04CCB7F}" srcOrd="0" destOrd="0" presId="urn:microsoft.com/office/officeart/2008/layout/HorizontalMultiLevelHierarchy"/>
    <dgm:cxn modelId="{6AE30A53-6309-4A9B-B114-A25CFECB9CA0}" type="presParOf" srcId="{5EF2F110-FC1F-4629-AC00-06AFB0252706}" destId="{9A3D9AB4-4340-4B63-8E33-27BBC523FF9E}" srcOrd="5" destOrd="0" presId="urn:microsoft.com/office/officeart/2008/layout/HorizontalMultiLevelHierarchy"/>
    <dgm:cxn modelId="{724BD667-2C78-4731-9054-3E6F90037744}" type="presParOf" srcId="{9A3D9AB4-4340-4B63-8E33-27BBC523FF9E}" destId="{E359452D-473D-4E9D-9318-699A79DEE27F}" srcOrd="0" destOrd="0" presId="urn:microsoft.com/office/officeart/2008/layout/HorizontalMultiLevelHierarchy"/>
    <dgm:cxn modelId="{FD0DDD07-9DA6-427E-9885-D745A3029BAC}" type="presParOf" srcId="{9A3D9AB4-4340-4B63-8E33-27BBC523FF9E}" destId="{E2099E42-67A4-4C09-A928-BA0E2EFB6141}" srcOrd="1" destOrd="0" presId="urn:microsoft.com/office/officeart/2008/layout/HorizontalMultiLevelHierarchy"/>
    <dgm:cxn modelId="{4B40A535-60AD-4312-8D23-502534F83D06}" type="presParOf" srcId="{E2099E42-67A4-4C09-A928-BA0E2EFB6141}" destId="{AD4F0B2C-DF80-40BD-B54B-992DC3AF98FA}" srcOrd="0" destOrd="0" presId="urn:microsoft.com/office/officeart/2008/layout/HorizontalMultiLevelHierarchy"/>
    <dgm:cxn modelId="{A46130FA-0864-4B04-8F1D-3E89A6904087}" type="presParOf" srcId="{AD4F0B2C-DF80-40BD-B54B-992DC3AF98FA}" destId="{F74A40F3-A9B9-4828-8055-0065E23906D3}" srcOrd="0" destOrd="0" presId="urn:microsoft.com/office/officeart/2008/layout/HorizontalMultiLevelHierarchy"/>
    <dgm:cxn modelId="{4A889887-679D-48F4-8D37-71F6C45F0824}" type="presParOf" srcId="{E2099E42-67A4-4C09-A928-BA0E2EFB6141}" destId="{2D50038D-3C81-401E-93F0-8165C5B7FD9A}" srcOrd="1" destOrd="0" presId="urn:microsoft.com/office/officeart/2008/layout/HorizontalMultiLevelHierarchy"/>
    <dgm:cxn modelId="{39B44B28-311A-49CF-973F-94A6278F9D88}" type="presParOf" srcId="{2D50038D-3C81-401E-93F0-8165C5B7FD9A}" destId="{F843DA67-426B-4F29-8BB3-542FE5D13480}" srcOrd="0" destOrd="0" presId="urn:microsoft.com/office/officeart/2008/layout/HorizontalMultiLevelHierarchy"/>
    <dgm:cxn modelId="{D3F34C08-5C4A-419F-B2D0-09A46062E30C}" type="presParOf" srcId="{2D50038D-3C81-401E-93F0-8165C5B7FD9A}" destId="{6C0E59CB-3005-4BFB-9E61-6597AA32C1AC}"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BF0887-6C35-418E-A846-B248826558A3}" type="doc">
      <dgm:prSet loTypeId="urn:microsoft.com/office/officeart/2005/8/layout/vList2" loCatId="list" qsTypeId="urn:microsoft.com/office/officeart/2005/8/quickstyle/simple3" qsCatId="simple" csTypeId="urn:microsoft.com/office/officeart/2005/8/colors/accent5_4" csCatId="accent5" phldr="1"/>
      <dgm:spPr/>
      <dgm:t>
        <a:bodyPr/>
        <a:lstStyle/>
        <a:p>
          <a:endParaRPr lang="es-ES"/>
        </a:p>
      </dgm:t>
    </dgm:pt>
    <dgm:pt modelId="{C6094427-7CD8-483D-A32E-F57365B43BDA}">
      <dgm:prSet phldrT="[Texto]" custT="1"/>
      <dgm:spPr/>
      <dgm:t>
        <a:bodyPr/>
        <a:lstStyle/>
        <a:p>
          <a:pPr algn="just"/>
          <a:r>
            <a:rPr lang="es-ES" sz="3600" dirty="0" smtClean="0"/>
            <a:t>TECNOTROQUEL S.A.</a:t>
          </a:r>
          <a:r>
            <a:rPr lang="es-ES" sz="2400" dirty="0" smtClean="0"/>
            <a:t> 10 años</a:t>
          </a:r>
          <a:endParaRPr lang="es-ES" sz="2400" dirty="0"/>
        </a:p>
      </dgm:t>
    </dgm:pt>
    <dgm:pt modelId="{B70595C2-800F-4133-A057-93D2A88AECDD}" type="parTrans" cxnId="{F473F8EA-FC3E-40AD-8FD5-990B7B5DE214}">
      <dgm:prSet/>
      <dgm:spPr/>
      <dgm:t>
        <a:bodyPr/>
        <a:lstStyle/>
        <a:p>
          <a:endParaRPr lang="es-ES"/>
        </a:p>
      </dgm:t>
    </dgm:pt>
    <dgm:pt modelId="{0F53A20A-6CBA-45E4-A414-9166E02208FE}" type="sibTrans" cxnId="{F473F8EA-FC3E-40AD-8FD5-990B7B5DE214}">
      <dgm:prSet/>
      <dgm:spPr/>
      <dgm:t>
        <a:bodyPr/>
        <a:lstStyle/>
        <a:p>
          <a:endParaRPr lang="es-ES"/>
        </a:p>
      </dgm:t>
    </dgm:pt>
    <dgm:pt modelId="{331ED62B-1A25-41FA-B6EE-2BD3395BBA01}">
      <dgm:prSet phldrT="[Texto]" custT="1"/>
      <dgm:spPr/>
      <dgm:t>
        <a:bodyPr/>
        <a:lstStyle/>
        <a:p>
          <a:r>
            <a:rPr lang="es-ES" sz="3600" dirty="0" smtClean="0"/>
            <a:t>Máquina</a:t>
          </a:r>
          <a:r>
            <a:rPr lang="es-ES" sz="3700" dirty="0" smtClean="0"/>
            <a:t> Van Dorn año 1985</a:t>
          </a:r>
          <a:endParaRPr lang="es-ES" sz="3700" dirty="0"/>
        </a:p>
      </dgm:t>
    </dgm:pt>
    <dgm:pt modelId="{8845EF38-A9FF-470F-BE8B-5DDA1306BB47}" type="parTrans" cxnId="{FE1A13E0-FCF4-4EB5-821F-E7E03B857AC3}">
      <dgm:prSet/>
      <dgm:spPr/>
      <dgm:t>
        <a:bodyPr/>
        <a:lstStyle/>
        <a:p>
          <a:endParaRPr lang="es-ES"/>
        </a:p>
      </dgm:t>
    </dgm:pt>
    <dgm:pt modelId="{8A2F7B9D-083E-4BF6-B1C1-931D5A2934DD}" type="sibTrans" cxnId="{FE1A13E0-FCF4-4EB5-821F-E7E03B857AC3}">
      <dgm:prSet/>
      <dgm:spPr/>
      <dgm:t>
        <a:bodyPr/>
        <a:lstStyle/>
        <a:p>
          <a:endParaRPr lang="es-ES"/>
        </a:p>
      </dgm:t>
    </dgm:pt>
    <dgm:pt modelId="{520BC9B3-91C1-445E-804E-53CC0805767E}">
      <dgm:prSet phldrT="[Texto]" custT="1"/>
      <dgm:spPr/>
      <dgm:t>
        <a:bodyPr/>
        <a:lstStyle/>
        <a:p>
          <a:r>
            <a:rPr lang="es-ES" sz="3600" dirty="0" smtClean="0"/>
            <a:t>Producción Empresa</a:t>
          </a:r>
          <a:endParaRPr lang="es-ES" sz="3600" dirty="0"/>
        </a:p>
      </dgm:t>
    </dgm:pt>
    <dgm:pt modelId="{755661C9-6CBD-423C-85C3-600A1E0A99E1}" type="parTrans" cxnId="{CEC099CE-0FAE-46B6-ABC4-B61AA7F159B8}">
      <dgm:prSet/>
      <dgm:spPr/>
      <dgm:t>
        <a:bodyPr/>
        <a:lstStyle/>
        <a:p>
          <a:endParaRPr lang="es-ES"/>
        </a:p>
      </dgm:t>
    </dgm:pt>
    <dgm:pt modelId="{E40D8C2C-3289-4C1A-94A8-BB6C2C2A5449}" type="sibTrans" cxnId="{CEC099CE-0FAE-46B6-ABC4-B61AA7F159B8}">
      <dgm:prSet/>
      <dgm:spPr/>
      <dgm:t>
        <a:bodyPr/>
        <a:lstStyle/>
        <a:p>
          <a:endParaRPr lang="es-ES"/>
        </a:p>
      </dgm:t>
    </dgm:pt>
    <dgm:pt modelId="{8D90E1F9-8ACA-45D7-B539-D56B01F6FCFE}">
      <dgm:prSet phldrT="[Texto]" custT="1"/>
      <dgm:spPr/>
      <dgm:t>
        <a:bodyPr/>
        <a:lstStyle/>
        <a:p>
          <a:r>
            <a:rPr lang="es-ES" sz="3600" dirty="0" smtClean="0"/>
            <a:t>Repotenciación</a:t>
          </a:r>
          <a:endParaRPr lang="es-ES" sz="3600" dirty="0"/>
        </a:p>
      </dgm:t>
    </dgm:pt>
    <dgm:pt modelId="{F9148B89-1EF6-47C4-85DF-E8355ADC7B48}" type="parTrans" cxnId="{4DC7D95D-BDFB-4E86-AD15-41292BDFBFDB}">
      <dgm:prSet/>
      <dgm:spPr/>
      <dgm:t>
        <a:bodyPr/>
        <a:lstStyle/>
        <a:p>
          <a:endParaRPr lang="es-EC"/>
        </a:p>
      </dgm:t>
    </dgm:pt>
    <dgm:pt modelId="{70074DFB-9ADA-4A57-868C-6A6646A82DA5}" type="sibTrans" cxnId="{4DC7D95D-BDFB-4E86-AD15-41292BDFBFDB}">
      <dgm:prSet/>
      <dgm:spPr/>
      <dgm:t>
        <a:bodyPr/>
        <a:lstStyle/>
        <a:p>
          <a:endParaRPr lang="es-EC"/>
        </a:p>
      </dgm:t>
    </dgm:pt>
    <dgm:pt modelId="{006A4960-9EA3-42C9-96F1-1D9727F7870D}">
      <dgm:prSet phldrT="[Texto]" custT="1"/>
      <dgm:spPr/>
      <dgm:t>
        <a:bodyPr/>
        <a:lstStyle/>
        <a:p>
          <a:r>
            <a:rPr lang="es-ES" sz="3600" dirty="0" smtClean="0"/>
            <a:t>Medio Ambiente</a:t>
          </a:r>
          <a:endParaRPr lang="es-ES" sz="3600" dirty="0"/>
        </a:p>
      </dgm:t>
    </dgm:pt>
    <dgm:pt modelId="{E6AB5755-367D-4669-8E1C-8FA087CB5F4B}" type="parTrans" cxnId="{64300591-38ED-47D1-AA10-B78FC1A0044F}">
      <dgm:prSet/>
      <dgm:spPr/>
      <dgm:t>
        <a:bodyPr/>
        <a:lstStyle/>
        <a:p>
          <a:endParaRPr lang="es-EC"/>
        </a:p>
      </dgm:t>
    </dgm:pt>
    <dgm:pt modelId="{7FA04C69-618E-4209-B063-0083A12E5E67}" type="sibTrans" cxnId="{64300591-38ED-47D1-AA10-B78FC1A0044F}">
      <dgm:prSet/>
      <dgm:spPr/>
      <dgm:t>
        <a:bodyPr/>
        <a:lstStyle/>
        <a:p>
          <a:endParaRPr lang="es-EC"/>
        </a:p>
      </dgm:t>
    </dgm:pt>
    <dgm:pt modelId="{3C4F69BD-3E34-4468-832B-42773557AC3F}" type="pres">
      <dgm:prSet presAssocID="{D3BF0887-6C35-418E-A846-B248826558A3}" presName="linear" presStyleCnt="0">
        <dgm:presLayoutVars>
          <dgm:animLvl val="lvl"/>
          <dgm:resizeHandles val="exact"/>
        </dgm:presLayoutVars>
      </dgm:prSet>
      <dgm:spPr/>
      <dgm:t>
        <a:bodyPr/>
        <a:lstStyle/>
        <a:p>
          <a:endParaRPr lang="es-ES"/>
        </a:p>
      </dgm:t>
    </dgm:pt>
    <dgm:pt modelId="{CCA44801-B9CB-46A0-B71E-5B4741270FD5}" type="pres">
      <dgm:prSet presAssocID="{C6094427-7CD8-483D-A32E-F57365B43BDA}" presName="parentText" presStyleLbl="node1" presStyleIdx="0" presStyleCnt="5">
        <dgm:presLayoutVars>
          <dgm:chMax val="0"/>
          <dgm:bulletEnabled val="1"/>
        </dgm:presLayoutVars>
      </dgm:prSet>
      <dgm:spPr/>
      <dgm:t>
        <a:bodyPr/>
        <a:lstStyle/>
        <a:p>
          <a:endParaRPr lang="es-ES"/>
        </a:p>
      </dgm:t>
    </dgm:pt>
    <dgm:pt modelId="{F98C63CD-DB19-4678-A53F-583C9E93F10B}" type="pres">
      <dgm:prSet presAssocID="{0F53A20A-6CBA-45E4-A414-9166E02208FE}" presName="spacer" presStyleCnt="0"/>
      <dgm:spPr/>
      <dgm:t>
        <a:bodyPr/>
        <a:lstStyle/>
        <a:p>
          <a:endParaRPr lang="es-ES"/>
        </a:p>
      </dgm:t>
    </dgm:pt>
    <dgm:pt modelId="{B0554DAE-F1ED-4714-97AC-B3FBA33F4492}" type="pres">
      <dgm:prSet presAssocID="{331ED62B-1A25-41FA-B6EE-2BD3395BBA01}" presName="parentText" presStyleLbl="node1" presStyleIdx="1" presStyleCnt="5">
        <dgm:presLayoutVars>
          <dgm:chMax val="0"/>
          <dgm:bulletEnabled val="1"/>
        </dgm:presLayoutVars>
      </dgm:prSet>
      <dgm:spPr/>
      <dgm:t>
        <a:bodyPr/>
        <a:lstStyle/>
        <a:p>
          <a:endParaRPr lang="es-ES"/>
        </a:p>
      </dgm:t>
    </dgm:pt>
    <dgm:pt modelId="{A8FC4D30-BF50-4E19-8A06-67EAB8D0D5A4}" type="pres">
      <dgm:prSet presAssocID="{8A2F7B9D-083E-4BF6-B1C1-931D5A2934DD}" presName="spacer" presStyleCnt="0"/>
      <dgm:spPr/>
      <dgm:t>
        <a:bodyPr/>
        <a:lstStyle/>
        <a:p>
          <a:endParaRPr lang="es-ES"/>
        </a:p>
      </dgm:t>
    </dgm:pt>
    <dgm:pt modelId="{7CC46440-283E-4601-B89C-451079807E5B}" type="pres">
      <dgm:prSet presAssocID="{520BC9B3-91C1-445E-804E-53CC0805767E}" presName="parentText" presStyleLbl="node1" presStyleIdx="2" presStyleCnt="5">
        <dgm:presLayoutVars>
          <dgm:chMax val="0"/>
          <dgm:bulletEnabled val="1"/>
        </dgm:presLayoutVars>
      </dgm:prSet>
      <dgm:spPr/>
      <dgm:t>
        <a:bodyPr/>
        <a:lstStyle/>
        <a:p>
          <a:endParaRPr lang="es-ES"/>
        </a:p>
      </dgm:t>
    </dgm:pt>
    <dgm:pt modelId="{5D111484-8BF7-4708-B8FC-3069829567EB}" type="pres">
      <dgm:prSet presAssocID="{E40D8C2C-3289-4C1A-94A8-BB6C2C2A5449}" presName="spacer" presStyleCnt="0"/>
      <dgm:spPr/>
    </dgm:pt>
    <dgm:pt modelId="{F97CC6FC-FAF7-4231-9A0A-0EABC6504085}" type="pres">
      <dgm:prSet presAssocID="{8D90E1F9-8ACA-45D7-B539-D56B01F6FCFE}" presName="parentText" presStyleLbl="node1" presStyleIdx="3" presStyleCnt="5">
        <dgm:presLayoutVars>
          <dgm:chMax val="0"/>
          <dgm:bulletEnabled val="1"/>
        </dgm:presLayoutVars>
      </dgm:prSet>
      <dgm:spPr/>
      <dgm:t>
        <a:bodyPr/>
        <a:lstStyle/>
        <a:p>
          <a:endParaRPr lang="es-EC"/>
        </a:p>
      </dgm:t>
    </dgm:pt>
    <dgm:pt modelId="{CA4ABD6F-A8F8-4894-8FF1-7648D06E64BD}" type="pres">
      <dgm:prSet presAssocID="{70074DFB-9ADA-4A57-868C-6A6646A82DA5}" presName="spacer" presStyleCnt="0"/>
      <dgm:spPr/>
    </dgm:pt>
    <dgm:pt modelId="{2FBA72FB-7B79-4A86-BFBC-4E60C74F6136}" type="pres">
      <dgm:prSet presAssocID="{006A4960-9EA3-42C9-96F1-1D9727F7870D}" presName="parentText" presStyleLbl="node1" presStyleIdx="4" presStyleCnt="5">
        <dgm:presLayoutVars>
          <dgm:chMax val="0"/>
          <dgm:bulletEnabled val="1"/>
        </dgm:presLayoutVars>
      </dgm:prSet>
      <dgm:spPr/>
      <dgm:t>
        <a:bodyPr/>
        <a:lstStyle/>
        <a:p>
          <a:endParaRPr lang="es-EC"/>
        </a:p>
      </dgm:t>
    </dgm:pt>
  </dgm:ptLst>
  <dgm:cxnLst>
    <dgm:cxn modelId="{64300591-38ED-47D1-AA10-B78FC1A0044F}" srcId="{D3BF0887-6C35-418E-A846-B248826558A3}" destId="{006A4960-9EA3-42C9-96F1-1D9727F7870D}" srcOrd="4" destOrd="0" parTransId="{E6AB5755-367D-4669-8E1C-8FA087CB5F4B}" sibTransId="{7FA04C69-618E-4209-B063-0083A12E5E67}"/>
    <dgm:cxn modelId="{180E532F-83C4-4DEC-B8D6-90D6BE585FBE}" type="presOf" srcId="{006A4960-9EA3-42C9-96F1-1D9727F7870D}" destId="{2FBA72FB-7B79-4A86-BFBC-4E60C74F6136}" srcOrd="0" destOrd="0" presId="urn:microsoft.com/office/officeart/2005/8/layout/vList2"/>
    <dgm:cxn modelId="{CF6D7073-1316-4826-9828-79D4642A9905}" type="presOf" srcId="{520BC9B3-91C1-445E-804E-53CC0805767E}" destId="{7CC46440-283E-4601-B89C-451079807E5B}" srcOrd="0" destOrd="0" presId="urn:microsoft.com/office/officeart/2005/8/layout/vList2"/>
    <dgm:cxn modelId="{CEC099CE-0FAE-46B6-ABC4-B61AA7F159B8}" srcId="{D3BF0887-6C35-418E-A846-B248826558A3}" destId="{520BC9B3-91C1-445E-804E-53CC0805767E}" srcOrd="2" destOrd="0" parTransId="{755661C9-6CBD-423C-85C3-600A1E0A99E1}" sibTransId="{E40D8C2C-3289-4C1A-94A8-BB6C2C2A5449}"/>
    <dgm:cxn modelId="{F473F8EA-FC3E-40AD-8FD5-990B7B5DE214}" srcId="{D3BF0887-6C35-418E-A846-B248826558A3}" destId="{C6094427-7CD8-483D-A32E-F57365B43BDA}" srcOrd="0" destOrd="0" parTransId="{B70595C2-800F-4133-A057-93D2A88AECDD}" sibTransId="{0F53A20A-6CBA-45E4-A414-9166E02208FE}"/>
    <dgm:cxn modelId="{4DC7D95D-BDFB-4E86-AD15-41292BDFBFDB}" srcId="{D3BF0887-6C35-418E-A846-B248826558A3}" destId="{8D90E1F9-8ACA-45D7-B539-D56B01F6FCFE}" srcOrd="3" destOrd="0" parTransId="{F9148B89-1EF6-47C4-85DF-E8355ADC7B48}" sibTransId="{70074DFB-9ADA-4A57-868C-6A6646A82DA5}"/>
    <dgm:cxn modelId="{0D19242D-F5D6-4DA7-B13F-00E15DE287A6}" type="presOf" srcId="{331ED62B-1A25-41FA-B6EE-2BD3395BBA01}" destId="{B0554DAE-F1ED-4714-97AC-B3FBA33F4492}" srcOrd="0" destOrd="0" presId="urn:microsoft.com/office/officeart/2005/8/layout/vList2"/>
    <dgm:cxn modelId="{FE1A13E0-FCF4-4EB5-821F-E7E03B857AC3}" srcId="{D3BF0887-6C35-418E-A846-B248826558A3}" destId="{331ED62B-1A25-41FA-B6EE-2BD3395BBA01}" srcOrd="1" destOrd="0" parTransId="{8845EF38-A9FF-470F-BE8B-5DDA1306BB47}" sibTransId="{8A2F7B9D-083E-4BF6-B1C1-931D5A2934DD}"/>
    <dgm:cxn modelId="{75E8FD46-A6FB-4F5B-AF7D-7BB59B373AFC}" type="presOf" srcId="{D3BF0887-6C35-418E-A846-B248826558A3}" destId="{3C4F69BD-3E34-4468-832B-42773557AC3F}" srcOrd="0" destOrd="0" presId="urn:microsoft.com/office/officeart/2005/8/layout/vList2"/>
    <dgm:cxn modelId="{8E0CB717-52FA-49B1-8444-91005F6E77B3}" type="presOf" srcId="{8D90E1F9-8ACA-45D7-B539-D56B01F6FCFE}" destId="{F97CC6FC-FAF7-4231-9A0A-0EABC6504085}" srcOrd="0" destOrd="0" presId="urn:microsoft.com/office/officeart/2005/8/layout/vList2"/>
    <dgm:cxn modelId="{33153B89-E0CC-4B52-A943-F14F4DC374B8}" type="presOf" srcId="{C6094427-7CD8-483D-A32E-F57365B43BDA}" destId="{CCA44801-B9CB-46A0-B71E-5B4741270FD5}" srcOrd="0" destOrd="0" presId="urn:microsoft.com/office/officeart/2005/8/layout/vList2"/>
    <dgm:cxn modelId="{A61397E9-3ED9-4309-AC10-89BC75F60C09}" type="presParOf" srcId="{3C4F69BD-3E34-4468-832B-42773557AC3F}" destId="{CCA44801-B9CB-46A0-B71E-5B4741270FD5}" srcOrd="0" destOrd="0" presId="urn:microsoft.com/office/officeart/2005/8/layout/vList2"/>
    <dgm:cxn modelId="{9B06CA10-6208-4479-BFE4-146534954DDF}" type="presParOf" srcId="{3C4F69BD-3E34-4468-832B-42773557AC3F}" destId="{F98C63CD-DB19-4678-A53F-583C9E93F10B}" srcOrd="1" destOrd="0" presId="urn:microsoft.com/office/officeart/2005/8/layout/vList2"/>
    <dgm:cxn modelId="{167C5A18-6749-43C3-A78B-62860E90937E}" type="presParOf" srcId="{3C4F69BD-3E34-4468-832B-42773557AC3F}" destId="{B0554DAE-F1ED-4714-97AC-B3FBA33F4492}" srcOrd="2" destOrd="0" presId="urn:microsoft.com/office/officeart/2005/8/layout/vList2"/>
    <dgm:cxn modelId="{5295B4EF-34C7-4E45-A09E-D17A768C5C08}" type="presParOf" srcId="{3C4F69BD-3E34-4468-832B-42773557AC3F}" destId="{A8FC4D30-BF50-4E19-8A06-67EAB8D0D5A4}" srcOrd="3" destOrd="0" presId="urn:microsoft.com/office/officeart/2005/8/layout/vList2"/>
    <dgm:cxn modelId="{D7540330-6BAA-4FD8-9858-CCF40E835DA1}" type="presParOf" srcId="{3C4F69BD-3E34-4468-832B-42773557AC3F}" destId="{7CC46440-283E-4601-B89C-451079807E5B}" srcOrd="4" destOrd="0" presId="urn:microsoft.com/office/officeart/2005/8/layout/vList2"/>
    <dgm:cxn modelId="{ACD74E7A-2C76-4320-A03F-18701FC5C1D1}" type="presParOf" srcId="{3C4F69BD-3E34-4468-832B-42773557AC3F}" destId="{5D111484-8BF7-4708-B8FC-3069829567EB}" srcOrd="5" destOrd="0" presId="urn:microsoft.com/office/officeart/2005/8/layout/vList2"/>
    <dgm:cxn modelId="{C16A2BEF-6785-4DE7-BC16-B4C3D00A4D68}" type="presParOf" srcId="{3C4F69BD-3E34-4468-832B-42773557AC3F}" destId="{F97CC6FC-FAF7-4231-9A0A-0EABC6504085}" srcOrd="6" destOrd="0" presId="urn:microsoft.com/office/officeart/2005/8/layout/vList2"/>
    <dgm:cxn modelId="{44CD9B82-EBDA-4C98-A75B-3BB4CA303C7D}" type="presParOf" srcId="{3C4F69BD-3E34-4468-832B-42773557AC3F}" destId="{CA4ABD6F-A8F8-4894-8FF1-7648D06E64BD}" srcOrd="7" destOrd="0" presId="urn:microsoft.com/office/officeart/2005/8/layout/vList2"/>
    <dgm:cxn modelId="{8896E54E-D891-4D3F-AE69-4BB3D1095B50}" type="presParOf" srcId="{3C4F69BD-3E34-4468-832B-42773557AC3F}" destId="{2FBA72FB-7B79-4A86-BFBC-4E60C74F613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B98D5D71-C14D-474C-9DBD-29B689344600}">
      <dgm:prSet custT="1"/>
      <dgm:spPr/>
      <dgm:t>
        <a:bodyPr/>
        <a:lstStyle/>
        <a:p>
          <a:r>
            <a:rPr lang="es-ES" sz="1800" b="1" dirty="0" smtClean="0"/>
            <a:t>Monitoreo</a:t>
          </a:r>
          <a:endParaRPr lang="es-ES" sz="1800" b="1" dirty="0"/>
        </a:p>
      </dgm:t>
    </dgm:pt>
    <dgm:pt modelId="{2D7716E3-4A5C-4DEB-B375-BC9286718B5E}" type="parTrans" cxnId="{A22021D5-D2F4-43BF-9622-D2127AED63A7}">
      <dgm:prSet/>
      <dgm:spPr/>
      <dgm:t>
        <a:bodyPr/>
        <a:lstStyle/>
        <a:p>
          <a:endParaRPr lang="es-ES"/>
        </a:p>
      </dgm:t>
    </dgm:pt>
    <dgm:pt modelId="{1A12CC70-E675-4FAE-8D06-C1FF3C4F82A8}" type="sibTrans" cxnId="{A22021D5-D2F4-43BF-9622-D2127AED63A7}">
      <dgm:prSet/>
      <dgm:spPr/>
      <dgm:t>
        <a:bodyPr/>
        <a:lstStyle/>
        <a:p>
          <a:endParaRPr lang="es-ES"/>
        </a:p>
      </dgm:t>
    </dgm:pt>
    <dgm:pt modelId="{4C855AEA-FC68-436B-A648-E277DC4BD08E}">
      <dgm:prSet custT="1"/>
      <dgm:spPr/>
      <dgm:t>
        <a:bodyPr/>
        <a:lstStyle/>
        <a:p>
          <a:r>
            <a:rPr lang="es-ES" sz="1800" b="1" dirty="0" smtClean="0"/>
            <a:t>Supervisión</a:t>
          </a:r>
          <a:endParaRPr lang="es-ES" sz="1800" b="1" dirty="0"/>
        </a:p>
      </dgm:t>
    </dgm:pt>
    <dgm:pt modelId="{3A820D7E-6276-4296-832D-FD71C03E9C51}" type="parTrans" cxnId="{A9125DE9-CB2D-4F73-BB25-C31F9613FD2B}">
      <dgm:prSet/>
      <dgm:spPr/>
      <dgm:t>
        <a:bodyPr/>
        <a:lstStyle/>
        <a:p>
          <a:endParaRPr lang="es-ES"/>
        </a:p>
      </dgm:t>
    </dgm:pt>
    <dgm:pt modelId="{CA50AF1E-451A-4E40-B33B-C2AC79B22DBB}" type="sibTrans" cxnId="{A9125DE9-CB2D-4F73-BB25-C31F9613FD2B}">
      <dgm:prSet/>
      <dgm:spPr/>
      <dgm:t>
        <a:bodyPr/>
        <a:lstStyle/>
        <a:p>
          <a:endParaRPr lang="es-ES"/>
        </a:p>
      </dgm:t>
    </dgm:pt>
    <dgm:pt modelId="{09F5C99A-ACF8-48C3-9024-65DA22DF5653}">
      <dgm:prSet custT="1"/>
      <dgm:spPr/>
      <dgm:t>
        <a:bodyPr/>
        <a:lstStyle/>
        <a:p>
          <a:r>
            <a:rPr lang="es-ES" sz="1800" b="1" dirty="0" smtClean="0"/>
            <a:t>Alarmas</a:t>
          </a:r>
          <a:endParaRPr lang="es-ES" sz="1800" b="1" dirty="0"/>
        </a:p>
      </dgm:t>
    </dgm:pt>
    <dgm:pt modelId="{D82A2DB1-602E-48D0-A7E5-5D666ACFA960}" type="parTrans" cxnId="{68AF6956-08C1-4F5E-B940-99041E1CB9D2}">
      <dgm:prSet/>
      <dgm:spPr/>
      <dgm:t>
        <a:bodyPr/>
        <a:lstStyle/>
        <a:p>
          <a:endParaRPr lang="es-ES"/>
        </a:p>
      </dgm:t>
    </dgm:pt>
    <dgm:pt modelId="{5B434B4F-2D3C-4F20-AB2F-271F904318AB}" type="sibTrans" cxnId="{68AF6956-08C1-4F5E-B940-99041E1CB9D2}">
      <dgm:prSet/>
      <dgm:spPr/>
      <dgm:t>
        <a:bodyPr/>
        <a:lstStyle/>
        <a:p>
          <a:endParaRPr lang="es-ES"/>
        </a:p>
      </dgm:t>
    </dgm:pt>
    <dgm:pt modelId="{A424EFA7-0CCF-4011-8263-B50A587BE30D}">
      <dgm:prSet custT="1"/>
      <dgm:spPr/>
      <dgm:t>
        <a:bodyPr/>
        <a:lstStyle/>
        <a:p>
          <a:r>
            <a:rPr lang="es-ES" sz="1800" b="1" dirty="0" smtClean="0"/>
            <a:t>Históricos</a:t>
          </a:r>
          <a:endParaRPr lang="es-ES" sz="1800" b="1" dirty="0"/>
        </a:p>
      </dgm:t>
    </dgm:pt>
    <dgm:pt modelId="{42A63002-ADED-4B86-BCE8-C80F246886CA}" type="parTrans" cxnId="{6AA41D62-D82A-4FB2-B89E-EA63215279E8}">
      <dgm:prSet/>
      <dgm:spPr/>
      <dgm:t>
        <a:bodyPr/>
        <a:lstStyle/>
        <a:p>
          <a:endParaRPr lang="es-ES"/>
        </a:p>
      </dgm:t>
    </dgm:pt>
    <dgm:pt modelId="{952CE308-ED48-4BBC-8F04-E076FE58CE4F}" type="sibTrans" cxnId="{6AA41D62-D82A-4FB2-B89E-EA63215279E8}">
      <dgm:prSet/>
      <dgm:spPr/>
      <dgm:t>
        <a:bodyPr/>
        <a:lstStyle/>
        <a:p>
          <a:endParaRPr lang="es-ES"/>
        </a:p>
      </dgm:t>
    </dgm:pt>
    <dgm:pt modelId="{E3A5CD83-D6A7-4058-9FD5-5332E2D644FE}">
      <dgm:prSet custT="1"/>
      <dgm:spPr/>
      <dgm:t>
        <a:bodyPr/>
        <a:lstStyle/>
        <a:p>
          <a:r>
            <a:rPr lang="es-ES" sz="2400" b="1" dirty="0" smtClean="0"/>
            <a:t>Funciones de la HMI</a:t>
          </a:r>
          <a:endParaRPr lang="es-ES" sz="2400" b="1" dirty="0"/>
        </a:p>
      </dgm:t>
    </dgm:pt>
    <dgm:pt modelId="{62390F27-9748-4C27-9475-B824F4AF85E4}" type="parTrans" cxnId="{4EC119DF-E432-425E-8704-B81B5A21ADBE}">
      <dgm:prSet/>
      <dgm:spPr/>
      <dgm:t>
        <a:bodyPr/>
        <a:lstStyle/>
        <a:p>
          <a:endParaRPr lang="es-ES"/>
        </a:p>
      </dgm:t>
    </dgm:pt>
    <dgm:pt modelId="{2629AB07-B438-494A-8C6C-4D05E9DED6F7}" type="sibTrans" cxnId="{4EC119DF-E432-425E-8704-B81B5A21ADBE}">
      <dgm:prSet/>
      <dgm:spPr/>
      <dgm:t>
        <a:bodyPr/>
        <a:lstStyle/>
        <a:p>
          <a:endParaRPr lang="es-ES"/>
        </a:p>
      </dgm:t>
    </dgm:pt>
    <dgm:pt modelId="{37879A49-B2B5-41C5-9BA3-07A639E2540F}">
      <dgm:prSet custT="1"/>
      <dgm:spPr/>
      <dgm:t>
        <a:bodyPr/>
        <a:lstStyle/>
        <a:p>
          <a:r>
            <a:rPr lang="es-ES" sz="1800" dirty="0" smtClean="0"/>
            <a:t>Obtener y mostrar los datos de la planta</a:t>
          </a:r>
          <a:endParaRPr lang="es-ES" sz="1800" dirty="0"/>
        </a:p>
      </dgm:t>
    </dgm:pt>
    <dgm:pt modelId="{1F547DD7-7DDC-4DD5-8A72-CD5DB11A2EFB}" type="parTrans" cxnId="{E57D5E93-B459-4421-B6E2-C3B005D36ACA}">
      <dgm:prSet/>
      <dgm:spPr/>
      <dgm:t>
        <a:bodyPr/>
        <a:lstStyle/>
        <a:p>
          <a:endParaRPr lang="es-ES"/>
        </a:p>
      </dgm:t>
    </dgm:pt>
    <dgm:pt modelId="{ECEBB304-11C6-49D5-BB92-ECE916B66CB9}" type="sibTrans" cxnId="{E57D5E93-B459-4421-B6E2-C3B005D36ACA}">
      <dgm:prSet/>
      <dgm:spPr/>
      <dgm:t>
        <a:bodyPr/>
        <a:lstStyle/>
        <a:p>
          <a:endParaRPr lang="es-ES"/>
        </a:p>
      </dgm:t>
    </dgm:pt>
    <dgm:pt modelId="{807404C6-0E1F-4C11-9ADD-905FD05360B9}">
      <dgm:prSet custT="1"/>
      <dgm:spPr/>
      <dgm:t>
        <a:bodyPr/>
        <a:lstStyle/>
        <a:p>
          <a:r>
            <a:rPr lang="es-ES" sz="1800" dirty="0" smtClean="0"/>
            <a:t>Ajustar condiciones </a:t>
          </a:r>
          <a:r>
            <a:rPr lang="es-ES" sz="1800" dirty="0" smtClean="0"/>
            <a:t> de trabajo del </a:t>
          </a:r>
          <a:r>
            <a:rPr lang="es-ES" sz="1800" dirty="0" smtClean="0"/>
            <a:t>proceso </a:t>
          </a:r>
          <a:r>
            <a:rPr lang="es-ES" sz="1800" dirty="0" smtClean="0"/>
            <a:t>de la máquina</a:t>
          </a:r>
          <a:endParaRPr lang="es-ES" sz="1800" dirty="0"/>
        </a:p>
      </dgm:t>
    </dgm:pt>
    <dgm:pt modelId="{467D6B4C-3766-4A8A-BC22-1B0517EAE9C0}" type="parTrans" cxnId="{3B1A15A5-5FDA-4BB0-9720-21AA6FF3AA48}">
      <dgm:prSet/>
      <dgm:spPr/>
      <dgm:t>
        <a:bodyPr/>
        <a:lstStyle/>
        <a:p>
          <a:endParaRPr lang="es-ES"/>
        </a:p>
      </dgm:t>
    </dgm:pt>
    <dgm:pt modelId="{28C7C1BA-45AB-4614-B2E6-6CB226BD2CB8}" type="sibTrans" cxnId="{3B1A15A5-5FDA-4BB0-9720-21AA6FF3AA48}">
      <dgm:prSet/>
      <dgm:spPr/>
      <dgm:t>
        <a:bodyPr/>
        <a:lstStyle/>
        <a:p>
          <a:endParaRPr lang="es-ES"/>
        </a:p>
      </dgm:t>
    </dgm:pt>
    <dgm:pt modelId="{8C6912A8-E251-41A9-84BE-0B2E4B8531E8}">
      <dgm:prSet custT="1"/>
      <dgm:spPr/>
      <dgm:t>
        <a:bodyPr/>
        <a:lstStyle/>
        <a:p>
          <a:r>
            <a:rPr lang="es-ES" sz="1800" dirty="0" smtClean="0"/>
            <a:t>Errores dentro del proceso.</a:t>
          </a:r>
          <a:endParaRPr lang="es-ES" sz="1800" dirty="0"/>
        </a:p>
      </dgm:t>
    </dgm:pt>
    <dgm:pt modelId="{5404BB1F-3A1F-4EB3-9167-4295A9783E06}" type="parTrans" cxnId="{E4A89CC0-474F-492E-AC8F-60E25FD800E5}">
      <dgm:prSet/>
      <dgm:spPr/>
      <dgm:t>
        <a:bodyPr/>
        <a:lstStyle/>
        <a:p>
          <a:endParaRPr lang="es-ES"/>
        </a:p>
      </dgm:t>
    </dgm:pt>
    <dgm:pt modelId="{99182070-A7F4-44BF-BBD6-0BE769F5C3E8}" type="sibTrans" cxnId="{E4A89CC0-474F-492E-AC8F-60E25FD800E5}">
      <dgm:prSet/>
      <dgm:spPr/>
      <dgm:t>
        <a:bodyPr/>
        <a:lstStyle/>
        <a:p>
          <a:endParaRPr lang="es-ES"/>
        </a:p>
      </dgm:t>
    </dgm:pt>
    <dgm:pt modelId="{FBA9DEB3-39D0-40AD-A2C6-9ADE0CD4A5B6}">
      <dgm:prSet custT="1"/>
      <dgm:spPr/>
      <dgm:t>
        <a:bodyPr/>
        <a:lstStyle/>
        <a:p>
          <a:r>
            <a:rPr lang="es-ES" sz="1800" dirty="0" smtClean="0"/>
            <a:t>Muestrear y almacenar en archivos</a:t>
          </a:r>
          <a:endParaRPr lang="es-ES" sz="1800" dirty="0"/>
        </a:p>
      </dgm:t>
    </dgm:pt>
    <dgm:pt modelId="{982C2E5B-DB8A-4F85-BB29-C476D01A1FD2}" type="parTrans" cxnId="{35AB82D0-BB4A-4CD5-ADAC-3A9F046F6A65}">
      <dgm:prSet/>
      <dgm:spPr/>
      <dgm:t>
        <a:bodyPr/>
        <a:lstStyle/>
        <a:p>
          <a:endParaRPr lang="es-ES"/>
        </a:p>
      </dgm:t>
    </dgm:pt>
    <dgm:pt modelId="{62917209-F4C9-4E0A-809B-B7E104A3B969}" type="sibTrans" cxnId="{35AB82D0-BB4A-4CD5-ADAC-3A9F046F6A65}">
      <dgm:prSet/>
      <dgm:spPr/>
      <dgm:t>
        <a:bodyPr/>
        <a:lstStyle/>
        <a:p>
          <a:endParaRPr lang="es-ES"/>
        </a:p>
      </dgm:t>
    </dgm:pt>
    <dgm:pt modelId="{ABA9CBC9-E4C5-4FFA-98D1-49D99C1C2619}"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1FE700FA-BC08-4168-BEF0-542795D107BB}" type="pres">
      <dgm:prSet presAssocID="{E3A5CD83-D6A7-4058-9FD5-5332E2D644FE}" presName="root1" presStyleCnt="0"/>
      <dgm:spPr/>
    </dgm:pt>
    <dgm:pt modelId="{577E2358-2E08-40F6-A21F-106582C587C4}" type="pres">
      <dgm:prSet presAssocID="{E3A5CD83-D6A7-4058-9FD5-5332E2D644FE}" presName="LevelOneTextNode" presStyleLbl="node0" presStyleIdx="0" presStyleCnt="1">
        <dgm:presLayoutVars>
          <dgm:chPref val="3"/>
        </dgm:presLayoutVars>
      </dgm:prSet>
      <dgm:spPr/>
      <dgm:t>
        <a:bodyPr/>
        <a:lstStyle/>
        <a:p>
          <a:endParaRPr lang="es-ES"/>
        </a:p>
      </dgm:t>
    </dgm:pt>
    <dgm:pt modelId="{A2D28D86-6044-41B6-B1CC-688422409E72}" type="pres">
      <dgm:prSet presAssocID="{E3A5CD83-D6A7-4058-9FD5-5332E2D644FE}" presName="level2hierChild" presStyleCnt="0"/>
      <dgm:spPr/>
    </dgm:pt>
    <dgm:pt modelId="{3D6C617E-CD93-4554-9F14-7D3F2731F5F4}" type="pres">
      <dgm:prSet presAssocID="{2D7716E3-4A5C-4DEB-B375-BC9286718B5E}" presName="conn2-1" presStyleLbl="parChTrans1D2" presStyleIdx="0" presStyleCnt="4"/>
      <dgm:spPr/>
      <dgm:t>
        <a:bodyPr/>
        <a:lstStyle/>
        <a:p>
          <a:endParaRPr lang="es-ES"/>
        </a:p>
      </dgm:t>
    </dgm:pt>
    <dgm:pt modelId="{37757CEA-4D84-421A-A6B0-E09CEDBE0E84}" type="pres">
      <dgm:prSet presAssocID="{2D7716E3-4A5C-4DEB-B375-BC9286718B5E}" presName="connTx" presStyleLbl="parChTrans1D2" presStyleIdx="0" presStyleCnt="4"/>
      <dgm:spPr/>
      <dgm:t>
        <a:bodyPr/>
        <a:lstStyle/>
        <a:p>
          <a:endParaRPr lang="es-ES"/>
        </a:p>
      </dgm:t>
    </dgm:pt>
    <dgm:pt modelId="{50F25D1B-FE4C-4D7F-B77E-845C1CB6077B}" type="pres">
      <dgm:prSet presAssocID="{B98D5D71-C14D-474C-9DBD-29B689344600}" presName="root2" presStyleCnt="0"/>
      <dgm:spPr/>
    </dgm:pt>
    <dgm:pt modelId="{51B90A16-2280-4093-8AAF-EF42623A3ABB}" type="pres">
      <dgm:prSet presAssocID="{B98D5D71-C14D-474C-9DBD-29B689344600}" presName="LevelTwoTextNode" presStyleLbl="node2" presStyleIdx="0" presStyleCnt="4" custScaleX="68907">
        <dgm:presLayoutVars>
          <dgm:chPref val="3"/>
        </dgm:presLayoutVars>
      </dgm:prSet>
      <dgm:spPr/>
      <dgm:t>
        <a:bodyPr/>
        <a:lstStyle/>
        <a:p>
          <a:endParaRPr lang="es-ES"/>
        </a:p>
      </dgm:t>
    </dgm:pt>
    <dgm:pt modelId="{CD309C30-1AD4-4580-9AD6-0AA275208619}" type="pres">
      <dgm:prSet presAssocID="{B98D5D71-C14D-474C-9DBD-29B689344600}" presName="level3hierChild" presStyleCnt="0"/>
      <dgm:spPr/>
    </dgm:pt>
    <dgm:pt modelId="{37806AAE-C2C3-4F08-9184-90E49E2D19AD}" type="pres">
      <dgm:prSet presAssocID="{1F547DD7-7DDC-4DD5-8A72-CD5DB11A2EFB}" presName="conn2-1" presStyleLbl="parChTrans1D3" presStyleIdx="0" presStyleCnt="4"/>
      <dgm:spPr/>
      <dgm:t>
        <a:bodyPr/>
        <a:lstStyle/>
        <a:p>
          <a:endParaRPr lang="es-EC"/>
        </a:p>
      </dgm:t>
    </dgm:pt>
    <dgm:pt modelId="{911DCCBC-5245-4303-8CCA-17FCE2D1FB7C}" type="pres">
      <dgm:prSet presAssocID="{1F547DD7-7DDC-4DD5-8A72-CD5DB11A2EFB}" presName="connTx" presStyleLbl="parChTrans1D3" presStyleIdx="0" presStyleCnt="4"/>
      <dgm:spPr/>
      <dgm:t>
        <a:bodyPr/>
        <a:lstStyle/>
        <a:p>
          <a:endParaRPr lang="es-EC"/>
        </a:p>
      </dgm:t>
    </dgm:pt>
    <dgm:pt modelId="{B1A5F945-49EA-4F7E-AA42-04142D4F8B1C}" type="pres">
      <dgm:prSet presAssocID="{37879A49-B2B5-41C5-9BA3-07A639E2540F}" presName="root2" presStyleCnt="0"/>
      <dgm:spPr/>
    </dgm:pt>
    <dgm:pt modelId="{80A95168-58DC-4CCA-9DF3-E900B1243440}" type="pres">
      <dgm:prSet presAssocID="{37879A49-B2B5-41C5-9BA3-07A639E2540F}" presName="LevelTwoTextNode" presStyleLbl="node3" presStyleIdx="0" presStyleCnt="4" custScaleX="133637">
        <dgm:presLayoutVars>
          <dgm:chPref val="3"/>
        </dgm:presLayoutVars>
      </dgm:prSet>
      <dgm:spPr/>
      <dgm:t>
        <a:bodyPr/>
        <a:lstStyle/>
        <a:p>
          <a:endParaRPr lang="es-ES"/>
        </a:p>
      </dgm:t>
    </dgm:pt>
    <dgm:pt modelId="{E80AA7DC-B955-42AA-9BE3-EA40AE544585}" type="pres">
      <dgm:prSet presAssocID="{37879A49-B2B5-41C5-9BA3-07A639E2540F}" presName="level3hierChild" presStyleCnt="0"/>
      <dgm:spPr/>
    </dgm:pt>
    <dgm:pt modelId="{4ED332AF-2FFE-4F5F-A636-23B103160E7E}" type="pres">
      <dgm:prSet presAssocID="{3A820D7E-6276-4296-832D-FD71C03E9C51}" presName="conn2-1" presStyleLbl="parChTrans1D2" presStyleIdx="1" presStyleCnt="4"/>
      <dgm:spPr/>
      <dgm:t>
        <a:bodyPr/>
        <a:lstStyle/>
        <a:p>
          <a:endParaRPr lang="es-EC"/>
        </a:p>
      </dgm:t>
    </dgm:pt>
    <dgm:pt modelId="{0CF70838-2961-465E-A135-1FBD6DEF4607}" type="pres">
      <dgm:prSet presAssocID="{3A820D7E-6276-4296-832D-FD71C03E9C51}" presName="connTx" presStyleLbl="parChTrans1D2" presStyleIdx="1" presStyleCnt="4"/>
      <dgm:spPr/>
      <dgm:t>
        <a:bodyPr/>
        <a:lstStyle/>
        <a:p>
          <a:endParaRPr lang="es-EC"/>
        </a:p>
      </dgm:t>
    </dgm:pt>
    <dgm:pt modelId="{AFA7698A-449A-419C-89A6-9297E7B02C6F}" type="pres">
      <dgm:prSet presAssocID="{4C855AEA-FC68-436B-A648-E277DC4BD08E}" presName="root2" presStyleCnt="0"/>
      <dgm:spPr/>
    </dgm:pt>
    <dgm:pt modelId="{76C7EDC7-71C5-48CE-BDA8-46120EB6D92B}" type="pres">
      <dgm:prSet presAssocID="{4C855AEA-FC68-436B-A648-E277DC4BD08E}" presName="LevelTwoTextNode" presStyleLbl="node2" presStyleIdx="1" presStyleCnt="4" custScaleX="68907">
        <dgm:presLayoutVars>
          <dgm:chPref val="3"/>
        </dgm:presLayoutVars>
      </dgm:prSet>
      <dgm:spPr/>
      <dgm:t>
        <a:bodyPr/>
        <a:lstStyle/>
        <a:p>
          <a:endParaRPr lang="es-ES"/>
        </a:p>
      </dgm:t>
    </dgm:pt>
    <dgm:pt modelId="{15999B03-748D-4DF7-AA92-D94845781233}" type="pres">
      <dgm:prSet presAssocID="{4C855AEA-FC68-436B-A648-E277DC4BD08E}" presName="level3hierChild" presStyleCnt="0"/>
      <dgm:spPr/>
    </dgm:pt>
    <dgm:pt modelId="{A1707708-A832-41D0-A359-520D433E0110}" type="pres">
      <dgm:prSet presAssocID="{467D6B4C-3766-4A8A-BC22-1B0517EAE9C0}" presName="conn2-1" presStyleLbl="parChTrans1D3" presStyleIdx="1" presStyleCnt="4"/>
      <dgm:spPr/>
      <dgm:t>
        <a:bodyPr/>
        <a:lstStyle/>
        <a:p>
          <a:endParaRPr lang="es-EC"/>
        </a:p>
      </dgm:t>
    </dgm:pt>
    <dgm:pt modelId="{DBB01F56-AC3E-41A1-AE17-4EBEA216151A}" type="pres">
      <dgm:prSet presAssocID="{467D6B4C-3766-4A8A-BC22-1B0517EAE9C0}" presName="connTx" presStyleLbl="parChTrans1D3" presStyleIdx="1" presStyleCnt="4"/>
      <dgm:spPr/>
      <dgm:t>
        <a:bodyPr/>
        <a:lstStyle/>
        <a:p>
          <a:endParaRPr lang="es-EC"/>
        </a:p>
      </dgm:t>
    </dgm:pt>
    <dgm:pt modelId="{B27EF69C-DD16-4C66-A621-7729E2C638B7}" type="pres">
      <dgm:prSet presAssocID="{807404C6-0E1F-4C11-9ADD-905FD05360B9}" presName="root2" presStyleCnt="0"/>
      <dgm:spPr/>
    </dgm:pt>
    <dgm:pt modelId="{0998749B-FA38-47AF-A95A-4EC34C33613E}" type="pres">
      <dgm:prSet presAssocID="{807404C6-0E1F-4C11-9ADD-905FD05360B9}" presName="LevelTwoTextNode" presStyleLbl="node3" presStyleIdx="1" presStyleCnt="4" custScaleX="133637">
        <dgm:presLayoutVars>
          <dgm:chPref val="3"/>
        </dgm:presLayoutVars>
      </dgm:prSet>
      <dgm:spPr/>
      <dgm:t>
        <a:bodyPr/>
        <a:lstStyle/>
        <a:p>
          <a:endParaRPr lang="es-ES"/>
        </a:p>
      </dgm:t>
    </dgm:pt>
    <dgm:pt modelId="{27F637B5-029C-43EE-A2A3-38AB93BC5A38}" type="pres">
      <dgm:prSet presAssocID="{807404C6-0E1F-4C11-9ADD-905FD05360B9}" presName="level3hierChild" presStyleCnt="0"/>
      <dgm:spPr/>
    </dgm:pt>
    <dgm:pt modelId="{9BA99025-DBE6-4DB9-BC63-8A74BCB8A572}" type="pres">
      <dgm:prSet presAssocID="{D82A2DB1-602E-48D0-A7E5-5D666ACFA960}" presName="conn2-1" presStyleLbl="parChTrans1D2" presStyleIdx="2" presStyleCnt="4"/>
      <dgm:spPr/>
      <dgm:t>
        <a:bodyPr/>
        <a:lstStyle/>
        <a:p>
          <a:endParaRPr lang="es-EC"/>
        </a:p>
      </dgm:t>
    </dgm:pt>
    <dgm:pt modelId="{7F3355A4-5192-443C-9E0A-C1ED04BB2F8D}" type="pres">
      <dgm:prSet presAssocID="{D82A2DB1-602E-48D0-A7E5-5D666ACFA960}" presName="connTx" presStyleLbl="parChTrans1D2" presStyleIdx="2" presStyleCnt="4"/>
      <dgm:spPr/>
      <dgm:t>
        <a:bodyPr/>
        <a:lstStyle/>
        <a:p>
          <a:endParaRPr lang="es-EC"/>
        </a:p>
      </dgm:t>
    </dgm:pt>
    <dgm:pt modelId="{DC8D61BE-3CFC-43BF-9B5C-38B504F947E1}" type="pres">
      <dgm:prSet presAssocID="{09F5C99A-ACF8-48C3-9024-65DA22DF5653}" presName="root2" presStyleCnt="0"/>
      <dgm:spPr/>
    </dgm:pt>
    <dgm:pt modelId="{A60276E2-2A75-4215-B0F9-014DCFE233FD}" type="pres">
      <dgm:prSet presAssocID="{09F5C99A-ACF8-48C3-9024-65DA22DF5653}" presName="LevelTwoTextNode" presStyleLbl="node2" presStyleIdx="2" presStyleCnt="4" custScaleX="68907">
        <dgm:presLayoutVars>
          <dgm:chPref val="3"/>
        </dgm:presLayoutVars>
      </dgm:prSet>
      <dgm:spPr/>
      <dgm:t>
        <a:bodyPr/>
        <a:lstStyle/>
        <a:p>
          <a:endParaRPr lang="es-ES"/>
        </a:p>
      </dgm:t>
    </dgm:pt>
    <dgm:pt modelId="{A7C0FC6F-C75B-4C2D-9F0E-3610FBA9C3F8}" type="pres">
      <dgm:prSet presAssocID="{09F5C99A-ACF8-48C3-9024-65DA22DF5653}" presName="level3hierChild" presStyleCnt="0"/>
      <dgm:spPr/>
    </dgm:pt>
    <dgm:pt modelId="{0938094F-6533-4263-BB60-EDD75B456C7A}" type="pres">
      <dgm:prSet presAssocID="{5404BB1F-3A1F-4EB3-9167-4295A9783E06}" presName="conn2-1" presStyleLbl="parChTrans1D3" presStyleIdx="2" presStyleCnt="4"/>
      <dgm:spPr/>
      <dgm:t>
        <a:bodyPr/>
        <a:lstStyle/>
        <a:p>
          <a:endParaRPr lang="es-EC"/>
        </a:p>
      </dgm:t>
    </dgm:pt>
    <dgm:pt modelId="{154D66D7-6739-41C6-BAE9-DA5CD3BFA85D}" type="pres">
      <dgm:prSet presAssocID="{5404BB1F-3A1F-4EB3-9167-4295A9783E06}" presName="connTx" presStyleLbl="parChTrans1D3" presStyleIdx="2" presStyleCnt="4"/>
      <dgm:spPr/>
      <dgm:t>
        <a:bodyPr/>
        <a:lstStyle/>
        <a:p>
          <a:endParaRPr lang="es-EC"/>
        </a:p>
      </dgm:t>
    </dgm:pt>
    <dgm:pt modelId="{1F662DB5-3C49-4080-92BD-18926F114041}" type="pres">
      <dgm:prSet presAssocID="{8C6912A8-E251-41A9-84BE-0B2E4B8531E8}" presName="root2" presStyleCnt="0"/>
      <dgm:spPr/>
    </dgm:pt>
    <dgm:pt modelId="{D489B67E-6F3E-40AB-A449-FB89AE096FCF}" type="pres">
      <dgm:prSet presAssocID="{8C6912A8-E251-41A9-84BE-0B2E4B8531E8}" presName="LevelTwoTextNode" presStyleLbl="node3" presStyleIdx="2" presStyleCnt="4" custScaleX="133637">
        <dgm:presLayoutVars>
          <dgm:chPref val="3"/>
        </dgm:presLayoutVars>
      </dgm:prSet>
      <dgm:spPr/>
      <dgm:t>
        <a:bodyPr/>
        <a:lstStyle/>
        <a:p>
          <a:endParaRPr lang="es-ES"/>
        </a:p>
      </dgm:t>
    </dgm:pt>
    <dgm:pt modelId="{D09B9360-9FDE-4A38-A4F8-6B140AD05CAF}" type="pres">
      <dgm:prSet presAssocID="{8C6912A8-E251-41A9-84BE-0B2E4B8531E8}" presName="level3hierChild" presStyleCnt="0"/>
      <dgm:spPr/>
    </dgm:pt>
    <dgm:pt modelId="{4C70AF3E-28EE-4A7E-B084-115C74AACB01}" type="pres">
      <dgm:prSet presAssocID="{42A63002-ADED-4B86-BCE8-C80F246886CA}" presName="conn2-1" presStyleLbl="parChTrans1D2" presStyleIdx="3" presStyleCnt="4"/>
      <dgm:spPr/>
      <dgm:t>
        <a:bodyPr/>
        <a:lstStyle/>
        <a:p>
          <a:endParaRPr lang="es-EC"/>
        </a:p>
      </dgm:t>
    </dgm:pt>
    <dgm:pt modelId="{245A5831-DA8C-49DA-8040-B671DE249484}" type="pres">
      <dgm:prSet presAssocID="{42A63002-ADED-4B86-BCE8-C80F246886CA}" presName="connTx" presStyleLbl="parChTrans1D2" presStyleIdx="3" presStyleCnt="4"/>
      <dgm:spPr/>
      <dgm:t>
        <a:bodyPr/>
        <a:lstStyle/>
        <a:p>
          <a:endParaRPr lang="es-EC"/>
        </a:p>
      </dgm:t>
    </dgm:pt>
    <dgm:pt modelId="{3B78D349-8048-4CE8-BC8B-A0F5837D4ECD}" type="pres">
      <dgm:prSet presAssocID="{A424EFA7-0CCF-4011-8263-B50A587BE30D}" presName="root2" presStyleCnt="0"/>
      <dgm:spPr/>
    </dgm:pt>
    <dgm:pt modelId="{F7A34AEE-3B2A-4E90-8F12-9BEC9F948A6E}" type="pres">
      <dgm:prSet presAssocID="{A424EFA7-0CCF-4011-8263-B50A587BE30D}" presName="LevelTwoTextNode" presStyleLbl="node2" presStyleIdx="3" presStyleCnt="4" custScaleX="68907">
        <dgm:presLayoutVars>
          <dgm:chPref val="3"/>
        </dgm:presLayoutVars>
      </dgm:prSet>
      <dgm:spPr/>
      <dgm:t>
        <a:bodyPr/>
        <a:lstStyle/>
        <a:p>
          <a:endParaRPr lang="es-ES"/>
        </a:p>
      </dgm:t>
    </dgm:pt>
    <dgm:pt modelId="{F9151072-3939-4EBB-8CCA-0CE2E96D6E8D}" type="pres">
      <dgm:prSet presAssocID="{A424EFA7-0CCF-4011-8263-B50A587BE30D}" presName="level3hierChild" presStyleCnt="0"/>
      <dgm:spPr/>
    </dgm:pt>
    <dgm:pt modelId="{35DD8ECC-8D49-450D-8B48-570E4F9784BC}" type="pres">
      <dgm:prSet presAssocID="{982C2E5B-DB8A-4F85-BB29-C476D01A1FD2}" presName="conn2-1" presStyleLbl="parChTrans1D3" presStyleIdx="3" presStyleCnt="4"/>
      <dgm:spPr/>
      <dgm:t>
        <a:bodyPr/>
        <a:lstStyle/>
        <a:p>
          <a:endParaRPr lang="es-EC"/>
        </a:p>
      </dgm:t>
    </dgm:pt>
    <dgm:pt modelId="{177285C5-D56F-47EA-B16B-03D1F308C453}" type="pres">
      <dgm:prSet presAssocID="{982C2E5B-DB8A-4F85-BB29-C476D01A1FD2}" presName="connTx" presStyleLbl="parChTrans1D3" presStyleIdx="3" presStyleCnt="4"/>
      <dgm:spPr/>
      <dgm:t>
        <a:bodyPr/>
        <a:lstStyle/>
        <a:p>
          <a:endParaRPr lang="es-EC"/>
        </a:p>
      </dgm:t>
    </dgm:pt>
    <dgm:pt modelId="{6BDC05EB-5671-465D-91B4-13EE7A962204}" type="pres">
      <dgm:prSet presAssocID="{FBA9DEB3-39D0-40AD-A2C6-9ADE0CD4A5B6}" presName="root2" presStyleCnt="0"/>
      <dgm:spPr/>
    </dgm:pt>
    <dgm:pt modelId="{08FF49B3-656A-485C-A420-B6EF69F307D6}" type="pres">
      <dgm:prSet presAssocID="{FBA9DEB3-39D0-40AD-A2C6-9ADE0CD4A5B6}" presName="LevelTwoTextNode" presStyleLbl="node3" presStyleIdx="3" presStyleCnt="4" custScaleX="133637">
        <dgm:presLayoutVars>
          <dgm:chPref val="3"/>
        </dgm:presLayoutVars>
      </dgm:prSet>
      <dgm:spPr/>
      <dgm:t>
        <a:bodyPr/>
        <a:lstStyle/>
        <a:p>
          <a:endParaRPr lang="es-ES"/>
        </a:p>
      </dgm:t>
    </dgm:pt>
    <dgm:pt modelId="{9865DD32-B77D-47A2-979A-F2E97B8C7325}" type="pres">
      <dgm:prSet presAssocID="{FBA9DEB3-39D0-40AD-A2C6-9ADE0CD4A5B6}" presName="level3hierChild" presStyleCnt="0"/>
      <dgm:spPr/>
    </dgm:pt>
  </dgm:ptLst>
  <dgm:cxnLst>
    <dgm:cxn modelId="{FD10BA84-B114-430E-B64D-A287A76129CD}" type="presOf" srcId="{37879A49-B2B5-41C5-9BA3-07A639E2540F}" destId="{80A95168-58DC-4CCA-9DF3-E900B1243440}" srcOrd="0" destOrd="0" presId="urn:microsoft.com/office/officeart/2008/layout/HorizontalMultiLevelHierarchy"/>
    <dgm:cxn modelId="{3827B649-37E8-4FA8-832B-27825EE65D6E}" type="presOf" srcId="{1F547DD7-7DDC-4DD5-8A72-CD5DB11A2EFB}" destId="{37806AAE-C2C3-4F08-9184-90E49E2D19AD}" srcOrd="0" destOrd="0" presId="urn:microsoft.com/office/officeart/2008/layout/HorizontalMultiLevelHierarchy"/>
    <dgm:cxn modelId="{A22021D5-D2F4-43BF-9622-D2127AED63A7}" srcId="{E3A5CD83-D6A7-4058-9FD5-5332E2D644FE}" destId="{B98D5D71-C14D-474C-9DBD-29B689344600}" srcOrd="0" destOrd="0" parTransId="{2D7716E3-4A5C-4DEB-B375-BC9286718B5E}" sibTransId="{1A12CC70-E675-4FAE-8D06-C1FF3C4F82A8}"/>
    <dgm:cxn modelId="{8AFE2D1D-0E10-4250-BD36-10409A560CED}" type="presOf" srcId="{42A63002-ADED-4B86-BCE8-C80F246886CA}" destId="{245A5831-DA8C-49DA-8040-B671DE249484}" srcOrd="1" destOrd="0" presId="urn:microsoft.com/office/officeart/2008/layout/HorizontalMultiLevelHierarchy"/>
    <dgm:cxn modelId="{E57D5E93-B459-4421-B6E2-C3B005D36ACA}" srcId="{B98D5D71-C14D-474C-9DBD-29B689344600}" destId="{37879A49-B2B5-41C5-9BA3-07A639E2540F}" srcOrd="0" destOrd="0" parTransId="{1F547DD7-7DDC-4DD5-8A72-CD5DB11A2EFB}" sibTransId="{ECEBB304-11C6-49D5-BB92-ECE916B66CB9}"/>
    <dgm:cxn modelId="{388613AD-41CB-45EF-8CF0-D7764EA0F964}" type="presOf" srcId="{8C6912A8-E251-41A9-84BE-0B2E4B8531E8}" destId="{D489B67E-6F3E-40AB-A449-FB89AE096FCF}" srcOrd="0" destOrd="0" presId="urn:microsoft.com/office/officeart/2008/layout/HorizontalMultiLevelHierarchy"/>
    <dgm:cxn modelId="{D98C0F75-07CA-4A36-A6D6-11FA71721BA2}" type="presOf" srcId="{E3A5CD83-D6A7-4058-9FD5-5332E2D644FE}" destId="{577E2358-2E08-40F6-A21F-106582C587C4}" srcOrd="0" destOrd="0" presId="urn:microsoft.com/office/officeart/2008/layout/HorizontalMultiLevelHierarchy"/>
    <dgm:cxn modelId="{1B09C8F6-A541-4FA3-B6CF-F6B0204BC90C}" type="presOf" srcId="{09F5C99A-ACF8-48C3-9024-65DA22DF5653}" destId="{A60276E2-2A75-4215-B0F9-014DCFE233FD}" srcOrd="0" destOrd="0" presId="urn:microsoft.com/office/officeart/2008/layout/HorizontalMultiLevelHierarchy"/>
    <dgm:cxn modelId="{9AD309CD-CE93-472D-819F-F13C1197AD1E}" type="presOf" srcId="{3A820D7E-6276-4296-832D-FD71C03E9C51}" destId="{0CF70838-2961-465E-A135-1FBD6DEF4607}" srcOrd="1" destOrd="0" presId="urn:microsoft.com/office/officeart/2008/layout/HorizontalMultiLevelHierarchy"/>
    <dgm:cxn modelId="{18732AE5-64E8-4ADF-89EE-F26D2CD0C446}" type="presOf" srcId="{982C2E5B-DB8A-4F85-BB29-C476D01A1FD2}" destId="{35DD8ECC-8D49-450D-8B48-570E4F9784BC}" srcOrd="0" destOrd="0" presId="urn:microsoft.com/office/officeart/2008/layout/HorizontalMultiLevelHierarchy"/>
    <dgm:cxn modelId="{E4A89CC0-474F-492E-AC8F-60E25FD800E5}" srcId="{09F5C99A-ACF8-48C3-9024-65DA22DF5653}" destId="{8C6912A8-E251-41A9-84BE-0B2E4B8531E8}" srcOrd="0" destOrd="0" parTransId="{5404BB1F-3A1F-4EB3-9167-4295A9783E06}" sibTransId="{99182070-A7F4-44BF-BBD6-0BE769F5C3E8}"/>
    <dgm:cxn modelId="{2C1A0262-F14F-4E56-B796-D392DBFED9BD}" type="presOf" srcId="{BBE9F30F-2199-4238-AFFA-90A67AD7BDC4}" destId="{ABA9CBC9-E4C5-4FFA-98D1-49D99C1C2619}" srcOrd="0" destOrd="0" presId="urn:microsoft.com/office/officeart/2008/layout/HorizontalMultiLevelHierarchy"/>
    <dgm:cxn modelId="{18D6AC08-3481-4AEB-9914-A18AF6A0121E}" type="presOf" srcId="{A424EFA7-0CCF-4011-8263-B50A587BE30D}" destId="{F7A34AEE-3B2A-4E90-8F12-9BEC9F948A6E}" srcOrd="0" destOrd="0" presId="urn:microsoft.com/office/officeart/2008/layout/HorizontalMultiLevelHierarchy"/>
    <dgm:cxn modelId="{BBE28D2C-EF1A-495F-85D0-7842351CA313}" type="presOf" srcId="{467D6B4C-3766-4A8A-BC22-1B0517EAE9C0}" destId="{A1707708-A832-41D0-A359-520D433E0110}" srcOrd="0" destOrd="0" presId="urn:microsoft.com/office/officeart/2008/layout/HorizontalMultiLevelHierarchy"/>
    <dgm:cxn modelId="{4AE796D5-946F-4CC7-A527-765BF919AA7E}" type="presOf" srcId="{D82A2DB1-602E-48D0-A7E5-5D666ACFA960}" destId="{7F3355A4-5192-443C-9E0A-C1ED04BB2F8D}" srcOrd="1" destOrd="0" presId="urn:microsoft.com/office/officeart/2008/layout/HorizontalMultiLevelHierarchy"/>
    <dgm:cxn modelId="{E7E1B86B-1301-4AC1-BAB5-8BD09873B5BE}" type="presOf" srcId="{1F547DD7-7DDC-4DD5-8A72-CD5DB11A2EFB}" destId="{911DCCBC-5245-4303-8CCA-17FCE2D1FB7C}" srcOrd="1" destOrd="0" presId="urn:microsoft.com/office/officeart/2008/layout/HorizontalMultiLevelHierarchy"/>
    <dgm:cxn modelId="{6AA41D62-D82A-4FB2-B89E-EA63215279E8}" srcId="{E3A5CD83-D6A7-4058-9FD5-5332E2D644FE}" destId="{A424EFA7-0CCF-4011-8263-B50A587BE30D}" srcOrd="3" destOrd="0" parTransId="{42A63002-ADED-4B86-BCE8-C80F246886CA}" sibTransId="{952CE308-ED48-4BBC-8F04-E076FE58CE4F}"/>
    <dgm:cxn modelId="{0F175D4F-8F03-4BB8-AB96-B8013920C6EA}" type="presOf" srcId="{807404C6-0E1F-4C11-9ADD-905FD05360B9}" destId="{0998749B-FA38-47AF-A95A-4EC34C33613E}" srcOrd="0" destOrd="0" presId="urn:microsoft.com/office/officeart/2008/layout/HorizontalMultiLevelHierarchy"/>
    <dgm:cxn modelId="{1D857F13-6091-49BE-8FCA-168A2550075E}" type="presOf" srcId="{467D6B4C-3766-4A8A-BC22-1B0517EAE9C0}" destId="{DBB01F56-AC3E-41A1-AE17-4EBEA216151A}" srcOrd="1" destOrd="0" presId="urn:microsoft.com/office/officeart/2008/layout/HorizontalMultiLevelHierarchy"/>
    <dgm:cxn modelId="{AB985DCE-AC2A-4E90-9E2B-188FC0CA0F4A}" type="presOf" srcId="{5404BB1F-3A1F-4EB3-9167-4295A9783E06}" destId="{0938094F-6533-4263-BB60-EDD75B456C7A}" srcOrd="0" destOrd="0" presId="urn:microsoft.com/office/officeart/2008/layout/HorizontalMultiLevelHierarchy"/>
    <dgm:cxn modelId="{471ACCB8-5715-4550-9F7F-A31999979665}" type="presOf" srcId="{B98D5D71-C14D-474C-9DBD-29B689344600}" destId="{51B90A16-2280-4093-8AAF-EF42623A3ABB}" srcOrd="0" destOrd="0" presId="urn:microsoft.com/office/officeart/2008/layout/HorizontalMultiLevelHierarchy"/>
    <dgm:cxn modelId="{A3F2A015-44CF-4B71-AF0C-10D9193FA9D9}" type="presOf" srcId="{42A63002-ADED-4B86-BCE8-C80F246886CA}" destId="{4C70AF3E-28EE-4A7E-B084-115C74AACB01}" srcOrd="0" destOrd="0" presId="urn:microsoft.com/office/officeart/2008/layout/HorizontalMultiLevelHierarchy"/>
    <dgm:cxn modelId="{3B1A15A5-5FDA-4BB0-9720-21AA6FF3AA48}" srcId="{4C855AEA-FC68-436B-A648-E277DC4BD08E}" destId="{807404C6-0E1F-4C11-9ADD-905FD05360B9}" srcOrd="0" destOrd="0" parTransId="{467D6B4C-3766-4A8A-BC22-1B0517EAE9C0}" sibTransId="{28C7C1BA-45AB-4614-B2E6-6CB226BD2CB8}"/>
    <dgm:cxn modelId="{45E31E8A-CF74-472D-ABCB-5522471C96DF}" type="presOf" srcId="{3A820D7E-6276-4296-832D-FD71C03E9C51}" destId="{4ED332AF-2FFE-4F5F-A636-23B103160E7E}" srcOrd="0" destOrd="0" presId="urn:microsoft.com/office/officeart/2008/layout/HorizontalMultiLevelHierarchy"/>
    <dgm:cxn modelId="{AD54153B-6EA4-48D4-AB16-A37D9951FB75}" type="presOf" srcId="{4C855AEA-FC68-436B-A648-E277DC4BD08E}" destId="{76C7EDC7-71C5-48CE-BDA8-46120EB6D92B}" srcOrd="0" destOrd="0" presId="urn:microsoft.com/office/officeart/2008/layout/HorizontalMultiLevelHierarchy"/>
    <dgm:cxn modelId="{4EC119DF-E432-425E-8704-B81B5A21ADBE}" srcId="{BBE9F30F-2199-4238-AFFA-90A67AD7BDC4}" destId="{E3A5CD83-D6A7-4058-9FD5-5332E2D644FE}" srcOrd="0" destOrd="0" parTransId="{62390F27-9748-4C27-9475-B824F4AF85E4}" sibTransId="{2629AB07-B438-494A-8C6C-4D05E9DED6F7}"/>
    <dgm:cxn modelId="{9CBCDA49-5BBD-41BD-9AEA-D75BAB937176}" type="presOf" srcId="{D82A2DB1-602E-48D0-A7E5-5D666ACFA960}" destId="{9BA99025-DBE6-4DB9-BC63-8A74BCB8A572}" srcOrd="0" destOrd="0" presId="urn:microsoft.com/office/officeart/2008/layout/HorizontalMultiLevelHierarchy"/>
    <dgm:cxn modelId="{68AF6956-08C1-4F5E-B940-99041E1CB9D2}" srcId="{E3A5CD83-D6A7-4058-9FD5-5332E2D644FE}" destId="{09F5C99A-ACF8-48C3-9024-65DA22DF5653}" srcOrd="2" destOrd="0" parTransId="{D82A2DB1-602E-48D0-A7E5-5D666ACFA960}" sibTransId="{5B434B4F-2D3C-4F20-AB2F-271F904318AB}"/>
    <dgm:cxn modelId="{780CE1FA-44AD-471B-A0CF-1F4923B43156}" type="presOf" srcId="{5404BB1F-3A1F-4EB3-9167-4295A9783E06}" destId="{154D66D7-6739-41C6-BAE9-DA5CD3BFA85D}" srcOrd="1" destOrd="0" presId="urn:microsoft.com/office/officeart/2008/layout/HorizontalMultiLevelHierarchy"/>
    <dgm:cxn modelId="{18339ABB-338D-4DD5-86DD-10970F56D371}" type="presOf" srcId="{FBA9DEB3-39D0-40AD-A2C6-9ADE0CD4A5B6}" destId="{08FF49B3-656A-485C-A420-B6EF69F307D6}" srcOrd="0" destOrd="0" presId="urn:microsoft.com/office/officeart/2008/layout/HorizontalMultiLevelHierarchy"/>
    <dgm:cxn modelId="{35AB82D0-BB4A-4CD5-ADAC-3A9F046F6A65}" srcId="{A424EFA7-0CCF-4011-8263-B50A587BE30D}" destId="{FBA9DEB3-39D0-40AD-A2C6-9ADE0CD4A5B6}" srcOrd="0" destOrd="0" parTransId="{982C2E5B-DB8A-4F85-BB29-C476D01A1FD2}" sibTransId="{62917209-F4C9-4E0A-809B-B7E104A3B969}"/>
    <dgm:cxn modelId="{EED44FD4-39B0-474F-B346-49AF9FE45EF6}" type="presOf" srcId="{982C2E5B-DB8A-4F85-BB29-C476D01A1FD2}" destId="{177285C5-D56F-47EA-B16B-03D1F308C453}" srcOrd="1" destOrd="0" presId="urn:microsoft.com/office/officeart/2008/layout/HorizontalMultiLevelHierarchy"/>
    <dgm:cxn modelId="{A9F2D153-902D-4C63-A967-4063F5251DE5}" type="presOf" srcId="{2D7716E3-4A5C-4DEB-B375-BC9286718B5E}" destId="{37757CEA-4D84-421A-A6B0-E09CEDBE0E84}" srcOrd="1" destOrd="0" presId="urn:microsoft.com/office/officeart/2008/layout/HorizontalMultiLevelHierarchy"/>
    <dgm:cxn modelId="{A9125DE9-CB2D-4F73-BB25-C31F9613FD2B}" srcId="{E3A5CD83-D6A7-4058-9FD5-5332E2D644FE}" destId="{4C855AEA-FC68-436B-A648-E277DC4BD08E}" srcOrd="1" destOrd="0" parTransId="{3A820D7E-6276-4296-832D-FD71C03E9C51}" sibTransId="{CA50AF1E-451A-4E40-B33B-C2AC79B22DBB}"/>
    <dgm:cxn modelId="{C0C0EDB0-B8E2-4284-A97D-3B02E489D1A2}" type="presOf" srcId="{2D7716E3-4A5C-4DEB-B375-BC9286718B5E}" destId="{3D6C617E-CD93-4554-9F14-7D3F2731F5F4}" srcOrd="0" destOrd="0" presId="urn:microsoft.com/office/officeart/2008/layout/HorizontalMultiLevelHierarchy"/>
    <dgm:cxn modelId="{77D6F3F1-1F84-495B-AACE-8F0F1EB0A512}" type="presParOf" srcId="{ABA9CBC9-E4C5-4FFA-98D1-49D99C1C2619}" destId="{1FE700FA-BC08-4168-BEF0-542795D107BB}" srcOrd="0" destOrd="0" presId="urn:microsoft.com/office/officeart/2008/layout/HorizontalMultiLevelHierarchy"/>
    <dgm:cxn modelId="{EC7FC3FA-6E1B-4A01-A3BA-1CB7CB3AD894}" type="presParOf" srcId="{1FE700FA-BC08-4168-BEF0-542795D107BB}" destId="{577E2358-2E08-40F6-A21F-106582C587C4}" srcOrd="0" destOrd="0" presId="urn:microsoft.com/office/officeart/2008/layout/HorizontalMultiLevelHierarchy"/>
    <dgm:cxn modelId="{17F78A6B-8413-4A4C-85D2-327C56567013}" type="presParOf" srcId="{1FE700FA-BC08-4168-BEF0-542795D107BB}" destId="{A2D28D86-6044-41B6-B1CC-688422409E72}" srcOrd="1" destOrd="0" presId="urn:microsoft.com/office/officeart/2008/layout/HorizontalMultiLevelHierarchy"/>
    <dgm:cxn modelId="{3B01082D-5EA8-405B-97C8-654E9874A749}" type="presParOf" srcId="{A2D28D86-6044-41B6-B1CC-688422409E72}" destId="{3D6C617E-CD93-4554-9F14-7D3F2731F5F4}" srcOrd="0" destOrd="0" presId="urn:microsoft.com/office/officeart/2008/layout/HorizontalMultiLevelHierarchy"/>
    <dgm:cxn modelId="{DD10CB27-B340-480A-86BF-CBC26FB0F372}" type="presParOf" srcId="{3D6C617E-CD93-4554-9F14-7D3F2731F5F4}" destId="{37757CEA-4D84-421A-A6B0-E09CEDBE0E84}" srcOrd="0" destOrd="0" presId="urn:microsoft.com/office/officeart/2008/layout/HorizontalMultiLevelHierarchy"/>
    <dgm:cxn modelId="{ED70AA81-DC3F-41A6-8598-EE58EE2BE09F}" type="presParOf" srcId="{A2D28D86-6044-41B6-B1CC-688422409E72}" destId="{50F25D1B-FE4C-4D7F-B77E-845C1CB6077B}" srcOrd="1" destOrd="0" presId="urn:microsoft.com/office/officeart/2008/layout/HorizontalMultiLevelHierarchy"/>
    <dgm:cxn modelId="{53AD05AB-4292-4D0A-927F-D66AED3F194E}" type="presParOf" srcId="{50F25D1B-FE4C-4D7F-B77E-845C1CB6077B}" destId="{51B90A16-2280-4093-8AAF-EF42623A3ABB}" srcOrd="0" destOrd="0" presId="urn:microsoft.com/office/officeart/2008/layout/HorizontalMultiLevelHierarchy"/>
    <dgm:cxn modelId="{CC7ABA77-B256-43D2-8D6D-DF7BFB6D4731}" type="presParOf" srcId="{50F25D1B-FE4C-4D7F-B77E-845C1CB6077B}" destId="{CD309C30-1AD4-4580-9AD6-0AA275208619}" srcOrd="1" destOrd="0" presId="urn:microsoft.com/office/officeart/2008/layout/HorizontalMultiLevelHierarchy"/>
    <dgm:cxn modelId="{40A8C700-CB0F-4971-82B9-9681157F0BB2}" type="presParOf" srcId="{CD309C30-1AD4-4580-9AD6-0AA275208619}" destId="{37806AAE-C2C3-4F08-9184-90E49E2D19AD}" srcOrd="0" destOrd="0" presId="urn:microsoft.com/office/officeart/2008/layout/HorizontalMultiLevelHierarchy"/>
    <dgm:cxn modelId="{FD7BCE55-0257-442C-BF18-052019B6AA37}" type="presParOf" srcId="{37806AAE-C2C3-4F08-9184-90E49E2D19AD}" destId="{911DCCBC-5245-4303-8CCA-17FCE2D1FB7C}" srcOrd="0" destOrd="0" presId="urn:microsoft.com/office/officeart/2008/layout/HorizontalMultiLevelHierarchy"/>
    <dgm:cxn modelId="{E2EF2087-9B0B-4D77-BB10-52C4C57473B7}" type="presParOf" srcId="{CD309C30-1AD4-4580-9AD6-0AA275208619}" destId="{B1A5F945-49EA-4F7E-AA42-04142D4F8B1C}" srcOrd="1" destOrd="0" presId="urn:microsoft.com/office/officeart/2008/layout/HorizontalMultiLevelHierarchy"/>
    <dgm:cxn modelId="{345E4D59-1999-4170-8F70-9A0519A752D1}" type="presParOf" srcId="{B1A5F945-49EA-4F7E-AA42-04142D4F8B1C}" destId="{80A95168-58DC-4CCA-9DF3-E900B1243440}" srcOrd="0" destOrd="0" presId="urn:microsoft.com/office/officeart/2008/layout/HorizontalMultiLevelHierarchy"/>
    <dgm:cxn modelId="{70B06EDA-E5EA-4B18-9489-EDB58134635F}" type="presParOf" srcId="{B1A5F945-49EA-4F7E-AA42-04142D4F8B1C}" destId="{E80AA7DC-B955-42AA-9BE3-EA40AE544585}" srcOrd="1" destOrd="0" presId="urn:microsoft.com/office/officeart/2008/layout/HorizontalMultiLevelHierarchy"/>
    <dgm:cxn modelId="{DC0EACBE-E1EA-4563-A363-1A70C69B4AB4}" type="presParOf" srcId="{A2D28D86-6044-41B6-B1CC-688422409E72}" destId="{4ED332AF-2FFE-4F5F-A636-23B103160E7E}" srcOrd="2" destOrd="0" presId="urn:microsoft.com/office/officeart/2008/layout/HorizontalMultiLevelHierarchy"/>
    <dgm:cxn modelId="{4324D469-A45F-47A2-B3D9-FAC327F3C35F}" type="presParOf" srcId="{4ED332AF-2FFE-4F5F-A636-23B103160E7E}" destId="{0CF70838-2961-465E-A135-1FBD6DEF4607}" srcOrd="0" destOrd="0" presId="urn:microsoft.com/office/officeart/2008/layout/HorizontalMultiLevelHierarchy"/>
    <dgm:cxn modelId="{043527EE-C17A-4EAB-BCCE-1869658E5E2A}" type="presParOf" srcId="{A2D28D86-6044-41B6-B1CC-688422409E72}" destId="{AFA7698A-449A-419C-89A6-9297E7B02C6F}" srcOrd="3" destOrd="0" presId="urn:microsoft.com/office/officeart/2008/layout/HorizontalMultiLevelHierarchy"/>
    <dgm:cxn modelId="{F28B8C5A-41E2-491B-A7D4-6DCCB500DEB5}" type="presParOf" srcId="{AFA7698A-449A-419C-89A6-9297E7B02C6F}" destId="{76C7EDC7-71C5-48CE-BDA8-46120EB6D92B}" srcOrd="0" destOrd="0" presId="urn:microsoft.com/office/officeart/2008/layout/HorizontalMultiLevelHierarchy"/>
    <dgm:cxn modelId="{AA6DD70F-E95D-4ACB-B568-3A85DDBB2B98}" type="presParOf" srcId="{AFA7698A-449A-419C-89A6-9297E7B02C6F}" destId="{15999B03-748D-4DF7-AA92-D94845781233}" srcOrd="1" destOrd="0" presId="urn:microsoft.com/office/officeart/2008/layout/HorizontalMultiLevelHierarchy"/>
    <dgm:cxn modelId="{148267CE-4689-4E58-91D7-4ECC2BCCF6EF}" type="presParOf" srcId="{15999B03-748D-4DF7-AA92-D94845781233}" destId="{A1707708-A832-41D0-A359-520D433E0110}" srcOrd="0" destOrd="0" presId="urn:microsoft.com/office/officeart/2008/layout/HorizontalMultiLevelHierarchy"/>
    <dgm:cxn modelId="{96DAA64A-1021-48A1-B350-31A5925661F7}" type="presParOf" srcId="{A1707708-A832-41D0-A359-520D433E0110}" destId="{DBB01F56-AC3E-41A1-AE17-4EBEA216151A}" srcOrd="0" destOrd="0" presId="urn:microsoft.com/office/officeart/2008/layout/HorizontalMultiLevelHierarchy"/>
    <dgm:cxn modelId="{A3BDD734-B630-4D78-93F5-2AA20683DBC3}" type="presParOf" srcId="{15999B03-748D-4DF7-AA92-D94845781233}" destId="{B27EF69C-DD16-4C66-A621-7729E2C638B7}" srcOrd="1" destOrd="0" presId="urn:microsoft.com/office/officeart/2008/layout/HorizontalMultiLevelHierarchy"/>
    <dgm:cxn modelId="{8A2A1376-EC52-4F62-8D5A-F8A5AAFD0FD4}" type="presParOf" srcId="{B27EF69C-DD16-4C66-A621-7729E2C638B7}" destId="{0998749B-FA38-47AF-A95A-4EC34C33613E}" srcOrd="0" destOrd="0" presId="urn:microsoft.com/office/officeart/2008/layout/HorizontalMultiLevelHierarchy"/>
    <dgm:cxn modelId="{D3D1512C-B64D-47B4-9462-11320496DCAE}" type="presParOf" srcId="{B27EF69C-DD16-4C66-A621-7729E2C638B7}" destId="{27F637B5-029C-43EE-A2A3-38AB93BC5A38}" srcOrd="1" destOrd="0" presId="urn:microsoft.com/office/officeart/2008/layout/HorizontalMultiLevelHierarchy"/>
    <dgm:cxn modelId="{F7EC3FF9-3BF3-4E38-A556-CCB89656C8F1}" type="presParOf" srcId="{A2D28D86-6044-41B6-B1CC-688422409E72}" destId="{9BA99025-DBE6-4DB9-BC63-8A74BCB8A572}" srcOrd="4" destOrd="0" presId="urn:microsoft.com/office/officeart/2008/layout/HorizontalMultiLevelHierarchy"/>
    <dgm:cxn modelId="{8A3AD03A-DB46-49E9-853D-62B14E4D4787}" type="presParOf" srcId="{9BA99025-DBE6-4DB9-BC63-8A74BCB8A572}" destId="{7F3355A4-5192-443C-9E0A-C1ED04BB2F8D}" srcOrd="0" destOrd="0" presId="urn:microsoft.com/office/officeart/2008/layout/HorizontalMultiLevelHierarchy"/>
    <dgm:cxn modelId="{0C888A9D-A07C-4030-BAC2-410FF31493EF}" type="presParOf" srcId="{A2D28D86-6044-41B6-B1CC-688422409E72}" destId="{DC8D61BE-3CFC-43BF-9B5C-38B504F947E1}" srcOrd="5" destOrd="0" presId="urn:microsoft.com/office/officeart/2008/layout/HorizontalMultiLevelHierarchy"/>
    <dgm:cxn modelId="{85191442-8D72-44A4-A696-422C48AF1196}" type="presParOf" srcId="{DC8D61BE-3CFC-43BF-9B5C-38B504F947E1}" destId="{A60276E2-2A75-4215-B0F9-014DCFE233FD}" srcOrd="0" destOrd="0" presId="urn:microsoft.com/office/officeart/2008/layout/HorizontalMultiLevelHierarchy"/>
    <dgm:cxn modelId="{EE0EF67A-1C77-43D9-994A-16CFE16441BB}" type="presParOf" srcId="{DC8D61BE-3CFC-43BF-9B5C-38B504F947E1}" destId="{A7C0FC6F-C75B-4C2D-9F0E-3610FBA9C3F8}" srcOrd="1" destOrd="0" presId="urn:microsoft.com/office/officeart/2008/layout/HorizontalMultiLevelHierarchy"/>
    <dgm:cxn modelId="{2F2A8490-0467-4BAD-A965-06A21C0DDA79}" type="presParOf" srcId="{A7C0FC6F-C75B-4C2D-9F0E-3610FBA9C3F8}" destId="{0938094F-6533-4263-BB60-EDD75B456C7A}" srcOrd="0" destOrd="0" presId="urn:microsoft.com/office/officeart/2008/layout/HorizontalMultiLevelHierarchy"/>
    <dgm:cxn modelId="{01CD786A-EF83-434C-AB06-CF783D5E1672}" type="presParOf" srcId="{0938094F-6533-4263-BB60-EDD75B456C7A}" destId="{154D66D7-6739-41C6-BAE9-DA5CD3BFA85D}" srcOrd="0" destOrd="0" presId="urn:microsoft.com/office/officeart/2008/layout/HorizontalMultiLevelHierarchy"/>
    <dgm:cxn modelId="{22CFC946-6F8E-43AD-BB6F-089176CAB8E1}" type="presParOf" srcId="{A7C0FC6F-C75B-4C2D-9F0E-3610FBA9C3F8}" destId="{1F662DB5-3C49-4080-92BD-18926F114041}" srcOrd="1" destOrd="0" presId="urn:microsoft.com/office/officeart/2008/layout/HorizontalMultiLevelHierarchy"/>
    <dgm:cxn modelId="{719EEEFF-57B1-46BB-B40D-A8E55CA704B7}" type="presParOf" srcId="{1F662DB5-3C49-4080-92BD-18926F114041}" destId="{D489B67E-6F3E-40AB-A449-FB89AE096FCF}" srcOrd="0" destOrd="0" presId="urn:microsoft.com/office/officeart/2008/layout/HorizontalMultiLevelHierarchy"/>
    <dgm:cxn modelId="{88543ECE-E77C-4A88-B128-CC6124AE99B7}" type="presParOf" srcId="{1F662DB5-3C49-4080-92BD-18926F114041}" destId="{D09B9360-9FDE-4A38-A4F8-6B140AD05CAF}" srcOrd="1" destOrd="0" presId="urn:microsoft.com/office/officeart/2008/layout/HorizontalMultiLevelHierarchy"/>
    <dgm:cxn modelId="{841343EA-6D29-4ABA-B290-5E4F21D8CD03}" type="presParOf" srcId="{A2D28D86-6044-41B6-B1CC-688422409E72}" destId="{4C70AF3E-28EE-4A7E-B084-115C74AACB01}" srcOrd="6" destOrd="0" presId="urn:microsoft.com/office/officeart/2008/layout/HorizontalMultiLevelHierarchy"/>
    <dgm:cxn modelId="{B45C0E51-643F-4FE8-8FCC-97F0250E06A2}" type="presParOf" srcId="{4C70AF3E-28EE-4A7E-B084-115C74AACB01}" destId="{245A5831-DA8C-49DA-8040-B671DE249484}" srcOrd="0" destOrd="0" presId="urn:microsoft.com/office/officeart/2008/layout/HorizontalMultiLevelHierarchy"/>
    <dgm:cxn modelId="{B3395960-D282-4589-8C38-80F6DB419BF4}" type="presParOf" srcId="{A2D28D86-6044-41B6-B1CC-688422409E72}" destId="{3B78D349-8048-4CE8-BC8B-A0F5837D4ECD}" srcOrd="7" destOrd="0" presId="urn:microsoft.com/office/officeart/2008/layout/HorizontalMultiLevelHierarchy"/>
    <dgm:cxn modelId="{B2F35B42-D26B-4C36-B773-182FEE815CF1}" type="presParOf" srcId="{3B78D349-8048-4CE8-BC8B-A0F5837D4ECD}" destId="{F7A34AEE-3B2A-4E90-8F12-9BEC9F948A6E}" srcOrd="0" destOrd="0" presId="urn:microsoft.com/office/officeart/2008/layout/HorizontalMultiLevelHierarchy"/>
    <dgm:cxn modelId="{31B54C92-AE2F-4702-AEC8-B25D186AC7CE}" type="presParOf" srcId="{3B78D349-8048-4CE8-BC8B-A0F5837D4ECD}" destId="{F9151072-3939-4EBB-8CCA-0CE2E96D6E8D}" srcOrd="1" destOrd="0" presId="urn:microsoft.com/office/officeart/2008/layout/HorizontalMultiLevelHierarchy"/>
    <dgm:cxn modelId="{12E3FCA6-0B90-4AD0-B3DF-3749A1B111F3}" type="presParOf" srcId="{F9151072-3939-4EBB-8CCA-0CE2E96D6E8D}" destId="{35DD8ECC-8D49-450D-8B48-570E4F9784BC}" srcOrd="0" destOrd="0" presId="urn:microsoft.com/office/officeart/2008/layout/HorizontalMultiLevelHierarchy"/>
    <dgm:cxn modelId="{7DC01492-5120-4668-853C-2E26603A701C}" type="presParOf" srcId="{35DD8ECC-8D49-450D-8B48-570E4F9784BC}" destId="{177285C5-D56F-47EA-B16B-03D1F308C453}" srcOrd="0" destOrd="0" presId="urn:microsoft.com/office/officeart/2008/layout/HorizontalMultiLevelHierarchy"/>
    <dgm:cxn modelId="{F03BA670-36C1-4CB0-A899-A2D18C407446}" type="presParOf" srcId="{F9151072-3939-4EBB-8CCA-0CE2E96D6E8D}" destId="{6BDC05EB-5671-465D-91B4-13EE7A962204}" srcOrd="1" destOrd="0" presId="urn:microsoft.com/office/officeart/2008/layout/HorizontalMultiLevelHierarchy"/>
    <dgm:cxn modelId="{A11BF344-7C1A-4F12-9570-7D928D20FADF}" type="presParOf" srcId="{6BDC05EB-5671-465D-91B4-13EE7A962204}" destId="{08FF49B3-656A-485C-A420-B6EF69F307D6}" srcOrd="0" destOrd="0" presId="urn:microsoft.com/office/officeart/2008/layout/HorizontalMultiLevelHierarchy"/>
    <dgm:cxn modelId="{55697033-2429-413E-A87B-76A1F9D0BBBC}" type="presParOf" srcId="{6BDC05EB-5671-465D-91B4-13EE7A962204}" destId="{9865DD32-B77D-47A2-979A-F2E97B8C7325}"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Control de temperatura</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32A4F8F5-1EB5-4571-BE1A-235E565A60DB}">
      <dgm:prSet custT="1"/>
      <dgm:spPr/>
      <dgm:t>
        <a:bodyPr/>
        <a:lstStyle/>
        <a:p>
          <a:r>
            <a:rPr lang="es-ES" sz="1400" dirty="0" smtClean="0"/>
            <a:t>Tipo de entrada </a:t>
          </a:r>
          <a:endParaRPr lang="es-ES" sz="1400" dirty="0"/>
        </a:p>
      </dgm:t>
    </dgm:pt>
    <dgm:pt modelId="{B977F3DC-6D68-4DA3-AEFA-0BB2302AA838}" type="parTrans" cxnId="{E3DE32CC-BEF9-4055-BE14-ECE823D23772}">
      <dgm:prSet/>
      <dgm:spPr/>
      <dgm:t>
        <a:bodyPr/>
        <a:lstStyle/>
        <a:p>
          <a:endParaRPr lang="es-ES"/>
        </a:p>
      </dgm:t>
    </dgm:pt>
    <dgm:pt modelId="{97327D61-84CA-415D-B1B2-643103CFAA1A}" type="sibTrans" cxnId="{E3DE32CC-BEF9-4055-BE14-ECE823D23772}">
      <dgm:prSet/>
      <dgm:spPr/>
      <dgm:t>
        <a:bodyPr/>
        <a:lstStyle/>
        <a:p>
          <a:endParaRPr lang="es-ES"/>
        </a:p>
      </dgm:t>
    </dgm:pt>
    <dgm:pt modelId="{5398AF5F-C833-49E8-8340-49FEA17276F6}">
      <dgm:prSet custT="1"/>
      <dgm:spPr/>
      <dgm:t>
        <a:bodyPr/>
        <a:lstStyle/>
        <a:p>
          <a:r>
            <a:rPr lang="es-ES" sz="1400" dirty="0" smtClean="0"/>
            <a:t>Rango de temperatura</a:t>
          </a:r>
          <a:endParaRPr lang="es-ES" sz="1400" dirty="0"/>
        </a:p>
      </dgm:t>
    </dgm:pt>
    <dgm:pt modelId="{D6CE6C91-6237-4360-92C9-2B7C5128CD02}" type="parTrans" cxnId="{04F02DC3-0730-4515-A9D4-E06E20CAC114}">
      <dgm:prSet/>
      <dgm:spPr/>
      <dgm:t>
        <a:bodyPr/>
        <a:lstStyle/>
        <a:p>
          <a:endParaRPr lang="es-ES"/>
        </a:p>
      </dgm:t>
    </dgm:pt>
    <dgm:pt modelId="{F746154D-4D7A-49EA-B5D4-65DB95D3C99E}" type="sibTrans" cxnId="{04F02DC3-0730-4515-A9D4-E06E20CAC114}">
      <dgm:prSet/>
      <dgm:spPr/>
      <dgm:t>
        <a:bodyPr/>
        <a:lstStyle/>
        <a:p>
          <a:endParaRPr lang="es-ES"/>
        </a:p>
      </dgm:t>
    </dgm:pt>
    <dgm:pt modelId="{7867F00C-FFC1-4746-84A5-0CFA5D5CFA89}">
      <dgm:prSet custT="1"/>
      <dgm:spPr/>
      <dgm:t>
        <a:bodyPr/>
        <a:lstStyle/>
        <a:p>
          <a:r>
            <a:rPr lang="es-ES_tradnl" sz="1400" b="1" dirty="0" smtClean="0"/>
            <a:t>Tipo de control</a:t>
          </a:r>
          <a:endParaRPr lang="es-ES" sz="1400" b="1" dirty="0"/>
        </a:p>
      </dgm:t>
    </dgm:pt>
    <dgm:pt modelId="{47E4A28F-405D-409B-AFF6-96DC0054DE39}" type="parTrans" cxnId="{846EFE0C-AE87-496A-948D-3B492C2DD6F2}">
      <dgm:prSet/>
      <dgm:spPr/>
      <dgm:t>
        <a:bodyPr/>
        <a:lstStyle/>
        <a:p>
          <a:endParaRPr lang="es-ES"/>
        </a:p>
      </dgm:t>
    </dgm:pt>
    <dgm:pt modelId="{B55B90FC-34CD-44A9-A62B-7268653F6A12}" type="sibTrans" cxnId="{846EFE0C-AE87-496A-948D-3B492C2DD6F2}">
      <dgm:prSet/>
      <dgm:spPr/>
      <dgm:t>
        <a:bodyPr/>
        <a:lstStyle/>
        <a:p>
          <a:endParaRPr lang="es-ES"/>
        </a:p>
      </dgm:t>
    </dgm:pt>
    <dgm:pt modelId="{2AA45908-9603-44BF-96BF-8D2F65B5B060}">
      <dgm:prSet custT="1"/>
      <dgm:spPr/>
      <dgm:t>
        <a:bodyPr/>
        <a:lstStyle/>
        <a:p>
          <a:r>
            <a:rPr lang="es-ES" sz="1400" dirty="0" smtClean="0"/>
            <a:t>Controlador de temperatura ON / OFF</a:t>
          </a:r>
          <a:endParaRPr lang="es-ES" sz="1400" dirty="0"/>
        </a:p>
      </dgm:t>
    </dgm:pt>
    <dgm:pt modelId="{3B13825D-BCD1-4449-AE8C-EB65F1BEDBF9}" type="parTrans" cxnId="{B97975AA-F948-43BD-BAB4-0E7800993A13}">
      <dgm:prSet/>
      <dgm:spPr/>
      <dgm:t>
        <a:bodyPr/>
        <a:lstStyle/>
        <a:p>
          <a:endParaRPr lang="es-ES"/>
        </a:p>
      </dgm:t>
    </dgm:pt>
    <dgm:pt modelId="{B1C2A79C-5B72-4CE4-A2CA-7FF93BD2C37E}" type="sibTrans" cxnId="{B97975AA-F948-43BD-BAB4-0E7800993A13}">
      <dgm:prSet/>
      <dgm:spPr/>
      <dgm:t>
        <a:bodyPr/>
        <a:lstStyle/>
        <a:p>
          <a:endParaRPr lang="es-ES"/>
        </a:p>
      </dgm:t>
    </dgm:pt>
    <dgm:pt modelId="{DB3B1DE4-9AC6-4168-970B-D45424DA2FC0}">
      <dgm:prSet custT="1"/>
      <dgm:spPr/>
      <dgm:t>
        <a:bodyPr/>
        <a:lstStyle/>
        <a:p>
          <a:r>
            <a:rPr lang="es-ES" sz="1600" b="1" dirty="0" smtClean="0"/>
            <a:t>Tamaños DIN estándar</a:t>
          </a:r>
          <a:endParaRPr lang="es-ES" sz="1600" b="1" dirty="0"/>
        </a:p>
      </dgm:t>
    </dgm:pt>
    <dgm:pt modelId="{31E4E844-0EC3-449C-96B3-913E008B044E}" type="parTrans" cxnId="{96554FF7-CDA4-4BB3-9444-09EE496267F9}">
      <dgm:prSet/>
      <dgm:spPr/>
      <dgm:t>
        <a:bodyPr/>
        <a:lstStyle/>
        <a:p>
          <a:endParaRPr lang="es-ES"/>
        </a:p>
      </dgm:t>
    </dgm:pt>
    <dgm:pt modelId="{1294EC63-9E17-4E01-AEF0-07A0EF9CCEFE}" type="sibTrans" cxnId="{96554FF7-CDA4-4BB3-9444-09EE496267F9}">
      <dgm:prSet/>
      <dgm:spPr/>
      <dgm:t>
        <a:bodyPr/>
        <a:lstStyle/>
        <a:p>
          <a:endParaRPr lang="es-ES"/>
        </a:p>
      </dgm:t>
    </dgm:pt>
    <dgm:pt modelId="{EC8EE340-1880-4F5B-AF34-54DDB32C76C3}">
      <dgm:prSet custT="1"/>
      <dgm:spPr/>
      <dgm:t>
        <a:bodyPr/>
        <a:lstStyle/>
        <a:p>
          <a:r>
            <a:rPr lang="es-ES" sz="1400" dirty="0" smtClean="0"/>
            <a:t>Controlador de temperatura PID</a:t>
          </a:r>
          <a:endParaRPr lang="es-ES" sz="1400" dirty="0"/>
        </a:p>
      </dgm:t>
    </dgm:pt>
    <dgm:pt modelId="{81F2DB0B-2DF4-42CF-BA68-7FBB5F6CD587}" type="parTrans" cxnId="{79A9E210-E63D-478F-9CD7-E47588985D7F}">
      <dgm:prSet/>
      <dgm:spPr/>
      <dgm:t>
        <a:bodyPr/>
        <a:lstStyle/>
        <a:p>
          <a:endParaRPr lang="es-EC"/>
        </a:p>
      </dgm:t>
    </dgm:pt>
    <dgm:pt modelId="{95068B29-D700-4911-A563-EAFF453432E4}" type="sibTrans" cxnId="{79A9E210-E63D-478F-9CD7-E47588985D7F}">
      <dgm:prSet/>
      <dgm:spPr/>
      <dgm:t>
        <a:bodyPr/>
        <a:lstStyle/>
        <a:p>
          <a:endParaRPr lang="es-EC"/>
        </a:p>
      </dgm:t>
    </dgm:pt>
    <dgm:pt modelId="{E6A27AA8-13A6-42E1-A311-58CDF55B797B}">
      <dgm:prSet custT="1"/>
      <dgm:spPr/>
      <dgm:t>
        <a:bodyPr/>
        <a:lstStyle/>
        <a:p>
          <a:r>
            <a:rPr lang="es-ES_tradnl" sz="1400" b="1" dirty="0" smtClean="0"/>
            <a:t>Selección de un controlador</a:t>
          </a:r>
          <a:endParaRPr lang="es-ES" sz="1400" b="1" dirty="0"/>
        </a:p>
      </dgm:t>
    </dgm:pt>
    <dgm:pt modelId="{7D5A7490-0DD2-4EAD-99B0-6B348AF47073}" type="sibTrans" cxnId="{4A893F51-75EB-4A5A-B270-807AE330E826}">
      <dgm:prSet/>
      <dgm:spPr/>
      <dgm:t>
        <a:bodyPr/>
        <a:lstStyle/>
        <a:p>
          <a:endParaRPr lang="es-ES"/>
        </a:p>
      </dgm:t>
    </dgm:pt>
    <dgm:pt modelId="{AE5AEB44-025B-4D1F-A48F-9EFA01920652}" type="parTrans" cxnId="{4A893F51-75EB-4A5A-B270-807AE330E826}">
      <dgm:prSet/>
      <dgm:spPr/>
      <dgm:t>
        <a:bodyPr/>
        <a:lstStyle/>
        <a:p>
          <a:endParaRPr lang="es-ES"/>
        </a:p>
      </dgm:t>
    </dgm:pt>
    <dgm:pt modelId="{E0335D04-5E1A-4ABF-B2F6-BCE91CC9BDDF}">
      <dgm:prSet custT="1"/>
      <dgm:spPr/>
      <dgm:t>
        <a:bodyPr/>
        <a:lstStyle/>
        <a:p>
          <a:r>
            <a:rPr lang="es-ES" sz="1400" dirty="0" smtClean="0"/>
            <a:t>Tipo de salida</a:t>
          </a:r>
          <a:endParaRPr lang="es-ES" sz="1400" dirty="0"/>
        </a:p>
      </dgm:t>
    </dgm:pt>
    <dgm:pt modelId="{26BD17D7-895D-4A15-8B61-A78AFE420BA4}" type="parTrans" cxnId="{8B807478-836F-457F-967F-6359D1832504}">
      <dgm:prSet/>
      <dgm:spPr/>
      <dgm:t>
        <a:bodyPr/>
        <a:lstStyle/>
        <a:p>
          <a:endParaRPr lang="es-EC"/>
        </a:p>
      </dgm:t>
    </dgm:pt>
    <dgm:pt modelId="{D7F52D03-62F4-4E0F-9A38-C52740F3A3A5}" type="sibTrans" cxnId="{8B807478-836F-457F-967F-6359D1832504}">
      <dgm:prSet/>
      <dgm:spPr/>
      <dgm:t>
        <a:bodyPr/>
        <a:lstStyle/>
        <a:p>
          <a:endParaRPr lang="es-EC"/>
        </a:p>
      </dgm:t>
    </dgm:pt>
    <dgm:pt modelId="{41448984-7832-4711-9278-0D90D3DF47AA}">
      <dgm:prSet custT="1"/>
      <dgm:spPr/>
      <dgm:t>
        <a:bodyPr/>
        <a:lstStyle/>
        <a:p>
          <a:r>
            <a:rPr lang="es-ES" sz="1400" dirty="0" smtClean="0"/>
            <a:t>Algoritmo de control necesario</a:t>
          </a:r>
          <a:endParaRPr lang="es-ES" sz="1400" dirty="0"/>
        </a:p>
      </dgm:t>
    </dgm:pt>
    <dgm:pt modelId="{4ED29F7A-466C-47A3-AD78-93ABC210EEE8}" type="parTrans" cxnId="{8CABCF55-D4CC-40BB-86EA-69171046D100}">
      <dgm:prSet/>
      <dgm:spPr/>
      <dgm:t>
        <a:bodyPr/>
        <a:lstStyle/>
        <a:p>
          <a:endParaRPr lang="es-EC"/>
        </a:p>
      </dgm:t>
    </dgm:pt>
    <dgm:pt modelId="{B6D4A2CE-8AA7-4F41-8FF9-F0E3C97C3840}" type="sibTrans" cxnId="{8CABCF55-D4CC-40BB-86EA-69171046D100}">
      <dgm:prSet/>
      <dgm:spPr/>
      <dgm:t>
        <a:bodyPr/>
        <a:lstStyle/>
        <a:p>
          <a:endParaRPr lang="es-EC"/>
        </a:p>
      </dgm:t>
    </dgm:pt>
    <dgm:pt modelId="{3E05F9C0-B411-457B-A819-A4DA42108184}">
      <dgm:prSet custT="1"/>
      <dgm:spPr/>
      <dgm:t>
        <a:bodyPr/>
        <a:lstStyle/>
        <a:p>
          <a:r>
            <a:rPr lang="es-ES" sz="1400" dirty="0" smtClean="0"/>
            <a:t>Número y tipos de salida</a:t>
          </a:r>
          <a:endParaRPr lang="es-ES" sz="1400" dirty="0"/>
        </a:p>
      </dgm:t>
    </dgm:pt>
    <dgm:pt modelId="{2892A43D-9D2F-4CA3-A4F1-251CEA6C9BF5}" type="parTrans" cxnId="{C4FC2BD2-3A2E-4718-A238-E91056515311}">
      <dgm:prSet/>
      <dgm:spPr/>
      <dgm:t>
        <a:bodyPr/>
        <a:lstStyle/>
        <a:p>
          <a:endParaRPr lang="es-EC"/>
        </a:p>
      </dgm:t>
    </dgm:pt>
    <dgm:pt modelId="{B66E2078-D195-4F35-9AD5-E333BEE3C6E0}" type="sibTrans" cxnId="{C4FC2BD2-3A2E-4718-A238-E91056515311}">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X="130493" custScaleY="191232" custLinFactX="-100000" custLinFactNeighborX="-182000">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6EEBE85B-F502-4B7E-8515-1F15C64EAC0C}" type="pres">
      <dgm:prSet presAssocID="{AE5AEB44-025B-4D1F-A48F-9EFA01920652}" presName="conn2-1" presStyleLbl="parChTrans1D2" presStyleIdx="0" presStyleCnt="3"/>
      <dgm:spPr/>
      <dgm:t>
        <a:bodyPr/>
        <a:lstStyle/>
        <a:p>
          <a:endParaRPr lang="es-EC"/>
        </a:p>
      </dgm:t>
    </dgm:pt>
    <dgm:pt modelId="{5F8AB5DA-9CFF-4A0B-9CE7-251880C22248}" type="pres">
      <dgm:prSet presAssocID="{AE5AEB44-025B-4D1F-A48F-9EFA01920652}" presName="connTx" presStyleLbl="parChTrans1D2" presStyleIdx="0" presStyleCnt="3"/>
      <dgm:spPr/>
      <dgm:t>
        <a:bodyPr/>
        <a:lstStyle/>
        <a:p>
          <a:endParaRPr lang="es-EC"/>
        </a:p>
      </dgm:t>
    </dgm:pt>
    <dgm:pt modelId="{9C988DDA-DAC7-4B9D-9D8B-D9C41616926D}" type="pres">
      <dgm:prSet presAssocID="{E6A27AA8-13A6-42E1-A311-58CDF55B797B}" presName="root2" presStyleCnt="0"/>
      <dgm:spPr/>
    </dgm:pt>
    <dgm:pt modelId="{4ACC8C10-6C1E-4C8C-834E-B4512D07D353}" type="pres">
      <dgm:prSet presAssocID="{E6A27AA8-13A6-42E1-A311-58CDF55B797B}" presName="LevelTwoTextNode" presStyleLbl="node2" presStyleIdx="0" presStyleCnt="3" custScaleX="111630" custScaleY="119983" custLinFactNeighborX="-32536" custLinFactNeighborY="-29982">
        <dgm:presLayoutVars>
          <dgm:chPref val="3"/>
        </dgm:presLayoutVars>
      </dgm:prSet>
      <dgm:spPr/>
      <dgm:t>
        <a:bodyPr/>
        <a:lstStyle/>
        <a:p>
          <a:endParaRPr lang="es-ES"/>
        </a:p>
      </dgm:t>
    </dgm:pt>
    <dgm:pt modelId="{13ED99A3-0079-4724-BF39-F945A645B4CA}" type="pres">
      <dgm:prSet presAssocID="{E6A27AA8-13A6-42E1-A311-58CDF55B797B}" presName="level3hierChild" presStyleCnt="0"/>
      <dgm:spPr/>
    </dgm:pt>
    <dgm:pt modelId="{3CBCDF30-1105-4D8B-94D5-25E4B4AB541E}" type="pres">
      <dgm:prSet presAssocID="{B977F3DC-6D68-4DA3-AEFA-0BB2302AA838}" presName="conn2-1" presStyleLbl="parChTrans1D3" presStyleIdx="0" presStyleCnt="7"/>
      <dgm:spPr/>
      <dgm:t>
        <a:bodyPr/>
        <a:lstStyle/>
        <a:p>
          <a:endParaRPr lang="es-EC"/>
        </a:p>
      </dgm:t>
    </dgm:pt>
    <dgm:pt modelId="{C1A80B35-7B3A-4EC4-88DD-DA97052C93BA}" type="pres">
      <dgm:prSet presAssocID="{B977F3DC-6D68-4DA3-AEFA-0BB2302AA838}" presName="connTx" presStyleLbl="parChTrans1D3" presStyleIdx="0" presStyleCnt="7"/>
      <dgm:spPr/>
      <dgm:t>
        <a:bodyPr/>
        <a:lstStyle/>
        <a:p>
          <a:endParaRPr lang="es-EC"/>
        </a:p>
      </dgm:t>
    </dgm:pt>
    <dgm:pt modelId="{7061320A-26FE-4706-868B-B4677B16117A}" type="pres">
      <dgm:prSet presAssocID="{32A4F8F5-1EB5-4571-BE1A-235E565A60DB}" presName="root2" presStyleCnt="0"/>
      <dgm:spPr/>
    </dgm:pt>
    <dgm:pt modelId="{AD38CBE4-C98D-4A35-BFA4-0486ED26E33F}" type="pres">
      <dgm:prSet presAssocID="{32A4F8F5-1EB5-4571-BE1A-235E565A60DB}" presName="LevelTwoTextNode" presStyleLbl="node3" presStyleIdx="0" presStyleCnt="7" custScaleY="69890" custLinFactY="-68706" custLinFactNeighborX="31524" custLinFactNeighborY="-100000">
        <dgm:presLayoutVars>
          <dgm:chPref val="3"/>
        </dgm:presLayoutVars>
      </dgm:prSet>
      <dgm:spPr/>
      <dgm:t>
        <a:bodyPr/>
        <a:lstStyle/>
        <a:p>
          <a:endParaRPr lang="es-ES"/>
        </a:p>
      </dgm:t>
    </dgm:pt>
    <dgm:pt modelId="{0ED6F262-419C-4A3E-8592-EE2A1E2E369E}" type="pres">
      <dgm:prSet presAssocID="{32A4F8F5-1EB5-4571-BE1A-235E565A60DB}" presName="level3hierChild" presStyleCnt="0"/>
      <dgm:spPr/>
    </dgm:pt>
    <dgm:pt modelId="{6C9D3650-4332-4164-A5F3-54B4E0DBA0C8}" type="pres">
      <dgm:prSet presAssocID="{D6CE6C91-6237-4360-92C9-2B7C5128CD02}" presName="conn2-1" presStyleLbl="parChTrans1D3" presStyleIdx="1" presStyleCnt="7"/>
      <dgm:spPr/>
      <dgm:t>
        <a:bodyPr/>
        <a:lstStyle/>
        <a:p>
          <a:endParaRPr lang="es-EC"/>
        </a:p>
      </dgm:t>
    </dgm:pt>
    <dgm:pt modelId="{C0C8C5C2-FF7B-4981-8DDC-C14F8DCF5243}" type="pres">
      <dgm:prSet presAssocID="{D6CE6C91-6237-4360-92C9-2B7C5128CD02}" presName="connTx" presStyleLbl="parChTrans1D3" presStyleIdx="1" presStyleCnt="7"/>
      <dgm:spPr/>
      <dgm:t>
        <a:bodyPr/>
        <a:lstStyle/>
        <a:p>
          <a:endParaRPr lang="es-EC"/>
        </a:p>
      </dgm:t>
    </dgm:pt>
    <dgm:pt modelId="{CA4580C8-108C-4F0E-A888-5BB0808263D4}" type="pres">
      <dgm:prSet presAssocID="{5398AF5F-C833-49E8-8340-49FEA17276F6}" presName="root2" presStyleCnt="0"/>
      <dgm:spPr/>
    </dgm:pt>
    <dgm:pt modelId="{615CBDF5-9EB5-4850-946A-D1AE8CE290D6}" type="pres">
      <dgm:prSet presAssocID="{5398AF5F-C833-49E8-8340-49FEA17276F6}" presName="LevelTwoTextNode" presStyleLbl="node3" presStyleIdx="1" presStyleCnt="7" custScaleX="119708" custScaleY="54834" custLinFactNeighborX="31524" custLinFactNeighborY="-12300">
        <dgm:presLayoutVars>
          <dgm:chPref val="3"/>
        </dgm:presLayoutVars>
      </dgm:prSet>
      <dgm:spPr/>
      <dgm:t>
        <a:bodyPr/>
        <a:lstStyle/>
        <a:p>
          <a:endParaRPr lang="es-ES"/>
        </a:p>
      </dgm:t>
    </dgm:pt>
    <dgm:pt modelId="{7C4DA134-768E-4646-AAD1-2B6BC353EA2B}" type="pres">
      <dgm:prSet presAssocID="{5398AF5F-C833-49E8-8340-49FEA17276F6}" presName="level3hierChild" presStyleCnt="0"/>
      <dgm:spPr/>
    </dgm:pt>
    <dgm:pt modelId="{93F4B312-76CB-4090-8821-50EE63446F74}" type="pres">
      <dgm:prSet presAssocID="{26BD17D7-895D-4A15-8B61-A78AFE420BA4}" presName="conn2-1" presStyleLbl="parChTrans1D3" presStyleIdx="2" presStyleCnt="7"/>
      <dgm:spPr/>
    </dgm:pt>
    <dgm:pt modelId="{ACB13338-74FC-4C2D-AD38-7D00BE745415}" type="pres">
      <dgm:prSet presAssocID="{26BD17D7-895D-4A15-8B61-A78AFE420BA4}" presName="connTx" presStyleLbl="parChTrans1D3" presStyleIdx="2" presStyleCnt="7"/>
      <dgm:spPr/>
    </dgm:pt>
    <dgm:pt modelId="{BFFBA745-5EFB-4FFD-986D-41C0E146CB9D}" type="pres">
      <dgm:prSet presAssocID="{E0335D04-5E1A-4ABF-B2F6-BCE91CC9BDDF}" presName="root2" presStyleCnt="0"/>
      <dgm:spPr/>
    </dgm:pt>
    <dgm:pt modelId="{7244DB31-D71E-41F8-9D40-B9564B3AD58B}" type="pres">
      <dgm:prSet presAssocID="{E0335D04-5E1A-4ABF-B2F6-BCE91CC9BDDF}" presName="LevelTwoTextNode" presStyleLbl="node3" presStyleIdx="2" presStyleCnt="7" custScaleY="54836" custLinFactNeighborX="32198" custLinFactNeighborY="-16861">
        <dgm:presLayoutVars>
          <dgm:chPref val="3"/>
        </dgm:presLayoutVars>
      </dgm:prSet>
      <dgm:spPr/>
      <dgm:t>
        <a:bodyPr/>
        <a:lstStyle/>
        <a:p>
          <a:endParaRPr lang="es-EC"/>
        </a:p>
      </dgm:t>
    </dgm:pt>
    <dgm:pt modelId="{62742BF2-8CEE-44E5-AC7F-197025EF4B29}" type="pres">
      <dgm:prSet presAssocID="{E0335D04-5E1A-4ABF-B2F6-BCE91CC9BDDF}" presName="level3hierChild" presStyleCnt="0"/>
      <dgm:spPr/>
    </dgm:pt>
    <dgm:pt modelId="{5BD37AF2-A06C-4A4C-A5B8-A1A7B6D013F5}" type="pres">
      <dgm:prSet presAssocID="{4ED29F7A-466C-47A3-AD78-93ABC210EEE8}" presName="conn2-1" presStyleLbl="parChTrans1D3" presStyleIdx="3" presStyleCnt="7"/>
      <dgm:spPr/>
    </dgm:pt>
    <dgm:pt modelId="{08DD6C3B-9ACD-4000-8925-F270C4C205D7}" type="pres">
      <dgm:prSet presAssocID="{4ED29F7A-466C-47A3-AD78-93ABC210EEE8}" presName="connTx" presStyleLbl="parChTrans1D3" presStyleIdx="3" presStyleCnt="7"/>
      <dgm:spPr/>
    </dgm:pt>
    <dgm:pt modelId="{A936EDF4-595C-4272-8288-F7DFC4E3D9E9}" type="pres">
      <dgm:prSet presAssocID="{41448984-7832-4711-9278-0D90D3DF47AA}" presName="root2" presStyleCnt="0"/>
      <dgm:spPr/>
    </dgm:pt>
    <dgm:pt modelId="{FA70428D-D207-4C85-B8F6-8014FD0864E3}" type="pres">
      <dgm:prSet presAssocID="{41448984-7832-4711-9278-0D90D3DF47AA}" presName="LevelTwoTextNode" presStyleLbl="node3" presStyleIdx="3" presStyleCnt="7" custScaleX="145899" custScaleY="71041" custLinFactNeighborX="32199" custLinFactNeighborY="-11751">
        <dgm:presLayoutVars>
          <dgm:chPref val="3"/>
        </dgm:presLayoutVars>
      </dgm:prSet>
      <dgm:spPr/>
      <dgm:t>
        <a:bodyPr/>
        <a:lstStyle/>
        <a:p>
          <a:endParaRPr lang="es-EC"/>
        </a:p>
      </dgm:t>
    </dgm:pt>
    <dgm:pt modelId="{CE028980-736B-4708-B591-AC1FBAB5CED3}" type="pres">
      <dgm:prSet presAssocID="{41448984-7832-4711-9278-0D90D3DF47AA}" presName="level3hierChild" presStyleCnt="0"/>
      <dgm:spPr/>
    </dgm:pt>
    <dgm:pt modelId="{E6527394-C00D-4A4D-A090-C0D69DC97B87}" type="pres">
      <dgm:prSet presAssocID="{2892A43D-9D2F-4CA3-A4F1-251CEA6C9BF5}" presName="conn2-1" presStyleLbl="parChTrans1D3" presStyleIdx="4" presStyleCnt="7"/>
      <dgm:spPr/>
    </dgm:pt>
    <dgm:pt modelId="{CBE69AFF-2298-4111-A4D1-F2729501D67B}" type="pres">
      <dgm:prSet presAssocID="{2892A43D-9D2F-4CA3-A4F1-251CEA6C9BF5}" presName="connTx" presStyleLbl="parChTrans1D3" presStyleIdx="4" presStyleCnt="7"/>
      <dgm:spPr/>
    </dgm:pt>
    <dgm:pt modelId="{4176038D-B1F9-40FE-B9F1-78DC3A7AF909}" type="pres">
      <dgm:prSet presAssocID="{3E05F9C0-B411-457B-A819-A4DA42108184}" presName="root2" presStyleCnt="0"/>
      <dgm:spPr/>
    </dgm:pt>
    <dgm:pt modelId="{8F661C40-D9D4-4D13-AFD5-F736AC79EC32}" type="pres">
      <dgm:prSet presAssocID="{3E05F9C0-B411-457B-A819-A4DA42108184}" presName="LevelTwoTextNode" presStyleLbl="node3" presStyleIdx="4" presStyleCnt="7" custScaleX="142152" custScaleY="74998" custLinFactNeighborX="32199" custLinFactNeighborY="-11751">
        <dgm:presLayoutVars>
          <dgm:chPref val="3"/>
        </dgm:presLayoutVars>
      </dgm:prSet>
      <dgm:spPr/>
      <dgm:t>
        <a:bodyPr/>
        <a:lstStyle/>
        <a:p>
          <a:endParaRPr lang="es-EC"/>
        </a:p>
      </dgm:t>
    </dgm:pt>
    <dgm:pt modelId="{31B9E231-6D4B-4A23-BBE0-8CC3DA2FAED7}" type="pres">
      <dgm:prSet presAssocID="{3E05F9C0-B411-457B-A819-A4DA42108184}" presName="level3hierChild" presStyleCnt="0"/>
      <dgm:spPr/>
    </dgm:pt>
    <dgm:pt modelId="{127CBA01-E8C2-4299-ABE7-65D4F49D31F3}" type="pres">
      <dgm:prSet presAssocID="{47E4A28F-405D-409B-AFF6-96DC0054DE39}" presName="conn2-1" presStyleLbl="parChTrans1D2" presStyleIdx="1" presStyleCnt="3"/>
      <dgm:spPr/>
      <dgm:t>
        <a:bodyPr/>
        <a:lstStyle/>
        <a:p>
          <a:endParaRPr lang="es-EC"/>
        </a:p>
      </dgm:t>
    </dgm:pt>
    <dgm:pt modelId="{A5F2BFAA-959F-4469-91F0-95B9C0AD3755}" type="pres">
      <dgm:prSet presAssocID="{47E4A28F-405D-409B-AFF6-96DC0054DE39}" presName="connTx" presStyleLbl="parChTrans1D2" presStyleIdx="1" presStyleCnt="3"/>
      <dgm:spPr/>
      <dgm:t>
        <a:bodyPr/>
        <a:lstStyle/>
        <a:p>
          <a:endParaRPr lang="es-EC"/>
        </a:p>
      </dgm:t>
    </dgm:pt>
    <dgm:pt modelId="{AFC1A7A7-830A-4F4E-AB6C-83CCE6CA0332}" type="pres">
      <dgm:prSet presAssocID="{7867F00C-FFC1-4746-84A5-0CFA5D5CFA89}" presName="root2" presStyleCnt="0"/>
      <dgm:spPr/>
    </dgm:pt>
    <dgm:pt modelId="{B629883F-5F2C-4939-A7DD-908DA7B1BFA5}" type="pres">
      <dgm:prSet presAssocID="{7867F00C-FFC1-4746-84A5-0CFA5D5CFA89}" presName="LevelTwoTextNode" presStyleLbl="node2" presStyleIdx="1" presStyleCnt="3" custScaleY="144258" custLinFactNeighborX="-35155" custLinFactNeighborY="-1132">
        <dgm:presLayoutVars>
          <dgm:chPref val="3"/>
        </dgm:presLayoutVars>
      </dgm:prSet>
      <dgm:spPr/>
      <dgm:t>
        <a:bodyPr/>
        <a:lstStyle/>
        <a:p>
          <a:endParaRPr lang="es-ES"/>
        </a:p>
      </dgm:t>
    </dgm:pt>
    <dgm:pt modelId="{F285D5DA-44C4-46E9-998D-4FE26DDBCCDD}" type="pres">
      <dgm:prSet presAssocID="{7867F00C-FFC1-4746-84A5-0CFA5D5CFA89}" presName="level3hierChild" presStyleCnt="0"/>
      <dgm:spPr/>
    </dgm:pt>
    <dgm:pt modelId="{5F12248C-8710-45D0-927A-DDE95E973FD1}" type="pres">
      <dgm:prSet presAssocID="{3B13825D-BCD1-4449-AE8C-EB65F1BEDBF9}" presName="conn2-1" presStyleLbl="parChTrans1D3" presStyleIdx="5" presStyleCnt="7"/>
      <dgm:spPr/>
      <dgm:t>
        <a:bodyPr/>
        <a:lstStyle/>
        <a:p>
          <a:endParaRPr lang="es-EC"/>
        </a:p>
      </dgm:t>
    </dgm:pt>
    <dgm:pt modelId="{722DBAB8-038F-473F-8788-FAE873ED21DB}" type="pres">
      <dgm:prSet presAssocID="{3B13825D-BCD1-4449-AE8C-EB65F1BEDBF9}" presName="connTx" presStyleLbl="parChTrans1D3" presStyleIdx="5" presStyleCnt="7"/>
      <dgm:spPr/>
      <dgm:t>
        <a:bodyPr/>
        <a:lstStyle/>
        <a:p>
          <a:endParaRPr lang="es-EC"/>
        </a:p>
      </dgm:t>
    </dgm:pt>
    <dgm:pt modelId="{3FDBDCF6-A8A5-4C5F-BAC3-AEF5F7EA0DB7}" type="pres">
      <dgm:prSet presAssocID="{2AA45908-9603-44BF-96BF-8D2F65B5B060}" presName="root2" presStyleCnt="0"/>
      <dgm:spPr/>
    </dgm:pt>
    <dgm:pt modelId="{11089127-0E06-48FC-8136-8D32A53B0712}" type="pres">
      <dgm:prSet presAssocID="{2AA45908-9603-44BF-96BF-8D2F65B5B060}" presName="LevelTwoTextNode" presStyleLbl="node3" presStyleIdx="5" presStyleCnt="7" custScaleX="113717" custLinFactNeighborX="2870" custLinFactNeighborY="20267">
        <dgm:presLayoutVars>
          <dgm:chPref val="3"/>
        </dgm:presLayoutVars>
      </dgm:prSet>
      <dgm:spPr/>
      <dgm:t>
        <a:bodyPr/>
        <a:lstStyle/>
        <a:p>
          <a:endParaRPr lang="es-ES"/>
        </a:p>
      </dgm:t>
    </dgm:pt>
    <dgm:pt modelId="{9AB1420D-A854-4BD7-B039-B8DD5E54917C}" type="pres">
      <dgm:prSet presAssocID="{2AA45908-9603-44BF-96BF-8D2F65B5B060}" presName="level3hierChild" presStyleCnt="0"/>
      <dgm:spPr/>
    </dgm:pt>
    <dgm:pt modelId="{1FE1A9C1-BD28-4BBB-8B35-C23CA47FA467}" type="pres">
      <dgm:prSet presAssocID="{81F2DB0B-2DF4-42CF-BA68-7FBB5F6CD587}" presName="conn2-1" presStyleLbl="parChTrans1D3" presStyleIdx="6" presStyleCnt="7"/>
      <dgm:spPr/>
    </dgm:pt>
    <dgm:pt modelId="{41542AFB-7DC4-453E-BA02-D98B56D6F3C5}" type="pres">
      <dgm:prSet presAssocID="{81F2DB0B-2DF4-42CF-BA68-7FBB5F6CD587}" presName="connTx" presStyleLbl="parChTrans1D3" presStyleIdx="6" presStyleCnt="7"/>
      <dgm:spPr/>
    </dgm:pt>
    <dgm:pt modelId="{ED66F7E6-C55F-4FE3-89A8-72665F1EE806}" type="pres">
      <dgm:prSet presAssocID="{EC8EE340-1880-4F5B-AF34-54DDB32C76C3}" presName="root2" presStyleCnt="0"/>
      <dgm:spPr/>
    </dgm:pt>
    <dgm:pt modelId="{CC9BDD68-D060-4D64-9B93-24B5CC1F10A5}" type="pres">
      <dgm:prSet presAssocID="{EC8EE340-1880-4F5B-AF34-54DDB32C76C3}" presName="LevelTwoTextNode" presStyleLbl="node3" presStyleIdx="6" presStyleCnt="7" custScaleX="111145" custLinFactNeighborX="2870" custLinFactNeighborY="21364">
        <dgm:presLayoutVars>
          <dgm:chPref val="3"/>
        </dgm:presLayoutVars>
      </dgm:prSet>
      <dgm:spPr/>
      <dgm:t>
        <a:bodyPr/>
        <a:lstStyle/>
        <a:p>
          <a:endParaRPr lang="es-EC"/>
        </a:p>
      </dgm:t>
    </dgm:pt>
    <dgm:pt modelId="{AFBAC946-64FF-489E-91E9-D613726A4457}" type="pres">
      <dgm:prSet presAssocID="{EC8EE340-1880-4F5B-AF34-54DDB32C76C3}" presName="level3hierChild" presStyleCnt="0"/>
      <dgm:spPr/>
    </dgm:pt>
    <dgm:pt modelId="{EC424490-FD47-4300-A992-CF57895C0264}" type="pres">
      <dgm:prSet presAssocID="{31E4E844-0EC3-449C-96B3-913E008B044E}" presName="conn2-1" presStyleLbl="parChTrans1D2" presStyleIdx="2" presStyleCnt="3"/>
      <dgm:spPr/>
      <dgm:t>
        <a:bodyPr/>
        <a:lstStyle/>
        <a:p>
          <a:endParaRPr lang="es-EC"/>
        </a:p>
      </dgm:t>
    </dgm:pt>
    <dgm:pt modelId="{A7BD89EC-4854-44F9-BDF0-8D26C04CCB7F}" type="pres">
      <dgm:prSet presAssocID="{31E4E844-0EC3-449C-96B3-913E008B044E}" presName="connTx" presStyleLbl="parChTrans1D2" presStyleIdx="2" presStyleCnt="3"/>
      <dgm:spPr/>
      <dgm:t>
        <a:bodyPr/>
        <a:lstStyle/>
        <a:p>
          <a:endParaRPr lang="es-EC"/>
        </a:p>
      </dgm:t>
    </dgm:pt>
    <dgm:pt modelId="{9A3D9AB4-4340-4B63-8E33-27BBC523FF9E}" type="pres">
      <dgm:prSet presAssocID="{DB3B1DE4-9AC6-4168-970B-D45424DA2FC0}" presName="root2" presStyleCnt="0"/>
      <dgm:spPr/>
    </dgm:pt>
    <dgm:pt modelId="{E359452D-473D-4E9D-9318-699A79DEE27F}" type="pres">
      <dgm:prSet presAssocID="{DB3B1DE4-9AC6-4168-970B-D45424DA2FC0}" presName="LevelTwoTextNode" presStyleLbl="node2" presStyleIdx="2" presStyleCnt="3" custScaleX="107492" custScaleY="125677" custLinFactY="61575" custLinFactNeighborX="-33369" custLinFactNeighborY="100000">
        <dgm:presLayoutVars>
          <dgm:chPref val="3"/>
        </dgm:presLayoutVars>
      </dgm:prSet>
      <dgm:spPr/>
      <dgm:t>
        <a:bodyPr/>
        <a:lstStyle/>
        <a:p>
          <a:endParaRPr lang="es-ES"/>
        </a:p>
      </dgm:t>
    </dgm:pt>
    <dgm:pt modelId="{E2099E42-67A4-4C09-A928-BA0E2EFB6141}" type="pres">
      <dgm:prSet presAssocID="{DB3B1DE4-9AC6-4168-970B-D45424DA2FC0}" presName="level3hierChild" presStyleCnt="0"/>
      <dgm:spPr/>
    </dgm:pt>
  </dgm:ptLst>
  <dgm:cxnLst>
    <dgm:cxn modelId="{B6878A15-ADC8-4DDC-BA9C-0F932DE3CADA}" type="presOf" srcId="{2AA45908-9603-44BF-96BF-8D2F65B5B060}" destId="{11089127-0E06-48FC-8136-8D32A53B0712}" srcOrd="0" destOrd="0" presId="urn:microsoft.com/office/officeart/2008/layout/HorizontalMultiLevelHierarchy"/>
    <dgm:cxn modelId="{5B2C95BE-A860-4586-9148-B3EF171B9939}" type="presOf" srcId="{5398AF5F-C833-49E8-8340-49FEA17276F6}" destId="{615CBDF5-9EB5-4850-946A-D1AE8CE290D6}" srcOrd="0" destOrd="0" presId="urn:microsoft.com/office/officeart/2008/layout/HorizontalMultiLevelHierarchy"/>
    <dgm:cxn modelId="{129518C7-2124-4E33-870E-A88F1BD13973}" type="presOf" srcId="{26BD17D7-895D-4A15-8B61-A78AFE420BA4}" destId="{ACB13338-74FC-4C2D-AD38-7D00BE745415}" srcOrd="1" destOrd="0" presId="urn:microsoft.com/office/officeart/2008/layout/HorizontalMultiLevelHierarchy"/>
    <dgm:cxn modelId="{F0726420-995B-4666-83BE-C19C390E6595}" type="presOf" srcId="{81F2DB0B-2DF4-42CF-BA68-7FBB5F6CD587}" destId="{41542AFB-7DC4-453E-BA02-D98B56D6F3C5}" srcOrd="1" destOrd="0" presId="urn:microsoft.com/office/officeart/2008/layout/HorizontalMultiLevelHierarchy"/>
    <dgm:cxn modelId="{1CE8F143-704A-4748-93C7-A369A8521D33}" type="presOf" srcId="{7867F00C-FFC1-4746-84A5-0CFA5D5CFA89}" destId="{B629883F-5F2C-4939-A7DD-908DA7B1BFA5}" srcOrd="0" destOrd="0" presId="urn:microsoft.com/office/officeart/2008/layout/HorizontalMultiLevelHierarchy"/>
    <dgm:cxn modelId="{4A893F51-75EB-4A5A-B270-807AE330E826}" srcId="{9F3F76BB-3543-45D0-B48F-88B4B673539B}" destId="{E6A27AA8-13A6-42E1-A311-58CDF55B797B}" srcOrd="0" destOrd="0" parTransId="{AE5AEB44-025B-4D1F-A48F-9EFA01920652}" sibTransId="{7D5A7490-0DD2-4EAD-99B0-6B348AF47073}"/>
    <dgm:cxn modelId="{4E6E9FF2-3EBE-45B7-A7A6-4D4B35820729}" type="presOf" srcId="{4ED29F7A-466C-47A3-AD78-93ABC210EEE8}" destId="{5BD37AF2-A06C-4A4C-A5B8-A1A7B6D013F5}" srcOrd="0" destOrd="0" presId="urn:microsoft.com/office/officeart/2008/layout/HorizontalMultiLevelHierarchy"/>
    <dgm:cxn modelId="{56465C61-FE6D-44EE-904A-29D1C5A03858}" type="presOf" srcId="{81F2DB0B-2DF4-42CF-BA68-7FBB5F6CD587}" destId="{1FE1A9C1-BD28-4BBB-8B35-C23CA47FA467}" srcOrd="0" destOrd="0" presId="urn:microsoft.com/office/officeart/2008/layout/HorizontalMultiLevelHierarchy"/>
    <dgm:cxn modelId="{3D060EE4-D340-4D26-B156-D0B8B4DE944D}" type="presOf" srcId="{32A4F8F5-1EB5-4571-BE1A-235E565A60DB}" destId="{AD38CBE4-C98D-4A35-BFA4-0486ED26E33F}" srcOrd="0" destOrd="0" presId="urn:microsoft.com/office/officeart/2008/layout/HorizontalMultiLevelHierarchy"/>
    <dgm:cxn modelId="{90D24F1E-DB5F-4414-A6FA-2641152CFFEA}" type="presOf" srcId="{DB3B1DE4-9AC6-4168-970B-D45424DA2FC0}" destId="{E359452D-473D-4E9D-9318-699A79DEE27F}" srcOrd="0" destOrd="0" presId="urn:microsoft.com/office/officeart/2008/layout/HorizontalMultiLevelHierarchy"/>
    <dgm:cxn modelId="{A9A09706-F3C7-4274-9F81-FB64EE8D8237}" type="presOf" srcId="{26BD17D7-895D-4A15-8B61-A78AFE420BA4}" destId="{93F4B312-76CB-4090-8821-50EE63446F74}" srcOrd="0" destOrd="0" presId="urn:microsoft.com/office/officeart/2008/layout/HorizontalMultiLevelHierarchy"/>
    <dgm:cxn modelId="{07F892FA-140A-487E-AB84-3A46768A1E07}" type="presOf" srcId="{D6CE6C91-6237-4360-92C9-2B7C5128CD02}" destId="{C0C8C5C2-FF7B-4981-8DDC-C14F8DCF5243}" srcOrd="1" destOrd="0" presId="urn:microsoft.com/office/officeart/2008/layout/HorizontalMultiLevelHierarchy"/>
    <dgm:cxn modelId="{C4FC2BD2-3A2E-4718-A238-E91056515311}" srcId="{E6A27AA8-13A6-42E1-A311-58CDF55B797B}" destId="{3E05F9C0-B411-457B-A819-A4DA42108184}" srcOrd="4" destOrd="0" parTransId="{2892A43D-9D2F-4CA3-A4F1-251CEA6C9BF5}" sibTransId="{B66E2078-D195-4F35-9AD5-E333BEE3C6E0}"/>
    <dgm:cxn modelId="{4A7C6251-7F88-4201-8789-8DDA5D59B502}" type="presOf" srcId="{9F3F76BB-3543-45D0-B48F-88B4B673539B}" destId="{E41D3809-B005-4A92-8750-C3A4CF859DC2}" srcOrd="0" destOrd="0" presId="urn:microsoft.com/office/officeart/2008/layout/HorizontalMultiLevelHierarchy"/>
    <dgm:cxn modelId="{DDB965BD-57B6-4369-8C35-E4DAEE3E6A74}" type="presOf" srcId="{47E4A28F-405D-409B-AFF6-96DC0054DE39}" destId="{127CBA01-E8C2-4299-ABE7-65D4F49D31F3}" srcOrd="0" destOrd="0" presId="urn:microsoft.com/office/officeart/2008/layout/HorizontalMultiLevelHierarchy"/>
    <dgm:cxn modelId="{96554FF7-CDA4-4BB3-9444-09EE496267F9}" srcId="{9F3F76BB-3543-45D0-B48F-88B4B673539B}" destId="{DB3B1DE4-9AC6-4168-970B-D45424DA2FC0}" srcOrd="2" destOrd="0" parTransId="{31E4E844-0EC3-449C-96B3-913E008B044E}" sibTransId="{1294EC63-9E17-4E01-AEF0-07A0EF9CCEFE}"/>
    <dgm:cxn modelId="{CB8DC47D-C738-4B3B-8968-EF905B9C55FC}" type="presOf" srcId="{EC8EE340-1880-4F5B-AF34-54DDB32C76C3}" destId="{CC9BDD68-D060-4D64-9B93-24B5CC1F10A5}" srcOrd="0" destOrd="0" presId="urn:microsoft.com/office/officeart/2008/layout/HorizontalMultiLevelHierarchy"/>
    <dgm:cxn modelId="{04F02DC3-0730-4515-A9D4-E06E20CAC114}" srcId="{E6A27AA8-13A6-42E1-A311-58CDF55B797B}" destId="{5398AF5F-C833-49E8-8340-49FEA17276F6}" srcOrd="1" destOrd="0" parTransId="{D6CE6C91-6237-4360-92C9-2B7C5128CD02}" sibTransId="{F746154D-4D7A-49EA-B5D4-65DB95D3C99E}"/>
    <dgm:cxn modelId="{DC3CE111-9E5A-4E52-88C8-C9839D1AA107}" type="presOf" srcId="{3E05F9C0-B411-457B-A819-A4DA42108184}" destId="{8F661C40-D9D4-4D13-AFD5-F736AC79EC32}" srcOrd="0" destOrd="0" presId="urn:microsoft.com/office/officeart/2008/layout/HorizontalMultiLevelHierarchy"/>
    <dgm:cxn modelId="{B97975AA-F948-43BD-BAB4-0E7800993A13}" srcId="{7867F00C-FFC1-4746-84A5-0CFA5D5CFA89}" destId="{2AA45908-9603-44BF-96BF-8D2F65B5B060}" srcOrd="0" destOrd="0" parTransId="{3B13825D-BCD1-4449-AE8C-EB65F1BEDBF9}" sibTransId="{B1C2A79C-5B72-4CE4-A2CA-7FF93BD2C37E}"/>
    <dgm:cxn modelId="{8B807478-836F-457F-967F-6359D1832504}" srcId="{E6A27AA8-13A6-42E1-A311-58CDF55B797B}" destId="{E0335D04-5E1A-4ABF-B2F6-BCE91CC9BDDF}" srcOrd="2" destOrd="0" parTransId="{26BD17D7-895D-4A15-8B61-A78AFE420BA4}" sibTransId="{D7F52D03-62F4-4E0F-9A38-C52740F3A3A5}"/>
    <dgm:cxn modelId="{8CABCF55-D4CC-40BB-86EA-69171046D100}" srcId="{E6A27AA8-13A6-42E1-A311-58CDF55B797B}" destId="{41448984-7832-4711-9278-0D90D3DF47AA}" srcOrd="3" destOrd="0" parTransId="{4ED29F7A-466C-47A3-AD78-93ABC210EEE8}" sibTransId="{B6D4A2CE-8AA7-4F41-8FF9-F0E3C97C3840}"/>
    <dgm:cxn modelId="{5825F6EA-053D-41F3-8B8B-C7F90D03E05E}" type="presOf" srcId="{2892A43D-9D2F-4CA3-A4F1-251CEA6C9BF5}" destId="{E6527394-C00D-4A4D-A090-C0D69DC97B87}" srcOrd="0" destOrd="0" presId="urn:microsoft.com/office/officeart/2008/layout/HorizontalMultiLevelHierarchy"/>
    <dgm:cxn modelId="{F4D49C86-E148-4FF2-AFFF-3B5848B36723}" type="presOf" srcId="{AE5AEB44-025B-4D1F-A48F-9EFA01920652}" destId="{5F8AB5DA-9CFF-4A0B-9CE7-251880C22248}" srcOrd="1" destOrd="0" presId="urn:microsoft.com/office/officeart/2008/layout/HorizontalMultiLevelHierarchy"/>
    <dgm:cxn modelId="{6D0FC442-C63D-4D17-97D6-C36AF0920F42}" type="presOf" srcId="{E6A27AA8-13A6-42E1-A311-58CDF55B797B}" destId="{4ACC8C10-6C1E-4C8C-834E-B4512D07D353}" srcOrd="0" destOrd="0" presId="urn:microsoft.com/office/officeart/2008/layout/HorizontalMultiLevelHierarchy"/>
    <dgm:cxn modelId="{92398A72-DDC6-48DD-ABCD-E2D4E0EBDAC0}" type="presOf" srcId="{3B13825D-BCD1-4449-AE8C-EB65F1BEDBF9}" destId="{5F12248C-8710-45D0-927A-DDE95E973FD1}" srcOrd="0" destOrd="0" presId="urn:microsoft.com/office/officeart/2008/layout/HorizontalMultiLevelHierarchy"/>
    <dgm:cxn modelId="{D35BE26C-F0C9-4418-B67B-0F633CB8E5B4}" type="presOf" srcId="{47E4A28F-405D-409B-AFF6-96DC0054DE39}" destId="{A5F2BFAA-959F-4469-91F0-95B9C0AD3755}" srcOrd="1" destOrd="0" presId="urn:microsoft.com/office/officeart/2008/layout/HorizontalMultiLevelHierarchy"/>
    <dgm:cxn modelId="{BEAC730D-E410-4D70-B686-730177B1FCA1}" type="presOf" srcId="{31E4E844-0EC3-449C-96B3-913E008B044E}" destId="{EC424490-FD47-4300-A992-CF57895C0264}" srcOrd="0" destOrd="0" presId="urn:microsoft.com/office/officeart/2008/layout/HorizontalMultiLevelHierarchy"/>
    <dgm:cxn modelId="{7611831C-D62A-4702-B592-50EDC75EE033}" type="presOf" srcId="{B977F3DC-6D68-4DA3-AEFA-0BB2302AA838}" destId="{C1A80B35-7B3A-4EC4-88DD-DA97052C93BA}" srcOrd="1" destOrd="0" presId="urn:microsoft.com/office/officeart/2008/layout/HorizontalMultiLevelHierarchy"/>
    <dgm:cxn modelId="{3902B421-CD44-47D5-BFB6-503F85C9D5B3}" type="presOf" srcId="{4ED29F7A-466C-47A3-AD78-93ABC210EEE8}" destId="{08DD6C3B-9ACD-4000-8925-F270C4C205D7}" srcOrd="1" destOrd="0" presId="urn:microsoft.com/office/officeart/2008/layout/HorizontalMultiLevelHierarchy"/>
    <dgm:cxn modelId="{CD91E834-F788-4108-8127-5D7E92A4F1A1}" type="presOf" srcId="{31E4E844-0EC3-449C-96B3-913E008B044E}" destId="{A7BD89EC-4854-44F9-BDF0-8D26C04CCB7F}" srcOrd="1"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AE6AFF03-6E8A-497A-B8B5-54E4329321AA}" type="presOf" srcId="{E0335D04-5E1A-4ABF-B2F6-BCE91CC9BDDF}" destId="{7244DB31-D71E-41F8-9D40-B9564B3AD58B}" srcOrd="0" destOrd="0" presId="urn:microsoft.com/office/officeart/2008/layout/HorizontalMultiLevelHierarchy"/>
    <dgm:cxn modelId="{846EFE0C-AE87-496A-948D-3B492C2DD6F2}" srcId="{9F3F76BB-3543-45D0-B48F-88B4B673539B}" destId="{7867F00C-FFC1-4746-84A5-0CFA5D5CFA89}" srcOrd="1" destOrd="0" parTransId="{47E4A28F-405D-409B-AFF6-96DC0054DE39}" sibTransId="{B55B90FC-34CD-44A9-A62B-7268653F6A12}"/>
    <dgm:cxn modelId="{E3DE32CC-BEF9-4055-BE14-ECE823D23772}" srcId="{E6A27AA8-13A6-42E1-A311-58CDF55B797B}" destId="{32A4F8F5-1EB5-4571-BE1A-235E565A60DB}" srcOrd="0" destOrd="0" parTransId="{B977F3DC-6D68-4DA3-AEFA-0BB2302AA838}" sibTransId="{97327D61-84CA-415D-B1B2-643103CFAA1A}"/>
    <dgm:cxn modelId="{72C76E0F-17E6-4512-B151-CB8CA17E6DFF}" type="presOf" srcId="{BBE9F30F-2199-4238-AFFA-90A67AD7BDC4}" destId="{0F1F804F-4DC8-4B57-B675-2F233949201E}" srcOrd="0" destOrd="0" presId="urn:microsoft.com/office/officeart/2008/layout/HorizontalMultiLevelHierarchy"/>
    <dgm:cxn modelId="{E3EA9793-F9AC-43F0-AD4B-824DE17FC448}" type="presOf" srcId="{2892A43D-9D2F-4CA3-A4F1-251CEA6C9BF5}" destId="{CBE69AFF-2298-4111-A4D1-F2729501D67B}" srcOrd="1" destOrd="0" presId="urn:microsoft.com/office/officeart/2008/layout/HorizontalMultiLevelHierarchy"/>
    <dgm:cxn modelId="{79A9E210-E63D-478F-9CD7-E47588985D7F}" srcId="{7867F00C-FFC1-4746-84A5-0CFA5D5CFA89}" destId="{EC8EE340-1880-4F5B-AF34-54DDB32C76C3}" srcOrd="1" destOrd="0" parTransId="{81F2DB0B-2DF4-42CF-BA68-7FBB5F6CD587}" sibTransId="{95068B29-D700-4911-A563-EAFF453432E4}"/>
    <dgm:cxn modelId="{D3588738-E365-4DEE-A1AD-8A6DDD0F5C35}" type="presOf" srcId="{B977F3DC-6D68-4DA3-AEFA-0BB2302AA838}" destId="{3CBCDF30-1105-4D8B-94D5-25E4B4AB541E}" srcOrd="0" destOrd="0" presId="urn:microsoft.com/office/officeart/2008/layout/HorizontalMultiLevelHierarchy"/>
    <dgm:cxn modelId="{D3656BFC-67B5-494B-AA0C-7AF1CA4E1AC8}" type="presOf" srcId="{41448984-7832-4711-9278-0D90D3DF47AA}" destId="{FA70428D-D207-4C85-B8F6-8014FD0864E3}" srcOrd="0" destOrd="0" presId="urn:microsoft.com/office/officeart/2008/layout/HorizontalMultiLevelHierarchy"/>
    <dgm:cxn modelId="{292642DB-8159-4192-8B85-6507705A51BF}" type="presOf" srcId="{3B13825D-BCD1-4449-AE8C-EB65F1BEDBF9}" destId="{722DBAB8-038F-473F-8788-FAE873ED21DB}" srcOrd="1" destOrd="0" presId="urn:microsoft.com/office/officeart/2008/layout/HorizontalMultiLevelHierarchy"/>
    <dgm:cxn modelId="{EBD83956-6A9D-473C-942D-B68361CBFB48}" type="presOf" srcId="{D6CE6C91-6237-4360-92C9-2B7C5128CD02}" destId="{6C9D3650-4332-4164-A5F3-54B4E0DBA0C8}" srcOrd="0" destOrd="0" presId="urn:microsoft.com/office/officeart/2008/layout/HorizontalMultiLevelHierarchy"/>
    <dgm:cxn modelId="{9F8A29DE-FA64-4295-98C7-9140AEB44625}" type="presOf" srcId="{AE5AEB44-025B-4D1F-A48F-9EFA01920652}" destId="{6EEBE85B-F502-4B7E-8515-1F15C64EAC0C}" srcOrd="0" destOrd="0" presId="urn:microsoft.com/office/officeart/2008/layout/HorizontalMultiLevelHierarchy"/>
    <dgm:cxn modelId="{EAD77B84-75F3-45F4-8540-9AF90FE8AEE5}" type="presParOf" srcId="{0F1F804F-4DC8-4B57-B675-2F233949201E}" destId="{593FC032-9419-4484-AAC3-44A707D7659A}" srcOrd="0" destOrd="0" presId="urn:microsoft.com/office/officeart/2008/layout/HorizontalMultiLevelHierarchy"/>
    <dgm:cxn modelId="{BD9F9892-D23E-4212-9304-955929E7DADB}" type="presParOf" srcId="{593FC032-9419-4484-AAC3-44A707D7659A}" destId="{E41D3809-B005-4A92-8750-C3A4CF859DC2}" srcOrd="0" destOrd="0" presId="urn:microsoft.com/office/officeart/2008/layout/HorizontalMultiLevelHierarchy"/>
    <dgm:cxn modelId="{606A5E53-84B9-4326-8E03-CB455AFFF26F}" type="presParOf" srcId="{593FC032-9419-4484-AAC3-44A707D7659A}" destId="{5EF2F110-FC1F-4629-AC00-06AFB0252706}" srcOrd="1" destOrd="0" presId="urn:microsoft.com/office/officeart/2008/layout/HorizontalMultiLevelHierarchy"/>
    <dgm:cxn modelId="{FFFFB018-3EC7-43A7-AD63-9DD7338F3068}" type="presParOf" srcId="{5EF2F110-FC1F-4629-AC00-06AFB0252706}" destId="{6EEBE85B-F502-4B7E-8515-1F15C64EAC0C}" srcOrd="0" destOrd="0" presId="urn:microsoft.com/office/officeart/2008/layout/HorizontalMultiLevelHierarchy"/>
    <dgm:cxn modelId="{29D97C3D-E747-4B4F-8B7C-DA74BFEF3B6F}" type="presParOf" srcId="{6EEBE85B-F502-4B7E-8515-1F15C64EAC0C}" destId="{5F8AB5DA-9CFF-4A0B-9CE7-251880C22248}" srcOrd="0" destOrd="0" presId="urn:microsoft.com/office/officeart/2008/layout/HorizontalMultiLevelHierarchy"/>
    <dgm:cxn modelId="{E6EC78E5-946D-4126-A385-8D0966F9A7CE}" type="presParOf" srcId="{5EF2F110-FC1F-4629-AC00-06AFB0252706}" destId="{9C988DDA-DAC7-4B9D-9D8B-D9C41616926D}" srcOrd="1" destOrd="0" presId="urn:microsoft.com/office/officeart/2008/layout/HorizontalMultiLevelHierarchy"/>
    <dgm:cxn modelId="{3E733153-D53C-4A2E-9212-7439F6EE5DEA}" type="presParOf" srcId="{9C988DDA-DAC7-4B9D-9D8B-D9C41616926D}" destId="{4ACC8C10-6C1E-4C8C-834E-B4512D07D353}" srcOrd="0" destOrd="0" presId="urn:microsoft.com/office/officeart/2008/layout/HorizontalMultiLevelHierarchy"/>
    <dgm:cxn modelId="{AA79C782-F2DF-410D-92E5-6C2ACB11F097}" type="presParOf" srcId="{9C988DDA-DAC7-4B9D-9D8B-D9C41616926D}" destId="{13ED99A3-0079-4724-BF39-F945A645B4CA}" srcOrd="1" destOrd="0" presId="urn:microsoft.com/office/officeart/2008/layout/HorizontalMultiLevelHierarchy"/>
    <dgm:cxn modelId="{A1079B51-2F2F-4928-AE13-096B22FBC46E}" type="presParOf" srcId="{13ED99A3-0079-4724-BF39-F945A645B4CA}" destId="{3CBCDF30-1105-4D8B-94D5-25E4B4AB541E}" srcOrd="0" destOrd="0" presId="urn:microsoft.com/office/officeart/2008/layout/HorizontalMultiLevelHierarchy"/>
    <dgm:cxn modelId="{567DDC7C-F221-4940-A935-538EB9E6BD68}" type="presParOf" srcId="{3CBCDF30-1105-4D8B-94D5-25E4B4AB541E}" destId="{C1A80B35-7B3A-4EC4-88DD-DA97052C93BA}" srcOrd="0" destOrd="0" presId="urn:microsoft.com/office/officeart/2008/layout/HorizontalMultiLevelHierarchy"/>
    <dgm:cxn modelId="{B7451465-407D-4A0B-A797-F57216E67AC5}" type="presParOf" srcId="{13ED99A3-0079-4724-BF39-F945A645B4CA}" destId="{7061320A-26FE-4706-868B-B4677B16117A}" srcOrd="1" destOrd="0" presId="urn:microsoft.com/office/officeart/2008/layout/HorizontalMultiLevelHierarchy"/>
    <dgm:cxn modelId="{7A57B8ED-E795-42A9-B528-2D409E194FFB}" type="presParOf" srcId="{7061320A-26FE-4706-868B-B4677B16117A}" destId="{AD38CBE4-C98D-4A35-BFA4-0486ED26E33F}" srcOrd="0" destOrd="0" presId="urn:microsoft.com/office/officeart/2008/layout/HorizontalMultiLevelHierarchy"/>
    <dgm:cxn modelId="{04C06E87-5587-4BDE-86C4-6A60383F9B34}" type="presParOf" srcId="{7061320A-26FE-4706-868B-B4677B16117A}" destId="{0ED6F262-419C-4A3E-8592-EE2A1E2E369E}" srcOrd="1" destOrd="0" presId="urn:microsoft.com/office/officeart/2008/layout/HorizontalMultiLevelHierarchy"/>
    <dgm:cxn modelId="{2750C8AC-00D6-4BD4-82F7-7E2C81677DA8}" type="presParOf" srcId="{13ED99A3-0079-4724-BF39-F945A645B4CA}" destId="{6C9D3650-4332-4164-A5F3-54B4E0DBA0C8}" srcOrd="2" destOrd="0" presId="urn:microsoft.com/office/officeart/2008/layout/HorizontalMultiLevelHierarchy"/>
    <dgm:cxn modelId="{5051AA84-22D3-471A-B480-555F96FE3E3D}" type="presParOf" srcId="{6C9D3650-4332-4164-A5F3-54B4E0DBA0C8}" destId="{C0C8C5C2-FF7B-4981-8DDC-C14F8DCF5243}" srcOrd="0" destOrd="0" presId="urn:microsoft.com/office/officeart/2008/layout/HorizontalMultiLevelHierarchy"/>
    <dgm:cxn modelId="{C9371691-E7FD-4744-A6B2-E9F17BDF3BDA}" type="presParOf" srcId="{13ED99A3-0079-4724-BF39-F945A645B4CA}" destId="{CA4580C8-108C-4F0E-A888-5BB0808263D4}" srcOrd="3" destOrd="0" presId="urn:microsoft.com/office/officeart/2008/layout/HorizontalMultiLevelHierarchy"/>
    <dgm:cxn modelId="{994F700C-E3B7-438F-8929-5D4E5CDF524A}" type="presParOf" srcId="{CA4580C8-108C-4F0E-A888-5BB0808263D4}" destId="{615CBDF5-9EB5-4850-946A-D1AE8CE290D6}" srcOrd="0" destOrd="0" presId="urn:microsoft.com/office/officeart/2008/layout/HorizontalMultiLevelHierarchy"/>
    <dgm:cxn modelId="{3879A2B7-4040-4240-A977-FE119CDFDDB6}" type="presParOf" srcId="{CA4580C8-108C-4F0E-A888-5BB0808263D4}" destId="{7C4DA134-768E-4646-AAD1-2B6BC353EA2B}" srcOrd="1" destOrd="0" presId="urn:microsoft.com/office/officeart/2008/layout/HorizontalMultiLevelHierarchy"/>
    <dgm:cxn modelId="{D4AA41C4-EB3B-4D5E-9672-6F4721FB7933}" type="presParOf" srcId="{13ED99A3-0079-4724-BF39-F945A645B4CA}" destId="{93F4B312-76CB-4090-8821-50EE63446F74}" srcOrd="4" destOrd="0" presId="urn:microsoft.com/office/officeart/2008/layout/HorizontalMultiLevelHierarchy"/>
    <dgm:cxn modelId="{976EA508-9643-4DA2-846F-3443677D3B51}" type="presParOf" srcId="{93F4B312-76CB-4090-8821-50EE63446F74}" destId="{ACB13338-74FC-4C2D-AD38-7D00BE745415}" srcOrd="0" destOrd="0" presId="urn:microsoft.com/office/officeart/2008/layout/HorizontalMultiLevelHierarchy"/>
    <dgm:cxn modelId="{8D979651-336A-4B9B-AD6A-56FDA1F33967}" type="presParOf" srcId="{13ED99A3-0079-4724-BF39-F945A645B4CA}" destId="{BFFBA745-5EFB-4FFD-986D-41C0E146CB9D}" srcOrd="5" destOrd="0" presId="urn:microsoft.com/office/officeart/2008/layout/HorizontalMultiLevelHierarchy"/>
    <dgm:cxn modelId="{AA5A9D5E-59E4-4B22-BA47-D3B1F7DB6C22}" type="presParOf" srcId="{BFFBA745-5EFB-4FFD-986D-41C0E146CB9D}" destId="{7244DB31-D71E-41F8-9D40-B9564B3AD58B}" srcOrd="0" destOrd="0" presId="urn:microsoft.com/office/officeart/2008/layout/HorizontalMultiLevelHierarchy"/>
    <dgm:cxn modelId="{6B701851-F5B1-4B9C-A173-CD9BDB64B8E6}" type="presParOf" srcId="{BFFBA745-5EFB-4FFD-986D-41C0E146CB9D}" destId="{62742BF2-8CEE-44E5-AC7F-197025EF4B29}" srcOrd="1" destOrd="0" presId="urn:microsoft.com/office/officeart/2008/layout/HorizontalMultiLevelHierarchy"/>
    <dgm:cxn modelId="{71D899B0-E85A-459A-BED5-BCF5E8DB2CB7}" type="presParOf" srcId="{13ED99A3-0079-4724-BF39-F945A645B4CA}" destId="{5BD37AF2-A06C-4A4C-A5B8-A1A7B6D013F5}" srcOrd="6" destOrd="0" presId="urn:microsoft.com/office/officeart/2008/layout/HorizontalMultiLevelHierarchy"/>
    <dgm:cxn modelId="{B34C2DB4-D021-49D3-84A7-D62E1980905C}" type="presParOf" srcId="{5BD37AF2-A06C-4A4C-A5B8-A1A7B6D013F5}" destId="{08DD6C3B-9ACD-4000-8925-F270C4C205D7}" srcOrd="0" destOrd="0" presId="urn:microsoft.com/office/officeart/2008/layout/HorizontalMultiLevelHierarchy"/>
    <dgm:cxn modelId="{D44474BD-02D2-47B7-87A3-C04C47FD0548}" type="presParOf" srcId="{13ED99A3-0079-4724-BF39-F945A645B4CA}" destId="{A936EDF4-595C-4272-8288-F7DFC4E3D9E9}" srcOrd="7" destOrd="0" presId="urn:microsoft.com/office/officeart/2008/layout/HorizontalMultiLevelHierarchy"/>
    <dgm:cxn modelId="{AB4D5A0E-B69B-4C60-A46B-5ABE4847E0B3}" type="presParOf" srcId="{A936EDF4-595C-4272-8288-F7DFC4E3D9E9}" destId="{FA70428D-D207-4C85-B8F6-8014FD0864E3}" srcOrd="0" destOrd="0" presId="urn:microsoft.com/office/officeart/2008/layout/HorizontalMultiLevelHierarchy"/>
    <dgm:cxn modelId="{5F996983-B39B-419F-A758-00D4366EFF81}" type="presParOf" srcId="{A936EDF4-595C-4272-8288-F7DFC4E3D9E9}" destId="{CE028980-736B-4708-B591-AC1FBAB5CED3}" srcOrd="1" destOrd="0" presId="urn:microsoft.com/office/officeart/2008/layout/HorizontalMultiLevelHierarchy"/>
    <dgm:cxn modelId="{D4B48560-E24C-4458-B98A-E633342689F8}" type="presParOf" srcId="{13ED99A3-0079-4724-BF39-F945A645B4CA}" destId="{E6527394-C00D-4A4D-A090-C0D69DC97B87}" srcOrd="8" destOrd="0" presId="urn:microsoft.com/office/officeart/2008/layout/HorizontalMultiLevelHierarchy"/>
    <dgm:cxn modelId="{C005DD69-D7B5-443F-A574-7DF6EF240ED6}" type="presParOf" srcId="{E6527394-C00D-4A4D-A090-C0D69DC97B87}" destId="{CBE69AFF-2298-4111-A4D1-F2729501D67B}" srcOrd="0" destOrd="0" presId="urn:microsoft.com/office/officeart/2008/layout/HorizontalMultiLevelHierarchy"/>
    <dgm:cxn modelId="{E99B0FC0-2097-48F3-93A4-C926D153F57D}" type="presParOf" srcId="{13ED99A3-0079-4724-BF39-F945A645B4CA}" destId="{4176038D-B1F9-40FE-B9F1-78DC3A7AF909}" srcOrd="9" destOrd="0" presId="urn:microsoft.com/office/officeart/2008/layout/HorizontalMultiLevelHierarchy"/>
    <dgm:cxn modelId="{E74C5451-49F9-40AF-8A6B-F1253ED587BC}" type="presParOf" srcId="{4176038D-B1F9-40FE-B9F1-78DC3A7AF909}" destId="{8F661C40-D9D4-4D13-AFD5-F736AC79EC32}" srcOrd="0" destOrd="0" presId="urn:microsoft.com/office/officeart/2008/layout/HorizontalMultiLevelHierarchy"/>
    <dgm:cxn modelId="{D19BF277-FE90-4E89-B4F3-FD1D682CF93A}" type="presParOf" srcId="{4176038D-B1F9-40FE-B9F1-78DC3A7AF909}" destId="{31B9E231-6D4B-4A23-BBE0-8CC3DA2FAED7}" srcOrd="1" destOrd="0" presId="urn:microsoft.com/office/officeart/2008/layout/HorizontalMultiLevelHierarchy"/>
    <dgm:cxn modelId="{4A48E6B0-5E93-44DA-8C79-90059523AE07}" type="presParOf" srcId="{5EF2F110-FC1F-4629-AC00-06AFB0252706}" destId="{127CBA01-E8C2-4299-ABE7-65D4F49D31F3}" srcOrd="2" destOrd="0" presId="urn:microsoft.com/office/officeart/2008/layout/HorizontalMultiLevelHierarchy"/>
    <dgm:cxn modelId="{952F930C-D1E5-4350-AAC7-B008F8829BCE}" type="presParOf" srcId="{127CBA01-E8C2-4299-ABE7-65D4F49D31F3}" destId="{A5F2BFAA-959F-4469-91F0-95B9C0AD3755}" srcOrd="0" destOrd="0" presId="urn:microsoft.com/office/officeart/2008/layout/HorizontalMultiLevelHierarchy"/>
    <dgm:cxn modelId="{D16A121C-19DC-4FDC-A219-09E96D3C6F31}" type="presParOf" srcId="{5EF2F110-FC1F-4629-AC00-06AFB0252706}" destId="{AFC1A7A7-830A-4F4E-AB6C-83CCE6CA0332}" srcOrd="3" destOrd="0" presId="urn:microsoft.com/office/officeart/2008/layout/HorizontalMultiLevelHierarchy"/>
    <dgm:cxn modelId="{620382E5-1501-4AFE-90BE-48E78F0FD59E}" type="presParOf" srcId="{AFC1A7A7-830A-4F4E-AB6C-83CCE6CA0332}" destId="{B629883F-5F2C-4939-A7DD-908DA7B1BFA5}" srcOrd="0" destOrd="0" presId="urn:microsoft.com/office/officeart/2008/layout/HorizontalMultiLevelHierarchy"/>
    <dgm:cxn modelId="{FB62CB0F-ADD7-4D07-927F-527DDCB22392}" type="presParOf" srcId="{AFC1A7A7-830A-4F4E-AB6C-83CCE6CA0332}" destId="{F285D5DA-44C4-46E9-998D-4FE26DDBCCDD}" srcOrd="1" destOrd="0" presId="urn:microsoft.com/office/officeart/2008/layout/HorizontalMultiLevelHierarchy"/>
    <dgm:cxn modelId="{4D1812B1-1869-4DEC-8148-29B20492AB0E}" type="presParOf" srcId="{F285D5DA-44C4-46E9-998D-4FE26DDBCCDD}" destId="{5F12248C-8710-45D0-927A-DDE95E973FD1}" srcOrd="0" destOrd="0" presId="urn:microsoft.com/office/officeart/2008/layout/HorizontalMultiLevelHierarchy"/>
    <dgm:cxn modelId="{4AE9854A-1267-4EA5-B33E-FDAF1CCA1548}" type="presParOf" srcId="{5F12248C-8710-45D0-927A-DDE95E973FD1}" destId="{722DBAB8-038F-473F-8788-FAE873ED21DB}" srcOrd="0" destOrd="0" presId="urn:microsoft.com/office/officeart/2008/layout/HorizontalMultiLevelHierarchy"/>
    <dgm:cxn modelId="{F4F1D558-C5A7-44D8-A135-C40E4C631B87}" type="presParOf" srcId="{F285D5DA-44C4-46E9-998D-4FE26DDBCCDD}" destId="{3FDBDCF6-A8A5-4C5F-BAC3-AEF5F7EA0DB7}" srcOrd="1" destOrd="0" presId="urn:microsoft.com/office/officeart/2008/layout/HorizontalMultiLevelHierarchy"/>
    <dgm:cxn modelId="{B0273933-C4D2-4977-A05A-F58B2361D850}" type="presParOf" srcId="{3FDBDCF6-A8A5-4C5F-BAC3-AEF5F7EA0DB7}" destId="{11089127-0E06-48FC-8136-8D32A53B0712}" srcOrd="0" destOrd="0" presId="urn:microsoft.com/office/officeart/2008/layout/HorizontalMultiLevelHierarchy"/>
    <dgm:cxn modelId="{79C32ED5-F5C5-4552-A267-503B64A69F59}" type="presParOf" srcId="{3FDBDCF6-A8A5-4C5F-BAC3-AEF5F7EA0DB7}" destId="{9AB1420D-A854-4BD7-B039-B8DD5E54917C}" srcOrd="1" destOrd="0" presId="urn:microsoft.com/office/officeart/2008/layout/HorizontalMultiLevelHierarchy"/>
    <dgm:cxn modelId="{E1711DD8-345E-4D0F-AD83-EF56BF62A1E5}" type="presParOf" srcId="{F285D5DA-44C4-46E9-998D-4FE26DDBCCDD}" destId="{1FE1A9C1-BD28-4BBB-8B35-C23CA47FA467}" srcOrd="2" destOrd="0" presId="urn:microsoft.com/office/officeart/2008/layout/HorizontalMultiLevelHierarchy"/>
    <dgm:cxn modelId="{BF380314-BF84-4BB6-8FD8-658C6CDDF36B}" type="presParOf" srcId="{1FE1A9C1-BD28-4BBB-8B35-C23CA47FA467}" destId="{41542AFB-7DC4-453E-BA02-D98B56D6F3C5}" srcOrd="0" destOrd="0" presId="urn:microsoft.com/office/officeart/2008/layout/HorizontalMultiLevelHierarchy"/>
    <dgm:cxn modelId="{CFC55144-A695-434C-95ED-8C4B6431749E}" type="presParOf" srcId="{F285D5DA-44C4-46E9-998D-4FE26DDBCCDD}" destId="{ED66F7E6-C55F-4FE3-89A8-72665F1EE806}" srcOrd="3" destOrd="0" presId="urn:microsoft.com/office/officeart/2008/layout/HorizontalMultiLevelHierarchy"/>
    <dgm:cxn modelId="{860AA7FB-F777-43F3-916C-15C10AA165DD}" type="presParOf" srcId="{ED66F7E6-C55F-4FE3-89A8-72665F1EE806}" destId="{CC9BDD68-D060-4D64-9B93-24B5CC1F10A5}" srcOrd="0" destOrd="0" presId="urn:microsoft.com/office/officeart/2008/layout/HorizontalMultiLevelHierarchy"/>
    <dgm:cxn modelId="{CA27C834-00B6-42C3-92AF-8B1D4E630C65}" type="presParOf" srcId="{ED66F7E6-C55F-4FE3-89A8-72665F1EE806}" destId="{AFBAC946-64FF-489E-91E9-D613726A4457}" srcOrd="1" destOrd="0" presId="urn:microsoft.com/office/officeart/2008/layout/HorizontalMultiLevelHierarchy"/>
    <dgm:cxn modelId="{13F95C2F-0028-4281-BA77-976CD9A4C870}" type="presParOf" srcId="{5EF2F110-FC1F-4629-AC00-06AFB0252706}" destId="{EC424490-FD47-4300-A992-CF57895C0264}" srcOrd="4" destOrd="0" presId="urn:microsoft.com/office/officeart/2008/layout/HorizontalMultiLevelHierarchy"/>
    <dgm:cxn modelId="{C9C999D8-591A-4749-B347-C757C93DFB0F}" type="presParOf" srcId="{EC424490-FD47-4300-A992-CF57895C0264}" destId="{A7BD89EC-4854-44F9-BDF0-8D26C04CCB7F}" srcOrd="0" destOrd="0" presId="urn:microsoft.com/office/officeart/2008/layout/HorizontalMultiLevelHierarchy"/>
    <dgm:cxn modelId="{D8E0C416-70C2-40B0-8470-7139C4A3E801}" type="presParOf" srcId="{5EF2F110-FC1F-4629-AC00-06AFB0252706}" destId="{9A3D9AB4-4340-4B63-8E33-27BBC523FF9E}" srcOrd="5" destOrd="0" presId="urn:microsoft.com/office/officeart/2008/layout/HorizontalMultiLevelHierarchy"/>
    <dgm:cxn modelId="{B7E9FAEB-D044-4627-85B9-5035B0C14238}" type="presParOf" srcId="{9A3D9AB4-4340-4B63-8E33-27BBC523FF9E}" destId="{E359452D-473D-4E9D-9318-699A79DEE27F}" srcOrd="0" destOrd="0" presId="urn:microsoft.com/office/officeart/2008/layout/HorizontalMultiLevelHierarchy"/>
    <dgm:cxn modelId="{308F1AFE-F3CF-4E73-BE45-8219F51CEBD4}" type="presParOf" srcId="{9A3D9AB4-4340-4B63-8E33-27BBC523FF9E}" destId="{E2099E42-67A4-4C09-A928-BA0E2EFB6141}"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Tipos de máquinas de inyección</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E6A27AA8-13A6-42E1-A311-58CDF55B797B}">
      <dgm:prSet custT="1"/>
      <dgm:spPr/>
      <dgm:t>
        <a:bodyPr/>
        <a:lstStyle/>
        <a:p>
          <a:r>
            <a:rPr lang="es-ES" sz="1400" dirty="0" smtClean="0"/>
            <a:t>Máquinas de inyección con pistón</a:t>
          </a:r>
          <a:endParaRPr lang="es-ES" sz="1400" dirty="0"/>
        </a:p>
      </dgm:t>
    </dgm:pt>
    <dgm:pt modelId="{AE5AEB44-025B-4D1F-A48F-9EFA01920652}" type="parTrans" cxnId="{4A893F51-75EB-4A5A-B270-807AE330E826}">
      <dgm:prSet/>
      <dgm:spPr/>
      <dgm:t>
        <a:bodyPr/>
        <a:lstStyle/>
        <a:p>
          <a:endParaRPr lang="es-ES"/>
        </a:p>
      </dgm:t>
    </dgm:pt>
    <dgm:pt modelId="{7D5A7490-0DD2-4EAD-99B0-6B348AF47073}" type="sibTrans" cxnId="{4A893F51-75EB-4A5A-B270-807AE330E826}">
      <dgm:prSet/>
      <dgm:spPr/>
      <dgm:t>
        <a:bodyPr/>
        <a:lstStyle/>
        <a:p>
          <a:endParaRPr lang="es-ES"/>
        </a:p>
      </dgm:t>
    </dgm:pt>
    <dgm:pt modelId="{7867F00C-FFC1-4746-84A5-0CFA5D5CFA89}">
      <dgm:prSet custT="1"/>
      <dgm:spPr/>
      <dgm:t>
        <a:bodyPr/>
        <a:lstStyle/>
        <a:p>
          <a:r>
            <a:rPr lang="es-ES" sz="1400" dirty="0" smtClean="0"/>
            <a:t>Máquinas con sistema de pre plastificación</a:t>
          </a:r>
          <a:endParaRPr lang="es-ES" sz="1400" dirty="0"/>
        </a:p>
      </dgm:t>
    </dgm:pt>
    <dgm:pt modelId="{47E4A28F-405D-409B-AFF6-96DC0054DE39}" type="parTrans" cxnId="{846EFE0C-AE87-496A-948D-3B492C2DD6F2}">
      <dgm:prSet/>
      <dgm:spPr/>
      <dgm:t>
        <a:bodyPr/>
        <a:lstStyle/>
        <a:p>
          <a:endParaRPr lang="es-ES"/>
        </a:p>
      </dgm:t>
    </dgm:pt>
    <dgm:pt modelId="{B55B90FC-34CD-44A9-A62B-7268653F6A12}" type="sibTrans" cxnId="{846EFE0C-AE87-496A-948D-3B492C2DD6F2}">
      <dgm:prSet/>
      <dgm:spPr/>
      <dgm:t>
        <a:bodyPr/>
        <a:lstStyle/>
        <a:p>
          <a:endParaRPr lang="es-ES"/>
        </a:p>
      </dgm:t>
    </dgm:pt>
    <dgm:pt modelId="{F4912B58-CE61-4978-8A06-BCD414791ABA}">
      <dgm:prSet custT="1"/>
      <dgm:spPr/>
      <dgm:t>
        <a:bodyPr/>
        <a:lstStyle/>
        <a:p>
          <a:r>
            <a:rPr lang="es-ES" sz="1400" dirty="0" smtClean="0"/>
            <a:t>Máquina  de inyección con tornillo alternativo</a:t>
          </a:r>
          <a:endParaRPr lang="es-ES" sz="1400" dirty="0"/>
        </a:p>
      </dgm:t>
    </dgm:pt>
    <dgm:pt modelId="{D0B3ABDF-8D57-40A7-A18A-04186D0F80CC}" type="parTrans" cxnId="{7A06CC7B-C000-4A5D-A698-2A0AEE595E04}">
      <dgm:prSet/>
      <dgm:spPr/>
      <dgm:t>
        <a:bodyPr/>
        <a:lstStyle/>
        <a:p>
          <a:endParaRPr lang="es-ES"/>
        </a:p>
      </dgm:t>
    </dgm:pt>
    <dgm:pt modelId="{C68DFDEF-08B3-46C2-AB29-5975DF187CE1}" type="sibTrans" cxnId="{7A06CC7B-C000-4A5D-A698-2A0AEE595E04}">
      <dgm:prSet/>
      <dgm:spPr/>
      <dgm:t>
        <a:bodyPr/>
        <a:lstStyle/>
        <a:p>
          <a:endParaRPr lang="es-ES"/>
        </a:p>
      </dgm:t>
    </dgm:pt>
    <dgm:pt modelId="{134A9904-054C-4D2E-939A-BEC4C7A7A0A5}">
      <dgm:prSet custT="1"/>
      <dgm:spPr/>
      <dgm:t>
        <a:bodyPr/>
        <a:lstStyle/>
        <a:p>
          <a:r>
            <a:rPr lang="es-ES" sz="1400" dirty="0" smtClean="0"/>
            <a:t>Realiza la fusión e inyección mediante un tornillo alternativo.</a:t>
          </a:r>
          <a:endParaRPr lang="es-ES" sz="1900" dirty="0"/>
        </a:p>
      </dgm:t>
    </dgm:pt>
    <dgm:pt modelId="{582C373D-A775-475B-9EA6-D831755BB89E}" type="parTrans" cxnId="{D68BE707-0436-42BE-A7DC-3548709D68C4}">
      <dgm:prSet/>
      <dgm:spPr/>
      <dgm:t>
        <a:bodyPr/>
        <a:lstStyle/>
        <a:p>
          <a:endParaRPr lang="es-ES"/>
        </a:p>
      </dgm:t>
    </dgm:pt>
    <dgm:pt modelId="{EA96E6FD-FA9A-439A-9F0A-5493F7BA4F71}" type="sibTrans" cxnId="{D68BE707-0436-42BE-A7DC-3548709D68C4}">
      <dgm:prSet/>
      <dgm:spPr/>
      <dgm:t>
        <a:bodyPr/>
        <a:lstStyle/>
        <a:p>
          <a:endParaRPr lang="es-ES"/>
        </a:p>
      </dgm:t>
    </dgm:pt>
    <dgm:pt modelId="{1D6C4DA3-259E-4A39-8EA6-0B029F1CB9EC}">
      <dgm:prSet custT="1"/>
      <dgm:spPr/>
      <dgm:t>
        <a:bodyPr/>
        <a:lstStyle/>
        <a:p>
          <a:r>
            <a:rPr lang="es-ES" sz="1400" dirty="0" smtClean="0"/>
            <a:t>Máquinas de inyección multicolor.</a:t>
          </a:r>
          <a:endParaRPr lang="es-ES" sz="1400" dirty="0"/>
        </a:p>
      </dgm:t>
    </dgm:pt>
    <dgm:pt modelId="{CE97831A-F7E0-4051-99B2-B7123A55AD67}" type="parTrans" cxnId="{86D88AAC-0435-4666-A800-92DBC6DC450B}">
      <dgm:prSet/>
      <dgm:spPr/>
      <dgm:t>
        <a:bodyPr/>
        <a:lstStyle/>
        <a:p>
          <a:endParaRPr lang="es-EC"/>
        </a:p>
      </dgm:t>
    </dgm:pt>
    <dgm:pt modelId="{09C188F3-7235-429B-A4E9-76F95A2D498F}" type="sibTrans" cxnId="{86D88AAC-0435-4666-A800-92DBC6DC450B}">
      <dgm:prSet/>
      <dgm:spPr/>
      <dgm:t>
        <a:bodyPr/>
        <a:lstStyle/>
        <a:p>
          <a:endParaRPr lang="es-EC"/>
        </a:p>
      </dgm:t>
    </dgm:pt>
    <dgm:pt modelId="{E6400196-F0A8-418E-9934-A1BD6A2AC18F}">
      <dgm:prSet custT="1"/>
      <dgm:spPr/>
      <dgm:t>
        <a:bodyPr/>
        <a:lstStyle/>
        <a:p>
          <a:r>
            <a:rPr lang="es-ES" sz="1400" dirty="0" smtClean="0"/>
            <a:t>Máquinas de moldeo por inyección reactiva</a:t>
          </a:r>
          <a:endParaRPr lang="es-ES" sz="1400" dirty="0"/>
        </a:p>
      </dgm:t>
    </dgm:pt>
    <dgm:pt modelId="{E6CCAA83-8ABD-4F8A-8A68-EA9DFFD236C0}" type="parTrans" cxnId="{560D90BB-BE92-411B-A6D0-A41E6A037CB9}">
      <dgm:prSet/>
      <dgm:spPr/>
      <dgm:t>
        <a:bodyPr/>
        <a:lstStyle/>
        <a:p>
          <a:endParaRPr lang="es-EC"/>
        </a:p>
      </dgm:t>
    </dgm:pt>
    <dgm:pt modelId="{2DB85BC6-2AEC-4B37-BC36-927585DD9626}" type="sibTrans" cxnId="{560D90BB-BE92-411B-A6D0-A41E6A037CB9}">
      <dgm:prSet/>
      <dgm:spPr/>
      <dgm:t>
        <a:bodyPr/>
        <a:lstStyle/>
        <a:p>
          <a:endParaRPr lang="es-EC"/>
        </a:p>
      </dgm:t>
    </dgm:pt>
    <dgm:pt modelId="{84B55BCC-1219-4DBB-BC13-C263CDC7F4C1}">
      <dgm:prSet custT="1"/>
      <dgm:spPr/>
      <dgm:t>
        <a:bodyPr/>
        <a:lstStyle/>
        <a:p>
          <a:r>
            <a:rPr lang="es-ES" sz="1400" dirty="0" smtClean="0"/>
            <a:t>Máquinas  de coinyección</a:t>
          </a:r>
          <a:endParaRPr lang="es-ES" sz="1400" dirty="0"/>
        </a:p>
      </dgm:t>
    </dgm:pt>
    <dgm:pt modelId="{A70D4E2E-4940-4167-8888-6240A0131176}" type="parTrans" cxnId="{9C8A4FB8-F6F0-4392-82D7-3EEE840C1AAA}">
      <dgm:prSet/>
      <dgm:spPr/>
      <dgm:t>
        <a:bodyPr/>
        <a:lstStyle/>
        <a:p>
          <a:endParaRPr lang="es-EC"/>
        </a:p>
      </dgm:t>
    </dgm:pt>
    <dgm:pt modelId="{CC9680E9-C56D-4308-81BA-A82EA8A4927D}" type="sibTrans" cxnId="{9C8A4FB8-F6F0-4392-82D7-3EEE840C1AAA}">
      <dgm:prSet/>
      <dgm:spPr/>
      <dgm:t>
        <a:bodyPr/>
        <a:lstStyle/>
        <a:p>
          <a:endParaRPr lang="es-EC"/>
        </a:p>
      </dgm:t>
    </dgm:pt>
    <dgm:pt modelId="{E466609F-371D-4EBE-B846-4126AA40FB63}">
      <dgm:prSet custT="1"/>
      <dgm:spPr/>
      <dgm:t>
        <a:bodyPr/>
        <a:lstStyle/>
        <a:p>
          <a:r>
            <a:rPr lang="es-ES" sz="1400" dirty="0" smtClean="0"/>
            <a:t>Máquinas giratorias</a:t>
          </a:r>
          <a:endParaRPr lang="es-ES" sz="1400" dirty="0"/>
        </a:p>
      </dgm:t>
    </dgm:pt>
    <dgm:pt modelId="{A4E6AA56-880D-4F19-AA68-08AE0F1BDAB2}" type="parTrans" cxnId="{1EF9A716-2AC2-43A9-AF01-43CB0CD5C994}">
      <dgm:prSet/>
      <dgm:spPr/>
      <dgm:t>
        <a:bodyPr/>
        <a:lstStyle/>
        <a:p>
          <a:endParaRPr lang="es-EC"/>
        </a:p>
      </dgm:t>
    </dgm:pt>
    <dgm:pt modelId="{2F432F51-2D60-49FF-BAB1-28B934170666}" type="sibTrans" cxnId="{1EF9A716-2AC2-43A9-AF01-43CB0CD5C994}">
      <dgm:prSet/>
      <dgm:spPr/>
      <dgm:t>
        <a:bodyPr/>
        <a:lstStyle/>
        <a:p>
          <a:endParaRPr lang="es-EC"/>
        </a:p>
      </dgm:t>
    </dgm:pt>
    <dgm:pt modelId="{6D8FBF3F-7B84-4805-83C2-F90F9850E5ED}">
      <dgm:prSet custT="1"/>
      <dgm:spPr/>
      <dgm:t>
        <a:bodyPr/>
        <a:lstStyle/>
        <a:p>
          <a:r>
            <a:rPr lang="es-ES" sz="1400" dirty="0" smtClean="0"/>
            <a:t>Al girar el tornillo transporta el material hacia adelante mientras lo va fundiendo.</a:t>
          </a:r>
          <a:endParaRPr lang="es-ES" sz="1400" dirty="0"/>
        </a:p>
      </dgm:t>
    </dgm:pt>
    <dgm:pt modelId="{E4DC8468-C76B-4D4F-A268-5BE464AE372A}" type="parTrans" cxnId="{130C9E6F-5CCF-41F1-9A57-B24CB5278C85}">
      <dgm:prSet/>
      <dgm:spPr/>
      <dgm:t>
        <a:bodyPr/>
        <a:lstStyle/>
        <a:p>
          <a:endParaRPr lang="es-EC"/>
        </a:p>
      </dgm:t>
    </dgm:pt>
    <dgm:pt modelId="{E02EA751-BBFB-405D-873E-5D537E31C775}" type="sibTrans" cxnId="{130C9E6F-5CCF-41F1-9A57-B24CB5278C85}">
      <dgm:prSet/>
      <dgm:spPr/>
      <dgm:t>
        <a:bodyPr/>
        <a:lstStyle/>
        <a:p>
          <a:endParaRPr lang="es-EC"/>
        </a:p>
      </dgm:t>
    </dgm:pt>
    <dgm:pt modelId="{0B217CD9-097A-4AB4-9A00-2879B79179A9}">
      <dgm:prSet custT="1"/>
      <dgm:spPr/>
      <dgm:t>
        <a:bodyPr/>
        <a:lstStyle/>
        <a:p>
          <a:r>
            <a:rPr lang="es-ES" sz="1400" dirty="0" smtClean="0"/>
            <a:t>Con el volumen necesario el tornillo deja de girar e inyecta actuando como un pistón.</a:t>
          </a:r>
          <a:endParaRPr lang="es-ES" sz="1400" dirty="0"/>
        </a:p>
      </dgm:t>
    </dgm:pt>
    <dgm:pt modelId="{962B42F9-DE31-4547-B758-0E8357B1E182}" type="parTrans" cxnId="{EA1DAC95-B860-49C5-AA91-6DAE54FD69D8}">
      <dgm:prSet/>
      <dgm:spPr/>
      <dgm:t>
        <a:bodyPr/>
        <a:lstStyle/>
        <a:p>
          <a:endParaRPr lang="es-EC"/>
        </a:p>
      </dgm:t>
    </dgm:pt>
    <dgm:pt modelId="{6FB71BD9-701E-4B2A-890A-7CC0A9838502}" type="sibTrans" cxnId="{EA1DAC95-B860-49C5-AA91-6DAE54FD69D8}">
      <dgm:prSet/>
      <dgm:spPr/>
      <dgm:t>
        <a:bodyPr/>
        <a:lstStyle/>
        <a:p>
          <a:endParaRPr lang="es-EC"/>
        </a:p>
      </dgm:t>
    </dgm:pt>
    <dgm:pt modelId="{FD53EBE9-1A16-4E0C-8FDF-66768415C092}">
      <dgm:prSet custT="1"/>
      <dgm:spPr/>
      <dgm:t>
        <a:bodyPr/>
        <a:lstStyle/>
        <a:p>
          <a:r>
            <a:rPr lang="es-ES" sz="1400" dirty="0" smtClean="0"/>
            <a:t>Se controla mejor la temperatura y cantidad de material a inyectar.</a:t>
          </a:r>
          <a:endParaRPr lang="es-ES" sz="1400" dirty="0"/>
        </a:p>
      </dgm:t>
    </dgm:pt>
    <dgm:pt modelId="{42C5A91C-213B-43B5-945D-E7701B35B94D}" type="parTrans" cxnId="{6B0C0A06-C561-4EC2-A039-F5FA0C3CD066}">
      <dgm:prSet/>
      <dgm:spPr/>
      <dgm:t>
        <a:bodyPr/>
        <a:lstStyle/>
        <a:p>
          <a:endParaRPr lang="es-EC"/>
        </a:p>
      </dgm:t>
    </dgm:pt>
    <dgm:pt modelId="{023D2AFC-E604-437A-B7D8-A9A75DFD7B42}" type="sibTrans" cxnId="{6B0C0A06-C561-4EC2-A039-F5FA0C3CD066}">
      <dgm:prSet/>
      <dgm:spPr/>
      <dgm:t>
        <a:bodyPr/>
        <a:lstStyle/>
        <a:p>
          <a:endParaRPr lang="es-EC"/>
        </a:p>
      </dgm:t>
    </dgm:pt>
    <dgm:pt modelId="{3DA2EBAF-F326-4E52-8E5F-766410A7B426}">
      <dgm:prSet custT="1"/>
      <dgm:spPr/>
      <dgm:t>
        <a:bodyPr/>
        <a:lstStyle/>
        <a:p>
          <a:r>
            <a:rPr lang="es-ES" sz="1400" dirty="0" smtClean="0"/>
            <a:t>Se obtiene un fundido homogéneo y se mejora la producción y calidad del producto.</a:t>
          </a:r>
          <a:endParaRPr lang="es-ES" sz="1400" dirty="0"/>
        </a:p>
      </dgm:t>
    </dgm:pt>
    <dgm:pt modelId="{B6713E0F-966D-4445-9400-04B97292F27E}" type="parTrans" cxnId="{DF5B0C91-2012-44E6-9DA8-81A44BD15195}">
      <dgm:prSet/>
      <dgm:spPr/>
      <dgm:t>
        <a:bodyPr/>
        <a:lstStyle/>
        <a:p>
          <a:endParaRPr lang="es-EC"/>
        </a:p>
      </dgm:t>
    </dgm:pt>
    <dgm:pt modelId="{35622860-61EF-426B-880D-69455D1F1C4F}" type="sibTrans" cxnId="{DF5B0C91-2012-44E6-9DA8-81A44BD15195}">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X="159498" custScaleY="152162" custLinFactX="-100000" custLinFactNeighborX="-127982" custLinFactNeighborY="-24784">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AD4F0B2C-DF80-40BD-B54B-992DC3AF98FA}" type="pres">
      <dgm:prSet presAssocID="{D0B3ABDF-8D57-40A7-A18A-04186D0F80CC}" presName="conn2-1" presStyleLbl="parChTrans1D2" presStyleIdx="0" presStyleCnt="7"/>
      <dgm:spPr/>
      <dgm:t>
        <a:bodyPr/>
        <a:lstStyle/>
        <a:p>
          <a:endParaRPr lang="es-EC"/>
        </a:p>
      </dgm:t>
    </dgm:pt>
    <dgm:pt modelId="{F74A40F3-A9B9-4828-8055-0065E23906D3}" type="pres">
      <dgm:prSet presAssocID="{D0B3ABDF-8D57-40A7-A18A-04186D0F80CC}" presName="connTx" presStyleLbl="parChTrans1D2" presStyleIdx="0" presStyleCnt="7"/>
      <dgm:spPr/>
      <dgm:t>
        <a:bodyPr/>
        <a:lstStyle/>
        <a:p>
          <a:endParaRPr lang="es-EC"/>
        </a:p>
      </dgm:t>
    </dgm:pt>
    <dgm:pt modelId="{2D50038D-3C81-401E-93F0-8165C5B7FD9A}" type="pres">
      <dgm:prSet presAssocID="{F4912B58-CE61-4978-8A06-BCD414791ABA}" presName="root2" presStyleCnt="0"/>
      <dgm:spPr/>
    </dgm:pt>
    <dgm:pt modelId="{F843DA67-426B-4F29-8BB3-542FE5D13480}" type="pres">
      <dgm:prSet presAssocID="{F4912B58-CE61-4978-8A06-BCD414791ABA}" presName="LevelTwoTextNode" presStyleLbl="node2" presStyleIdx="0" presStyleCnt="7" custScaleX="176402" custScaleY="83563" custLinFactY="-100000" custLinFactNeighborX="-16804" custLinFactNeighborY="-106636">
        <dgm:presLayoutVars>
          <dgm:chPref val="3"/>
        </dgm:presLayoutVars>
      </dgm:prSet>
      <dgm:spPr/>
      <dgm:t>
        <a:bodyPr/>
        <a:lstStyle/>
        <a:p>
          <a:endParaRPr lang="es-ES"/>
        </a:p>
      </dgm:t>
    </dgm:pt>
    <dgm:pt modelId="{6C0E59CB-3005-4BFB-9E61-6597AA32C1AC}" type="pres">
      <dgm:prSet presAssocID="{F4912B58-CE61-4978-8A06-BCD414791ABA}" presName="level3hierChild" presStyleCnt="0"/>
      <dgm:spPr/>
    </dgm:pt>
    <dgm:pt modelId="{EE836854-16DA-43EB-972F-2EE9A8EF474E}" type="pres">
      <dgm:prSet presAssocID="{582C373D-A775-475B-9EA6-D831755BB89E}" presName="conn2-1" presStyleLbl="parChTrans1D3" presStyleIdx="0" presStyleCnt="5"/>
      <dgm:spPr/>
      <dgm:t>
        <a:bodyPr/>
        <a:lstStyle/>
        <a:p>
          <a:endParaRPr lang="es-EC"/>
        </a:p>
      </dgm:t>
    </dgm:pt>
    <dgm:pt modelId="{AB387EED-A806-4A11-AA75-41723062BBB9}" type="pres">
      <dgm:prSet presAssocID="{582C373D-A775-475B-9EA6-D831755BB89E}" presName="connTx" presStyleLbl="parChTrans1D3" presStyleIdx="0" presStyleCnt="5"/>
      <dgm:spPr/>
      <dgm:t>
        <a:bodyPr/>
        <a:lstStyle/>
        <a:p>
          <a:endParaRPr lang="es-EC"/>
        </a:p>
      </dgm:t>
    </dgm:pt>
    <dgm:pt modelId="{F57590BB-0BC8-4CA0-8E8F-D96FF5E9E829}" type="pres">
      <dgm:prSet presAssocID="{134A9904-054C-4D2E-939A-BEC4C7A7A0A5}" presName="root2" presStyleCnt="0"/>
      <dgm:spPr/>
    </dgm:pt>
    <dgm:pt modelId="{B7D6A7EB-1089-481F-8F0C-AA32FD2BC600}" type="pres">
      <dgm:prSet presAssocID="{134A9904-054C-4D2E-939A-BEC4C7A7A0A5}" presName="LevelTwoTextNode" presStyleLbl="node3" presStyleIdx="0" presStyleCnt="5" custScaleX="222136" custLinFactNeighborX="46823">
        <dgm:presLayoutVars>
          <dgm:chPref val="3"/>
        </dgm:presLayoutVars>
      </dgm:prSet>
      <dgm:spPr/>
      <dgm:t>
        <a:bodyPr/>
        <a:lstStyle/>
        <a:p>
          <a:endParaRPr lang="es-ES"/>
        </a:p>
      </dgm:t>
    </dgm:pt>
    <dgm:pt modelId="{CB3F279A-F2A3-456E-AB9E-01666AE18416}" type="pres">
      <dgm:prSet presAssocID="{134A9904-054C-4D2E-939A-BEC4C7A7A0A5}" presName="level3hierChild" presStyleCnt="0"/>
      <dgm:spPr/>
    </dgm:pt>
    <dgm:pt modelId="{C3C99BD2-68FD-4C47-8BA0-7201ED15EAB3}" type="pres">
      <dgm:prSet presAssocID="{E4DC8468-C76B-4D4F-A268-5BE464AE372A}" presName="conn2-1" presStyleLbl="parChTrans1D3" presStyleIdx="1" presStyleCnt="5"/>
      <dgm:spPr/>
    </dgm:pt>
    <dgm:pt modelId="{D1254E3F-473B-439C-99C2-7D9548D94E9C}" type="pres">
      <dgm:prSet presAssocID="{E4DC8468-C76B-4D4F-A268-5BE464AE372A}" presName="connTx" presStyleLbl="parChTrans1D3" presStyleIdx="1" presStyleCnt="5"/>
      <dgm:spPr/>
    </dgm:pt>
    <dgm:pt modelId="{94CE9745-3C97-4D6A-A0BB-0E0B7D6ED334}" type="pres">
      <dgm:prSet presAssocID="{6D8FBF3F-7B84-4805-83C2-F90F9850E5ED}" presName="root2" presStyleCnt="0"/>
      <dgm:spPr/>
    </dgm:pt>
    <dgm:pt modelId="{34023A6A-2051-4BAD-8735-A1558A7D1B98}" type="pres">
      <dgm:prSet presAssocID="{6D8FBF3F-7B84-4805-83C2-F90F9850E5ED}" presName="LevelTwoTextNode" presStyleLbl="node3" presStyleIdx="1" presStyleCnt="5" custScaleX="220685" custScaleY="146847" custLinFactNeighborX="46339" custLinFactNeighborY="-4036">
        <dgm:presLayoutVars>
          <dgm:chPref val="3"/>
        </dgm:presLayoutVars>
      </dgm:prSet>
      <dgm:spPr/>
      <dgm:t>
        <a:bodyPr/>
        <a:lstStyle/>
        <a:p>
          <a:endParaRPr lang="es-EC"/>
        </a:p>
      </dgm:t>
    </dgm:pt>
    <dgm:pt modelId="{83CF4703-0644-4246-BC4C-65A53246D2EC}" type="pres">
      <dgm:prSet presAssocID="{6D8FBF3F-7B84-4805-83C2-F90F9850E5ED}" presName="level3hierChild" presStyleCnt="0"/>
      <dgm:spPr/>
    </dgm:pt>
    <dgm:pt modelId="{AEEB715A-B3F7-494C-A0EE-C120CC1A3E70}" type="pres">
      <dgm:prSet presAssocID="{962B42F9-DE31-4547-B758-0E8357B1E182}" presName="conn2-1" presStyleLbl="parChTrans1D3" presStyleIdx="2" presStyleCnt="5"/>
      <dgm:spPr/>
    </dgm:pt>
    <dgm:pt modelId="{558C3ED4-B2EF-4770-9617-419056394F77}" type="pres">
      <dgm:prSet presAssocID="{962B42F9-DE31-4547-B758-0E8357B1E182}" presName="connTx" presStyleLbl="parChTrans1D3" presStyleIdx="2" presStyleCnt="5"/>
      <dgm:spPr/>
    </dgm:pt>
    <dgm:pt modelId="{85B2B661-569B-478F-B2C3-8785B025F2F5}" type="pres">
      <dgm:prSet presAssocID="{0B217CD9-097A-4AB4-9A00-2879B79179A9}" presName="root2" presStyleCnt="0"/>
      <dgm:spPr/>
    </dgm:pt>
    <dgm:pt modelId="{FE2E5043-FEA6-47B6-B774-CB7A99E19DB1}" type="pres">
      <dgm:prSet presAssocID="{0B217CD9-097A-4AB4-9A00-2879B79179A9}" presName="LevelTwoTextNode" presStyleLbl="node3" presStyleIdx="2" presStyleCnt="5" custScaleX="222621" custScaleY="134813" custLinFactNeighborX="46339">
        <dgm:presLayoutVars>
          <dgm:chPref val="3"/>
        </dgm:presLayoutVars>
      </dgm:prSet>
      <dgm:spPr/>
      <dgm:t>
        <a:bodyPr/>
        <a:lstStyle/>
        <a:p>
          <a:endParaRPr lang="es-EC"/>
        </a:p>
      </dgm:t>
    </dgm:pt>
    <dgm:pt modelId="{F85D2183-5194-4B2C-9D72-9D97C670D16B}" type="pres">
      <dgm:prSet presAssocID="{0B217CD9-097A-4AB4-9A00-2879B79179A9}" presName="level3hierChild" presStyleCnt="0"/>
      <dgm:spPr/>
    </dgm:pt>
    <dgm:pt modelId="{8EAC4065-7A34-4EB4-AD2E-41FA95420E5E}" type="pres">
      <dgm:prSet presAssocID="{42C5A91C-213B-43B5-945D-E7701B35B94D}" presName="conn2-1" presStyleLbl="parChTrans1D3" presStyleIdx="3" presStyleCnt="5"/>
      <dgm:spPr/>
    </dgm:pt>
    <dgm:pt modelId="{F829D616-4352-4DF7-BF0E-BBDC888F1218}" type="pres">
      <dgm:prSet presAssocID="{42C5A91C-213B-43B5-945D-E7701B35B94D}" presName="connTx" presStyleLbl="parChTrans1D3" presStyleIdx="3" presStyleCnt="5"/>
      <dgm:spPr/>
    </dgm:pt>
    <dgm:pt modelId="{B049B85E-C82D-4848-8055-3A6B099B5E77}" type="pres">
      <dgm:prSet presAssocID="{FD53EBE9-1A16-4E0C-8FDF-66768415C092}" presName="root2" presStyleCnt="0"/>
      <dgm:spPr/>
    </dgm:pt>
    <dgm:pt modelId="{7C88B0EB-9F1A-43D5-9793-EDA347CDFFA5}" type="pres">
      <dgm:prSet presAssocID="{FD53EBE9-1A16-4E0C-8FDF-66768415C092}" presName="LevelTwoTextNode" presStyleLbl="node3" presStyleIdx="3" presStyleCnt="5" custScaleX="221653" custScaleY="119376" custLinFactNeighborX="46823">
        <dgm:presLayoutVars>
          <dgm:chPref val="3"/>
        </dgm:presLayoutVars>
      </dgm:prSet>
      <dgm:spPr/>
      <dgm:t>
        <a:bodyPr/>
        <a:lstStyle/>
        <a:p>
          <a:endParaRPr lang="es-EC"/>
        </a:p>
      </dgm:t>
    </dgm:pt>
    <dgm:pt modelId="{CF468BB4-3AD5-44C3-8B09-6A83615AB3B0}" type="pres">
      <dgm:prSet presAssocID="{FD53EBE9-1A16-4E0C-8FDF-66768415C092}" presName="level3hierChild" presStyleCnt="0"/>
      <dgm:spPr/>
    </dgm:pt>
    <dgm:pt modelId="{432D99D9-BE41-4EF8-93CF-08DFCB6BF586}" type="pres">
      <dgm:prSet presAssocID="{B6713E0F-966D-4445-9400-04B97292F27E}" presName="conn2-1" presStyleLbl="parChTrans1D3" presStyleIdx="4" presStyleCnt="5"/>
      <dgm:spPr/>
    </dgm:pt>
    <dgm:pt modelId="{EFC92259-3062-4A09-85F1-9F4CDADD72CD}" type="pres">
      <dgm:prSet presAssocID="{B6713E0F-966D-4445-9400-04B97292F27E}" presName="connTx" presStyleLbl="parChTrans1D3" presStyleIdx="4" presStyleCnt="5"/>
      <dgm:spPr/>
    </dgm:pt>
    <dgm:pt modelId="{07FB8F3C-9ED7-47A6-A364-624A5AAE7ABE}" type="pres">
      <dgm:prSet presAssocID="{3DA2EBAF-F326-4E52-8E5F-766410A7B426}" presName="root2" presStyleCnt="0"/>
      <dgm:spPr/>
    </dgm:pt>
    <dgm:pt modelId="{B2A619B0-8C09-4E45-93DD-C52FBD4FFF72}" type="pres">
      <dgm:prSet presAssocID="{3DA2EBAF-F326-4E52-8E5F-766410A7B426}" presName="LevelTwoTextNode" presStyleLbl="node3" presStyleIdx="4" presStyleCnt="5" custScaleX="222621" custScaleY="167784" custLinFactNeighborX="46339">
        <dgm:presLayoutVars>
          <dgm:chPref val="3"/>
        </dgm:presLayoutVars>
      </dgm:prSet>
      <dgm:spPr/>
      <dgm:t>
        <a:bodyPr/>
        <a:lstStyle/>
        <a:p>
          <a:endParaRPr lang="es-EC"/>
        </a:p>
      </dgm:t>
    </dgm:pt>
    <dgm:pt modelId="{E5505544-BBEE-45A2-AFC3-9B4655B22EDA}" type="pres">
      <dgm:prSet presAssocID="{3DA2EBAF-F326-4E52-8E5F-766410A7B426}" presName="level3hierChild" presStyleCnt="0"/>
      <dgm:spPr/>
    </dgm:pt>
    <dgm:pt modelId="{6EEBE85B-F502-4B7E-8515-1F15C64EAC0C}" type="pres">
      <dgm:prSet presAssocID="{AE5AEB44-025B-4D1F-A48F-9EFA01920652}" presName="conn2-1" presStyleLbl="parChTrans1D2" presStyleIdx="1" presStyleCnt="7"/>
      <dgm:spPr/>
      <dgm:t>
        <a:bodyPr/>
        <a:lstStyle/>
        <a:p>
          <a:endParaRPr lang="es-EC"/>
        </a:p>
      </dgm:t>
    </dgm:pt>
    <dgm:pt modelId="{5F8AB5DA-9CFF-4A0B-9CE7-251880C22248}" type="pres">
      <dgm:prSet presAssocID="{AE5AEB44-025B-4D1F-A48F-9EFA01920652}" presName="connTx" presStyleLbl="parChTrans1D2" presStyleIdx="1" presStyleCnt="7"/>
      <dgm:spPr/>
      <dgm:t>
        <a:bodyPr/>
        <a:lstStyle/>
        <a:p>
          <a:endParaRPr lang="es-EC"/>
        </a:p>
      </dgm:t>
    </dgm:pt>
    <dgm:pt modelId="{9C988DDA-DAC7-4B9D-9D8B-D9C41616926D}" type="pres">
      <dgm:prSet presAssocID="{E6A27AA8-13A6-42E1-A311-58CDF55B797B}" presName="root2" presStyleCnt="0"/>
      <dgm:spPr/>
    </dgm:pt>
    <dgm:pt modelId="{4ACC8C10-6C1E-4C8C-834E-B4512D07D353}" type="pres">
      <dgm:prSet presAssocID="{E6A27AA8-13A6-42E1-A311-58CDF55B797B}" presName="LevelTwoTextNode" presStyleLbl="node2" presStyleIdx="1" presStyleCnt="7" custScaleX="151706" custScaleY="86925" custLinFactY="-74986" custLinFactNeighborX="-16804" custLinFactNeighborY="-100000">
        <dgm:presLayoutVars>
          <dgm:chPref val="3"/>
        </dgm:presLayoutVars>
      </dgm:prSet>
      <dgm:spPr/>
      <dgm:t>
        <a:bodyPr/>
        <a:lstStyle/>
        <a:p>
          <a:endParaRPr lang="es-ES"/>
        </a:p>
      </dgm:t>
    </dgm:pt>
    <dgm:pt modelId="{13ED99A3-0079-4724-BF39-F945A645B4CA}" type="pres">
      <dgm:prSet presAssocID="{E6A27AA8-13A6-42E1-A311-58CDF55B797B}" presName="level3hierChild" presStyleCnt="0"/>
      <dgm:spPr/>
    </dgm:pt>
    <dgm:pt modelId="{127CBA01-E8C2-4299-ABE7-65D4F49D31F3}" type="pres">
      <dgm:prSet presAssocID="{47E4A28F-405D-409B-AFF6-96DC0054DE39}" presName="conn2-1" presStyleLbl="parChTrans1D2" presStyleIdx="2" presStyleCnt="7"/>
      <dgm:spPr/>
      <dgm:t>
        <a:bodyPr/>
        <a:lstStyle/>
        <a:p>
          <a:endParaRPr lang="es-EC"/>
        </a:p>
      </dgm:t>
    </dgm:pt>
    <dgm:pt modelId="{A5F2BFAA-959F-4469-91F0-95B9C0AD3755}" type="pres">
      <dgm:prSet presAssocID="{47E4A28F-405D-409B-AFF6-96DC0054DE39}" presName="connTx" presStyleLbl="parChTrans1D2" presStyleIdx="2" presStyleCnt="7"/>
      <dgm:spPr/>
      <dgm:t>
        <a:bodyPr/>
        <a:lstStyle/>
        <a:p>
          <a:endParaRPr lang="es-EC"/>
        </a:p>
      </dgm:t>
    </dgm:pt>
    <dgm:pt modelId="{AFC1A7A7-830A-4F4E-AB6C-83CCE6CA0332}" type="pres">
      <dgm:prSet presAssocID="{7867F00C-FFC1-4746-84A5-0CFA5D5CFA89}" presName="root2" presStyleCnt="0"/>
      <dgm:spPr/>
    </dgm:pt>
    <dgm:pt modelId="{B629883F-5F2C-4939-A7DD-908DA7B1BFA5}" type="pres">
      <dgm:prSet presAssocID="{7867F00C-FFC1-4746-84A5-0CFA5D5CFA89}" presName="LevelTwoTextNode" presStyleLbl="node2" presStyleIdx="2" presStyleCnt="7" custScaleX="163040" custScaleY="93400" custLinFactY="-44319" custLinFactNeighborX="-16804" custLinFactNeighborY="-100000">
        <dgm:presLayoutVars>
          <dgm:chPref val="3"/>
        </dgm:presLayoutVars>
      </dgm:prSet>
      <dgm:spPr/>
      <dgm:t>
        <a:bodyPr/>
        <a:lstStyle/>
        <a:p>
          <a:endParaRPr lang="es-ES"/>
        </a:p>
      </dgm:t>
    </dgm:pt>
    <dgm:pt modelId="{F285D5DA-44C4-46E9-998D-4FE26DDBCCDD}" type="pres">
      <dgm:prSet presAssocID="{7867F00C-FFC1-4746-84A5-0CFA5D5CFA89}" presName="level3hierChild" presStyleCnt="0"/>
      <dgm:spPr/>
    </dgm:pt>
    <dgm:pt modelId="{DC6B3BA4-5056-45B5-9071-94DE65DE60A8}" type="pres">
      <dgm:prSet presAssocID="{CE97831A-F7E0-4051-99B2-B7123A55AD67}" presName="conn2-1" presStyleLbl="parChTrans1D2" presStyleIdx="3" presStyleCnt="7"/>
      <dgm:spPr/>
    </dgm:pt>
    <dgm:pt modelId="{7FF3158C-8D09-43F5-AF8E-4543A41628EB}" type="pres">
      <dgm:prSet presAssocID="{CE97831A-F7E0-4051-99B2-B7123A55AD67}" presName="connTx" presStyleLbl="parChTrans1D2" presStyleIdx="3" presStyleCnt="7"/>
      <dgm:spPr/>
    </dgm:pt>
    <dgm:pt modelId="{259795CA-CA70-435B-9016-7C399A66C49E}" type="pres">
      <dgm:prSet presAssocID="{1D6C4DA3-259E-4A39-8EA6-0B029F1CB9EC}" presName="root2" presStyleCnt="0"/>
      <dgm:spPr/>
    </dgm:pt>
    <dgm:pt modelId="{35D28113-2189-4158-A2F1-33DC884770CF}" type="pres">
      <dgm:prSet presAssocID="{1D6C4DA3-259E-4A39-8EA6-0B029F1CB9EC}" presName="LevelTwoTextNode" presStyleLbl="node2" presStyleIdx="3" presStyleCnt="7" custScaleX="145914" custScaleY="95804" custLinFactY="-10246" custLinFactNeighborX="-16804" custLinFactNeighborY="-100000">
        <dgm:presLayoutVars>
          <dgm:chPref val="3"/>
        </dgm:presLayoutVars>
      </dgm:prSet>
      <dgm:spPr/>
      <dgm:t>
        <a:bodyPr/>
        <a:lstStyle/>
        <a:p>
          <a:endParaRPr lang="es-EC"/>
        </a:p>
      </dgm:t>
    </dgm:pt>
    <dgm:pt modelId="{D6E6B353-1CDA-44F6-A878-46F38FE862FC}" type="pres">
      <dgm:prSet presAssocID="{1D6C4DA3-259E-4A39-8EA6-0B029F1CB9EC}" presName="level3hierChild" presStyleCnt="0"/>
      <dgm:spPr/>
    </dgm:pt>
    <dgm:pt modelId="{F3DE3F27-FC10-4C66-8026-3F75F14B0A78}" type="pres">
      <dgm:prSet presAssocID="{E6CCAA83-8ABD-4F8A-8A68-EA9DFFD236C0}" presName="conn2-1" presStyleLbl="parChTrans1D2" presStyleIdx="4" presStyleCnt="7"/>
      <dgm:spPr/>
    </dgm:pt>
    <dgm:pt modelId="{BD9AE3DA-1B29-44F7-808C-8AF1FC043A37}" type="pres">
      <dgm:prSet presAssocID="{E6CCAA83-8ABD-4F8A-8A68-EA9DFFD236C0}" presName="connTx" presStyleLbl="parChTrans1D2" presStyleIdx="4" presStyleCnt="7"/>
      <dgm:spPr/>
    </dgm:pt>
    <dgm:pt modelId="{E6247B92-03C8-423E-B600-AD359BC8B8BF}" type="pres">
      <dgm:prSet presAssocID="{E6400196-F0A8-418E-9934-A1BD6A2AC18F}" presName="root2" presStyleCnt="0"/>
      <dgm:spPr/>
    </dgm:pt>
    <dgm:pt modelId="{42064543-B89E-4579-AA61-CBCA770F714A}" type="pres">
      <dgm:prSet presAssocID="{E6400196-F0A8-418E-9934-A1BD6A2AC18F}" presName="LevelTwoTextNode" presStyleLbl="node2" presStyleIdx="4" presStyleCnt="7" custScaleX="165104" custScaleY="90903" custLinFactNeighborX="-16804" custLinFactNeighborY="-85280">
        <dgm:presLayoutVars>
          <dgm:chPref val="3"/>
        </dgm:presLayoutVars>
      </dgm:prSet>
      <dgm:spPr/>
      <dgm:t>
        <a:bodyPr/>
        <a:lstStyle/>
        <a:p>
          <a:endParaRPr lang="es-EC"/>
        </a:p>
      </dgm:t>
    </dgm:pt>
    <dgm:pt modelId="{D740F917-B47D-419A-9FF9-87D4D18D8DBC}" type="pres">
      <dgm:prSet presAssocID="{E6400196-F0A8-418E-9934-A1BD6A2AC18F}" presName="level3hierChild" presStyleCnt="0"/>
      <dgm:spPr/>
    </dgm:pt>
    <dgm:pt modelId="{B7E5758F-4453-46B9-8821-1F0A0512D5F2}" type="pres">
      <dgm:prSet presAssocID="{A70D4E2E-4940-4167-8888-6240A0131176}" presName="conn2-1" presStyleLbl="parChTrans1D2" presStyleIdx="5" presStyleCnt="7"/>
      <dgm:spPr/>
    </dgm:pt>
    <dgm:pt modelId="{9E761F82-F63D-4652-B251-1708A054B1D2}" type="pres">
      <dgm:prSet presAssocID="{A70D4E2E-4940-4167-8888-6240A0131176}" presName="connTx" presStyleLbl="parChTrans1D2" presStyleIdx="5" presStyleCnt="7"/>
      <dgm:spPr/>
    </dgm:pt>
    <dgm:pt modelId="{94E07284-D470-485A-9D3F-B0F28160A9B1}" type="pres">
      <dgm:prSet presAssocID="{84B55BCC-1219-4DBB-BC13-C263CDC7F4C1}" presName="root2" presStyleCnt="0"/>
      <dgm:spPr/>
    </dgm:pt>
    <dgm:pt modelId="{FEC90B99-8CF2-4B1F-A866-D8A9C358A94B}" type="pres">
      <dgm:prSet presAssocID="{84B55BCC-1219-4DBB-BC13-C263CDC7F4C1}" presName="LevelTwoTextNode" presStyleLbl="node2" presStyleIdx="5" presStyleCnt="7" custScaleY="124476" custLinFactNeighborX="-16804" custLinFactNeighborY="-51390">
        <dgm:presLayoutVars>
          <dgm:chPref val="3"/>
        </dgm:presLayoutVars>
      </dgm:prSet>
      <dgm:spPr/>
      <dgm:t>
        <a:bodyPr/>
        <a:lstStyle/>
        <a:p>
          <a:endParaRPr lang="es-EC"/>
        </a:p>
      </dgm:t>
    </dgm:pt>
    <dgm:pt modelId="{2C68089E-2D2B-4B1E-9965-DB04544F0E84}" type="pres">
      <dgm:prSet presAssocID="{84B55BCC-1219-4DBB-BC13-C263CDC7F4C1}" presName="level3hierChild" presStyleCnt="0"/>
      <dgm:spPr/>
    </dgm:pt>
    <dgm:pt modelId="{8610DFFA-18C3-41FF-983E-5D10BA5400A1}" type="pres">
      <dgm:prSet presAssocID="{A4E6AA56-880D-4F19-AA68-08AE0F1BDAB2}" presName="conn2-1" presStyleLbl="parChTrans1D2" presStyleIdx="6" presStyleCnt="7"/>
      <dgm:spPr/>
    </dgm:pt>
    <dgm:pt modelId="{2DA457A9-07EB-4092-9D4F-6BEEF295F35C}" type="pres">
      <dgm:prSet presAssocID="{A4E6AA56-880D-4F19-AA68-08AE0F1BDAB2}" presName="connTx" presStyleLbl="parChTrans1D2" presStyleIdx="6" presStyleCnt="7"/>
      <dgm:spPr/>
    </dgm:pt>
    <dgm:pt modelId="{03054540-B123-478F-A5AB-5CEFE5A8AEC3}" type="pres">
      <dgm:prSet presAssocID="{E466609F-371D-4EBE-B846-4126AA40FB63}" presName="root2" presStyleCnt="0"/>
      <dgm:spPr/>
    </dgm:pt>
    <dgm:pt modelId="{C5DCED23-A1F2-4A79-9882-2FB8C08A9C93}" type="pres">
      <dgm:prSet presAssocID="{E466609F-371D-4EBE-B846-4126AA40FB63}" presName="LevelTwoTextNode" presStyleLbl="node2" presStyleIdx="6" presStyleCnt="7" custScaleX="142171" custScaleY="89364" custLinFactNeighborX="-16804" custLinFactNeighborY="-17501">
        <dgm:presLayoutVars>
          <dgm:chPref val="3"/>
        </dgm:presLayoutVars>
      </dgm:prSet>
      <dgm:spPr/>
      <dgm:t>
        <a:bodyPr/>
        <a:lstStyle/>
        <a:p>
          <a:endParaRPr lang="es-EC"/>
        </a:p>
      </dgm:t>
    </dgm:pt>
    <dgm:pt modelId="{3116B7BA-80BF-44E6-9E54-E89892A1EA61}" type="pres">
      <dgm:prSet presAssocID="{E466609F-371D-4EBE-B846-4126AA40FB63}" presName="level3hierChild" presStyleCnt="0"/>
      <dgm:spPr/>
    </dgm:pt>
  </dgm:ptLst>
  <dgm:cxnLst>
    <dgm:cxn modelId="{96650E00-9112-4C2C-8D7F-36B0618EA7E3}" type="presOf" srcId="{84B55BCC-1219-4DBB-BC13-C263CDC7F4C1}" destId="{FEC90B99-8CF2-4B1F-A866-D8A9C358A94B}" srcOrd="0" destOrd="0" presId="urn:microsoft.com/office/officeart/2008/layout/HorizontalMultiLevelHierarchy"/>
    <dgm:cxn modelId="{CFAE20AB-F706-4063-91B7-91BE2EF3C34E}" type="presOf" srcId="{BBE9F30F-2199-4238-AFFA-90A67AD7BDC4}" destId="{0F1F804F-4DC8-4B57-B675-2F233949201E}" srcOrd="0" destOrd="0" presId="urn:microsoft.com/office/officeart/2008/layout/HorizontalMultiLevelHierarchy"/>
    <dgm:cxn modelId="{28166C88-1403-4DEA-B9A8-FDE3B68536D9}" type="presOf" srcId="{9F3F76BB-3543-45D0-B48F-88B4B673539B}" destId="{E41D3809-B005-4A92-8750-C3A4CF859DC2}" srcOrd="0" destOrd="0" presId="urn:microsoft.com/office/officeart/2008/layout/HorizontalMultiLevelHierarchy"/>
    <dgm:cxn modelId="{CFC847C5-5713-4BFB-B0C9-93700087E31F}" type="presOf" srcId="{1D6C4DA3-259E-4A39-8EA6-0B029F1CB9EC}" destId="{35D28113-2189-4158-A2F1-33DC884770CF}" srcOrd="0" destOrd="0" presId="urn:microsoft.com/office/officeart/2008/layout/HorizontalMultiLevelHierarchy"/>
    <dgm:cxn modelId="{4A893F51-75EB-4A5A-B270-807AE330E826}" srcId="{9F3F76BB-3543-45D0-B48F-88B4B673539B}" destId="{E6A27AA8-13A6-42E1-A311-58CDF55B797B}" srcOrd="1" destOrd="0" parTransId="{AE5AEB44-025B-4D1F-A48F-9EFA01920652}" sibTransId="{7D5A7490-0DD2-4EAD-99B0-6B348AF47073}"/>
    <dgm:cxn modelId="{A2949428-A974-4F4E-9D5C-75B22081A9D9}" type="presOf" srcId="{AE5AEB44-025B-4D1F-A48F-9EFA01920652}" destId="{5F8AB5DA-9CFF-4A0B-9CE7-251880C22248}" srcOrd="1" destOrd="0" presId="urn:microsoft.com/office/officeart/2008/layout/HorizontalMultiLevelHierarchy"/>
    <dgm:cxn modelId="{779DB5C5-4847-46E4-A9DC-AB9A10102BD9}" type="presOf" srcId="{0B217CD9-097A-4AB4-9A00-2879B79179A9}" destId="{FE2E5043-FEA6-47B6-B774-CB7A99E19DB1}" srcOrd="0" destOrd="0" presId="urn:microsoft.com/office/officeart/2008/layout/HorizontalMultiLevelHierarchy"/>
    <dgm:cxn modelId="{5A5F08C4-A01D-4F8E-8984-0B054A7EC387}" type="presOf" srcId="{E4DC8468-C76B-4D4F-A268-5BE464AE372A}" destId="{C3C99BD2-68FD-4C47-8BA0-7201ED15EAB3}" srcOrd="0" destOrd="0" presId="urn:microsoft.com/office/officeart/2008/layout/HorizontalMultiLevelHierarchy"/>
    <dgm:cxn modelId="{4754BE49-7186-4A8C-85CD-2F5531F0A3B3}" type="presOf" srcId="{D0B3ABDF-8D57-40A7-A18A-04186D0F80CC}" destId="{AD4F0B2C-DF80-40BD-B54B-992DC3AF98FA}" srcOrd="0" destOrd="0" presId="urn:microsoft.com/office/officeart/2008/layout/HorizontalMultiLevelHierarchy"/>
    <dgm:cxn modelId="{699DC500-FAB7-40D9-BC08-05A45BCA5AA9}" type="presOf" srcId="{A70D4E2E-4940-4167-8888-6240A0131176}" destId="{9E761F82-F63D-4652-B251-1708A054B1D2}" srcOrd="1" destOrd="0" presId="urn:microsoft.com/office/officeart/2008/layout/HorizontalMultiLevelHierarchy"/>
    <dgm:cxn modelId="{C8283C36-E4A8-4E62-9515-3241D1EAC92E}" type="presOf" srcId="{47E4A28F-405D-409B-AFF6-96DC0054DE39}" destId="{127CBA01-E8C2-4299-ABE7-65D4F49D31F3}" srcOrd="0" destOrd="0" presId="urn:microsoft.com/office/officeart/2008/layout/HorizontalMultiLevelHierarchy"/>
    <dgm:cxn modelId="{63FA13B5-02A2-4501-BE14-4244C88E6EF6}" type="presOf" srcId="{CE97831A-F7E0-4051-99B2-B7123A55AD67}" destId="{DC6B3BA4-5056-45B5-9071-94DE65DE60A8}" srcOrd="0" destOrd="0" presId="urn:microsoft.com/office/officeart/2008/layout/HorizontalMultiLevelHierarchy"/>
    <dgm:cxn modelId="{73E3E545-6338-4A3F-BF71-050CA91FC421}" type="presOf" srcId="{A4E6AA56-880D-4F19-AA68-08AE0F1BDAB2}" destId="{8610DFFA-18C3-41FF-983E-5D10BA5400A1}" srcOrd="0" destOrd="0" presId="urn:microsoft.com/office/officeart/2008/layout/HorizontalMultiLevelHierarchy"/>
    <dgm:cxn modelId="{7F56AAD4-97AF-4D6A-9AC7-FFF6339D5C6C}" type="presOf" srcId="{42C5A91C-213B-43B5-945D-E7701B35B94D}" destId="{F829D616-4352-4DF7-BF0E-BBDC888F1218}" srcOrd="1" destOrd="0" presId="urn:microsoft.com/office/officeart/2008/layout/HorizontalMultiLevelHierarchy"/>
    <dgm:cxn modelId="{D9274907-3EF2-4AAA-B100-D93CDA780BC9}" type="presOf" srcId="{AE5AEB44-025B-4D1F-A48F-9EFA01920652}" destId="{6EEBE85B-F502-4B7E-8515-1F15C64EAC0C}" srcOrd="0" destOrd="0" presId="urn:microsoft.com/office/officeart/2008/layout/HorizontalMultiLevelHierarchy"/>
    <dgm:cxn modelId="{E393E5DE-E1A7-4D7D-B34C-0FBCE9921262}" type="presOf" srcId="{E6400196-F0A8-418E-9934-A1BD6A2AC18F}" destId="{42064543-B89E-4579-AA61-CBCA770F714A}" srcOrd="0" destOrd="0" presId="urn:microsoft.com/office/officeart/2008/layout/HorizontalMultiLevelHierarchy"/>
    <dgm:cxn modelId="{2D794DB3-4364-49D2-AA3E-6CAF88E316BD}" type="presOf" srcId="{134A9904-054C-4D2E-939A-BEC4C7A7A0A5}" destId="{B7D6A7EB-1089-481F-8F0C-AA32FD2BC600}" srcOrd="0" destOrd="0" presId="urn:microsoft.com/office/officeart/2008/layout/HorizontalMultiLevelHierarchy"/>
    <dgm:cxn modelId="{E6572931-C1C8-41DD-987F-28FC98523B8C}" type="presOf" srcId="{CE97831A-F7E0-4051-99B2-B7123A55AD67}" destId="{7FF3158C-8D09-43F5-AF8E-4543A41628EB}" srcOrd="1" destOrd="0" presId="urn:microsoft.com/office/officeart/2008/layout/HorizontalMultiLevelHierarchy"/>
    <dgm:cxn modelId="{D68BE707-0436-42BE-A7DC-3548709D68C4}" srcId="{F4912B58-CE61-4978-8A06-BCD414791ABA}" destId="{134A9904-054C-4D2E-939A-BEC4C7A7A0A5}" srcOrd="0" destOrd="0" parTransId="{582C373D-A775-475B-9EA6-D831755BB89E}" sibTransId="{EA96E6FD-FA9A-439A-9F0A-5493F7BA4F71}"/>
    <dgm:cxn modelId="{896A947D-DDF3-4EED-805E-B2B864B33E21}" type="presOf" srcId="{7867F00C-FFC1-4746-84A5-0CFA5D5CFA89}" destId="{B629883F-5F2C-4939-A7DD-908DA7B1BFA5}" srcOrd="0" destOrd="0" presId="urn:microsoft.com/office/officeart/2008/layout/HorizontalMultiLevelHierarchy"/>
    <dgm:cxn modelId="{D93C3E2B-D483-4FFD-B8D4-A65FB78C1C99}" type="presOf" srcId="{E6CCAA83-8ABD-4F8A-8A68-EA9DFFD236C0}" destId="{BD9AE3DA-1B29-44F7-808C-8AF1FC043A37}" srcOrd="1" destOrd="0" presId="urn:microsoft.com/office/officeart/2008/layout/HorizontalMultiLevelHierarchy"/>
    <dgm:cxn modelId="{8BC8DA77-2AC4-4DF3-BDDD-D781E5CD16A2}" type="presOf" srcId="{A4E6AA56-880D-4F19-AA68-08AE0F1BDAB2}" destId="{2DA457A9-07EB-4092-9D4F-6BEEF295F35C}" srcOrd="1"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23DAA5D1-6E1E-4AB1-BBD7-DAA068D6AC08}" type="presOf" srcId="{F4912B58-CE61-4978-8A06-BCD414791ABA}" destId="{F843DA67-426B-4F29-8BB3-542FE5D13480}" srcOrd="0" destOrd="0" presId="urn:microsoft.com/office/officeart/2008/layout/HorizontalMultiLevelHierarchy"/>
    <dgm:cxn modelId="{48C874CB-29B3-4AC5-BB09-1A0C7A3E3E4B}" type="presOf" srcId="{E466609F-371D-4EBE-B846-4126AA40FB63}" destId="{C5DCED23-A1F2-4A79-9882-2FB8C08A9C93}" srcOrd="0" destOrd="0" presId="urn:microsoft.com/office/officeart/2008/layout/HorizontalMultiLevelHierarchy"/>
    <dgm:cxn modelId="{903E0C2C-EDA6-4FB8-97B1-AC33BCA3173D}" type="presOf" srcId="{47E4A28F-405D-409B-AFF6-96DC0054DE39}" destId="{A5F2BFAA-959F-4469-91F0-95B9C0AD3755}" srcOrd="1" destOrd="0" presId="urn:microsoft.com/office/officeart/2008/layout/HorizontalMultiLevelHierarchy"/>
    <dgm:cxn modelId="{2E4F199D-9BD6-4082-83D2-886A3310ED7A}" type="presOf" srcId="{E6CCAA83-8ABD-4F8A-8A68-EA9DFFD236C0}" destId="{F3DE3F27-FC10-4C66-8026-3F75F14B0A78}" srcOrd="0" destOrd="0" presId="urn:microsoft.com/office/officeart/2008/layout/HorizontalMultiLevelHierarchy"/>
    <dgm:cxn modelId="{3855E520-1B3C-4AF6-AA0A-355D53338A5F}" type="presOf" srcId="{582C373D-A775-475B-9EA6-D831755BB89E}" destId="{EE836854-16DA-43EB-972F-2EE9A8EF474E}" srcOrd="0" destOrd="0" presId="urn:microsoft.com/office/officeart/2008/layout/HorizontalMultiLevelHierarchy"/>
    <dgm:cxn modelId="{54DEA4B7-3E41-4E7A-8E19-9A13B0857385}" type="presOf" srcId="{3DA2EBAF-F326-4E52-8E5F-766410A7B426}" destId="{B2A619B0-8C09-4E45-93DD-C52FBD4FFF72}" srcOrd="0" destOrd="0" presId="urn:microsoft.com/office/officeart/2008/layout/HorizontalMultiLevelHierarchy"/>
    <dgm:cxn modelId="{86D88AAC-0435-4666-A800-92DBC6DC450B}" srcId="{9F3F76BB-3543-45D0-B48F-88B4B673539B}" destId="{1D6C4DA3-259E-4A39-8EA6-0B029F1CB9EC}" srcOrd="3" destOrd="0" parTransId="{CE97831A-F7E0-4051-99B2-B7123A55AD67}" sibTransId="{09C188F3-7235-429B-A4E9-76F95A2D498F}"/>
    <dgm:cxn modelId="{7A06CC7B-C000-4A5D-A698-2A0AEE595E04}" srcId="{9F3F76BB-3543-45D0-B48F-88B4B673539B}" destId="{F4912B58-CE61-4978-8A06-BCD414791ABA}" srcOrd="0" destOrd="0" parTransId="{D0B3ABDF-8D57-40A7-A18A-04186D0F80CC}" sibTransId="{C68DFDEF-08B3-46C2-AB29-5975DF187CE1}"/>
    <dgm:cxn modelId="{0B921B55-FB47-4123-B571-441FB753763B}" type="presOf" srcId="{6D8FBF3F-7B84-4805-83C2-F90F9850E5ED}" destId="{34023A6A-2051-4BAD-8735-A1558A7D1B98}" srcOrd="0" destOrd="0" presId="urn:microsoft.com/office/officeart/2008/layout/HorizontalMultiLevelHierarchy"/>
    <dgm:cxn modelId="{DF5B0C91-2012-44E6-9DA8-81A44BD15195}" srcId="{F4912B58-CE61-4978-8A06-BCD414791ABA}" destId="{3DA2EBAF-F326-4E52-8E5F-766410A7B426}" srcOrd="4" destOrd="0" parTransId="{B6713E0F-966D-4445-9400-04B97292F27E}" sibTransId="{35622860-61EF-426B-880D-69455D1F1C4F}"/>
    <dgm:cxn modelId="{8689DEAC-0B5D-44E8-959C-3EA1B801003E}" type="presOf" srcId="{B6713E0F-966D-4445-9400-04B97292F27E}" destId="{432D99D9-BE41-4EF8-93CF-08DFCB6BF586}" srcOrd="0" destOrd="0" presId="urn:microsoft.com/office/officeart/2008/layout/HorizontalMultiLevelHierarchy"/>
    <dgm:cxn modelId="{6764F512-818B-47C8-BFA3-C222138C8832}" type="presOf" srcId="{962B42F9-DE31-4547-B758-0E8357B1E182}" destId="{AEEB715A-B3F7-494C-A0EE-C120CC1A3E70}" srcOrd="0" destOrd="0" presId="urn:microsoft.com/office/officeart/2008/layout/HorizontalMultiLevelHierarchy"/>
    <dgm:cxn modelId="{D77E7185-2217-4B2A-9EEB-56E9B8102C33}" type="presOf" srcId="{962B42F9-DE31-4547-B758-0E8357B1E182}" destId="{558C3ED4-B2EF-4770-9617-419056394F77}" srcOrd="1" destOrd="0" presId="urn:microsoft.com/office/officeart/2008/layout/HorizontalMultiLevelHierarchy"/>
    <dgm:cxn modelId="{9AB83B14-54C2-430F-9221-0272887C20B9}" type="presOf" srcId="{A70D4E2E-4940-4167-8888-6240A0131176}" destId="{B7E5758F-4453-46B9-8821-1F0A0512D5F2}" srcOrd="0" destOrd="0" presId="urn:microsoft.com/office/officeart/2008/layout/HorizontalMultiLevelHierarchy"/>
    <dgm:cxn modelId="{9C8A4FB8-F6F0-4392-82D7-3EEE840C1AAA}" srcId="{9F3F76BB-3543-45D0-B48F-88B4B673539B}" destId="{84B55BCC-1219-4DBB-BC13-C263CDC7F4C1}" srcOrd="5" destOrd="0" parTransId="{A70D4E2E-4940-4167-8888-6240A0131176}" sibTransId="{CC9680E9-C56D-4308-81BA-A82EA8A4927D}"/>
    <dgm:cxn modelId="{560D90BB-BE92-411B-A6D0-A41E6A037CB9}" srcId="{9F3F76BB-3543-45D0-B48F-88B4B673539B}" destId="{E6400196-F0A8-418E-9934-A1BD6A2AC18F}" srcOrd="4" destOrd="0" parTransId="{E6CCAA83-8ABD-4F8A-8A68-EA9DFFD236C0}" sibTransId="{2DB85BC6-2AEC-4B37-BC36-927585DD9626}"/>
    <dgm:cxn modelId="{30D1CBD3-EEF6-4BDF-A8D9-2BF9DB3EFF3D}" type="presOf" srcId="{42C5A91C-213B-43B5-945D-E7701B35B94D}" destId="{8EAC4065-7A34-4EB4-AD2E-41FA95420E5E}" srcOrd="0" destOrd="0" presId="urn:microsoft.com/office/officeart/2008/layout/HorizontalMultiLevelHierarchy"/>
    <dgm:cxn modelId="{598BB99A-E625-49F6-871E-BD46E063CFB5}" type="presOf" srcId="{B6713E0F-966D-4445-9400-04B97292F27E}" destId="{EFC92259-3062-4A09-85F1-9F4CDADD72CD}" srcOrd="1" destOrd="0" presId="urn:microsoft.com/office/officeart/2008/layout/HorizontalMultiLevelHierarchy"/>
    <dgm:cxn modelId="{6D93568C-53EA-4272-8CD3-EC29A17B4691}" type="presOf" srcId="{E6A27AA8-13A6-42E1-A311-58CDF55B797B}" destId="{4ACC8C10-6C1E-4C8C-834E-B4512D07D353}" srcOrd="0" destOrd="0" presId="urn:microsoft.com/office/officeart/2008/layout/HorizontalMultiLevelHierarchy"/>
    <dgm:cxn modelId="{B0E14180-6864-4BE9-95D1-13BFA8A81DC8}" type="presOf" srcId="{E4DC8468-C76B-4D4F-A268-5BE464AE372A}" destId="{D1254E3F-473B-439C-99C2-7D9548D94E9C}" srcOrd="1" destOrd="0" presId="urn:microsoft.com/office/officeart/2008/layout/HorizontalMultiLevelHierarchy"/>
    <dgm:cxn modelId="{1EF9A716-2AC2-43A9-AF01-43CB0CD5C994}" srcId="{9F3F76BB-3543-45D0-B48F-88B4B673539B}" destId="{E466609F-371D-4EBE-B846-4126AA40FB63}" srcOrd="6" destOrd="0" parTransId="{A4E6AA56-880D-4F19-AA68-08AE0F1BDAB2}" sibTransId="{2F432F51-2D60-49FF-BAB1-28B934170666}"/>
    <dgm:cxn modelId="{846EFE0C-AE87-496A-948D-3B492C2DD6F2}" srcId="{9F3F76BB-3543-45D0-B48F-88B4B673539B}" destId="{7867F00C-FFC1-4746-84A5-0CFA5D5CFA89}" srcOrd="2" destOrd="0" parTransId="{47E4A28F-405D-409B-AFF6-96DC0054DE39}" sibTransId="{B55B90FC-34CD-44A9-A62B-7268653F6A12}"/>
    <dgm:cxn modelId="{EC1EB8FF-4C91-4106-8FFC-6AE4B1E289E3}" type="presOf" srcId="{FD53EBE9-1A16-4E0C-8FDF-66768415C092}" destId="{7C88B0EB-9F1A-43D5-9793-EDA347CDFFA5}" srcOrd="0" destOrd="0" presId="urn:microsoft.com/office/officeart/2008/layout/HorizontalMultiLevelHierarchy"/>
    <dgm:cxn modelId="{D6EE496E-10A4-4399-B8F0-B68911BFDDB4}" type="presOf" srcId="{D0B3ABDF-8D57-40A7-A18A-04186D0F80CC}" destId="{F74A40F3-A9B9-4828-8055-0065E23906D3}" srcOrd="1" destOrd="0" presId="urn:microsoft.com/office/officeart/2008/layout/HorizontalMultiLevelHierarchy"/>
    <dgm:cxn modelId="{58D0734B-A188-49BF-80B0-8CC0B66BD9B3}" type="presOf" srcId="{582C373D-A775-475B-9EA6-D831755BB89E}" destId="{AB387EED-A806-4A11-AA75-41723062BBB9}" srcOrd="1" destOrd="0" presId="urn:microsoft.com/office/officeart/2008/layout/HorizontalMultiLevelHierarchy"/>
    <dgm:cxn modelId="{EA1DAC95-B860-49C5-AA91-6DAE54FD69D8}" srcId="{F4912B58-CE61-4978-8A06-BCD414791ABA}" destId="{0B217CD9-097A-4AB4-9A00-2879B79179A9}" srcOrd="2" destOrd="0" parTransId="{962B42F9-DE31-4547-B758-0E8357B1E182}" sibTransId="{6FB71BD9-701E-4B2A-890A-7CC0A9838502}"/>
    <dgm:cxn modelId="{6B0C0A06-C561-4EC2-A039-F5FA0C3CD066}" srcId="{F4912B58-CE61-4978-8A06-BCD414791ABA}" destId="{FD53EBE9-1A16-4E0C-8FDF-66768415C092}" srcOrd="3" destOrd="0" parTransId="{42C5A91C-213B-43B5-945D-E7701B35B94D}" sibTransId="{023D2AFC-E604-437A-B7D8-A9A75DFD7B42}"/>
    <dgm:cxn modelId="{130C9E6F-5CCF-41F1-9A57-B24CB5278C85}" srcId="{F4912B58-CE61-4978-8A06-BCD414791ABA}" destId="{6D8FBF3F-7B84-4805-83C2-F90F9850E5ED}" srcOrd="1" destOrd="0" parTransId="{E4DC8468-C76B-4D4F-A268-5BE464AE372A}" sibTransId="{E02EA751-BBFB-405D-873E-5D537E31C775}"/>
    <dgm:cxn modelId="{4309CBD3-9DB2-40DD-B235-040D7FBAAB8D}" type="presParOf" srcId="{0F1F804F-4DC8-4B57-B675-2F233949201E}" destId="{593FC032-9419-4484-AAC3-44A707D7659A}" srcOrd="0" destOrd="0" presId="urn:microsoft.com/office/officeart/2008/layout/HorizontalMultiLevelHierarchy"/>
    <dgm:cxn modelId="{F8684B8F-8146-465D-B3DD-C0A716140FDC}" type="presParOf" srcId="{593FC032-9419-4484-AAC3-44A707D7659A}" destId="{E41D3809-B005-4A92-8750-C3A4CF859DC2}" srcOrd="0" destOrd="0" presId="urn:microsoft.com/office/officeart/2008/layout/HorizontalMultiLevelHierarchy"/>
    <dgm:cxn modelId="{E6FEABE0-0DD6-4BFE-952D-062CFBF66000}" type="presParOf" srcId="{593FC032-9419-4484-AAC3-44A707D7659A}" destId="{5EF2F110-FC1F-4629-AC00-06AFB0252706}" srcOrd="1" destOrd="0" presId="urn:microsoft.com/office/officeart/2008/layout/HorizontalMultiLevelHierarchy"/>
    <dgm:cxn modelId="{ADB658D6-3319-420C-8B93-13876AFF87F9}" type="presParOf" srcId="{5EF2F110-FC1F-4629-AC00-06AFB0252706}" destId="{AD4F0B2C-DF80-40BD-B54B-992DC3AF98FA}" srcOrd="0" destOrd="0" presId="urn:microsoft.com/office/officeart/2008/layout/HorizontalMultiLevelHierarchy"/>
    <dgm:cxn modelId="{66929F8A-9D95-44C8-8F71-DA826A9664FD}" type="presParOf" srcId="{AD4F0B2C-DF80-40BD-B54B-992DC3AF98FA}" destId="{F74A40F3-A9B9-4828-8055-0065E23906D3}" srcOrd="0" destOrd="0" presId="urn:microsoft.com/office/officeart/2008/layout/HorizontalMultiLevelHierarchy"/>
    <dgm:cxn modelId="{02C7612C-4779-4F94-AA85-86F0C3459D4B}" type="presParOf" srcId="{5EF2F110-FC1F-4629-AC00-06AFB0252706}" destId="{2D50038D-3C81-401E-93F0-8165C5B7FD9A}" srcOrd="1" destOrd="0" presId="urn:microsoft.com/office/officeart/2008/layout/HorizontalMultiLevelHierarchy"/>
    <dgm:cxn modelId="{E0D946F2-6941-44EF-AC54-B770E22E06C7}" type="presParOf" srcId="{2D50038D-3C81-401E-93F0-8165C5B7FD9A}" destId="{F843DA67-426B-4F29-8BB3-542FE5D13480}" srcOrd="0" destOrd="0" presId="urn:microsoft.com/office/officeart/2008/layout/HorizontalMultiLevelHierarchy"/>
    <dgm:cxn modelId="{276AEE74-9F34-4BB7-9C79-D1247C7ADAAA}" type="presParOf" srcId="{2D50038D-3C81-401E-93F0-8165C5B7FD9A}" destId="{6C0E59CB-3005-4BFB-9E61-6597AA32C1AC}" srcOrd="1" destOrd="0" presId="urn:microsoft.com/office/officeart/2008/layout/HorizontalMultiLevelHierarchy"/>
    <dgm:cxn modelId="{CADDCBF3-D86C-4D2D-BD7F-C64DE7329400}" type="presParOf" srcId="{6C0E59CB-3005-4BFB-9E61-6597AA32C1AC}" destId="{EE836854-16DA-43EB-972F-2EE9A8EF474E}" srcOrd="0" destOrd="0" presId="urn:microsoft.com/office/officeart/2008/layout/HorizontalMultiLevelHierarchy"/>
    <dgm:cxn modelId="{227E3AD8-E0A1-4444-B1DE-D44EA41585F7}" type="presParOf" srcId="{EE836854-16DA-43EB-972F-2EE9A8EF474E}" destId="{AB387EED-A806-4A11-AA75-41723062BBB9}" srcOrd="0" destOrd="0" presId="urn:microsoft.com/office/officeart/2008/layout/HorizontalMultiLevelHierarchy"/>
    <dgm:cxn modelId="{5F752B07-E433-4823-9FC7-75991972193E}" type="presParOf" srcId="{6C0E59CB-3005-4BFB-9E61-6597AA32C1AC}" destId="{F57590BB-0BC8-4CA0-8E8F-D96FF5E9E829}" srcOrd="1" destOrd="0" presId="urn:microsoft.com/office/officeart/2008/layout/HorizontalMultiLevelHierarchy"/>
    <dgm:cxn modelId="{E4B81ED8-F9F5-44DA-AFB5-424F55E04628}" type="presParOf" srcId="{F57590BB-0BC8-4CA0-8E8F-D96FF5E9E829}" destId="{B7D6A7EB-1089-481F-8F0C-AA32FD2BC600}" srcOrd="0" destOrd="0" presId="urn:microsoft.com/office/officeart/2008/layout/HorizontalMultiLevelHierarchy"/>
    <dgm:cxn modelId="{4BB527BB-58B3-4CA6-A425-F1E7F9193854}" type="presParOf" srcId="{F57590BB-0BC8-4CA0-8E8F-D96FF5E9E829}" destId="{CB3F279A-F2A3-456E-AB9E-01666AE18416}" srcOrd="1" destOrd="0" presId="urn:microsoft.com/office/officeart/2008/layout/HorizontalMultiLevelHierarchy"/>
    <dgm:cxn modelId="{41C833C7-9B90-4B07-9589-5D815433FCB0}" type="presParOf" srcId="{6C0E59CB-3005-4BFB-9E61-6597AA32C1AC}" destId="{C3C99BD2-68FD-4C47-8BA0-7201ED15EAB3}" srcOrd="2" destOrd="0" presId="urn:microsoft.com/office/officeart/2008/layout/HorizontalMultiLevelHierarchy"/>
    <dgm:cxn modelId="{5F8ACC8E-80BC-409F-99D3-7E9049B96E1D}" type="presParOf" srcId="{C3C99BD2-68FD-4C47-8BA0-7201ED15EAB3}" destId="{D1254E3F-473B-439C-99C2-7D9548D94E9C}" srcOrd="0" destOrd="0" presId="urn:microsoft.com/office/officeart/2008/layout/HorizontalMultiLevelHierarchy"/>
    <dgm:cxn modelId="{02836A96-F8CE-4375-8C81-52D4FB64CAFD}" type="presParOf" srcId="{6C0E59CB-3005-4BFB-9E61-6597AA32C1AC}" destId="{94CE9745-3C97-4D6A-A0BB-0E0B7D6ED334}" srcOrd="3" destOrd="0" presId="urn:microsoft.com/office/officeart/2008/layout/HorizontalMultiLevelHierarchy"/>
    <dgm:cxn modelId="{1D4D8DA1-F196-4015-A7BC-3105BB46390A}" type="presParOf" srcId="{94CE9745-3C97-4D6A-A0BB-0E0B7D6ED334}" destId="{34023A6A-2051-4BAD-8735-A1558A7D1B98}" srcOrd="0" destOrd="0" presId="urn:microsoft.com/office/officeart/2008/layout/HorizontalMultiLevelHierarchy"/>
    <dgm:cxn modelId="{1B4E8A77-EE21-4B9D-A84D-627866BD9990}" type="presParOf" srcId="{94CE9745-3C97-4D6A-A0BB-0E0B7D6ED334}" destId="{83CF4703-0644-4246-BC4C-65A53246D2EC}" srcOrd="1" destOrd="0" presId="urn:microsoft.com/office/officeart/2008/layout/HorizontalMultiLevelHierarchy"/>
    <dgm:cxn modelId="{2F00028C-3F73-422D-82AD-8C60FEBDB0BB}" type="presParOf" srcId="{6C0E59CB-3005-4BFB-9E61-6597AA32C1AC}" destId="{AEEB715A-B3F7-494C-A0EE-C120CC1A3E70}" srcOrd="4" destOrd="0" presId="urn:microsoft.com/office/officeart/2008/layout/HorizontalMultiLevelHierarchy"/>
    <dgm:cxn modelId="{22B1BE01-71EA-43C6-A011-063DB7918FD6}" type="presParOf" srcId="{AEEB715A-B3F7-494C-A0EE-C120CC1A3E70}" destId="{558C3ED4-B2EF-4770-9617-419056394F77}" srcOrd="0" destOrd="0" presId="urn:microsoft.com/office/officeart/2008/layout/HorizontalMultiLevelHierarchy"/>
    <dgm:cxn modelId="{C02B3D4A-5918-45BD-9575-39C4377EEF02}" type="presParOf" srcId="{6C0E59CB-3005-4BFB-9E61-6597AA32C1AC}" destId="{85B2B661-569B-478F-B2C3-8785B025F2F5}" srcOrd="5" destOrd="0" presId="urn:microsoft.com/office/officeart/2008/layout/HorizontalMultiLevelHierarchy"/>
    <dgm:cxn modelId="{B64CB56E-6331-4A10-99AF-01CE90BD7D9C}" type="presParOf" srcId="{85B2B661-569B-478F-B2C3-8785B025F2F5}" destId="{FE2E5043-FEA6-47B6-B774-CB7A99E19DB1}" srcOrd="0" destOrd="0" presId="urn:microsoft.com/office/officeart/2008/layout/HorizontalMultiLevelHierarchy"/>
    <dgm:cxn modelId="{51953D5B-508F-42ED-BF51-C26900C5C28E}" type="presParOf" srcId="{85B2B661-569B-478F-B2C3-8785B025F2F5}" destId="{F85D2183-5194-4B2C-9D72-9D97C670D16B}" srcOrd="1" destOrd="0" presId="urn:microsoft.com/office/officeart/2008/layout/HorizontalMultiLevelHierarchy"/>
    <dgm:cxn modelId="{11FD42C4-9B1C-47BF-AF0A-7D65D7335E7B}" type="presParOf" srcId="{6C0E59CB-3005-4BFB-9E61-6597AA32C1AC}" destId="{8EAC4065-7A34-4EB4-AD2E-41FA95420E5E}" srcOrd="6" destOrd="0" presId="urn:microsoft.com/office/officeart/2008/layout/HorizontalMultiLevelHierarchy"/>
    <dgm:cxn modelId="{3F151B5A-6187-49A5-8738-879722A273BD}" type="presParOf" srcId="{8EAC4065-7A34-4EB4-AD2E-41FA95420E5E}" destId="{F829D616-4352-4DF7-BF0E-BBDC888F1218}" srcOrd="0" destOrd="0" presId="urn:microsoft.com/office/officeart/2008/layout/HorizontalMultiLevelHierarchy"/>
    <dgm:cxn modelId="{D2E45D84-7EDF-4AD4-AB9B-536C771A67E7}" type="presParOf" srcId="{6C0E59CB-3005-4BFB-9E61-6597AA32C1AC}" destId="{B049B85E-C82D-4848-8055-3A6B099B5E77}" srcOrd="7" destOrd="0" presId="urn:microsoft.com/office/officeart/2008/layout/HorizontalMultiLevelHierarchy"/>
    <dgm:cxn modelId="{7CCAFF9F-B93B-4452-850C-A784A92BDB8B}" type="presParOf" srcId="{B049B85E-C82D-4848-8055-3A6B099B5E77}" destId="{7C88B0EB-9F1A-43D5-9793-EDA347CDFFA5}" srcOrd="0" destOrd="0" presId="urn:microsoft.com/office/officeart/2008/layout/HorizontalMultiLevelHierarchy"/>
    <dgm:cxn modelId="{A556C45C-0457-4E9E-840C-F0D69DEEBB92}" type="presParOf" srcId="{B049B85E-C82D-4848-8055-3A6B099B5E77}" destId="{CF468BB4-3AD5-44C3-8B09-6A83615AB3B0}" srcOrd="1" destOrd="0" presId="urn:microsoft.com/office/officeart/2008/layout/HorizontalMultiLevelHierarchy"/>
    <dgm:cxn modelId="{6CCD3FE8-DABA-4810-A253-E5784F446D64}" type="presParOf" srcId="{6C0E59CB-3005-4BFB-9E61-6597AA32C1AC}" destId="{432D99D9-BE41-4EF8-93CF-08DFCB6BF586}" srcOrd="8" destOrd="0" presId="urn:microsoft.com/office/officeart/2008/layout/HorizontalMultiLevelHierarchy"/>
    <dgm:cxn modelId="{E6E97C5A-8737-47AC-A0E2-F4C5D91B401B}" type="presParOf" srcId="{432D99D9-BE41-4EF8-93CF-08DFCB6BF586}" destId="{EFC92259-3062-4A09-85F1-9F4CDADD72CD}" srcOrd="0" destOrd="0" presId="urn:microsoft.com/office/officeart/2008/layout/HorizontalMultiLevelHierarchy"/>
    <dgm:cxn modelId="{DBD57CFE-0709-4CA0-84E2-6932F26CAB7C}" type="presParOf" srcId="{6C0E59CB-3005-4BFB-9E61-6597AA32C1AC}" destId="{07FB8F3C-9ED7-47A6-A364-624A5AAE7ABE}" srcOrd="9" destOrd="0" presId="urn:microsoft.com/office/officeart/2008/layout/HorizontalMultiLevelHierarchy"/>
    <dgm:cxn modelId="{C44C3762-C63C-40DA-9E1C-49D0FFE9893A}" type="presParOf" srcId="{07FB8F3C-9ED7-47A6-A364-624A5AAE7ABE}" destId="{B2A619B0-8C09-4E45-93DD-C52FBD4FFF72}" srcOrd="0" destOrd="0" presId="urn:microsoft.com/office/officeart/2008/layout/HorizontalMultiLevelHierarchy"/>
    <dgm:cxn modelId="{BB0FC59E-F6C4-44DF-BACE-DCDC21D36EE1}" type="presParOf" srcId="{07FB8F3C-9ED7-47A6-A364-624A5AAE7ABE}" destId="{E5505544-BBEE-45A2-AFC3-9B4655B22EDA}" srcOrd="1" destOrd="0" presId="urn:microsoft.com/office/officeart/2008/layout/HorizontalMultiLevelHierarchy"/>
    <dgm:cxn modelId="{14B1F6AE-0548-409D-B76C-C1A771BB2EE7}" type="presParOf" srcId="{5EF2F110-FC1F-4629-AC00-06AFB0252706}" destId="{6EEBE85B-F502-4B7E-8515-1F15C64EAC0C}" srcOrd="2" destOrd="0" presId="urn:microsoft.com/office/officeart/2008/layout/HorizontalMultiLevelHierarchy"/>
    <dgm:cxn modelId="{58A55B26-587B-40EA-910E-B73F03789C10}" type="presParOf" srcId="{6EEBE85B-F502-4B7E-8515-1F15C64EAC0C}" destId="{5F8AB5DA-9CFF-4A0B-9CE7-251880C22248}" srcOrd="0" destOrd="0" presId="urn:microsoft.com/office/officeart/2008/layout/HorizontalMultiLevelHierarchy"/>
    <dgm:cxn modelId="{6A45C9CF-E87C-422B-820C-75CE8BC1BBBD}" type="presParOf" srcId="{5EF2F110-FC1F-4629-AC00-06AFB0252706}" destId="{9C988DDA-DAC7-4B9D-9D8B-D9C41616926D}" srcOrd="3" destOrd="0" presId="urn:microsoft.com/office/officeart/2008/layout/HorizontalMultiLevelHierarchy"/>
    <dgm:cxn modelId="{5CFA35A5-9A74-4C19-A059-BB9F670CF8F6}" type="presParOf" srcId="{9C988DDA-DAC7-4B9D-9D8B-D9C41616926D}" destId="{4ACC8C10-6C1E-4C8C-834E-B4512D07D353}" srcOrd="0" destOrd="0" presId="urn:microsoft.com/office/officeart/2008/layout/HorizontalMultiLevelHierarchy"/>
    <dgm:cxn modelId="{AAB888EF-9337-422B-8252-027B6779F3A3}" type="presParOf" srcId="{9C988DDA-DAC7-4B9D-9D8B-D9C41616926D}" destId="{13ED99A3-0079-4724-BF39-F945A645B4CA}" srcOrd="1" destOrd="0" presId="urn:microsoft.com/office/officeart/2008/layout/HorizontalMultiLevelHierarchy"/>
    <dgm:cxn modelId="{E33435BC-ECA0-463A-91C8-2F661F255013}" type="presParOf" srcId="{5EF2F110-FC1F-4629-AC00-06AFB0252706}" destId="{127CBA01-E8C2-4299-ABE7-65D4F49D31F3}" srcOrd="4" destOrd="0" presId="urn:microsoft.com/office/officeart/2008/layout/HorizontalMultiLevelHierarchy"/>
    <dgm:cxn modelId="{EAB07D33-9189-4F22-B8D2-A1F835DD7F1D}" type="presParOf" srcId="{127CBA01-E8C2-4299-ABE7-65D4F49D31F3}" destId="{A5F2BFAA-959F-4469-91F0-95B9C0AD3755}" srcOrd="0" destOrd="0" presId="urn:microsoft.com/office/officeart/2008/layout/HorizontalMultiLevelHierarchy"/>
    <dgm:cxn modelId="{93BC73F7-B169-4756-92C5-A357922877A9}" type="presParOf" srcId="{5EF2F110-FC1F-4629-AC00-06AFB0252706}" destId="{AFC1A7A7-830A-4F4E-AB6C-83CCE6CA0332}" srcOrd="5" destOrd="0" presId="urn:microsoft.com/office/officeart/2008/layout/HorizontalMultiLevelHierarchy"/>
    <dgm:cxn modelId="{75A25B6F-B1D0-4928-9C05-04CF034696AC}" type="presParOf" srcId="{AFC1A7A7-830A-4F4E-AB6C-83CCE6CA0332}" destId="{B629883F-5F2C-4939-A7DD-908DA7B1BFA5}" srcOrd="0" destOrd="0" presId="urn:microsoft.com/office/officeart/2008/layout/HorizontalMultiLevelHierarchy"/>
    <dgm:cxn modelId="{2789AF06-DAFF-4166-BB75-85FD845127F0}" type="presParOf" srcId="{AFC1A7A7-830A-4F4E-AB6C-83CCE6CA0332}" destId="{F285D5DA-44C4-46E9-998D-4FE26DDBCCDD}" srcOrd="1" destOrd="0" presId="urn:microsoft.com/office/officeart/2008/layout/HorizontalMultiLevelHierarchy"/>
    <dgm:cxn modelId="{7598BDD4-9E03-4EC9-B557-D42E233CE50B}" type="presParOf" srcId="{5EF2F110-FC1F-4629-AC00-06AFB0252706}" destId="{DC6B3BA4-5056-45B5-9071-94DE65DE60A8}" srcOrd="6" destOrd="0" presId="urn:microsoft.com/office/officeart/2008/layout/HorizontalMultiLevelHierarchy"/>
    <dgm:cxn modelId="{FB2D7284-7EC5-4B92-8FDB-60D4EEE17006}" type="presParOf" srcId="{DC6B3BA4-5056-45B5-9071-94DE65DE60A8}" destId="{7FF3158C-8D09-43F5-AF8E-4543A41628EB}" srcOrd="0" destOrd="0" presId="urn:microsoft.com/office/officeart/2008/layout/HorizontalMultiLevelHierarchy"/>
    <dgm:cxn modelId="{D0130C65-3511-4E7B-8F4E-1A120B934A67}" type="presParOf" srcId="{5EF2F110-FC1F-4629-AC00-06AFB0252706}" destId="{259795CA-CA70-435B-9016-7C399A66C49E}" srcOrd="7" destOrd="0" presId="urn:microsoft.com/office/officeart/2008/layout/HorizontalMultiLevelHierarchy"/>
    <dgm:cxn modelId="{C88A5427-D484-4F2D-8F83-E5B83F2EC6EE}" type="presParOf" srcId="{259795CA-CA70-435B-9016-7C399A66C49E}" destId="{35D28113-2189-4158-A2F1-33DC884770CF}" srcOrd="0" destOrd="0" presId="urn:microsoft.com/office/officeart/2008/layout/HorizontalMultiLevelHierarchy"/>
    <dgm:cxn modelId="{468D8257-C692-4104-A3B8-44ECE17B6702}" type="presParOf" srcId="{259795CA-CA70-435B-9016-7C399A66C49E}" destId="{D6E6B353-1CDA-44F6-A878-46F38FE862FC}" srcOrd="1" destOrd="0" presId="urn:microsoft.com/office/officeart/2008/layout/HorizontalMultiLevelHierarchy"/>
    <dgm:cxn modelId="{B0D9118D-033C-4BB6-A6BF-94CCF40ED0F5}" type="presParOf" srcId="{5EF2F110-FC1F-4629-AC00-06AFB0252706}" destId="{F3DE3F27-FC10-4C66-8026-3F75F14B0A78}" srcOrd="8" destOrd="0" presId="urn:microsoft.com/office/officeart/2008/layout/HorizontalMultiLevelHierarchy"/>
    <dgm:cxn modelId="{F2DA7461-09CD-4BFB-B602-9382A5BEC2C5}" type="presParOf" srcId="{F3DE3F27-FC10-4C66-8026-3F75F14B0A78}" destId="{BD9AE3DA-1B29-44F7-808C-8AF1FC043A37}" srcOrd="0" destOrd="0" presId="urn:microsoft.com/office/officeart/2008/layout/HorizontalMultiLevelHierarchy"/>
    <dgm:cxn modelId="{BCAEDD37-14CC-4B39-A6D4-0D58A057744A}" type="presParOf" srcId="{5EF2F110-FC1F-4629-AC00-06AFB0252706}" destId="{E6247B92-03C8-423E-B600-AD359BC8B8BF}" srcOrd="9" destOrd="0" presId="urn:microsoft.com/office/officeart/2008/layout/HorizontalMultiLevelHierarchy"/>
    <dgm:cxn modelId="{5D9F68E1-2D85-494A-9FB8-485E27EE4009}" type="presParOf" srcId="{E6247B92-03C8-423E-B600-AD359BC8B8BF}" destId="{42064543-B89E-4579-AA61-CBCA770F714A}" srcOrd="0" destOrd="0" presId="urn:microsoft.com/office/officeart/2008/layout/HorizontalMultiLevelHierarchy"/>
    <dgm:cxn modelId="{6C4C810F-4D3D-479B-947F-41F6168848C5}" type="presParOf" srcId="{E6247B92-03C8-423E-B600-AD359BC8B8BF}" destId="{D740F917-B47D-419A-9FF9-87D4D18D8DBC}" srcOrd="1" destOrd="0" presId="urn:microsoft.com/office/officeart/2008/layout/HorizontalMultiLevelHierarchy"/>
    <dgm:cxn modelId="{BFF015B0-91C5-47C4-9448-E4EDA5F07284}" type="presParOf" srcId="{5EF2F110-FC1F-4629-AC00-06AFB0252706}" destId="{B7E5758F-4453-46B9-8821-1F0A0512D5F2}" srcOrd="10" destOrd="0" presId="urn:microsoft.com/office/officeart/2008/layout/HorizontalMultiLevelHierarchy"/>
    <dgm:cxn modelId="{7AA5B898-D53A-4C12-9A71-82B9D53222D4}" type="presParOf" srcId="{B7E5758F-4453-46B9-8821-1F0A0512D5F2}" destId="{9E761F82-F63D-4652-B251-1708A054B1D2}" srcOrd="0" destOrd="0" presId="urn:microsoft.com/office/officeart/2008/layout/HorizontalMultiLevelHierarchy"/>
    <dgm:cxn modelId="{F0175DDD-55B1-491B-8CBF-82672FB89BF4}" type="presParOf" srcId="{5EF2F110-FC1F-4629-AC00-06AFB0252706}" destId="{94E07284-D470-485A-9D3F-B0F28160A9B1}" srcOrd="11" destOrd="0" presId="urn:microsoft.com/office/officeart/2008/layout/HorizontalMultiLevelHierarchy"/>
    <dgm:cxn modelId="{11A213FF-A916-4320-9323-F7F12F1B41ED}" type="presParOf" srcId="{94E07284-D470-485A-9D3F-B0F28160A9B1}" destId="{FEC90B99-8CF2-4B1F-A866-D8A9C358A94B}" srcOrd="0" destOrd="0" presId="urn:microsoft.com/office/officeart/2008/layout/HorizontalMultiLevelHierarchy"/>
    <dgm:cxn modelId="{88388C4F-37B7-4AC0-BD18-DCF85C00721E}" type="presParOf" srcId="{94E07284-D470-485A-9D3F-B0F28160A9B1}" destId="{2C68089E-2D2B-4B1E-9965-DB04544F0E84}" srcOrd="1" destOrd="0" presId="urn:microsoft.com/office/officeart/2008/layout/HorizontalMultiLevelHierarchy"/>
    <dgm:cxn modelId="{AEF8028B-79E9-417B-9252-8F54225CA5D4}" type="presParOf" srcId="{5EF2F110-FC1F-4629-AC00-06AFB0252706}" destId="{8610DFFA-18C3-41FF-983E-5D10BA5400A1}" srcOrd="12" destOrd="0" presId="urn:microsoft.com/office/officeart/2008/layout/HorizontalMultiLevelHierarchy"/>
    <dgm:cxn modelId="{0FDEC4BE-C4EB-46F4-B558-698E0AA18452}" type="presParOf" srcId="{8610DFFA-18C3-41FF-983E-5D10BA5400A1}" destId="{2DA457A9-07EB-4092-9D4F-6BEEF295F35C}" srcOrd="0" destOrd="0" presId="urn:microsoft.com/office/officeart/2008/layout/HorizontalMultiLevelHierarchy"/>
    <dgm:cxn modelId="{5840144F-F288-4444-BCC2-5CE91F39A1B8}" type="presParOf" srcId="{5EF2F110-FC1F-4629-AC00-06AFB0252706}" destId="{03054540-B123-478F-A5AB-5CEFE5A8AEC3}" srcOrd="13" destOrd="0" presId="urn:microsoft.com/office/officeart/2008/layout/HorizontalMultiLevelHierarchy"/>
    <dgm:cxn modelId="{2B10CC73-862F-4113-BF40-F7E700F561AF}" type="presParOf" srcId="{03054540-B123-478F-A5AB-5CEFE5A8AEC3}" destId="{C5DCED23-A1F2-4A79-9882-2FB8C08A9C93}" srcOrd="0" destOrd="0" presId="urn:microsoft.com/office/officeart/2008/layout/HorizontalMultiLevelHierarchy"/>
    <dgm:cxn modelId="{85B9AD9C-99B4-4C62-AE82-DAF5777F3992}" type="presParOf" srcId="{03054540-B123-478F-A5AB-5CEFE5A8AEC3}" destId="{3116B7BA-80BF-44E6-9E54-E89892A1EA61}"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Características principales de una máquina inyectora</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600" b="1" dirty="0" smtClean="0"/>
            <a:t>Capacidad de cierre </a:t>
          </a:r>
          <a:endParaRPr lang="es-ES" sz="1600" b="1"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5BC471C0-1B81-4589-A06B-27064506CD10}">
      <dgm:prSet custT="1"/>
      <dgm:spPr/>
      <dgm:t>
        <a:bodyPr/>
        <a:lstStyle/>
        <a:p>
          <a:r>
            <a:rPr lang="es-ES" sz="1600" b="1" dirty="0" smtClean="0"/>
            <a:t>Dimensiones del molde</a:t>
          </a:r>
          <a:endParaRPr lang="es-ES" sz="1600" b="1" dirty="0"/>
        </a:p>
      </dgm:t>
    </dgm:pt>
    <dgm:pt modelId="{A5235CCA-9FED-49D0-90F4-C1E3E6CBDF86}" type="parTrans" cxnId="{2A3EB751-F1A6-45CC-9B02-D18E4E2E45CB}">
      <dgm:prSet/>
      <dgm:spPr/>
      <dgm:t>
        <a:bodyPr/>
        <a:lstStyle/>
        <a:p>
          <a:endParaRPr lang="es-ES"/>
        </a:p>
      </dgm:t>
    </dgm:pt>
    <dgm:pt modelId="{10C0773F-E39C-4FB2-B903-5C2F11F653BE}" type="sibTrans" cxnId="{2A3EB751-F1A6-45CC-9B02-D18E4E2E45CB}">
      <dgm:prSet/>
      <dgm:spPr/>
      <dgm:t>
        <a:bodyPr/>
        <a:lstStyle/>
        <a:p>
          <a:endParaRPr lang="es-ES"/>
        </a:p>
      </dgm:t>
    </dgm:pt>
    <dgm:pt modelId="{DB3B1DE4-9AC6-4168-970B-D45424DA2FC0}">
      <dgm:prSet custT="1"/>
      <dgm:spPr/>
      <dgm:t>
        <a:bodyPr/>
        <a:lstStyle/>
        <a:p>
          <a:r>
            <a:rPr lang="es-ES" sz="1600" b="1" dirty="0" smtClean="0"/>
            <a:t>Recorrido de apertura del molde</a:t>
          </a:r>
          <a:endParaRPr lang="es-ES" sz="1600" b="1" dirty="0"/>
        </a:p>
      </dgm:t>
    </dgm:pt>
    <dgm:pt modelId="{31E4E844-0EC3-449C-96B3-913E008B044E}" type="parTrans" cxnId="{96554FF7-CDA4-4BB3-9444-09EE496267F9}">
      <dgm:prSet/>
      <dgm:spPr/>
      <dgm:t>
        <a:bodyPr/>
        <a:lstStyle/>
        <a:p>
          <a:endParaRPr lang="es-ES"/>
        </a:p>
      </dgm:t>
    </dgm:pt>
    <dgm:pt modelId="{1294EC63-9E17-4E01-AEF0-07A0EF9CCEFE}" type="sibTrans" cxnId="{96554FF7-CDA4-4BB3-9444-09EE496267F9}">
      <dgm:prSet/>
      <dgm:spPr/>
      <dgm:t>
        <a:bodyPr/>
        <a:lstStyle/>
        <a:p>
          <a:endParaRPr lang="es-ES"/>
        </a:p>
      </dgm:t>
    </dgm:pt>
    <dgm:pt modelId="{56533447-7F7B-496E-A910-C8587C5562B5}">
      <dgm:prSet custT="1"/>
      <dgm:spPr/>
      <dgm:t>
        <a:bodyPr/>
        <a:lstStyle/>
        <a:p>
          <a:r>
            <a:rPr lang="es-EC" sz="1600" b="1" dirty="0" smtClean="0"/>
            <a:t>Capacidad de inyección</a:t>
          </a:r>
          <a:endParaRPr lang="es-EC" sz="1600" b="1" dirty="0"/>
        </a:p>
      </dgm:t>
    </dgm:pt>
    <dgm:pt modelId="{575F45BC-8E7A-405B-8A51-AF47D5F30062}" type="parTrans" cxnId="{D7F52CA2-233F-41B0-ABF2-FB22A5BD6A2C}">
      <dgm:prSet/>
      <dgm:spPr/>
      <dgm:t>
        <a:bodyPr/>
        <a:lstStyle/>
        <a:p>
          <a:endParaRPr lang="es-EC"/>
        </a:p>
      </dgm:t>
    </dgm:pt>
    <dgm:pt modelId="{4F6D88D2-138E-4DFE-92B8-6BC303CFD638}" type="sibTrans" cxnId="{D7F52CA2-233F-41B0-ABF2-FB22A5BD6A2C}">
      <dgm:prSet/>
      <dgm:spPr/>
      <dgm:t>
        <a:bodyPr/>
        <a:lstStyle/>
        <a:p>
          <a:endParaRPr lang="es-EC"/>
        </a:p>
      </dgm:t>
    </dgm:pt>
    <dgm:pt modelId="{824D7371-2F9A-4571-8151-4482015BDAE7}">
      <dgm:prSet custT="1"/>
      <dgm:spPr/>
      <dgm:t>
        <a:bodyPr/>
        <a:lstStyle/>
        <a:p>
          <a:r>
            <a:rPr lang="es-EC" sz="1600" b="1" dirty="0" smtClean="0"/>
            <a:t>Presión de inyección</a:t>
          </a:r>
          <a:endParaRPr lang="es-EC" sz="1600" b="1" dirty="0"/>
        </a:p>
      </dgm:t>
    </dgm:pt>
    <dgm:pt modelId="{EDED6B76-6A31-4A3B-83EC-3EC1FDACD2A6}" type="parTrans" cxnId="{32AD45FD-9081-4C04-A120-79CB547AA2C7}">
      <dgm:prSet/>
      <dgm:spPr/>
      <dgm:t>
        <a:bodyPr/>
        <a:lstStyle/>
        <a:p>
          <a:endParaRPr lang="es-EC"/>
        </a:p>
      </dgm:t>
    </dgm:pt>
    <dgm:pt modelId="{734D2442-4BA1-49CE-9EBA-038A94EA1CEE}" type="sibTrans" cxnId="{32AD45FD-9081-4C04-A120-79CB547AA2C7}">
      <dgm:prSet/>
      <dgm:spPr/>
      <dgm:t>
        <a:bodyPr/>
        <a:lstStyle/>
        <a:p>
          <a:endParaRPr lang="es-EC"/>
        </a:p>
      </dgm:t>
    </dgm:pt>
    <dgm:pt modelId="{C58380DD-8520-4DD3-905A-522A848EBCF1}">
      <dgm:prSet custT="1"/>
      <dgm:spPr/>
      <dgm:t>
        <a:bodyPr/>
        <a:lstStyle/>
        <a:p>
          <a:r>
            <a:rPr lang="es-EC" sz="1600" b="1" dirty="0" smtClean="0"/>
            <a:t>Capacidad de plastificación</a:t>
          </a:r>
          <a:endParaRPr lang="es-EC" sz="1600" b="1" dirty="0"/>
        </a:p>
      </dgm:t>
    </dgm:pt>
    <dgm:pt modelId="{77B9941F-6ED9-4303-B8B6-EFB7AFF27633}" type="parTrans" cxnId="{FE83539C-D6CB-4601-9559-6F01F6242EC4}">
      <dgm:prSet/>
      <dgm:spPr/>
      <dgm:t>
        <a:bodyPr/>
        <a:lstStyle/>
        <a:p>
          <a:endParaRPr lang="es-EC"/>
        </a:p>
      </dgm:t>
    </dgm:pt>
    <dgm:pt modelId="{37583036-8706-4864-8797-5C4B6A97E41B}" type="sibTrans" cxnId="{FE83539C-D6CB-4601-9559-6F01F6242EC4}">
      <dgm:prSet/>
      <dgm:spPr/>
      <dgm:t>
        <a:bodyPr/>
        <a:lstStyle/>
        <a:p>
          <a:endParaRPr lang="es-EC"/>
        </a:p>
      </dgm:t>
    </dgm:pt>
    <dgm:pt modelId="{21B7906B-1BD8-4122-8C42-4F867B5E888B}">
      <dgm:prSet custT="1"/>
      <dgm:spPr/>
      <dgm:t>
        <a:bodyPr/>
        <a:lstStyle/>
        <a:p>
          <a:r>
            <a:rPr lang="es-EC" sz="1600" b="1" dirty="0" smtClean="0"/>
            <a:t>Velocidad de inyección</a:t>
          </a:r>
          <a:endParaRPr lang="es-EC" sz="1600" b="1" dirty="0"/>
        </a:p>
      </dgm:t>
    </dgm:pt>
    <dgm:pt modelId="{A1A3B0F8-4C46-4BB1-9B24-C267A43C081F}" type="parTrans" cxnId="{DA4A60F8-3E99-4873-BEA7-3892A5C8933B}">
      <dgm:prSet/>
      <dgm:spPr/>
      <dgm:t>
        <a:bodyPr/>
        <a:lstStyle/>
        <a:p>
          <a:endParaRPr lang="es-EC"/>
        </a:p>
      </dgm:t>
    </dgm:pt>
    <dgm:pt modelId="{759B92F6-6483-4E96-A34D-4439E300C374}" type="sibTrans" cxnId="{DA4A60F8-3E99-4873-BEA7-3892A5C8933B}">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X="151220" custScaleY="152162" custLinFactX="-9514" custLinFactNeighborX="-100000">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E4D03A7C-9CD5-4F3D-A9FB-C0C599281E8D}" type="pres">
      <dgm:prSet presAssocID="{F379FC1D-5415-40E6-B69D-4219A613583A}" presName="conn2-1" presStyleLbl="parChTrans1D2" presStyleIdx="0" presStyleCnt="7"/>
      <dgm:spPr/>
      <dgm:t>
        <a:bodyPr/>
        <a:lstStyle/>
        <a:p>
          <a:endParaRPr lang="es-EC"/>
        </a:p>
      </dgm:t>
    </dgm:pt>
    <dgm:pt modelId="{93390A3A-B177-441B-853B-C49261B3C1E7}" type="pres">
      <dgm:prSet presAssocID="{F379FC1D-5415-40E6-B69D-4219A613583A}" presName="connTx" presStyleLbl="parChTrans1D2" presStyleIdx="0" presStyleCnt="7"/>
      <dgm:spPr/>
      <dgm:t>
        <a:bodyPr/>
        <a:lstStyle/>
        <a:p>
          <a:endParaRPr lang="es-EC"/>
        </a:p>
      </dgm:t>
    </dgm:pt>
    <dgm:pt modelId="{255ECFE9-4FFA-4DE6-819A-993649EF84BA}" type="pres">
      <dgm:prSet presAssocID="{47F84568-3A81-44DF-8CC6-4E85233DE8A5}" presName="root2" presStyleCnt="0"/>
      <dgm:spPr/>
    </dgm:pt>
    <dgm:pt modelId="{D5B93653-2736-46F8-8B70-CC21F863C311}" type="pres">
      <dgm:prSet presAssocID="{47F84568-3A81-44DF-8CC6-4E85233DE8A5}" presName="LevelTwoTextNode" presStyleLbl="node2" presStyleIdx="0" presStyleCnt="7" custScaleX="122797" custScaleY="70324">
        <dgm:presLayoutVars>
          <dgm:chPref val="3"/>
        </dgm:presLayoutVars>
      </dgm:prSet>
      <dgm:spPr/>
      <dgm:t>
        <a:bodyPr/>
        <a:lstStyle/>
        <a:p>
          <a:endParaRPr lang="es-ES"/>
        </a:p>
      </dgm:t>
    </dgm:pt>
    <dgm:pt modelId="{5280FEA8-A1FF-42C0-84C6-296DCA8431C0}" type="pres">
      <dgm:prSet presAssocID="{47F84568-3A81-44DF-8CC6-4E85233DE8A5}" presName="level3hierChild" presStyleCnt="0"/>
      <dgm:spPr/>
    </dgm:pt>
    <dgm:pt modelId="{D694C639-10EA-471E-919A-C243DBFE0BB3}" type="pres">
      <dgm:prSet presAssocID="{A5235CCA-9FED-49D0-90F4-C1E3E6CBDF86}" presName="conn2-1" presStyleLbl="parChTrans1D2" presStyleIdx="1" presStyleCnt="7"/>
      <dgm:spPr/>
      <dgm:t>
        <a:bodyPr/>
        <a:lstStyle/>
        <a:p>
          <a:endParaRPr lang="es-EC"/>
        </a:p>
      </dgm:t>
    </dgm:pt>
    <dgm:pt modelId="{0267A5DC-6E58-4822-BD65-D84A7411389A}" type="pres">
      <dgm:prSet presAssocID="{A5235CCA-9FED-49D0-90F4-C1E3E6CBDF86}" presName="connTx" presStyleLbl="parChTrans1D2" presStyleIdx="1" presStyleCnt="7"/>
      <dgm:spPr/>
      <dgm:t>
        <a:bodyPr/>
        <a:lstStyle/>
        <a:p>
          <a:endParaRPr lang="es-EC"/>
        </a:p>
      </dgm:t>
    </dgm:pt>
    <dgm:pt modelId="{1FAFAF22-126D-4611-9AE1-602E4ED59E5F}" type="pres">
      <dgm:prSet presAssocID="{5BC471C0-1B81-4589-A06B-27064506CD10}" presName="root2" presStyleCnt="0"/>
      <dgm:spPr/>
    </dgm:pt>
    <dgm:pt modelId="{EA3A8909-013F-4145-ADF1-90D41932D93E}" type="pres">
      <dgm:prSet presAssocID="{5BC471C0-1B81-4589-A06B-27064506CD10}" presName="LevelTwoTextNode" presStyleLbl="node2" presStyleIdx="1" presStyleCnt="7" custScaleX="122797" custScaleY="98849">
        <dgm:presLayoutVars>
          <dgm:chPref val="3"/>
        </dgm:presLayoutVars>
      </dgm:prSet>
      <dgm:spPr/>
      <dgm:t>
        <a:bodyPr/>
        <a:lstStyle/>
        <a:p>
          <a:endParaRPr lang="es-ES"/>
        </a:p>
      </dgm:t>
    </dgm:pt>
    <dgm:pt modelId="{2EB0F224-BDD6-42E3-8B93-8463ECF1860E}" type="pres">
      <dgm:prSet presAssocID="{5BC471C0-1B81-4589-A06B-27064506CD10}" presName="level3hierChild" presStyleCnt="0"/>
      <dgm:spPr/>
    </dgm:pt>
    <dgm:pt modelId="{EC424490-FD47-4300-A992-CF57895C0264}" type="pres">
      <dgm:prSet presAssocID="{31E4E844-0EC3-449C-96B3-913E008B044E}" presName="conn2-1" presStyleLbl="parChTrans1D2" presStyleIdx="2" presStyleCnt="7"/>
      <dgm:spPr/>
      <dgm:t>
        <a:bodyPr/>
        <a:lstStyle/>
        <a:p>
          <a:endParaRPr lang="es-EC"/>
        </a:p>
      </dgm:t>
    </dgm:pt>
    <dgm:pt modelId="{A7BD89EC-4854-44F9-BDF0-8D26C04CCB7F}" type="pres">
      <dgm:prSet presAssocID="{31E4E844-0EC3-449C-96B3-913E008B044E}" presName="connTx" presStyleLbl="parChTrans1D2" presStyleIdx="2" presStyleCnt="7"/>
      <dgm:spPr/>
      <dgm:t>
        <a:bodyPr/>
        <a:lstStyle/>
        <a:p>
          <a:endParaRPr lang="es-EC"/>
        </a:p>
      </dgm:t>
    </dgm:pt>
    <dgm:pt modelId="{9A3D9AB4-4340-4B63-8E33-27BBC523FF9E}" type="pres">
      <dgm:prSet presAssocID="{DB3B1DE4-9AC6-4168-970B-D45424DA2FC0}" presName="root2" presStyleCnt="0"/>
      <dgm:spPr/>
    </dgm:pt>
    <dgm:pt modelId="{E359452D-473D-4E9D-9318-699A79DEE27F}" type="pres">
      <dgm:prSet presAssocID="{DB3B1DE4-9AC6-4168-970B-D45424DA2FC0}" presName="LevelTwoTextNode" presStyleLbl="node2" presStyleIdx="2" presStyleCnt="7" custScaleX="121170" custScaleY="88564">
        <dgm:presLayoutVars>
          <dgm:chPref val="3"/>
        </dgm:presLayoutVars>
      </dgm:prSet>
      <dgm:spPr/>
      <dgm:t>
        <a:bodyPr/>
        <a:lstStyle/>
        <a:p>
          <a:endParaRPr lang="es-ES"/>
        </a:p>
      </dgm:t>
    </dgm:pt>
    <dgm:pt modelId="{E2099E42-67A4-4C09-A928-BA0E2EFB6141}" type="pres">
      <dgm:prSet presAssocID="{DB3B1DE4-9AC6-4168-970B-D45424DA2FC0}" presName="level3hierChild" presStyleCnt="0"/>
      <dgm:spPr/>
    </dgm:pt>
    <dgm:pt modelId="{91DF0B49-DCB9-4233-BD5A-B1580E1EDF03}" type="pres">
      <dgm:prSet presAssocID="{575F45BC-8E7A-405B-8A51-AF47D5F30062}" presName="conn2-1" presStyleLbl="parChTrans1D2" presStyleIdx="3" presStyleCnt="7"/>
      <dgm:spPr/>
    </dgm:pt>
    <dgm:pt modelId="{38A98D87-6F01-4202-90F6-7DA0A44AC9C5}" type="pres">
      <dgm:prSet presAssocID="{575F45BC-8E7A-405B-8A51-AF47D5F30062}" presName="connTx" presStyleLbl="parChTrans1D2" presStyleIdx="3" presStyleCnt="7"/>
      <dgm:spPr/>
    </dgm:pt>
    <dgm:pt modelId="{A8BD5301-CEDF-440D-B876-D1F5E164B226}" type="pres">
      <dgm:prSet presAssocID="{56533447-7F7B-496E-A910-C8587C5562B5}" presName="root2" presStyleCnt="0"/>
      <dgm:spPr/>
    </dgm:pt>
    <dgm:pt modelId="{06B42035-518F-401F-A824-8C2EB0BD1266}" type="pres">
      <dgm:prSet presAssocID="{56533447-7F7B-496E-A910-C8587C5562B5}" presName="LevelTwoTextNode" presStyleLbl="node2" presStyleIdx="3" presStyleCnt="7" custScaleX="122649" custScaleY="65168">
        <dgm:presLayoutVars>
          <dgm:chPref val="3"/>
        </dgm:presLayoutVars>
      </dgm:prSet>
      <dgm:spPr/>
    </dgm:pt>
    <dgm:pt modelId="{BDAF5FBE-39B9-4438-8CE9-3E67931F05DB}" type="pres">
      <dgm:prSet presAssocID="{56533447-7F7B-496E-A910-C8587C5562B5}" presName="level3hierChild" presStyleCnt="0"/>
      <dgm:spPr/>
    </dgm:pt>
    <dgm:pt modelId="{DC680729-6F59-4206-A10B-4736580C44CC}" type="pres">
      <dgm:prSet presAssocID="{EDED6B76-6A31-4A3B-83EC-3EC1FDACD2A6}" presName="conn2-1" presStyleLbl="parChTrans1D2" presStyleIdx="4" presStyleCnt="7"/>
      <dgm:spPr/>
    </dgm:pt>
    <dgm:pt modelId="{058DC109-EBDD-41E6-A6D6-F3B417AB0B6A}" type="pres">
      <dgm:prSet presAssocID="{EDED6B76-6A31-4A3B-83EC-3EC1FDACD2A6}" presName="connTx" presStyleLbl="parChTrans1D2" presStyleIdx="4" presStyleCnt="7"/>
      <dgm:spPr/>
    </dgm:pt>
    <dgm:pt modelId="{10A95C50-6911-47FC-AD7A-DAE81959BA75}" type="pres">
      <dgm:prSet presAssocID="{824D7371-2F9A-4571-8151-4482015BDAE7}" presName="root2" presStyleCnt="0"/>
      <dgm:spPr/>
    </dgm:pt>
    <dgm:pt modelId="{4F302E43-B623-43EB-BD55-333019B4446F}" type="pres">
      <dgm:prSet presAssocID="{824D7371-2F9A-4571-8151-4482015BDAE7}" presName="LevelTwoTextNode" presStyleLbl="node2" presStyleIdx="4" presStyleCnt="7" custScaleX="122797" custScaleY="70886">
        <dgm:presLayoutVars>
          <dgm:chPref val="3"/>
        </dgm:presLayoutVars>
      </dgm:prSet>
      <dgm:spPr/>
    </dgm:pt>
    <dgm:pt modelId="{528E2494-3B7C-4CBE-9981-713300973DF3}" type="pres">
      <dgm:prSet presAssocID="{824D7371-2F9A-4571-8151-4482015BDAE7}" presName="level3hierChild" presStyleCnt="0"/>
      <dgm:spPr/>
    </dgm:pt>
    <dgm:pt modelId="{2FE87D3C-DEBA-4401-AA55-57431F6E46C4}" type="pres">
      <dgm:prSet presAssocID="{77B9941F-6ED9-4303-B8B6-EFB7AFF27633}" presName="conn2-1" presStyleLbl="parChTrans1D2" presStyleIdx="5" presStyleCnt="7"/>
      <dgm:spPr/>
    </dgm:pt>
    <dgm:pt modelId="{6E320E0F-8976-4831-897D-BDF3D2ECB6D7}" type="pres">
      <dgm:prSet presAssocID="{77B9941F-6ED9-4303-B8B6-EFB7AFF27633}" presName="connTx" presStyleLbl="parChTrans1D2" presStyleIdx="5" presStyleCnt="7"/>
      <dgm:spPr/>
    </dgm:pt>
    <dgm:pt modelId="{6C7F9591-49CF-4A64-819D-6FCD20C6CBA0}" type="pres">
      <dgm:prSet presAssocID="{C58380DD-8520-4DD3-905A-522A848EBCF1}" presName="root2" presStyleCnt="0"/>
      <dgm:spPr/>
    </dgm:pt>
    <dgm:pt modelId="{F5111263-497F-4E3E-B411-8A07983B2A2C}" type="pres">
      <dgm:prSet presAssocID="{C58380DD-8520-4DD3-905A-522A848EBCF1}" presName="LevelTwoTextNode" presStyleLbl="node2" presStyleIdx="5" presStyleCnt="7" custScaleX="121926">
        <dgm:presLayoutVars>
          <dgm:chPref val="3"/>
        </dgm:presLayoutVars>
      </dgm:prSet>
      <dgm:spPr/>
      <dgm:t>
        <a:bodyPr/>
        <a:lstStyle/>
        <a:p>
          <a:endParaRPr lang="es-EC"/>
        </a:p>
      </dgm:t>
    </dgm:pt>
    <dgm:pt modelId="{8D244084-90D4-4A87-93F5-225C6C324AD6}" type="pres">
      <dgm:prSet presAssocID="{C58380DD-8520-4DD3-905A-522A848EBCF1}" presName="level3hierChild" presStyleCnt="0"/>
      <dgm:spPr/>
    </dgm:pt>
    <dgm:pt modelId="{B7D0CE54-5196-41DC-8E6E-0A8A371C70B3}" type="pres">
      <dgm:prSet presAssocID="{A1A3B0F8-4C46-4BB1-9B24-C267A43C081F}" presName="conn2-1" presStyleLbl="parChTrans1D2" presStyleIdx="6" presStyleCnt="7"/>
      <dgm:spPr/>
    </dgm:pt>
    <dgm:pt modelId="{8DADCB9B-7E24-4518-AABE-A8E14D409CBB}" type="pres">
      <dgm:prSet presAssocID="{A1A3B0F8-4C46-4BB1-9B24-C267A43C081F}" presName="connTx" presStyleLbl="parChTrans1D2" presStyleIdx="6" presStyleCnt="7"/>
      <dgm:spPr/>
    </dgm:pt>
    <dgm:pt modelId="{771F7E46-42D2-46A2-BB40-FF72F287F2FA}" type="pres">
      <dgm:prSet presAssocID="{21B7906B-1BD8-4122-8C42-4F867B5E888B}" presName="root2" presStyleCnt="0"/>
      <dgm:spPr/>
    </dgm:pt>
    <dgm:pt modelId="{0766ADA4-C5AA-41E2-82F5-CD587CAF4332}" type="pres">
      <dgm:prSet presAssocID="{21B7906B-1BD8-4122-8C42-4F867B5E888B}" presName="LevelTwoTextNode" presStyleLbl="node2" presStyleIdx="6" presStyleCnt="7" custScaleX="122648">
        <dgm:presLayoutVars>
          <dgm:chPref val="3"/>
        </dgm:presLayoutVars>
      </dgm:prSet>
      <dgm:spPr/>
    </dgm:pt>
    <dgm:pt modelId="{781AAA8B-2F2A-4FDB-A1AA-2E2637B734F7}" type="pres">
      <dgm:prSet presAssocID="{21B7906B-1BD8-4122-8C42-4F867B5E888B}" presName="level3hierChild" presStyleCnt="0"/>
      <dgm:spPr/>
    </dgm:pt>
  </dgm:ptLst>
  <dgm:cxnLst>
    <dgm:cxn modelId="{2A3EB751-F1A6-45CC-9B02-D18E4E2E45CB}" srcId="{9F3F76BB-3543-45D0-B48F-88B4B673539B}" destId="{5BC471C0-1B81-4589-A06B-27064506CD10}" srcOrd="1" destOrd="0" parTransId="{A5235CCA-9FED-49D0-90F4-C1E3E6CBDF86}" sibTransId="{10C0773F-E39C-4FB2-B903-5C2F11F653BE}"/>
    <dgm:cxn modelId="{6C511E8B-6F83-453D-BEF5-07FCA9479E37}" type="presOf" srcId="{A1A3B0F8-4C46-4BB1-9B24-C267A43C081F}" destId="{8DADCB9B-7E24-4518-AABE-A8E14D409CBB}" srcOrd="1" destOrd="0" presId="urn:microsoft.com/office/officeart/2008/layout/HorizontalMultiLevelHierarchy"/>
    <dgm:cxn modelId="{1A23AABA-14AF-42B2-81F5-5E24BABD1B45}" type="presOf" srcId="{F379FC1D-5415-40E6-B69D-4219A613583A}" destId="{E4D03A7C-9CD5-4F3D-A9FB-C0C599281E8D}" srcOrd="0" destOrd="0" presId="urn:microsoft.com/office/officeart/2008/layout/HorizontalMultiLevelHierarchy"/>
    <dgm:cxn modelId="{2EC21DD7-F807-4412-9E93-6F32A972BA92}" type="presOf" srcId="{BBE9F30F-2199-4238-AFFA-90A67AD7BDC4}" destId="{0F1F804F-4DC8-4B57-B675-2F233949201E}" srcOrd="0" destOrd="0" presId="urn:microsoft.com/office/officeart/2008/layout/HorizontalMultiLevelHierarchy"/>
    <dgm:cxn modelId="{B3E622FB-2054-4221-84FB-481716605179}" type="presOf" srcId="{EDED6B76-6A31-4A3B-83EC-3EC1FDACD2A6}" destId="{058DC109-EBDD-41E6-A6D6-F3B417AB0B6A}" srcOrd="1" destOrd="0" presId="urn:microsoft.com/office/officeart/2008/layout/HorizontalMultiLevelHierarchy"/>
    <dgm:cxn modelId="{96554FF7-CDA4-4BB3-9444-09EE496267F9}" srcId="{9F3F76BB-3543-45D0-B48F-88B4B673539B}" destId="{DB3B1DE4-9AC6-4168-970B-D45424DA2FC0}" srcOrd="2" destOrd="0" parTransId="{31E4E844-0EC3-449C-96B3-913E008B044E}" sibTransId="{1294EC63-9E17-4E01-AEF0-07A0EF9CCEFE}"/>
    <dgm:cxn modelId="{306176B7-42F9-474B-A8C9-D934B64EA6F3}" type="presOf" srcId="{575F45BC-8E7A-405B-8A51-AF47D5F30062}" destId="{38A98D87-6F01-4202-90F6-7DA0A44AC9C5}" srcOrd="1" destOrd="0" presId="urn:microsoft.com/office/officeart/2008/layout/HorizontalMultiLevelHierarchy"/>
    <dgm:cxn modelId="{BF40B6CB-483E-4EE6-AF37-9C88E624330B}" type="presOf" srcId="{EDED6B76-6A31-4A3B-83EC-3EC1FDACD2A6}" destId="{DC680729-6F59-4206-A10B-4736580C44CC}" srcOrd="0" destOrd="0" presId="urn:microsoft.com/office/officeart/2008/layout/HorizontalMultiLevelHierarchy"/>
    <dgm:cxn modelId="{8F9D20B3-9CA4-47C2-AF2C-3F22BB0C5361}" type="presOf" srcId="{A5235CCA-9FED-49D0-90F4-C1E3E6CBDF86}" destId="{D694C639-10EA-471E-919A-C243DBFE0BB3}" srcOrd="0" destOrd="0" presId="urn:microsoft.com/office/officeart/2008/layout/HorizontalMultiLevelHierarchy"/>
    <dgm:cxn modelId="{10C11174-1EF1-47D3-AB22-D566CF296DC0}" type="presOf" srcId="{9F3F76BB-3543-45D0-B48F-88B4B673539B}" destId="{E41D3809-B005-4A92-8750-C3A4CF859DC2}" srcOrd="0" destOrd="0" presId="urn:microsoft.com/office/officeart/2008/layout/HorizontalMultiLevelHierarchy"/>
    <dgm:cxn modelId="{124AA3A2-15F8-4590-AECD-3DD5F929730D}" srcId="{9F3F76BB-3543-45D0-B48F-88B4B673539B}" destId="{47F84568-3A81-44DF-8CC6-4E85233DE8A5}" srcOrd="0" destOrd="0" parTransId="{F379FC1D-5415-40E6-B69D-4219A613583A}" sibTransId="{1B1479B3-8612-4DAD-9E23-D3195653BCD9}"/>
    <dgm:cxn modelId="{AD39CC23-34D2-4F79-87CC-DCDA6B6C8E16}" type="presOf" srcId="{77B9941F-6ED9-4303-B8B6-EFB7AFF27633}" destId="{6E320E0F-8976-4831-897D-BDF3D2ECB6D7}" srcOrd="1" destOrd="0" presId="urn:microsoft.com/office/officeart/2008/layout/HorizontalMultiLevelHierarchy"/>
    <dgm:cxn modelId="{3FEA2FA2-0F22-42C6-B95F-8C20514A584F}" type="presOf" srcId="{575F45BC-8E7A-405B-8A51-AF47D5F30062}" destId="{91DF0B49-DCB9-4233-BD5A-B1580E1EDF03}" srcOrd="0" destOrd="0" presId="urn:microsoft.com/office/officeart/2008/layout/HorizontalMultiLevelHierarchy"/>
    <dgm:cxn modelId="{32AD45FD-9081-4C04-A120-79CB547AA2C7}" srcId="{9F3F76BB-3543-45D0-B48F-88B4B673539B}" destId="{824D7371-2F9A-4571-8151-4482015BDAE7}" srcOrd="4" destOrd="0" parTransId="{EDED6B76-6A31-4A3B-83EC-3EC1FDACD2A6}" sibTransId="{734D2442-4BA1-49CE-9EBA-038A94EA1CEE}"/>
    <dgm:cxn modelId="{7A1202B3-2EF7-41BC-8A12-C7CDC66BDA88}" type="presOf" srcId="{824D7371-2F9A-4571-8151-4482015BDAE7}" destId="{4F302E43-B623-43EB-BD55-333019B4446F}" srcOrd="0" destOrd="0" presId="urn:microsoft.com/office/officeart/2008/layout/HorizontalMultiLevelHierarchy"/>
    <dgm:cxn modelId="{B9462E34-6A7F-4E2D-9279-BAF81C9AF7EA}" type="presOf" srcId="{47F84568-3A81-44DF-8CC6-4E85233DE8A5}" destId="{D5B93653-2736-46F8-8B70-CC21F863C311}" srcOrd="0" destOrd="0" presId="urn:microsoft.com/office/officeart/2008/layout/HorizontalMultiLevelHierarchy"/>
    <dgm:cxn modelId="{ADE074C8-F601-49E1-9389-DA39BC9238C2}" type="presOf" srcId="{31E4E844-0EC3-449C-96B3-913E008B044E}" destId="{A7BD89EC-4854-44F9-BDF0-8D26C04CCB7F}" srcOrd="1" destOrd="0" presId="urn:microsoft.com/office/officeart/2008/layout/HorizontalMultiLevelHierarchy"/>
    <dgm:cxn modelId="{DA4A60F8-3E99-4873-BEA7-3892A5C8933B}" srcId="{9F3F76BB-3543-45D0-B48F-88B4B673539B}" destId="{21B7906B-1BD8-4122-8C42-4F867B5E888B}" srcOrd="6" destOrd="0" parTransId="{A1A3B0F8-4C46-4BB1-9B24-C267A43C081F}" sibTransId="{759B92F6-6483-4E96-A34D-4439E300C374}"/>
    <dgm:cxn modelId="{3C9AED29-4706-4B03-B066-2BCC0750248A}" type="presOf" srcId="{A5235CCA-9FED-49D0-90F4-C1E3E6CBDF86}" destId="{0267A5DC-6E58-4822-BD65-D84A7411389A}" srcOrd="1" destOrd="0" presId="urn:microsoft.com/office/officeart/2008/layout/HorizontalMultiLevelHierarchy"/>
    <dgm:cxn modelId="{5CD451E3-AC1C-45BB-B2E1-DA3783640E9A}" type="presOf" srcId="{31E4E844-0EC3-449C-96B3-913E008B044E}" destId="{EC424490-FD47-4300-A992-CF57895C0264}" srcOrd="0" destOrd="0" presId="urn:microsoft.com/office/officeart/2008/layout/HorizontalMultiLevelHierarchy"/>
    <dgm:cxn modelId="{A22B2052-0509-4AE0-9D51-C53DD756DB2D}" type="presOf" srcId="{A1A3B0F8-4C46-4BB1-9B24-C267A43C081F}" destId="{B7D0CE54-5196-41DC-8E6E-0A8A371C70B3}" srcOrd="0"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928E7F49-1762-41A0-BF4E-CA5E116945B3}" type="presOf" srcId="{21B7906B-1BD8-4122-8C42-4F867B5E888B}" destId="{0766ADA4-C5AA-41E2-82F5-CD587CAF4332}" srcOrd="0" destOrd="0" presId="urn:microsoft.com/office/officeart/2008/layout/HorizontalMultiLevelHierarchy"/>
    <dgm:cxn modelId="{745BF3B9-D05C-41D5-B656-341440C72E10}" type="presOf" srcId="{F379FC1D-5415-40E6-B69D-4219A613583A}" destId="{93390A3A-B177-441B-853B-C49261B3C1E7}" srcOrd="1" destOrd="0" presId="urn:microsoft.com/office/officeart/2008/layout/HorizontalMultiLevelHierarchy"/>
    <dgm:cxn modelId="{FE83539C-D6CB-4601-9559-6F01F6242EC4}" srcId="{9F3F76BB-3543-45D0-B48F-88B4B673539B}" destId="{C58380DD-8520-4DD3-905A-522A848EBCF1}" srcOrd="5" destOrd="0" parTransId="{77B9941F-6ED9-4303-B8B6-EFB7AFF27633}" sibTransId="{37583036-8706-4864-8797-5C4B6A97E41B}"/>
    <dgm:cxn modelId="{80701E3B-DC03-4259-94B9-5C628B49B3C4}" type="presOf" srcId="{C58380DD-8520-4DD3-905A-522A848EBCF1}" destId="{F5111263-497F-4E3E-B411-8A07983B2A2C}" srcOrd="0" destOrd="0" presId="urn:microsoft.com/office/officeart/2008/layout/HorizontalMultiLevelHierarchy"/>
    <dgm:cxn modelId="{4A4A5994-A508-47EE-842D-5A375688D99E}" type="presOf" srcId="{56533447-7F7B-496E-A910-C8587C5562B5}" destId="{06B42035-518F-401F-A824-8C2EB0BD1266}" srcOrd="0" destOrd="0" presId="urn:microsoft.com/office/officeart/2008/layout/HorizontalMultiLevelHierarchy"/>
    <dgm:cxn modelId="{28826CCA-EC41-4544-844E-E4EE693C5FBA}" type="presOf" srcId="{5BC471C0-1B81-4589-A06B-27064506CD10}" destId="{EA3A8909-013F-4145-ADF1-90D41932D93E}" srcOrd="0" destOrd="0" presId="urn:microsoft.com/office/officeart/2008/layout/HorizontalMultiLevelHierarchy"/>
    <dgm:cxn modelId="{8DA924E2-916E-4210-A1DC-9F64D63B97B1}" type="presOf" srcId="{DB3B1DE4-9AC6-4168-970B-D45424DA2FC0}" destId="{E359452D-473D-4E9D-9318-699A79DEE27F}" srcOrd="0" destOrd="0" presId="urn:microsoft.com/office/officeart/2008/layout/HorizontalMultiLevelHierarchy"/>
    <dgm:cxn modelId="{C027956F-E74E-4E62-8A80-9C34C9896C30}" type="presOf" srcId="{77B9941F-6ED9-4303-B8B6-EFB7AFF27633}" destId="{2FE87D3C-DEBA-4401-AA55-57431F6E46C4}" srcOrd="0" destOrd="0" presId="urn:microsoft.com/office/officeart/2008/layout/HorizontalMultiLevelHierarchy"/>
    <dgm:cxn modelId="{D7F52CA2-233F-41B0-ABF2-FB22A5BD6A2C}" srcId="{9F3F76BB-3543-45D0-B48F-88B4B673539B}" destId="{56533447-7F7B-496E-A910-C8587C5562B5}" srcOrd="3" destOrd="0" parTransId="{575F45BC-8E7A-405B-8A51-AF47D5F30062}" sibTransId="{4F6D88D2-138E-4DFE-92B8-6BC303CFD638}"/>
    <dgm:cxn modelId="{4DA62870-410C-4EAA-81D3-C05DB0D6FFA8}" type="presParOf" srcId="{0F1F804F-4DC8-4B57-B675-2F233949201E}" destId="{593FC032-9419-4484-AAC3-44A707D7659A}" srcOrd="0" destOrd="0" presId="urn:microsoft.com/office/officeart/2008/layout/HorizontalMultiLevelHierarchy"/>
    <dgm:cxn modelId="{30A48A89-2591-45D2-A884-F3E331B31434}" type="presParOf" srcId="{593FC032-9419-4484-AAC3-44A707D7659A}" destId="{E41D3809-B005-4A92-8750-C3A4CF859DC2}" srcOrd="0" destOrd="0" presId="urn:microsoft.com/office/officeart/2008/layout/HorizontalMultiLevelHierarchy"/>
    <dgm:cxn modelId="{363D5E21-FCD2-4A8F-B0CC-DC85BBD75455}" type="presParOf" srcId="{593FC032-9419-4484-AAC3-44A707D7659A}" destId="{5EF2F110-FC1F-4629-AC00-06AFB0252706}" srcOrd="1" destOrd="0" presId="urn:microsoft.com/office/officeart/2008/layout/HorizontalMultiLevelHierarchy"/>
    <dgm:cxn modelId="{F58627B2-A3A6-4BBF-B707-4030450F504F}" type="presParOf" srcId="{5EF2F110-FC1F-4629-AC00-06AFB0252706}" destId="{E4D03A7C-9CD5-4F3D-A9FB-C0C599281E8D}" srcOrd="0" destOrd="0" presId="urn:microsoft.com/office/officeart/2008/layout/HorizontalMultiLevelHierarchy"/>
    <dgm:cxn modelId="{3A1504FB-8431-49E6-BA04-D6ECA54D6D63}" type="presParOf" srcId="{E4D03A7C-9CD5-4F3D-A9FB-C0C599281E8D}" destId="{93390A3A-B177-441B-853B-C49261B3C1E7}" srcOrd="0" destOrd="0" presId="urn:microsoft.com/office/officeart/2008/layout/HorizontalMultiLevelHierarchy"/>
    <dgm:cxn modelId="{5ED70EDD-B4DB-4C3D-BA09-E5F7AE7800B5}" type="presParOf" srcId="{5EF2F110-FC1F-4629-AC00-06AFB0252706}" destId="{255ECFE9-4FFA-4DE6-819A-993649EF84BA}" srcOrd="1" destOrd="0" presId="urn:microsoft.com/office/officeart/2008/layout/HorizontalMultiLevelHierarchy"/>
    <dgm:cxn modelId="{43CC7B82-2486-4F41-B35C-30195D32E0DF}" type="presParOf" srcId="{255ECFE9-4FFA-4DE6-819A-993649EF84BA}" destId="{D5B93653-2736-46F8-8B70-CC21F863C311}" srcOrd="0" destOrd="0" presId="urn:microsoft.com/office/officeart/2008/layout/HorizontalMultiLevelHierarchy"/>
    <dgm:cxn modelId="{0A85F8E2-63BF-49A5-B481-65C463D65EF5}" type="presParOf" srcId="{255ECFE9-4FFA-4DE6-819A-993649EF84BA}" destId="{5280FEA8-A1FF-42C0-84C6-296DCA8431C0}" srcOrd="1" destOrd="0" presId="urn:microsoft.com/office/officeart/2008/layout/HorizontalMultiLevelHierarchy"/>
    <dgm:cxn modelId="{FB59B6B5-3C97-4F9E-94D8-6E5BE0A31474}" type="presParOf" srcId="{5EF2F110-FC1F-4629-AC00-06AFB0252706}" destId="{D694C639-10EA-471E-919A-C243DBFE0BB3}" srcOrd="2" destOrd="0" presId="urn:microsoft.com/office/officeart/2008/layout/HorizontalMultiLevelHierarchy"/>
    <dgm:cxn modelId="{3B1A5623-940C-4FA2-A26F-4E30FF3B3166}" type="presParOf" srcId="{D694C639-10EA-471E-919A-C243DBFE0BB3}" destId="{0267A5DC-6E58-4822-BD65-D84A7411389A}" srcOrd="0" destOrd="0" presId="urn:microsoft.com/office/officeart/2008/layout/HorizontalMultiLevelHierarchy"/>
    <dgm:cxn modelId="{BA483DA6-97D0-4879-A80D-7C21A881540D}" type="presParOf" srcId="{5EF2F110-FC1F-4629-AC00-06AFB0252706}" destId="{1FAFAF22-126D-4611-9AE1-602E4ED59E5F}" srcOrd="3" destOrd="0" presId="urn:microsoft.com/office/officeart/2008/layout/HorizontalMultiLevelHierarchy"/>
    <dgm:cxn modelId="{B535EE78-8EB8-4A84-B03A-6B01CC6A535F}" type="presParOf" srcId="{1FAFAF22-126D-4611-9AE1-602E4ED59E5F}" destId="{EA3A8909-013F-4145-ADF1-90D41932D93E}" srcOrd="0" destOrd="0" presId="urn:microsoft.com/office/officeart/2008/layout/HorizontalMultiLevelHierarchy"/>
    <dgm:cxn modelId="{6E0C4695-0713-472D-85C5-ABB6AF413FCB}" type="presParOf" srcId="{1FAFAF22-126D-4611-9AE1-602E4ED59E5F}" destId="{2EB0F224-BDD6-42E3-8B93-8463ECF1860E}" srcOrd="1" destOrd="0" presId="urn:microsoft.com/office/officeart/2008/layout/HorizontalMultiLevelHierarchy"/>
    <dgm:cxn modelId="{FD0118E5-02E1-4E91-80FC-796C127E6C76}" type="presParOf" srcId="{5EF2F110-FC1F-4629-AC00-06AFB0252706}" destId="{EC424490-FD47-4300-A992-CF57895C0264}" srcOrd="4" destOrd="0" presId="urn:microsoft.com/office/officeart/2008/layout/HorizontalMultiLevelHierarchy"/>
    <dgm:cxn modelId="{08EB0357-8FD6-4F35-86EE-4927ED0B42D8}" type="presParOf" srcId="{EC424490-FD47-4300-A992-CF57895C0264}" destId="{A7BD89EC-4854-44F9-BDF0-8D26C04CCB7F}" srcOrd="0" destOrd="0" presId="urn:microsoft.com/office/officeart/2008/layout/HorizontalMultiLevelHierarchy"/>
    <dgm:cxn modelId="{3401EDD8-1FC9-4FA9-B984-23565AA41DE2}" type="presParOf" srcId="{5EF2F110-FC1F-4629-AC00-06AFB0252706}" destId="{9A3D9AB4-4340-4B63-8E33-27BBC523FF9E}" srcOrd="5" destOrd="0" presId="urn:microsoft.com/office/officeart/2008/layout/HorizontalMultiLevelHierarchy"/>
    <dgm:cxn modelId="{87C06F45-18F5-4B44-8853-297CD220DF6A}" type="presParOf" srcId="{9A3D9AB4-4340-4B63-8E33-27BBC523FF9E}" destId="{E359452D-473D-4E9D-9318-699A79DEE27F}" srcOrd="0" destOrd="0" presId="urn:microsoft.com/office/officeart/2008/layout/HorizontalMultiLevelHierarchy"/>
    <dgm:cxn modelId="{F1898857-B4BD-41A2-B9CD-D30681A9D1F9}" type="presParOf" srcId="{9A3D9AB4-4340-4B63-8E33-27BBC523FF9E}" destId="{E2099E42-67A4-4C09-A928-BA0E2EFB6141}" srcOrd="1" destOrd="0" presId="urn:microsoft.com/office/officeart/2008/layout/HorizontalMultiLevelHierarchy"/>
    <dgm:cxn modelId="{65FA9D0E-44A5-47DB-85E6-8FF48D2E5BAA}" type="presParOf" srcId="{5EF2F110-FC1F-4629-AC00-06AFB0252706}" destId="{91DF0B49-DCB9-4233-BD5A-B1580E1EDF03}" srcOrd="6" destOrd="0" presId="urn:microsoft.com/office/officeart/2008/layout/HorizontalMultiLevelHierarchy"/>
    <dgm:cxn modelId="{86A6F818-5546-4FFE-AB01-6FDAA3029E4C}" type="presParOf" srcId="{91DF0B49-DCB9-4233-BD5A-B1580E1EDF03}" destId="{38A98D87-6F01-4202-90F6-7DA0A44AC9C5}" srcOrd="0" destOrd="0" presId="urn:microsoft.com/office/officeart/2008/layout/HorizontalMultiLevelHierarchy"/>
    <dgm:cxn modelId="{88210C8E-63E6-4951-9D40-BE772E693C4B}" type="presParOf" srcId="{5EF2F110-FC1F-4629-AC00-06AFB0252706}" destId="{A8BD5301-CEDF-440D-B876-D1F5E164B226}" srcOrd="7" destOrd="0" presId="urn:microsoft.com/office/officeart/2008/layout/HorizontalMultiLevelHierarchy"/>
    <dgm:cxn modelId="{39D3F092-AE64-4F1A-8688-66049BDB3B6C}" type="presParOf" srcId="{A8BD5301-CEDF-440D-B876-D1F5E164B226}" destId="{06B42035-518F-401F-A824-8C2EB0BD1266}" srcOrd="0" destOrd="0" presId="urn:microsoft.com/office/officeart/2008/layout/HorizontalMultiLevelHierarchy"/>
    <dgm:cxn modelId="{87C42033-5940-4DF9-9B4C-1EC3AA3B055E}" type="presParOf" srcId="{A8BD5301-CEDF-440D-B876-D1F5E164B226}" destId="{BDAF5FBE-39B9-4438-8CE9-3E67931F05DB}" srcOrd="1" destOrd="0" presId="urn:microsoft.com/office/officeart/2008/layout/HorizontalMultiLevelHierarchy"/>
    <dgm:cxn modelId="{64EAE47B-7B84-43CF-8DCE-D3E5545D2F56}" type="presParOf" srcId="{5EF2F110-FC1F-4629-AC00-06AFB0252706}" destId="{DC680729-6F59-4206-A10B-4736580C44CC}" srcOrd="8" destOrd="0" presId="urn:microsoft.com/office/officeart/2008/layout/HorizontalMultiLevelHierarchy"/>
    <dgm:cxn modelId="{A8247ADB-B3B1-4300-B9CE-54A1CE89531B}" type="presParOf" srcId="{DC680729-6F59-4206-A10B-4736580C44CC}" destId="{058DC109-EBDD-41E6-A6D6-F3B417AB0B6A}" srcOrd="0" destOrd="0" presId="urn:microsoft.com/office/officeart/2008/layout/HorizontalMultiLevelHierarchy"/>
    <dgm:cxn modelId="{CF2EC8AC-05BA-41EC-863E-7EA513F39D7C}" type="presParOf" srcId="{5EF2F110-FC1F-4629-AC00-06AFB0252706}" destId="{10A95C50-6911-47FC-AD7A-DAE81959BA75}" srcOrd="9" destOrd="0" presId="urn:microsoft.com/office/officeart/2008/layout/HorizontalMultiLevelHierarchy"/>
    <dgm:cxn modelId="{D536A6A3-C4D5-4216-9217-55AF7048913C}" type="presParOf" srcId="{10A95C50-6911-47FC-AD7A-DAE81959BA75}" destId="{4F302E43-B623-43EB-BD55-333019B4446F}" srcOrd="0" destOrd="0" presId="urn:microsoft.com/office/officeart/2008/layout/HorizontalMultiLevelHierarchy"/>
    <dgm:cxn modelId="{B0AAF860-6387-4F17-A799-EC4CD74E616D}" type="presParOf" srcId="{10A95C50-6911-47FC-AD7A-DAE81959BA75}" destId="{528E2494-3B7C-4CBE-9981-713300973DF3}" srcOrd="1" destOrd="0" presId="urn:microsoft.com/office/officeart/2008/layout/HorizontalMultiLevelHierarchy"/>
    <dgm:cxn modelId="{3894D00D-AE93-476A-8619-95B2523C86E1}" type="presParOf" srcId="{5EF2F110-FC1F-4629-AC00-06AFB0252706}" destId="{2FE87D3C-DEBA-4401-AA55-57431F6E46C4}" srcOrd="10" destOrd="0" presId="urn:microsoft.com/office/officeart/2008/layout/HorizontalMultiLevelHierarchy"/>
    <dgm:cxn modelId="{3D36C9BB-D1D5-4F45-A426-4B18D5DD9E92}" type="presParOf" srcId="{2FE87D3C-DEBA-4401-AA55-57431F6E46C4}" destId="{6E320E0F-8976-4831-897D-BDF3D2ECB6D7}" srcOrd="0" destOrd="0" presId="urn:microsoft.com/office/officeart/2008/layout/HorizontalMultiLevelHierarchy"/>
    <dgm:cxn modelId="{183086F4-DF4D-4F6F-85EE-F3E87AE2524C}" type="presParOf" srcId="{5EF2F110-FC1F-4629-AC00-06AFB0252706}" destId="{6C7F9591-49CF-4A64-819D-6FCD20C6CBA0}" srcOrd="11" destOrd="0" presId="urn:microsoft.com/office/officeart/2008/layout/HorizontalMultiLevelHierarchy"/>
    <dgm:cxn modelId="{17B2A46F-22CC-41D2-A0AA-6126B2150960}" type="presParOf" srcId="{6C7F9591-49CF-4A64-819D-6FCD20C6CBA0}" destId="{F5111263-497F-4E3E-B411-8A07983B2A2C}" srcOrd="0" destOrd="0" presId="urn:microsoft.com/office/officeart/2008/layout/HorizontalMultiLevelHierarchy"/>
    <dgm:cxn modelId="{B09B593F-8995-4539-887D-074B2ED3202F}" type="presParOf" srcId="{6C7F9591-49CF-4A64-819D-6FCD20C6CBA0}" destId="{8D244084-90D4-4A87-93F5-225C6C324AD6}" srcOrd="1" destOrd="0" presId="urn:microsoft.com/office/officeart/2008/layout/HorizontalMultiLevelHierarchy"/>
    <dgm:cxn modelId="{2B4E3DA8-E309-46BB-98DE-C61CC899A5EE}" type="presParOf" srcId="{5EF2F110-FC1F-4629-AC00-06AFB0252706}" destId="{B7D0CE54-5196-41DC-8E6E-0A8A371C70B3}" srcOrd="12" destOrd="0" presId="urn:microsoft.com/office/officeart/2008/layout/HorizontalMultiLevelHierarchy"/>
    <dgm:cxn modelId="{6F3D3DAE-45BE-4837-BCB6-2C1F2D21380B}" type="presParOf" srcId="{B7D0CE54-5196-41DC-8E6E-0A8A371C70B3}" destId="{8DADCB9B-7E24-4518-AABE-A8E14D409CBB}" srcOrd="0" destOrd="0" presId="urn:microsoft.com/office/officeart/2008/layout/HorizontalMultiLevelHierarchy"/>
    <dgm:cxn modelId="{12F12CF4-F43D-4F9E-B058-252BC05A3FA5}" type="presParOf" srcId="{5EF2F110-FC1F-4629-AC00-06AFB0252706}" destId="{771F7E46-42D2-46A2-BB40-FF72F287F2FA}" srcOrd="13" destOrd="0" presId="urn:microsoft.com/office/officeart/2008/layout/HorizontalMultiLevelHierarchy"/>
    <dgm:cxn modelId="{3584E417-3E2F-4B8D-B364-A8257535D112}" type="presParOf" srcId="{771F7E46-42D2-46A2-BB40-FF72F287F2FA}" destId="{0766ADA4-C5AA-41E2-82F5-CD587CAF4332}" srcOrd="0" destOrd="0" presId="urn:microsoft.com/office/officeart/2008/layout/HorizontalMultiLevelHierarchy"/>
    <dgm:cxn modelId="{1A7BF3CD-54F3-4C37-A994-1CC89ACF1E49}" type="presParOf" srcId="{771F7E46-42D2-46A2-BB40-FF72F287F2FA}" destId="{781AAA8B-2F2A-4FDB-A1AA-2E2637B734F7}"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Capacidad de cierre</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E63C8A89-4ABB-40DD-9207-08D0602DA8C7}">
      <dgm:prSet custT="1"/>
      <dgm:spPr/>
      <dgm:t>
        <a:bodyPr/>
        <a:lstStyle/>
        <a:p>
          <a:r>
            <a:rPr lang="es-ES" sz="1400" dirty="0" smtClean="0"/>
            <a:t>Algunas </a:t>
          </a:r>
        </a:p>
        <a:p>
          <a:r>
            <a:rPr lang="es-ES" sz="1400" dirty="0" smtClean="0"/>
            <a:t>características son:</a:t>
          </a:r>
          <a:endParaRPr lang="es-ES" sz="1400" dirty="0"/>
        </a:p>
      </dgm:t>
    </dgm:pt>
    <dgm:pt modelId="{89E58105-5DA2-470E-9133-AEB5D0F926D1}" type="parTrans" cxnId="{4457A485-06C0-48A5-B913-BC91812AA131}">
      <dgm:prSet/>
      <dgm:spPr/>
      <dgm:t>
        <a:bodyPr/>
        <a:lstStyle/>
        <a:p>
          <a:endParaRPr lang="es-ES"/>
        </a:p>
      </dgm:t>
    </dgm:pt>
    <dgm:pt modelId="{3C1FE64D-0D65-4142-9215-F1BFA20F1318}" type="sibTrans" cxnId="{4457A485-06C0-48A5-B913-BC91812AA131}">
      <dgm:prSet/>
      <dgm:spPr/>
      <dgm:t>
        <a:bodyPr/>
        <a:lstStyle/>
        <a:p>
          <a:endParaRPr lang="es-ES"/>
        </a:p>
      </dgm:t>
    </dgm:pt>
    <dgm:pt modelId="{900A7B70-BA53-422D-94DE-F8055D7624D6}">
      <dgm:prSet custT="1"/>
      <dgm:spPr/>
      <dgm:t>
        <a:bodyPr/>
        <a:lstStyle/>
        <a:p>
          <a:r>
            <a:rPr lang="es-ES" sz="1400" dirty="0" smtClean="0"/>
            <a:t>Especifica la fuerza máxima que se opone  a la presión de inyección.</a:t>
          </a:r>
          <a:endParaRPr lang="es-ES" sz="1400" dirty="0"/>
        </a:p>
      </dgm:t>
    </dgm:pt>
    <dgm:pt modelId="{F92E4340-B76E-4495-8094-8F4E28D0CEDC}" type="parTrans" cxnId="{858ACB33-7575-466E-A0F9-D9987437ED94}">
      <dgm:prSet/>
      <dgm:spPr/>
      <dgm:t>
        <a:bodyPr/>
        <a:lstStyle/>
        <a:p>
          <a:endParaRPr lang="es-ES"/>
        </a:p>
      </dgm:t>
    </dgm:pt>
    <dgm:pt modelId="{D1BC946F-F753-49D6-B3C2-A61247D64D6A}" type="sibTrans" cxnId="{858ACB33-7575-466E-A0F9-D9987437ED94}">
      <dgm:prSet/>
      <dgm:spPr/>
      <dgm:t>
        <a:bodyPr/>
        <a:lstStyle/>
        <a:p>
          <a:endParaRPr lang="es-ES"/>
        </a:p>
      </dgm:t>
    </dgm:pt>
    <dgm:pt modelId="{C232DFEA-CF4D-4FCF-8A69-C6B0570BA340}">
      <dgm:prSet custT="1"/>
      <dgm:spPr/>
      <dgm:t>
        <a:bodyPr/>
        <a:lstStyle/>
        <a:p>
          <a:r>
            <a:rPr lang="es-ES" sz="1400" dirty="0" smtClean="0"/>
            <a:t>La presión en termoplásticos no se transmite  en porcentajes iguales.</a:t>
          </a:r>
          <a:endParaRPr lang="es-ES" sz="1400" dirty="0"/>
        </a:p>
      </dgm:t>
    </dgm:pt>
    <dgm:pt modelId="{82A08523-DD5C-4B2A-9D78-ABF79FBE7244}" type="parTrans" cxnId="{C2AFFACD-A589-44B3-96AA-08A5E9E404C3}">
      <dgm:prSet/>
      <dgm:spPr/>
      <dgm:t>
        <a:bodyPr/>
        <a:lstStyle/>
        <a:p>
          <a:endParaRPr lang="es-ES"/>
        </a:p>
      </dgm:t>
    </dgm:pt>
    <dgm:pt modelId="{9D4AF285-5089-43C0-A486-B05C2200332A}" type="sibTrans" cxnId="{C2AFFACD-A589-44B3-96AA-08A5E9E404C3}">
      <dgm:prSet/>
      <dgm:spPr/>
      <dgm:t>
        <a:bodyPr/>
        <a:lstStyle/>
        <a:p>
          <a:endParaRPr lang="es-ES"/>
        </a:p>
      </dgm:t>
    </dgm:pt>
    <dgm:pt modelId="{B4078282-CEC4-47D9-9671-A34E68F602D3}">
      <dgm:prSet custT="1"/>
      <dgm:spPr/>
      <dgm:t>
        <a:bodyPr/>
        <a:lstStyle/>
        <a:p>
          <a:r>
            <a:rPr lang="es-ES" sz="1400" dirty="0" smtClean="0"/>
            <a:t>La presión depende del tipo de material y temperatura de plastificación.</a:t>
          </a:r>
          <a:endParaRPr lang="es-ES" sz="1400" dirty="0"/>
        </a:p>
      </dgm:t>
    </dgm:pt>
    <dgm:pt modelId="{8A5F13AF-C821-4952-B0F1-67AC7C868420}" type="parTrans" cxnId="{717A3BF7-520D-4422-BDB8-6642BED30EA8}">
      <dgm:prSet/>
      <dgm:spPr/>
      <dgm:t>
        <a:bodyPr/>
        <a:lstStyle/>
        <a:p>
          <a:endParaRPr lang="es-EC"/>
        </a:p>
      </dgm:t>
    </dgm:pt>
    <dgm:pt modelId="{DFB04DA2-4E03-4AC0-88A4-5D93AE58FBE2}" type="sibTrans" cxnId="{717A3BF7-520D-4422-BDB8-6642BED30EA8}">
      <dgm:prSet/>
      <dgm:spPr/>
      <dgm:t>
        <a:bodyPr/>
        <a:lstStyle/>
        <a:p>
          <a:endParaRPr lang="es-EC"/>
        </a:p>
      </dgm:t>
    </dgm:pt>
    <dgm:pt modelId="{F959D86C-845C-492E-87E0-4E3CD8806163}">
      <dgm:prSet custT="1"/>
      <dgm:spPr/>
      <dgm:t>
        <a:bodyPr/>
        <a:lstStyle/>
        <a:p>
          <a:r>
            <a:rPr lang="es-ES" sz="1400" dirty="0" smtClean="0"/>
            <a:t>La presión varía en función del molde empleado, la temp. En los extremos es menor que en la zona de entrada.</a:t>
          </a:r>
          <a:endParaRPr lang="es-ES" sz="1400" dirty="0"/>
        </a:p>
      </dgm:t>
    </dgm:pt>
    <dgm:pt modelId="{C711C97A-3EFB-457D-91D1-42AF51C9B421}" type="parTrans" cxnId="{FC2BC520-5958-4263-A6F7-4EA323009036}">
      <dgm:prSet/>
      <dgm:spPr/>
      <dgm:t>
        <a:bodyPr/>
        <a:lstStyle/>
        <a:p>
          <a:endParaRPr lang="es-EC"/>
        </a:p>
      </dgm:t>
    </dgm:pt>
    <dgm:pt modelId="{3B53D5F1-362D-4391-A7EF-D71F7147A2CD}" type="sibTrans" cxnId="{FC2BC520-5958-4263-A6F7-4EA323009036}">
      <dgm:prSet/>
      <dgm:spPr/>
      <dgm:t>
        <a:bodyPr/>
        <a:lstStyle/>
        <a:p>
          <a:endParaRPr lang="es-EC"/>
        </a:p>
      </dgm:t>
    </dgm:pt>
    <dgm:pt modelId="{45DCFAB1-BFD5-414B-8CFD-277CCABAB29B}">
      <dgm:prSet custT="1"/>
      <dgm:spPr/>
      <dgm:t>
        <a:bodyPr/>
        <a:lstStyle/>
        <a:p>
          <a:r>
            <a:rPr lang="es-ES" sz="1400" dirty="0" smtClean="0"/>
            <a:t>Es por esto que en las especificaciones de la máquina se revisa la presión de cierre de acuerdo a eso se sabrá que moldes se puede trabajar.</a:t>
          </a:r>
          <a:endParaRPr lang="es-ES" sz="1400" dirty="0"/>
        </a:p>
      </dgm:t>
    </dgm:pt>
    <dgm:pt modelId="{BD03DF06-44D9-45BD-B6EC-8DE86B5A462F}" type="parTrans" cxnId="{2FD97EEE-5A45-4390-9EAB-5AB82EB6065E}">
      <dgm:prSet/>
      <dgm:spPr/>
      <dgm:t>
        <a:bodyPr/>
        <a:lstStyle/>
        <a:p>
          <a:endParaRPr lang="es-EC"/>
        </a:p>
      </dgm:t>
    </dgm:pt>
    <dgm:pt modelId="{76D8686E-20AD-4130-A003-0732919845AC}" type="sibTrans" cxnId="{2FD97EEE-5A45-4390-9EAB-5AB82EB6065E}">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Y="152162">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B9AA17FE-0B79-4925-9645-25FB47405B9E}" type="pres">
      <dgm:prSet presAssocID="{89E58105-5DA2-470E-9133-AEB5D0F926D1}" presName="conn2-1" presStyleLbl="parChTrans1D2" presStyleIdx="0" presStyleCnt="1"/>
      <dgm:spPr/>
      <dgm:t>
        <a:bodyPr/>
        <a:lstStyle/>
        <a:p>
          <a:endParaRPr lang="es-EC"/>
        </a:p>
      </dgm:t>
    </dgm:pt>
    <dgm:pt modelId="{5F39ECD6-E20E-400D-9A53-077E40087BC4}" type="pres">
      <dgm:prSet presAssocID="{89E58105-5DA2-470E-9133-AEB5D0F926D1}" presName="connTx" presStyleLbl="parChTrans1D2" presStyleIdx="0" presStyleCnt="1"/>
      <dgm:spPr/>
      <dgm:t>
        <a:bodyPr/>
        <a:lstStyle/>
        <a:p>
          <a:endParaRPr lang="es-EC"/>
        </a:p>
      </dgm:t>
    </dgm:pt>
    <dgm:pt modelId="{E7DA109B-06E2-48E9-86F7-D5B130A5F527}" type="pres">
      <dgm:prSet presAssocID="{E63C8A89-4ABB-40DD-9207-08D0602DA8C7}" presName="root2" presStyleCnt="0"/>
      <dgm:spPr/>
    </dgm:pt>
    <dgm:pt modelId="{C2BF03CF-CEFA-4D86-B673-B1ED66A2D5E3}" type="pres">
      <dgm:prSet presAssocID="{E63C8A89-4ABB-40DD-9207-08D0602DA8C7}" presName="LevelTwoTextNode" presStyleLbl="node2" presStyleIdx="0" presStyleCnt="1" custScaleX="99025" custScaleY="202337">
        <dgm:presLayoutVars>
          <dgm:chPref val="3"/>
        </dgm:presLayoutVars>
      </dgm:prSet>
      <dgm:spPr/>
      <dgm:t>
        <a:bodyPr/>
        <a:lstStyle/>
        <a:p>
          <a:endParaRPr lang="es-ES"/>
        </a:p>
      </dgm:t>
    </dgm:pt>
    <dgm:pt modelId="{B46B0E6D-F55B-46BC-A382-DDA83EE1967B}" type="pres">
      <dgm:prSet presAssocID="{E63C8A89-4ABB-40DD-9207-08D0602DA8C7}" presName="level3hierChild" presStyleCnt="0"/>
      <dgm:spPr/>
    </dgm:pt>
    <dgm:pt modelId="{F8AA278D-5DFA-4405-A121-6263B81161F8}" type="pres">
      <dgm:prSet presAssocID="{F92E4340-B76E-4495-8094-8F4E28D0CEDC}" presName="conn2-1" presStyleLbl="parChTrans1D3" presStyleIdx="0" presStyleCnt="5"/>
      <dgm:spPr/>
      <dgm:t>
        <a:bodyPr/>
        <a:lstStyle/>
        <a:p>
          <a:endParaRPr lang="es-EC"/>
        </a:p>
      </dgm:t>
    </dgm:pt>
    <dgm:pt modelId="{6F8A12BA-6E0C-425B-8ABA-1FEE383AACDE}" type="pres">
      <dgm:prSet presAssocID="{F92E4340-B76E-4495-8094-8F4E28D0CEDC}" presName="connTx" presStyleLbl="parChTrans1D3" presStyleIdx="0" presStyleCnt="5"/>
      <dgm:spPr/>
      <dgm:t>
        <a:bodyPr/>
        <a:lstStyle/>
        <a:p>
          <a:endParaRPr lang="es-EC"/>
        </a:p>
      </dgm:t>
    </dgm:pt>
    <dgm:pt modelId="{5954F4DD-0EF2-4755-AEF9-9E3D0C3273F8}" type="pres">
      <dgm:prSet presAssocID="{900A7B70-BA53-422D-94DE-F8055D7624D6}" presName="root2" presStyleCnt="0"/>
      <dgm:spPr/>
    </dgm:pt>
    <dgm:pt modelId="{78A4EA80-8563-42AE-BC7F-344EF2BA7A1D}" type="pres">
      <dgm:prSet presAssocID="{900A7B70-BA53-422D-94DE-F8055D7624D6}" presName="LevelTwoTextNode" presStyleLbl="node3" presStyleIdx="0" presStyleCnt="5" custScaleX="146150">
        <dgm:presLayoutVars>
          <dgm:chPref val="3"/>
        </dgm:presLayoutVars>
      </dgm:prSet>
      <dgm:spPr/>
      <dgm:t>
        <a:bodyPr/>
        <a:lstStyle/>
        <a:p>
          <a:endParaRPr lang="es-ES"/>
        </a:p>
      </dgm:t>
    </dgm:pt>
    <dgm:pt modelId="{422FC1D4-E478-4B71-BAD6-E9A159EF8E43}" type="pres">
      <dgm:prSet presAssocID="{900A7B70-BA53-422D-94DE-F8055D7624D6}" presName="level3hierChild" presStyleCnt="0"/>
      <dgm:spPr/>
    </dgm:pt>
    <dgm:pt modelId="{2F02C9EA-ACEF-4A29-89A7-461911A3BB99}" type="pres">
      <dgm:prSet presAssocID="{82A08523-DD5C-4B2A-9D78-ABF79FBE7244}" presName="conn2-1" presStyleLbl="parChTrans1D3" presStyleIdx="1" presStyleCnt="5"/>
      <dgm:spPr/>
      <dgm:t>
        <a:bodyPr/>
        <a:lstStyle/>
        <a:p>
          <a:endParaRPr lang="es-EC"/>
        </a:p>
      </dgm:t>
    </dgm:pt>
    <dgm:pt modelId="{D8881B5A-5C9B-465D-A2C8-B672636238A6}" type="pres">
      <dgm:prSet presAssocID="{82A08523-DD5C-4B2A-9D78-ABF79FBE7244}" presName="connTx" presStyleLbl="parChTrans1D3" presStyleIdx="1" presStyleCnt="5"/>
      <dgm:spPr/>
      <dgm:t>
        <a:bodyPr/>
        <a:lstStyle/>
        <a:p>
          <a:endParaRPr lang="es-EC"/>
        </a:p>
      </dgm:t>
    </dgm:pt>
    <dgm:pt modelId="{699C45CC-13F2-4E2E-B482-5B4D9028ADDC}" type="pres">
      <dgm:prSet presAssocID="{C232DFEA-CF4D-4FCF-8A69-C6B0570BA340}" presName="root2" presStyleCnt="0"/>
      <dgm:spPr/>
    </dgm:pt>
    <dgm:pt modelId="{4B564C06-5A8C-42AD-B305-CF1C54C66635}" type="pres">
      <dgm:prSet presAssocID="{C232DFEA-CF4D-4FCF-8A69-C6B0570BA340}" presName="LevelTwoTextNode" presStyleLbl="node3" presStyleIdx="1" presStyleCnt="5" custScaleX="146150">
        <dgm:presLayoutVars>
          <dgm:chPref val="3"/>
        </dgm:presLayoutVars>
      </dgm:prSet>
      <dgm:spPr/>
      <dgm:t>
        <a:bodyPr/>
        <a:lstStyle/>
        <a:p>
          <a:endParaRPr lang="es-ES"/>
        </a:p>
      </dgm:t>
    </dgm:pt>
    <dgm:pt modelId="{C43FA3A0-FD0E-4922-B21F-D43B4B55F251}" type="pres">
      <dgm:prSet presAssocID="{C232DFEA-CF4D-4FCF-8A69-C6B0570BA340}" presName="level3hierChild" presStyleCnt="0"/>
      <dgm:spPr/>
    </dgm:pt>
    <dgm:pt modelId="{07803525-3342-4AAE-8151-B94489B33067}" type="pres">
      <dgm:prSet presAssocID="{8A5F13AF-C821-4952-B0F1-67AC7C868420}" presName="conn2-1" presStyleLbl="parChTrans1D3" presStyleIdx="2" presStyleCnt="5"/>
      <dgm:spPr/>
    </dgm:pt>
    <dgm:pt modelId="{11E02B10-EE17-4A60-8F4D-845B6E3E539D}" type="pres">
      <dgm:prSet presAssocID="{8A5F13AF-C821-4952-B0F1-67AC7C868420}" presName="connTx" presStyleLbl="parChTrans1D3" presStyleIdx="2" presStyleCnt="5"/>
      <dgm:spPr/>
    </dgm:pt>
    <dgm:pt modelId="{BB90B327-8C41-4E69-A150-0EC7461F11ED}" type="pres">
      <dgm:prSet presAssocID="{B4078282-CEC4-47D9-9671-A34E68F602D3}" presName="root2" presStyleCnt="0"/>
      <dgm:spPr/>
    </dgm:pt>
    <dgm:pt modelId="{168482A6-E273-49F8-B503-BFFF1DD73A08}" type="pres">
      <dgm:prSet presAssocID="{B4078282-CEC4-47D9-9671-A34E68F602D3}" presName="LevelTwoTextNode" presStyleLbl="node3" presStyleIdx="2" presStyleCnt="5" custScaleY="133149">
        <dgm:presLayoutVars>
          <dgm:chPref val="3"/>
        </dgm:presLayoutVars>
      </dgm:prSet>
      <dgm:spPr/>
      <dgm:t>
        <a:bodyPr/>
        <a:lstStyle/>
        <a:p>
          <a:endParaRPr lang="es-EC"/>
        </a:p>
      </dgm:t>
    </dgm:pt>
    <dgm:pt modelId="{C7CD5FF9-9379-47ED-8198-FBEE6587718C}" type="pres">
      <dgm:prSet presAssocID="{B4078282-CEC4-47D9-9671-A34E68F602D3}" presName="level3hierChild" presStyleCnt="0"/>
      <dgm:spPr/>
    </dgm:pt>
    <dgm:pt modelId="{43646080-DF2C-4C07-B3F6-F6C7A527E9A9}" type="pres">
      <dgm:prSet presAssocID="{C711C97A-3EFB-457D-91D1-42AF51C9B421}" presName="conn2-1" presStyleLbl="parChTrans1D3" presStyleIdx="3" presStyleCnt="5"/>
      <dgm:spPr/>
    </dgm:pt>
    <dgm:pt modelId="{F9D22144-40C9-49C6-BC4A-C415AC17BFC0}" type="pres">
      <dgm:prSet presAssocID="{C711C97A-3EFB-457D-91D1-42AF51C9B421}" presName="connTx" presStyleLbl="parChTrans1D3" presStyleIdx="3" presStyleCnt="5"/>
      <dgm:spPr/>
    </dgm:pt>
    <dgm:pt modelId="{8C5D5048-0A66-481D-A3AA-8F8D21794F0C}" type="pres">
      <dgm:prSet presAssocID="{F959D86C-845C-492E-87E0-4E3CD8806163}" presName="root2" presStyleCnt="0"/>
      <dgm:spPr/>
    </dgm:pt>
    <dgm:pt modelId="{27161C97-B780-4089-B52E-BC059D6AB1A1}" type="pres">
      <dgm:prSet presAssocID="{F959D86C-845C-492E-87E0-4E3CD8806163}" presName="LevelTwoTextNode" presStyleLbl="node3" presStyleIdx="3" presStyleCnt="5" custScaleX="166909" custScaleY="147949">
        <dgm:presLayoutVars>
          <dgm:chPref val="3"/>
        </dgm:presLayoutVars>
      </dgm:prSet>
      <dgm:spPr/>
      <dgm:t>
        <a:bodyPr/>
        <a:lstStyle/>
        <a:p>
          <a:endParaRPr lang="es-EC"/>
        </a:p>
      </dgm:t>
    </dgm:pt>
    <dgm:pt modelId="{D3979253-4DCF-4ADA-B10F-0316B69362E7}" type="pres">
      <dgm:prSet presAssocID="{F959D86C-845C-492E-87E0-4E3CD8806163}" presName="level3hierChild" presStyleCnt="0"/>
      <dgm:spPr/>
    </dgm:pt>
    <dgm:pt modelId="{C095C4D5-045A-4371-B24B-22982194EDC0}" type="pres">
      <dgm:prSet presAssocID="{BD03DF06-44D9-45BD-B6EC-8DE86B5A462F}" presName="conn2-1" presStyleLbl="parChTrans1D3" presStyleIdx="4" presStyleCnt="5"/>
      <dgm:spPr/>
    </dgm:pt>
    <dgm:pt modelId="{5057CB41-744C-49C5-AF4A-0468504A2F92}" type="pres">
      <dgm:prSet presAssocID="{BD03DF06-44D9-45BD-B6EC-8DE86B5A462F}" presName="connTx" presStyleLbl="parChTrans1D3" presStyleIdx="4" presStyleCnt="5"/>
      <dgm:spPr/>
    </dgm:pt>
    <dgm:pt modelId="{9AD9ADD8-9FDB-499D-B8CD-20612163CBD8}" type="pres">
      <dgm:prSet presAssocID="{45DCFAB1-BFD5-414B-8CFD-277CCABAB29B}" presName="root2" presStyleCnt="0"/>
      <dgm:spPr/>
    </dgm:pt>
    <dgm:pt modelId="{23B5825B-FDA3-4AF6-97B3-8488678EAF5E}" type="pres">
      <dgm:prSet presAssocID="{45DCFAB1-BFD5-414B-8CFD-277CCABAB29B}" presName="LevelTwoTextNode" presStyleLbl="node3" presStyleIdx="4" presStyleCnt="5" custScaleX="187668" custScaleY="123242">
        <dgm:presLayoutVars>
          <dgm:chPref val="3"/>
        </dgm:presLayoutVars>
      </dgm:prSet>
      <dgm:spPr/>
      <dgm:t>
        <a:bodyPr/>
        <a:lstStyle/>
        <a:p>
          <a:endParaRPr lang="es-EC"/>
        </a:p>
      </dgm:t>
    </dgm:pt>
    <dgm:pt modelId="{F857C11B-DD90-48D9-85C5-892439534D4D}" type="pres">
      <dgm:prSet presAssocID="{45DCFAB1-BFD5-414B-8CFD-277CCABAB29B}" presName="level3hierChild" presStyleCnt="0"/>
      <dgm:spPr/>
    </dgm:pt>
  </dgm:ptLst>
  <dgm:cxnLst>
    <dgm:cxn modelId="{887320D5-C3A7-4EAF-9AF9-F51DC23831BA}" type="presOf" srcId="{F959D86C-845C-492E-87E0-4E3CD8806163}" destId="{27161C97-B780-4089-B52E-BC059D6AB1A1}" srcOrd="0" destOrd="0" presId="urn:microsoft.com/office/officeart/2008/layout/HorizontalMultiLevelHierarchy"/>
    <dgm:cxn modelId="{60B067DE-F66B-44E5-895B-F485D97B4105}" type="presOf" srcId="{BD03DF06-44D9-45BD-B6EC-8DE86B5A462F}" destId="{5057CB41-744C-49C5-AF4A-0468504A2F92}" srcOrd="1" destOrd="0" presId="urn:microsoft.com/office/officeart/2008/layout/HorizontalMultiLevelHierarchy"/>
    <dgm:cxn modelId="{AA63F312-1124-4EA7-A770-F89345A1DEC3}" type="presOf" srcId="{82A08523-DD5C-4B2A-9D78-ABF79FBE7244}" destId="{D8881B5A-5C9B-465D-A2C8-B672636238A6}" srcOrd="1" destOrd="0" presId="urn:microsoft.com/office/officeart/2008/layout/HorizontalMultiLevelHierarchy"/>
    <dgm:cxn modelId="{0959F469-90A5-4786-AD65-D990FE24645B}" type="presOf" srcId="{9F3F76BB-3543-45D0-B48F-88B4B673539B}" destId="{E41D3809-B005-4A92-8750-C3A4CF859DC2}" srcOrd="0" destOrd="0" presId="urn:microsoft.com/office/officeart/2008/layout/HorizontalMultiLevelHierarchy"/>
    <dgm:cxn modelId="{36A6B6B3-62D9-421C-A039-0C588CBF1199}" type="presOf" srcId="{B4078282-CEC4-47D9-9671-A34E68F602D3}" destId="{168482A6-E273-49F8-B503-BFFF1DD73A08}" srcOrd="0" destOrd="0" presId="urn:microsoft.com/office/officeart/2008/layout/HorizontalMultiLevelHierarchy"/>
    <dgm:cxn modelId="{4457A485-06C0-48A5-B913-BC91812AA131}" srcId="{9F3F76BB-3543-45D0-B48F-88B4B673539B}" destId="{E63C8A89-4ABB-40DD-9207-08D0602DA8C7}" srcOrd="0" destOrd="0" parTransId="{89E58105-5DA2-470E-9133-AEB5D0F926D1}" sibTransId="{3C1FE64D-0D65-4142-9215-F1BFA20F1318}"/>
    <dgm:cxn modelId="{C3D4FD0F-565C-44EC-BC36-A4F083F66344}" type="presOf" srcId="{8A5F13AF-C821-4952-B0F1-67AC7C868420}" destId="{07803525-3342-4AAE-8151-B94489B33067}" srcOrd="0" destOrd="0" presId="urn:microsoft.com/office/officeart/2008/layout/HorizontalMultiLevelHierarchy"/>
    <dgm:cxn modelId="{61B96600-C56D-4E6A-8425-937560959C8E}" type="presOf" srcId="{900A7B70-BA53-422D-94DE-F8055D7624D6}" destId="{78A4EA80-8563-42AE-BC7F-344EF2BA7A1D}" srcOrd="0" destOrd="0" presId="urn:microsoft.com/office/officeart/2008/layout/HorizontalMultiLevelHierarchy"/>
    <dgm:cxn modelId="{606851BC-16E9-490E-80F5-5547147EC6D0}" type="presOf" srcId="{82A08523-DD5C-4B2A-9D78-ABF79FBE7244}" destId="{2F02C9EA-ACEF-4A29-89A7-461911A3BB99}" srcOrd="0" destOrd="0" presId="urn:microsoft.com/office/officeart/2008/layout/HorizontalMultiLevelHierarchy"/>
    <dgm:cxn modelId="{858ACB33-7575-466E-A0F9-D9987437ED94}" srcId="{E63C8A89-4ABB-40DD-9207-08D0602DA8C7}" destId="{900A7B70-BA53-422D-94DE-F8055D7624D6}" srcOrd="0" destOrd="0" parTransId="{F92E4340-B76E-4495-8094-8F4E28D0CEDC}" sibTransId="{D1BC946F-F753-49D6-B3C2-A61247D64D6A}"/>
    <dgm:cxn modelId="{717A3BF7-520D-4422-BDB8-6642BED30EA8}" srcId="{E63C8A89-4ABB-40DD-9207-08D0602DA8C7}" destId="{B4078282-CEC4-47D9-9671-A34E68F602D3}" srcOrd="2" destOrd="0" parTransId="{8A5F13AF-C821-4952-B0F1-67AC7C868420}" sibTransId="{DFB04DA2-4E03-4AC0-88A4-5D93AE58FBE2}"/>
    <dgm:cxn modelId="{43BA730D-08BE-484D-98D5-782A3ED8B198}" type="presOf" srcId="{F92E4340-B76E-4495-8094-8F4E28D0CEDC}" destId="{F8AA278D-5DFA-4405-A121-6263B81161F8}" srcOrd="0" destOrd="0" presId="urn:microsoft.com/office/officeart/2008/layout/HorizontalMultiLevelHierarchy"/>
    <dgm:cxn modelId="{FCCE2BB2-5EE7-4C0A-BCA9-302AD1387E6C}" type="presOf" srcId="{C232DFEA-CF4D-4FCF-8A69-C6B0570BA340}" destId="{4B564C06-5A8C-42AD-B305-CF1C54C66635}" srcOrd="0" destOrd="0" presId="urn:microsoft.com/office/officeart/2008/layout/HorizontalMultiLevelHierarchy"/>
    <dgm:cxn modelId="{9B5D9344-CBE7-4D19-9519-2FDBCD2BE726}" type="presOf" srcId="{89E58105-5DA2-470E-9133-AEB5D0F926D1}" destId="{B9AA17FE-0B79-4925-9645-25FB47405B9E}" srcOrd="0" destOrd="0" presId="urn:microsoft.com/office/officeart/2008/layout/HorizontalMultiLevelHierarchy"/>
    <dgm:cxn modelId="{C2AFFACD-A589-44B3-96AA-08A5E9E404C3}" srcId="{E63C8A89-4ABB-40DD-9207-08D0602DA8C7}" destId="{C232DFEA-CF4D-4FCF-8A69-C6B0570BA340}" srcOrd="1" destOrd="0" parTransId="{82A08523-DD5C-4B2A-9D78-ABF79FBE7244}" sibTransId="{9D4AF285-5089-43C0-A486-B05C2200332A}"/>
    <dgm:cxn modelId="{3F02C06E-D652-42C8-91DD-83A5E4F4C5E5}" type="presOf" srcId="{F92E4340-B76E-4495-8094-8F4E28D0CEDC}" destId="{6F8A12BA-6E0C-425B-8ABA-1FEE383AACDE}" srcOrd="1" destOrd="0" presId="urn:microsoft.com/office/officeart/2008/layout/HorizontalMultiLevelHierarchy"/>
    <dgm:cxn modelId="{B43B3291-8677-473D-B687-8E1F33C763E7}" type="presOf" srcId="{BD03DF06-44D9-45BD-B6EC-8DE86B5A462F}" destId="{C095C4D5-045A-4371-B24B-22982194EDC0}" srcOrd="0" destOrd="0" presId="urn:microsoft.com/office/officeart/2008/layout/HorizontalMultiLevelHierarchy"/>
    <dgm:cxn modelId="{FC2BC520-5958-4263-A6F7-4EA323009036}" srcId="{E63C8A89-4ABB-40DD-9207-08D0602DA8C7}" destId="{F959D86C-845C-492E-87E0-4E3CD8806163}" srcOrd="3" destOrd="0" parTransId="{C711C97A-3EFB-457D-91D1-42AF51C9B421}" sibTransId="{3B53D5F1-362D-4391-A7EF-D71F7147A2CD}"/>
    <dgm:cxn modelId="{2D5081B9-9DBC-46F2-8AA5-E3E98B7FB325}" type="presOf" srcId="{C711C97A-3EFB-457D-91D1-42AF51C9B421}" destId="{F9D22144-40C9-49C6-BC4A-C415AC17BFC0}" srcOrd="1" destOrd="0" presId="urn:microsoft.com/office/officeart/2008/layout/HorizontalMultiLevelHierarchy"/>
    <dgm:cxn modelId="{8D438A77-9CC8-4F88-A874-7CBF27D4D05C}" type="presOf" srcId="{E63C8A89-4ABB-40DD-9207-08D0602DA8C7}" destId="{C2BF03CF-CEFA-4D86-B673-B1ED66A2D5E3}" srcOrd="0" destOrd="0" presId="urn:microsoft.com/office/officeart/2008/layout/HorizontalMultiLevelHierarchy"/>
    <dgm:cxn modelId="{B6624C3D-2720-4713-996D-4ECF6FA66D7C}" type="presOf" srcId="{8A5F13AF-C821-4952-B0F1-67AC7C868420}" destId="{11E02B10-EE17-4A60-8F4D-845B6E3E539D}" srcOrd="1" destOrd="0" presId="urn:microsoft.com/office/officeart/2008/layout/HorizontalMultiLevelHierarchy"/>
    <dgm:cxn modelId="{93622D5E-CC71-4401-9ED2-CCDC60D86131}" type="presOf" srcId="{89E58105-5DA2-470E-9133-AEB5D0F926D1}" destId="{5F39ECD6-E20E-400D-9A53-077E40087BC4}" srcOrd="1" destOrd="0" presId="urn:microsoft.com/office/officeart/2008/layout/HorizontalMultiLevelHierarchy"/>
    <dgm:cxn modelId="{2FD97EEE-5A45-4390-9EAB-5AB82EB6065E}" srcId="{E63C8A89-4ABB-40DD-9207-08D0602DA8C7}" destId="{45DCFAB1-BFD5-414B-8CFD-277CCABAB29B}" srcOrd="4" destOrd="0" parTransId="{BD03DF06-44D9-45BD-B6EC-8DE86B5A462F}" sibTransId="{76D8686E-20AD-4130-A003-0732919845AC}"/>
    <dgm:cxn modelId="{A9D45B85-A73F-428F-81F6-B3030465DCE3}" type="presOf" srcId="{45DCFAB1-BFD5-414B-8CFD-277CCABAB29B}" destId="{23B5825B-FDA3-4AF6-97B3-8488678EAF5E}" srcOrd="0"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63BD0830-4C6E-476F-87AA-6182BD71DE16}" type="presOf" srcId="{C711C97A-3EFB-457D-91D1-42AF51C9B421}" destId="{43646080-DF2C-4C07-B3F6-F6C7A527E9A9}" srcOrd="0" destOrd="0" presId="urn:microsoft.com/office/officeart/2008/layout/HorizontalMultiLevelHierarchy"/>
    <dgm:cxn modelId="{31C24B85-9AEE-4A7C-B38F-E3DC348662E6}" type="presOf" srcId="{BBE9F30F-2199-4238-AFFA-90A67AD7BDC4}" destId="{0F1F804F-4DC8-4B57-B675-2F233949201E}" srcOrd="0" destOrd="0" presId="urn:microsoft.com/office/officeart/2008/layout/HorizontalMultiLevelHierarchy"/>
    <dgm:cxn modelId="{6C6E2E66-3EC0-45C3-A208-1D6B98094F80}" type="presParOf" srcId="{0F1F804F-4DC8-4B57-B675-2F233949201E}" destId="{593FC032-9419-4484-AAC3-44A707D7659A}" srcOrd="0" destOrd="0" presId="urn:microsoft.com/office/officeart/2008/layout/HorizontalMultiLevelHierarchy"/>
    <dgm:cxn modelId="{3B6379B2-0BE0-4989-B394-B971CCB55DF8}" type="presParOf" srcId="{593FC032-9419-4484-AAC3-44A707D7659A}" destId="{E41D3809-B005-4A92-8750-C3A4CF859DC2}" srcOrd="0" destOrd="0" presId="urn:microsoft.com/office/officeart/2008/layout/HorizontalMultiLevelHierarchy"/>
    <dgm:cxn modelId="{C7AB814F-83CB-47D7-AE5B-B70D63A068DB}" type="presParOf" srcId="{593FC032-9419-4484-AAC3-44A707D7659A}" destId="{5EF2F110-FC1F-4629-AC00-06AFB0252706}" srcOrd="1" destOrd="0" presId="urn:microsoft.com/office/officeart/2008/layout/HorizontalMultiLevelHierarchy"/>
    <dgm:cxn modelId="{39500505-3A96-4525-A678-628BFF8FBBC7}" type="presParOf" srcId="{5EF2F110-FC1F-4629-AC00-06AFB0252706}" destId="{B9AA17FE-0B79-4925-9645-25FB47405B9E}" srcOrd="0" destOrd="0" presId="urn:microsoft.com/office/officeart/2008/layout/HorizontalMultiLevelHierarchy"/>
    <dgm:cxn modelId="{D587B529-14F6-4CFB-BABE-A25EEBBC1221}" type="presParOf" srcId="{B9AA17FE-0B79-4925-9645-25FB47405B9E}" destId="{5F39ECD6-E20E-400D-9A53-077E40087BC4}" srcOrd="0" destOrd="0" presId="urn:microsoft.com/office/officeart/2008/layout/HorizontalMultiLevelHierarchy"/>
    <dgm:cxn modelId="{2B343D54-92F1-4CF9-B16C-193F7C5CC5B5}" type="presParOf" srcId="{5EF2F110-FC1F-4629-AC00-06AFB0252706}" destId="{E7DA109B-06E2-48E9-86F7-D5B130A5F527}" srcOrd="1" destOrd="0" presId="urn:microsoft.com/office/officeart/2008/layout/HorizontalMultiLevelHierarchy"/>
    <dgm:cxn modelId="{543BD9C1-FE00-4EAF-9DEB-360F99798BAE}" type="presParOf" srcId="{E7DA109B-06E2-48E9-86F7-D5B130A5F527}" destId="{C2BF03CF-CEFA-4D86-B673-B1ED66A2D5E3}" srcOrd="0" destOrd="0" presId="urn:microsoft.com/office/officeart/2008/layout/HorizontalMultiLevelHierarchy"/>
    <dgm:cxn modelId="{FEE0A94E-767F-4F3D-91E9-A850EB7D9116}" type="presParOf" srcId="{E7DA109B-06E2-48E9-86F7-D5B130A5F527}" destId="{B46B0E6D-F55B-46BC-A382-DDA83EE1967B}" srcOrd="1" destOrd="0" presId="urn:microsoft.com/office/officeart/2008/layout/HorizontalMultiLevelHierarchy"/>
    <dgm:cxn modelId="{96272552-90D0-4D90-BEA6-CBC18261E59A}" type="presParOf" srcId="{B46B0E6D-F55B-46BC-A382-DDA83EE1967B}" destId="{F8AA278D-5DFA-4405-A121-6263B81161F8}" srcOrd="0" destOrd="0" presId="urn:microsoft.com/office/officeart/2008/layout/HorizontalMultiLevelHierarchy"/>
    <dgm:cxn modelId="{38465BAE-0246-441C-84BB-E5F6346F633A}" type="presParOf" srcId="{F8AA278D-5DFA-4405-A121-6263B81161F8}" destId="{6F8A12BA-6E0C-425B-8ABA-1FEE383AACDE}" srcOrd="0" destOrd="0" presId="urn:microsoft.com/office/officeart/2008/layout/HorizontalMultiLevelHierarchy"/>
    <dgm:cxn modelId="{77D151DD-FD95-4240-96F6-2F8F698ADB5C}" type="presParOf" srcId="{B46B0E6D-F55B-46BC-A382-DDA83EE1967B}" destId="{5954F4DD-0EF2-4755-AEF9-9E3D0C3273F8}" srcOrd="1" destOrd="0" presId="urn:microsoft.com/office/officeart/2008/layout/HorizontalMultiLevelHierarchy"/>
    <dgm:cxn modelId="{BEEE944C-8449-4412-BD21-34394900D7F3}" type="presParOf" srcId="{5954F4DD-0EF2-4755-AEF9-9E3D0C3273F8}" destId="{78A4EA80-8563-42AE-BC7F-344EF2BA7A1D}" srcOrd="0" destOrd="0" presId="urn:microsoft.com/office/officeart/2008/layout/HorizontalMultiLevelHierarchy"/>
    <dgm:cxn modelId="{C6096826-F2C4-4CCA-B661-6ACECC57FC8A}" type="presParOf" srcId="{5954F4DD-0EF2-4755-AEF9-9E3D0C3273F8}" destId="{422FC1D4-E478-4B71-BAD6-E9A159EF8E43}" srcOrd="1" destOrd="0" presId="urn:microsoft.com/office/officeart/2008/layout/HorizontalMultiLevelHierarchy"/>
    <dgm:cxn modelId="{A69C723A-ABEF-432D-9FEE-2AB801B76983}" type="presParOf" srcId="{B46B0E6D-F55B-46BC-A382-DDA83EE1967B}" destId="{2F02C9EA-ACEF-4A29-89A7-461911A3BB99}" srcOrd="2" destOrd="0" presId="urn:microsoft.com/office/officeart/2008/layout/HorizontalMultiLevelHierarchy"/>
    <dgm:cxn modelId="{7778F3EF-3E0C-42D0-B4C7-7DA13A2FD6A0}" type="presParOf" srcId="{2F02C9EA-ACEF-4A29-89A7-461911A3BB99}" destId="{D8881B5A-5C9B-465D-A2C8-B672636238A6}" srcOrd="0" destOrd="0" presId="urn:microsoft.com/office/officeart/2008/layout/HorizontalMultiLevelHierarchy"/>
    <dgm:cxn modelId="{61063084-5D09-4D4C-A0B2-6599CC2D187B}" type="presParOf" srcId="{B46B0E6D-F55B-46BC-A382-DDA83EE1967B}" destId="{699C45CC-13F2-4E2E-B482-5B4D9028ADDC}" srcOrd="3" destOrd="0" presId="urn:microsoft.com/office/officeart/2008/layout/HorizontalMultiLevelHierarchy"/>
    <dgm:cxn modelId="{4F5E4782-808A-4191-B999-41CC9B81F3E1}" type="presParOf" srcId="{699C45CC-13F2-4E2E-B482-5B4D9028ADDC}" destId="{4B564C06-5A8C-42AD-B305-CF1C54C66635}" srcOrd="0" destOrd="0" presId="urn:microsoft.com/office/officeart/2008/layout/HorizontalMultiLevelHierarchy"/>
    <dgm:cxn modelId="{DD42177F-7913-4CC5-922A-230F2548A7E0}" type="presParOf" srcId="{699C45CC-13F2-4E2E-B482-5B4D9028ADDC}" destId="{C43FA3A0-FD0E-4922-B21F-D43B4B55F251}" srcOrd="1" destOrd="0" presId="urn:microsoft.com/office/officeart/2008/layout/HorizontalMultiLevelHierarchy"/>
    <dgm:cxn modelId="{9A70A83C-1720-4A4D-94DB-D75DABAA96BE}" type="presParOf" srcId="{B46B0E6D-F55B-46BC-A382-DDA83EE1967B}" destId="{07803525-3342-4AAE-8151-B94489B33067}" srcOrd="4" destOrd="0" presId="urn:microsoft.com/office/officeart/2008/layout/HorizontalMultiLevelHierarchy"/>
    <dgm:cxn modelId="{90A06C63-512E-48C9-B57E-833EF98A82FB}" type="presParOf" srcId="{07803525-3342-4AAE-8151-B94489B33067}" destId="{11E02B10-EE17-4A60-8F4D-845B6E3E539D}" srcOrd="0" destOrd="0" presId="urn:microsoft.com/office/officeart/2008/layout/HorizontalMultiLevelHierarchy"/>
    <dgm:cxn modelId="{B71C9758-F0E2-49F7-BBD0-B976B1AF73FF}" type="presParOf" srcId="{B46B0E6D-F55B-46BC-A382-DDA83EE1967B}" destId="{BB90B327-8C41-4E69-A150-0EC7461F11ED}" srcOrd="5" destOrd="0" presId="urn:microsoft.com/office/officeart/2008/layout/HorizontalMultiLevelHierarchy"/>
    <dgm:cxn modelId="{4033C375-7CF0-4EDA-BC44-059A2C6CB6BA}" type="presParOf" srcId="{BB90B327-8C41-4E69-A150-0EC7461F11ED}" destId="{168482A6-E273-49F8-B503-BFFF1DD73A08}" srcOrd="0" destOrd="0" presId="urn:microsoft.com/office/officeart/2008/layout/HorizontalMultiLevelHierarchy"/>
    <dgm:cxn modelId="{44CABDA9-0734-4B4C-82FC-2CC87323E576}" type="presParOf" srcId="{BB90B327-8C41-4E69-A150-0EC7461F11ED}" destId="{C7CD5FF9-9379-47ED-8198-FBEE6587718C}" srcOrd="1" destOrd="0" presId="urn:microsoft.com/office/officeart/2008/layout/HorizontalMultiLevelHierarchy"/>
    <dgm:cxn modelId="{8F769EB7-CAE5-4C90-80CC-93634A585794}" type="presParOf" srcId="{B46B0E6D-F55B-46BC-A382-DDA83EE1967B}" destId="{43646080-DF2C-4C07-B3F6-F6C7A527E9A9}" srcOrd="6" destOrd="0" presId="urn:microsoft.com/office/officeart/2008/layout/HorizontalMultiLevelHierarchy"/>
    <dgm:cxn modelId="{A57DAD73-CD0F-484E-8ADC-F56DDFB6FE1D}" type="presParOf" srcId="{43646080-DF2C-4C07-B3F6-F6C7A527E9A9}" destId="{F9D22144-40C9-49C6-BC4A-C415AC17BFC0}" srcOrd="0" destOrd="0" presId="urn:microsoft.com/office/officeart/2008/layout/HorizontalMultiLevelHierarchy"/>
    <dgm:cxn modelId="{30380690-265A-463E-BC95-1D4F8AAA07E5}" type="presParOf" srcId="{B46B0E6D-F55B-46BC-A382-DDA83EE1967B}" destId="{8C5D5048-0A66-481D-A3AA-8F8D21794F0C}" srcOrd="7" destOrd="0" presId="urn:microsoft.com/office/officeart/2008/layout/HorizontalMultiLevelHierarchy"/>
    <dgm:cxn modelId="{7C6AFD0C-E0B5-4BEA-9203-828FCF0FC5E6}" type="presParOf" srcId="{8C5D5048-0A66-481D-A3AA-8F8D21794F0C}" destId="{27161C97-B780-4089-B52E-BC059D6AB1A1}" srcOrd="0" destOrd="0" presId="urn:microsoft.com/office/officeart/2008/layout/HorizontalMultiLevelHierarchy"/>
    <dgm:cxn modelId="{F5F6F434-018F-4B01-A571-4358029727B8}" type="presParOf" srcId="{8C5D5048-0A66-481D-A3AA-8F8D21794F0C}" destId="{D3979253-4DCF-4ADA-B10F-0316B69362E7}" srcOrd="1" destOrd="0" presId="urn:microsoft.com/office/officeart/2008/layout/HorizontalMultiLevelHierarchy"/>
    <dgm:cxn modelId="{1DBA7381-78FA-4C93-82B1-226A1C18ABC4}" type="presParOf" srcId="{B46B0E6D-F55B-46BC-A382-DDA83EE1967B}" destId="{C095C4D5-045A-4371-B24B-22982194EDC0}" srcOrd="8" destOrd="0" presId="urn:microsoft.com/office/officeart/2008/layout/HorizontalMultiLevelHierarchy"/>
    <dgm:cxn modelId="{26CE3D68-8673-4976-9290-3D9BA8367ED6}" type="presParOf" srcId="{C095C4D5-045A-4371-B24B-22982194EDC0}" destId="{5057CB41-744C-49C5-AF4A-0468504A2F92}" srcOrd="0" destOrd="0" presId="urn:microsoft.com/office/officeart/2008/layout/HorizontalMultiLevelHierarchy"/>
    <dgm:cxn modelId="{280E221B-95A7-4900-83E2-9563F71B8844}" type="presParOf" srcId="{B46B0E6D-F55B-46BC-A382-DDA83EE1967B}" destId="{9AD9ADD8-9FDB-499D-B8CD-20612163CBD8}" srcOrd="9" destOrd="0" presId="urn:microsoft.com/office/officeart/2008/layout/HorizontalMultiLevelHierarchy"/>
    <dgm:cxn modelId="{B47F6848-2976-4558-B9F1-A2C0D93D1370}" type="presParOf" srcId="{9AD9ADD8-9FDB-499D-B8CD-20612163CBD8}" destId="{23B5825B-FDA3-4AF6-97B3-8488678EAF5E}" srcOrd="0" destOrd="0" presId="urn:microsoft.com/office/officeart/2008/layout/HorizontalMultiLevelHierarchy"/>
    <dgm:cxn modelId="{DE4404CE-12AE-4AFF-8D6D-9EBFEBF00CCD}" type="presParOf" srcId="{9AD9ADD8-9FDB-499D-B8CD-20612163CBD8}" destId="{F857C11B-DD90-48D9-85C5-892439534D4D}"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Dimensiones del molde</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E63C8A89-4ABB-40DD-9207-08D0602DA8C7}">
      <dgm:prSet custT="1"/>
      <dgm:spPr/>
      <dgm:t>
        <a:bodyPr/>
        <a:lstStyle/>
        <a:p>
          <a:r>
            <a:rPr lang="es-ES" sz="1400" dirty="0" smtClean="0"/>
            <a:t>Algunas </a:t>
          </a:r>
        </a:p>
        <a:p>
          <a:r>
            <a:rPr lang="es-ES" sz="1400" dirty="0" smtClean="0"/>
            <a:t>características son:</a:t>
          </a:r>
          <a:endParaRPr lang="es-ES" sz="1400" dirty="0"/>
        </a:p>
      </dgm:t>
    </dgm:pt>
    <dgm:pt modelId="{89E58105-5DA2-470E-9133-AEB5D0F926D1}" type="parTrans" cxnId="{4457A485-06C0-48A5-B913-BC91812AA131}">
      <dgm:prSet/>
      <dgm:spPr/>
      <dgm:t>
        <a:bodyPr/>
        <a:lstStyle/>
        <a:p>
          <a:endParaRPr lang="es-ES"/>
        </a:p>
      </dgm:t>
    </dgm:pt>
    <dgm:pt modelId="{3C1FE64D-0D65-4142-9215-F1BFA20F1318}" type="sibTrans" cxnId="{4457A485-06C0-48A5-B913-BC91812AA131}">
      <dgm:prSet/>
      <dgm:spPr/>
      <dgm:t>
        <a:bodyPr/>
        <a:lstStyle/>
        <a:p>
          <a:endParaRPr lang="es-ES"/>
        </a:p>
      </dgm:t>
    </dgm:pt>
    <dgm:pt modelId="{900A7B70-BA53-422D-94DE-F8055D7624D6}">
      <dgm:prSet custT="1"/>
      <dgm:spPr/>
      <dgm:t>
        <a:bodyPr/>
        <a:lstStyle/>
        <a:p>
          <a:r>
            <a:rPr lang="es-ES" sz="1400" dirty="0" smtClean="0"/>
            <a:t>Están especificadas por la distancia entre platos en cuanto a su espesor, altura y ancho la limita el tamaño de los platos.</a:t>
          </a:r>
          <a:endParaRPr lang="es-ES" sz="1400" dirty="0"/>
        </a:p>
      </dgm:t>
    </dgm:pt>
    <dgm:pt modelId="{F92E4340-B76E-4495-8094-8F4E28D0CEDC}" type="parTrans" cxnId="{858ACB33-7575-466E-A0F9-D9987437ED94}">
      <dgm:prSet/>
      <dgm:spPr/>
      <dgm:t>
        <a:bodyPr/>
        <a:lstStyle/>
        <a:p>
          <a:endParaRPr lang="es-ES"/>
        </a:p>
      </dgm:t>
    </dgm:pt>
    <dgm:pt modelId="{D1BC946F-F753-49D6-B3C2-A61247D64D6A}" type="sibTrans" cxnId="{858ACB33-7575-466E-A0F9-D9987437ED94}">
      <dgm:prSet/>
      <dgm:spPr/>
      <dgm:t>
        <a:bodyPr/>
        <a:lstStyle/>
        <a:p>
          <a:endParaRPr lang="es-ES"/>
        </a:p>
      </dgm:t>
    </dgm:pt>
    <dgm:pt modelId="{C232DFEA-CF4D-4FCF-8A69-C6B0570BA340}">
      <dgm:prSet custT="1"/>
      <dgm:spPr/>
      <dgm:t>
        <a:bodyPr/>
        <a:lstStyle/>
        <a:p>
          <a:r>
            <a:rPr lang="es-ES" sz="1400" dirty="0" smtClean="0"/>
            <a:t>En máquinas hidráulicas la fuerza de presión se ajusta.</a:t>
          </a:r>
          <a:endParaRPr lang="es-ES" sz="1400" dirty="0"/>
        </a:p>
      </dgm:t>
    </dgm:pt>
    <dgm:pt modelId="{82A08523-DD5C-4B2A-9D78-ABF79FBE7244}" type="parTrans" cxnId="{C2AFFACD-A589-44B3-96AA-08A5E9E404C3}">
      <dgm:prSet/>
      <dgm:spPr/>
      <dgm:t>
        <a:bodyPr/>
        <a:lstStyle/>
        <a:p>
          <a:endParaRPr lang="es-ES"/>
        </a:p>
      </dgm:t>
    </dgm:pt>
    <dgm:pt modelId="{9D4AF285-5089-43C0-A486-B05C2200332A}" type="sibTrans" cxnId="{C2AFFACD-A589-44B3-96AA-08A5E9E404C3}">
      <dgm:prSet/>
      <dgm:spPr/>
      <dgm:t>
        <a:bodyPr/>
        <a:lstStyle/>
        <a:p>
          <a:endParaRPr lang="es-ES"/>
        </a:p>
      </dgm:t>
    </dgm:pt>
    <dgm:pt modelId="{B4078282-CEC4-47D9-9671-A34E68F602D3}">
      <dgm:prSet custT="1"/>
      <dgm:spPr/>
      <dgm:t>
        <a:bodyPr/>
        <a:lstStyle/>
        <a:p>
          <a:r>
            <a:rPr lang="es-ES" sz="1400" dirty="0" smtClean="0"/>
            <a:t>El espesor del molde varía también al tipo de extracción que disponga la máquina.</a:t>
          </a:r>
          <a:endParaRPr lang="es-ES" sz="1400" dirty="0"/>
        </a:p>
      </dgm:t>
    </dgm:pt>
    <dgm:pt modelId="{8A5F13AF-C821-4952-B0F1-67AC7C868420}" type="parTrans" cxnId="{717A3BF7-520D-4422-BDB8-6642BED30EA8}">
      <dgm:prSet/>
      <dgm:spPr/>
      <dgm:t>
        <a:bodyPr/>
        <a:lstStyle/>
        <a:p>
          <a:endParaRPr lang="es-EC"/>
        </a:p>
      </dgm:t>
    </dgm:pt>
    <dgm:pt modelId="{DFB04DA2-4E03-4AC0-88A4-5D93AE58FBE2}" type="sibTrans" cxnId="{717A3BF7-520D-4422-BDB8-6642BED30EA8}">
      <dgm:prSet/>
      <dgm:spPr/>
      <dgm:t>
        <a:bodyPr/>
        <a:lstStyle/>
        <a:p>
          <a:endParaRPr lang="es-EC"/>
        </a:p>
      </dgm:t>
    </dgm:pt>
    <dgm:pt modelId="{F959D86C-845C-492E-87E0-4E3CD8806163}">
      <dgm:prSet custT="1"/>
      <dgm:spPr/>
      <dgm:t>
        <a:bodyPr/>
        <a:lstStyle/>
        <a:p>
          <a:r>
            <a:rPr lang="es-ES" sz="1400" dirty="0" smtClean="0"/>
            <a:t>Las platinas porta moldes son estandarizadas y poseen distintos  agujeros para la sujeción de moldes..</a:t>
          </a:r>
          <a:endParaRPr lang="es-ES" sz="1400" dirty="0"/>
        </a:p>
      </dgm:t>
    </dgm:pt>
    <dgm:pt modelId="{C711C97A-3EFB-457D-91D1-42AF51C9B421}" type="parTrans" cxnId="{FC2BC520-5958-4263-A6F7-4EA323009036}">
      <dgm:prSet/>
      <dgm:spPr/>
      <dgm:t>
        <a:bodyPr/>
        <a:lstStyle/>
        <a:p>
          <a:endParaRPr lang="es-EC"/>
        </a:p>
      </dgm:t>
    </dgm:pt>
    <dgm:pt modelId="{3B53D5F1-362D-4391-A7EF-D71F7147A2CD}" type="sibTrans" cxnId="{FC2BC520-5958-4263-A6F7-4EA323009036}">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Y="152162">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B9AA17FE-0B79-4925-9645-25FB47405B9E}" type="pres">
      <dgm:prSet presAssocID="{89E58105-5DA2-470E-9133-AEB5D0F926D1}" presName="conn2-1" presStyleLbl="parChTrans1D2" presStyleIdx="0" presStyleCnt="1"/>
      <dgm:spPr/>
      <dgm:t>
        <a:bodyPr/>
        <a:lstStyle/>
        <a:p>
          <a:endParaRPr lang="es-EC"/>
        </a:p>
      </dgm:t>
    </dgm:pt>
    <dgm:pt modelId="{5F39ECD6-E20E-400D-9A53-077E40087BC4}" type="pres">
      <dgm:prSet presAssocID="{89E58105-5DA2-470E-9133-AEB5D0F926D1}" presName="connTx" presStyleLbl="parChTrans1D2" presStyleIdx="0" presStyleCnt="1"/>
      <dgm:spPr/>
      <dgm:t>
        <a:bodyPr/>
        <a:lstStyle/>
        <a:p>
          <a:endParaRPr lang="es-EC"/>
        </a:p>
      </dgm:t>
    </dgm:pt>
    <dgm:pt modelId="{E7DA109B-06E2-48E9-86F7-D5B130A5F527}" type="pres">
      <dgm:prSet presAssocID="{E63C8A89-4ABB-40DD-9207-08D0602DA8C7}" presName="root2" presStyleCnt="0"/>
      <dgm:spPr/>
    </dgm:pt>
    <dgm:pt modelId="{C2BF03CF-CEFA-4D86-B673-B1ED66A2D5E3}" type="pres">
      <dgm:prSet presAssocID="{E63C8A89-4ABB-40DD-9207-08D0602DA8C7}" presName="LevelTwoTextNode" presStyleLbl="node2" presStyleIdx="0" presStyleCnt="1" custScaleX="99025" custScaleY="202337">
        <dgm:presLayoutVars>
          <dgm:chPref val="3"/>
        </dgm:presLayoutVars>
      </dgm:prSet>
      <dgm:spPr/>
      <dgm:t>
        <a:bodyPr/>
        <a:lstStyle/>
        <a:p>
          <a:endParaRPr lang="es-ES"/>
        </a:p>
      </dgm:t>
    </dgm:pt>
    <dgm:pt modelId="{B46B0E6D-F55B-46BC-A382-DDA83EE1967B}" type="pres">
      <dgm:prSet presAssocID="{E63C8A89-4ABB-40DD-9207-08D0602DA8C7}" presName="level3hierChild" presStyleCnt="0"/>
      <dgm:spPr/>
    </dgm:pt>
    <dgm:pt modelId="{F8AA278D-5DFA-4405-A121-6263B81161F8}" type="pres">
      <dgm:prSet presAssocID="{F92E4340-B76E-4495-8094-8F4E28D0CEDC}" presName="conn2-1" presStyleLbl="parChTrans1D3" presStyleIdx="0" presStyleCnt="4"/>
      <dgm:spPr/>
      <dgm:t>
        <a:bodyPr/>
        <a:lstStyle/>
        <a:p>
          <a:endParaRPr lang="es-EC"/>
        </a:p>
      </dgm:t>
    </dgm:pt>
    <dgm:pt modelId="{6F8A12BA-6E0C-425B-8ABA-1FEE383AACDE}" type="pres">
      <dgm:prSet presAssocID="{F92E4340-B76E-4495-8094-8F4E28D0CEDC}" presName="connTx" presStyleLbl="parChTrans1D3" presStyleIdx="0" presStyleCnt="4"/>
      <dgm:spPr/>
      <dgm:t>
        <a:bodyPr/>
        <a:lstStyle/>
        <a:p>
          <a:endParaRPr lang="es-EC"/>
        </a:p>
      </dgm:t>
    </dgm:pt>
    <dgm:pt modelId="{5954F4DD-0EF2-4755-AEF9-9E3D0C3273F8}" type="pres">
      <dgm:prSet presAssocID="{900A7B70-BA53-422D-94DE-F8055D7624D6}" presName="root2" presStyleCnt="0"/>
      <dgm:spPr/>
    </dgm:pt>
    <dgm:pt modelId="{78A4EA80-8563-42AE-BC7F-344EF2BA7A1D}" type="pres">
      <dgm:prSet presAssocID="{900A7B70-BA53-422D-94DE-F8055D7624D6}" presName="LevelTwoTextNode" presStyleLbl="node3" presStyleIdx="0" presStyleCnt="4" custScaleX="198121" custScaleY="122743">
        <dgm:presLayoutVars>
          <dgm:chPref val="3"/>
        </dgm:presLayoutVars>
      </dgm:prSet>
      <dgm:spPr/>
      <dgm:t>
        <a:bodyPr/>
        <a:lstStyle/>
        <a:p>
          <a:endParaRPr lang="es-ES"/>
        </a:p>
      </dgm:t>
    </dgm:pt>
    <dgm:pt modelId="{422FC1D4-E478-4B71-BAD6-E9A159EF8E43}" type="pres">
      <dgm:prSet presAssocID="{900A7B70-BA53-422D-94DE-F8055D7624D6}" presName="level3hierChild" presStyleCnt="0"/>
      <dgm:spPr/>
    </dgm:pt>
    <dgm:pt modelId="{2F02C9EA-ACEF-4A29-89A7-461911A3BB99}" type="pres">
      <dgm:prSet presAssocID="{82A08523-DD5C-4B2A-9D78-ABF79FBE7244}" presName="conn2-1" presStyleLbl="parChTrans1D3" presStyleIdx="1" presStyleCnt="4"/>
      <dgm:spPr/>
      <dgm:t>
        <a:bodyPr/>
        <a:lstStyle/>
        <a:p>
          <a:endParaRPr lang="es-EC"/>
        </a:p>
      </dgm:t>
    </dgm:pt>
    <dgm:pt modelId="{D8881B5A-5C9B-465D-A2C8-B672636238A6}" type="pres">
      <dgm:prSet presAssocID="{82A08523-DD5C-4B2A-9D78-ABF79FBE7244}" presName="connTx" presStyleLbl="parChTrans1D3" presStyleIdx="1" presStyleCnt="4"/>
      <dgm:spPr/>
      <dgm:t>
        <a:bodyPr/>
        <a:lstStyle/>
        <a:p>
          <a:endParaRPr lang="es-EC"/>
        </a:p>
      </dgm:t>
    </dgm:pt>
    <dgm:pt modelId="{699C45CC-13F2-4E2E-B482-5B4D9028ADDC}" type="pres">
      <dgm:prSet presAssocID="{C232DFEA-CF4D-4FCF-8A69-C6B0570BA340}" presName="root2" presStyleCnt="0"/>
      <dgm:spPr/>
    </dgm:pt>
    <dgm:pt modelId="{4B564C06-5A8C-42AD-B305-CF1C54C66635}" type="pres">
      <dgm:prSet presAssocID="{C232DFEA-CF4D-4FCF-8A69-C6B0570BA340}" presName="LevelTwoTextNode" presStyleLbl="node3" presStyleIdx="1" presStyleCnt="4" custScaleX="182839">
        <dgm:presLayoutVars>
          <dgm:chPref val="3"/>
        </dgm:presLayoutVars>
      </dgm:prSet>
      <dgm:spPr/>
      <dgm:t>
        <a:bodyPr/>
        <a:lstStyle/>
        <a:p>
          <a:endParaRPr lang="es-ES"/>
        </a:p>
      </dgm:t>
    </dgm:pt>
    <dgm:pt modelId="{C43FA3A0-FD0E-4922-B21F-D43B4B55F251}" type="pres">
      <dgm:prSet presAssocID="{C232DFEA-CF4D-4FCF-8A69-C6B0570BA340}" presName="level3hierChild" presStyleCnt="0"/>
      <dgm:spPr/>
    </dgm:pt>
    <dgm:pt modelId="{07803525-3342-4AAE-8151-B94489B33067}" type="pres">
      <dgm:prSet presAssocID="{8A5F13AF-C821-4952-B0F1-67AC7C868420}" presName="conn2-1" presStyleLbl="parChTrans1D3" presStyleIdx="2" presStyleCnt="4"/>
      <dgm:spPr/>
    </dgm:pt>
    <dgm:pt modelId="{11E02B10-EE17-4A60-8F4D-845B6E3E539D}" type="pres">
      <dgm:prSet presAssocID="{8A5F13AF-C821-4952-B0F1-67AC7C868420}" presName="connTx" presStyleLbl="parChTrans1D3" presStyleIdx="2" presStyleCnt="4"/>
      <dgm:spPr/>
    </dgm:pt>
    <dgm:pt modelId="{BB90B327-8C41-4E69-A150-0EC7461F11ED}" type="pres">
      <dgm:prSet presAssocID="{B4078282-CEC4-47D9-9671-A34E68F602D3}" presName="root2" presStyleCnt="0"/>
      <dgm:spPr/>
    </dgm:pt>
    <dgm:pt modelId="{168482A6-E273-49F8-B503-BFFF1DD73A08}" type="pres">
      <dgm:prSet presAssocID="{B4078282-CEC4-47D9-9671-A34E68F602D3}" presName="LevelTwoTextNode" presStyleLbl="node3" presStyleIdx="2" presStyleCnt="4" custScaleX="182859" custScaleY="133149">
        <dgm:presLayoutVars>
          <dgm:chPref val="3"/>
        </dgm:presLayoutVars>
      </dgm:prSet>
      <dgm:spPr/>
      <dgm:t>
        <a:bodyPr/>
        <a:lstStyle/>
        <a:p>
          <a:endParaRPr lang="es-EC"/>
        </a:p>
      </dgm:t>
    </dgm:pt>
    <dgm:pt modelId="{C7CD5FF9-9379-47ED-8198-FBEE6587718C}" type="pres">
      <dgm:prSet presAssocID="{B4078282-CEC4-47D9-9671-A34E68F602D3}" presName="level3hierChild" presStyleCnt="0"/>
      <dgm:spPr/>
    </dgm:pt>
    <dgm:pt modelId="{43646080-DF2C-4C07-B3F6-F6C7A527E9A9}" type="pres">
      <dgm:prSet presAssocID="{C711C97A-3EFB-457D-91D1-42AF51C9B421}" presName="conn2-1" presStyleLbl="parChTrans1D3" presStyleIdx="3" presStyleCnt="4"/>
      <dgm:spPr/>
    </dgm:pt>
    <dgm:pt modelId="{F9D22144-40C9-49C6-BC4A-C415AC17BFC0}" type="pres">
      <dgm:prSet presAssocID="{C711C97A-3EFB-457D-91D1-42AF51C9B421}" presName="connTx" presStyleLbl="parChTrans1D3" presStyleIdx="3" presStyleCnt="4"/>
      <dgm:spPr/>
    </dgm:pt>
    <dgm:pt modelId="{8C5D5048-0A66-481D-A3AA-8F8D21794F0C}" type="pres">
      <dgm:prSet presAssocID="{F959D86C-845C-492E-87E0-4E3CD8806163}" presName="root2" presStyleCnt="0"/>
      <dgm:spPr/>
    </dgm:pt>
    <dgm:pt modelId="{27161C97-B780-4089-B52E-BC059D6AB1A1}" type="pres">
      <dgm:prSet presAssocID="{F959D86C-845C-492E-87E0-4E3CD8806163}" presName="LevelTwoTextNode" presStyleLbl="node3" presStyleIdx="3" presStyleCnt="4" custScaleX="181975" custScaleY="147949">
        <dgm:presLayoutVars>
          <dgm:chPref val="3"/>
        </dgm:presLayoutVars>
      </dgm:prSet>
      <dgm:spPr/>
      <dgm:t>
        <a:bodyPr/>
        <a:lstStyle/>
        <a:p>
          <a:endParaRPr lang="es-EC"/>
        </a:p>
      </dgm:t>
    </dgm:pt>
    <dgm:pt modelId="{D3979253-4DCF-4ADA-B10F-0316B69362E7}" type="pres">
      <dgm:prSet presAssocID="{F959D86C-845C-492E-87E0-4E3CD8806163}" presName="level3hierChild" presStyleCnt="0"/>
      <dgm:spPr/>
    </dgm:pt>
  </dgm:ptLst>
  <dgm:cxnLst>
    <dgm:cxn modelId="{C2AFFACD-A589-44B3-96AA-08A5E9E404C3}" srcId="{E63C8A89-4ABB-40DD-9207-08D0602DA8C7}" destId="{C232DFEA-CF4D-4FCF-8A69-C6B0570BA340}" srcOrd="1" destOrd="0" parTransId="{82A08523-DD5C-4B2A-9D78-ABF79FBE7244}" sibTransId="{9D4AF285-5089-43C0-A486-B05C2200332A}"/>
    <dgm:cxn modelId="{FA9D76C8-D6F3-4B80-98F3-0757BDD3E0FA}" type="presOf" srcId="{E63C8A89-4ABB-40DD-9207-08D0602DA8C7}" destId="{C2BF03CF-CEFA-4D86-B673-B1ED66A2D5E3}" srcOrd="0" destOrd="0" presId="urn:microsoft.com/office/officeart/2008/layout/HorizontalMultiLevelHierarchy"/>
    <dgm:cxn modelId="{45C60567-AF1C-40EF-9CAF-7C2CB836C60F}" type="presOf" srcId="{8A5F13AF-C821-4952-B0F1-67AC7C868420}" destId="{07803525-3342-4AAE-8151-B94489B33067}" srcOrd="0" destOrd="0" presId="urn:microsoft.com/office/officeart/2008/layout/HorizontalMultiLevelHierarchy"/>
    <dgm:cxn modelId="{912E7AB1-13D5-4F6A-96AA-C851B48C6C3E}" type="presOf" srcId="{8A5F13AF-C821-4952-B0F1-67AC7C868420}" destId="{11E02B10-EE17-4A60-8F4D-845B6E3E539D}" srcOrd="1" destOrd="0" presId="urn:microsoft.com/office/officeart/2008/layout/HorizontalMultiLevelHierarchy"/>
    <dgm:cxn modelId="{38A545C4-43E7-49C5-99E7-5D2DC61235F4}" type="presOf" srcId="{900A7B70-BA53-422D-94DE-F8055D7624D6}" destId="{78A4EA80-8563-42AE-BC7F-344EF2BA7A1D}" srcOrd="0" destOrd="0" presId="urn:microsoft.com/office/officeart/2008/layout/HorizontalMultiLevelHierarchy"/>
    <dgm:cxn modelId="{46F66E0A-FDCC-4D07-A578-218974CEBC9B}" type="presOf" srcId="{BBE9F30F-2199-4238-AFFA-90A67AD7BDC4}" destId="{0F1F804F-4DC8-4B57-B675-2F233949201E}" srcOrd="0" destOrd="0" presId="urn:microsoft.com/office/officeart/2008/layout/HorizontalMultiLevelHierarchy"/>
    <dgm:cxn modelId="{1A6286EA-481D-414A-BA1F-2D5BA1243EDC}" type="presOf" srcId="{C711C97A-3EFB-457D-91D1-42AF51C9B421}" destId="{F9D22144-40C9-49C6-BC4A-C415AC17BFC0}" srcOrd="1" destOrd="0" presId="urn:microsoft.com/office/officeart/2008/layout/HorizontalMultiLevelHierarchy"/>
    <dgm:cxn modelId="{1610F42B-2983-4567-B07A-3EECCC1EA0C0}" type="presOf" srcId="{F959D86C-845C-492E-87E0-4E3CD8806163}" destId="{27161C97-B780-4089-B52E-BC059D6AB1A1}" srcOrd="0" destOrd="0" presId="urn:microsoft.com/office/officeart/2008/layout/HorizontalMultiLevelHierarchy"/>
    <dgm:cxn modelId="{A9C732A0-7369-483B-B92B-EF0CA6F438A6}" type="presOf" srcId="{82A08523-DD5C-4B2A-9D78-ABF79FBE7244}" destId="{D8881B5A-5C9B-465D-A2C8-B672636238A6}" srcOrd="1" destOrd="0" presId="urn:microsoft.com/office/officeart/2008/layout/HorizontalMultiLevelHierarchy"/>
    <dgm:cxn modelId="{858ACB33-7575-466E-A0F9-D9987437ED94}" srcId="{E63C8A89-4ABB-40DD-9207-08D0602DA8C7}" destId="{900A7B70-BA53-422D-94DE-F8055D7624D6}" srcOrd="0" destOrd="0" parTransId="{F92E4340-B76E-4495-8094-8F4E28D0CEDC}" sibTransId="{D1BC946F-F753-49D6-B3C2-A61247D64D6A}"/>
    <dgm:cxn modelId="{3653DE24-795A-4777-8AC4-3459E52B5A3A}" type="presOf" srcId="{F92E4340-B76E-4495-8094-8F4E28D0CEDC}" destId="{6F8A12BA-6E0C-425B-8ABA-1FEE383AACDE}" srcOrd="1" destOrd="0" presId="urn:microsoft.com/office/officeart/2008/layout/HorizontalMultiLevelHierarchy"/>
    <dgm:cxn modelId="{6D2E77F3-B0E8-441F-A961-750DFE80C067}" type="presOf" srcId="{F92E4340-B76E-4495-8094-8F4E28D0CEDC}" destId="{F8AA278D-5DFA-4405-A121-6263B81161F8}" srcOrd="0" destOrd="0" presId="urn:microsoft.com/office/officeart/2008/layout/HorizontalMultiLevelHierarchy"/>
    <dgm:cxn modelId="{FC2BC520-5958-4263-A6F7-4EA323009036}" srcId="{E63C8A89-4ABB-40DD-9207-08D0602DA8C7}" destId="{F959D86C-845C-492E-87E0-4E3CD8806163}" srcOrd="3" destOrd="0" parTransId="{C711C97A-3EFB-457D-91D1-42AF51C9B421}" sibTransId="{3B53D5F1-362D-4391-A7EF-D71F7147A2CD}"/>
    <dgm:cxn modelId="{4457A485-06C0-48A5-B913-BC91812AA131}" srcId="{9F3F76BB-3543-45D0-B48F-88B4B673539B}" destId="{E63C8A89-4ABB-40DD-9207-08D0602DA8C7}" srcOrd="0" destOrd="0" parTransId="{89E58105-5DA2-470E-9133-AEB5D0F926D1}" sibTransId="{3C1FE64D-0D65-4142-9215-F1BFA20F1318}"/>
    <dgm:cxn modelId="{8A051E07-2867-44CD-B2E0-FA1ADA1C78D6}" type="presOf" srcId="{C232DFEA-CF4D-4FCF-8A69-C6B0570BA340}" destId="{4B564C06-5A8C-42AD-B305-CF1C54C66635}" srcOrd="0" destOrd="0" presId="urn:microsoft.com/office/officeart/2008/layout/HorizontalMultiLevelHierarchy"/>
    <dgm:cxn modelId="{9269BCCA-F3CA-44FD-A23C-9099083427E2}" type="presOf" srcId="{C711C97A-3EFB-457D-91D1-42AF51C9B421}" destId="{43646080-DF2C-4C07-B3F6-F6C7A527E9A9}" srcOrd="0" destOrd="0" presId="urn:microsoft.com/office/officeart/2008/layout/HorizontalMultiLevelHierarchy"/>
    <dgm:cxn modelId="{62F077DC-A75E-4434-BE34-3B5600CE19A6}" type="presOf" srcId="{82A08523-DD5C-4B2A-9D78-ABF79FBE7244}" destId="{2F02C9EA-ACEF-4A29-89A7-461911A3BB99}" srcOrd="0" destOrd="0" presId="urn:microsoft.com/office/officeart/2008/layout/HorizontalMultiLevelHierarchy"/>
    <dgm:cxn modelId="{9B4913A5-2702-4305-89EA-7E8E4230C2C2}" type="presOf" srcId="{B4078282-CEC4-47D9-9671-A34E68F602D3}" destId="{168482A6-E273-49F8-B503-BFFF1DD73A08}" srcOrd="0" destOrd="0" presId="urn:microsoft.com/office/officeart/2008/layout/HorizontalMultiLevelHierarchy"/>
    <dgm:cxn modelId="{717A3BF7-520D-4422-BDB8-6642BED30EA8}" srcId="{E63C8A89-4ABB-40DD-9207-08D0602DA8C7}" destId="{B4078282-CEC4-47D9-9671-A34E68F602D3}" srcOrd="2" destOrd="0" parTransId="{8A5F13AF-C821-4952-B0F1-67AC7C868420}" sibTransId="{DFB04DA2-4E03-4AC0-88A4-5D93AE58FBE2}"/>
    <dgm:cxn modelId="{F006B434-8EC2-4198-9C70-A84C5287B8E4}" type="presOf" srcId="{9F3F76BB-3543-45D0-B48F-88B4B673539B}" destId="{E41D3809-B005-4A92-8750-C3A4CF859DC2}" srcOrd="0" destOrd="0" presId="urn:microsoft.com/office/officeart/2008/layout/HorizontalMultiLevelHierarchy"/>
    <dgm:cxn modelId="{94D1BEB7-F815-4C9E-A056-A1512D6A5E1F}" type="presOf" srcId="{89E58105-5DA2-470E-9133-AEB5D0F926D1}" destId="{5F39ECD6-E20E-400D-9A53-077E40087BC4}" srcOrd="1"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83916F95-211D-47AC-A04E-00A064E4C1E8}" type="presOf" srcId="{89E58105-5DA2-470E-9133-AEB5D0F926D1}" destId="{B9AA17FE-0B79-4925-9645-25FB47405B9E}" srcOrd="0" destOrd="0" presId="urn:microsoft.com/office/officeart/2008/layout/HorizontalMultiLevelHierarchy"/>
    <dgm:cxn modelId="{F0DDD21B-D4A6-4E48-B057-65F5DF5E50A3}" type="presParOf" srcId="{0F1F804F-4DC8-4B57-B675-2F233949201E}" destId="{593FC032-9419-4484-AAC3-44A707D7659A}" srcOrd="0" destOrd="0" presId="urn:microsoft.com/office/officeart/2008/layout/HorizontalMultiLevelHierarchy"/>
    <dgm:cxn modelId="{AFA1CEA4-702E-4892-A5F1-918ECEF27BC7}" type="presParOf" srcId="{593FC032-9419-4484-AAC3-44A707D7659A}" destId="{E41D3809-B005-4A92-8750-C3A4CF859DC2}" srcOrd="0" destOrd="0" presId="urn:microsoft.com/office/officeart/2008/layout/HorizontalMultiLevelHierarchy"/>
    <dgm:cxn modelId="{7CDBECA7-B1C0-4E33-82AA-59D77AAE6AC8}" type="presParOf" srcId="{593FC032-9419-4484-AAC3-44A707D7659A}" destId="{5EF2F110-FC1F-4629-AC00-06AFB0252706}" srcOrd="1" destOrd="0" presId="urn:microsoft.com/office/officeart/2008/layout/HorizontalMultiLevelHierarchy"/>
    <dgm:cxn modelId="{4296D654-AB40-4382-8FBF-F887B30DE9F3}" type="presParOf" srcId="{5EF2F110-FC1F-4629-AC00-06AFB0252706}" destId="{B9AA17FE-0B79-4925-9645-25FB47405B9E}" srcOrd="0" destOrd="0" presId="urn:microsoft.com/office/officeart/2008/layout/HorizontalMultiLevelHierarchy"/>
    <dgm:cxn modelId="{D5105DAB-2A7E-4228-8F43-6FA914D127B5}" type="presParOf" srcId="{B9AA17FE-0B79-4925-9645-25FB47405B9E}" destId="{5F39ECD6-E20E-400D-9A53-077E40087BC4}" srcOrd="0" destOrd="0" presId="urn:microsoft.com/office/officeart/2008/layout/HorizontalMultiLevelHierarchy"/>
    <dgm:cxn modelId="{102AFE89-2E33-420F-8EF1-4B239FFD302C}" type="presParOf" srcId="{5EF2F110-FC1F-4629-AC00-06AFB0252706}" destId="{E7DA109B-06E2-48E9-86F7-D5B130A5F527}" srcOrd="1" destOrd="0" presId="urn:microsoft.com/office/officeart/2008/layout/HorizontalMultiLevelHierarchy"/>
    <dgm:cxn modelId="{7FC6F3DC-8636-4510-B9DB-8B798AD95997}" type="presParOf" srcId="{E7DA109B-06E2-48E9-86F7-D5B130A5F527}" destId="{C2BF03CF-CEFA-4D86-B673-B1ED66A2D5E3}" srcOrd="0" destOrd="0" presId="urn:microsoft.com/office/officeart/2008/layout/HorizontalMultiLevelHierarchy"/>
    <dgm:cxn modelId="{BE407D3B-1877-43F3-8590-E21B1750FF7B}" type="presParOf" srcId="{E7DA109B-06E2-48E9-86F7-D5B130A5F527}" destId="{B46B0E6D-F55B-46BC-A382-DDA83EE1967B}" srcOrd="1" destOrd="0" presId="urn:microsoft.com/office/officeart/2008/layout/HorizontalMultiLevelHierarchy"/>
    <dgm:cxn modelId="{9AE3ACD2-FD4F-4625-9809-276814F54EF0}" type="presParOf" srcId="{B46B0E6D-F55B-46BC-A382-DDA83EE1967B}" destId="{F8AA278D-5DFA-4405-A121-6263B81161F8}" srcOrd="0" destOrd="0" presId="urn:microsoft.com/office/officeart/2008/layout/HorizontalMultiLevelHierarchy"/>
    <dgm:cxn modelId="{CE82566C-59EA-46EC-905C-6A1CDCF660AA}" type="presParOf" srcId="{F8AA278D-5DFA-4405-A121-6263B81161F8}" destId="{6F8A12BA-6E0C-425B-8ABA-1FEE383AACDE}" srcOrd="0" destOrd="0" presId="urn:microsoft.com/office/officeart/2008/layout/HorizontalMultiLevelHierarchy"/>
    <dgm:cxn modelId="{4F0A187E-2A43-42B2-9D35-5C3192F5F898}" type="presParOf" srcId="{B46B0E6D-F55B-46BC-A382-DDA83EE1967B}" destId="{5954F4DD-0EF2-4755-AEF9-9E3D0C3273F8}" srcOrd="1" destOrd="0" presId="urn:microsoft.com/office/officeart/2008/layout/HorizontalMultiLevelHierarchy"/>
    <dgm:cxn modelId="{4DC0FB3C-C520-4426-B3EB-A2058F9CE403}" type="presParOf" srcId="{5954F4DD-0EF2-4755-AEF9-9E3D0C3273F8}" destId="{78A4EA80-8563-42AE-BC7F-344EF2BA7A1D}" srcOrd="0" destOrd="0" presId="urn:microsoft.com/office/officeart/2008/layout/HorizontalMultiLevelHierarchy"/>
    <dgm:cxn modelId="{4EA1E744-8DF5-43F9-B448-C16D300DFE5E}" type="presParOf" srcId="{5954F4DD-0EF2-4755-AEF9-9E3D0C3273F8}" destId="{422FC1D4-E478-4B71-BAD6-E9A159EF8E43}" srcOrd="1" destOrd="0" presId="urn:microsoft.com/office/officeart/2008/layout/HorizontalMultiLevelHierarchy"/>
    <dgm:cxn modelId="{8A9B6F81-8DC9-47B1-A35D-08AD94163562}" type="presParOf" srcId="{B46B0E6D-F55B-46BC-A382-DDA83EE1967B}" destId="{2F02C9EA-ACEF-4A29-89A7-461911A3BB99}" srcOrd="2" destOrd="0" presId="urn:microsoft.com/office/officeart/2008/layout/HorizontalMultiLevelHierarchy"/>
    <dgm:cxn modelId="{82A1CE73-3497-45AA-BCF1-95C97FC30BB8}" type="presParOf" srcId="{2F02C9EA-ACEF-4A29-89A7-461911A3BB99}" destId="{D8881B5A-5C9B-465D-A2C8-B672636238A6}" srcOrd="0" destOrd="0" presId="urn:microsoft.com/office/officeart/2008/layout/HorizontalMultiLevelHierarchy"/>
    <dgm:cxn modelId="{42B622A3-616D-45C9-B60D-DD94B1033C8C}" type="presParOf" srcId="{B46B0E6D-F55B-46BC-A382-DDA83EE1967B}" destId="{699C45CC-13F2-4E2E-B482-5B4D9028ADDC}" srcOrd="3" destOrd="0" presId="urn:microsoft.com/office/officeart/2008/layout/HorizontalMultiLevelHierarchy"/>
    <dgm:cxn modelId="{BDC77E44-6267-4B59-A42A-EC9042568368}" type="presParOf" srcId="{699C45CC-13F2-4E2E-B482-5B4D9028ADDC}" destId="{4B564C06-5A8C-42AD-B305-CF1C54C66635}" srcOrd="0" destOrd="0" presId="urn:microsoft.com/office/officeart/2008/layout/HorizontalMultiLevelHierarchy"/>
    <dgm:cxn modelId="{EE0041E0-5646-4874-8D1A-8DC0D452A3A0}" type="presParOf" srcId="{699C45CC-13F2-4E2E-B482-5B4D9028ADDC}" destId="{C43FA3A0-FD0E-4922-B21F-D43B4B55F251}" srcOrd="1" destOrd="0" presId="urn:microsoft.com/office/officeart/2008/layout/HorizontalMultiLevelHierarchy"/>
    <dgm:cxn modelId="{8057705F-3338-4EE6-8F6A-32D3C793D33F}" type="presParOf" srcId="{B46B0E6D-F55B-46BC-A382-DDA83EE1967B}" destId="{07803525-3342-4AAE-8151-B94489B33067}" srcOrd="4" destOrd="0" presId="urn:microsoft.com/office/officeart/2008/layout/HorizontalMultiLevelHierarchy"/>
    <dgm:cxn modelId="{BB7F6DED-8E28-4E3A-BD3E-64B24AD7B65D}" type="presParOf" srcId="{07803525-3342-4AAE-8151-B94489B33067}" destId="{11E02B10-EE17-4A60-8F4D-845B6E3E539D}" srcOrd="0" destOrd="0" presId="urn:microsoft.com/office/officeart/2008/layout/HorizontalMultiLevelHierarchy"/>
    <dgm:cxn modelId="{07CD8E5E-BBB8-4897-A63C-FE40C481C903}" type="presParOf" srcId="{B46B0E6D-F55B-46BC-A382-DDA83EE1967B}" destId="{BB90B327-8C41-4E69-A150-0EC7461F11ED}" srcOrd="5" destOrd="0" presId="urn:microsoft.com/office/officeart/2008/layout/HorizontalMultiLevelHierarchy"/>
    <dgm:cxn modelId="{26E44EB8-AE64-4406-9450-C2DEA122DFA7}" type="presParOf" srcId="{BB90B327-8C41-4E69-A150-0EC7461F11ED}" destId="{168482A6-E273-49F8-B503-BFFF1DD73A08}" srcOrd="0" destOrd="0" presId="urn:microsoft.com/office/officeart/2008/layout/HorizontalMultiLevelHierarchy"/>
    <dgm:cxn modelId="{633D295B-003D-47CA-ADEF-AF41C85B3E53}" type="presParOf" srcId="{BB90B327-8C41-4E69-A150-0EC7461F11ED}" destId="{C7CD5FF9-9379-47ED-8198-FBEE6587718C}" srcOrd="1" destOrd="0" presId="urn:microsoft.com/office/officeart/2008/layout/HorizontalMultiLevelHierarchy"/>
    <dgm:cxn modelId="{250C4FCA-FB82-4F72-971C-39CC0B25C904}" type="presParOf" srcId="{B46B0E6D-F55B-46BC-A382-DDA83EE1967B}" destId="{43646080-DF2C-4C07-B3F6-F6C7A527E9A9}" srcOrd="6" destOrd="0" presId="urn:microsoft.com/office/officeart/2008/layout/HorizontalMultiLevelHierarchy"/>
    <dgm:cxn modelId="{FF5418FD-0014-4C9F-B670-A4009EC225C0}" type="presParOf" srcId="{43646080-DF2C-4C07-B3F6-F6C7A527E9A9}" destId="{F9D22144-40C9-49C6-BC4A-C415AC17BFC0}" srcOrd="0" destOrd="0" presId="urn:microsoft.com/office/officeart/2008/layout/HorizontalMultiLevelHierarchy"/>
    <dgm:cxn modelId="{C28238B7-C8D2-4A2E-ACF0-2133E92D7599}" type="presParOf" srcId="{B46B0E6D-F55B-46BC-A382-DDA83EE1967B}" destId="{8C5D5048-0A66-481D-A3AA-8F8D21794F0C}" srcOrd="7" destOrd="0" presId="urn:microsoft.com/office/officeart/2008/layout/HorizontalMultiLevelHierarchy"/>
    <dgm:cxn modelId="{DE55D75E-8058-4A11-990F-D842708D961D}" type="presParOf" srcId="{8C5D5048-0A66-481D-A3AA-8F8D21794F0C}" destId="{27161C97-B780-4089-B52E-BC059D6AB1A1}" srcOrd="0" destOrd="0" presId="urn:microsoft.com/office/officeart/2008/layout/HorizontalMultiLevelHierarchy"/>
    <dgm:cxn modelId="{531CCFB6-D4DC-403C-81FF-AF8EF62F8079}" type="presParOf" srcId="{8C5D5048-0A66-481D-A3AA-8F8D21794F0C}" destId="{D3979253-4DCF-4ADA-B10F-0316B69362E7}"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Capacidad de inyección</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E63C8A89-4ABB-40DD-9207-08D0602DA8C7}">
      <dgm:prSet custT="1"/>
      <dgm:spPr/>
      <dgm:t>
        <a:bodyPr/>
        <a:lstStyle/>
        <a:p>
          <a:r>
            <a:rPr lang="es-ES" sz="1400" dirty="0" smtClean="0"/>
            <a:t>Algunas </a:t>
          </a:r>
        </a:p>
        <a:p>
          <a:r>
            <a:rPr lang="es-ES" sz="1400" dirty="0" smtClean="0"/>
            <a:t>características son:</a:t>
          </a:r>
          <a:endParaRPr lang="es-ES" sz="1400" dirty="0"/>
        </a:p>
      </dgm:t>
    </dgm:pt>
    <dgm:pt modelId="{89E58105-5DA2-470E-9133-AEB5D0F926D1}" type="parTrans" cxnId="{4457A485-06C0-48A5-B913-BC91812AA131}">
      <dgm:prSet/>
      <dgm:spPr/>
      <dgm:t>
        <a:bodyPr/>
        <a:lstStyle/>
        <a:p>
          <a:endParaRPr lang="es-ES"/>
        </a:p>
      </dgm:t>
    </dgm:pt>
    <dgm:pt modelId="{3C1FE64D-0D65-4142-9215-F1BFA20F1318}" type="sibTrans" cxnId="{4457A485-06C0-48A5-B913-BC91812AA131}">
      <dgm:prSet/>
      <dgm:spPr/>
      <dgm:t>
        <a:bodyPr/>
        <a:lstStyle/>
        <a:p>
          <a:endParaRPr lang="es-ES"/>
        </a:p>
      </dgm:t>
    </dgm:pt>
    <dgm:pt modelId="{900A7B70-BA53-422D-94DE-F8055D7624D6}">
      <dgm:prSet custT="1"/>
      <dgm:spPr/>
      <dgm:t>
        <a:bodyPr/>
        <a:lstStyle/>
        <a:p>
          <a:r>
            <a:rPr lang="es-ES" sz="1400" dirty="0" smtClean="0"/>
            <a:t>Se definen dos magnitudes una real y una teórica</a:t>
          </a:r>
          <a:endParaRPr lang="es-ES" sz="1400" dirty="0"/>
        </a:p>
      </dgm:t>
    </dgm:pt>
    <dgm:pt modelId="{F92E4340-B76E-4495-8094-8F4E28D0CEDC}" type="parTrans" cxnId="{858ACB33-7575-466E-A0F9-D9987437ED94}">
      <dgm:prSet/>
      <dgm:spPr/>
      <dgm:t>
        <a:bodyPr/>
        <a:lstStyle/>
        <a:p>
          <a:endParaRPr lang="es-ES"/>
        </a:p>
      </dgm:t>
    </dgm:pt>
    <dgm:pt modelId="{D1BC946F-F753-49D6-B3C2-A61247D64D6A}" type="sibTrans" cxnId="{858ACB33-7575-466E-A0F9-D9987437ED94}">
      <dgm:prSet/>
      <dgm:spPr/>
      <dgm:t>
        <a:bodyPr/>
        <a:lstStyle/>
        <a:p>
          <a:endParaRPr lang="es-ES"/>
        </a:p>
      </dgm:t>
    </dgm:pt>
    <dgm:pt modelId="{C232DFEA-CF4D-4FCF-8A69-C6B0570BA340}">
      <dgm:prSet custT="1"/>
      <dgm:spPr/>
      <dgm:t>
        <a:bodyPr/>
        <a:lstStyle/>
        <a:p>
          <a:r>
            <a:rPr lang="es-EC" sz="1400" dirty="0" smtClean="0"/>
            <a:t>La teórica es el volumen calculado máximo de material que es desplazado por el pistón de inyección a lo largo de su carrera máxima sin que ocurran fugas</a:t>
          </a:r>
          <a:endParaRPr lang="es-ES" sz="1400" dirty="0"/>
        </a:p>
      </dgm:t>
    </dgm:pt>
    <dgm:pt modelId="{82A08523-DD5C-4B2A-9D78-ABF79FBE7244}" type="parTrans" cxnId="{C2AFFACD-A589-44B3-96AA-08A5E9E404C3}">
      <dgm:prSet/>
      <dgm:spPr/>
      <dgm:t>
        <a:bodyPr/>
        <a:lstStyle/>
        <a:p>
          <a:endParaRPr lang="es-ES"/>
        </a:p>
      </dgm:t>
    </dgm:pt>
    <dgm:pt modelId="{9D4AF285-5089-43C0-A486-B05C2200332A}" type="sibTrans" cxnId="{C2AFFACD-A589-44B3-96AA-08A5E9E404C3}">
      <dgm:prSet/>
      <dgm:spPr/>
      <dgm:t>
        <a:bodyPr/>
        <a:lstStyle/>
        <a:p>
          <a:endParaRPr lang="es-ES"/>
        </a:p>
      </dgm:t>
    </dgm:pt>
    <dgm:pt modelId="{B4078282-CEC4-47D9-9671-A34E68F602D3}">
      <dgm:prSet custT="1"/>
      <dgm:spPr/>
      <dgm:t>
        <a:bodyPr/>
        <a:lstStyle/>
        <a:p>
          <a:r>
            <a:rPr lang="es-ES" sz="1400" dirty="0" smtClean="0"/>
            <a:t>Mientras que la real  es una especificación del peso máximo que  puede inyectar el tornillo con carga máxima esto depende de:</a:t>
          </a:r>
        </a:p>
        <a:p>
          <a:r>
            <a:rPr lang="es-ES" sz="1400" dirty="0" smtClean="0"/>
            <a:t>-Carrera del pistón o tornillo.</a:t>
          </a:r>
        </a:p>
        <a:p>
          <a:r>
            <a:rPr lang="es-ES" sz="1400" dirty="0" smtClean="0"/>
            <a:t>-Diámetro del pistón o tornillo.</a:t>
          </a:r>
        </a:p>
        <a:p>
          <a:r>
            <a:rPr lang="es-ES" sz="1400" dirty="0" smtClean="0"/>
            <a:t>- Densidad aparente de los gránulos.</a:t>
          </a:r>
          <a:endParaRPr lang="es-ES" sz="1400" dirty="0"/>
        </a:p>
      </dgm:t>
    </dgm:pt>
    <dgm:pt modelId="{8A5F13AF-C821-4952-B0F1-67AC7C868420}" type="parTrans" cxnId="{717A3BF7-520D-4422-BDB8-6642BED30EA8}">
      <dgm:prSet/>
      <dgm:spPr/>
      <dgm:t>
        <a:bodyPr/>
        <a:lstStyle/>
        <a:p>
          <a:endParaRPr lang="es-EC"/>
        </a:p>
      </dgm:t>
    </dgm:pt>
    <dgm:pt modelId="{DFB04DA2-4E03-4AC0-88A4-5D93AE58FBE2}" type="sibTrans" cxnId="{717A3BF7-520D-4422-BDB8-6642BED30EA8}">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Y="152162" custLinFactX="-31684" custLinFactNeighborX="-100000">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B9AA17FE-0B79-4925-9645-25FB47405B9E}" type="pres">
      <dgm:prSet presAssocID="{89E58105-5DA2-470E-9133-AEB5D0F926D1}" presName="conn2-1" presStyleLbl="parChTrans1D2" presStyleIdx="0" presStyleCnt="1"/>
      <dgm:spPr/>
      <dgm:t>
        <a:bodyPr/>
        <a:lstStyle/>
        <a:p>
          <a:endParaRPr lang="es-EC"/>
        </a:p>
      </dgm:t>
    </dgm:pt>
    <dgm:pt modelId="{5F39ECD6-E20E-400D-9A53-077E40087BC4}" type="pres">
      <dgm:prSet presAssocID="{89E58105-5DA2-470E-9133-AEB5D0F926D1}" presName="connTx" presStyleLbl="parChTrans1D2" presStyleIdx="0" presStyleCnt="1"/>
      <dgm:spPr/>
      <dgm:t>
        <a:bodyPr/>
        <a:lstStyle/>
        <a:p>
          <a:endParaRPr lang="es-EC"/>
        </a:p>
      </dgm:t>
    </dgm:pt>
    <dgm:pt modelId="{E7DA109B-06E2-48E9-86F7-D5B130A5F527}" type="pres">
      <dgm:prSet presAssocID="{E63C8A89-4ABB-40DD-9207-08D0602DA8C7}" presName="root2" presStyleCnt="0"/>
      <dgm:spPr/>
    </dgm:pt>
    <dgm:pt modelId="{C2BF03CF-CEFA-4D86-B673-B1ED66A2D5E3}" type="pres">
      <dgm:prSet presAssocID="{E63C8A89-4ABB-40DD-9207-08D0602DA8C7}" presName="LevelTwoTextNode" presStyleLbl="node2" presStyleIdx="0" presStyleCnt="1" custScaleX="99025" custScaleY="136079" custLinFactNeighborX="-45438">
        <dgm:presLayoutVars>
          <dgm:chPref val="3"/>
        </dgm:presLayoutVars>
      </dgm:prSet>
      <dgm:spPr/>
      <dgm:t>
        <a:bodyPr/>
        <a:lstStyle/>
        <a:p>
          <a:endParaRPr lang="es-ES"/>
        </a:p>
      </dgm:t>
    </dgm:pt>
    <dgm:pt modelId="{B46B0E6D-F55B-46BC-A382-DDA83EE1967B}" type="pres">
      <dgm:prSet presAssocID="{E63C8A89-4ABB-40DD-9207-08D0602DA8C7}" presName="level3hierChild" presStyleCnt="0"/>
      <dgm:spPr/>
    </dgm:pt>
    <dgm:pt modelId="{F8AA278D-5DFA-4405-A121-6263B81161F8}" type="pres">
      <dgm:prSet presAssocID="{F92E4340-B76E-4495-8094-8F4E28D0CEDC}" presName="conn2-1" presStyleLbl="parChTrans1D3" presStyleIdx="0" presStyleCnt="3"/>
      <dgm:spPr/>
      <dgm:t>
        <a:bodyPr/>
        <a:lstStyle/>
        <a:p>
          <a:endParaRPr lang="es-EC"/>
        </a:p>
      </dgm:t>
    </dgm:pt>
    <dgm:pt modelId="{6F8A12BA-6E0C-425B-8ABA-1FEE383AACDE}" type="pres">
      <dgm:prSet presAssocID="{F92E4340-B76E-4495-8094-8F4E28D0CEDC}" presName="connTx" presStyleLbl="parChTrans1D3" presStyleIdx="0" presStyleCnt="3"/>
      <dgm:spPr/>
      <dgm:t>
        <a:bodyPr/>
        <a:lstStyle/>
        <a:p>
          <a:endParaRPr lang="es-EC"/>
        </a:p>
      </dgm:t>
    </dgm:pt>
    <dgm:pt modelId="{5954F4DD-0EF2-4755-AEF9-9E3D0C3273F8}" type="pres">
      <dgm:prSet presAssocID="{900A7B70-BA53-422D-94DE-F8055D7624D6}" presName="root2" presStyleCnt="0"/>
      <dgm:spPr/>
    </dgm:pt>
    <dgm:pt modelId="{78A4EA80-8563-42AE-BC7F-344EF2BA7A1D}" type="pres">
      <dgm:prSet presAssocID="{900A7B70-BA53-422D-94DE-F8055D7624D6}" presName="LevelTwoTextNode" presStyleLbl="node3" presStyleIdx="0" presStyleCnt="3" custScaleX="198121" custScaleY="122743" custLinFactNeighborX="-51474" custLinFactNeighborY="-61578">
        <dgm:presLayoutVars>
          <dgm:chPref val="3"/>
        </dgm:presLayoutVars>
      </dgm:prSet>
      <dgm:spPr/>
      <dgm:t>
        <a:bodyPr/>
        <a:lstStyle/>
        <a:p>
          <a:endParaRPr lang="es-ES"/>
        </a:p>
      </dgm:t>
    </dgm:pt>
    <dgm:pt modelId="{422FC1D4-E478-4B71-BAD6-E9A159EF8E43}" type="pres">
      <dgm:prSet presAssocID="{900A7B70-BA53-422D-94DE-F8055D7624D6}" presName="level3hierChild" presStyleCnt="0"/>
      <dgm:spPr/>
    </dgm:pt>
    <dgm:pt modelId="{2F02C9EA-ACEF-4A29-89A7-461911A3BB99}" type="pres">
      <dgm:prSet presAssocID="{82A08523-DD5C-4B2A-9D78-ABF79FBE7244}" presName="conn2-1" presStyleLbl="parChTrans1D3" presStyleIdx="1" presStyleCnt="3"/>
      <dgm:spPr/>
      <dgm:t>
        <a:bodyPr/>
        <a:lstStyle/>
        <a:p>
          <a:endParaRPr lang="es-EC"/>
        </a:p>
      </dgm:t>
    </dgm:pt>
    <dgm:pt modelId="{D8881B5A-5C9B-465D-A2C8-B672636238A6}" type="pres">
      <dgm:prSet presAssocID="{82A08523-DD5C-4B2A-9D78-ABF79FBE7244}" presName="connTx" presStyleLbl="parChTrans1D3" presStyleIdx="1" presStyleCnt="3"/>
      <dgm:spPr/>
      <dgm:t>
        <a:bodyPr/>
        <a:lstStyle/>
        <a:p>
          <a:endParaRPr lang="es-EC"/>
        </a:p>
      </dgm:t>
    </dgm:pt>
    <dgm:pt modelId="{699C45CC-13F2-4E2E-B482-5B4D9028ADDC}" type="pres">
      <dgm:prSet presAssocID="{C232DFEA-CF4D-4FCF-8A69-C6B0570BA340}" presName="root2" presStyleCnt="0"/>
      <dgm:spPr/>
    </dgm:pt>
    <dgm:pt modelId="{4B564C06-5A8C-42AD-B305-CF1C54C66635}" type="pres">
      <dgm:prSet presAssocID="{C232DFEA-CF4D-4FCF-8A69-C6B0570BA340}" presName="LevelTwoTextNode" presStyleLbl="node3" presStyleIdx="1" presStyleCnt="3" custScaleX="156130" custScaleY="225499" custLinFactNeighborX="-51474">
        <dgm:presLayoutVars>
          <dgm:chPref val="3"/>
        </dgm:presLayoutVars>
      </dgm:prSet>
      <dgm:spPr/>
      <dgm:t>
        <a:bodyPr/>
        <a:lstStyle/>
        <a:p>
          <a:endParaRPr lang="es-ES"/>
        </a:p>
      </dgm:t>
    </dgm:pt>
    <dgm:pt modelId="{C43FA3A0-FD0E-4922-B21F-D43B4B55F251}" type="pres">
      <dgm:prSet presAssocID="{C232DFEA-CF4D-4FCF-8A69-C6B0570BA340}" presName="level3hierChild" presStyleCnt="0"/>
      <dgm:spPr/>
    </dgm:pt>
    <dgm:pt modelId="{07803525-3342-4AAE-8151-B94489B33067}" type="pres">
      <dgm:prSet presAssocID="{8A5F13AF-C821-4952-B0F1-67AC7C868420}" presName="conn2-1" presStyleLbl="parChTrans1D3" presStyleIdx="2" presStyleCnt="3"/>
      <dgm:spPr/>
    </dgm:pt>
    <dgm:pt modelId="{11E02B10-EE17-4A60-8F4D-845B6E3E539D}" type="pres">
      <dgm:prSet presAssocID="{8A5F13AF-C821-4952-B0F1-67AC7C868420}" presName="connTx" presStyleLbl="parChTrans1D3" presStyleIdx="2" presStyleCnt="3"/>
      <dgm:spPr/>
    </dgm:pt>
    <dgm:pt modelId="{BB90B327-8C41-4E69-A150-0EC7461F11ED}" type="pres">
      <dgm:prSet presAssocID="{B4078282-CEC4-47D9-9671-A34E68F602D3}" presName="root2" presStyleCnt="0"/>
      <dgm:spPr/>
    </dgm:pt>
    <dgm:pt modelId="{168482A6-E273-49F8-B503-BFFF1DD73A08}" type="pres">
      <dgm:prSet presAssocID="{B4078282-CEC4-47D9-9671-A34E68F602D3}" presName="LevelTwoTextNode" presStyleLbl="node3" presStyleIdx="2" presStyleCnt="3" custScaleX="182859" custScaleY="310992" custLinFactNeighborX="-51474" custLinFactNeighborY="86475">
        <dgm:presLayoutVars>
          <dgm:chPref val="3"/>
        </dgm:presLayoutVars>
      </dgm:prSet>
      <dgm:spPr/>
      <dgm:t>
        <a:bodyPr/>
        <a:lstStyle/>
        <a:p>
          <a:endParaRPr lang="es-EC"/>
        </a:p>
      </dgm:t>
    </dgm:pt>
    <dgm:pt modelId="{C7CD5FF9-9379-47ED-8198-FBEE6587718C}" type="pres">
      <dgm:prSet presAssocID="{B4078282-CEC4-47D9-9671-A34E68F602D3}" presName="level3hierChild" presStyleCnt="0"/>
      <dgm:spPr/>
    </dgm:pt>
  </dgm:ptLst>
  <dgm:cxnLst>
    <dgm:cxn modelId="{7D4DA95C-1F68-4E92-99F0-788CF51E0713}" type="presOf" srcId="{E63C8A89-4ABB-40DD-9207-08D0602DA8C7}" destId="{C2BF03CF-CEFA-4D86-B673-B1ED66A2D5E3}" srcOrd="0" destOrd="0" presId="urn:microsoft.com/office/officeart/2008/layout/HorizontalMultiLevelHierarchy"/>
    <dgm:cxn modelId="{A395682D-4356-4C7B-82C4-883F3CBF983A}" type="presOf" srcId="{8A5F13AF-C821-4952-B0F1-67AC7C868420}" destId="{07803525-3342-4AAE-8151-B94489B33067}" srcOrd="0" destOrd="0" presId="urn:microsoft.com/office/officeart/2008/layout/HorizontalMultiLevelHierarchy"/>
    <dgm:cxn modelId="{858ACB33-7575-466E-A0F9-D9987437ED94}" srcId="{E63C8A89-4ABB-40DD-9207-08D0602DA8C7}" destId="{900A7B70-BA53-422D-94DE-F8055D7624D6}" srcOrd="0" destOrd="0" parTransId="{F92E4340-B76E-4495-8094-8F4E28D0CEDC}" sibTransId="{D1BC946F-F753-49D6-B3C2-A61247D64D6A}"/>
    <dgm:cxn modelId="{C2AFFACD-A589-44B3-96AA-08A5E9E404C3}" srcId="{E63C8A89-4ABB-40DD-9207-08D0602DA8C7}" destId="{C232DFEA-CF4D-4FCF-8A69-C6B0570BA340}" srcOrd="1" destOrd="0" parTransId="{82A08523-DD5C-4B2A-9D78-ABF79FBE7244}" sibTransId="{9D4AF285-5089-43C0-A486-B05C2200332A}"/>
    <dgm:cxn modelId="{6119F830-1532-4AFF-AB94-469E95DAA419}" type="presOf" srcId="{F92E4340-B76E-4495-8094-8F4E28D0CEDC}" destId="{6F8A12BA-6E0C-425B-8ABA-1FEE383AACDE}" srcOrd="1" destOrd="0" presId="urn:microsoft.com/office/officeart/2008/layout/HorizontalMultiLevelHierarchy"/>
    <dgm:cxn modelId="{2F73101D-F08A-45CD-B015-23CB99957E83}" type="presOf" srcId="{8A5F13AF-C821-4952-B0F1-67AC7C868420}" destId="{11E02B10-EE17-4A60-8F4D-845B6E3E539D}" srcOrd="1" destOrd="0" presId="urn:microsoft.com/office/officeart/2008/layout/HorizontalMultiLevelHierarchy"/>
    <dgm:cxn modelId="{95213010-726E-4713-B60D-476D49F00DB5}" type="presOf" srcId="{B4078282-CEC4-47D9-9671-A34E68F602D3}" destId="{168482A6-E273-49F8-B503-BFFF1DD73A08}" srcOrd="0" destOrd="0" presId="urn:microsoft.com/office/officeart/2008/layout/HorizontalMultiLevelHierarchy"/>
    <dgm:cxn modelId="{4457A485-06C0-48A5-B913-BC91812AA131}" srcId="{9F3F76BB-3543-45D0-B48F-88B4B673539B}" destId="{E63C8A89-4ABB-40DD-9207-08D0602DA8C7}" srcOrd="0" destOrd="0" parTransId="{89E58105-5DA2-470E-9133-AEB5D0F926D1}" sibTransId="{3C1FE64D-0D65-4142-9215-F1BFA20F1318}"/>
    <dgm:cxn modelId="{928294E7-8785-4491-8A14-38CD7C79C545}" type="presOf" srcId="{89E58105-5DA2-470E-9133-AEB5D0F926D1}" destId="{5F39ECD6-E20E-400D-9A53-077E40087BC4}" srcOrd="1" destOrd="0" presId="urn:microsoft.com/office/officeart/2008/layout/HorizontalMultiLevelHierarchy"/>
    <dgm:cxn modelId="{717A3BF7-520D-4422-BDB8-6642BED30EA8}" srcId="{E63C8A89-4ABB-40DD-9207-08D0602DA8C7}" destId="{B4078282-CEC4-47D9-9671-A34E68F602D3}" srcOrd="2" destOrd="0" parTransId="{8A5F13AF-C821-4952-B0F1-67AC7C868420}" sibTransId="{DFB04DA2-4E03-4AC0-88A4-5D93AE58FBE2}"/>
    <dgm:cxn modelId="{036036B2-252A-4296-96C3-6E5EE4ED78E9}" type="presOf" srcId="{900A7B70-BA53-422D-94DE-F8055D7624D6}" destId="{78A4EA80-8563-42AE-BC7F-344EF2BA7A1D}" srcOrd="0" destOrd="0" presId="urn:microsoft.com/office/officeart/2008/layout/HorizontalMultiLevelHierarchy"/>
    <dgm:cxn modelId="{535A3664-56E8-40F0-B324-4E7B36B12FB2}" type="presOf" srcId="{F92E4340-B76E-4495-8094-8F4E28D0CEDC}" destId="{F8AA278D-5DFA-4405-A121-6263B81161F8}" srcOrd="0" destOrd="0" presId="urn:microsoft.com/office/officeart/2008/layout/HorizontalMultiLevelHierarchy"/>
    <dgm:cxn modelId="{AD5D19A8-45A5-448E-B648-84600CB4B656}" type="presOf" srcId="{82A08523-DD5C-4B2A-9D78-ABF79FBE7244}" destId="{2F02C9EA-ACEF-4A29-89A7-461911A3BB99}" srcOrd="0" destOrd="0" presId="urn:microsoft.com/office/officeart/2008/layout/HorizontalMultiLevelHierarchy"/>
    <dgm:cxn modelId="{3923A2BA-E288-437A-940E-3AB591C85FBD}" type="presOf" srcId="{9F3F76BB-3543-45D0-B48F-88B4B673539B}" destId="{E41D3809-B005-4A92-8750-C3A4CF859DC2}" srcOrd="0" destOrd="0" presId="urn:microsoft.com/office/officeart/2008/layout/HorizontalMultiLevelHierarchy"/>
    <dgm:cxn modelId="{68CADBBC-A91C-4EDF-B79B-60309CECCA78}" type="presOf" srcId="{BBE9F30F-2199-4238-AFFA-90A67AD7BDC4}" destId="{0F1F804F-4DC8-4B57-B675-2F233949201E}" srcOrd="0" destOrd="0" presId="urn:microsoft.com/office/officeart/2008/layout/HorizontalMultiLevelHierarchy"/>
    <dgm:cxn modelId="{D4412836-E4B2-4EE8-9B7B-FB7BB7B0CE2E}" type="presOf" srcId="{89E58105-5DA2-470E-9133-AEB5D0F926D1}" destId="{B9AA17FE-0B79-4925-9645-25FB47405B9E}" srcOrd="0" destOrd="0" presId="urn:microsoft.com/office/officeart/2008/layout/HorizontalMultiLevelHierarchy"/>
    <dgm:cxn modelId="{946CBF3A-D5D5-4628-AC4F-5F666143782E}" type="presOf" srcId="{82A08523-DD5C-4B2A-9D78-ABF79FBE7244}" destId="{D8881B5A-5C9B-465D-A2C8-B672636238A6}" srcOrd="1"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9B31BD81-CD62-42D9-9BA8-7D1A7EDD34A3}" type="presOf" srcId="{C232DFEA-CF4D-4FCF-8A69-C6B0570BA340}" destId="{4B564C06-5A8C-42AD-B305-CF1C54C66635}" srcOrd="0" destOrd="0" presId="urn:microsoft.com/office/officeart/2008/layout/HorizontalMultiLevelHierarchy"/>
    <dgm:cxn modelId="{B1458E15-3C9F-46F0-852A-D1F1FC68D68D}" type="presParOf" srcId="{0F1F804F-4DC8-4B57-B675-2F233949201E}" destId="{593FC032-9419-4484-AAC3-44A707D7659A}" srcOrd="0" destOrd="0" presId="urn:microsoft.com/office/officeart/2008/layout/HorizontalMultiLevelHierarchy"/>
    <dgm:cxn modelId="{60E81260-F99F-4320-991A-363794C93E73}" type="presParOf" srcId="{593FC032-9419-4484-AAC3-44A707D7659A}" destId="{E41D3809-B005-4A92-8750-C3A4CF859DC2}" srcOrd="0" destOrd="0" presId="urn:microsoft.com/office/officeart/2008/layout/HorizontalMultiLevelHierarchy"/>
    <dgm:cxn modelId="{161E862E-9AAD-4A70-8D64-7BEA42D6622F}" type="presParOf" srcId="{593FC032-9419-4484-AAC3-44A707D7659A}" destId="{5EF2F110-FC1F-4629-AC00-06AFB0252706}" srcOrd="1" destOrd="0" presId="urn:microsoft.com/office/officeart/2008/layout/HorizontalMultiLevelHierarchy"/>
    <dgm:cxn modelId="{2A9029A0-9913-48C4-B1A1-D1967391D433}" type="presParOf" srcId="{5EF2F110-FC1F-4629-AC00-06AFB0252706}" destId="{B9AA17FE-0B79-4925-9645-25FB47405B9E}" srcOrd="0" destOrd="0" presId="urn:microsoft.com/office/officeart/2008/layout/HorizontalMultiLevelHierarchy"/>
    <dgm:cxn modelId="{CE3696E2-34EB-4321-A9E5-D547F75ECB19}" type="presParOf" srcId="{B9AA17FE-0B79-4925-9645-25FB47405B9E}" destId="{5F39ECD6-E20E-400D-9A53-077E40087BC4}" srcOrd="0" destOrd="0" presId="urn:microsoft.com/office/officeart/2008/layout/HorizontalMultiLevelHierarchy"/>
    <dgm:cxn modelId="{7D42FB89-9112-48EE-96A6-1897EDF19577}" type="presParOf" srcId="{5EF2F110-FC1F-4629-AC00-06AFB0252706}" destId="{E7DA109B-06E2-48E9-86F7-D5B130A5F527}" srcOrd="1" destOrd="0" presId="urn:microsoft.com/office/officeart/2008/layout/HorizontalMultiLevelHierarchy"/>
    <dgm:cxn modelId="{525E3E52-977A-4F85-9FFD-617ED3B60B1D}" type="presParOf" srcId="{E7DA109B-06E2-48E9-86F7-D5B130A5F527}" destId="{C2BF03CF-CEFA-4D86-B673-B1ED66A2D5E3}" srcOrd="0" destOrd="0" presId="urn:microsoft.com/office/officeart/2008/layout/HorizontalMultiLevelHierarchy"/>
    <dgm:cxn modelId="{A2D8ED76-03CA-4816-92B2-EAB3F327D47F}" type="presParOf" srcId="{E7DA109B-06E2-48E9-86F7-D5B130A5F527}" destId="{B46B0E6D-F55B-46BC-A382-DDA83EE1967B}" srcOrd="1" destOrd="0" presId="urn:microsoft.com/office/officeart/2008/layout/HorizontalMultiLevelHierarchy"/>
    <dgm:cxn modelId="{C5815107-1BD4-4326-96D2-E018FBB5389F}" type="presParOf" srcId="{B46B0E6D-F55B-46BC-A382-DDA83EE1967B}" destId="{F8AA278D-5DFA-4405-A121-6263B81161F8}" srcOrd="0" destOrd="0" presId="urn:microsoft.com/office/officeart/2008/layout/HorizontalMultiLevelHierarchy"/>
    <dgm:cxn modelId="{A1BB3608-2B97-4DC0-BFE1-9564D1FB26E3}" type="presParOf" srcId="{F8AA278D-5DFA-4405-A121-6263B81161F8}" destId="{6F8A12BA-6E0C-425B-8ABA-1FEE383AACDE}" srcOrd="0" destOrd="0" presId="urn:microsoft.com/office/officeart/2008/layout/HorizontalMultiLevelHierarchy"/>
    <dgm:cxn modelId="{96D2C818-CD5B-47C1-BB3F-78006DC79EFB}" type="presParOf" srcId="{B46B0E6D-F55B-46BC-A382-DDA83EE1967B}" destId="{5954F4DD-0EF2-4755-AEF9-9E3D0C3273F8}" srcOrd="1" destOrd="0" presId="urn:microsoft.com/office/officeart/2008/layout/HorizontalMultiLevelHierarchy"/>
    <dgm:cxn modelId="{115D3541-DC0C-4549-8287-8AA939CEA37D}" type="presParOf" srcId="{5954F4DD-0EF2-4755-AEF9-9E3D0C3273F8}" destId="{78A4EA80-8563-42AE-BC7F-344EF2BA7A1D}" srcOrd="0" destOrd="0" presId="urn:microsoft.com/office/officeart/2008/layout/HorizontalMultiLevelHierarchy"/>
    <dgm:cxn modelId="{AC763A55-FFBA-4AD4-A510-7F12598F440E}" type="presParOf" srcId="{5954F4DD-0EF2-4755-AEF9-9E3D0C3273F8}" destId="{422FC1D4-E478-4B71-BAD6-E9A159EF8E43}" srcOrd="1" destOrd="0" presId="urn:microsoft.com/office/officeart/2008/layout/HorizontalMultiLevelHierarchy"/>
    <dgm:cxn modelId="{7778B23C-4A3D-4567-ABBC-3B729BDD839D}" type="presParOf" srcId="{B46B0E6D-F55B-46BC-A382-DDA83EE1967B}" destId="{2F02C9EA-ACEF-4A29-89A7-461911A3BB99}" srcOrd="2" destOrd="0" presId="urn:microsoft.com/office/officeart/2008/layout/HorizontalMultiLevelHierarchy"/>
    <dgm:cxn modelId="{C6F88370-EAA8-438D-BB5A-8E28505FAD7D}" type="presParOf" srcId="{2F02C9EA-ACEF-4A29-89A7-461911A3BB99}" destId="{D8881B5A-5C9B-465D-A2C8-B672636238A6}" srcOrd="0" destOrd="0" presId="urn:microsoft.com/office/officeart/2008/layout/HorizontalMultiLevelHierarchy"/>
    <dgm:cxn modelId="{EFC41A05-1CB9-4BF0-92B4-5122D9B27045}" type="presParOf" srcId="{B46B0E6D-F55B-46BC-A382-DDA83EE1967B}" destId="{699C45CC-13F2-4E2E-B482-5B4D9028ADDC}" srcOrd="3" destOrd="0" presId="urn:microsoft.com/office/officeart/2008/layout/HorizontalMultiLevelHierarchy"/>
    <dgm:cxn modelId="{65154371-877E-474F-B837-2194EC184413}" type="presParOf" srcId="{699C45CC-13F2-4E2E-B482-5B4D9028ADDC}" destId="{4B564C06-5A8C-42AD-B305-CF1C54C66635}" srcOrd="0" destOrd="0" presId="urn:microsoft.com/office/officeart/2008/layout/HorizontalMultiLevelHierarchy"/>
    <dgm:cxn modelId="{34B9884D-23A9-4BE0-A112-4F114D2CCD1A}" type="presParOf" srcId="{699C45CC-13F2-4E2E-B482-5B4D9028ADDC}" destId="{C43FA3A0-FD0E-4922-B21F-D43B4B55F251}" srcOrd="1" destOrd="0" presId="urn:microsoft.com/office/officeart/2008/layout/HorizontalMultiLevelHierarchy"/>
    <dgm:cxn modelId="{EF306716-2B8C-4565-9973-DB06E72B98F9}" type="presParOf" srcId="{B46B0E6D-F55B-46BC-A382-DDA83EE1967B}" destId="{07803525-3342-4AAE-8151-B94489B33067}" srcOrd="4" destOrd="0" presId="urn:microsoft.com/office/officeart/2008/layout/HorizontalMultiLevelHierarchy"/>
    <dgm:cxn modelId="{232770CC-A432-4AC5-BA7F-D41DA03FE40B}" type="presParOf" srcId="{07803525-3342-4AAE-8151-B94489B33067}" destId="{11E02B10-EE17-4A60-8F4D-845B6E3E539D}" srcOrd="0" destOrd="0" presId="urn:microsoft.com/office/officeart/2008/layout/HorizontalMultiLevelHierarchy"/>
    <dgm:cxn modelId="{AFF741E0-C005-4CDF-8FA3-A2AFF47369F3}" type="presParOf" srcId="{B46B0E6D-F55B-46BC-A382-DDA83EE1967B}" destId="{BB90B327-8C41-4E69-A150-0EC7461F11ED}" srcOrd="5" destOrd="0" presId="urn:microsoft.com/office/officeart/2008/layout/HorizontalMultiLevelHierarchy"/>
    <dgm:cxn modelId="{57A4A58E-92E2-4833-8679-1674E0F97D79}" type="presParOf" srcId="{BB90B327-8C41-4E69-A150-0EC7461F11ED}" destId="{168482A6-E273-49F8-B503-BFFF1DD73A08}" srcOrd="0" destOrd="0" presId="urn:microsoft.com/office/officeart/2008/layout/HorizontalMultiLevelHierarchy"/>
    <dgm:cxn modelId="{385778B4-D95B-4D59-8E4A-F750050778CD}" type="presParOf" srcId="{BB90B327-8C41-4E69-A150-0EC7461F11ED}" destId="{C7CD5FF9-9379-47ED-8198-FBEE6587718C}"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Presión de inyección</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E63C8A89-4ABB-40DD-9207-08D0602DA8C7}">
      <dgm:prSet custT="1"/>
      <dgm:spPr/>
      <dgm:t>
        <a:bodyPr/>
        <a:lstStyle/>
        <a:p>
          <a:r>
            <a:rPr lang="es-ES" sz="1400" dirty="0" smtClean="0"/>
            <a:t>Algunas </a:t>
          </a:r>
        </a:p>
        <a:p>
          <a:r>
            <a:rPr lang="es-ES" sz="1400" dirty="0" smtClean="0"/>
            <a:t>características son:</a:t>
          </a:r>
          <a:endParaRPr lang="es-ES" sz="1400" dirty="0"/>
        </a:p>
      </dgm:t>
    </dgm:pt>
    <dgm:pt modelId="{89E58105-5DA2-470E-9133-AEB5D0F926D1}" type="parTrans" cxnId="{4457A485-06C0-48A5-B913-BC91812AA131}">
      <dgm:prSet/>
      <dgm:spPr/>
      <dgm:t>
        <a:bodyPr/>
        <a:lstStyle/>
        <a:p>
          <a:endParaRPr lang="es-ES"/>
        </a:p>
      </dgm:t>
    </dgm:pt>
    <dgm:pt modelId="{3C1FE64D-0D65-4142-9215-F1BFA20F1318}" type="sibTrans" cxnId="{4457A485-06C0-48A5-B913-BC91812AA131}">
      <dgm:prSet/>
      <dgm:spPr/>
      <dgm:t>
        <a:bodyPr/>
        <a:lstStyle/>
        <a:p>
          <a:endParaRPr lang="es-ES"/>
        </a:p>
      </dgm:t>
    </dgm:pt>
    <dgm:pt modelId="{900A7B70-BA53-422D-94DE-F8055D7624D6}">
      <dgm:prSet custT="1"/>
      <dgm:spPr/>
      <dgm:t>
        <a:bodyPr/>
        <a:lstStyle/>
        <a:p>
          <a:r>
            <a:rPr lang="es-ES" sz="1400" dirty="0" smtClean="0"/>
            <a:t>Fuerza máxima que ejerce el tornillo sobre el material por unidad de área.</a:t>
          </a:r>
          <a:endParaRPr lang="es-ES" sz="1400" dirty="0"/>
        </a:p>
      </dgm:t>
    </dgm:pt>
    <dgm:pt modelId="{F92E4340-B76E-4495-8094-8F4E28D0CEDC}" type="parTrans" cxnId="{858ACB33-7575-466E-A0F9-D9987437ED94}">
      <dgm:prSet/>
      <dgm:spPr/>
      <dgm:t>
        <a:bodyPr/>
        <a:lstStyle/>
        <a:p>
          <a:endParaRPr lang="es-ES"/>
        </a:p>
      </dgm:t>
    </dgm:pt>
    <dgm:pt modelId="{D1BC946F-F753-49D6-B3C2-A61247D64D6A}" type="sibTrans" cxnId="{858ACB33-7575-466E-A0F9-D9987437ED94}">
      <dgm:prSet/>
      <dgm:spPr/>
      <dgm:t>
        <a:bodyPr/>
        <a:lstStyle/>
        <a:p>
          <a:endParaRPr lang="es-ES"/>
        </a:p>
      </dgm:t>
    </dgm:pt>
    <dgm:pt modelId="{C232DFEA-CF4D-4FCF-8A69-C6B0570BA340}">
      <dgm:prSet custT="1"/>
      <dgm:spPr/>
      <dgm:t>
        <a:bodyPr/>
        <a:lstStyle/>
        <a:p>
          <a:r>
            <a:rPr lang="es-ES" sz="1400" dirty="0" smtClean="0"/>
            <a:t>Generalmente se utilizan sensores  de presión en la cavidad del molde y no en el cilindro.</a:t>
          </a:r>
          <a:endParaRPr lang="es-ES" sz="1400" dirty="0"/>
        </a:p>
      </dgm:t>
    </dgm:pt>
    <dgm:pt modelId="{82A08523-DD5C-4B2A-9D78-ABF79FBE7244}" type="parTrans" cxnId="{C2AFFACD-A589-44B3-96AA-08A5E9E404C3}">
      <dgm:prSet/>
      <dgm:spPr/>
      <dgm:t>
        <a:bodyPr/>
        <a:lstStyle/>
        <a:p>
          <a:endParaRPr lang="es-ES"/>
        </a:p>
      </dgm:t>
    </dgm:pt>
    <dgm:pt modelId="{9D4AF285-5089-43C0-A486-B05C2200332A}" type="sibTrans" cxnId="{C2AFFACD-A589-44B3-96AA-08A5E9E404C3}">
      <dgm:prSet/>
      <dgm:spPr/>
      <dgm:t>
        <a:bodyPr/>
        <a:lstStyle/>
        <a:p>
          <a:endParaRPr lang="es-ES"/>
        </a:p>
      </dgm:t>
    </dgm:pt>
    <dgm:pt modelId="{B4078282-CEC4-47D9-9671-A34E68F602D3}">
      <dgm:prSet custT="1"/>
      <dgm:spPr/>
      <dgm:t>
        <a:bodyPr/>
        <a:lstStyle/>
        <a:p>
          <a:r>
            <a:rPr lang="es-ES" sz="1400" dirty="0" smtClean="0"/>
            <a:t>Es habitual ajustar el tornillo para que entre el tornillo y el barril quede material así se aplicará más efectivamente la presión de inyección.</a:t>
          </a:r>
          <a:endParaRPr lang="es-ES" sz="1400" dirty="0"/>
        </a:p>
      </dgm:t>
    </dgm:pt>
    <dgm:pt modelId="{8A5F13AF-C821-4952-B0F1-67AC7C868420}" type="parTrans" cxnId="{717A3BF7-520D-4422-BDB8-6642BED30EA8}">
      <dgm:prSet/>
      <dgm:spPr/>
      <dgm:t>
        <a:bodyPr/>
        <a:lstStyle/>
        <a:p>
          <a:endParaRPr lang="es-EC"/>
        </a:p>
      </dgm:t>
    </dgm:pt>
    <dgm:pt modelId="{DFB04DA2-4E03-4AC0-88A4-5D93AE58FBE2}" type="sibTrans" cxnId="{717A3BF7-520D-4422-BDB8-6642BED30EA8}">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Y="152162">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B9AA17FE-0B79-4925-9645-25FB47405B9E}" type="pres">
      <dgm:prSet presAssocID="{89E58105-5DA2-470E-9133-AEB5D0F926D1}" presName="conn2-1" presStyleLbl="parChTrans1D2" presStyleIdx="0" presStyleCnt="1"/>
      <dgm:spPr/>
      <dgm:t>
        <a:bodyPr/>
        <a:lstStyle/>
        <a:p>
          <a:endParaRPr lang="es-EC"/>
        </a:p>
      </dgm:t>
    </dgm:pt>
    <dgm:pt modelId="{5F39ECD6-E20E-400D-9A53-077E40087BC4}" type="pres">
      <dgm:prSet presAssocID="{89E58105-5DA2-470E-9133-AEB5D0F926D1}" presName="connTx" presStyleLbl="parChTrans1D2" presStyleIdx="0" presStyleCnt="1"/>
      <dgm:spPr/>
      <dgm:t>
        <a:bodyPr/>
        <a:lstStyle/>
        <a:p>
          <a:endParaRPr lang="es-EC"/>
        </a:p>
      </dgm:t>
    </dgm:pt>
    <dgm:pt modelId="{E7DA109B-06E2-48E9-86F7-D5B130A5F527}" type="pres">
      <dgm:prSet presAssocID="{E63C8A89-4ABB-40DD-9207-08D0602DA8C7}" presName="root2" presStyleCnt="0"/>
      <dgm:spPr/>
    </dgm:pt>
    <dgm:pt modelId="{C2BF03CF-CEFA-4D86-B673-B1ED66A2D5E3}" type="pres">
      <dgm:prSet presAssocID="{E63C8A89-4ABB-40DD-9207-08D0602DA8C7}" presName="LevelTwoTextNode" presStyleLbl="node2" presStyleIdx="0" presStyleCnt="1" custScaleX="99025" custScaleY="202337">
        <dgm:presLayoutVars>
          <dgm:chPref val="3"/>
        </dgm:presLayoutVars>
      </dgm:prSet>
      <dgm:spPr/>
      <dgm:t>
        <a:bodyPr/>
        <a:lstStyle/>
        <a:p>
          <a:endParaRPr lang="es-ES"/>
        </a:p>
      </dgm:t>
    </dgm:pt>
    <dgm:pt modelId="{B46B0E6D-F55B-46BC-A382-DDA83EE1967B}" type="pres">
      <dgm:prSet presAssocID="{E63C8A89-4ABB-40DD-9207-08D0602DA8C7}" presName="level3hierChild" presStyleCnt="0"/>
      <dgm:spPr/>
    </dgm:pt>
    <dgm:pt modelId="{F8AA278D-5DFA-4405-A121-6263B81161F8}" type="pres">
      <dgm:prSet presAssocID="{F92E4340-B76E-4495-8094-8F4E28D0CEDC}" presName="conn2-1" presStyleLbl="parChTrans1D3" presStyleIdx="0" presStyleCnt="3"/>
      <dgm:spPr/>
      <dgm:t>
        <a:bodyPr/>
        <a:lstStyle/>
        <a:p>
          <a:endParaRPr lang="es-EC"/>
        </a:p>
      </dgm:t>
    </dgm:pt>
    <dgm:pt modelId="{6F8A12BA-6E0C-425B-8ABA-1FEE383AACDE}" type="pres">
      <dgm:prSet presAssocID="{F92E4340-B76E-4495-8094-8F4E28D0CEDC}" presName="connTx" presStyleLbl="parChTrans1D3" presStyleIdx="0" presStyleCnt="3"/>
      <dgm:spPr/>
      <dgm:t>
        <a:bodyPr/>
        <a:lstStyle/>
        <a:p>
          <a:endParaRPr lang="es-EC"/>
        </a:p>
      </dgm:t>
    </dgm:pt>
    <dgm:pt modelId="{5954F4DD-0EF2-4755-AEF9-9E3D0C3273F8}" type="pres">
      <dgm:prSet presAssocID="{900A7B70-BA53-422D-94DE-F8055D7624D6}" presName="root2" presStyleCnt="0"/>
      <dgm:spPr/>
    </dgm:pt>
    <dgm:pt modelId="{78A4EA80-8563-42AE-BC7F-344EF2BA7A1D}" type="pres">
      <dgm:prSet presAssocID="{900A7B70-BA53-422D-94DE-F8055D7624D6}" presName="LevelTwoTextNode" presStyleLbl="node3" presStyleIdx="0" presStyleCnt="3" custScaleX="198121" custScaleY="122743">
        <dgm:presLayoutVars>
          <dgm:chPref val="3"/>
        </dgm:presLayoutVars>
      </dgm:prSet>
      <dgm:spPr/>
      <dgm:t>
        <a:bodyPr/>
        <a:lstStyle/>
        <a:p>
          <a:endParaRPr lang="es-ES"/>
        </a:p>
      </dgm:t>
    </dgm:pt>
    <dgm:pt modelId="{422FC1D4-E478-4B71-BAD6-E9A159EF8E43}" type="pres">
      <dgm:prSet presAssocID="{900A7B70-BA53-422D-94DE-F8055D7624D6}" presName="level3hierChild" presStyleCnt="0"/>
      <dgm:spPr/>
    </dgm:pt>
    <dgm:pt modelId="{2F02C9EA-ACEF-4A29-89A7-461911A3BB99}" type="pres">
      <dgm:prSet presAssocID="{82A08523-DD5C-4B2A-9D78-ABF79FBE7244}" presName="conn2-1" presStyleLbl="parChTrans1D3" presStyleIdx="1" presStyleCnt="3"/>
      <dgm:spPr/>
      <dgm:t>
        <a:bodyPr/>
        <a:lstStyle/>
        <a:p>
          <a:endParaRPr lang="es-EC"/>
        </a:p>
      </dgm:t>
    </dgm:pt>
    <dgm:pt modelId="{D8881B5A-5C9B-465D-A2C8-B672636238A6}" type="pres">
      <dgm:prSet presAssocID="{82A08523-DD5C-4B2A-9D78-ABF79FBE7244}" presName="connTx" presStyleLbl="parChTrans1D3" presStyleIdx="1" presStyleCnt="3"/>
      <dgm:spPr/>
      <dgm:t>
        <a:bodyPr/>
        <a:lstStyle/>
        <a:p>
          <a:endParaRPr lang="es-EC"/>
        </a:p>
      </dgm:t>
    </dgm:pt>
    <dgm:pt modelId="{699C45CC-13F2-4E2E-B482-5B4D9028ADDC}" type="pres">
      <dgm:prSet presAssocID="{C232DFEA-CF4D-4FCF-8A69-C6B0570BA340}" presName="root2" presStyleCnt="0"/>
      <dgm:spPr/>
    </dgm:pt>
    <dgm:pt modelId="{4B564C06-5A8C-42AD-B305-CF1C54C66635}" type="pres">
      <dgm:prSet presAssocID="{C232DFEA-CF4D-4FCF-8A69-C6B0570BA340}" presName="LevelTwoTextNode" presStyleLbl="node3" presStyleIdx="1" presStyleCnt="3" custScaleX="182839">
        <dgm:presLayoutVars>
          <dgm:chPref val="3"/>
        </dgm:presLayoutVars>
      </dgm:prSet>
      <dgm:spPr/>
      <dgm:t>
        <a:bodyPr/>
        <a:lstStyle/>
        <a:p>
          <a:endParaRPr lang="es-ES"/>
        </a:p>
      </dgm:t>
    </dgm:pt>
    <dgm:pt modelId="{C43FA3A0-FD0E-4922-B21F-D43B4B55F251}" type="pres">
      <dgm:prSet presAssocID="{C232DFEA-CF4D-4FCF-8A69-C6B0570BA340}" presName="level3hierChild" presStyleCnt="0"/>
      <dgm:spPr/>
    </dgm:pt>
    <dgm:pt modelId="{07803525-3342-4AAE-8151-B94489B33067}" type="pres">
      <dgm:prSet presAssocID="{8A5F13AF-C821-4952-B0F1-67AC7C868420}" presName="conn2-1" presStyleLbl="parChTrans1D3" presStyleIdx="2" presStyleCnt="3"/>
      <dgm:spPr/>
    </dgm:pt>
    <dgm:pt modelId="{11E02B10-EE17-4A60-8F4D-845B6E3E539D}" type="pres">
      <dgm:prSet presAssocID="{8A5F13AF-C821-4952-B0F1-67AC7C868420}" presName="connTx" presStyleLbl="parChTrans1D3" presStyleIdx="2" presStyleCnt="3"/>
      <dgm:spPr/>
    </dgm:pt>
    <dgm:pt modelId="{BB90B327-8C41-4E69-A150-0EC7461F11ED}" type="pres">
      <dgm:prSet presAssocID="{B4078282-CEC4-47D9-9671-A34E68F602D3}" presName="root2" presStyleCnt="0"/>
      <dgm:spPr/>
    </dgm:pt>
    <dgm:pt modelId="{168482A6-E273-49F8-B503-BFFF1DD73A08}" type="pres">
      <dgm:prSet presAssocID="{B4078282-CEC4-47D9-9671-A34E68F602D3}" presName="LevelTwoTextNode" presStyleLbl="node3" presStyleIdx="2" presStyleCnt="3" custScaleX="182859" custScaleY="133149">
        <dgm:presLayoutVars>
          <dgm:chPref val="3"/>
        </dgm:presLayoutVars>
      </dgm:prSet>
      <dgm:spPr/>
      <dgm:t>
        <a:bodyPr/>
        <a:lstStyle/>
        <a:p>
          <a:endParaRPr lang="es-EC"/>
        </a:p>
      </dgm:t>
    </dgm:pt>
    <dgm:pt modelId="{C7CD5FF9-9379-47ED-8198-FBEE6587718C}" type="pres">
      <dgm:prSet presAssocID="{B4078282-CEC4-47D9-9671-A34E68F602D3}" presName="level3hierChild" presStyleCnt="0"/>
      <dgm:spPr/>
    </dgm:pt>
  </dgm:ptLst>
  <dgm:cxnLst>
    <dgm:cxn modelId="{A091908F-2ABB-4CCD-9D78-182D58DEE1DD}" type="presOf" srcId="{89E58105-5DA2-470E-9133-AEB5D0F926D1}" destId="{B9AA17FE-0B79-4925-9645-25FB47405B9E}" srcOrd="0" destOrd="0" presId="urn:microsoft.com/office/officeart/2008/layout/HorizontalMultiLevelHierarchy"/>
    <dgm:cxn modelId="{8BE26891-04B7-4D16-9170-84BBF80E4298}" type="presOf" srcId="{89E58105-5DA2-470E-9133-AEB5D0F926D1}" destId="{5F39ECD6-E20E-400D-9A53-077E40087BC4}" srcOrd="1" destOrd="0" presId="urn:microsoft.com/office/officeart/2008/layout/HorizontalMultiLevelHierarchy"/>
    <dgm:cxn modelId="{858ACB33-7575-466E-A0F9-D9987437ED94}" srcId="{E63C8A89-4ABB-40DD-9207-08D0602DA8C7}" destId="{900A7B70-BA53-422D-94DE-F8055D7624D6}" srcOrd="0" destOrd="0" parTransId="{F92E4340-B76E-4495-8094-8F4E28D0CEDC}" sibTransId="{D1BC946F-F753-49D6-B3C2-A61247D64D6A}"/>
    <dgm:cxn modelId="{C2AFFACD-A589-44B3-96AA-08A5E9E404C3}" srcId="{E63C8A89-4ABB-40DD-9207-08D0602DA8C7}" destId="{C232DFEA-CF4D-4FCF-8A69-C6B0570BA340}" srcOrd="1" destOrd="0" parTransId="{82A08523-DD5C-4B2A-9D78-ABF79FBE7244}" sibTransId="{9D4AF285-5089-43C0-A486-B05C2200332A}"/>
    <dgm:cxn modelId="{2183EF48-A61D-414D-BEC3-5E968AFB504D}" type="presOf" srcId="{E63C8A89-4ABB-40DD-9207-08D0602DA8C7}" destId="{C2BF03CF-CEFA-4D86-B673-B1ED66A2D5E3}" srcOrd="0" destOrd="0" presId="urn:microsoft.com/office/officeart/2008/layout/HorizontalMultiLevelHierarchy"/>
    <dgm:cxn modelId="{CC835030-F47F-4519-AC88-033857CE7866}" type="presOf" srcId="{82A08523-DD5C-4B2A-9D78-ABF79FBE7244}" destId="{2F02C9EA-ACEF-4A29-89A7-461911A3BB99}" srcOrd="0" destOrd="0" presId="urn:microsoft.com/office/officeart/2008/layout/HorizontalMultiLevelHierarchy"/>
    <dgm:cxn modelId="{EAA1508B-D5BB-4979-97D7-7728325037C6}" type="presOf" srcId="{C232DFEA-CF4D-4FCF-8A69-C6B0570BA340}" destId="{4B564C06-5A8C-42AD-B305-CF1C54C66635}" srcOrd="0" destOrd="0" presId="urn:microsoft.com/office/officeart/2008/layout/HorizontalMultiLevelHierarchy"/>
    <dgm:cxn modelId="{3CE95F8F-35E4-478B-A7BD-503C5217EE96}" type="presOf" srcId="{8A5F13AF-C821-4952-B0F1-67AC7C868420}" destId="{07803525-3342-4AAE-8151-B94489B33067}" srcOrd="0" destOrd="0" presId="urn:microsoft.com/office/officeart/2008/layout/HorizontalMultiLevelHierarchy"/>
    <dgm:cxn modelId="{4457A485-06C0-48A5-B913-BC91812AA131}" srcId="{9F3F76BB-3543-45D0-B48F-88B4B673539B}" destId="{E63C8A89-4ABB-40DD-9207-08D0602DA8C7}" srcOrd="0" destOrd="0" parTransId="{89E58105-5DA2-470E-9133-AEB5D0F926D1}" sibTransId="{3C1FE64D-0D65-4142-9215-F1BFA20F1318}"/>
    <dgm:cxn modelId="{05A03AFC-5B5F-4CB0-91CF-AF1286542281}" type="presOf" srcId="{F92E4340-B76E-4495-8094-8F4E28D0CEDC}" destId="{F8AA278D-5DFA-4405-A121-6263B81161F8}" srcOrd="0" destOrd="0" presId="urn:microsoft.com/office/officeart/2008/layout/HorizontalMultiLevelHierarchy"/>
    <dgm:cxn modelId="{C729A4D2-16CC-43B2-93AC-39D94B0B7FE1}" type="presOf" srcId="{B4078282-CEC4-47D9-9671-A34E68F602D3}" destId="{168482A6-E273-49F8-B503-BFFF1DD73A08}" srcOrd="0" destOrd="0" presId="urn:microsoft.com/office/officeart/2008/layout/HorizontalMultiLevelHierarchy"/>
    <dgm:cxn modelId="{36DAFB5A-D0ED-4ED1-9681-35AB3B96E2CE}" type="presOf" srcId="{BBE9F30F-2199-4238-AFFA-90A67AD7BDC4}" destId="{0F1F804F-4DC8-4B57-B675-2F233949201E}" srcOrd="0" destOrd="0" presId="urn:microsoft.com/office/officeart/2008/layout/HorizontalMultiLevelHierarchy"/>
    <dgm:cxn modelId="{717A3BF7-520D-4422-BDB8-6642BED30EA8}" srcId="{E63C8A89-4ABB-40DD-9207-08D0602DA8C7}" destId="{B4078282-CEC4-47D9-9671-A34E68F602D3}" srcOrd="2" destOrd="0" parTransId="{8A5F13AF-C821-4952-B0F1-67AC7C868420}" sibTransId="{DFB04DA2-4E03-4AC0-88A4-5D93AE58FBE2}"/>
    <dgm:cxn modelId="{6B777F6F-BAEB-48AF-841B-9311173D53ED}" type="presOf" srcId="{900A7B70-BA53-422D-94DE-F8055D7624D6}" destId="{78A4EA80-8563-42AE-BC7F-344EF2BA7A1D}" srcOrd="0" destOrd="0" presId="urn:microsoft.com/office/officeart/2008/layout/HorizontalMultiLevelHierarchy"/>
    <dgm:cxn modelId="{1C4F6029-830A-43DA-92CF-9F3D23FAFB8D}" type="presOf" srcId="{9F3F76BB-3543-45D0-B48F-88B4B673539B}" destId="{E41D3809-B005-4A92-8750-C3A4CF859DC2}" srcOrd="0" destOrd="0" presId="urn:microsoft.com/office/officeart/2008/layout/HorizontalMultiLevelHierarchy"/>
    <dgm:cxn modelId="{FC072ED0-FFFA-4682-80C2-3A322C765C38}" type="presOf" srcId="{F92E4340-B76E-4495-8094-8F4E28D0CEDC}" destId="{6F8A12BA-6E0C-425B-8ABA-1FEE383AACDE}" srcOrd="1" destOrd="0" presId="urn:microsoft.com/office/officeart/2008/layout/HorizontalMultiLevelHierarchy"/>
    <dgm:cxn modelId="{D61AF33F-A9AC-4BDF-AA57-E32985A19E14}" type="presOf" srcId="{8A5F13AF-C821-4952-B0F1-67AC7C868420}" destId="{11E02B10-EE17-4A60-8F4D-845B6E3E539D}" srcOrd="1"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F898A54A-7A4F-4D62-AC2A-2E9C3C37D72A}" type="presOf" srcId="{82A08523-DD5C-4B2A-9D78-ABF79FBE7244}" destId="{D8881B5A-5C9B-465D-A2C8-B672636238A6}" srcOrd="1" destOrd="0" presId="urn:microsoft.com/office/officeart/2008/layout/HorizontalMultiLevelHierarchy"/>
    <dgm:cxn modelId="{AF1C1009-729D-4A12-8200-63B20A527971}" type="presParOf" srcId="{0F1F804F-4DC8-4B57-B675-2F233949201E}" destId="{593FC032-9419-4484-AAC3-44A707D7659A}" srcOrd="0" destOrd="0" presId="urn:microsoft.com/office/officeart/2008/layout/HorizontalMultiLevelHierarchy"/>
    <dgm:cxn modelId="{13673F75-8B5F-433D-8C25-445AA4D38A80}" type="presParOf" srcId="{593FC032-9419-4484-AAC3-44A707D7659A}" destId="{E41D3809-B005-4A92-8750-C3A4CF859DC2}" srcOrd="0" destOrd="0" presId="urn:microsoft.com/office/officeart/2008/layout/HorizontalMultiLevelHierarchy"/>
    <dgm:cxn modelId="{1826553A-051B-4E36-BDC4-23A96F490831}" type="presParOf" srcId="{593FC032-9419-4484-AAC3-44A707D7659A}" destId="{5EF2F110-FC1F-4629-AC00-06AFB0252706}" srcOrd="1" destOrd="0" presId="urn:microsoft.com/office/officeart/2008/layout/HorizontalMultiLevelHierarchy"/>
    <dgm:cxn modelId="{F6B0575B-401F-467F-813E-8BC4D892122E}" type="presParOf" srcId="{5EF2F110-FC1F-4629-AC00-06AFB0252706}" destId="{B9AA17FE-0B79-4925-9645-25FB47405B9E}" srcOrd="0" destOrd="0" presId="urn:microsoft.com/office/officeart/2008/layout/HorizontalMultiLevelHierarchy"/>
    <dgm:cxn modelId="{AF8121C0-45EC-47AF-B626-68D3806B93B7}" type="presParOf" srcId="{B9AA17FE-0B79-4925-9645-25FB47405B9E}" destId="{5F39ECD6-E20E-400D-9A53-077E40087BC4}" srcOrd="0" destOrd="0" presId="urn:microsoft.com/office/officeart/2008/layout/HorizontalMultiLevelHierarchy"/>
    <dgm:cxn modelId="{8DD6CA86-3AA4-4382-81DF-B5A8103D11B4}" type="presParOf" srcId="{5EF2F110-FC1F-4629-AC00-06AFB0252706}" destId="{E7DA109B-06E2-48E9-86F7-D5B130A5F527}" srcOrd="1" destOrd="0" presId="urn:microsoft.com/office/officeart/2008/layout/HorizontalMultiLevelHierarchy"/>
    <dgm:cxn modelId="{684539D7-776E-4FA8-8BA7-B10C59FE4C25}" type="presParOf" srcId="{E7DA109B-06E2-48E9-86F7-D5B130A5F527}" destId="{C2BF03CF-CEFA-4D86-B673-B1ED66A2D5E3}" srcOrd="0" destOrd="0" presId="urn:microsoft.com/office/officeart/2008/layout/HorizontalMultiLevelHierarchy"/>
    <dgm:cxn modelId="{DE943A40-9C7A-4E1F-B611-EB4B0F720D64}" type="presParOf" srcId="{E7DA109B-06E2-48E9-86F7-D5B130A5F527}" destId="{B46B0E6D-F55B-46BC-A382-DDA83EE1967B}" srcOrd="1" destOrd="0" presId="urn:microsoft.com/office/officeart/2008/layout/HorizontalMultiLevelHierarchy"/>
    <dgm:cxn modelId="{8E214D49-C81D-4BEF-BB99-C0FEAF97B552}" type="presParOf" srcId="{B46B0E6D-F55B-46BC-A382-DDA83EE1967B}" destId="{F8AA278D-5DFA-4405-A121-6263B81161F8}" srcOrd="0" destOrd="0" presId="urn:microsoft.com/office/officeart/2008/layout/HorizontalMultiLevelHierarchy"/>
    <dgm:cxn modelId="{B2280334-3EE6-4833-8FDE-57D0E5DC1F26}" type="presParOf" srcId="{F8AA278D-5DFA-4405-A121-6263B81161F8}" destId="{6F8A12BA-6E0C-425B-8ABA-1FEE383AACDE}" srcOrd="0" destOrd="0" presId="urn:microsoft.com/office/officeart/2008/layout/HorizontalMultiLevelHierarchy"/>
    <dgm:cxn modelId="{AA8EFEF1-4AD1-4BCE-B016-D12FE096D710}" type="presParOf" srcId="{B46B0E6D-F55B-46BC-A382-DDA83EE1967B}" destId="{5954F4DD-0EF2-4755-AEF9-9E3D0C3273F8}" srcOrd="1" destOrd="0" presId="urn:microsoft.com/office/officeart/2008/layout/HorizontalMultiLevelHierarchy"/>
    <dgm:cxn modelId="{BDAD2037-6DEB-4272-B311-9CA4653B4418}" type="presParOf" srcId="{5954F4DD-0EF2-4755-AEF9-9E3D0C3273F8}" destId="{78A4EA80-8563-42AE-BC7F-344EF2BA7A1D}" srcOrd="0" destOrd="0" presId="urn:microsoft.com/office/officeart/2008/layout/HorizontalMultiLevelHierarchy"/>
    <dgm:cxn modelId="{74D2C0D7-9D14-488D-9527-8E583E6ED956}" type="presParOf" srcId="{5954F4DD-0EF2-4755-AEF9-9E3D0C3273F8}" destId="{422FC1D4-E478-4B71-BAD6-E9A159EF8E43}" srcOrd="1" destOrd="0" presId="urn:microsoft.com/office/officeart/2008/layout/HorizontalMultiLevelHierarchy"/>
    <dgm:cxn modelId="{9B823F4E-E973-473E-AB54-8362DD0F9336}" type="presParOf" srcId="{B46B0E6D-F55B-46BC-A382-DDA83EE1967B}" destId="{2F02C9EA-ACEF-4A29-89A7-461911A3BB99}" srcOrd="2" destOrd="0" presId="urn:microsoft.com/office/officeart/2008/layout/HorizontalMultiLevelHierarchy"/>
    <dgm:cxn modelId="{F4D238A6-F50D-4827-81FD-924319CD2B51}" type="presParOf" srcId="{2F02C9EA-ACEF-4A29-89A7-461911A3BB99}" destId="{D8881B5A-5C9B-465D-A2C8-B672636238A6}" srcOrd="0" destOrd="0" presId="urn:microsoft.com/office/officeart/2008/layout/HorizontalMultiLevelHierarchy"/>
    <dgm:cxn modelId="{C73AC5EE-9ECB-434D-AE6B-6A3A825B547D}" type="presParOf" srcId="{B46B0E6D-F55B-46BC-A382-DDA83EE1967B}" destId="{699C45CC-13F2-4E2E-B482-5B4D9028ADDC}" srcOrd="3" destOrd="0" presId="urn:microsoft.com/office/officeart/2008/layout/HorizontalMultiLevelHierarchy"/>
    <dgm:cxn modelId="{7BC75313-EEA8-49C7-B378-24F886FE20BB}" type="presParOf" srcId="{699C45CC-13F2-4E2E-B482-5B4D9028ADDC}" destId="{4B564C06-5A8C-42AD-B305-CF1C54C66635}" srcOrd="0" destOrd="0" presId="urn:microsoft.com/office/officeart/2008/layout/HorizontalMultiLevelHierarchy"/>
    <dgm:cxn modelId="{5847A368-0775-4C84-8A39-50312D718B85}" type="presParOf" srcId="{699C45CC-13F2-4E2E-B482-5B4D9028ADDC}" destId="{C43FA3A0-FD0E-4922-B21F-D43B4B55F251}" srcOrd="1" destOrd="0" presId="urn:microsoft.com/office/officeart/2008/layout/HorizontalMultiLevelHierarchy"/>
    <dgm:cxn modelId="{FE0B140F-B520-4E73-9E94-7B72B92101B7}" type="presParOf" srcId="{B46B0E6D-F55B-46BC-A382-DDA83EE1967B}" destId="{07803525-3342-4AAE-8151-B94489B33067}" srcOrd="4" destOrd="0" presId="urn:microsoft.com/office/officeart/2008/layout/HorizontalMultiLevelHierarchy"/>
    <dgm:cxn modelId="{25DB3B25-2C14-44F2-A59A-825149B6368A}" type="presParOf" srcId="{07803525-3342-4AAE-8151-B94489B33067}" destId="{11E02B10-EE17-4A60-8F4D-845B6E3E539D}" srcOrd="0" destOrd="0" presId="urn:microsoft.com/office/officeart/2008/layout/HorizontalMultiLevelHierarchy"/>
    <dgm:cxn modelId="{8BE7B6C4-F7A2-462C-A294-BE6DFDA26E86}" type="presParOf" srcId="{B46B0E6D-F55B-46BC-A382-DDA83EE1967B}" destId="{BB90B327-8C41-4E69-A150-0EC7461F11ED}" srcOrd="5" destOrd="0" presId="urn:microsoft.com/office/officeart/2008/layout/HorizontalMultiLevelHierarchy"/>
    <dgm:cxn modelId="{89AFA953-90CB-4591-9D33-E43414A3B2D5}" type="presParOf" srcId="{BB90B327-8C41-4E69-A150-0EC7461F11ED}" destId="{168482A6-E273-49F8-B503-BFFF1DD73A08}" srcOrd="0" destOrd="0" presId="urn:microsoft.com/office/officeart/2008/layout/HorizontalMultiLevelHierarchy"/>
    <dgm:cxn modelId="{F4F32FD7-71F4-4592-8CB7-081A3B52088B}" type="presParOf" srcId="{BB90B327-8C41-4E69-A150-0EC7461F11ED}" destId="{C7CD5FF9-9379-47ED-8198-FBEE6587718C}"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Velocidad de inyección</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E63C8A89-4ABB-40DD-9207-08D0602DA8C7}">
      <dgm:prSet custT="1"/>
      <dgm:spPr/>
      <dgm:t>
        <a:bodyPr/>
        <a:lstStyle/>
        <a:p>
          <a:r>
            <a:rPr lang="es-ES" sz="1400" dirty="0" smtClean="0"/>
            <a:t>Algunas </a:t>
          </a:r>
        </a:p>
        <a:p>
          <a:r>
            <a:rPr lang="es-ES" sz="1400" dirty="0" smtClean="0"/>
            <a:t>características son:</a:t>
          </a:r>
          <a:endParaRPr lang="es-ES" sz="1400" dirty="0"/>
        </a:p>
      </dgm:t>
    </dgm:pt>
    <dgm:pt modelId="{89E58105-5DA2-470E-9133-AEB5D0F926D1}" type="parTrans" cxnId="{4457A485-06C0-48A5-B913-BC91812AA131}">
      <dgm:prSet/>
      <dgm:spPr/>
      <dgm:t>
        <a:bodyPr/>
        <a:lstStyle/>
        <a:p>
          <a:endParaRPr lang="es-ES"/>
        </a:p>
      </dgm:t>
    </dgm:pt>
    <dgm:pt modelId="{3C1FE64D-0D65-4142-9215-F1BFA20F1318}" type="sibTrans" cxnId="{4457A485-06C0-48A5-B913-BC91812AA131}">
      <dgm:prSet/>
      <dgm:spPr/>
      <dgm:t>
        <a:bodyPr/>
        <a:lstStyle/>
        <a:p>
          <a:endParaRPr lang="es-ES"/>
        </a:p>
      </dgm:t>
    </dgm:pt>
    <dgm:pt modelId="{900A7B70-BA53-422D-94DE-F8055D7624D6}">
      <dgm:prSet custT="1"/>
      <dgm:spPr/>
      <dgm:t>
        <a:bodyPr/>
        <a:lstStyle/>
        <a:p>
          <a:r>
            <a:rPr lang="es-ES" sz="1400" dirty="0" smtClean="0"/>
            <a:t>Medida de la cantidad de material que ingresa en el molde durante un determinado tiempo (t. inyección). Característica vital para obtener piezas de alta calidad.</a:t>
          </a:r>
          <a:endParaRPr lang="es-ES" sz="1400" dirty="0"/>
        </a:p>
      </dgm:t>
    </dgm:pt>
    <dgm:pt modelId="{F92E4340-B76E-4495-8094-8F4E28D0CEDC}" type="parTrans" cxnId="{858ACB33-7575-466E-A0F9-D9987437ED94}">
      <dgm:prSet/>
      <dgm:spPr/>
      <dgm:t>
        <a:bodyPr/>
        <a:lstStyle/>
        <a:p>
          <a:endParaRPr lang="es-ES"/>
        </a:p>
      </dgm:t>
    </dgm:pt>
    <dgm:pt modelId="{D1BC946F-F753-49D6-B3C2-A61247D64D6A}" type="sibTrans" cxnId="{858ACB33-7575-466E-A0F9-D9987437ED94}">
      <dgm:prSet/>
      <dgm:spPr/>
      <dgm:t>
        <a:bodyPr/>
        <a:lstStyle/>
        <a:p>
          <a:endParaRPr lang="es-ES"/>
        </a:p>
      </dgm:t>
    </dgm:pt>
    <dgm:pt modelId="{B4078282-CEC4-47D9-9671-A34E68F602D3}">
      <dgm:prSet custT="1"/>
      <dgm:spPr/>
      <dgm:t>
        <a:bodyPr/>
        <a:lstStyle/>
        <a:p>
          <a:r>
            <a:rPr lang="es-ES" sz="1400" dirty="0" smtClean="0"/>
            <a:t>Nunca coincide con la  velocidad a la que se desplaza el tornillo, dicha velocidad aumenta en función del tamaño de la máquina.</a:t>
          </a:r>
          <a:endParaRPr lang="es-ES" sz="1400" dirty="0"/>
        </a:p>
      </dgm:t>
    </dgm:pt>
    <dgm:pt modelId="{8A5F13AF-C821-4952-B0F1-67AC7C868420}" type="parTrans" cxnId="{717A3BF7-520D-4422-BDB8-6642BED30EA8}">
      <dgm:prSet/>
      <dgm:spPr/>
      <dgm:t>
        <a:bodyPr/>
        <a:lstStyle/>
        <a:p>
          <a:endParaRPr lang="es-EC"/>
        </a:p>
      </dgm:t>
    </dgm:pt>
    <dgm:pt modelId="{DFB04DA2-4E03-4AC0-88A4-5D93AE58FBE2}" type="sibTrans" cxnId="{717A3BF7-520D-4422-BDB8-6642BED30EA8}">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Y="152162" custLinFactNeighborX="-99026">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B9AA17FE-0B79-4925-9645-25FB47405B9E}" type="pres">
      <dgm:prSet presAssocID="{89E58105-5DA2-470E-9133-AEB5D0F926D1}" presName="conn2-1" presStyleLbl="parChTrans1D2" presStyleIdx="0" presStyleCnt="1"/>
      <dgm:spPr/>
      <dgm:t>
        <a:bodyPr/>
        <a:lstStyle/>
        <a:p>
          <a:endParaRPr lang="es-EC"/>
        </a:p>
      </dgm:t>
    </dgm:pt>
    <dgm:pt modelId="{5F39ECD6-E20E-400D-9A53-077E40087BC4}" type="pres">
      <dgm:prSet presAssocID="{89E58105-5DA2-470E-9133-AEB5D0F926D1}" presName="connTx" presStyleLbl="parChTrans1D2" presStyleIdx="0" presStyleCnt="1"/>
      <dgm:spPr/>
      <dgm:t>
        <a:bodyPr/>
        <a:lstStyle/>
        <a:p>
          <a:endParaRPr lang="es-EC"/>
        </a:p>
      </dgm:t>
    </dgm:pt>
    <dgm:pt modelId="{E7DA109B-06E2-48E9-86F7-D5B130A5F527}" type="pres">
      <dgm:prSet presAssocID="{E63C8A89-4ABB-40DD-9207-08D0602DA8C7}" presName="root2" presStyleCnt="0"/>
      <dgm:spPr/>
    </dgm:pt>
    <dgm:pt modelId="{C2BF03CF-CEFA-4D86-B673-B1ED66A2D5E3}" type="pres">
      <dgm:prSet presAssocID="{E63C8A89-4ABB-40DD-9207-08D0602DA8C7}" presName="LevelTwoTextNode" presStyleLbl="node2" presStyleIdx="0" presStyleCnt="1" custScaleX="73740" custScaleY="86664" custLinFactNeighborX="-30190">
        <dgm:presLayoutVars>
          <dgm:chPref val="3"/>
        </dgm:presLayoutVars>
      </dgm:prSet>
      <dgm:spPr/>
      <dgm:t>
        <a:bodyPr/>
        <a:lstStyle/>
        <a:p>
          <a:endParaRPr lang="es-ES"/>
        </a:p>
      </dgm:t>
    </dgm:pt>
    <dgm:pt modelId="{B46B0E6D-F55B-46BC-A382-DDA83EE1967B}" type="pres">
      <dgm:prSet presAssocID="{E63C8A89-4ABB-40DD-9207-08D0602DA8C7}" presName="level3hierChild" presStyleCnt="0"/>
      <dgm:spPr/>
    </dgm:pt>
    <dgm:pt modelId="{F8AA278D-5DFA-4405-A121-6263B81161F8}" type="pres">
      <dgm:prSet presAssocID="{F92E4340-B76E-4495-8094-8F4E28D0CEDC}" presName="conn2-1" presStyleLbl="parChTrans1D3" presStyleIdx="0" presStyleCnt="2"/>
      <dgm:spPr/>
      <dgm:t>
        <a:bodyPr/>
        <a:lstStyle/>
        <a:p>
          <a:endParaRPr lang="es-EC"/>
        </a:p>
      </dgm:t>
    </dgm:pt>
    <dgm:pt modelId="{6F8A12BA-6E0C-425B-8ABA-1FEE383AACDE}" type="pres">
      <dgm:prSet presAssocID="{F92E4340-B76E-4495-8094-8F4E28D0CEDC}" presName="connTx" presStyleLbl="parChTrans1D3" presStyleIdx="0" presStyleCnt="2"/>
      <dgm:spPr/>
      <dgm:t>
        <a:bodyPr/>
        <a:lstStyle/>
        <a:p>
          <a:endParaRPr lang="es-EC"/>
        </a:p>
      </dgm:t>
    </dgm:pt>
    <dgm:pt modelId="{5954F4DD-0EF2-4755-AEF9-9E3D0C3273F8}" type="pres">
      <dgm:prSet presAssocID="{900A7B70-BA53-422D-94DE-F8055D7624D6}" presName="root2" presStyleCnt="0"/>
      <dgm:spPr/>
    </dgm:pt>
    <dgm:pt modelId="{78A4EA80-8563-42AE-BC7F-344EF2BA7A1D}" type="pres">
      <dgm:prSet presAssocID="{900A7B70-BA53-422D-94DE-F8055D7624D6}" presName="LevelTwoTextNode" presStyleLbl="node3" presStyleIdx="0" presStyleCnt="2" custScaleX="198121" custScaleY="172160" custLinFactY="-100000" custLinFactNeighborX="-30190" custLinFactNeighborY="-110743">
        <dgm:presLayoutVars>
          <dgm:chPref val="3"/>
        </dgm:presLayoutVars>
      </dgm:prSet>
      <dgm:spPr/>
      <dgm:t>
        <a:bodyPr/>
        <a:lstStyle/>
        <a:p>
          <a:endParaRPr lang="es-ES"/>
        </a:p>
      </dgm:t>
    </dgm:pt>
    <dgm:pt modelId="{422FC1D4-E478-4B71-BAD6-E9A159EF8E43}" type="pres">
      <dgm:prSet presAssocID="{900A7B70-BA53-422D-94DE-F8055D7624D6}" presName="level3hierChild" presStyleCnt="0"/>
      <dgm:spPr/>
    </dgm:pt>
    <dgm:pt modelId="{07803525-3342-4AAE-8151-B94489B33067}" type="pres">
      <dgm:prSet presAssocID="{8A5F13AF-C821-4952-B0F1-67AC7C868420}" presName="conn2-1" presStyleLbl="parChTrans1D3" presStyleIdx="1" presStyleCnt="2"/>
      <dgm:spPr/>
    </dgm:pt>
    <dgm:pt modelId="{11E02B10-EE17-4A60-8F4D-845B6E3E539D}" type="pres">
      <dgm:prSet presAssocID="{8A5F13AF-C821-4952-B0F1-67AC7C868420}" presName="connTx" presStyleLbl="parChTrans1D3" presStyleIdx="1" presStyleCnt="2"/>
      <dgm:spPr/>
    </dgm:pt>
    <dgm:pt modelId="{BB90B327-8C41-4E69-A150-0EC7461F11ED}" type="pres">
      <dgm:prSet presAssocID="{B4078282-CEC4-47D9-9671-A34E68F602D3}" presName="root2" presStyleCnt="0"/>
      <dgm:spPr/>
    </dgm:pt>
    <dgm:pt modelId="{168482A6-E273-49F8-B503-BFFF1DD73A08}" type="pres">
      <dgm:prSet presAssocID="{B4078282-CEC4-47D9-9671-A34E68F602D3}" presName="LevelTwoTextNode" presStyleLbl="node3" presStyleIdx="1" presStyleCnt="2" custScaleX="182859" custScaleY="133149" custLinFactY="37602" custLinFactNeighborX="-30190" custLinFactNeighborY="100000">
        <dgm:presLayoutVars>
          <dgm:chPref val="3"/>
        </dgm:presLayoutVars>
      </dgm:prSet>
      <dgm:spPr/>
      <dgm:t>
        <a:bodyPr/>
        <a:lstStyle/>
        <a:p>
          <a:endParaRPr lang="es-EC"/>
        </a:p>
      </dgm:t>
    </dgm:pt>
    <dgm:pt modelId="{C7CD5FF9-9379-47ED-8198-FBEE6587718C}" type="pres">
      <dgm:prSet presAssocID="{B4078282-CEC4-47D9-9671-A34E68F602D3}" presName="level3hierChild" presStyleCnt="0"/>
      <dgm:spPr/>
    </dgm:pt>
  </dgm:ptLst>
  <dgm:cxnLst>
    <dgm:cxn modelId="{74F46D00-DDB0-4ED5-B8E3-D10FEC0777D2}" type="presOf" srcId="{89E58105-5DA2-470E-9133-AEB5D0F926D1}" destId="{5F39ECD6-E20E-400D-9A53-077E40087BC4}" srcOrd="1" destOrd="0" presId="urn:microsoft.com/office/officeart/2008/layout/HorizontalMultiLevelHierarchy"/>
    <dgm:cxn modelId="{EEEEA37D-3F1B-4AC4-9A8D-64CCD7326768}" type="presOf" srcId="{8A5F13AF-C821-4952-B0F1-67AC7C868420}" destId="{07803525-3342-4AAE-8151-B94489B33067}" srcOrd="0" destOrd="0" presId="urn:microsoft.com/office/officeart/2008/layout/HorizontalMultiLevelHierarchy"/>
    <dgm:cxn modelId="{EF2F787C-795F-4176-BF48-75C47ADF0268}" type="presOf" srcId="{E63C8A89-4ABB-40DD-9207-08D0602DA8C7}" destId="{C2BF03CF-CEFA-4D86-B673-B1ED66A2D5E3}" srcOrd="0" destOrd="0" presId="urn:microsoft.com/office/officeart/2008/layout/HorizontalMultiLevelHierarchy"/>
    <dgm:cxn modelId="{717A3BF7-520D-4422-BDB8-6642BED30EA8}" srcId="{E63C8A89-4ABB-40DD-9207-08D0602DA8C7}" destId="{B4078282-CEC4-47D9-9671-A34E68F602D3}" srcOrd="1" destOrd="0" parTransId="{8A5F13AF-C821-4952-B0F1-67AC7C868420}" sibTransId="{DFB04DA2-4E03-4AC0-88A4-5D93AE58FBE2}"/>
    <dgm:cxn modelId="{824D459D-705D-4BF8-91BE-DF5E111CDC2C}" type="presOf" srcId="{F92E4340-B76E-4495-8094-8F4E28D0CEDC}" destId="{6F8A12BA-6E0C-425B-8ABA-1FEE383AACDE}" srcOrd="1" destOrd="0" presId="urn:microsoft.com/office/officeart/2008/layout/HorizontalMultiLevelHierarchy"/>
    <dgm:cxn modelId="{0F048E3F-317B-477C-9E01-3C686B5C4B46}" type="presOf" srcId="{B4078282-CEC4-47D9-9671-A34E68F602D3}" destId="{168482A6-E273-49F8-B503-BFFF1DD73A08}" srcOrd="0" destOrd="0" presId="urn:microsoft.com/office/officeart/2008/layout/HorizontalMultiLevelHierarchy"/>
    <dgm:cxn modelId="{31652F93-7E52-4595-95D9-CE4AFF0474FA}" type="presOf" srcId="{9F3F76BB-3543-45D0-B48F-88B4B673539B}" destId="{E41D3809-B005-4A92-8750-C3A4CF859DC2}" srcOrd="0" destOrd="0" presId="urn:microsoft.com/office/officeart/2008/layout/HorizontalMultiLevelHierarchy"/>
    <dgm:cxn modelId="{8A742FF3-4495-4842-886B-133C56BF4556}" type="presOf" srcId="{F92E4340-B76E-4495-8094-8F4E28D0CEDC}" destId="{F8AA278D-5DFA-4405-A121-6263B81161F8}" srcOrd="0" destOrd="0" presId="urn:microsoft.com/office/officeart/2008/layout/HorizontalMultiLevelHierarchy"/>
    <dgm:cxn modelId="{799D752F-604F-42E1-943F-50FAE2DD239E}" type="presOf" srcId="{89E58105-5DA2-470E-9133-AEB5D0F926D1}" destId="{B9AA17FE-0B79-4925-9645-25FB47405B9E}" srcOrd="0" destOrd="0" presId="urn:microsoft.com/office/officeart/2008/layout/HorizontalMultiLevelHierarchy"/>
    <dgm:cxn modelId="{09CD6B3A-1C99-4306-9C53-B312623AB4DD}" type="presOf" srcId="{8A5F13AF-C821-4952-B0F1-67AC7C868420}" destId="{11E02B10-EE17-4A60-8F4D-845B6E3E539D}" srcOrd="1" destOrd="0" presId="urn:microsoft.com/office/officeart/2008/layout/HorizontalMultiLevelHierarchy"/>
    <dgm:cxn modelId="{858ACB33-7575-466E-A0F9-D9987437ED94}" srcId="{E63C8A89-4ABB-40DD-9207-08D0602DA8C7}" destId="{900A7B70-BA53-422D-94DE-F8055D7624D6}" srcOrd="0" destOrd="0" parTransId="{F92E4340-B76E-4495-8094-8F4E28D0CEDC}" sibTransId="{D1BC946F-F753-49D6-B3C2-A61247D64D6A}"/>
    <dgm:cxn modelId="{D42ADC72-CDA6-42EB-A7EE-49D112EB0A48}" type="presOf" srcId="{900A7B70-BA53-422D-94DE-F8055D7624D6}" destId="{78A4EA80-8563-42AE-BC7F-344EF2BA7A1D}" srcOrd="0" destOrd="0" presId="urn:microsoft.com/office/officeart/2008/layout/HorizontalMultiLevelHierarchy"/>
    <dgm:cxn modelId="{4457A485-06C0-48A5-B913-BC91812AA131}" srcId="{9F3F76BB-3543-45D0-B48F-88B4B673539B}" destId="{E63C8A89-4ABB-40DD-9207-08D0602DA8C7}" srcOrd="0" destOrd="0" parTransId="{89E58105-5DA2-470E-9133-AEB5D0F926D1}" sibTransId="{3C1FE64D-0D65-4142-9215-F1BFA20F1318}"/>
    <dgm:cxn modelId="{9D1E30F0-8013-4BC7-9381-1A97363AD402}" srcId="{BBE9F30F-2199-4238-AFFA-90A67AD7BDC4}" destId="{9F3F76BB-3543-45D0-B48F-88B4B673539B}" srcOrd="0" destOrd="0" parTransId="{9BDA91B8-74D2-48BD-88B2-5B6E866B82AC}" sibTransId="{378A9A14-29C1-4225-9C20-DDC610C48ABD}"/>
    <dgm:cxn modelId="{8868A83D-BC7F-4063-81B3-BBA651498B7E}" type="presOf" srcId="{BBE9F30F-2199-4238-AFFA-90A67AD7BDC4}" destId="{0F1F804F-4DC8-4B57-B675-2F233949201E}" srcOrd="0" destOrd="0" presId="urn:microsoft.com/office/officeart/2008/layout/HorizontalMultiLevelHierarchy"/>
    <dgm:cxn modelId="{A72070BD-788D-4C88-936E-A658DE156A06}" type="presParOf" srcId="{0F1F804F-4DC8-4B57-B675-2F233949201E}" destId="{593FC032-9419-4484-AAC3-44A707D7659A}" srcOrd="0" destOrd="0" presId="urn:microsoft.com/office/officeart/2008/layout/HorizontalMultiLevelHierarchy"/>
    <dgm:cxn modelId="{545D15B0-09DC-40A5-A042-54F057EE94AA}" type="presParOf" srcId="{593FC032-9419-4484-AAC3-44A707D7659A}" destId="{E41D3809-B005-4A92-8750-C3A4CF859DC2}" srcOrd="0" destOrd="0" presId="urn:microsoft.com/office/officeart/2008/layout/HorizontalMultiLevelHierarchy"/>
    <dgm:cxn modelId="{E1EC77EB-BB6E-4700-BBBA-DC51D3C75B02}" type="presParOf" srcId="{593FC032-9419-4484-AAC3-44A707D7659A}" destId="{5EF2F110-FC1F-4629-AC00-06AFB0252706}" srcOrd="1" destOrd="0" presId="urn:microsoft.com/office/officeart/2008/layout/HorizontalMultiLevelHierarchy"/>
    <dgm:cxn modelId="{E5BE2E15-08C4-4482-AC14-A1A862EB8316}" type="presParOf" srcId="{5EF2F110-FC1F-4629-AC00-06AFB0252706}" destId="{B9AA17FE-0B79-4925-9645-25FB47405B9E}" srcOrd="0" destOrd="0" presId="urn:microsoft.com/office/officeart/2008/layout/HorizontalMultiLevelHierarchy"/>
    <dgm:cxn modelId="{8B7D114F-27CD-42B6-9D34-C8F311BE4BA2}" type="presParOf" srcId="{B9AA17FE-0B79-4925-9645-25FB47405B9E}" destId="{5F39ECD6-E20E-400D-9A53-077E40087BC4}" srcOrd="0" destOrd="0" presId="urn:microsoft.com/office/officeart/2008/layout/HorizontalMultiLevelHierarchy"/>
    <dgm:cxn modelId="{53AB61FD-795A-4861-A182-3767013D36DA}" type="presParOf" srcId="{5EF2F110-FC1F-4629-AC00-06AFB0252706}" destId="{E7DA109B-06E2-48E9-86F7-D5B130A5F527}" srcOrd="1" destOrd="0" presId="urn:microsoft.com/office/officeart/2008/layout/HorizontalMultiLevelHierarchy"/>
    <dgm:cxn modelId="{43ECF015-C7F8-440C-A8B6-F137632CC89F}" type="presParOf" srcId="{E7DA109B-06E2-48E9-86F7-D5B130A5F527}" destId="{C2BF03CF-CEFA-4D86-B673-B1ED66A2D5E3}" srcOrd="0" destOrd="0" presId="urn:microsoft.com/office/officeart/2008/layout/HorizontalMultiLevelHierarchy"/>
    <dgm:cxn modelId="{9E792E25-EF20-43F6-A4CC-94031EF144C4}" type="presParOf" srcId="{E7DA109B-06E2-48E9-86F7-D5B130A5F527}" destId="{B46B0E6D-F55B-46BC-A382-DDA83EE1967B}" srcOrd="1" destOrd="0" presId="urn:microsoft.com/office/officeart/2008/layout/HorizontalMultiLevelHierarchy"/>
    <dgm:cxn modelId="{4262DE47-D547-4D28-9ACA-729A23A71C40}" type="presParOf" srcId="{B46B0E6D-F55B-46BC-A382-DDA83EE1967B}" destId="{F8AA278D-5DFA-4405-A121-6263B81161F8}" srcOrd="0" destOrd="0" presId="urn:microsoft.com/office/officeart/2008/layout/HorizontalMultiLevelHierarchy"/>
    <dgm:cxn modelId="{3F40FF49-903F-4F11-8307-1AB66A59FA37}" type="presParOf" srcId="{F8AA278D-5DFA-4405-A121-6263B81161F8}" destId="{6F8A12BA-6E0C-425B-8ABA-1FEE383AACDE}" srcOrd="0" destOrd="0" presId="urn:microsoft.com/office/officeart/2008/layout/HorizontalMultiLevelHierarchy"/>
    <dgm:cxn modelId="{19E36645-C9A7-434F-9100-A5814CE1E68F}" type="presParOf" srcId="{B46B0E6D-F55B-46BC-A382-DDA83EE1967B}" destId="{5954F4DD-0EF2-4755-AEF9-9E3D0C3273F8}" srcOrd="1" destOrd="0" presId="urn:microsoft.com/office/officeart/2008/layout/HorizontalMultiLevelHierarchy"/>
    <dgm:cxn modelId="{EE09C950-2C0A-4922-B7E7-C133CBCD8E0F}" type="presParOf" srcId="{5954F4DD-0EF2-4755-AEF9-9E3D0C3273F8}" destId="{78A4EA80-8563-42AE-BC7F-344EF2BA7A1D}" srcOrd="0" destOrd="0" presId="urn:microsoft.com/office/officeart/2008/layout/HorizontalMultiLevelHierarchy"/>
    <dgm:cxn modelId="{33232EC6-6B2E-4FA7-98AA-1B870FC7E454}" type="presParOf" srcId="{5954F4DD-0EF2-4755-AEF9-9E3D0C3273F8}" destId="{422FC1D4-E478-4B71-BAD6-E9A159EF8E43}" srcOrd="1" destOrd="0" presId="urn:microsoft.com/office/officeart/2008/layout/HorizontalMultiLevelHierarchy"/>
    <dgm:cxn modelId="{9428A427-315F-44E9-AF35-F1524972CC9B}" type="presParOf" srcId="{B46B0E6D-F55B-46BC-A382-DDA83EE1967B}" destId="{07803525-3342-4AAE-8151-B94489B33067}" srcOrd="2" destOrd="0" presId="urn:microsoft.com/office/officeart/2008/layout/HorizontalMultiLevelHierarchy"/>
    <dgm:cxn modelId="{3DEBBA65-1FB0-4871-83D1-6EB56F832180}" type="presParOf" srcId="{07803525-3342-4AAE-8151-B94489B33067}" destId="{11E02B10-EE17-4A60-8F4D-845B6E3E539D}" srcOrd="0" destOrd="0" presId="urn:microsoft.com/office/officeart/2008/layout/HorizontalMultiLevelHierarchy"/>
    <dgm:cxn modelId="{D31EC09A-933B-4192-8DB1-28973C27381E}" type="presParOf" srcId="{B46B0E6D-F55B-46BC-A382-DDA83EE1967B}" destId="{BB90B327-8C41-4E69-A150-0EC7461F11ED}" srcOrd="3" destOrd="0" presId="urn:microsoft.com/office/officeart/2008/layout/HorizontalMultiLevelHierarchy"/>
    <dgm:cxn modelId="{74C784D3-8D4D-4384-AAF2-003C486648B8}" type="presParOf" srcId="{BB90B327-8C41-4E69-A150-0EC7461F11ED}" destId="{168482A6-E273-49F8-B503-BFFF1DD73A08}" srcOrd="0" destOrd="0" presId="urn:microsoft.com/office/officeart/2008/layout/HorizontalMultiLevelHierarchy"/>
    <dgm:cxn modelId="{0D1D04F9-95A2-4B8A-B022-233E15896F20}" type="presParOf" srcId="{BB90B327-8C41-4E69-A150-0EC7461F11ED}" destId="{C7CD5FF9-9379-47ED-8198-FBEE6587718C}"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Definición</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84D72424-5040-4165-8C1C-05DDFE977CAC}">
      <dgm:prSet custT="1"/>
      <dgm:spPr/>
      <dgm:t>
        <a:bodyPr/>
        <a:lstStyle/>
        <a:p>
          <a:r>
            <a:rPr lang="es-ES" sz="1400" dirty="0" smtClean="0"/>
            <a:t>Un material plastificado puede hacerse fluir al aplicar presión y llenar un molde, el material se solidifica y toma la forma del molde, a este proceso se lo conoce como moldeo por inyección</a:t>
          </a:r>
          <a:r>
            <a:rPr lang="es-ES" sz="1400" dirty="0" smtClean="0"/>
            <a:t>. </a:t>
          </a:r>
          <a:endParaRPr lang="es-ES" sz="1400" dirty="0"/>
        </a:p>
      </dgm:t>
    </dgm:pt>
    <dgm:pt modelId="{F1CB7AB9-BFED-46FA-A993-6DF616749EB4}" type="parTrans" cxnId="{F96BA8C7-6861-4538-970E-BD7BBF3D4AF4}">
      <dgm:prSet/>
      <dgm:spPr/>
      <dgm:t>
        <a:bodyPr/>
        <a:lstStyle/>
        <a:p>
          <a:endParaRPr lang="es-ES"/>
        </a:p>
      </dgm:t>
    </dgm:pt>
    <dgm:pt modelId="{8F27603A-A60D-4E27-9FE4-ADD8FACA1B49}" type="sibTrans" cxnId="{F96BA8C7-6861-4538-970E-BD7BBF3D4AF4}">
      <dgm:prSet/>
      <dgm:spPr/>
      <dgm:t>
        <a:bodyPr/>
        <a:lstStyle/>
        <a:p>
          <a:endParaRPr lang="es-ES"/>
        </a:p>
      </dgm:t>
    </dgm:pt>
    <dgm:pt modelId="{3D3F7044-32C6-4D1F-8EA4-D6A279951FEC}">
      <dgm:prSet custT="1"/>
      <dgm:spPr/>
      <dgm:t>
        <a:bodyPr/>
        <a:lstStyle/>
        <a:p>
          <a:r>
            <a:rPr lang="es-ES" sz="1400" dirty="0" smtClean="0"/>
            <a:t>Elevar la temperatura del plástico a un punto donde el material pueda fluir aplicando presión.</a:t>
          </a:r>
          <a:endParaRPr lang="es-ES" sz="1400" dirty="0"/>
        </a:p>
      </dgm:t>
    </dgm:pt>
    <dgm:pt modelId="{D03A5FFF-DCE6-4D37-BD8D-8283693401F8}" type="parTrans" cxnId="{8FEB2F80-35EE-410F-A46C-2BB79F5AF730}">
      <dgm:prSet/>
      <dgm:spPr/>
      <dgm:t>
        <a:bodyPr/>
        <a:lstStyle/>
        <a:p>
          <a:endParaRPr lang="es-ES"/>
        </a:p>
      </dgm:t>
    </dgm:pt>
    <dgm:pt modelId="{7F74DFEA-4EBC-402E-82D2-05536FE43DB9}" type="sibTrans" cxnId="{8FEB2F80-35EE-410F-A46C-2BB79F5AF730}">
      <dgm:prSet/>
      <dgm:spPr/>
      <dgm:t>
        <a:bodyPr/>
        <a:lstStyle/>
        <a:p>
          <a:endParaRPr lang="es-ES"/>
        </a:p>
      </dgm:t>
    </dgm:pt>
    <dgm:pt modelId="{9C8971DD-A294-41B4-ABDB-45B98F22195F}">
      <dgm:prSet custT="1"/>
      <dgm:spPr/>
      <dgm:t>
        <a:bodyPr/>
        <a:lstStyle/>
        <a:p>
          <a:r>
            <a:rPr lang="es-ES" sz="1400" dirty="0" smtClean="0"/>
            <a:t>Solidificación del material en el molde cerrado</a:t>
          </a:r>
          <a:r>
            <a:rPr lang="es-ES" sz="1400" dirty="0" smtClean="0"/>
            <a:t>.</a:t>
          </a:r>
          <a:endParaRPr lang="es-ES" sz="1400" dirty="0"/>
        </a:p>
      </dgm:t>
    </dgm:pt>
    <dgm:pt modelId="{17B32E41-B839-4075-825D-CBF0A93A7BBA}" type="parTrans" cxnId="{860DBD7C-1BA1-4BAE-9E74-EB20ED9C1495}">
      <dgm:prSet/>
      <dgm:spPr/>
      <dgm:t>
        <a:bodyPr/>
        <a:lstStyle/>
        <a:p>
          <a:endParaRPr lang="es-ES"/>
        </a:p>
      </dgm:t>
    </dgm:pt>
    <dgm:pt modelId="{B0DD3D87-5EF0-4172-93A0-B58C78783C3C}" type="sibTrans" cxnId="{860DBD7C-1BA1-4BAE-9E74-EB20ED9C1495}">
      <dgm:prSet/>
      <dgm:spPr/>
      <dgm:t>
        <a:bodyPr/>
        <a:lstStyle/>
        <a:p>
          <a:endParaRPr lang="es-ES"/>
        </a:p>
      </dgm:t>
    </dgm:pt>
    <dgm:pt modelId="{47ED6CE9-FE60-4260-A62A-B9DD48533BC5}">
      <dgm:prSet custT="1"/>
      <dgm:spPr/>
      <dgm:t>
        <a:bodyPr/>
        <a:lstStyle/>
        <a:p>
          <a:r>
            <a:rPr lang="es-ES" sz="1400" dirty="0" smtClean="0"/>
            <a:t>Extracción de la pieza</a:t>
          </a:r>
          <a:r>
            <a:rPr lang="es-ES" sz="1400" dirty="0" smtClean="0"/>
            <a:t>.</a:t>
          </a:r>
          <a:endParaRPr lang="es-ES" sz="1400" dirty="0"/>
        </a:p>
      </dgm:t>
    </dgm:pt>
    <dgm:pt modelId="{372A16B8-D8E3-47BC-A32B-E4E3B4975B50}" type="parTrans" cxnId="{B1BE968D-637B-475B-A087-79495FDDA580}">
      <dgm:prSet/>
      <dgm:spPr/>
      <dgm:t>
        <a:bodyPr/>
        <a:lstStyle/>
        <a:p>
          <a:endParaRPr lang="es-EC"/>
        </a:p>
      </dgm:t>
    </dgm:pt>
    <dgm:pt modelId="{AC0E7C80-028A-4112-99CC-1238EA5A00E7}" type="sibTrans" cxnId="{B1BE968D-637B-475B-A087-79495FDDA580}">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Y="97597" custLinFactNeighborY="-160">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428D6BB4-FC28-4BB2-AC0A-12690F6AB16A}" type="pres">
      <dgm:prSet presAssocID="{F1CB7AB9-BFED-46FA-A993-6DF616749EB4}" presName="conn2-1" presStyleLbl="parChTrans1D2" presStyleIdx="0" presStyleCnt="1"/>
      <dgm:spPr/>
      <dgm:t>
        <a:bodyPr/>
        <a:lstStyle/>
        <a:p>
          <a:endParaRPr lang="es-EC"/>
        </a:p>
      </dgm:t>
    </dgm:pt>
    <dgm:pt modelId="{EDF2C05E-C944-4DA5-96DB-33AC072FD8ED}" type="pres">
      <dgm:prSet presAssocID="{F1CB7AB9-BFED-46FA-A993-6DF616749EB4}" presName="connTx" presStyleLbl="parChTrans1D2" presStyleIdx="0" presStyleCnt="1"/>
      <dgm:spPr/>
      <dgm:t>
        <a:bodyPr/>
        <a:lstStyle/>
        <a:p>
          <a:endParaRPr lang="es-EC"/>
        </a:p>
      </dgm:t>
    </dgm:pt>
    <dgm:pt modelId="{DB2B30FC-AB47-4B90-822C-88BAE4F78C1B}" type="pres">
      <dgm:prSet presAssocID="{84D72424-5040-4165-8C1C-05DDFE977CAC}" presName="root2" presStyleCnt="0"/>
      <dgm:spPr/>
    </dgm:pt>
    <dgm:pt modelId="{C308DCDF-E135-427B-A633-365CDF27D37D}" type="pres">
      <dgm:prSet presAssocID="{84D72424-5040-4165-8C1C-05DDFE977CAC}" presName="LevelTwoTextNode" presStyleLbl="node2" presStyleIdx="0" presStyleCnt="1" custScaleX="148986" custScaleY="175314" custLinFactNeighborY="-178">
        <dgm:presLayoutVars>
          <dgm:chPref val="3"/>
        </dgm:presLayoutVars>
      </dgm:prSet>
      <dgm:spPr/>
      <dgm:t>
        <a:bodyPr/>
        <a:lstStyle/>
        <a:p>
          <a:endParaRPr lang="es-ES"/>
        </a:p>
      </dgm:t>
    </dgm:pt>
    <dgm:pt modelId="{E63B747C-A3CC-4D77-B19E-10ACCEC7C7C0}" type="pres">
      <dgm:prSet presAssocID="{84D72424-5040-4165-8C1C-05DDFE977CAC}" presName="level3hierChild" presStyleCnt="0"/>
      <dgm:spPr/>
    </dgm:pt>
    <dgm:pt modelId="{54DF0948-9708-42AB-BD6B-AF74DD8B7872}" type="pres">
      <dgm:prSet presAssocID="{D03A5FFF-DCE6-4D37-BD8D-8283693401F8}" presName="conn2-1" presStyleLbl="parChTrans1D3" presStyleIdx="0" presStyleCnt="3"/>
      <dgm:spPr/>
      <dgm:t>
        <a:bodyPr/>
        <a:lstStyle/>
        <a:p>
          <a:endParaRPr lang="es-EC"/>
        </a:p>
      </dgm:t>
    </dgm:pt>
    <dgm:pt modelId="{9457F76E-07A8-459E-85B5-27171AC08264}" type="pres">
      <dgm:prSet presAssocID="{D03A5FFF-DCE6-4D37-BD8D-8283693401F8}" presName="connTx" presStyleLbl="parChTrans1D3" presStyleIdx="0" presStyleCnt="3"/>
      <dgm:spPr/>
      <dgm:t>
        <a:bodyPr/>
        <a:lstStyle/>
        <a:p>
          <a:endParaRPr lang="es-EC"/>
        </a:p>
      </dgm:t>
    </dgm:pt>
    <dgm:pt modelId="{22A3E631-D5B3-49F4-ABAA-6905499C8D5E}" type="pres">
      <dgm:prSet presAssocID="{3D3F7044-32C6-4D1F-8EA4-D6A279951FEC}" presName="root2" presStyleCnt="0"/>
      <dgm:spPr/>
    </dgm:pt>
    <dgm:pt modelId="{D34E771E-396B-4BCC-8183-B89C34A4946D}" type="pres">
      <dgm:prSet presAssocID="{3D3F7044-32C6-4D1F-8EA4-D6A279951FEC}" presName="LevelTwoTextNode" presStyleLbl="node3" presStyleIdx="0" presStyleCnt="3" custScaleX="146150" custScaleY="134885" custLinFactNeighborY="-50682">
        <dgm:presLayoutVars>
          <dgm:chPref val="3"/>
        </dgm:presLayoutVars>
      </dgm:prSet>
      <dgm:spPr/>
      <dgm:t>
        <a:bodyPr/>
        <a:lstStyle/>
        <a:p>
          <a:endParaRPr lang="es-ES"/>
        </a:p>
      </dgm:t>
    </dgm:pt>
    <dgm:pt modelId="{94DF48DD-ED57-4D30-A7F9-DDFC248C2425}" type="pres">
      <dgm:prSet presAssocID="{3D3F7044-32C6-4D1F-8EA4-D6A279951FEC}" presName="level3hierChild" presStyleCnt="0"/>
      <dgm:spPr/>
    </dgm:pt>
    <dgm:pt modelId="{C488E751-ED9E-4C30-A2B5-76F9F99CC260}" type="pres">
      <dgm:prSet presAssocID="{17B32E41-B839-4075-825D-CBF0A93A7BBA}" presName="conn2-1" presStyleLbl="parChTrans1D3" presStyleIdx="1" presStyleCnt="3"/>
      <dgm:spPr/>
      <dgm:t>
        <a:bodyPr/>
        <a:lstStyle/>
        <a:p>
          <a:endParaRPr lang="es-EC"/>
        </a:p>
      </dgm:t>
    </dgm:pt>
    <dgm:pt modelId="{4B9EEC10-AC16-46BF-A0E8-49FB10A467AD}" type="pres">
      <dgm:prSet presAssocID="{17B32E41-B839-4075-825D-CBF0A93A7BBA}" presName="connTx" presStyleLbl="parChTrans1D3" presStyleIdx="1" presStyleCnt="3"/>
      <dgm:spPr/>
      <dgm:t>
        <a:bodyPr/>
        <a:lstStyle/>
        <a:p>
          <a:endParaRPr lang="es-EC"/>
        </a:p>
      </dgm:t>
    </dgm:pt>
    <dgm:pt modelId="{CCD3CE02-FD2B-4CF8-BD50-BD8E0B40E48B}" type="pres">
      <dgm:prSet presAssocID="{9C8971DD-A294-41B4-ABDB-45B98F22195F}" presName="root2" presStyleCnt="0"/>
      <dgm:spPr/>
    </dgm:pt>
    <dgm:pt modelId="{33E68FE4-6F21-48FF-BB3C-8FC6BE6158E7}" type="pres">
      <dgm:prSet presAssocID="{9C8971DD-A294-41B4-ABDB-45B98F22195F}" presName="LevelTwoTextNode" presStyleLbl="node3" presStyleIdx="1" presStyleCnt="3" custScaleX="146150" custScaleY="120685" custLinFactNeighborY="-32473">
        <dgm:presLayoutVars>
          <dgm:chPref val="3"/>
        </dgm:presLayoutVars>
      </dgm:prSet>
      <dgm:spPr/>
      <dgm:t>
        <a:bodyPr/>
        <a:lstStyle/>
        <a:p>
          <a:endParaRPr lang="es-ES"/>
        </a:p>
      </dgm:t>
    </dgm:pt>
    <dgm:pt modelId="{02BC485B-16BF-4A1F-89EB-52E2A3126562}" type="pres">
      <dgm:prSet presAssocID="{9C8971DD-A294-41B4-ABDB-45B98F22195F}" presName="level3hierChild" presStyleCnt="0"/>
      <dgm:spPr/>
    </dgm:pt>
    <dgm:pt modelId="{57EA76CF-4163-419F-83A4-5CC5C0F87FE8}" type="pres">
      <dgm:prSet presAssocID="{372A16B8-D8E3-47BC-A32B-E4E3B4975B50}" presName="conn2-1" presStyleLbl="parChTrans1D3" presStyleIdx="2" presStyleCnt="3"/>
      <dgm:spPr/>
      <dgm:t>
        <a:bodyPr/>
        <a:lstStyle/>
        <a:p>
          <a:endParaRPr lang="es-EC"/>
        </a:p>
      </dgm:t>
    </dgm:pt>
    <dgm:pt modelId="{E4B4BA47-72D4-42C6-B6DF-882C2B57E325}" type="pres">
      <dgm:prSet presAssocID="{372A16B8-D8E3-47BC-A32B-E4E3B4975B50}" presName="connTx" presStyleLbl="parChTrans1D3" presStyleIdx="2" presStyleCnt="3"/>
      <dgm:spPr/>
      <dgm:t>
        <a:bodyPr/>
        <a:lstStyle/>
        <a:p>
          <a:endParaRPr lang="es-EC"/>
        </a:p>
      </dgm:t>
    </dgm:pt>
    <dgm:pt modelId="{459053A9-DE02-43E0-8B24-ED035361C73B}" type="pres">
      <dgm:prSet presAssocID="{47ED6CE9-FE60-4260-A62A-B9DD48533BC5}" presName="root2" presStyleCnt="0"/>
      <dgm:spPr/>
    </dgm:pt>
    <dgm:pt modelId="{85D45053-FACD-4E1E-BBBC-7549FBB530FC}" type="pres">
      <dgm:prSet presAssocID="{47ED6CE9-FE60-4260-A62A-B9DD48533BC5}" presName="LevelTwoTextNode" presStyleLbl="node3" presStyleIdx="2" presStyleCnt="3" custScaleX="144589" custScaleY="99194">
        <dgm:presLayoutVars>
          <dgm:chPref val="3"/>
        </dgm:presLayoutVars>
      </dgm:prSet>
      <dgm:spPr/>
      <dgm:t>
        <a:bodyPr/>
        <a:lstStyle/>
        <a:p>
          <a:endParaRPr lang="es-EC"/>
        </a:p>
      </dgm:t>
    </dgm:pt>
    <dgm:pt modelId="{E970681D-85AE-4E5E-88E0-2F5A7E350347}" type="pres">
      <dgm:prSet presAssocID="{47ED6CE9-FE60-4260-A62A-B9DD48533BC5}" presName="level3hierChild" presStyleCnt="0"/>
      <dgm:spPr/>
    </dgm:pt>
  </dgm:ptLst>
  <dgm:cxnLst>
    <dgm:cxn modelId="{8FEB2F80-35EE-410F-A46C-2BB79F5AF730}" srcId="{84D72424-5040-4165-8C1C-05DDFE977CAC}" destId="{3D3F7044-32C6-4D1F-8EA4-D6A279951FEC}" srcOrd="0" destOrd="0" parTransId="{D03A5FFF-DCE6-4D37-BD8D-8283693401F8}" sibTransId="{7F74DFEA-4EBC-402E-82D2-05536FE43DB9}"/>
    <dgm:cxn modelId="{B1BE968D-637B-475B-A087-79495FDDA580}" srcId="{84D72424-5040-4165-8C1C-05DDFE977CAC}" destId="{47ED6CE9-FE60-4260-A62A-B9DD48533BC5}" srcOrd="2" destOrd="0" parTransId="{372A16B8-D8E3-47BC-A32B-E4E3B4975B50}" sibTransId="{AC0E7C80-028A-4112-99CC-1238EA5A00E7}"/>
    <dgm:cxn modelId="{DAECC57B-592D-4A6E-8EA3-52F007855F25}" type="presOf" srcId="{9F3F76BB-3543-45D0-B48F-88B4B673539B}" destId="{E41D3809-B005-4A92-8750-C3A4CF859DC2}" srcOrd="0" destOrd="0" presId="urn:microsoft.com/office/officeart/2008/layout/HorizontalMultiLevelHierarchy"/>
    <dgm:cxn modelId="{DE748043-9B2F-4821-BD4E-76D3D0B9A259}" type="presOf" srcId="{17B32E41-B839-4075-825D-CBF0A93A7BBA}" destId="{C488E751-ED9E-4C30-A2B5-76F9F99CC260}" srcOrd="0" destOrd="0" presId="urn:microsoft.com/office/officeart/2008/layout/HorizontalMultiLevelHierarchy"/>
    <dgm:cxn modelId="{80D584E6-56F8-4CEC-AA79-6D959F56F23D}" type="presOf" srcId="{F1CB7AB9-BFED-46FA-A993-6DF616749EB4}" destId="{428D6BB4-FC28-4BB2-AC0A-12690F6AB16A}" srcOrd="0" destOrd="0" presId="urn:microsoft.com/office/officeart/2008/layout/HorizontalMultiLevelHierarchy"/>
    <dgm:cxn modelId="{44A36796-D59D-477D-AAF8-8D93FE5954B2}" type="presOf" srcId="{F1CB7AB9-BFED-46FA-A993-6DF616749EB4}" destId="{EDF2C05E-C944-4DA5-96DB-33AC072FD8ED}" srcOrd="1" destOrd="0" presId="urn:microsoft.com/office/officeart/2008/layout/HorizontalMultiLevelHierarchy"/>
    <dgm:cxn modelId="{B4EAE168-DE41-4466-9F50-9E45EB8BDE6A}" type="presOf" srcId="{D03A5FFF-DCE6-4D37-BD8D-8283693401F8}" destId="{9457F76E-07A8-459E-85B5-27171AC08264}" srcOrd="1" destOrd="0" presId="urn:microsoft.com/office/officeart/2008/layout/HorizontalMultiLevelHierarchy"/>
    <dgm:cxn modelId="{F17F8F2B-F05A-4298-97AE-86EC6734AAED}" type="presOf" srcId="{3D3F7044-32C6-4D1F-8EA4-D6A279951FEC}" destId="{D34E771E-396B-4BCC-8183-B89C34A4946D}" srcOrd="0" destOrd="0" presId="urn:microsoft.com/office/officeart/2008/layout/HorizontalMultiLevelHierarchy"/>
    <dgm:cxn modelId="{039AC39C-5489-4E58-97A6-DDB68BAC9A33}" type="presOf" srcId="{47ED6CE9-FE60-4260-A62A-B9DD48533BC5}" destId="{85D45053-FACD-4E1E-BBBC-7549FBB530FC}" srcOrd="0" destOrd="0" presId="urn:microsoft.com/office/officeart/2008/layout/HorizontalMultiLevelHierarchy"/>
    <dgm:cxn modelId="{860DBD7C-1BA1-4BAE-9E74-EB20ED9C1495}" srcId="{84D72424-5040-4165-8C1C-05DDFE977CAC}" destId="{9C8971DD-A294-41B4-ABDB-45B98F22195F}" srcOrd="1" destOrd="0" parTransId="{17B32E41-B839-4075-825D-CBF0A93A7BBA}" sibTransId="{B0DD3D87-5EF0-4172-93A0-B58C78783C3C}"/>
    <dgm:cxn modelId="{F96BA8C7-6861-4538-970E-BD7BBF3D4AF4}" srcId="{9F3F76BB-3543-45D0-B48F-88B4B673539B}" destId="{84D72424-5040-4165-8C1C-05DDFE977CAC}" srcOrd="0" destOrd="0" parTransId="{F1CB7AB9-BFED-46FA-A993-6DF616749EB4}" sibTransId="{8F27603A-A60D-4E27-9FE4-ADD8FACA1B49}"/>
    <dgm:cxn modelId="{AD277DCF-A158-4D59-92E8-690012FFA6BD}" type="presOf" srcId="{84D72424-5040-4165-8C1C-05DDFE977CAC}" destId="{C308DCDF-E135-427B-A633-365CDF27D37D}" srcOrd="0" destOrd="0" presId="urn:microsoft.com/office/officeart/2008/layout/HorizontalMultiLevelHierarchy"/>
    <dgm:cxn modelId="{0C64879E-08CB-4258-BE67-26E06F5AC409}" type="presOf" srcId="{17B32E41-B839-4075-825D-CBF0A93A7BBA}" destId="{4B9EEC10-AC16-46BF-A0E8-49FB10A467AD}" srcOrd="1" destOrd="0" presId="urn:microsoft.com/office/officeart/2008/layout/HorizontalMultiLevelHierarchy"/>
    <dgm:cxn modelId="{A4D2709E-CFA1-4B1C-8D89-26F7649AFF7C}" type="presOf" srcId="{372A16B8-D8E3-47BC-A32B-E4E3B4975B50}" destId="{E4B4BA47-72D4-42C6-B6DF-882C2B57E325}" srcOrd="1" destOrd="0" presId="urn:microsoft.com/office/officeart/2008/layout/HorizontalMultiLevelHierarchy"/>
    <dgm:cxn modelId="{BC407DBD-93D0-4499-83D0-CAA9AC87BE10}" type="presOf" srcId="{D03A5FFF-DCE6-4D37-BD8D-8283693401F8}" destId="{54DF0948-9708-42AB-BD6B-AF74DD8B7872}" srcOrd="0" destOrd="0" presId="urn:microsoft.com/office/officeart/2008/layout/HorizontalMultiLevelHierarchy"/>
    <dgm:cxn modelId="{3ABE0E6D-FCDC-490E-A198-6589754B7CF4}" type="presOf" srcId="{BBE9F30F-2199-4238-AFFA-90A67AD7BDC4}" destId="{0F1F804F-4DC8-4B57-B675-2F233949201E}" srcOrd="0" destOrd="0" presId="urn:microsoft.com/office/officeart/2008/layout/HorizontalMultiLevelHierarchy"/>
    <dgm:cxn modelId="{0FE2E9EB-1901-4FED-AD43-7BA5BC21DE44}" type="presOf" srcId="{9C8971DD-A294-41B4-ABDB-45B98F22195F}" destId="{33E68FE4-6F21-48FF-BB3C-8FC6BE6158E7}" srcOrd="0"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A4E82092-2D5C-4ABE-A314-C92A09480C4A}" type="presOf" srcId="{372A16B8-D8E3-47BC-A32B-E4E3B4975B50}" destId="{57EA76CF-4163-419F-83A4-5CC5C0F87FE8}" srcOrd="0" destOrd="0" presId="urn:microsoft.com/office/officeart/2008/layout/HorizontalMultiLevelHierarchy"/>
    <dgm:cxn modelId="{DC9E2C50-9C7B-4DCD-AA8E-1BAEF2FD9298}" type="presParOf" srcId="{0F1F804F-4DC8-4B57-B675-2F233949201E}" destId="{593FC032-9419-4484-AAC3-44A707D7659A}" srcOrd="0" destOrd="0" presId="urn:microsoft.com/office/officeart/2008/layout/HorizontalMultiLevelHierarchy"/>
    <dgm:cxn modelId="{B04DAFDC-27A9-4544-8E75-B49D7C70F159}" type="presParOf" srcId="{593FC032-9419-4484-AAC3-44A707D7659A}" destId="{E41D3809-B005-4A92-8750-C3A4CF859DC2}" srcOrd="0" destOrd="0" presId="urn:microsoft.com/office/officeart/2008/layout/HorizontalMultiLevelHierarchy"/>
    <dgm:cxn modelId="{D3A7D913-1C00-442A-A69E-41334DFF17F7}" type="presParOf" srcId="{593FC032-9419-4484-AAC3-44A707D7659A}" destId="{5EF2F110-FC1F-4629-AC00-06AFB0252706}" srcOrd="1" destOrd="0" presId="urn:microsoft.com/office/officeart/2008/layout/HorizontalMultiLevelHierarchy"/>
    <dgm:cxn modelId="{0259B518-B7D0-42E1-BF31-C4048893B2BF}" type="presParOf" srcId="{5EF2F110-FC1F-4629-AC00-06AFB0252706}" destId="{428D6BB4-FC28-4BB2-AC0A-12690F6AB16A}" srcOrd="0" destOrd="0" presId="urn:microsoft.com/office/officeart/2008/layout/HorizontalMultiLevelHierarchy"/>
    <dgm:cxn modelId="{9F743D35-8A55-434E-851F-98D434FF2F89}" type="presParOf" srcId="{428D6BB4-FC28-4BB2-AC0A-12690F6AB16A}" destId="{EDF2C05E-C944-4DA5-96DB-33AC072FD8ED}" srcOrd="0" destOrd="0" presId="urn:microsoft.com/office/officeart/2008/layout/HorizontalMultiLevelHierarchy"/>
    <dgm:cxn modelId="{2C7A56F2-3CC0-4C4B-B071-53575B7C3D9A}" type="presParOf" srcId="{5EF2F110-FC1F-4629-AC00-06AFB0252706}" destId="{DB2B30FC-AB47-4B90-822C-88BAE4F78C1B}" srcOrd="1" destOrd="0" presId="urn:microsoft.com/office/officeart/2008/layout/HorizontalMultiLevelHierarchy"/>
    <dgm:cxn modelId="{3976E0D0-F073-41C7-ACF4-2481213899C6}" type="presParOf" srcId="{DB2B30FC-AB47-4B90-822C-88BAE4F78C1B}" destId="{C308DCDF-E135-427B-A633-365CDF27D37D}" srcOrd="0" destOrd="0" presId="urn:microsoft.com/office/officeart/2008/layout/HorizontalMultiLevelHierarchy"/>
    <dgm:cxn modelId="{E446D216-B19D-4E90-BD4C-F809715A3D1C}" type="presParOf" srcId="{DB2B30FC-AB47-4B90-822C-88BAE4F78C1B}" destId="{E63B747C-A3CC-4D77-B19E-10ACCEC7C7C0}" srcOrd="1" destOrd="0" presId="urn:microsoft.com/office/officeart/2008/layout/HorizontalMultiLevelHierarchy"/>
    <dgm:cxn modelId="{FC9629CD-848F-45C5-9829-E7DF6EFEB9EE}" type="presParOf" srcId="{E63B747C-A3CC-4D77-B19E-10ACCEC7C7C0}" destId="{54DF0948-9708-42AB-BD6B-AF74DD8B7872}" srcOrd="0" destOrd="0" presId="urn:microsoft.com/office/officeart/2008/layout/HorizontalMultiLevelHierarchy"/>
    <dgm:cxn modelId="{358BF600-E5DE-43A7-8654-41CF5B3D9738}" type="presParOf" srcId="{54DF0948-9708-42AB-BD6B-AF74DD8B7872}" destId="{9457F76E-07A8-459E-85B5-27171AC08264}" srcOrd="0" destOrd="0" presId="urn:microsoft.com/office/officeart/2008/layout/HorizontalMultiLevelHierarchy"/>
    <dgm:cxn modelId="{1BFE32DB-D5E0-46DF-A5E7-2B7F6E8973A3}" type="presParOf" srcId="{E63B747C-A3CC-4D77-B19E-10ACCEC7C7C0}" destId="{22A3E631-D5B3-49F4-ABAA-6905499C8D5E}" srcOrd="1" destOrd="0" presId="urn:microsoft.com/office/officeart/2008/layout/HorizontalMultiLevelHierarchy"/>
    <dgm:cxn modelId="{E154B677-602C-40D1-8677-A73A5F7CE742}" type="presParOf" srcId="{22A3E631-D5B3-49F4-ABAA-6905499C8D5E}" destId="{D34E771E-396B-4BCC-8183-B89C34A4946D}" srcOrd="0" destOrd="0" presId="urn:microsoft.com/office/officeart/2008/layout/HorizontalMultiLevelHierarchy"/>
    <dgm:cxn modelId="{FD9A6B2F-9C1E-463A-A8DC-F1A2CF882C9B}" type="presParOf" srcId="{22A3E631-D5B3-49F4-ABAA-6905499C8D5E}" destId="{94DF48DD-ED57-4D30-A7F9-DDFC248C2425}" srcOrd="1" destOrd="0" presId="urn:microsoft.com/office/officeart/2008/layout/HorizontalMultiLevelHierarchy"/>
    <dgm:cxn modelId="{96677BC4-2A04-49BC-A6A9-ED6AB26C7C24}" type="presParOf" srcId="{E63B747C-A3CC-4D77-B19E-10ACCEC7C7C0}" destId="{C488E751-ED9E-4C30-A2B5-76F9F99CC260}" srcOrd="2" destOrd="0" presId="urn:microsoft.com/office/officeart/2008/layout/HorizontalMultiLevelHierarchy"/>
    <dgm:cxn modelId="{16DD5F54-57C3-40D1-A384-6902C7273726}" type="presParOf" srcId="{C488E751-ED9E-4C30-A2B5-76F9F99CC260}" destId="{4B9EEC10-AC16-46BF-A0E8-49FB10A467AD}" srcOrd="0" destOrd="0" presId="urn:microsoft.com/office/officeart/2008/layout/HorizontalMultiLevelHierarchy"/>
    <dgm:cxn modelId="{FA7E63FB-8309-46BB-B169-2B4B5EFD1590}" type="presParOf" srcId="{E63B747C-A3CC-4D77-B19E-10ACCEC7C7C0}" destId="{CCD3CE02-FD2B-4CF8-BD50-BD8E0B40E48B}" srcOrd="3" destOrd="0" presId="urn:microsoft.com/office/officeart/2008/layout/HorizontalMultiLevelHierarchy"/>
    <dgm:cxn modelId="{A9A86203-9891-48DE-AC78-A38B33F9F2ED}" type="presParOf" srcId="{CCD3CE02-FD2B-4CF8-BD50-BD8E0B40E48B}" destId="{33E68FE4-6F21-48FF-BB3C-8FC6BE6158E7}" srcOrd="0" destOrd="0" presId="urn:microsoft.com/office/officeart/2008/layout/HorizontalMultiLevelHierarchy"/>
    <dgm:cxn modelId="{5404A2A9-9052-47FD-86D0-E93D1CDAD94C}" type="presParOf" srcId="{CCD3CE02-FD2B-4CF8-BD50-BD8E0B40E48B}" destId="{02BC485B-16BF-4A1F-89EB-52E2A3126562}" srcOrd="1" destOrd="0" presId="urn:microsoft.com/office/officeart/2008/layout/HorizontalMultiLevelHierarchy"/>
    <dgm:cxn modelId="{68A5BA98-E781-4861-8982-24BF394DFD2C}" type="presParOf" srcId="{E63B747C-A3CC-4D77-B19E-10ACCEC7C7C0}" destId="{57EA76CF-4163-419F-83A4-5CC5C0F87FE8}" srcOrd="4" destOrd="0" presId="urn:microsoft.com/office/officeart/2008/layout/HorizontalMultiLevelHierarchy"/>
    <dgm:cxn modelId="{20496833-783E-4DFC-A68E-09D174787BF4}" type="presParOf" srcId="{57EA76CF-4163-419F-83A4-5CC5C0F87FE8}" destId="{E4B4BA47-72D4-42C6-B6DF-882C2B57E325}" srcOrd="0" destOrd="0" presId="urn:microsoft.com/office/officeart/2008/layout/HorizontalMultiLevelHierarchy"/>
    <dgm:cxn modelId="{76A66D2F-0E8B-46DC-97DA-F75B45FF8E1A}" type="presParOf" srcId="{E63B747C-A3CC-4D77-B19E-10ACCEC7C7C0}" destId="{459053A9-DE02-43E0-8B24-ED035361C73B}" srcOrd="5" destOrd="0" presId="urn:microsoft.com/office/officeart/2008/layout/HorizontalMultiLevelHierarchy"/>
    <dgm:cxn modelId="{BF39B144-820E-4413-A020-6B61FE1A4BA5}" type="presParOf" srcId="{459053A9-DE02-43E0-8B24-ED035361C73B}" destId="{85D45053-FACD-4E1E-BBBC-7549FBB530FC}" srcOrd="0" destOrd="0" presId="urn:microsoft.com/office/officeart/2008/layout/HorizontalMultiLevelHierarchy"/>
    <dgm:cxn modelId="{56A15C0B-8AAE-44E3-9538-FF334109C92C}" type="presParOf" srcId="{459053A9-DE02-43E0-8B24-ED035361C73B}" destId="{E970681D-85AE-4E5E-88E0-2F5A7E350347}"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BF0887-6C35-418E-A846-B248826558A3}"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s-ES"/>
        </a:p>
      </dgm:t>
    </dgm:pt>
    <dgm:pt modelId="{C6094427-7CD8-483D-A32E-F57365B43BDA}">
      <dgm:prSet phldrT="[Texto]"/>
      <dgm:spPr/>
      <dgm:t>
        <a:bodyPr/>
        <a:lstStyle/>
        <a:p>
          <a:r>
            <a:rPr lang="es-ES" dirty="0" smtClean="0"/>
            <a:t>Daño de tarjetas electrónicas</a:t>
          </a:r>
          <a:endParaRPr lang="es-ES" dirty="0"/>
        </a:p>
      </dgm:t>
    </dgm:pt>
    <dgm:pt modelId="{B70595C2-800F-4133-A057-93D2A88AECDD}" type="parTrans" cxnId="{F473F8EA-FC3E-40AD-8FD5-990B7B5DE214}">
      <dgm:prSet/>
      <dgm:spPr/>
      <dgm:t>
        <a:bodyPr/>
        <a:lstStyle/>
        <a:p>
          <a:endParaRPr lang="es-ES"/>
        </a:p>
      </dgm:t>
    </dgm:pt>
    <dgm:pt modelId="{0F53A20A-6CBA-45E4-A414-9166E02208FE}" type="sibTrans" cxnId="{F473F8EA-FC3E-40AD-8FD5-990B7B5DE214}">
      <dgm:prSet/>
      <dgm:spPr/>
      <dgm:t>
        <a:bodyPr/>
        <a:lstStyle/>
        <a:p>
          <a:endParaRPr lang="es-ES"/>
        </a:p>
      </dgm:t>
    </dgm:pt>
    <dgm:pt modelId="{331ED62B-1A25-41FA-B6EE-2BD3395BBA01}">
      <dgm:prSet phldrT="[Texto]"/>
      <dgm:spPr/>
      <dgm:t>
        <a:bodyPr/>
        <a:lstStyle/>
        <a:p>
          <a:r>
            <a:rPr lang="es-ES" dirty="0" smtClean="0"/>
            <a:t>Paros y pérdida en la producción</a:t>
          </a:r>
          <a:endParaRPr lang="es-ES" dirty="0"/>
        </a:p>
      </dgm:t>
    </dgm:pt>
    <dgm:pt modelId="{8845EF38-A9FF-470F-BE8B-5DDA1306BB47}" type="parTrans" cxnId="{FE1A13E0-FCF4-4EB5-821F-E7E03B857AC3}">
      <dgm:prSet/>
      <dgm:spPr/>
      <dgm:t>
        <a:bodyPr/>
        <a:lstStyle/>
        <a:p>
          <a:endParaRPr lang="es-ES"/>
        </a:p>
      </dgm:t>
    </dgm:pt>
    <dgm:pt modelId="{8A2F7B9D-083E-4BF6-B1C1-931D5A2934DD}" type="sibTrans" cxnId="{FE1A13E0-FCF4-4EB5-821F-E7E03B857AC3}">
      <dgm:prSet/>
      <dgm:spPr/>
      <dgm:t>
        <a:bodyPr/>
        <a:lstStyle/>
        <a:p>
          <a:endParaRPr lang="es-ES"/>
        </a:p>
      </dgm:t>
    </dgm:pt>
    <dgm:pt modelId="{520BC9B3-91C1-445E-804E-53CC0805767E}">
      <dgm:prSet phldrT="[Texto]"/>
      <dgm:spPr/>
      <dgm:t>
        <a:bodyPr/>
        <a:lstStyle/>
        <a:p>
          <a:r>
            <a:rPr lang="es-ES" dirty="0" smtClean="0"/>
            <a:t>Modelo de máquina descontinuado </a:t>
          </a:r>
          <a:endParaRPr lang="es-ES" dirty="0"/>
        </a:p>
      </dgm:t>
    </dgm:pt>
    <dgm:pt modelId="{755661C9-6CBD-423C-85C3-600A1E0A99E1}" type="parTrans" cxnId="{CEC099CE-0FAE-46B6-ABC4-B61AA7F159B8}">
      <dgm:prSet/>
      <dgm:spPr/>
      <dgm:t>
        <a:bodyPr/>
        <a:lstStyle/>
        <a:p>
          <a:endParaRPr lang="es-ES"/>
        </a:p>
      </dgm:t>
    </dgm:pt>
    <dgm:pt modelId="{E40D8C2C-3289-4C1A-94A8-BB6C2C2A5449}" type="sibTrans" cxnId="{CEC099CE-0FAE-46B6-ABC4-B61AA7F159B8}">
      <dgm:prSet/>
      <dgm:spPr/>
      <dgm:t>
        <a:bodyPr/>
        <a:lstStyle/>
        <a:p>
          <a:endParaRPr lang="es-ES"/>
        </a:p>
      </dgm:t>
    </dgm:pt>
    <dgm:pt modelId="{90975650-8D0C-41C7-816C-F6B5E0F4805F}">
      <dgm:prSet phldrT="[Texto]"/>
      <dgm:spPr/>
      <dgm:t>
        <a:bodyPr/>
        <a:lstStyle/>
        <a:p>
          <a:r>
            <a:rPr lang="es-ES" dirty="0" smtClean="0"/>
            <a:t>Paro total de funcionamiento; mantenimientos</a:t>
          </a:r>
          <a:endParaRPr lang="es-ES" dirty="0"/>
        </a:p>
      </dgm:t>
    </dgm:pt>
    <dgm:pt modelId="{B0492867-DD76-4F45-AD80-2CF006D2F851}" type="parTrans" cxnId="{A6548001-00C4-495D-BB5C-7CCCE2AE5C12}">
      <dgm:prSet/>
      <dgm:spPr/>
      <dgm:t>
        <a:bodyPr/>
        <a:lstStyle/>
        <a:p>
          <a:endParaRPr lang="es-EC"/>
        </a:p>
      </dgm:t>
    </dgm:pt>
    <dgm:pt modelId="{0A801741-A315-4323-B5C3-337AF2D7FC74}" type="sibTrans" cxnId="{A6548001-00C4-495D-BB5C-7CCCE2AE5C12}">
      <dgm:prSet/>
      <dgm:spPr/>
      <dgm:t>
        <a:bodyPr/>
        <a:lstStyle/>
        <a:p>
          <a:endParaRPr lang="es-EC"/>
        </a:p>
      </dgm:t>
    </dgm:pt>
    <dgm:pt modelId="{73C76F5D-BF37-4FEA-A61D-ED1BF0D83937}" type="pres">
      <dgm:prSet presAssocID="{D3BF0887-6C35-418E-A846-B248826558A3}" presName="diagram" presStyleCnt="0">
        <dgm:presLayoutVars>
          <dgm:dir/>
          <dgm:resizeHandles val="exact"/>
        </dgm:presLayoutVars>
      </dgm:prSet>
      <dgm:spPr/>
      <dgm:t>
        <a:bodyPr/>
        <a:lstStyle/>
        <a:p>
          <a:endParaRPr lang="es-ES"/>
        </a:p>
      </dgm:t>
    </dgm:pt>
    <dgm:pt modelId="{F3D7CD37-8FC8-4667-8E7B-1269F349B5CA}" type="pres">
      <dgm:prSet presAssocID="{C6094427-7CD8-483D-A32E-F57365B43BDA}" presName="node" presStyleLbl="node1" presStyleIdx="0" presStyleCnt="4">
        <dgm:presLayoutVars>
          <dgm:bulletEnabled val="1"/>
        </dgm:presLayoutVars>
      </dgm:prSet>
      <dgm:spPr/>
      <dgm:t>
        <a:bodyPr/>
        <a:lstStyle/>
        <a:p>
          <a:endParaRPr lang="es-ES"/>
        </a:p>
      </dgm:t>
    </dgm:pt>
    <dgm:pt modelId="{9E543E65-31DC-4CF8-BAE4-81BB2F8A19A5}" type="pres">
      <dgm:prSet presAssocID="{0F53A20A-6CBA-45E4-A414-9166E02208FE}" presName="sibTrans" presStyleCnt="0"/>
      <dgm:spPr/>
      <dgm:t>
        <a:bodyPr/>
        <a:lstStyle/>
        <a:p>
          <a:endParaRPr lang="es-ES"/>
        </a:p>
      </dgm:t>
    </dgm:pt>
    <dgm:pt modelId="{2F75748A-AE8E-470B-85D3-BA19ABA1E107}" type="pres">
      <dgm:prSet presAssocID="{331ED62B-1A25-41FA-B6EE-2BD3395BBA01}" presName="node" presStyleLbl="node1" presStyleIdx="1" presStyleCnt="4">
        <dgm:presLayoutVars>
          <dgm:bulletEnabled val="1"/>
        </dgm:presLayoutVars>
      </dgm:prSet>
      <dgm:spPr/>
      <dgm:t>
        <a:bodyPr/>
        <a:lstStyle/>
        <a:p>
          <a:endParaRPr lang="es-ES"/>
        </a:p>
      </dgm:t>
    </dgm:pt>
    <dgm:pt modelId="{5C441CBB-6F11-49CB-AB25-28B2BA9444CD}" type="pres">
      <dgm:prSet presAssocID="{8A2F7B9D-083E-4BF6-B1C1-931D5A2934DD}" presName="sibTrans" presStyleCnt="0"/>
      <dgm:spPr/>
      <dgm:t>
        <a:bodyPr/>
        <a:lstStyle/>
        <a:p>
          <a:endParaRPr lang="es-ES"/>
        </a:p>
      </dgm:t>
    </dgm:pt>
    <dgm:pt modelId="{B5A23603-17A0-475B-9D59-E5261D53D4B9}" type="pres">
      <dgm:prSet presAssocID="{520BC9B3-91C1-445E-804E-53CC0805767E}" presName="node" presStyleLbl="node1" presStyleIdx="2" presStyleCnt="4">
        <dgm:presLayoutVars>
          <dgm:bulletEnabled val="1"/>
        </dgm:presLayoutVars>
      </dgm:prSet>
      <dgm:spPr/>
      <dgm:t>
        <a:bodyPr/>
        <a:lstStyle/>
        <a:p>
          <a:endParaRPr lang="es-ES"/>
        </a:p>
      </dgm:t>
    </dgm:pt>
    <dgm:pt modelId="{E393B19A-2978-4FD4-9246-180F6815055D}" type="pres">
      <dgm:prSet presAssocID="{E40D8C2C-3289-4C1A-94A8-BB6C2C2A5449}" presName="sibTrans" presStyleCnt="0"/>
      <dgm:spPr/>
    </dgm:pt>
    <dgm:pt modelId="{5FDCC269-B550-4FE7-98AC-CF403C2CF0BD}" type="pres">
      <dgm:prSet presAssocID="{90975650-8D0C-41C7-816C-F6B5E0F4805F}" presName="node" presStyleLbl="node1" presStyleIdx="3" presStyleCnt="4">
        <dgm:presLayoutVars>
          <dgm:bulletEnabled val="1"/>
        </dgm:presLayoutVars>
      </dgm:prSet>
      <dgm:spPr/>
      <dgm:t>
        <a:bodyPr/>
        <a:lstStyle/>
        <a:p>
          <a:endParaRPr lang="es-EC"/>
        </a:p>
      </dgm:t>
    </dgm:pt>
  </dgm:ptLst>
  <dgm:cxnLst>
    <dgm:cxn modelId="{B0303DB1-F5C6-40FD-A59C-B354C3AA7BEF}" type="presOf" srcId="{331ED62B-1A25-41FA-B6EE-2BD3395BBA01}" destId="{2F75748A-AE8E-470B-85D3-BA19ABA1E107}" srcOrd="0" destOrd="0" presId="urn:microsoft.com/office/officeart/2005/8/layout/default"/>
    <dgm:cxn modelId="{A6548001-00C4-495D-BB5C-7CCCE2AE5C12}" srcId="{D3BF0887-6C35-418E-A846-B248826558A3}" destId="{90975650-8D0C-41C7-816C-F6B5E0F4805F}" srcOrd="3" destOrd="0" parTransId="{B0492867-DD76-4F45-AD80-2CF006D2F851}" sibTransId="{0A801741-A315-4323-B5C3-337AF2D7FC74}"/>
    <dgm:cxn modelId="{CEC099CE-0FAE-46B6-ABC4-B61AA7F159B8}" srcId="{D3BF0887-6C35-418E-A846-B248826558A3}" destId="{520BC9B3-91C1-445E-804E-53CC0805767E}" srcOrd="2" destOrd="0" parTransId="{755661C9-6CBD-423C-85C3-600A1E0A99E1}" sibTransId="{E40D8C2C-3289-4C1A-94A8-BB6C2C2A5449}"/>
    <dgm:cxn modelId="{F473F8EA-FC3E-40AD-8FD5-990B7B5DE214}" srcId="{D3BF0887-6C35-418E-A846-B248826558A3}" destId="{C6094427-7CD8-483D-A32E-F57365B43BDA}" srcOrd="0" destOrd="0" parTransId="{B70595C2-800F-4133-A057-93D2A88AECDD}" sibTransId="{0F53A20A-6CBA-45E4-A414-9166E02208FE}"/>
    <dgm:cxn modelId="{BA600A18-CB32-4A56-9E4B-A8E08AF9E141}" type="presOf" srcId="{D3BF0887-6C35-418E-A846-B248826558A3}" destId="{73C76F5D-BF37-4FEA-A61D-ED1BF0D83937}" srcOrd="0" destOrd="0" presId="urn:microsoft.com/office/officeart/2005/8/layout/default"/>
    <dgm:cxn modelId="{FE1A13E0-FCF4-4EB5-821F-E7E03B857AC3}" srcId="{D3BF0887-6C35-418E-A846-B248826558A3}" destId="{331ED62B-1A25-41FA-B6EE-2BD3395BBA01}" srcOrd="1" destOrd="0" parTransId="{8845EF38-A9FF-470F-BE8B-5DDA1306BB47}" sibTransId="{8A2F7B9D-083E-4BF6-B1C1-931D5A2934DD}"/>
    <dgm:cxn modelId="{A3FB8CB2-7A66-4ACD-B510-5D66C4268470}" type="presOf" srcId="{90975650-8D0C-41C7-816C-F6B5E0F4805F}" destId="{5FDCC269-B550-4FE7-98AC-CF403C2CF0BD}" srcOrd="0" destOrd="0" presId="urn:microsoft.com/office/officeart/2005/8/layout/default"/>
    <dgm:cxn modelId="{EDFF1DBD-6B2E-41CB-B323-581C7C8EAEF8}" type="presOf" srcId="{C6094427-7CD8-483D-A32E-F57365B43BDA}" destId="{F3D7CD37-8FC8-4667-8E7B-1269F349B5CA}" srcOrd="0" destOrd="0" presId="urn:microsoft.com/office/officeart/2005/8/layout/default"/>
    <dgm:cxn modelId="{65FACED7-ACF1-4E7B-8281-A9A76031A38C}" type="presOf" srcId="{520BC9B3-91C1-445E-804E-53CC0805767E}" destId="{B5A23603-17A0-475B-9D59-E5261D53D4B9}" srcOrd="0" destOrd="0" presId="urn:microsoft.com/office/officeart/2005/8/layout/default"/>
    <dgm:cxn modelId="{5BC0E7EF-3185-40F9-8A08-657AB13FDFDC}" type="presParOf" srcId="{73C76F5D-BF37-4FEA-A61D-ED1BF0D83937}" destId="{F3D7CD37-8FC8-4667-8E7B-1269F349B5CA}" srcOrd="0" destOrd="0" presId="urn:microsoft.com/office/officeart/2005/8/layout/default"/>
    <dgm:cxn modelId="{9F79D92B-A40B-465F-9FFE-59639486FA84}" type="presParOf" srcId="{73C76F5D-BF37-4FEA-A61D-ED1BF0D83937}" destId="{9E543E65-31DC-4CF8-BAE4-81BB2F8A19A5}" srcOrd="1" destOrd="0" presId="urn:microsoft.com/office/officeart/2005/8/layout/default"/>
    <dgm:cxn modelId="{63EB5331-420C-4499-AFEA-F7D6E3B2F723}" type="presParOf" srcId="{73C76F5D-BF37-4FEA-A61D-ED1BF0D83937}" destId="{2F75748A-AE8E-470B-85D3-BA19ABA1E107}" srcOrd="2" destOrd="0" presId="urn:microsoft.com/office/officeart/2005/8/layout/default"/>
    <dgm:cxn modelId="{23038702-028E-4FFA-9295-CCD34003F621}" type="presParOf" srcId="{73C76F5D-BF37-4FEA-A61D-ED1BF0D83937}" destId="{5C441CBB-6F11-49CB-AB25-28B2BA9444CD}" srcOrd="3" destOrd="0" presId="urn:microsoft.com/office/officeart/2005/8/layout/default"/>
    <dgm:cxn modelId="{F624DC94-C116-4B7D-8380-49E86635979E}" type="presParOf" srcId="{73C76F5D-BF37-4FEA-A61D-ED1BF0D83937}" destId="{B5A23603-17A0-475B-9D59-E5261D53D4B9}" srcOrd="4" destOrd="0" presId="urn:microsoft.com/office/officeart/2005/8/layout/default"/>
    <dgm:cxn modelId="{3E2F2A33-7EA7-4854-BD90-3C7650A1FC65}" type="presParOf" srcId="{73C76F5D-BF37-4FEA-A61D-ED1BF0D83937}" destId="{E393B19A-2978-4FD4-9246-180F6815055D}" srcOrd="5" destOrd="0" presId="urn:microsoft.com/office/officeart/2005/8/layout/default"/>
    <dgm:cxn modelId="{B04A2C43-4C7A-4257-91C8-92538C3368C4}" type="presParOf" srcId="{73C76F5D-BF37-4FEA-A61D-ED1BF0D83937}" destId="{5FDCC269-B550-4FE7-98AC-CF403C2CF0B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Inyectora con tornillo alternativo</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400" dirty="0" smtClean="0"/>
            <a:t>El tornillo se encarga de recibir el plástico, fundirlo, mezclarlo y transportarlo en la parte delantera hasta juntar la cantidad suficiente e inyectarlo en el molde.</a:t>
          </a:r>
          <a:endParaRPr lang="es-ES" sz="1400"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5BC471C0-1B81-4589-A06B-27064506CD10}">
      <dgm:prSet custT="1"/>
      <dgm:spPr/>
      <dgm:t>
        <a:bodyPr/>
        <a:lstStyle/>
        <a:p>
          <a:r>
            <a:rPr lang="es-ES" sz="1400" dirty="0" smtClean="0"/>
            <a:t>Función del tornillo</a:t>
          </a:r>
          <a:endParaRPr lang="es-ES" sz="1400" dirty="0"/>
        </a:p>
      </dgm:t>
    </dgm:pt>
    <dgm:pt modelId="{A5235CCA-9FED-49D0-90F4-C1E3E6CBDF86}" type="parTrans" cxnId="{2A3EB751-F1A6-45CC-9B02-D18E4E2E45CB}">
      <dgm:prSet/>
      <dgm:spPr/>
      <dgm:t>
        <a:bodyPr/>
        <a:lstStyle/>
        <a:p>
          <a:endParaRPr lang="es-ES"/>
        </a:p>
      </dgm:t>
    </dgm:pt>
    <dgm:pt modelId="{10C0773F-E39C-4FB2-B903-5C2F11F653BE}" type="sibTrans" cxnId="{2A3EB751-F1A6-45CC-9B02-D18E4E2E45CB}">
      <dgm:prSet/>
      <dgm:spPr/>
      <dgm:t>
        <a:bodyPr/>
        <a:lstStyle/>
        <a:p>
          <a:endParaRPr lang="es-ES"/>
        </a:p>
      </dgm:t>
    </dgm:pt>
    <dgm:pt modelId="{06585FA0-4F8E-41BE-94FF-422B72884C52}">
      <dgm:prSet custT="1"/>
      <dgm:spPr/>
      <dgm:t>
        <a:bodyPr/>
        <a:lstStyle/>
        <a:p>
          <a:r>
            <a:rPr lang="es-ES" sz="1400" dirty="0" smtClean="0"/>
            <a:t>Accionamiento del tornillo</a:t>
          </a:r>
          <a:endParaRPr lang="es-ES" sz="1400" dirty="0"/>
        </a:p>
      </dgm:t>
    </dgm:pt>
    <dgm:pt modelId="{CF61CFA4-C281-437C-97B9-CEF5B8DDC8B3}" type="parTrans" cxnId="{D81CDAFF-4C79-409C-9D64-E45DF681A333}">
      <dgm:prSet/>
      <dgm:spPr/>
      <dgm:t>
        <a:bodyPr/>
        <a:lstStyle/>
        <a:p>
          <a:endParaRPr lang="es-ES"/>
        </a:p>
      </dgm:t>
    </dgm:pt>
    <dgm:pt modelId="{7489474A-9EEF-49AD-98CD-555582090C2A}" type="sibTrans" cxnId="{D81CDAFF-4C79-409C-9D64-E45DF681A333}">
      <dgm:prSet/>
      <dgm:spPr/>
      <dgm:t>
        <a:bodyPr/>
        <a:lstStyle/>
        <a:p>
          <a:endParaRPr lang="es-ES"/>
        </a:p>
      </dgm:t>
    </dgm:pt>
    <dgm:pt modelId="{67AA557F-02EC-4770-8380-C85C861DD176}">
      <dgm:prSet custT="1"/>
      <dgm:spPr/>
      <dgm:t>
        <a:bodyPr/>
        <a:lstStyle/>
        <a:p>
          <a:r>
            <a:rPr lang="es-ES" sz="1400" dirty="0" smtClean="0"/>
            <a:t>Transporta, compacta, elimina gases, plastifica e inyecta. </a:t>
          </a:r>
          <a:endParaRPr lang="es-ES" sz="1400" dirty="0"/>
        </a:p>
      </dgm:t>
    </dgm:pt>
    <dgm:pt modelId="{BD9BCDF4-DF0B-4994-9A74-18E9C03AFE82}" type="parTrans" cxnId="{82165D1F-527B-41CC-8F3D-CD94AA18141B}">
      <dgm:prSet/>
      <dgm:spPr/>
      <dgm:t>
        <a:bodyPr/>
        <a:lstStyle/>
        <a:p>
          <a:endParaRPr lang="es-ES"/>
        </a:p>
      </dgm:t>
    </dgm:pt>
    <dgm:pt modelId="{EF1247F1-2B9C-4648-8C67-653CECB7BE3B}" type="sibTrans" cxnId="{82165D1F-527B-41CC-8F3D-CD94AA18141B}">
      <dgm:prSet/>
      <dgm:spPr/>
      <dgm:t>
        <a:bodyPr/>
        <a:lstStyle/>
        <a:p>
          <a:endParaRPr lang="es-ES"/>
        </a:p>
      </dgm:t>
    </dgm:pt>
    <dgm:pt modelId="{2F3B409D-29C3-4BC2-B049-1F87D454FAB8}">
      <dgm:prSet custT="1"/>
      <dgm:spPr/>
      <dgm:t>
        <a:bodyPr/>
        <a:lstStyle/>
        <a:p>
          <a:r>
            <a:rPr lang="es-ES" sz="1400" dirty="0" smtClean="0"/>
            <a:t>Motor hidráulico y está unido por un extremo a un pistón hidráulico.</a:t>
          </a:r>
          <a:endParaRPr lang="es-ES" sz="1400" dirty="0"/>
        </a:p>
      </dgm:t>
    </dgm:pt>
    <dgm:pt modelId="{A76CADCD-B11C-4803-B26C-016DF77CE2B2}" type="sibTrans" cxnId="{133C09EC-3D11-4716-89C4-B8D599C25461}">
      <dgm:prSet/>
      <dgm:spPr/>
      <dgm:t>
        <a:bodyPr/>
        <a:lstStyle/>
        <a:p>
          <a:endParaRPr lang="es-ES"/>
        </a:p>
      </dgm:t>
    </dgm:pt>
    <dgm:pt modelId="{02D92BAD-9F2B-4415-8F97-32B5F647B019}" type="parTrans" cxnId="{133C09EC-3D11-4716-89C4-B8D599C25461}">
      <dgm:prSet/>
      <dgm:spPr/>
      <dgm:t>
        <a:bodyPr/>
        <a:lstStyle/>
        <a:p>
          <a:endParaRPr lang="es-ES"/>
        </a:p>
      </dgm:t>
    </dgm:pt>
    <dgm:pt modelId="{3900031B-0952-4C3C-A5C7-EBD394AFE3B8}">
      <dgm:prSet custT="1"/>
      <dgm:spPr/>
      <dgm:t>
        <a:bodyPr/>
        <a:lstStyle/>
        <a:p>
          <a:r>
            <a:rPr lang="es-EC" sz="1400" dirty="0" smtClean="0"/>
            <a:t>Relación  L/D</a:t>
          </a:r>
          <a:endParaRPr lang="es-EC" sz="1400" dirty="0"/>
        </a:p>
      </dgm:t>
    </dgm:pt>
    <dgm:pt modelId="{3D4D55C3-5EED-4500-86F6-14B8415BDAB5}" type="parTrans" cxnId="{2C1864EC-65FE-45A3-AD19-EC40F3DA9554}">
      <dgm:prSet/>
      <dgm:spPr/>
      <dgm:t>
        <a:bodyPr/>
        <a:lstStyle/>
        <a:p>
          <a:endParaRPr lang="es-EC"/>
        </a:p>
      </dgm:t>
    </dgm:pt>
    <dgm:pt modelId="{FB1CDF3E-0226-4141-AEC4-4F58227F4CA2}" type="sibTrans" cxnId="{2C1864EC-65FE-45A3-AD19-EC40F3DA9554}">
      <dgm:prSet/>
      <dgm:spPr/>
      <dgm:t>
        <a:bodyPr/>
        <a:lstStyle/>
        <a:p>
          <a:endParaRPr lang="es-EC"/>
        </a:p>
      </dgm:t>
    </dgm:pt>
    <dgm:pt modelId="{C850E542-65BC-47A7-AF0C-7667243548B5}">
      <dgm:prSet custT="1"/>
      <dgm:spPr/>
      <dgm:t>
        <a:bodyPr/>
        <a:lstStyle/>
        <a:p>
          <a:r>
            <a:rPr lang="es-EC" sz="1400" dirty="0" smtClean="0"/>
            <a:t>Generalmente la relación L/d utilizada es 18 o 20 pero si llega  a 28 o 30</a:t>
          </a:r>
          <a:endParaRPr lang="es-EC" sz="1400" dirty="0"/>
        </a:p>
      </dgm:t>
    </dgm:pt>
    <dgm:pt modelId="{7C452889-F55C-4BCB-B666-56C12ACA251B}" type="parTrans" cxnId="{5F109327-0350-41D7-B79B-6726D923482E}">
      <dgm:prSet/>
      <dgm:spPr/>
      <dgm:t>
        <a:bodyPr/>
        <a:lstStyle/>
        <a:p>
          <a:endParaRPr lang="es-EC"/>
        </a:p>
      </dgm:t>
    </dgm:pt>
    <dgm:pt modelId="{250A5E47-09CC-4487-9241-7221BCF1523B}" type="sibTrans" cxnId="{5F109327-0350-41D7-B79B-6726D923482E}">
      <dgm:prSet/>
      <dgm:spPr/>
      <dgm:t>
        <a:bodyPr/>
        <a:lstStyle/>
        <a:p>
          <a:endParaRPr lang="es-EC"/>
        </a:p>
      </dgm:t>
    </dgm:pt>
    <dgm:pt modelId="{2C9227E4-60E4-4A94-9110-EE66BEBF802D}">
      <dgm:prSet custT="1"/>
      <dgm:spPr/>
      <dgm:t>
        <a:bodyPr/>
        <a:lstStyle/>
        <a:p>
          <a:r>
            <a:rPr lang="es-EC" sz="1400" dirty="0" smtClean="0"/>
            <a:t>En un tornillo mas largo se tiene  menos variaciones de presión.</a:t>
          </a:r>
          <a:endParaRPr lang="es-EC" sz="1400" dirty="0"/>
        </a:p>
      </dgm:t>
    </dgm:pt>
    <dgm:pt modelId="{7C7F04D0-1674-4FCC-B3CB-4CC4E48FBFD4}" type="parTrans" cxnId="{07B3D298-42F7-4DD1-B381-4594C3085A0D}">
      <dgm:prSet/>
      <dgm:spPr/>
      <dgm:t>
        <a:bodyPr/>
        <a:lstStyle/>
        <a:p>
          <a:endParaRPr lang="es-EC"/>
        </a:p>
      </dgm:t>
    </dgm:pt>
    <dgm:pt modelId="{3752D72D-BABE-4D67-A943-1563E2FAD151}" type="sibTrans" cxnId="{07B3D298-42F7-4DD1-B381-4594C3085A0D}">
      <dgm:prSet/>
      <dgm:spPr/>
      <dgm:t>
        <a:bodyPr/>
        <a:lstStyle/>
        <a:p>
          <a:endParaRPr lang="es-EC"/>
        </a:p>
      </dgm:t>
    </dgm:pt>
    <dgm:pt modelId="{CE2C1D33-6D46-4F10-8380-9C38DFEEB696}">
      <dgm:prSet custT="1"/>
      <dgm:spPr/>
      <dgm:t>
        <a:bodyPr/>
        <a:lstStyle/>
        <a:p>
          <a:r>
            <a:rPr lang="es-EC" sz="1400" dirty="0" smtClean="0"/>
            <a:t>Cuanto mayor es la relación L/D mayor calor por esfuerzo se genera uniformemente en el plástico</a:t>
          </a:r>
          <a:endParaRPr lang="es-EC" sz="1400" dirty="0"/>
        </a:p>
      </dgm:t>
    </dgm:pt>
    <dgm:pt modelId="{38F696F6-D3FB-4FE2-B12B-2E57860C7BF2}" type="sibTrans" cxnId="{ABCB5717-3DDB-4F64-88D6-17224531B892}">
      <dgm:prSet/>
      <dgm:spPr/>
      <dgm:t>
        <a:bodyPr/>
        <a:lstStyle/>
        <a:p>
          <a:endParaRPr lang="es-EC"/>
        </a:p>
      </dgm:t>
    </dgm:pt>
    <dgm:pt modelId="{911E60FE-59A1-422C-BF88-312268A64196}" type="parTrans" cxnId="{ABCB5717-3DDB-4F64-88D6-17224531B892}">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X="149017" custScaleY="152162">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E4D03A7C-9CD5-4F3D-A9FB-C0C599281E8D}" type="pres">
      <dgm:prSet presAssocID="{F379FC1D-5415-40E6-B69D-4219A613583A}" presName="conn2-1" presStyleLbl="parChTrans1D2" presStyleIdx="0" presStyleCnt="1"/>
      <dgm:spPr/>
      <dgm:t>
        <a:bodyPr/>
        <a:lstStyle/>
        <a:p>
          <a:endParaRPr lang="es-EC"/>
        </a:p>
      </dgm:t>
    </dgm:pt>
    <dgm:pt modelId="{93390A3A-B177-441B-853B-C49261B3C1E7}" type="pres">
      <dgm:prSet presAssocID="{F379FC1D-5415-40E6-B69D-4219A613583A}" presName="connTx" presStyleLbl="parChTrans1D2" presStyleIdx="0" presStyleCnt="1"/>
      <dgm:spPr/>
      <dgm:t>
        <a:bodyPr/>
        <a:lstStyle/>
        <a:p>
          <a:endParaRPr lang="es-EC"/>
        </a:p>
      </dgm:t>
    </dgm:pt>
    <dgm:pt modelId="{255ECFE9-4FFA-4DE6-819A-993649EF84BA}" type="pres">
      <dgm:prSet presAssocID="{47F84568-3A81-44DF-8CC6-4E85233DE8A5}" presName="root2" presStyleCnt="0"/>
      <dgm:spPr/>
    </dgm:pt>
    <dgm:pt modelId="{D5B93653-2736-46F8-8B70-CC21F863C311}" type="pres">
      <dgm:prSet presAssocID="{47F84568-3A81-44DF-8CC6-4E85233DE8A5}" presName="LevelTwoTextNode" presStyleLbl="node2" presStyleIdx="0" presStyleCnt="1" custScaleX="148986" custScaleY="303571">
        <dgm:presLayoutVars>
          <dgm:chPref val="3"/>
        </dgm:presLayoutVars>
      </dgm:prSet>
      <dgm:spPr/>
      <dgm:t>
        <a:bodyPr/>
        <a:lstStyle/>
        <a:p>
          <a:endParaRPr lang="es-ES"/>
        </a:p>
      </dgm:t>
    </dgm:pt>
    <dgm:pt modelId="{5280FEA8-A1FF-42C0-84C6-296DCA8431C0}" type="pres">
      <dgm:prSet presAssocID="{47F84568-3A81-44DF-8CC6-4E85233DE8A5}" presName="level3hierChild" presStyleCnt="0"/>
      <dgm:spPr/>
    </dgm:pt>
    <dgm:pt modelId="{D694C639-10EA-471E-919A-C243DBFE0BB3}" type="pres">
      <dgm:prSet presAssocID="{A5235CCA-9FED-49D0-90F4-C1E3E6CBDF86}" presName="conn2-1" presStyleLbl="parChTrans1D3" presStyleIdx="0" presStyleCnt="3"/>
      <dgm:spPr/>
      <dgm:t>
        <a:bodyPr/>
        <a:lstStyle/>
        <a:p>
          <a:endParaRPr lang="es-EC"/>
        </a:p>
      </dgm:t>
    </dgm:pt>
    <dgm:pt modelId="{0267A5DC-6E58-4822-BD65-D84A7411389A}" type="pres">
      <dgm:prSet presAssocID="{A5235CCA-9FED-49D0-90F4-C1E3E6CBDF86}" presName="connTx" presStyleLbl="parChTrans1D3" presStyleIdx="0" presStyleCnt="3"/>
      <dgm:spPr/>
      <dgm:t>
        <a:bodyPr/>
        <a:lstStyle/>
        <a:p>
          <a:endParaRPr lang="es-EC"/>
        </a:p>
      </dgm:t>
    </dgm:pt>
    <dgm:pt modelId="{1FAFAF22-126D-4611-9AE1-602E4ED59E5F}" type="pres">
      <dgm:prSet presAssocID="{5BC471C0-1B81-4589-A06B-27064506CD10}" presName="root2" presStyleCnt="0"/>
      <dgm:spPr/>
    </dgm:pt>
    <dgm:pt modelId="{EA3A8909-013F-4145-ADF1-90D41932D93E}" type="pres">
      <dgm:prSet presAssocID="{5BC471C0-1B81-4589-A06B-27064506CD10}" presName="LevelTwoTextNode" presStyleLbl="node3" presStyleIdx="0" presStyleCnt="3" custScaleX="146150" custLinFactY="-100000" custLinFactNeighborY="-113776">
        <dgm:presLayoutVars>
          <dgm:chPref val="3"/>
        </dgm:presLayoutVars>
      </dgm:prSet>
      <dgm:spPr/>
      <dgm:t>
        <a:bodyPr/>
        <a:lstStyle/>
        <a:p>
          <a:endParaRPr lang="es-ES"/>
        </a:p>
      </dgm:t>
    </dgm:pt>
    <dgm:pt modelId="{2EB0F224-BDD6-42E3-8B93-8463ECF1860E}" type="pres">
      <dgm:prSet presAssocID="{5BC471C0-1B81-4589-A06B-27064506CD10}" presName="level3hierChild" presStyleCnt="0"/>
      <dgm:spPr/>
    </dgm:pt>
    <dgm:pt modelId="{2B6DA779-84F9-4DBB-805C-AD55F034FA23}" type="pres">
      <dgm:prSet presAssocID="{BD9BCDF4-DF0B-4994-9A74-18E9C03AFE82}" presName="conn2-1" presStyleLbl="parChTrans1D4" presStyleIdx="0" presStyleCnt="5"/>
      <dgm:spPr/>
      <dgm:t>
        <a:bodyPr/>
        <a:lstStyle/>
        <a:p>
          <a:endParaRPr lang="es-EC"/>
        </a:p>
      </dgm:t>
    </dgm:pt>
    <dgm:pt modelId="{F7D4A52B-B2E7-494E-BBAC-F3A67DB5BAA2}" type="pres">
      <dgm:prSet presAssocID="{BD9BCDF4-DF0B-4994-9A74-18E9C03AFE82}" presName="connTx" presStyleLbl="parChTrans1D4" presStyleIdx="0" presStyleCnt="5"/>
      <dgm:spPr/>
      <dgm:t>
        <a:bodyPr/>
        <a:lstStyle/>
        <a:p>
          <a:endParaRPr lang="es-EC"/>
        </a:p>
      </dgm:t>
    </dgm:pt>
    <dgm:pt modelId="{41AA9AEA-8AB1-40AE-ABDB-09E933C5E67D}" type="pres">
      <dgm:prSet presAssocID="{67AA557F-02EC-4770-8380-C85C861DD176}" presName="root2" presStyleCnt="0"/>
      <dgm:spPr/>
    </dgm:pt>
    <dgm:pt modelId="{F6413422-9CEA-494F-B8C6-9BEEAAC6A39C}" type="pres">
      <dgm:prSet presAssocID="{67AA557F-02EC-4770-8380-C85C861DD176}" presName="LevelTwoTextNode" presStyleLbl="node4" presStyleIdx="0" presStyleCnt="5" custScaleX="157995" custScaleY="141210" custLinFactY="-100000" custLinFactNeighborY="-113776">
        <dgm:presLayoutVars>
          <dgm:chPref val="3"/>
        </dgm:presLayoutVars>
      </dgm:prSet>
      <dgm:spPr/>
      <dgm:t>
        <a:bodyPr/>
        <a:lstStyle/>
        <a:p>
          <a:endParaRPr lang="es-ES"/>
        </a:p>
      </dgm:t>
    </dgm:pt>
    <dgm:pt modelId="{3DFA836B-33A8-4D77-B1B4-58E0A70ABED5}" type="pres">
      <dgm:prSet presAssocID="{67AA557F-02EC-4770-8380-C85C861DD176}" presName="level3hierChild" presStyleCnt="0"/>
      <dgm:spPr/>
    </dgm:pt>
    <dgm:pt modelId="{6CE9ED01-888E-4B78-8582-FB75BBD8A972}" type="pres">
      <dgm:prSet presAssocID="{CF61CFA4-C281-437C-97B9-CEF5B8DDC8B3}" presName="conn2-1" presStyleLbl="parChTrans1D3" presStyleIdx="1" presStyleCnt="3"/>
      <dgm:spPr/>
      <dgm:t>
        <a:bodyPr/>
        <a:lstStyle/>
        <a:p>
          <a:endParaRPr lang="es-EC"/>
        </a:p>
      </dgm:t>
    </dgm:pt>
    <dgm:pt modelId="{7D9E41AE-4EBA-4214-B586-6C749374F475}" type="pres">
      <dgm:prSet presAssocID="{CF61CFA4-C281-437C-97B9-CEF5B8DDC8B3}" presName="connTx" presStyleLbl="parChTrans1D3" presStyleIdx="1" presStyleCnt="3"/>
      <dgm:spPr/>
      <dgm:t>
        <a:bodyPr/>
        <a:lstStyle/>
        <a:p>
          <a:endParaRPr lang="es-EC"/>
        </a:p>
      </dgm:t>
    </dgm:pt>
    <dgm:pt modelId="{08E748C1-26BC-47C3-BEB1-10551DD661A5}" type="pres">
      <dgm:prSet presAssocID="{06585FA0-4F8E-41BE-94FF-422B72884C52}" presName="root2" presStyleCnt="0"/>
      <dgm:spPr/>
    </dgm:pt>
    <dgm:pt modelId="{0CA80ACC-93C0-4BCB-9335-F3CDDBD9B624}" type="pres">
      <dgm:prSet presAssocID="{06585FA0-4F8E-41BE-94FF-422B72884C52}" presName="LevelTwoTextNode" presStyleLbl="node3" presStyleIdx="1" presStyleCnt="3" custScaleX="146150" custLinFactY="-24554" custLinFactNeighborY="-100000">
        <dgm:presLayoutVars>
          <dgm:chPref val="3"/>
        </dgm:presLayoutVars>
      </dgm:prSet>
      <dgm:spPr/>
      <dgm:t>
        <a:bodyPr/>
        <a:lstStyle/>
        <a:p>
          <a:endParaRPr lang="es-ES"/>
        </a:p>
      </dgm:t>
    </dgm:pt>
    <dgm:pt modelId="{7A46CDA1-C721-4A5B-BFAC-FB5A15715B4E}" type="pres">
      <dgm:prSet presAssocID="{06585FA0-4F8E-41BE-94FF-422B72884C52}" presName="level3hierChild" presStyleCnt="0"/>
      <dgm:spPr/>
    </dgm:pt>
    <dgm:pt modelId="{066BA581-7353-48EE-8CD7-DC2F52F9226B}" type="pres">
      <dgm:prSet presAssocID="{02D92BAD-9F2B-4415-8F97-32B5F647B019}" presName="conn2-1" presStyleLbl="parChTrans1D4" presStyleIdx="1" presStyleCnt="5"/>
      <dgm:spPr/>
      <dgm:t>
        <a:bodyPr/>
        <a:lstStyle/>
        <a:p>
          <a:endParaRPr lang="es-EC"/>
        </a:p>
      </dgm:t>
    </dgm:pt>
    <dgm:pt modelId="{12EA9603-D3EC-4E15-9EE7-9EEF26059AF8}" type="pres">
      <dgm:prSet presAssocID="{02D92BAD-9F2B-4415-8F97-32B5F647B019}" presName="connTx" presStyleLbl="parChTrans1D4" presStyleIdx="1" presStyleCnt="5"/>
      <dgm:spPr/>
      <dgm:t>
        <a:bodyPr/>
        <a:lstStyle/>
        <a:p>
          <a:endParaRPr lang="es-EC"/>
        </a:p>
      </dgm:t>
    </dgm:pt>
    <dgm:pt modelId="{26FCD0F8-76DA-4D9E-B6FE-4DB152A04D06}" type="pres">
      <dgm:prSet presAssocID="{2F3B409D-29C3-4BC2-B049-1F87D454FAB8}" presName="root2" presStyleCnt="0"/>
      <dgm:spPr/>
    </dgm:pt>
    <dgm:pt modelId="{F6163EA2-8CFE-438C-A617-80F21B29C7C7}" type="pres">
      <dgm:prSet presAssocID="{2F3B409D-29C3-4BC2-B049-1F87D454FAB8}" presName="LevelTwoTextNode" presStyleLbl="node4" presStyleIdx="1" presStyleCnt="5" custScaleX="157995" custScaleY="176877" custLinFactNeighborY="-76296">
        <dgm:presLayoutVars>
          <dgm:chPref val="3"/>
        </dgm:presLayoutVars>
      </dgm:prSet>
      <dgm:spPr/>
      <dgm:t>
        <a:bodyPr/>
        <a:lstStyle/>
        <a:p>
          <a:endParaRPr lang="es-ES"/>
        </a:p>
      </dgm:t>
    </dgm:pt>
    <dgm:pt modelId="{5DBA8EC1-BBDD-4F0C-8E4F-B5EB74FA4AE4}" type="pres">
      <dgm:prSet presAssocID="{2F3B409D-29C3-4BC2-B049-1F87D454FAB8}" presName="level3hierChild" presStyleCnt="0"/>
      <dgm:spPr/>
    </dgm:pt>
    <dgm:pt modelId="{3C56B526-38E2-421B-91AD-DD326D51813A}" type="pres">
      <dgm:prSet presAssocID="{3D4D55C3-5EED-4500-86F6-14B8415BDAB5}" presName="conn2-1" presStyleLbl="parChTrans1D3" presStyleIdx="2" presStyleCnt="3"/>
      <dgm:spPr/>
    </dgm:pt>
    <dgm:pt modelId="{CB06AF34-DE80-4472-A87E-6524DBF4AFF3}" type="pres">
      <dgm:prSet presAssocID="{3D4D55C3-5EED-4500-86F6-14B8415BDAB5}" presName="connTx" presStyleLbl="parChTrans1D3" presStyleIdx="2" presStyleCnt="3"/>
      <dgm:spPr/>
    </dgm:pt>
    <dgm:pt modelId="{EEE93828-49C3-4793-95D8-3D25FD3D01BB}" type="pres">
      <dgm:prSet presAssocID="{3900031B-0952-4C3C-A5C7-EBD394AFE3B8}" presName="root2" presStyleCnt="0"/>
      <dgm:spPr/>
    </dgm:pt>
    <dgm:pt modelId="{DBAE3D4B-B115-4C1E-B14C-543A9884D569}" type="pres">
      <dgm:prSet presAssocID="{3900031B-0952-4C3C-A5C7-EBD394AFE3B8}" presName="LevelTwoTextNode" presStyleLbl="node3" presStyleIdx="2" presStyleCnt="3" custScaleX="148672" custLinFactNeighborY="-68701">
        <dgm:presLayoutVars>
          <dgm:chPref val="3"/>
        </dgm:presLayoutVars>
      </dgm:prSet>
      <dgm:spPr/>
      <dgm:t>
        <a:bodyPr/>
        <a:lstStyle/>
        <a:p>
          <a:endParaRPr lang="es-EC"/>
        </a:p>
      </dgm:t>
    </dgm:pt>
    <dgm:pt modelId="{30EF0ECD-E831-4AD6-9996-514275F5BBC8}" type="pres">
      <dgm:prSet presAssocID="{3900031B-0952-4C3C-A5C7-EBD394AFE3B8}" presName="level3hierChild" presStyleCnt="0"/>
      <dgm:spPr/>
    </dgm:pt>
    <dgm:pt modelId="{18C8C2F5-FF32-4157-96C9-65BD14FFFE1A}" type="pres">
      <dgm:prSet presAssocID="{7C452889-F55C-4BCB-B666-56C12ACA251B}" presName="conn2-1" presStyleLbl="parChTrans1D4" presStyleIdx="2" presStyleCnt="5"/>
      <dgm:spPr/>
    </dgm:pt>
    <dgm:pt modelId="{5E6EE204-5278-41F8-8FF9-545459FC8868}" type="pres">
      <dgm:prSet presAssocID="{7C452889-F55C-4BCB-B666-56C12ACA251B}" presName="connTx" presStyleLbl="parChTrans1D4" presStyleIdx="2" presStyleCnt="5"/>
      <dgm:spPr/>
    </dgm:pt>
    <dgm:pt modelId="{06D7196F-E613-43C4-B7A2-DA62D2AF4477}" type="pres">
      <dgm:prSet presAssocID="{C850E542-65BC-47A7-AF0C-7667243548B5}" presName="root2" presStyleCnt="0"/>
      <dgm:spPr/>
    </dgm:pt>
    <dgm:pt modelId="{F10324E7-DB3B-46E3-B0A0-F07918D554AE}" type="pres">
      <dgm:prSet presAssocID="{C850E542-65BC-47A7-AF0C-7667243548B5}" presName="LevelTwoTextNode" presStyleLbl="node4" presStyleIdx="2" presStyleCnt="5" custScaleX="149177" custScaleY="163858" custLinFactNeighborX="2689" custLinFactNeighborY="-73580">
        <dgm:presLayoutVars>
          <dgm:chPref val="3"/>
        </dgm:presLayoutVars>
      </dgm:prSet>
      <dgm:spPr/>
      <dgm:t>
        <a:bodyPr/>
        <a:lstStyle/>
        <a:p>
          <a:endParaRPr lang="es-EC"/>
        </a:p>
      </dgm:t>
    </dgm:pt>
    <dgm:pt modelId="{35E9CE53-53DF-4150-86B0-451BF5A08A65}" type="pres">
      <dgm:prSet presAssocID="{C850E542-65BC-47A7-AF0C-7667243548B5}" presName="level3hierChild" presStyleCnt="0"/>
      <dgm:spPr/>
    </dgm:pt>
    <dgm:pt modelId="{1031A845-0631-4E25-BF3F-9BC0503C2EEF}" type="pres">
      <dgm:prSet presAssocID="{911E60FE-59A1-422C-BF88-312268A64196}" presName="conn2-1" presStyleLbl="parChTrans1D4" presStyleIdx="3" presStyleCnt="5"/>
      <dgm:spPr/>
    </dgm:pt>
    <dgm:pt modelId="{1A9B1ACE-419D-4348-8101-3701C5A681BE}" type="pres">
      <dgm:prSet presAssocID="{911E60FE-59A1-422C-BF88-312268A64196}" presName="connTx" presStyleLbl="parChTrans1D4" presStyleIdx="3" presStyleCnt="5"/>
      <dgm:spPr/>
    </dgm:pt>
    <dgm:pt modelId="{DC255DBB-4894-4CEE-AD1D-0FD3AE817F53}" type="pres">
      <dgm:prSet presAssocID="{CE2C1D33-6D46-4F10-8380-9C38DFEEB696}" presName="root2" presStyleCnt="0"/>
      <dgm:spPr/>
    </dgm:pt>
    <dgm:pt modelId="{08906F80-4D2C-4C36-87FC-2F4C4E953A3A}" type="pres">
      <dgm:prSet presAssocID="{CE2C1D33-6D46-4F10-8380-9C38DFEEB696}" presName="LevelTwoTextNode" presStyleLbl="node4" presStyleIdx="3" presStyleCnt="5" custScaleX="154051" custScaleY="167552" custLinFactNeighborY="-74557">
        <dgm:presLayoutVars>
          <dgm:chPref val="3"/>
        </dgm:presLayoutVars>
      </dgm:prSet>
      <dgm:spPr/>
      <dgm:t>
        <a:bodyPr/>
        <a:lstStyle/>
        <a:p>
          <a:endParaRPr lang="es-EC"/>
        </a:p>
      </dgm:t>
    </dgm:pt>
    <dgm:pt modelId="{9B79566C-498C-439A-BB3E-D258C41B8543}" type="pres">
      <dgm:prSet presAssocID="{CE2C1D33-6D46-4F10-8380-9C38DFEEB696}" presName="level3hierChild" presStyleCnt="0"/>
      <dgm:spPr/>
    </dgm:pt>
    <dgm:pt modelId="{A971964E-602C-475F-A33F-9DE8B3998D13}" type="pres">
      <dgm:prSet presAssocID="{7C7F04D0-1674-4FCC-B3CB-4CC4E48FBFD4}" presName="conn2-1" presStyleLbl="parChTrans1D4" presStyleIdx="4" presStyleCnt="5"/>
      <dgm:spPr/>
    </dgm:pt>
    <dgm:pt modelId="{F1238F6D-EB65-424C-BDFA-C808FF5B3EA3}" type="pres">
      <dgm:prSet presAssocID="{7C7F04D0-1674-4FCC-B3CB-4CC4E48FBFD4}" presName="connTx" presStyleLbl="parChTrans1D4" presStyleIdx="4" presStyleCnt="5"/>
      <dgm:spPr/>
    </dgm:pt>
    <dgm:pt modelId="{C5A44150-BF23-482D-A2D7-D46541C148DE}" type="pres">
      <dgm:prSet presAssocID="{2C9227E4-60E4-4A94-9110-EE66BEBF802D}" presName="root2" presStyleCnt="0"/>
      <dgm:spPr/>
    </dgm:pt>
    <dgm:pt modelId="{C61B59A1-5E9F-4C21-90D7-DE1F3EA5FFB5}" type="pres">
      <dgm:prSet presAssocID="{2C9227E4-60E4-4A94-9110-EE66BEBF802D}" presName="LevelTwoTextNode" presStyleLbl="node4" presStyleIdx="4" presStyleCnt="5" custScaleX="154051" custScaleY="163858" custLinFactNeighborY="-67628">
        <dgm:presLayoutVars>
          <dgm:chPref val="3"/>
        </dgm:presLayoutVars>
      </dgm:prSet>
      <dgm:spPr/>
    </dgm:pt>
    <dgm:pt modelId="{4E1E1015-BEA3-444B-A55E-BB83BFE378A2}" type="pres">
      <dgm:prSet presAssocID="{2C9227E4-60E4-4A94-9110-EE66BEBF802D}" presName="level3hierChild" presStyleCnt="0"/>
      <dgm:spPr/>
    </dgm:pt>
  </dgm:ptLst>
  <dgm:cxnLst>
    <dgm:cxn modelId="{88D1EB79-F466-47D3-B4B3-B2462AA017BF}" type="presOf" srcId="{CE2C1D33-6D46-4F10-8380-9C38DFEEB696}" destId="{08906F80-4D2C-4C36-87FC-2F4C4E953A3A}" srcOrd="0" destOrd="0" presId="urn:microsoft.com/office/officeart/2008/layout/HorizontalMultiLevelHierarchy"/>
    <dgm:cxn modelId="{EA26BF9B-542F-46B4-9EC6-8B2818D96704}" type="presOf" srcId="{67AA557F-02EC-4770-8380-C85C861DD176}" destId="{F6413422-9CEA-494F-B8C6-9BEEAAC6A39C}" srcOrd="0" destOrd="0" presId="urn:microsoft.com/office/officeart/2008/layout/HorizontalMultiLevelHierarchy"/>
    <dgm:cxn modelId="{F037E2E7-5ED7-4999-A0E8-5DB552AC15C4}" type="presOf" srcId="{C850E542-65BC-47A7-AF0C-7667243548B5}" destId="{F10324E7-DB3B-46E3-B0A0-F07918D554AE}" srcOrd="0" destOrd="0" presId="urn:microsoft.com/office/officeart/2008/layout/HorizontalMultiLevelHierarchy"/>
    <dgm:cxn modelId="{273A29A6-5332-4BA7-8732-F89660B6D873}" type="presOf" srcId="{911E60FE-59A1-422C-BF88-312268A64196}" destId="{1031A845-0631-4E25-BF3F-9BC0503C2EEF}" srcOrd="0" destOrd="0" presId="urn:microsoft.com/office/officeart/2008/layout/HorizontalMultiLevelHierarchy"/>
    <dgm:cxn modelId="{C281872A-A312-4440-BC07-05E77640A680}" type="presOf" srcId="{7C452889-F55C-4BCB-B666-56C12ACA251B}" destId="{5E6EE204-5278-41F8-8FF9-545459FC8868}" srcOrd="1" destOrd="0" presId="urn:microsoft.com/office/officeart/2008/layout/HorizontalMultiLevelHierarchy"/>
    <dgm:cxn modelId="{5F109327-0350-41D7-B79B-6726D923482E}" srcId="{3900031B-0952-4C3C-A5C7-EBD394AFE3B8}" destId="{C850E542-65BC-47A7-AF0C-7667243548B5}" srcOrd="0" destOrd="0" parTransId="{7C452889-F55C-4BCB-B666-56C12ACA251B}" sibTransId="{250A5E47-09CC-4487-9241-7221BCF1523B}"/>
    <dgm:cxn modelId="{11352467-2235-42ED-8ECB-9A295991BB21}" type="presOf" srcId="{7C7F04D0-1674-4FCC-B3CB-4CC4E48FBFD4}" destId="{A971964E-602C-475F-A33F-9DE8B3998D13}" srcOrd="0" destOrd="0" presId="urn:microsoft.com/office/officeart/2008/layout/HorizontalMultiLevelHierarchy"/>
    <dgm:cxn modelId="{07B3D298-42F7-4DD1-B381-4594C3085A0D}" srcId="{3900031B-0952-4C3C-A5C7-EBD394AFE3B8}" destId="{2C9227E4-60E4-4A94-9110-EE66BEBF802D}" srcOrd="2" destOrd="0" parTransId="{7C7F04D0-1674-4FCC-B3CB-4CC4E48FBFD4}" sibTransId="{3752D72D-BABE-4D67-A943-1563E2FAD151}"/>
    <dgm:cxn modelId="{124AA3A2-15F8-4590-AECD-3DD5F929730D}" srcId="{9F3F76BB-3543-45D0-B48F-88B4B673539B}" destId="{47F84568-3A81-44DF-8CC6-4E85233DE8A5}" srcOrd="0" destOrd="0" parTransId="{F379FC1D-5415-40E6-B69D-4219A613583A}" sibTransId="{1B1479B3-8612-4DAD-9E23-D3195653BCD9}"/>
    <dgm:cxn modelId="{82165D1F-527B-41CC-8F3D-CD94AA18141B}" srcId="{5BC471C0-1B81-4589-A06B-27064506CD10}" destId="{67AA557F-02EC-4770-8380-C85C861DD176}" srcOrd="0" destOrd="0" parTransId="{BD9BCDF4-DF0B-4994-9A74-18E9C03AFE82}" sibTransId="{EF1247F1-2B9C-4648-8C67-653CECB7BE3B}"/>
    <dgm:cxn modelId="{D15F0A8C-21DA-4DA7-80E3-82D96FAE4CA5}" type="presOf" srcId="{A5235CCA-9FED-49D0-90F4-C1E3E6CBDF86}" destId="{D694C639-10EA-471E-919A-C243DBFE0BB3}" srcOrd="0" destOrd="0" presId="urn:microsoft.com/office/officeart/2008/layout/HorizontalMultiLevelHierarchy"/>
    <dgm:cxn modelId="{414186C8-EE00-4690-9F6D-230203FB6ED9}" type="presOf" srcId="{3D4D55C3-5EED-4500-86F6-14B8415BDAB5}" destId="{3C56B526-38E2-421B-91AD-DD326D51813A}" srcOrd="0" destOrd="0" presId="urn:microsoft.com/office/officeart/2008/layout/HorizontalMultiLevelHierarchy"/>
    <dgm:cxn modelId="{D81CDAFF-4C79-409C-9D64-E45DF681A333}" srcId="{47F84568-3A81-44DF-8CC6-4E85233DE8A5}" destId="{06585FA0-4F8E-41BE-94FF-422B72884C52}" srcOrd="1" destOrd="0" parTransId="{CF61CFA4-C281-437C-97B9-CEF5B8DDC8B3}" sibTransId="{7489474A-9EEF-49AD-98CD-555582090C2A}"/>
    <dgm:cxn modelId="{37383571-8301-4758-951C-528D778E4165}" type="presOf" srcId="{CF61CFA4-C281-437C-97B9-CEF5B8DDC8B3}" destId="{7D9E41AE-4EBA-4214-B586-6C749374F475}" srcOrd="1" destOrd="0" presId="urn:microsoft.com/office/officeart/2008/layout/HorizontalMultiLevelHierarchy"/>
    <dgm:cxn modelId="{56EF39D8-7990-4075-B999-988A609F0335}" type="presOf" srcId="{2C9227E4-60E4-4A94-9110-EE66BEBF802D}" destId="{C61B59A1-5E9F-4C21-90D7-DE1F3EA5FFB5}" srcOrd="0" destOrd="0" presId="urn:microsoft.com/office/officeart/2008/layout/HorizontalMultiLevelHierarchy"/>
    <dgm:cxn modelId="{486E2D32-9C85-4A7E-91B8-651F3B770DD0}" type="presOf" srcId="{02D92BAD-9F2B-4415-8F97-32B5F647B019}" destId="{12EA9603-D3EC-4E15-9EE7-9EEF26059AF8}" srcOrd="1" destOrd="0" presId="urn:microsoft.com/office/officeart/2008/layout/HorizontalMultiLevelHierarchy"/>
    <dgm:cxn modelId="{56DDC65A-07FB-4BBD-BBDC-9986AE7C2641}" type="presOf" srcId="{A5235CCA-9FED-49D0-90F4-C1E3E6CBDF86}" destId="{0267A5DC-6E58-4822-BD65-D84A7411389A}" srcOrd="1" destOrd="0" presId="urn:microsoft.com/office/officeart/2008/layout/HorizontalMultiLevelHierarchy"/>
    <dgm:cxn modelId="{08DB43EC-8B1A-4EF9-99B4-321C128120E6}" type="presOf" srcId="{7C452889-F55C-4BCB-B666-56C12ACA251B}" destId="{18C8C2F5-FF32-4157-96C9-65BD14FFFE1A}" srcOrd="0" destOrd="0" presId="urn:microsoft.com/office/officeart/2008/layout/HorizontalMultiLevelHierarchy"/>
    <dgm:cxn modelId="{83B71347-6B2A-45B5-82CE-43E2EEB97D7F}" type="presOf" srcId="{F379FC1D-5415-40E6-B69D-4219A613583A}" destId="{93390A3A-B177-441B-853B-C49261B3C1E7}" srcOrd="1" destOrd="0" presId="urn:microsoft.com/office/officeart/2008/layout/HorizontalMultiLevelHierarchy"/>
    <dgm:cxn modelId="{F28D4E68-6207-4E34-BDE8-A30F2F0C6AA4}" type="presOf" srcId="{BBE9F30F-2199-4238-AFFA-90A67AD7BDC4}" destId="{0F1F804F-4DC8-4B57-B675-2F233949201E}" srcOrd="0" destOrd="0" presId="urn:microsoft.com/office/officeart/2008/layout/HorizontalMultiLevelHierarchy"/>
    <dgm:cxn modelId="{18270CD2-B6CD-4E7B-9832-4DE25DE3A545}" type="presOf" srcId="{911E60FE-59A1-422C-BF88-312268A64196}" destId="{1A9B1ACE-419D-4348-8101-3701C5A681BE}" srcOrd="1" destOrd="0" presId="urn:microsoft.com/office/officeart/2008/layout/HorizontalMultiLevelHierarchy"/>
    <dgm:cxn modelId="{8D1E6155-7FD1-442E-9A87-2D4B60B2561F}" type="presOf" srcId="{BD9BCDF4-DF0B-4994-9A74-18E9C03AFE82}" destId="{F7D4A52B-B2E7-494E-BBAC-F3A67DB5BAA2}" srcOrd="1" destOrd="0" presId="urn:microsoft.com/office/officeart/2008/layout/HorizontalMultiLevelHierarchy"/>
    <dgm:cxn modelId="{ABCB5717-3DDB-4F64-88D6-17224531B892}" srcId="{3900031B-0952-4C3C-A5C7-EBD394AFE3B8}" destId="{CE2C1D33-6D46-4F10-8380-9C38DFEEB696}" srcOrd="1" destOrd="0" parTransId="{911E60FE-59A1-422C-BF88-312268A64196}" sibTransId="{38F696F6-D3FB-4FE2-B12B-2E57860C7BF2}"/>
    <dgm:cxn modelId="{5492F2F8-322F-47CB-9B57-E5079502B274}" type="presOf" srcId="{3900031B-0952-4C3C-A5C7-EBD394AFE3B8}" destId="{DBAE3D4B-B115-4C1E-B14C-543A9884D569}" srcOrd="0" destOrd="0" presId="urn:microsoft.com/office/officeart/2008/layout/HorizontalMultiLevelHierarchy"/>
    <dgm:cxn modelId="{BBB1AA06-6CFE-4757-900B-3BE4CF41CF11}" type="presOf" srcId="{5BC471C0-1B81-4589-A06B-27064506CD10}" destId="{EA3A8909-013F-4145-ADF1-90D41932D93E}" srcOrd="0" destOrd="0" presId="urn:microsoft.com/office/officeart/2008/layout/HorizontalMultiLevelHierarchy"/>
    <dgm:cxn modelId="{262EA173-FBC5-4C77-A9D2-CF67915A9A62}" type="presOf" srcId="{3D4D55C3-5EED-4500-86F6-14B8415BDAB5}" destId="{CB06AF34-DE80-4472-A87E-6524DBF4AFF3}" srcOrd="1" destOrd="0" presId="urn:microsoft.com/office/officeart/2008/layout/HorizontalMultiLevelHierarchy"/>
    <dgm:cxn modelId="{DCF4AADD-1616-46F0-969B-2EBB6522063A}" type="presOf" srcId="{7C7F04D0-1674-4FCC-B3CB-4CC4E48FBFD4}" destId="{F1238F6D-EB65-424C-BDFA-C808FF5B3EA3}" srcOrd="1" destOrd="0" presId="urn:microsoft.com/office/officeart/2008/layout/HorizontalMultiLevelHierarchy"/>
    <dgm:cxn modelId="{8123DC3B-E91A-4C03-8B53-D7E495C5AEA5}" type="presOf" srcId="{F379FC1D-5415-40E6-B69D-4219A613583A}" destId="{E4D03A7C-9CD5-4F3D-A9FB-C0C599281E8D}" srcOrd="0" destOrd="0" presId="urn:microsoft.com/office/officeart/2008/layout/HorizontalMultiLevelHierarchy"/>
    <dgm:cxn modelId="{8943F6D8-315F-4B24-A254-FF7CC5B31774}" type="presOf" srcId="{9F3F76BB-3543-45D0-B48F-88B4B673539B}" destId="{E41D3809-B005-4A92-8750-C3A4CF859DC2}" srcOrd="0" destOrd="0" presId="urn:microsoft.com/office/officeart/2008/layout/HorizontalMultiLevelHierarchy"/>
    <dgm:cxn modelId="{D34F8826-50E3-42D1-89C4-4A26C0F0A8EA}" type="presOf" srcId="{2F3B409D-29C3-4BC2-B049-1F87D454FAB8}" destId="{F6163EA2-8CFE-438C-A617-80F21B29C7C7}" srcOrd="0" destOrd="0" presId="urn:microsoft.com/office/officeart/2008/layout/HorizontalMultiLevelHierarchy"/>
    <dgm:cxn modelId="{503C51B7-8558-4B8F-8CB1-C17C070168A3}" type="presOf" srcId="{47F84568-3A81-44DF-8CC6-4E85233DE8A5}" destId="{D5B93653-2736-46F8-8B70-CC21F863C311}" srcOrd="0" destOrd="0" presId="urn:microsoft.com/office/officeart/2008/layout/HorizontalMultiLevelHierarchy"/>
    <dgm:cxn modelId="{F7B244E0-3547-41F2-B35A-CD87C2277D07}" type="presOf" srcId="{06585FA0-4F8E-41BE-94FF-422B72884C52}" destId="{0CA80ACC-93C0-4BCB-9335-F3CDDBD9B624}" srcOrd="0"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712094F2-ACFD-4269-B9F3-7FAB5A09597A}" type="presOf" srcId="{02D92BAD-9F2B-4415-8F97-32B5F647B019}" destId="{066BA581-7353-48EE-8CD7-DC2F52F9226B}" srcOrd="0" destOrd="0" presId="urn:microsoft.com/office/officeart/2008/layout/HorizontalMultiLevelHierarchy"/>
    <dgm:cxn modelId="{2A3EB751-F1A6-45CC-9B02-D18E4E2E45CB}" srcId="{47F84568-3A81-44DF-8CC6-4E85233DE8A5}" destId="{5BC471C0-1B81-4589-A06B-27064506CD10}" srcOrd="0" destOrd="0" parTransId="{A5235CCA-9FED-49D0-90F4-C1E3E6CBDF86}" sibTransId="{10C0773F-E39C-4FB2-B903-5C2F11F653BE}"/>
    <dgm:cxn modelId="{2C1864EC-65FE-45A3-AD19-EC40F3DA9554}" srcId="{47F84568-3A81-44DF-8CC6-4E85233DE8A5}" destId="{3900031B-0952-4C3C-A5C7-EBD394AFE3B8}" srcOrd="2" destOrd="0" parTransId="{3D4D55C3-5EED-4500-86F6-14B8415BDAB5}" sibTransId="{FB1CDF3E-0226-4141-AEC4-4F58227F4CA2}"/>
    <dgm:cxn modelId="{CE411B96-A7C9-46B1-AB29-E193EBBC35A3}" type="presOf" srcId="{BD9BCDF4-DF0B-4994-9A74-18E9C03AFE82}" destId="{2B6DA779-84F9-4DBB-805C-AD55F034FA23}" srcOrd="0" destOrd="0" presId="urn:microsoft.com/office/officeart/2008/layout/HorizontalMultiLevelHierarchy"/>
    <dgm:cxn modelId="{5848A31B-22B0-4096-92C7-0C434C09C5F1}" type="presOf" srcId="{CF61CFA4-C281-437C-97B9-CEF5B8DDC8B3}" destId="{6CE9ED01-888E-4B78-8582-FB75BBD8A972}" srcOrd="0" destOrd="0" presId="urn:microsoft.com/office/officeart/2008/layout/HorizontalMultiLevelHierarchy"/>
    <dgm:cxn modelId="{133C09EC-3D11-4716-89C4-B8D599C25461}" srcId="{06585FA0-4F8E-41BE-94FF-422B72884C52}" destId="{2F3B409D-29C3-4BC2-B049-1F87D454FAB8}" srcOrd="0" destOrd="0" parTransId="{02D92BAD-9F2B-4415-8F97-32B5F647B019}" sibTransId="{A76CADCD-B11C-4803-B26C-016DF77CE2B2}"/>
    <dgm:cxn modelId="{F652B9B8-A92A-41C5-81E5-665628D6140B}" type="presParOf" srcId="{0F1F804F-4DC8-4B57-B675-2F233949201E}" destId="{593FC032-9419-4484-AAC3-44A707D7659A}" srcOrd="0" destOrd="0" presId="urn:microsoft.com/office/officeart/2008/layout/HorizontalMultiLevelHierarchy"/>
    <dgm:cxn modelId="{A42D34AD-C42E-4C80-817A-67A595B86186}" type="presParOf" srcId="{593FC032-9419-4484-AAC3-44A707D7659A}" destId="{E41D3809-B005-4A92-8750-C3A4CF859DC2}" srcOrd="0" destOrd="0" presId="urn:microsoft.com/office/officeart/2008/layout/HorizontalMultiLevelHierarchy"/>
    <dgm:cxn modelId="{12D36C1B-68F3-4D0D-BAB6-E1CE435F21E2}" type="presParOf" srcId="{593FC032-9419-4484-AAC3-44A707D7659A}" destId="{5EF2F110-FC1F-4629-AC00-06AFB0252706}" srcOrd="1" destOrd="0" presId="urn:microsoft.com/office/officeart/2008/layout/HorizontalMultiLevelHierarchy"/>
    <dgm:cxn modelId="{F115F17C-E37A-4A84-9875-AECA146DE67F}" type="presParOf" srcId="{5EF2F110-FC1F-4629-AC00-06AFB0252706}" destId="{E4D03A7C-9CD5-4F3D-A9FB-C0C599281E8D}" srcOrd="0" destOrd="0" presId="urn:microsoft.com/office/officeart/2008/layout/HorizontalMultiLevelHierarchy"/>
    <dgm:cxn modelId="{54482E1C-5AC9-41E5-96B0-E1FB76779D9F}" type="presParOf" srcId="{E4D03A7C-9CD5-4F3D-A9FB-C0C599281E8D}" destId="{93390A3A-B177-441B-853B-C49261B3C1E7}" srcOrd="0" destOrd="0" presId="urn:microsoft.com/office/officeart/2008/layout/HorizontalMultiLevelHierarchy"/>
    <dgm:cxn modelId="{92C23BBD-958B-44FD-A5D2-3455B408929E}" type="presParOf" srcId="{5EF2F110-FC1F-4629-AC00-06AFB0252706}" destId="{255ECFE9-4FFA-4DE6-819A-993649EF84BA}" srcOrd="1" destOrd="0" presId="urn:microsoft.com/office/officeart/2008/layout/HorizontalMultiLevelHierarchy"/>
    <dgm:cxn modelId="{A5C59436-BDA4-406A-825A-B6BAA58E3AB5}" type="presParOf" srcId="{255ECFE9-4FFA-4DE6-819A-993649EF84BA}" destId="{D5B93653-2736-46F8-8B70-CC21F863C311}" srcOrd="0" destOrd="0" presId="urn:microsoft.com/office/officeart/2008/layout/HorizontalMultiLevelHierarchy"/>
    <dgm:cxn modelId="{2092804D-98B7-4087-B537-BCE9B00725C9}" type="presParOf" srcId="{255ECFE9-4FFA-4DE6-819A-993649EF84BA}" destId="{5280FEA8-A1FF-42C0-84C6-296DCA8431C0}" srcOrd="1" destOrd="0" presId="urn:microsoft.com/office/officeart/2008/layout/HorizontalMultiLevelHierarchy"/>
    <dgm:cxn modelId="{C70AA070-3796-4B36-91B4-7E4A56358023}" type="presParOf" srcId="{5280FEA8-A1FF-42C0-84C6-296DCA8431C0}" destId="{D694C639-10EA-471E-919A-C243DBFE0BB3}" srcOrd="0" destOrd="0" presId="urn:microsoft.com/office/officeart/2008/layout/HorizontalMultiLevelHierarchy"/>
    <dgm:cxn modelId="{90956F87-76CE-43EE-910D-A2396F3CB8F5}" type="presParOf" srcId="{D694C639-10EA-471E-919A-C243DBFE0BB3}" destId="{0267A5DC-6E58-4822-BD65-D84A7411389A}" srcOrd="0" destOrd="0" presId="urn:microsoft.com/office/officeart/2008/layout/HorizontalMultiLevelHierarchy"/>
    <dgm:cxn modelId="{2B08895B-E974-474D-A69B-07D433F907B5}" type="presParOf" srcId="{5280FEA8-A1FF-42C0-84C6-296DCA8431C0}" destId="{1FAFAF22-126D-4611-9AE1-602E4ED59E5F}" srcOrd="1" destOrd="0" presId="urn:microsoft.com/office/officeart/2008/layout/HorizontalMultiLevelHierarchy"/>
    <dgm:cxn modelId="{E3CD5087-ADB3-4E9E-915F-E82EAAC877FD}" type="presParOf" srcId="{1FAFAF22-126D-4611-9AE1-602E4ED59E5F}" destId="{EA3A8909-013F-4145-ADF1-90D41932D93E}" srcOrd="0" destOrd="0" presId="urn:microsoft.com/office/officeart/2008/layout/HorizontalMultiLevelHierarchy"/>
    <dgm:cxn modelId="{F3869646-EFEE-4043-B83B-261B3656FE3D}" type="presParOf" srcId="{1FAFAF22-126D-4611-9AE1-602E4ED59E5F}" destId="{2EB0F224-BDD6-42E3-8B93-8463ECF1860E}" srcOrd="1" destOrd="0" presId="urn:microsoft.com/office/officeart/2008/layout/HorizontalMultiLevelHierarchy"/>
    <dgm:cxn modelId="{27E4BDDC-6D70-42A3-97C8-3CE396F0CBB5}" type="presParOf" srcId="{2EB0F224-BDD6-42E3-8B93-8463ECF1860E}" destId="{2B6DA779-84F9-4DBB-805C-AD55F034FA23}" srcOrd="0" destOrd="0" presId="urn:microsoft.com/office/officeart/2008/layout/HorizontalMultiLevelHierarchy"/>
    <dgm:cxn modelId="{233967B6-EAC5-4133-AC21-9130A31392BD}" type="presParOf" srcId="{2B6DA779-84F9-4DBB-805C-AD55F034FA23}" destId="{F7D4A52B-B2E7-494E-BBAC-F3A67DB5BAA2}" srcOrd="0" destOrd="0" presId="urn:microsoft.com/office/officeart/2008/layout/HorizontalMultiLevelHierarchy"/>
    <dgm:cxn modelId="{344E3959-C98C-4E44-97E4-9D6B325ADA43}" type="presParOf" srcId="{2EB0F224-BDD6-42E3-8B93-8463ECF1860E}" destId="{41AA9AEA-8AB1-40AE-ABDB-09E933C5E67D}" srcOrd="1" destOrd="0" presId="urn:microsoft.com/office/officeart/2008/layout/HorizontalMultiLevelHierarchy"/>
    <dgm:cxn modelId="{2D8114CB-9D03-4003-AA9A-2FA0BC16F503}" type="presParOf" srcId="{41AA9AEA-8AB1-40AE-ABDB-09E933C5E67D}" destId="{F6413422-9CEA-494F-B8C6-9BEEAAC6A39C}" srcOrd="0" destOrd="0" presId="urn:microsoft.com/office/officeart/2008/layout/HorizontalMultiLevelHierarchy"/>
    <dgm:cxn modelId="{58DAA206-2282-4E17-A14F-8DD1D9FD4749}" type="presParOf" srcId="{41AA9AEA-8AB1-40AE-ABDB-09E933C5E67D}" destId="{3DFA836B-33A8-4D77-B1B4-58E0A70ABED5}" srcOrd="1" destOrd="0" presId="urn:microsoft.com/office/officeart/2008/layout/HorizontalMultiLevelHierarchy"/>
    <dgm:cxn modelId="{EDEEE419-3F26-4F9C-AB5B-36B534369850}" type="presParOf" srcId="{5280FEA8-A1FF-42C0-84C6-296DCA8431C0}" destId="{6CE9ED01-888E-4B78-8582-FB75BBD8A972}" srcOrd="2" destOrd="0" presId="urn:microsoft.com/office/officeart/2008/layout/HorizontalMultiLevelHierarchy"/>
    <dgm:cxn modelId="{C6F4DC58-879F-4AE5-99B8-123C84E63736}" type="presParOf" srcId="{6CE9ED01-888E-4B78-8582-FB75BBD8A972}" destId="{7D9E41AE-4EBA-4214-B586-6C749374F475}" srcOrd="0" destOrd="0" presId="urn:microsoft.com/office/officeart/2008/layout/HorizontalMultiLevelHierarchy"/>
    <dgm:cxn modelId="{2FA25E66-83C8-4E18-B2D5-F834C528C9DA}" type="presParOf" srcId="{5280FEA8-A1FF-42C0-84C6-296DCA8431C0}" destId="{08E748C1-26BC-47C3-BEB1-10551DD661A5}" srcOrd="3" destOrd="0" presId="urn:microsoft.com/office/officeart/2008/layout/HorizontalMultiLevelHierarchy"/>
    <dgm:cxn modelId="{CC2F6CE3-64C7-4BCE-B658-1CCA8AAD9618}" type="presParOf" srcId="{08E748C1-26BC-47C3-BEB1-10551DD661A5}" destId="{0CA80ACC-93C0-4BCB-9335-F3CDDBD9B624}" srcOrd="0" destOrd="0" presId="urn:microsoft.com/office/officeart/2008/layout/HorizontalMultiLevelHierarchy"/>
    <dgm:cxn modelId="{3C158E19-4B31-48CF-9FE7-CF316C18D6F2}" type="presParOf" srcId="{08E748C1-26BC-47C3-BEB1-10551DD661A5}" destId="{7A46CDA1-C721-4A5B-BFAC-FB5A15715B4E}" srcOrd="1" destOrd="0" presId="urn:microsoft.com/office/officeart/2008/layout/HorizontalMultiLevelHierarchy"/>
    <dgm:cxn modelId="{4000CB59-A8E0-4AE5-9387-B6ADCCAC5CA5}" type="presParOf" srcId="{7A46CDA1-C721-4A5B-BFAC-FB5A15715B4E}" destId="{066BA581-7353-48EE-8CD7-DC2F52F9226B}" srcOrd="0" destOrd="0" presId="urn:microsoft.com/office/officeart/2008/layout/HorizontalMultiLevelHierarchy"/>
    <dgm:cxn modelId="{ACC31D31-FD89-495E-BD19-8C27C0D41CB6}" type="presParOf" srcId="{066BA581-7353-48EE-8CD7-DC2F52F9226B}" destId="{12EA9603-D3EC-4E15-9EE7-9EEF26059AF8}" srcOrd="0" destOrd="0" presId="urn:microsoft.com/office/officeart/2008/layout/HorizontalMultiLevelHierarchy"/>
    <dgm:cxn modelId="{C0324D7A-A2B9-484A-9549-BD86CFD8F2D7}" type="presParOf" srcId="{7A46CDA1-C721-4A5B-BFAC-FB5A15715B4E}" destId="{26FCD0F8-76DA-4D9E-B6FE-4DB152A04D06}" srcOrd="1" destOrd="0" presId="urn:microsoft.com/office/officeart/2008/layout/HorizontalMultiLevelHierarchy"/>
    <dgm:cxn modelId="{7ADC4A65-3425-4621-B7BE-F19244A7E87A}" type="presParOf" srcId="{26FCD0F8-76DA-4D9E-B6FE-4DB152A04D06}" destId="{F6163EA2-8CFE-438C-A617-80F21B29C7C7}" srcOrd="0" destOrd="0" presId="urn:microsoft.com/office/officeart/2008/layout/HorizontalMultiLevelHierarchy"/>
    <dgm:cxn modelId="{18C047C1-08C6-4C1F-B7B1-4ED915180A62}" type="presParOf" srcId="{26FCD0F8-76DA-4D9E-B6FE-4DB152A04D06}" destId="{5DBA8EC1-BBDD-4F0C-8E4F-B5EB74FA4AE4}" srcOrd="1" destOrd="0" presId="urn:microsoft.com/office/officeart/2008/layout/HorizontalMultiLevelHierarchy"/>
    <dgm:cxn modelId="{323581A9-24B1-4D48-9519-96BF223F2A46}" type="presParOf" srcId="{5280FEA8-A1FF-42C0-84C6-296DCA8431C0}" destId="{3C56B526-38E2-421B-91AD-DD326D51813A}" srcOrd="4" destOrd="0" presId="urn:microsoft.com/office/officeart/2008/layout/HorizontalMultiLevelHierarchy"/>
    <dgm:cxn modelId="{15726B2F-BCFB-4129-A068-D27780E76834}" type="presParOf" srcId="{3C56B526-38E2-421B-91AD-DD326D51813A}" destId="{CB06AF34-DE80-4472-A87E-6524DBF4AFF3}" srcOrd="0" destOrd="0" presId="urn:microsoft.com/office/officeart/2008/layout/HorizontalMultiLevelHierarchy"/>
    <dgm:cxn modelId="{83291E01-2174-4666-A6CF-F710BD0E39F5}" type="presParOf" srcId="{5280FEA8-A1FF-42C0-84C6-296DCA8431C0}" destId="{EEE93828-49C3-4793-95D8-3D25FD3D01BB}" srcOrd="5" destOrd="0" presId="urn:microsoft.com/office/officeart/2008/layout/HorizontalMultiLevelHierarchy"/>
    <dgm:cxn modelId="{C6C51D46-611C-4ADB-AA12-9D5D0963037E}" type="presParOf" srcId="{EEE93828-49C3-4793-95D8-3D25FD3D01BB}" destId="{DBAE3D4B-B115-4C1E-B14C-543A9884D569}" srcOrd="0" destOrd="0" presId="urn:microsoft.com/office/officeart/2008/layout/HorizontalMultiLevelHierarchy"/>
    <dgm:cxn modelId="{02AFF9A4-7912-4158-BA46-7D6401463A56}" type="presParOf" srcId="{EEE93828-49C3-4793-95D8-3D25FD3D01BB}" destId="{30EF0ECD-E831-4AD6-9996-514275F5BBC8}" srcOrd="1" destOrd="0" presId="urn:microsoft.com/office/officeart/2008/layout/HorizontalMultiLevelHierarchy"/>
    <dgm:cxn modelId="{CC2CFF8F-3FC8-4FD1-821B-9815864CD79F}" type="presParOf" srcId="{30EF0ECD-E831-4AD6-9996-514275F5BBC8}" destId="{18C8C2F5-FF32-4157-96C9-65BD14FFFE1A}" srcOrd="0" destOrd="0" presId="urn:microsoft.com/office/officeart/2008/layout/HorizontalMultiLevelHierarchy"/>
    <dgm:cxn modelId="{841F3217-B5AF-4275-8BD5-A906A6F91AD8}" type="presParOf" srcId="{18C8C2F5-FF32-4157-96C9-65BD14FFFE1A}" destId="{5E6EE204-5278-41F8-8FF9-545459FC8868}" srcOrd="0" destOrd="0" presId="urn:microsoft.com/office/officeart/2008/layout/HorizontalMultiLevelHierarchy"/>
    <dgm:cxn modelId="{7E67B3E1-26ED-4117-B52C-3F992D339D80}" type="presParOf" srcId="{30EF0ECD-E831-4AD6-9996-514275F5BBC8}" destId="{06D7196F-E613-43C4-B7A2-DA62D2AF4477}" srcOrd="1" destOrd="0" presId="urn:microsoft.com/office/officeart/2008/layout/HorizontalMultiLevelHierarchy"/>
    <dgm:cxn modelId="{0CDBE4A7-356C-4C1A-937F-25B63B93FE91}" type="presParOf" srcId="{06D7196F-E613-43C4-B7A2-DA62D2AF4477}" destId="{F10324E7-DB3B-46E3-B0A0-F07918D554AE}" srcOrd="0" destOrd="0" presId="urn:microsoft.com/office/officeart/2008/layout/HorizontalMultiLevelHierarchy"/>
    <dgm:cxn modelId="{5EF45372-67CC-4812-ADB9-93ACAB1E9F04}" type="presParOf" srcId="{06D7196F-E613-43C4-B7A2-DA62D2AF4477}" destId="{35E9CE53-53DF-4150-86B0-451BF5A08A65}" srcOrd="1" destOrd="0" presId="urn:microsoft.com/office/officeart/2008/layout/HorizontalMultiLevelHierarchy"/>
    <dgm:cxn modelId="{91049AA1-5207-40BC-BAE0-1D4BF1B75B3E}" type="presParOf" srcId="{30EF0ECD-E831-4AD6-9996-514275F5BBC8}" destId="{1031A845-0631-4E25-BF3F-9BC0503C2EEF}" srcOrd="2" destOrd="0" presId="urn:microsoft.com/office/officeart/2008/layout/HorizontalMultiLevelHierarchy"/>
    <dgm:cxn modelId="{CF93BC15-3C9E-4218-9C14-E2A0E00ABB63}" type="presParOf" srcId="{1031A845-0631-4E25-BF3F-9BC0503C2EEF}" destId="{1A9B1ACE-419D-4348-8101-3701C5A681BE}" srcOrd="0" destOrd="0" presId="urn:microsoft.com/office/officeart/2008/layout/HorizontalMultiLevelHierarchy"/>
    <dgm:cxn modelId="{F26C27F9-3502-453A-BD25-66C90A5E11F3}" type="presParOf" srcId="{30EF0ECD-E831-4AD6-9996-514275F5BBC8}" destId="{DC255DBB-4894-4CEE-AD1D-0FD3AE817F53}" srcOrd="3" destOrd="0" presId="urn:microsoft.com/office/officeart/2008/layout/HorizontalMultiLevelHierarchy"/>
    <dgm:cxn modelId="{3EC27AFD-2DE2-46F6-886A-129CEB01E36B}" type="presParOf" srcId="{DC255DBB-4894-4CEE-AD1D-0FD3AE817F53}" destId="{08906F80-4D2C-4C36-87FC-2F4C4E953A3A}" srcOrd="0" destOrd="0" presId="urn:microsoft.com/office/officeart/2008/layout/HorizontalMultiLevelHierarchy"/>
    <dgm:cxn modelId="{D82D11C6-E51E-410D-8FA4-3E65CFFA088B}" type="presParOf" srcId="{DC255DBB-4894-4CEE-AD1D-0FD3AE817F53}" destId="{9B79566C-498C-439A-BB3E-D258C41B8543}" srcOrd="1" destOrd="0" presId="urn:microsoft.com/office/officeart/2008/layout/HorizontalMultiLevelHierarchy"/>
    <dgm:cxn modelId="{765DCEEA-D6EA-4B4E-A09C-100F00F0D728}" type="presParOf" srcId="{30EF0ECD-E831-4AD6-9996-514275F5BBC8}" destId="{A971964E-602C-475F-A33F-9DE8B3998D13}" srcOrd="4" destOrd="0" presId="urn:microsoft.com/office/officeart/2008/layout/HorizontalMultiLevelHierarchy"/>
    <dgm:cxn modelId="{AAD425F8-20D2-4039-ACC9-73EB97767EAF}" type="presParOf" srcId="{A971964E-602C-475F-A33F-9DE8B3998D13}" destId="{F1238F6D-EB65-424C-BDFA-C808FF5B3EA3}" srcOrd="0" destOrd="0" presId="urn:microsoft.com/office/officeart/2008/layout/HorizontalMultiLevelHierarchy"/>
    <dgm:cxn modelId="{A5459200-3D38-4BF5-963D-98E40D303F76}" type="presParOf" srcId="{30EF0ECD-E831-4AD6-9996-514275F5BBC8}" destId="{C5A44150-BF23-482D-A2D7-D46541C148DE}" srcOrd="5" destOrd="0" presId="urn:microsoft.com/office/officeart/2008/layout/HorizontalMultiLevelHierarchy"/>
    <dgm:cxn modelId="{866D35B7-87FC-4508-A16A-CB23D68C0E36}" type="presParOf" srcId="{C5A44150-BF23-482D-A2D7-D46541C148DE}" destId="{C61B59A1-5E9F-4C21-90D7-DE1F3EA5FFB5}" srcOrd="0" destOrd="0" presId="urn:microsoft.com/office/officeart/2008/layout/HorizontalMultiLevelHierarchy"/>
    <dgm:cxn modelId="{154EE25B-A27D-44DC-832C-78CDC48F41E0}" type="presParOf" srcId="{C5A44150-BF23-482D-A2D7-D46541C148DE}" destId="{4E1E1015-BEA3-444B-A55E-BB83BFE378A2}"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Zonas del Tornillo</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400" dirty="0" smtClean="0"/>
            <a:t>Zona de alimentación</a:t>
          </a:r>
          <a:endParaRPr lang="es-ES" sz="1400"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E63C8A89-4ABB-40DD-9207-08D0602DA8C7}">
      <dgm:prSet custT="1"/>
      <dgm:spPr/>
      <dgm:t>
        <a:bodyPr/>
        <a:lstStyle/>
        <a:p>
          <a:r>
            <a:rPr lang="es-ES" sz="1400" dirty="0" smtClean="0"/>
            <a:t>Zona de transición o compresión</a:t>
          </a:r>
          <a:endParaRPr lang="es-ES" sz="1400" dirty="0"/>
        </a:p>
      </dgm:t>
    </dgm:pt>
    <dgm:pt modelId="{89E58105-5DA2-470E-9133-AEB5D0F926D1}" type="parTrans" cxnId="{4457A485-06C0-48A5-B913-BC91812AA131}">
      <dgm:prSet/>
      <dgm:spPr/>
      <dgm:t>
        <a:bodyPr/>
        <a:lstStyle/>
        <a:p>
          <a:endParaRPr lang="es-ES"/>
        </a:p>
      </dgm:t>
    </dgm:pt>
    <dgm:pt modelId="{3C1FE64D-0D65-4142-9215-F1BFA20F1318}" type="sibTrans" cxnId="{4457A485-06C0-48A5-B913-BC91812AA131}">
      <dgm:prSet/>
      <dgm:spPr/>
      <dgm:t>
        <a:bodyPr/>
        <a:lstStyle/>
        <a:p>
          <a:endParaRPr lang="es-ES"/>
        </a:p>
      </dgm:t>
    </dgm:pt>
    <dgm:pt modelId="{5BC471C0-1B81-4589-A06B-27064506CD10}">
      <dgm:prSet custT="1"/>
      <dgm:spPr/>
      <dgm:t>
        <a:bodyPr/>
        <a:lstStyle/>
        <a:p>
          <a:r>
            <a:rPr lang="es-ES" sz="1400" dirty="0" smtClean="0"/>
            <a:t>Profundidad  de canal</a:t>
          </a:r>
          <a:endParaRPr lang="es-ES" sz="1400" dirty="0"/>
        </a:p>
      </dgm:t>
    </dgm:pt>
    <dgm:pt modelId="{A5235CCA-9FED-49D0-90F4-C1E3E6CBDF86}" type="parTrans" cxnId="{2A3EB751-F1A6-45CC-9B02-D18E4E2E45CB}">
      <dgm:prSet/>
      <dgm:spPr/>
      <dgm:t>
        <a:bodyPr/>
        <a:lstStyle/>
        <a:p>
          <a:endParaRPr lang="es-ES"/>
        </a:p>
      </dgm:t>
    </dgm:pt>
    <dgm:pt modelId="{10C0773F-E39C-4FB2-B903-5C2F11F653BE}" type="sibTrans" cxnId="{2A3EB751-F1A6-45CC-9B02-D18E4E2E45CB}">
      <dgm:prSet/>
      <dgm:spPr/>
      <dgm:t>
        <a:bodyPr/>
        <a:lstStyle/>
        <a:p>
          <a:endParaRPr lang="es-ES"/>
        </a:p>
      </dgm:t>
    </dgm:pt>
    <dgm:pt modelId="{06585FA0-4F8E-41BE-94FF-422B72884C52}">
      <dgm:prSet custT="1"/>
      <dgm:spPr/>
      <dgm:t>
        <a:bodyPr/>
        <a:lstStyle/>
        <a:p>
          <a:r>
            <a:rPr lang="es-ES" sz="1400" dirty="0" smtClean="0"/>
            <a:t>Grado de fricción entre gránulos – tornillo  y gránulos – barril.</a:t>
          </a:r>
          <a:endParaRPr lang="es-ES" sz="1400" dirty="0"/>
        </a:p>
      </dgm:t>
    </dgm:pt>
    <dgm:pt modelId="{CF61CFA4-C281-437C-97B9-CEF5B8DDC8B3}" type="parTrans" cxnId="{D81CDAFF-4C79-409C-9D64-E45DF681A333}">
      <dgm:prSet/>
      <dgm:spPr/>
      <dgm:t>
        <a:bodyPr/>
        <a:lstStyle/>
        <a:p>
          <a:endParaRPr lang="es-ES"/>
        </a:p>
      </dgm:t>
    </dgm:pt>
    <dgm:pt modelId="{7489474A-9EEF-49AD-98CD-555582090C2A}" type="sibTrans" cxnId="{D81CDAFF-4C79-409C-9D64-E45DF681A333}">
      <dgm:prSet/>
      <dgm:spPr/>
      <dgm:t>
        <a:bodyPr/>
        <a:lstStyle/>
        <a:p>
          <a:endParaRPr lang="es-ES"/>
        </a:p>
      </dgm:t>
    </dgm:pt>
    <dgm:pt modelId="{900A7B70-BA53-422D-94DE-F8055D7624D6}">
      <dgm:prSet custT="1"/>
      <dgm:spPr/>
      <dgm:t>
        <a:bodyPr/>
        <a:lstStyle/>
        <a:p>
          <a:r>
            <a:rPr lang="es-ES" sz="1400" dirty="0" smtClean="0"/>
            <a:t>Canal decrece de forma continua</a:t>
          </a:r>
          <a:endParaRPr lang="es-ES" sz="1400" dirty="0"/>
        </a:p>
      </dgm:t>
    </dgm:pt>
    <dgm:pt modelId="{F92E4340-B76E-4495-8094-8F4E28D0CEDC}" type="parTrans" cxnId="{858ACB33-7575-466E-A0F9-D9987437ED94}">
      <dgm:prSet/>
      <dgm:spPr/>
      <dgm:t>
        <a:bodyPr/>
        <a:lstStyle/>
        <a:p>
          <a:endParaRPr lang="es-ES"/>
        </a:p>
      </dgm:t>
    </dgm:pt>
    <dgm:pt modelId="{D1BC946F-F753-49D6-B3C2-A61247D64D6A}" type="sibTrans" cxnId="{858ACB33-7575-466E-A0F9-D9987437ED94}">
      <dgm:prSet/>
      <dgm:spPr/>
      <dgm:t>
        <a:bodyPr/>
        <a:lstStyle/>
        <a:p>
          <a:endParaRPr lang="es-ES"/>
        </a:p>
      </dgm:t>
    </dgm:pt>
    <dgm:pt modelId="{C232DFEA-CF4D-4FCF-8A69-C6B0570BA340}">
      <dgm:prSet custT="1"/>
      <dgm:spPr/>
      <dgm:t>
        <a:bodyPr/>
        <a:lstStyle/>
        <a:p>
          <a:r>
            <a:rPr lang="es-ES" sz="1400" dirty="0" smtClean="0"/>
            <a:t>Se completa la compresión y fusión del material, generalmente  esta sección es la cuarta parte de la longitud total..</a:t>
          </a:r>
          <a:endParaRPr lang="es-ES" sz="1400" dirty="0"/>
        </a:p>
      </dgm:t>
    </dgm:pt>
    <dgm:pt modelId="{82A08523-DD5C-4B2A-9D78-ABF79FBE7244}" type="parTrans" cxnId="{C2AFFACD-A589-44B3-96AA-08A5E9E404C3}">
      <dgm:prSet/>
      <dgm:spPr/>
      <dgm:t>
        <a:bodyPr/>
        <a:lstStyle/>
        <a:p>
          <a:endParaRPr lang="es-ES"/>
        </a:p>
      </dgm:t>
    </dgm:pt>
    <dgm:pt modelId="{9D4AF285-5089-43C0-A486-B05C2200332A}" type="sibTrans" cxnId="{C2AFFACD-A589-44B3-96AA-08A5E9E404C3}">
      <dgm:prSet/>
      <dgm:spPr/>
      <dgm:t>
        <a:bodyPr/>
        <a:lstStyle/>
        <a:p>
          <a:endParaRPr lang="es-ES"/>
        </a:p>
      </dgm:t>
    </dgm:pt>
    <dgm:pt modelId="{84D72424-5040-4165-8C1C-05DDFE977CAC}">
      <dgm:prSet custT="1"/>
      <dgm:spPr/>
      <dgm:t>
        <a:bodyPr/>
        <a:lstStyle/>
        <a:p>
          <a:r>
            <a:rPr lang="es-ES" sz="1400" dirty="0" smtClean="0"/>
            <a:t>Zona de dosificación o plastificación</a:t>
          </a:r>
          <a:endParaRPr lang="es-ES" sz="1400" dirty="0"/>
        </a:p>
      </dgm:t>
    </dgm:pt>
    <dgm:pt modelId="{F1CB7AB9-BFED-46FA-A993-6DF616749EB4}" type="parTrans" cxnId="{F96BA8C7-6861-4538-970E-BD7BBF3D4AF4}">
      <dgm:prSet/>
      <dgm:spPr/>
      <dgm:t>
        <a:bodyPr/>
        <a:lstStyle/>
        <a:p>
          <a:endParaRPr lang="es-ES"/>
        </a:p>
      </dgm:t>
    </dgm:pt>
    <dgm:pt modelId="{8F27603A-A60D-4E27-9FE4-ADD8FACA1B49}" type="sibTrans" cxnId="{F96BA8C7-6861-4538-970E-BD7BBF3D4AF4}">
      <dgm:prSet/>
      <dgm:spPr/>
      <dgm:t>
        <a:bodyPr/>
        <a:lstStyle/>
        <a:p>
          <a:endParaRPr lang="es-ES"/>
        </a:p>
      </dgm:t>
    </dgm:pt>
    <dgm:pt modelId="{3D3F7044-32C6-4D1F-8EA4-D6A279951FEC}">
      <dgm:prSet custT="1"/>
      <dgm:spPr/>
      <dgm:t>
        <a:bodyPr/>
        <a:lstStyle/>
        <a:p>
          <a:r>
            <a:rPr lang="es-ES" sz="1400" dirty="0" smtClean="0"/>
            <a:t>Velocidad de giro del tornillo</a:t>
          </a:r>
          <a:endParaRPr lang="es-ES" sz="1400" dirty="0"/>
        </a:p>
      </dgm:t>
    </dgm:pt>
    <dgm:pt modelId="{D03A5FFF-DCE6-4D37-BD8D-8283693401F8}" type="parTrans" cxnId="{8FEB2F80-35EE-410F-A46C-2BB79F5AF730}">
      <dgm:prSet/>
      <dgm:spPr/>
      <dgm:t>
        <a:bodyPr/>
        <a:lstStyle/>
        <a:p>
          <a:endParaRPr lang="es-ES"/>
        </a:p>
      </dgm:t>
    </dgm:pt>
    <dgm:pt modelId="{7F74DFEA-4EBC-402E-82D2-05536FE43DB9}" type="sibTrans" cxnId="{8FEB2F80-35EE-410F-A46C-2BB79F5AF730}">
      <dgm:prSet/>
      <dgm:spPr/>
      <dgm:t>
        <a:bodyPr/>
        <a:lstStyle/>
        <a:p>
          <a:endParaRPr lang="es-ES"/>
        </a:p>
      </dgm:t>
    </dgm:pt>
    <dgm:pt modelId="{AF307BE1-82E4-486C-A0DA-B59B0702FC69}">
      <dgm:prSet custT="1"/>
      <dgm:spPr/>
      <dgm:t>
        <a:bodyPr/>
        <a:lstStyle/>
        <a:p>
          <a:r>
            <a:rPr lang="es-ES" sz="1400" dirty="0" smtClean="0"/>
            <a:t>Presión de retroceso</a:t>
          </a:r>
          <a:endParaRPr lang="es-ES" sz="1400" dirty="0"/>
        </a:p>
      </dgm:t>
    </dgm:pt>
    <dgm:pt modelId="{C95B1E03-890C-4519-B239-37280C1CAFD0}" type="parTrans" cxnId="{ABD53276-6543-477C-96D7-5F5FF6498787}">
      <dgm:prSet/>
      <dgm:spPr/>
      <dgm:t>
        <a:bodyPr/>
        <a:lstStyle/>
        <a:p>
          <a:endParaRPr lang="es-ES"/>
        </a:p>
      </dgm:t>
    </dgm:pt>
    <dgm:pt modelId="{92DF4AC6-5B65-402C-812C-89277D2AFA85}" type="sibTrans" cxnId="{ABD53276-6543-477C-96D7-5F5FF6498787}">
      <dgm:prSet/>
      <dgm:spPr/>
      <dgm:t>
        <a:bodyPr/>
        <a:lstStyle/>
        <a:p>
          <a:endParaRPr lang="es-ES"/>
        </a:p>
      </dgm:t>
    </dgm:pt>
    <dgm:pt modelId="{FD88B579-0581-4532-ADD1-395D50F2B37C}">
      <dgm:prSet custT="1"/>
      <dgm:spPr/>
      <dgm:t>
        <a:bodyPr/>
        <a:lstStyle/>
        <a:p>
          <a:r>
            <a:rPr lang="es-EC" sz="1400" dirty="0" smtClean="0"/>
            <a:t>Ángulo de la hélice</a:t>
          </a:r>
          <a:endParaRPr lang="es-EC" sz="1400" dirty="0"/>
        </a:p>
      </dgm:t>
    </dgm:pt>
    <dgm:pt modelId="{7822DC01-55DF-465F-B0FB-D2F8A72F1940}" type="parTrans" cxnId="{8EC9799D-82CD-4D50-9BE5-64FB5DAC9AEE}">
      <dgm:prSet/>
      <dgm:spPr/>
      <dgm:t>
        <a:bodyPr/>
        <a:lstStyle/>
        <a:p>
          <a:endParaRPr lang="es-EC"/>
        </a:p>
      </dgm:t>
    </dgm:pt>
    <dgm:pt modelId="{CEE34E47-A3C1-4C91-BC10-0CBA75AA86A1}" type="sibTrans" cxnId="{8EC9799D-82CD-4D50-9BE5-64FB5DAC9AEE}">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Y="131397" custLinFactNeighborY="-12612">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E4D03A7C-9CD5-4F3D-A9FB-C0C599281E8D}" type="pres">
      <dgm:prSet presAssocID="{F379FC1D-5415-40E6-B69D-4219A613583A}" presName="conn2-1" presStyleLbl="parChTrans1D2" presStyleIdx="0" presStyleCnt="3"/>
      <dgm:spPr/>
      <dgm:t>
        <a:bodyPr/>
        <a:lstStyle/>
        <a:p>
          <a:endParaRPr lang="es-EC"/>
        </a:p>
      </dgm:t>
    </dgm:pt>
    <dgm:pt modelId="{93390A3A-B177-441B-853B-C49261B3C1E7}" type="pres">
      <dgm:prSet presAssocID="{F379FC1D-5415-40E6-B69D-4219A613583A}" presName="connTx" presStyleLbl="parChTrans1D2" presStyleIdx="0" presStyleCnt="3"/>
      <dgm:spPr/>
      <dgm:t>
        <a:bodyPr/>
        <a:lstStyle/>
        <a:p>
          <a:endParaRPr lang="es-EC"/>
        </a:p>
      </dgm:t>
    </dgm:pt>
    <dgm:pt modelId="{255ECFE9-4FFA-4DE6-819A-993649EF84BA}" type="pres">
      <dgm:prSet presAssocID="{47F84568-3A81-44DF-8CC6-4E85233DE8A5}" presName="root2" presStyleCnt="0"/>
      <dgm:spPr/>
    </dgm:pt>
    <dgm:pt modelId="{D5B93653-2736-46F8-8B70-CC21F863C311}" type="pres">
      <dgm:prSet presAssocID="{47F84568-3A81-44DF-8CC6-4E85233DE8A5}" presName="LevelTwoTextNode" presStyleLbl="node2" presStyleIdx="0" presStyleCnt="3" custScaleX="148986" custLinFactNeighborY="-84222">
        <dgm:presLayoutVars>
          <dgm:chPref val="3"/>
        </dgm:presLayoutVars>
      </dgm:prSet>
      <dgm:spPr/>
      <dgm:t>
        <a:bodyPr/>
        <a:lstStyle/>
        <a:p>
          <a:endParaRPr lang="es-ES"/>
        </a:p>
      </dgm:t>
    </dgm:pt>
    <dgm:pt modelId="{5280FEA8-A1FF-42C0-84C6-296DCA8431C0}" type="pres">
      <dgm:prSet presAssocID="{47F84568-3A81-44DF-8CC6-4E85233DE8A5}" presName="level3hierChild" presStyleCnt="0"/>
      <dgm:spPr/>
    </dgm:pt>
    <dgm:pt modelId="{D694C639-10EA-471E-919A-C243DBFE0BB3}" type="pres">
      <dgm:prSet presAssocID="{A5235CCA-9FED-49D0-90F4-C1E3E6CBDF86}" presName="conn2-1" presStyleLbl="parChTrans1D3" presStyleIdx="0" presStyleCnt="6"/>
      <dgm:spPr/>
      <dgm:t>
        <a:bodyPr/>
        <a:lstStyle/>
        <a:p>
          <a:endParaRPr lang="es-EC"/>
        </a:p>
      </dgm:t>
    </dgm:pt>
    <dgm:pt modelId="{0267A5DC-6E58-4822-BD65-D84A7411389A}" type="pres">
      <dgm:prSet presAssocID="{A5235CCA-9FED-49D0-90F4-C1E3E6CBDF86}" presName="connTx" presStyleLbl="parChTrans1D3" presStyleIdx="0" presStyleCnt="6"/>
      <dgm:spPr/>
      <dgm:t>
        <a:bodyPr/>
        <a:lstStyle/>
        <a:p>
          <a:endParaRPr lang="es-EC"/>
        </a:p>
      </dgm:t>
    </dgm:pt>
    <dgm:pt modelId="{1FAFAF22-126D-4611-9AE1-602E4ED59E5F}" type="pres">
      <dgm:prSet presAssocID="{5BC471C0-1B81-4589-A06B-27064506CD10}" presName="root2" presStyleCnt="0"/>
      <dgm:spPr/>
    </dgm:pt>
    <dgm:pt modelId="{EA3A8909-013F-4145-ADF1-90D41932D93E}" type="pres">
      <dgm:prSet presAssocID="{5BC471C0-1B81-4589-A06B-27064506CD10}" presName="LevelTwoTextNode" presStyleLbl="node3" presStyleIdx="0" presStyleCnt="6" custScaleX="169324" custLinFactY="-95580" custLinFactNeighborY="-100000">
        <dgm:presLayoutVars>
          <dgm:chPref val="3"/>
        </dgm:presLayoutVars>
      </dgm:prSet>
      <dgm:spPr/>
      <dgm:t>
        <a:bodyPr/>
        <a:lstStyle/>
        <a:p>
          <a:endParaRPr lang="es-ES"/>
        </a:p>
      </dgm:t>
    </dgm:pt>
    <dgm:pt modelId="{2EB0F224-BDD6-42E3-8B93-8463ECF1860E}" type="pres">
      <dgm:prSet presAssocID="{5BC471C0-1B81-4589-A06B-27064506CD10}" presName="level3hierChild" presStyleCnt="0"/>
      <dgm:spPr/>
    </dgm:pt>
    <dgm:pt modelId="{6CE9ED01-888E-4B78-8582-FB75BBD8A972}" type="pres">
      <dgm:prSet presAssocID="{CF61CFA4-C281-437C-97B9-CEF5B8DDC8B3}" presName="conn2-1" presStyleLbl="parChTrans1D3" presStyleIdx="1" presStyleCnt="6"/>
      <dgm:spPr/>
      <dgm:t>
        <a:bodyPr/>
        <a:lstStyle/>
        <a:p>
          <a:endParaRPr lang="es-EC"/>
        </a:p>
      </dgm:t>
    </dgm:pt>
    <dgm:pt modelId="{7D9E41AE-4EBA-4214-B586-6C749374F475}" type="pres">
      <dgm:prSet presAssocID="{CF61CFA4-C281-437C-97B9-CEF5B8DDC8B3}" presName="connTx" presStyleLbl="parChTrans1D3" presStyleIdx="1" presStyleCnt="6"/>
      <dgm:spPr/>
      <dgm:t>
        <a:bodyPr/>
        <a:lstStyle/>
        <a:p>
          <a:endParaRPr lang="es-EC"/>
        </a:p>
      </dgm:t>
    </dgm:pt>
    <dgm:pt modelId="{08E748C1-26BC-47C3-BEB1-10551DD661A5}" type="pres">
      <dgm:prSet presAssocID="{06585FA0-4F8E-41BE-94FF-422B72884C52}" presName="root2" presStyleCnt="0"/>
      <dgm:spPr/>
    </dgm:pt>
    <dgm:pt modelId="{0CA80ACC-93C0-4BCB-9335-F3CDDBD9B624}" type="pres">
      <dgm:prSet presAssocID="{06585FA0-4F8E-41BE-94FF-422B72884C52}" presName="LevelTwoTextNode" presStyleLbl="node3" presStyleIdx="1" presStyleCnt="6" custScaleX="169648" custLinFactY="-10060" custLinFactNeighborY="-100000">
        <dgm:presLayoutVars>
          <dgm:chPref val="3"/>
        </dgm:presLayoutVars>
      </dgm:prSet>
      <dgm:spPr/>
      <dgm:t>
        <a:bodyPr/>
        <a:lstStyle/>
        <a:p>
          <a:endParaRPr lang="es-ES"/>
        </a:p>
      </dgm:t>
    </dgm:pt>
    <dgm:pt modelId="{7A46CDA1-C721-4A5B-BFAC-FB5A15715B4E}" type="pres">
      <dgm:prSet presAssocID="{06585FA0-4F8E-41BE-94FF-422B72884C52}" presName="level3hierChild" presStyleCnt="0"/>
      <dgm:spPr/>
    </dgm:pt>
    <dgm:pt modelId="{030AA060-523E-4757-8D5A-E671AB68DDC2}" type="pres">
      <dgm:prSet presAssocID="{7822DC01-55DF-465F-B0FB-D2F8A72F1940}" presName="conn2-1" presStyleLbl="parChTrans1D3" presStyleIdx="2" presStyleCnt="6"/>
      <dgm:spPr/>
    </dgm:pt>
    <dgm:pt modelId="{0E9BCECE-668B-4146-847A-5D63A769062D}" type="pres">
      <dgm:prSet presAssocID="{7822DC01-55DF-465F-B0FB-D2F8A72F1940}" presName="connTx" presStyleLbl="parChTrans1D3" presStyleIdx="2" presStyleCnt="6"/>
      <dgm:spPr/>
    </dgm:pt>
    <dgm:pt modelId="{147D35AE-AE70-4EA9-8AEE-E37E48429F06}" type="pres">
      <dgm:prSet presAssocID="{FD88B579-0581-4532-ADD1-395D50F2B37C}" presName="root2" presStyleCnt="0"/>
      <dgm:spPr/>
    </dgm:pt>
    <dgm:pt modelId="{E11C5535-5FE1-4174-8BF6-372873F37D99}" type="pres">
      <dgm:prSet presAssocID="{FD88B579-0581-4532-ADD1-395D50F2B37C}" presName="LevelTwoTextNode" presStyleLbl="node3" presStyleIdx="2" presStyleCnt="6" custScaleX="171873" custLinFactY="-10692" custLinFactNeighborY="-100000">
        <dgm:presLayoutVars>
          <dgm:chPref val="3"/>
        </dgm:presLayoutVars>
      </dgm:prSet>
      <dgm:spPr/>
      <dgm:t>
        <a:bodyPr/>
        <a:lstStyle/>
        <a:p>
          <a:endParaRPr lang="es-EC"/>
        </a:p>
      </dgm:t>
    </dgm:pt>
    <dgm:pt modelId="{4C54DFE0-E7E0-4D95-823E-7E5DC68069AA}" type="pres">
      <dgm:prSet presAssocID="{FD88B579-0581-4532-ADD1-395D50F2B37C}" presName="level3hierChild" presStyleCnt="0"/>
      <dgm:spPr/>
    </dgm:pt>
    <dgm:pt modelId="{B9AA17FE-0B79-4925-9645-25FB47405B9E}" type="pres">
      <dgm:prSet presAssocID="{89E58105-5DA2-470E-9133-AEB5D0F926D1}" presName="conn2-1" presStyleLbl="parChTrans1D2" presStyleIdx="1" presStyleCnt="3"/>
      <dgm:spPr/>
      <dgm:t>
        <a:bodyPr/>
        <a:lstStyle/>
        <a:p>
          <a:endParaRPr lang="es-EC"/>
        </a:p>
      </dgm:t>
    </dgm:pt>
    <dgm:pt modelId="{5F39ECD6-E20E-400D-9A53-077E40087BC4}" type="pres">
      <dgm:prSet presAssocID="{89E58105-5DA2-470E-9133-AEB5D0F926D1}" presName="connTx" presStyleLbl="parChTrans1D2" presStyleIdx="1" presStyleCnt="3"/>
      <dgm:spPr/>
      <dgm:t>
        <a:bodyPr/>
        <a:lstStyle/>
        <a:p>
          <a:endParaRPr lang="es-EC"/>
        </a:p>
      </dgm:t>
    </dgm:pt>
    <dgm:pt modelId="{E7DA109B-06E2-48E9-86F7-D5B130A5F527}" type="pres">
      <dgm:prSet presAssocID="{E63C8A89-4ABB-40DD-9207-08D0602DA8C7}" presName="root2" presStyleCnt="0"/>
      <dgm:spPr/>
    </dgm:pt>
    <dgm:pt modelId="{C2BF03CF-CEFA-4D86-B673-B1ED66A2D5E3}" type="pres">
      <dgm:prSet presAssocID="{E63C8A89-4ABB-40DD-9207-08D0602DA8C7}" presName="LevelTwoTextNode" presStyleLbl="node2" presStyleIdx="1" presStyleCnt="3" custScaleX="148986" custLinFactNeighborY="-98193">
        <dgm:presLayoutVars>
          <dgm:chPref val="3"/>
        </dgm:presLayoutVars>
      </dgm:prSet>
      <dgm:spPr/>
      <dgm:t>
        <a:bodyPr/>
        <a:lstStyle/>
        <a:p>
          <a:endParaRPr lang="es-ES"/>
        </a:p>
      </dgm:t>
    </dgm:pt>
    <dgm:pt modelId="{B46B0E6D-F55B-46BC-A382-DDA83EE1967B}" type="pres">
      <dgm:prSet presAssocID="{E63C8A89-4ABB-40DD-9207-08D0602DA8C7}" presName="level3hierChild" presStyleCnt="0"/>
      <dgm:spPr/>
    </dgm:pt>
    <dgm:pt modelId="{F8AA278D-5DFA-4405-A121-6263B81161F8}" type="pres">
      <dgm:prSet presAssocID="{F92E4340-B76E-4495-8094-8F4E28D0CEDC}" presName="conn2-1" presStyleLbl="parChTrans1D3" presStyleIdx="3" presStyleCnt="6"/>
      <dgm:spPr/>
      <dgm:t>
        <a:bodyPr/>
        <a:lstStyle/>
        <a:p>
          <a:endParaRPr lang="es-EC"/>
        </a:p>
      </dgm:t>
    </dgm:pt>
    <dgm:pt modelId="{6F8A12BA-6E0C-425B-8ABA-1FEE383AACDE}" type="pres">
      <dgm:prSet presAssocID="{F92E4340-B76E-4495-8094-8F4E28D0CEDC}" presName="connTx" presStyleLbl="parChTrans1D3" presStyleIdx="3" presStyleCnt="6"/>
      <dgm:spPr/>
      <dgm:t>
        <a:bodyPr/>
        <a:lstStyle/>
        <a:p>
          <a:endParaRPr lang="es-EC"/>
        </a:p>
      </dgm:t>
    </dgm:pt>
    <dgm:pt modelId="{5954F4DD-0EF2-4755-AEF9-9E3D0C3273F8}" type="pres">
      <dgm:prSet presAssocID="{900A7B70-BA53-422D-94DE-F8055D7624D6}" presName="root2" presStyleCnt="0"/>
      <dgm:spPr/>
    </dgm:pt>
    <dgm:pt modelId="{78A4EA80-8563-42AE-BC7F-344EF2BA7A1D}" type="pres">
      <dgm:prSet presAssocID="{900A7B70-BA53-422D-94DE-F8055D7624D6}" presName="LevelTwoTextNode" presStyleLbl="node3" presStyleIdx="3" presStyleCnt="6" custScaleX="146150" custLinFactNeighborY="-89054">
        <dgm:presLayoutVars>
          <dgm:chPref val="3"/>
        </dgm:presLayoutVars>
      </dgm:prSet>
      <dgm:spPr/>
      <dgm:t>
        <a:bodyPr/>
        <a:lstStyle/>
        <a:p>
          <a:endParaRPr lang="es-ES"/>
        </a:p>
      </dgm:t>
    </dgm:pt>
    <dgm:pt modelId="{422FC1D4-E478-4B71-BAD6-E9A159EF8E43}" type="pres">
      <dgm:prSet presAssocID="{900A7B70-BA53-422D-94DE-F8055D7624D6}" presName="level3hierChild" presStyleCnt="0"/>
      <dgm:spPr/>
    </dgm:pt>
    <dgm:pt modelId="{2F02C9EA-ACEF-4A29-89A7-461911A3BB99}" type="pres">
      <dgm:prSet presAssocID="{82A08523-DD5C-4B2A-9D78-ABF79FBE7244}" presName="conn2-1" presStyleLbl="parChTrans1D3" presStyleIdx="4" presStyleCnt="6"/>
      <dgm:spPr/>
      <dgm:t>
        <a:bodyPr/>
        <a:lstStyle/>
        <a:p>
          <a:endParaRPr lang="es-EC"/>
        </a:p>
      </dgm:t>
    </dgm:pt>
    <dgm:pt modelId="{D8881B5A-5C9B-465D-A2C8-B672636238A6}" type="pres">
      <dgm:prSet presAssocID="{82A08523-DD5C-4B2A-9D78-ABF79FBE7244}" presName="connTx" presStyleLbl="parChTrans1D3" presStyleIdx="4" presStyleCnt="6"/>
      <dgm:spPr/>
      <dgm:t>
        <a:bodyPr/>
        <a:lstStyle/>
        <a:p>
          <a:endParaRPr lang="es-EC"/>
        </a:p>
      </dgm:t>
    </dgm:pt>
    <dgm:pt modelId="{699C45CC-13F2-4E2E-B482-5B4D9028ADDC}" type="pres">
      <dgm:prSet presAssocID="{C232DFEA-CF4D-4FCF-8A69-C6B0570BA340}" presName="root2" presStyleCnt="0"/>
      <dgm:spPr/>
    </dgm:pt>
    <dgm:pt modelId="{4B564C06-5A8C-42AD-B305-CF1C54C66635}" type="pres">
      <dgm:prSet presAssocID="{C232DFEA-CF4D-4FCF-8A69-C6B0570BA340}" presName="LevelTwoTextNode" presStyleLbl="node3" presStyleIdx="4" presStyleCnt="6" custScaleX="314328" custScaleY="148737" custLinFactNeighborY="-89686">
        <dgm:presLayoutVars>
          <dgm:chPref val="3"/>
        </dgm:presLayoutVars>
      </dgm:prSet>
      <dgm:spPr/>
      <dgm:t>
        <a:bodyPr/>
        <a:lstStyle/>
        <a:p>
          <a:endParaRPr lang="es-ES"/>
        </a:p>
      </dgm:t>
    </dgm:pt>
    <dgm:pt modelId="{C43FA3A0-FD0E-4922-B21F-D43B4B55F251}" type="pres">
      <dgm:prSet presAssocID="{C232DFEA-CF4D-4FCF-8A69-C6B0570BA340}" presName="level3hierChild" presStyleCnt="0"/>
      <dgm:spPr/>
    </dgm:pt>
    <dgm:pt modelId="{428D6BB4-FC28-4BB2-AC0A-12690F6AB16A}" type="pres">
      <dgm:prSet presAssocID="{F1CB7AB9-BFED-46FA-A993-6DF616749EB4}" presName="conn2-1" presStyleLbl="parChTrans1D2" presStyleIdx="2" presStyleCnt="3"/>
      <dgm:spPr/>
      <dgm:t>
        <a:bodyPr/>
        <a:lstStyle/>
        <a:p>
          <a:endParaRPr lang="es-EC"/>
        </a:p>
      </dgm:t>
    </dgm:pt>
    <dgm:pt modelId="{EDF2C05E-C944-4DA5-96DB-33AC072FD8ED}" type="pres">
      <dgm:prSet presAssocID="{F1CB7AB9-BFED-46FA-A993-6DF616749EB4}" presName="connTx" presStyleLbl="parChTrans1D2" presStyleIdx="2" presStyleCnt="3"/>
      <dgm:spPr/>
      <dgm:t>
        <a:bodyPr/>
        <a:lstStyle/>
        <a:p>
          <a:endParaRPr lang="es-EC"/>
        </a:p>
      </dgm:t>
    </dgm:pt>
    <dgm:pt modelId="{DB2B30FC-AB47-4B90-822C-88BAE4F78C1B}" type="pres">
      <dgm:prSet presAssocID="{84D72424-5040-4165-8C1C-05DDFE977CAC}" presName="root2" presStyleCnt="0"/>
      <dgm:spPr/>
    </dgm:pt>
    <dgm:pt modelId="{C308DCDF-E135-427B-A633-365CDF27D37D}" type="pres">
      <dgm:prSet presAssocID="{84D72424-5040-4165-8C1C-05DDFE977CAC}" presName="LevelTwoTextNode" presStyleLbl="node2" presStyleIdx="2" presStyleCnt="3" custScaleX="148986" custLinFactNeighborY="-76871">
        <dgm:presLayoutVars>
          <dgm:chPref val="3"/>
        </dgm:presLayoutVars>
      </dgm:prSet>
      <dgm:spPr/>
      <dgm:t>
        <a:bodyPr/>
        <a:lstStyle/>
        <a:p>
          <a:endParaRPr lang="es-ES"/>
        </a:p>
      </dgm:t>
    </dgm:pt>
    <dgm:pt modelId="{E63B747C-A3CC-4D77-B19E-10ACCEC7C7C0}" type="pres">
      <dgm:prSet presAssocID="{84D72424-5040-4165-8C1C-05DDFE977CAC}" presName="level3hierChild" presStyleCnt="0"/>
      <dgm:spPr/>
    </dgm:pt>
    <dgm:pt modelId="{54DF0948-9708-42AB-BD6B-AF74DD8B7872}" type="pres">
      <dgm:prSet presAssocID="{D03A5FFF-DCE6-4D37-BD8D-8283693401F8}" presName="conn2-1" presStyleLbl="parChTrans1D3" presStyleIdx="5" presStyleCnt="6"/>
      <dgm:spPr/>
      <dgm:t>
        <a:bodyPr/>
        <a:lstStyle/>
        <a:p>
          <a:endParaRPr lang="es-EC"/>
        </a:p>
      </dgm:t>
    </dgm:pt>
    <dgm:pt modelId="{9457F76E-07A8-459E-85B5-27171AC08264}" type="pres">
      <dgm:prSet presAssocID="{D03A5FFF-DCE6-4D37-BD8D-8283693401F8}" presName="connTx" presStyleLbl="parChTrans1D3" presStyleIdx="5" presStyleCnt="6"/>
      <dgm:spPr/>
      <dgm:t>
        <a:bodyPr/>
        <a:lstStyle/>
        <a:p>
          <a:endParaRPr lang="es-EC"/>
        </a:p>
      </dgm:t>
    </dgm:pt>
    <dgm:pt modelId="{22A3E631-D5B3-49F4-ABAA-6905499C8D5E}" type="pres">
      <dgm:prSet presAssocID="{3D3F7044-32C6-4D1F-8EA4-D6A279951FEC}" presName="root2" presStyleCnt="0"/>
      <dgm:spPr/>
    </dgm:pt>
    <dgm:pt modelId="{D34E771E-396B-4BCC-8183-B89C34A4946D}" type="pres">
      <dgm:prSet presAssocID="{3D3F7044-32C6-4D1F-8EA4-D6A279951FEC}" presName="LevelTwoTextNode" presStyleLbl="node3" presStyleIdx="5" presStyleCnt="6" custScaleX="146150" custLinFactNeighborY="-76871">
        <dgm:presLayoutVars>
          <dgm:chPref val="3"/>
        </dgm:presLayoutVars>
      </dgm:prSet>
      <dgm:spPr/>
      <dgm:t>
        <a:bodyPr/>
        <a:lstStyle/>
        <a:p>
          <a:endParaRPr lang="es-ES"/>
        </a:p>
      </dgm:t>
    </dgm:pt>
    <dgm:pt modelId="{94DF48DD-ED57-4D30-A7F9-DDFC248C2425}" type="pres">
      <dgm:prSet presAssocID="{3D3F7044-32C6-4D1F-8EA4-D6A279951FEC}" presName="level3hierChild" presStyleCnt="0"/>
      <dgm:spPr/>
    </dgm:pt>
    <dgm:pt modelId="{42488C00-7143-4FD6-8978-6B3385153F25}" type="pres">
      <dgm:prSet presAssocID="{C95B1E03-890C-4519-B239-37280C1CAFD0}" presName="conn2-1" presStyleLbl="parChTrans1D4" presStyleIdx="0" presStyleCnt="1"/>
      <dgm:spPr/>
      <dgm:t>
        <a:bodyPr/>
        <a:lstStyle/>
        <a:p>
          <a:endParaRPr lang="es-EC"/>
        </a:p>
      </dgm:t>
    </dgm:pt>
    <dgm:pt modelId="{D4F39DF2-18BD-41E6-8673-1C34367354B5}" type="pres">
      <dgm:prSet presAssocID="{C95B1E03-890C-4519-B239-37280C1CAFD0}" presName="connTx" presStyleLbl="parChTrans1D4" presStyleIdx="0" presStyleCnt="1"/>
      <dgm:spPr/>
      <dgm:t>
        <a:bodyPr/>
        <a:lstStyle/>
        <a:p>
          <a:endParaRPr lang="es-EC"/>
        </a:p>
      </dgm:t>
    </dgm:pt>
    <dgm:pt modelId="{F99DA8D2-D037-40A6-AD4E-A27B6364B56B}" type="pres">
      <dgm:prSet presAssocID="{AF307BE1-82E4-486C-A0DA-B59B0702FC69}" presName="root2" presStyleCnt="0"/>
      <dgm:spPr/>
    </dgm:pt>
    <dgm:pt modelId="{EF6BD4C2-25A2-4047-B7B4-DBD6F6CD2204}" type="pres">
      <dgm:prSet presAssocID="{AF307BE1-82E4-486C-A0DA-B59B0702FC69}" presName="LevelTwoTextNode" presStyleLbl="node4" presStyleIdx="0" presStyleCnt="1" custScaleX="157995" custLinFactNeighborY="-76871">
        <dgm:presLayoutVars>
          <dgm:chPref val="3"/>
        </dgm:presLayoutVars>
      </dgm:prSet>
      <dgm:spPr/>
      <dgm:t>
        <a:bodyPr/>
        <a:lstStyle/>
        <a:p>
          <a:endParaRPr lang="es-ES"/>
        </a:p>
      </dgm:t>
    </dgm:pt>
    <dgm:pt modelId="{470614AD-161A-4830-98D5-033EECDFAE0F}" type="pres">
      <dgm:prSet presAssocID="{AF307BE1-82E4-486C-A0DA-B59B0702FC69}" presName="level3hierChild" presStyleCnt="0"/>
      <dgm:spPr/>
    </dgm:pt>
  </dgm:ptLst>
  <dgm:cxnLst>
    <dgm:cxn modelId="{2A3EB751-F1A6-45CC-9B02-D18E4E2E45CB}" srcId="{47F84568-3A81-44DF-8CC6-4E85233DE8A5}" destId="{5BC471C0-1B81-4589-A06B-27064506CD10}" srcOrd="0" destOrd="0" parTransId="{A5235CCA-9FED-49D0-90F4-C1E3E6CBDF86}" sibTransId="{10C0773F-E39C-4FB2-B903-5C2F11F653BE}"/>
    <dgm:cxn modelId="{D81CDAFF-4C79-409C-9D64-E45DF681A333}" srcId="{47F84568-3A81-44DF-8CC6-4E85233DE8A5}" destId="{06585FA0-4F8E-41BE-94FF-422B72884C52}" srcOrd="1" destOrd="0" parTransId="{CF61CFA4-C281-437C-97B9-CEF5B8DDC8B3}" sibTransId="{7489474A-9EEF-49AD-98CD-555582090C2A}"/>
    <dgm:cxn modelId="{63AEC9CC-46F3-4168-A0AF-E44B4598566B}" type="presOf" srcId="{BBE9F30F-2199-4238-AFFA-90A67AD7BDC4}" destId="{0F1F804F-4DC8-4B57-B675-2F233949201E}" srcOrd="0" destOrd="0" presId="urn:microsoft.com/office/officeart/2008/layout/HorizontalMultiLevelHierarchy"/>
    <dgm:cxn modelId="{F8DE6AF4-6C9F-4346-BD58-6114C3816CF6}" type="presOf" srcId="{47F84568-3A81-44DF-8CC6-4E85233DE8A5}" destId="{D5B93653-2736-46F8-8B70-CC21F863C311}" srcOrd="0" destOrd="0" presId="urn:microsoft.com/office/officeart/2008/layout/HorizontalMultiLevelHierarchy"/>
    <dgm:cxn modelId="{088FCA6A-0FCC-42C8-BE37-DA3430E99737}" type="presOf" srcId="{82A08523-DD5C-4B2A-9D78-ABF79FBE7244}" destId="{D8881B5A-5C9B-465D-A2C8-B672636238A6}" srcOrd="1" destOrd="0" presId="urn:microsoft.com/office/officeart/2008/layout/HorizontalMultiLevelHierarchy"/>
    <dgm:cxn modelId="{ECC3510A-351D-4476-AA78-92E9B89C4220}" type="presOf" srcId="{C95B1E03-890C-4519-B239-37280C1CAFD0}" destId="{D4F39DF2-18BD-41E6-8673-1C34367354B5}" srcOrd="1" destOrd="0" presId="urn:microsoft.com/office/officeart/2008/layout/HorizontalMultiLevelHierarchy"/>
    <dgm:cxn modelId="{ABD53276-6543-477C-96D7-5F5FF6498787}" srcId="{3D3F7044-32C6-4D1F-8EA4-D6A279951FEC}" destId="{AF307BE1-82E4-486C-A0DA-B59B0702FC69}" srcOrd="0" destOrd="0" parTransId="{C95B1E03-890C-4519-B239-37280C1CAFD0}" sibTransId="{92DF4AC6-5B65-402C-812C-89277D2AFA85}"/>
    <dgm:cxn modelId="{674A8092-8200-4418-A25C-99E5DAF3618C}" type="presOf" srcId="{84D72424-5040-4165-8C1C-05DDFE977CAC}" destId="{C308DCDF-E135-427B-A633-365CDF27D37D}" srcOrd="0" destOrd="0" presId="urn:microsoft.com/office/officeart/2008/layout/HorizontalMultiLevelHierarchy"/>
    <dgm:cxn modelId="{33175F8F-499C-4E0E-B6F1-E1210F85C8F7}" type="presOf" srcId="{E63C8A89-4ABB-40DD-9207-08D0602DA8C7}" destId="{C2BF03CF-CEFA-4D86-B673-B1ED66A2D5E3}" srcOrd="0" destOrd="0" presId="urn:microsoft.com/office/officeart/2008/layout/HorizontalMultiLevelHierarchy"/>
    <dgm:cxn modelId="{73857FBB-A098-4A28-91DE-A8E4C7020F69}" type="presOf" srcId="{3D3F7044-32C6-4D1F-8EA4-D6A279951FEC}" destId="{D34E771E-396B-4BCC-8183-B89C34A4946D}" srcOrd="0" destOrd="0" presId="urn:microsoft.com/office/officeart/2008/layout/HorizontalMultiLevelHierarchy"/>
    <dgm:cxn modelId="{8399A49B-9DEF-4415-99C5-E7273A915D5F}" type="presOf" srcId="{FD88B579-0581-4532-ADD1-395D50F2B37C}" destId="{E11C5535-5FE1-4174-8BF6-372873F37D99}" srcOrd="0" destOrd="0" presId="urn:microsoft.com/office/officeart/2008/layout/HorizontalMultiLevelHierarchy"/>
    <dgm:cxn modelId="{61B920FE-383F-4A08-A378-FAB686AA4832}" type="presOf" srcId="{89E58105-5DA2-470E-9133-AEB5D0F926D1}" destId="{B9AA17FE-0B79-4925-9645-25FB47405B9E}" srcOrd="0" destOrd="0" presId="urn:microsoft.com/office/officeart/2008/layout/HorizontalMultiLevelHierarchy"/>
    <dgm:cxn modelId="{858ACB33-7575-466E-A0F9-D9987437ED94}" srcId="{E63C8A89-4ABB-40DD-9207-08D0602DA8C7}" destId="{900A7B70-BA53-422D-94DE-F8055D7624D6}" srcOrd="0" destOrd="0" parTransId="{F92E4340-B76E-4495-8094-8F4E28D0CEDC}" sibTransId="{D1BC946F-F753-49D6-B3C2-A61247D64D6A}"/>
    <dgm:cxn modelId="{C2AFFACD-A589-44B3-96AA-08A5E9E404C3}" srcId="{E63C8A89-4ABB-40DD-9207-08D0602DA8C7}" destId="{C232DFEA-CF4D-4FCF-8A69-C6B0570BA340}" srcOrd="1" destOrd="0" parTransId="{82A08523-DD5C-4B2A-9D78-ABF79FBE7244}" sibTransId="{9D4AF285-5089-43C0-A486-B05C2200332A}"/>
    <dgm:cxn modelId="{8EC9799D-82CD-4D50-9BE5-64FB5DAC9AEE}" srcId="{47F84568-3A81-44DF-8CC6-4E85233DE8A5}" destId="{FD88B579-0581-4532-ADD1-395D50F2B37C}" srcOrd="2" destOrd="0" parTransId="{7822DC01-55DF-465F-B0FB-D2F8A72F1940}" sibTransId="{CEE34E47-A3C1-4C91-BC10-0CBA75AA86A1}"/>
    <dgm:cxn modelId="{7B08EDD8-A685-4E35-8CA2-507C4C3A37FE}" type="presOf" srcId="{F1CB7AB9-BFED-46FA-A993-6DF616749EB4}" destId="{428D6BB4-FC28-4BB2-AC0A-12690F6AB16A}" srcOrd="0" destOrd="0" presId="urn:microsoft.com/office/officeart/2008/layout/HorizontalMultiLevelHierarchy"/>
    <dgm:cxn modelId="{4887FFB1-919D-4A27-92E0-CC5A88DD8FA0}" type="presOf" srcId="{7822DC01-55DF-465F-B0FB-D2F8A72F1940}" destId="{030AA060-523E-4757-8D5A-E671AB68DDC2}" srcOrd="0" destOrd="0" presId="urn:microsoft.com/office/officeart/2008/layout/HorizontalMultiLevelHierarchy"/>
    <dgm:cxn modelId="{D2C090FF-4D66-47C1-9FC6-D3F9CE1D2D7D}" type="presOf" srcId="{F92E4340-B76E-4495-8094-8F4E28D0CEDC}" destId="{6F8A12BA-6E0C-425B-8ABA-1FEE383AACDE}" srcOrd="1" destOrd="0" presId="urn:microsoft.com/office/officeart/2008/layout/HorizontalMultiLevelHierarchy"/>
    <dgm:cxn modelId="{124AA3A2-15F8-4590-AECD-3DD5F929730D}" srcId="{9F3F76BB-3543-45D0-B48F-88B4B673539B}" destId="{47F84568-3A81-44DF-8CC6-4E85233DE8A5}" srcOrd="0" destOrd="0" parTransId="{F379FC1D-5415-40E6-B69D-4219A613583A}" sibTransId="{1B1479B3-8612-4DAD-9E23-D3195653BCD9}"/>
    <dgm:cxn modelId="{5CBB2791-B0B8-4FE6-A1C6-0775BF8095C7}" type="presOf" srcId="{CF61CFA4-C281-437C-97B9-CEF5B8DDC8B3}" destId="{6CE9ED01-888E-4B78-8582-FB75BBD8A972}" srcOrd="0" destOrd="0" presId="urn:microsoft.com/office/officeart/2008/layout/HorizontalMultiLevelHierarchy"/>
    <dgm:cxn modelId="{0A4F0AF1-0DB9-4B9C-B4EF-891E16C1C3C0}" type="presOf" srcId="{A5235CCA-9FED-49D0-90F4-C1E3E6CBDF86}" destId="{0267A5DC-6E58-4822-BD65-D84A7411389A}" srcOrd="1" destOrd="0" presId="urn:microsoft.com/office/officeart/2008/layout/HorizontalMultiLevelHierarchy"/>
    <dgm:cxn modelId="{8FEB2F80-35EE-410F-A46C-2BB79F5AF730}" srcId="{84D72424-5040-4165-8C1C-05DDFE977CAC}" destId="{3D3F7044-32C6-4D1F-8EA4-D6A279951FEC}" srcOrd="0" destOrd="0" parTransId="{D03A5FFF-DCE6-4D37-BD8D-8283693401F8}" sibTransId="{7F74DFEA-4EBC-402E-82D2-05536FE43DB9}"/>
    <dgm:cxn modelId="{CBD85239-FC52-4FBC-A5EC-F5486582969A}" type="presOf" srcId="{F379FC1D-5415-40E6-B69D-4219A613583A}" destId="{93390A3A-B177-441B-853B-C49261B3C1E7}" srcOrd="1" destOrd="0" presId="urn:microsoft.com/office/officeart/2008/layout/HorizontalMultiLevelHierarchy"/>
    <dgm:cxn modelId="{8F7DA65D-678E-4F7B-A2B5-72E38A2F2D44}" type="presOf" srcId="{82A08523-DD5C-4B2A-9D78-ABF79FBE7244}" destId="{2F02C9EA-ACEF-4A29-89A7-461911A3BB99}" srcOrd="0" destOrd="0" presId="urn:microsoft.com/office/officeart/2008/layout/HorizontalMultiLevelHierarchy"/>
    <dgm:cxn modelId="{0CED15B2-6F23-445C-B0BC-7067E4652CB2}" type="presOf" srcId="{C95B1E03-890C-4519-B239-37280C1CAFD0}" destId="{42488C00-7143-4FD6-8978-6B3385153F25}" srcOrd="0" destOrd="0" presId="urn:microsoft.com/office/officeart/2008/layout/HorizontalMultiLevelHierarchy"/>
    <dgm:cxn modelId="{F83C33DC-A7AE-42B2-ABD1-C788E2E23658}" type="presOf" srcId="{F379FC1D-5415-40E6-B69D-4219A613583A}" destId="{E4D03A7C-9CD5-4F3D-A9FB-C0C599281E8D}" srcOrd="0" destOrd="0" presId="urn:microsoft.com/office/officeart/2008/layout/HorizontalMultiLevelHierarchy"/>
    <dgm:cxn modelId="{3BBD9254-4280-4606-B3CB-680B1EFB0837}" type="presOf" srcId="{D03A5FFF-DCE6-4D37-BD8D-8283693401F8}" destId="{9457F76E-07A8-459E-85B5-27171AC08264}" srcOrd="1" destOrd="0" presId="urn:microsoft.com/office/officeart/2008/layout/HorizontalMultiLevelHierarchy"/>
    <dgm:cxn modelId="{4457A485-06C0-48A5-B913-BC91812AA131}" srcId="{9F3F76BB-3543-45D0-B48F-88B4B673539B}" destId="{E63C8A89-4ABB-40DD-9207-08D0602DA8C7}" srcOrd="1" destOrd="0" parTransId="{89E58105-5DA2-470E-9133-AEB5D0F926D1}" sibTransId="{3C1FE64D-0D65-4142-9215-F1BFA20F1318}"/>
    <dgm:cxn modelId="{9F3650B1-001A-47BB-8624-6EA27D9F74AA}" type="presOf" srcId="{9F3F76BB-3543-45D0-B48F-88B4B673539B}" destId="{E41D3809-B005-4A92-8750-C3A4CF859DC2}" srcOrd="0" destOrd="0" presId="urn:microsoft.com/office/officeart/2008/layout/HorizontalMultiLevelHierarchy"/>
    <dgm:cxn modelId="{4D455AA1-A017-48FA-A57F-A9028655D453}" type="presOf" srcId="{F92E4340-B76E-4495-8094-8F4E28D0CEDC}" destId="{F8AA278D-5DFA-4405-A121-6263B81161F8}" srcOrd="0" destOrd="0" presId="urn:microsoft.com/office/officeart/2008/layout/HorizontalMultiLevelHierarchy"/>
    <dgm:cxn modelId="{25AB4E6A-6AFF-4F40-B484-5FB5B807350F}" type="presOf" srcId="{C232DFEA-CF4D-4FCF-8A69-C6B0570BA340}" destId="{4B564C06-5A8C-42AD-B305-CF1C54C66635}" srcOrd="0" destOrd="0" presId="urn:microsoft.com/office/officeart/2008/layout/HorizontalMultiLevelHierarchy"/>
    <dgm:cxn modelId="{F9751101-6403-435B-970D-9FFB2BAB0C48}" type="presOf" srcId="{900A7B70-BA53-422D-94DE-F8055D7624D6}" destId="{78A4EA80-8563-42AE-BC7F-344EF2BA7A1D}" srcOrd="0" destOrd="0" presId="urn:microsoft.com/office/officeart/2008/layout/HorizontalMultiLevelHierarchy"/>
    <dgm:cxn modelId="{66404597-6C0F-4E0C-97E4-BE32EF06C45D}" type="presOf" srcId="{AF307BE1-82E4-486C-A0DA-B59B0702FC69}" destId="{EF6BD4C2-25A2-4047-B7B4-DBD6F6CD2204}" srcOrd="0" destOrd="0" presId="urn:microsoft.com/office/officeart/2008/layout/HorizontalMultiLevelHierarchy"/>
    <dgm:cxn modelId="{30894808-5732-4980-A770-9E62FDCC42FC}" type="presOf" srcId="{89E58105-5DA2-470E-9133-AEB5D0F926D1}" destId="{5F39ECD6-E20E-400D-9A53-077E40087BC4}" srcOrd="1"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54D1C9CC-208B-4029-969D-475B8B123FDB}" type="presOf" srcId="{5BC471C0-1B81-4589-A06B-27064506CD10}" destId="{EA3A8909-013F-4145-ADF1-90D41932D93E}" srcOrd="0" destOrd="0" presId="urn:microsoft.com/office/officeart/2008/layout/HorizontalMultiLevelHierarchy"/>
    <dgm:cxn modelId="{870712CE-0BA0-49F9-AEEB-DBD27F60EA59}" type="presOf" srcId="{A5235CCA-9FED-49D0-90F4-C1E3E6CBDF86}" destId="{D694C639-10EA-471E-919A-C243DBFE0BB3}" srcOrd="0" destOrd="0" presId="urn:microsoft.com/office/officeart/2008/layout/HorizontalMultiLevelHierarchy"/>
    <dgm:cxn modelId="{4E05B2D8-723F-4DB9-91B0-658DAA2AAF7D}" type="presOf" srcId="{CF61CFA4-C281-437C-97B9-CEF5B8DDC8B3}" destId="{7D9E41AE-4EBA-4214-B586-6C749374F475}" srcOrd="1" destOrd="0" presId="urn:microsoft.com/office/officeart/2008/layout/HorizontalMultiLevelHierarchy"/>
    <dgm:cxn modelId="{677661E3-1784-4E66-9282-EC0B392371C2}" type="presOf" srcId="{7822DC01-55DF-465F-B0FB-D2F8A72F1940}" destId="{0E9BCECE-668B-4146-847A-5D63A769062D}" srcOrd="1" destOrd="0" presId="urn:microsoft.com/office/officeart/2008/layout/HorizontalMultiLevelHierarchy"/>
    <dgm:cxn modelId="{83AACD77-399C-4137-96D3-F70AA1166FA6}" type="presOf" srcId="{D03A5FFF-DCE6-4D37-BD8D-8283693401F8}" destId="{54DF0948-9708-42AB-BD6B-AF74DD8B7872}" srcOrd="0" destOrd="0" presId="urn:microsoft.com/office/officeart/2008/layout/HorizontalMultiLevelHierarchy"/>
    <dgm:cxn modelId="{F96BA8C7-6861-4538-970E-BD7BBF3D4AF4}" srcId="{9F3F76BB-3543-45D0-B48F-88B4B673539B}" destId="{84D72424-5040-4165-8C1C-05DDFE977CAC}" srcOrd="2" destOrd="0" parTransId="{F1CB7AB9-BFED-46FA-A993-6DF616749EB4}" sibTransId="{8F27603A-A60D-4E27-9FE4-ADD8FACA1B49}"/>
    <dgm:cxn modelId="{E55F5CAF-3DE4-42AC-92C8-23F405530FB8}" type="presOf" srcId="{F1CB7AB9-BFED-46FA-A993-6DF616749EB4}" destId="{EDF2C05E-C944-4DA5-96DB-33AC072FD8ED}" srcOrd="1" destOrd="0" presId="urn:microsoft.com/office/officeart/2008/layout/HorizontalMultiLevelHierarchy"/>
    <dgm:cxn modelId="{C8AA31DB-1765-4E40-A236-357B238FFE0E}" type="presOf" srcId="{06585FA0-4F8E-41BE-94FF-422B72884C52}" destId="{0CA80ACC-93C0-4BCB-9335-F3CDDBD9B624}" srcOrd="0" destOrd="0" presId="urn:microsoft.com/office/officeart/2008/layout/HorizontalMultiLevelHierarchy"/>
    <dgm:cxn modelId="{E33D8691-6106-4ED3-81CC-097F4E32ABC1}" type="presParOf" srcId="{0F1F804F-4DC8-4B57-B675-2F233949201E}" destId="{593FC032-9419-4484-AAC3-44A707D7659A}" srcOrd="0" destOrd="0" presId="urn:microsoft.com/office/officeart/2008/layout/HorizontalMultiLevelHierarchy"/>
    <dgm:cxn modelId="{44C64214-6A0A-49AD-B4E0-A0575BC40025}" type="presParOf" srcId="{593FC032-9419-4484-AAC3-44A707D7659A}" destId="{E41D3809-B005-4A92-8750-C3A4CF859DC2}" srcOrd="0" destOrd="0" presId="urn:microsoft.com/office/officeart/2008/layout/HorizontalMultiLevelHierarchy"/>
    <dgm:cxn modelId="{36EC27FF-F9E4-478A-B4E6-92987FD9EC49}" type="presParOf" srcId="{593FC032-9419-4484-AAC3-44A707D7659A}" destId="{5EF2F110-FC1F-4629-AC00-06AFB0252706}" srcOrd="1" destOrd="0" presId="urn:microsoft.com/office/officeart/2008/layout/HorizontalMultiLevelHierarchy"/>
    <dgm:cxn modelId="{2CF43DBE-E7F8-42C2-B606-350C208DD137}" type="presParOf" srcId="{5EF2F110-FC1F-4629-AC00-06AFB0252706}" destId="{E4D03A7C-9CD5-4F3D-A9FB-C0C599281E8D}" srcOrd="0" destOrd="0" presId="urn:microsoft.com/office/officeart/2008/layout/HorizontalMultiLevelHierarchy"/>
    <dgm:cxn modelId="{A4734CF2-A1FF-4252-A95D-CF905B7BB4AE}" type="presParOf" srcId="{E4D03A7C-9CD5-4F3D-A9FB-C0C599281E8D}" destId="{93390A3A-B177-441B-853B-C49261B3C1E7}" srcOrd="0" destOrd="0" presId="urn:microsoft.com/office/officeart/2008/layout/HorizontalMultiLevelHierarchy"/>
    <dgm:cxn modelId="{3B720A93-10DD-4240-AD15-EFB1BD2B17F3}" type="presParOf" srcId="{5EF2F110-FC1F-4629-AC00-06AFB0252706}" destId="{255ECFE9-4FFA-4DE6-819A-993649EF84BA}" srcOrd="1" destOrd="0" presId="urn:microsoft.com/office/officeart/2008/layout/HorizontalMultiLevelHierarchy"/>
    <dgm:cxn modelId="{E31A4382-4036-4930-9D3D-C978B4174D56}" type="presParOf" srcId="{255ECFE9-4FFA-4DE6-819A-993649EF84BA}" destId="{D5B93653-2736-46F8-8B70-CC21F863C311}" srcOrd="0" destOrd="0" presId="urn:microsoft.com/office/officeart/2008/layout/HorizontalMultiLevelHierarchy"/>
    <dgm:cxn modelId="{ACB32C9F-5DEE-423E-9334-72EFC441FFC9}" type="presParOf" srcId="{255ECFE9-4FFA-4DE6-819A-993649EF84BA}" destId="{5280FEA8-A1FF-42C0-84C6-296DCA8431C0}" srcOrd="1" destOrd="0" presId="urn:microsoft.com/office/officeart/2008/layout/HorizontalMultiLevelHierarchy"/>
    <dgm:cxn modelId="{4EEC806F-C912-4BCF-A3DA-3949ADEE7077}" type="presParOf" srcId="{5280FEA8-A1FF-42C0-84C6-296DCA8431C0}" destId="{D694C639-10EA-471E-919A-C243DBFE0BB3}" srcOrd="0" destOrd="0" presId="urn:microsoft.com/office/officeart/2008/layout/HorizontalMultiLevelHierarchy"/>
    <dgm:cxn modelId="{F368FECA-6D2F-49E1-8CC8-B31F90F588C6}" type="presParOf" srcId="{D694C639-10EA-471E-919A-C243DBFE0BB3}" destId="{0267A5DC-6E58-4822-BD65-D84A7411389A}" srcOrd="0" destOrd="0" presId="urn:microsoft.com/office/officeart/2008/layout/HorizontalMultiLevelHierarchy"/>
    <dgm:cxn modelId="{D6B01D9C-3CEA-4F44-8749-B05ACD26AA60}" type="presParOf" srcId="{5280FEA8-A1FF-42C0-84C6-296DCA8431C0}" destId="{1FAFAF22-126D-4611-9AE1-602E4ED59E5F}" srcOrd="1" destOrd="0" presId="urn:microsoft.com/office/officeart/2008/layout/HorizontalMultiLevelHierarchy"/>
    <dgm:cxn modelId="{1FAF72FF-0D0F-4D39-95BF-9F69D4BD7E7D}" type="presParOf" srcId="{1FAFAF22-126D-4611-9AE1-602E4ED59E5F}" destId="{EA3A8909-013F-4145-ADF1-90D41932D93E}" srcOrd="0" destOrd="0" presId="urn:microsoft.com/office/officeart/2008/layout/HorizontalMultiLevelHierarchy"/>
    <dgm:cxn modelId="{EB7EF916-61E5-4CEB-895B-DB1B929E9E41}" type="presParOf" srcId="{1FAFAF22-126D-4611-9AE1-602E4ED59E5F}" destId="{2EB0F224-BDD6-42E3-8B93-8463ECF1860E}" srcOrd="1" destOrd="0" presId="urn:microsoft.com/office/officeart/2008/layout/HorizontalMultiLevelHierarchy"/>
    <dgm:cxn modelId="{96409594-26E2-48F4-BC8F-123C401205E6}" type="presParOf" srcId="{5280FEA8-A1FF-42C0-84C6-296DCA8431C0}" destId="{6CE9ED01-888E-4B78-8582-FB75BBD8A972}" srcOrd="2" destOrd="0" presId="urn:microsoft.com/office/officeart/2008/layout/HorizontalMultiLevelHierarchy"/>
    <dgm:cxn modelId="{F3A0FFA7-06A2-417F-8D53-A74D6439A1A7}" type="presParOf" srcId="{6CE9ED01-888E-4B78-8582-FB75BBD8A972}" destId="{7D9E41AE-4EBA-4214-B586-6C749374F475}" srcOrd="0" destOrd="0" presId="urn:microsoft.com/office/officeart/2008/layout/HorizontalMultiLevelHierarchy"/>
    <dgm:cxn modelId="{323C14AA-5D05-438A-8DFC-3AA2B43B95DA}" type="presParOf" srcId="{5280FEA8-A1FF-42C0-84C6-296DCA8431C0}" destId="{08E748C1-26BC-47C3-BEB1-10551DD661A5}" srcOrd="3" destOrd="0" presId="urn:microsoft.com/office/officeart/2008/layout/HorizontalMultiLevelHierarchy"/>
    <dgm:cxn modelId="{1CB4DC99-0948-432F-986A-03950A92CF23}" type="presParOf" srcId="{08E748C1-26BC-47C3-BEB1-10551DD661A5}" destId="{0CA80ACC-93C0-4BCB-9335-F3CDDBD9B624}" srcOrd="0" destOrd="0" presId="urn:microsoft.com/office/officeart/2008/layout/HorizontalMultiLevelHierarchy"/>
    <dgm:cxn modelId="{449D4F93-6AB9-43BF-A6D8-888E63438BB7}" type="presParOf" srcId="{08E748C1-26BC-47C3-BEB1-10551DD661A5}" destId="{7A46CDA1-C721-4A5B-BFAC-FB5A15715B4E}" srcOrd="1" destOrd="0" presId="urn:microsoft.com/office/officeart/2008/layout/HorizontalMultiLevelHierarchy"/>
    <dgm:cxn modelId="{E8A5A137-AA53-47B9-A5B6-71588950072F}" type="presParOf" srcId="{5280FEA8-A1FF-42C0-84C6-296DCA8431C0}" destId="{030AA060-523E-4757-8D5A-E671AB68DDC2}" srcOrd="4" destOrd="0" presId="urn:microsoft.com/office/officeart/2008/layout/HorizontalMultiLevelHierarchy"/>
    <dgm:cxn modelId="{58A73360-78D2-495B-8E56-BE5D4CFB8D9D}" type="presParOf" srcId="{030AA060-523E-4757-8D5A-E671AB68DDC2}" destId="{0E9BCECE-668B-4146-847A-5D63A769062D}" srcOrd="0" destOrd="0" presId="urn:microsoft.com/office/officeart/2008/layout/HorizontalMultiLevelHierarchy"/>
    <dgm:cxn modelId="{AA9BEAB8-82E8-4539-8EF5-CD62B93ACFD7}" type="presParOf" srcId="{5280FEA8-A1FF-42C0-84C6-296DCA8431C0}" destId="{147D35AE-AE70-4EA9-8AEE-E37E48429F06}" srcOrd="5" destOrd="0" presId="urn:microsoft.com/office/officeart/2008/layout/HorizontalMultiLevelHierarchy"/>
    <dgm:cxn modelId="{CB8A8DE0-A36A-43C7-B334-279D7C0CCEEF}" type="presParOf" srcId="{147D35AE-AE70-4EA9-8AEE-E37E48429F06}" destId="{E11C5535-5FE1-4174-8BF6-372873F37D99}" srcOrd="0" destOrd="0" presId="urn:microsoft.com/office/officeart/2008/layout/HorizontalMultiLevelHierarchy"/>
    <dgm:cxn modelId="{A0345D3B-7816-422A-A65E-92CE1822D606}" type="presParOf" srcId="{147D35AE-AE70-4EA9-8AEE-E37E48429F06}" destId="{4C54DFE0-E7E0-4D95-823E-7E5DC68069AA}" srcOrd="1" destOrd="0" presId="urn:microsoft.com/office/officeart/2008/layout/HorizontalMultiLevelHierarchy"/>
    <dgm:cxn modelId="{F45F0238-0BB9-41AD-BA29-BD08B07CB096}" type="presParOf" srcId="{5EF2F110-FC1F-4629-AC00-06AFB0252706}" destId="{B9AA17FE-0B79-4925-9645-25FB47405B9E}" srcOrd="2" destOrd="0" presId="urn:microsoft.com/office/officeart/2008/layout/HorizontalMultiLevelHierarchy"/>
    <dgm:cxn modelId="{7F8EA066-4BFD-401E-91C2-017704316133}" type="presParOf" srcId="{B9AA17FE-0B79-4925-9645-25FB47405B9E}" destId="{5F39ECD6-E20E-400D-9A53-077E40087BC4}" srcOrd="0" destOrd="0" presId="urn:microsoft.com/office/officeart/2008/layout/HorizontalMultiLevelHierarchy"/>
    <dgm:cxn modelId="{7AF53EAF-1E45-473C-A40F-8C8636A9CB57}" type="presParOf" srcId="{5EF2F110-FC1F-4629-AC00-06AFB0252706}" destId="{E7DA109B-06E2-48E9-86F7-D5B130A5F527}" srcOrd="3" destOrd="0" presId="urn:microsoft.com/office/officeart/2008/layout/HorizontalMultiLevelHierarchy"/>
    <dgm:cxn modelId="{CB53DB65-7A3F-4EDE-9AA1-618C39AFB4F1}" type="presParOf" srcId="{E7DA109B-06E2-48E9-86F7-D5B130A5F527}" destId="{C2BF03CF-CEFA-4D86-B673-B1ED66A2D5E3}" srcOrd="0" destOrd="0" presId="urn:microsoft.com/office/officeart/2008/layout/HorizontalMultiLevelHierarchy"/>
    <dgm:cxn modelId="{47305F4D-E518-4891-9C99-E8CF41730D8F}" type="presParOf" srcId="{E7DA109B-06E2-48E9-86F7-D5B130A5F527}" destId="{B46B0E6D-F55B-46BC-A382-DDA83EE1967B}" srcOrd="1" destOrd="0" presId="urn:microsoft.com/office/officeart/2008/layout/HorizontalMultiLevelHierarchy"/>
    <dgm:cxn modelId="{73AC94A5-CE6B-4F61-B155-C2F461106E01}" type="presParOf" srcId="{B46B0E6D-F55B-46BC-A382-DDA83EE1967B}" destId="{F8AA278D-5DFA-4405-A121-6263B81161F8}" srcOrd="0" destOrd="0" presId="urn:microsoft.com/office/officeart/2008/layout/HorizontalMultiLevelHierarchy"/>
    <dgm:cxn modelId="{08FB78C8-385E-4E0F-B610-D544A4074471}" type="presParOf" srcId="{F8AA278D-5DFA-4405-A121-6263B81161F8}" destId="{6F8A12BA-6E0C-425B-8ABA-1FEE383AACDE}" srcOrd="0" destOrd="0" presId="urn:microsoft.com/office/officeart/2008/layout/HorizontalMultiLevelHierarchy"/>
    <dgm:cxn modelId="{BB371B2B-2218-4EF3-9C0B-D7FFF506C044}" type="presParOf" srcId="{B46B0E6D-F55B-46BC-A382-DDA83EE1967B}" destId="{5954F4DD-0EF2-4755-AEF9-9E3D0C3273F8}" srcOrd="1" destOrd="0" presId="urn:microsoft.com/office/officeart/2008/layout/HorizontalMultiLevelHierarchy"/>
    <dgm:cxn modelId="{8DA5DB5A-0B10-474D-8708-DE6AAAB1DD1E}" type="presParOf" srcId="{5954F4DD-0EF2-4755-AEF9-9E3D0C3273F8}" destId="{78A4EA80-8563-42AE-BC7F-344EF2BA7A1D}" srcOrd="0" destOrd="0" presId="urn:microsoft.com/office/officeart/2008/layout/HorizontalMultiLevelHierarchy"/>
    <dgm:cxn modelId="{678335E6-5B10-45E0-A1E9-A12248BF6DF9}" type="presParOf" srcId="{5954F4DD-0EF2-4755-AEF9-9E3D0C3273F8}" destId="{422FC1D4-E478-4B71-BAD6-E9A159EF8E43}" srcOrd="1" destOrd="0" presId="urn:microsoft.com/office/officeart/2008/layout/HorizontalMultiLevelHierarchy"/>
    <dgm:cxn modelId="{D634D13A-2EE2-46BB-A902-85B7DAD95DF2}" type="presParOf" srcId="{B46B0E6D-F55B-46BC-A382-DDA83EE1967B}" destId="{2F02C9EA-ACEF-4A29-89A7-461911A3BB99}" srcOrd="2" destOrd="0" presId="urn:microsoft.com/office/officeart/2008/layout/HorizontalMultiLevelHierarchy"/>
    <dgm:cxn modelId="{1C4D9A81-35B1-4507-B00C-ECE806B2C629}" type="presParOf" srcId="{2F02C9EA-ACEF-4A29-89A7-461911A3BB99}" destId="{D8881B5A-5C9B-465D-A2C8-B672636238A6}" srcOrd="0" destOrd="0" presId="urn:microsoft.com/office/officeart/2008/layout/HorizontalMultiLevelHierarchy"/>
    <dgm:cxn modelId="{BC921DA1-D6D9-4E40-B26B-8F9B5CD9DD97}" type="presParOf" srcId="{B46B0E6D-F55B-46BC-A382-DDA83EE1967B}" destId="{699C45CC-13F2-4E2E-B482-5B4D9028ADDC}" srcOrd="3" destOrd="0" presId="urn:microsoft.com/office/officeart/2008/layout/HorizontalMultiLevelHierarchy"/>
    <dgm:cxn modelId="{BAEF7E14-BEB3-460D-AFB4-551093FFA443}" type="presParOf" srcId="{699C45CC-13F2-4E2E-B482-5B4D9028ADDC}" destId="{4B564C06-5A8C-42AD-B305-CF1C54C66635}" srcOrd="0" destOrd="0" presId="urn:microsoft.com/office/officeart/2008/layout/HorizontalMultiLevelHierarchy"/>
    <dgm:cxn modelId="{CE070C68-CF10-412A-B408-2A513CE88879}" type="presParOf" srcId="{699C45CC-13F2-4E2E-B482-5B4D9028ADDC}" destId="{C43FA3A0-FD0E-4922-B21F-D43B4B55F251}" srcOrd="1" destOrd="0" presId="urn:microsoft.com/office/officeart/2008/layout/HorizontalMultiLevelHierarchy"/>
    <dgm:cxn modelId="{B050A7C9-3DC5-43A2-A118-A1B013AD651C}" type="presParOf" srcId="{5EF2F110-FC1F-4629-AC00-06AFB0252706}" destId="{428D6BB4-FC28-4BB2-AC0A-12690F6AB16A}" srcOrd="4" destOrd="0" presId="urn:microsoft.com/office/officeart/2008/layout/HorizontalMultiLevelHierarchy"/>
    <dgm:cxn modelId="{22758417-30FA-4971-8166-DCB8A8FC1C7E}" type="presParOf" srcId="{428D6BB4-FC28-4BB2-AC0A-12690F6AB16A}" destId="{EDF2C05E-C944-4DA5-96DB-33AC072FD8ED}" srcOrd="0" destOrd="0" presId="urn:microsoft.com/office/officeart/2008/layout/HorizontalMultiLevelHierarchy"/>
    <dgm:cxn modelId="{DC99112D-EAF0-4AC8-801B-6352523ADAAF}" type="presParOf" srcId="{5EF2F110-FC1F-4629-AC00-06AFB0252706}" destId="{DB2B30FC-AB47-4B90-822C-88BAE4F78C1B}" srcOrd="5" destOrd="0" presId="urn:microsoft.com/office/officeart/2008/layout/HorizontalMultiLevelHierarchy"/>
    <dgm:cxn modelId="{273CFCC0-C864-4FF5-88AC-E485CCAE6829}" type="presParOf" srcId="{DB2B30FC-AB47-4B90-822C-88BAE4F78C1B}" destId="{C308DCDF-E135-427B-A633-365CDF27D37D}" srcOrd="0" destOrd="0" presId="urn:microsoft.com/office/officeart/2008/layout/HorizontalMultiLevelHierarchy"/>
    <dgm:cxn modelId="{652B773B-75D1-4190-9D9F-173D12A11194}" type="presParOf" srcId="{DB2B30FC-AB47-4B90-822C-88BAE4F78C1B}" destId="{E63B747C-A3CC-4D77-B19E-10ACCEC7C7C0}" srcOrd="1" destOrd="0" presId="urn:microsoft.com/office/officeart/2008/layout/HorizontalMultiLevelHierarchy"/>
    <dgm:cxn modelId="{FDDE99D6-BA73-4507-AD0F-5357F4F6019E}" type="presParOf" srcId="{E63B747C-A3CC-4D77-B19E-10ACCEC7C7C0}" destId="{54DF0948-9708-42AB-BD6B-AF74DD8B7872}" srcOrd="0" destOrd="0" presId="urn:microsoft.com/office/officeart/2008/layout/HorizontalMultiLevelHierarchy"/>
    <dgm:cxn modelId="{9EF60D72-1B24-4ADE-9799-0206FB6596E0}" type="presParOf" srcId="{54DF0948-9708-42AB-BD6B-AF74DD8B7872}" destId="{9457F76E-07A8-459E-85B5-27171AC08264}" srcOrd="0" destOrd="0" presId="urn:microsoft.com/office/officeart/2008/layout/HorizontalMultiLevelHierarchy"/>
    <dgm:cxn modelId="{CA7B573C-45CE-4856-8816-F36673F35D40}" type="presParOf" srcId="{E63B747C-A3CC-4D77-B19E-10ACCEC7C7C0}" destId="{22A3E631-D5B3-49F4-ABAA-6905499C8D5E}" srcOrd="1" destOrd="0" presId="urn:microsoft.com/office/officeart/2008/layout/HorizontalMultiLevelHierarchy"/>
    <dgm:cxn modelId="{188EE24C-47D8-410A-A40F-834382DC3BC0}" type="presParOf" srcId="{22A3E631-D5B3-49F4-ABAA-6905499C8D5E}" destId="{D34E771E-396B-4BCC-8183-B89C34A4946D}" srcOrd="0" destOrd="0" presId="urn:microsoft.com/office/officeart/2008/layout/HorizontalMultiLevelHierarchy"/>
    <dgm:cxn modelId="{1E50C2BC-8891-4D3C-9F39-DE8A2E402740}" type="presParOf" srcId="{22A3E631-D5B3-49F4-ABAA-6905499C8D5E}" destId="{94DF48DD-ED57-4D30-A7F9-DDFC248C2425}" srcOrd="1" destOrd="0" presId="urn:microsoft.com/office/officeart/2008/layout/HorizontalMultiLevelHierarchy"/>
    <dgm:cxn modelId="{0D79E7D2-4600-4270-9787-44CABD8AA5A8}" type="presParOf" srcId="{94DF48DD-ED57-4D30-A7F9-DDFC248C2425}" destId="{42488C00-7143-4FD6-8978-6B3385153F25}" srcOrd="0" destOrd="0" presId="urn:microsoft.com/office/officeart/2008/layout/HorizontalMultiLevelHierarchy"/>
    <dgm:cxn modelId="{CCB935B6-A3AA-4778-AED5-F85AA49C29A1}" type="presParOf" srcId="{42488C00-7143-4FD6-8978-6B3385153F25}" destId="{D4F39DF2-18BD-41E6-8673-1C34367354B5}" srcOrd="0" destOrd="0" presId="urn:microsoft.com/office/officeart/2008/layout/HorizontalMultiLevelHierarchy"/>
    <dgm:cxn modelId="{14DFAA89-A342-45A4-A2A3-DCCBE1E7CA59}" type="presParOf" srcId="{94DF48DD-ED57-4D30-A7F9-DDFC248C2425}" destId="{F99DA8D2-D037-40A6-AD4E-A27B6364B56B}" srcOrd="1" destOrd="0" presId="urn:microsoft.com/office/officeart/2008/layout/HorizontalMultiLevelHierarchy"/>
    <dgm:cxn modelId="{721D1D5A-28B2-4ED5-8C47-73280009CA9E}" type="presParOf" srcId="{F99DA8D2-D037-40A6-AD4E-A27B6364B56B}" destId="{EF6BD4C2-25A2-4047-B7B4-DBD6F6CD2204}" srcOrd="0" destOrd="0" presId="urn:microsoft.com/office/officeart/2008/layout/HorizontalMultiLevelHierarchy"/>
    <dgm:cxn modelId="{96F00D81-E7A4-4CEF-B7E2-A9C2FFA1B672}" type="presParOf" srcId="{F99DA8D2-D037-40A6-AD4E-A27B6364B56B}" destId="{470614AD-161A-4830-98D5-033EECDFAE0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Ciclos de Inyección</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400" dirty="0" smtClean="0"/>
            <a:t>Secuencia</a:t>
          </a:r>
          <a:r>
            <a:rPr lang="es-ES" sz="1400" baseline="0" dirty="0" smtClean="0"/>
            <a:t> de operaciones para producir una pieza , tiene las siguientes etapas.</a:t>
          </a:r>
          <a:endParaRPr lang="es-ES" sz="1400"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5BC471C0-1B81-4589-A06B-27064506CD10}">
      <dgm:prSet custT="1"/>
      <dgm:spPr/>
      <dgm:t>
        <a:bodyPr/>
        <a:lstStyle/>
        <a:p>
          <a:r>
            <a:rPr lang="es-ES" sz="1400" dirty="0" smtClean="0"/>
            <a:t>Se cierra el molde vacío y se tiene listo el material </a:t>
          </a:r>
          <a:endParaRPr lang="es-ES" sz="1400" dirty="0"/>
        </a:p>
      </dgm:t>
    </dgm:pt>
    <dgm:pt modelId="{A5235CCA-9FED-49D0-90F4-C1E3E6CBDF86}" type="parTrans" cxnId="{2A3EB751-F1A6-45CC-9B02-D18E4E2E45CB}">
      <dgm:prSet/>
      <dgm:spPr/>
      <dgm:t>
        <a:bodyPr/>
        <a:lstStyle/>
        <a:p>
          <a:endParaRPr lang="es-ES"/>
        </a:p>
      </dgm:t>
    </dgm:pt>
    <dgm:pt modelId="{10C0773F-E39C-4FB2-B903-5C2F11F653BE}" type="sibTrans" cxnId="{2A3EB751-F1A6-45CC-9B02-D18E4E2E45CB}">
      <dgm:prSet/>
      <dgm:spPr/>
      <dgm:t>
        <a:bodyPr/>
        <a:lstStyle/>
        <a:p>
          <a:endParaRPr lang="es-ES"/>
        </a:p>
      </dgm:t>
    </dgm:pt>
    <dgm:pt modelId="{06585FA0-4F8E-41BE-94FF-422B72884C52}">
      <dgm:prSet custT="1"/>
      <dgm:spPr/>
      <dgm:t>
        <a:bodyPr/>
        <a:lstStyle/>
        <a:p>
          <a:r>
            <a:rPr lang="es-ES" sz="1400" dirty="0" smtClean="0"/>
            <a:t>Se inyecta mediante introducir el material por el tornillo.</a:t>
          </a:r>
          <a:endParaRPr lang="es-ES" sz="1400" dirty="0"/>
        </a:p>
      </dgm:t>
    </dgm:pt>
    <dgm:pt modelId="{CF61CFA4-C281-437C-97B9-CEF5B8DDC8B3}" type="parTrans" cxnId="{D81CDAFF-4C79-409C-9D64-E45DF681A333}">
      <dgm:prSet/>
      <dgm:spPr/>
      <dgm:t>
        <a:bodyPr/>
        <a:lstStyle/>
        <a:p>
          <a:endParaRPr lang="es-ES"/>
        </a:p>
      </dgm:t>
    </dgm:pt>
    <dgm:pt modelId="{7489474A-9EEF-49AD-98CD-555582090C2A}" type="sibTrans" cxnId="{D81CDAFF-4C79-409C-9D64-E45DF681A333}">
      <dgm:prSet/>
      <dgm:spPr/>
      <dgm:t>
        <a:bodyPr/>
        <a:lstStyle/>
        <a:p>
          <a:endParaRPr lang="es-ES"/>
        </a:p>
      </dgm:t>
    </dgm:pt>
    <dgm:pt modelId="{67AA557F-02EC-4770-8380-C85C861DD176}">
      <dgm:prSet custT="1"/>
      <dgm:spPr/>
      <dgm:t>
        <a:bodyPr/>
        <a:lstStyle/>
        <a:p>
          <a:r>
            <a:rPr lang="es-ES" sz="1400" dirty="0" smtClean="0"/>
            <a:t>El molde tiene 3 etapas de cerrado.</a:t>
          </a:r>
          <a:endParaRPr lang="es-ES" sz="1400" dirty="0"/>
        </a:p>
      </dgm:t>
    </dgm:pt>
    <dgm:pt modelId="{BD9BCDF4-DF0B-4994-9A74-18E9C03AFE82}" type="parTrans" cxnId="{82165D1F-527B-41CC-8F3D-CD94AA18141B}">
      <dgm:prSet/>
      <dgm:spPr/>
      <dgm:t>
        <a:bodyPr/>
        <a:lstStyle/>
        <a:p>
          <a:endParaRPr lang="es-ES"/>
        </a:p>
      </dgm:t>
    </dgm:pt>
    <dgm:pt modelId="{EF1247F1-2B9C-4648-8C67-653CECB7BE3B}" type="sibTrans" cxnId="{82165D1F-527B-41CC-8F3D-CD94AA18141B}">
      <dgm:prSet/>
      <dgm:spPr/>
      <dgm:t>
        <a:bodyPr/>
        <a:lstStyle/>
        <a:p>
          <a:endParaRPr lang="es-ES"/>
        </a:p>
      </dgm:t>
    </dgm:pt>
    <dgm:pt modelId="{2F3B409D-29C3-4BC2-B049-1F87D454FAB8}">
      <dgm:prSet custT="1"/>
      <dgm:spPr/>
      <dgm:t>
        <a:bodyPr/>
        <a:lstStyle/>
        <a:p>
          <a:r>
            <a:rPr lang="es-ES" sz="1400" dirty="0" smtClean="0"/>
            <a:t>Funciona como pistón con una velocidad y presión determinada.</a:t>
          </a:r>
          <a:endParaRPr lang="es-ES" sz="1400" dirty="0"/>
        </a:p>
      </dgm:t>
    </dgm:pt>
    <dgm:pt modelId="{02D92BAD-9F2B-4415-8F97-32B5F647B019}" type="parTrans" cxnId="{133C09EC-3D11-4716-89C4-B8D599C25461}">
      <dgm:prSet/>
      <dgm:spPr/>
      <dgm:t>
        <a:bodyPr/>
        <a:lstStyle/>
        <a:p>
          <a:endParaRPr lang="es-ES"/>
        </a:p>
      </dgm:t>
    </dgm:pt>
    <dgm:pt modelId="{A76CADCD-B11C-4803-B26C-016DF77CE2B2}" type="sibTrans" cxnId="{133C09EC-3D11-4716-89C4-B8D599C25461}">
      <dgm:prSet/>
      <dgm:spPr/>
      <dgm:t>
        <a:bodyPr/>
        <a:lstStyle/>
        <a:p>
          <a:endParaRPr lang="es-ES"/>
        </a:p>
      </dgm:t>
    </dgm:pt>
    <dgm:pt modelId="{7EFD3B7A-CF78-4EDF-B079-ED25D82C4FDF}">
      <dgm:prSet custT="1"/>
      <dgm:spPr/>
      <dgm:t>
        <a:bodyPr/>
        <a:lstStyle/>
        <a:p>
          <a:r>
            <a:rPr lang="es-EC" sz="1400" dirty="0" smtClean="0"/>
            <a:t>Terminada la inyección se mantiene la presión.</a:t>
          </a:r>
          <a:endParaRPr lang="es-EC" sz="1400" dirty="0"/>
        </a:p>
      </dgm:t>
    </dgm:pt>
    <dgm:pt modelId="{8949EA7D-EA6A-4B17-8729-A352CA0837DC}" type="parTrans" cxnId="{92D44B8E-00E3-475D-826A-66E48444A882}">
      <dgm:prSet/>
      <dgm:spPr/>
      <dgm:t>
        <a:bodyPr/>
        <a:lstStyle/>
        <a:p>
          <a:endParaRPr lang="es-EC"/>
        </a:p>
      </dgm:t>
    </dgm:pt>
    <dgm:pt modelId="{DBFA2A0E-D9E1-4BF2-A62B-C7BD87CE1C19}" type="sibTrans" cxnId="{92D44B8E-00E3-475D-826A-66E48444A882}">
      <dgm:prSet/>
      <dgm:spPr/>
      <dgm:t>
        <a:bodyPr/>
        <a:lstStyle/>
        <a:p>
          <a:endParaRPr lang="es-EC"/>
        </a:p>
      </dgm:t>
    </dgm:pt>
    <dgm:pt modelId="{FF7A474E-759F-47F7-842B-84B9D30A5375}">
      <dgm:prSet custT="1"/>
      <dgm:spPr/>
      <dgm:t>
        <a:bodyPr/>
        <a:lstStyle/>
        <a:p>
          <a:r>
            <a:rPr lang="es-EC" sz="1400" dirty="0" smtClean="0"/>
            <a:t>Presión de sostenimiento</a:t>
          </a:r>
          <a:endParaRPr lang="es-EC" sz="1400" dirty="0"/>
        </a:p>
      </dgm:t>
    </dgm:pt>
    <dgm:pt modelId="{1F1A0048-46FA-4C09-BDB3-C128DF83798B}" type="parTrans" cxnId="{B66B30E1-F2D7-4E7A-8A81-4BD27D228CD6}">
      <dgm:prSet/>
      <dgm:spPr/>
      <dgm:t>
        <a:bodyPr/>
        <a:lstStyle/>
        <a:p>
          <a:endParaRPr lang="es-EC"/>
        </a:p>
      </dgm:t>
    </dgm:pt>
    <dgm:pt modelId="{132BA523-6D82-4458-A0A0-158003AFE567}" type="sibTrans" cxnId="{B66B30E1-F2D7-4E7A-8A81-4BD27D228CD6}">
      <dgm:prSet/>
      <dgm:spPr/>
      <dgm:t>
        <a:bodyPr/>
        <a:lstStyle/>
        <a:p>
          <a:endParaRPr lang="es-EC"/>
        </a:p>
      </dgm:t>
    </dgm:pt>
    <dgm:pt modelId="{6C9DF00D-7E45-4D9F-B60E-B369978F41A9}">
      <dgm:prSet custT="1"/>
      <dgm:spPr/>
      <dgm:t>
        <a:bodyPr/>
        <a:lstStyle/>
        <a:p>
          <a:r>
            <a:rPr lang="es-EC" sz="1400" dirty="0" smtClean="0"/>
            <a:t>El material dentro del molde continua enfriándose.</a:t>
          </a:r>
          <a:endParaRPr lang="es-EC" sz="1400" dirty="0"/>
        </a:p>
      </dgm:t>
    </dgm:pt>
    <dgm:pt modelId="{8C8F4A1F-53A5-43FD-AD26-BCE88A39F487}" type="parTrans" cxnId="{554737AB-3C58-4649-B9E2-43E1A11ABD08}">
      <dgm:prSet/>
      <dgm:spPr/>
      <dgm:t>
        <a:bodyPr/>
        <a:lstStyle/>
        <a:p>
          <a:endParaRPr lang="es-EC"/>
        </a:p>
      </dgm:t>
    </dgm:pt>
    <dgm:pt modelId="{79FBD405-418C-4287-ABF8-7FC00898980F}" type="sibTrans" cxnId="{554737AB-3C58-4649-B9E2-43E1A11ABD08}">
      <dgm:prSet/>
      <dgm:spPr/>
      <dgm:t>
        <a:bodyPr/>
        <a:lstStyle/>
        <a:p>
          <a:endParaRPr lang="es-EC"/>
        </a:p>
      </dgm:t>
    </dgm:pt>
    <dgm:pt modelId="{1D1B96B1-EB98-46BC-A855-2F7E5E3BDFAE}">
      <dgm:prSet/>
      <dgm:spPr/>
      <dgm:t>
        <a:bodyPr/>
        <a:lstStyle/>
        <a:p>
          <a:r>
            <a:rPr lang="es-EC" dirty="0" smtClean="0"/>
            <a:t>El mecanismo de expulsión extrae la pieza.</a:t>
          </a:r>
          <a:endParaRPr lang="es-EC" dirty="0"/>
        </a:p>
      </dgm:t>
    </dgm:pt>
    <dgm:pt modelId="{7530503A-AB2D-483D-B74B-BEFEA73729C3}" type="parTrans" cxnId="{4A5BF9D5-9354-42E3-9CD5-D4D90CDB9B0C}">
      <dgm:prSet/>
      <dgm:spPr/>
      <dgm:t>
        <a:bodyPr/>
        <a:lstStyle/>
        <a:p>
          <a:endParaRPr lang="es-EC"/>
        </a:p>
      </dgm:t>
    </dgm:pt>
    <dgm:pt modelId="{C56240A2-F6C9-4ECB-BAA3-7ED3D08E6CAE}" type="sibTrans" cxnId="{4A5BF9D5-9354-42E3-9CD5-D4D90CDB9B0C}">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Y="152162">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E4D03A7C-9CD5-4F3D-A9FB-C0C599281E8D}" type="pres">
      <dgm:prSet presAssocID="{F379FC1D-5415-40E6-B69D-4219A613583A}" presName="conn2-1" presStyleLbl="parChTrans1D2" presStyleIdx="0" presStyleCnt="1"/>
      <dgm:spPr/>
      <dgm:t>
        <a:bodyPr/>
        <a:lstStyle/>
        <a:p>
          <a:endParaRPr lang="es-EC"/>
        </a:p>
      </dgm:t>
    </dgm:pt>
    <dgm:pt modelId="{93390A3A-B177-441B-853B-C49261B3C1E7}" type="pres">
      <dgm:prSet presAssocID="{F379FC1D-5415-40E6-B69D-4219A613583A}" presName="connTx" presStyleLbl="parChTrans1D2" presStyleIdx="0" presStyleCnt="1"/>
      <dgm:spPr/>
      <dgm:t>
        <a:bodyPr/>
        <a:lstStyle/>
        <a:p>
          <a:endParaRPr lang="es-EC"/>
        </a:p>
      </dgm:t>
    </dgm:pt>
    <dgm:pt modelId="{255ECFE9-4FFA-4DE6-819A-993649EF84BA}" type="pres">
      <dgm:prSet presAssocID="{47F84568-3A81-44DF-8CC6-4E85233DE8A5}" presName="root2" presStyleCnt="0"/>
      <dgm:spPr/>
    </dgm:pt>
    <dgm:pt modelId="{D5B93653-2736-46F8-8B70-CC21F863C311}" type="pres">
      <dgm:prSet presAssocID="{47F84568-3A81-44DF-8CC6-4E85233DE8A5}" presName="LevelTwoTextNode" presStyleLbl="node2" presStyleIdx="0" presStyleCnt="1" custScaleX="148986" custScaleY="171245">
        <dgm:presLayoutVars>
          <dgm:chPref val="3"/>
        </dgm:presLayoutVars>
      </dgm:prSet>
      <dgm:spPr/>
      <dgm:t>
        <a:bodyPr/>
        <a:lstStyle/>
        <a:p>
          <a:endParaRPr lang="es-ES"/>
        </a:p>
      </dgm:t>
    </dgm:pt>
    <dgm:pt modelId="{5280FEA8-A1FF-42C0-84C6-296DCA8431C0}" type="pres">
      <dgm:prSet presAssocID="{47F84568-3A81-44DF-8CC6-4E85233DE8A5}" presName="level3hierChild" presStyleCnt="0"/>
      <dgm:spPr/>
    </dgm:pt>
    <dgm:pt modelId="{D694C639-10EA-471E-919A-C243DBFE0BB3}" type="pres">
      <dgm:prSet presAssocID="{A5235CCA-9FED-49D0-90F4-C1E3E6CBDF86}" presName="conn2-1" presStyleLbl="parChTrans1D3" presStyleIdx="0" presStyleCnt="4"/>
      <dgm:spPr/>
      <dgm:t>
        <a:bodyPr/>
        <a:lstStyle/>
        <a:p>
          <a:endParaRPr lang="es-EC"/>
        </a:p>
      </dgm:t>
    </dgm:pt>
    <dgm:pt modelId="{0267A5DC-6E58-4822-BD65-D84A7411389A}" type="pres">
      <dgm:prSet presAssocID="{A5235CCA-9FED-49D0-90F4-C1E3E6CBDF86}" presName="connTx" presStyleLbl="parChTrans1D3" presStyleIdx="0" presStyleCnt="4"/>
      <dgm:spPr/>
      <dgm:t>
        <a:bodyPr/>
        <a:lstStyle/>
        <a:p>
          <a:endParaRPr lang="es-EC"/>
        </a:p>
      </dgm:t>
    </dgm:pt>
    <dgm:pt modelId="{1FAFAF22-126D-4611-9AE1-602E4ED59E5F}" type="pres">
      <dgm:prSet presAssocID="{5BC471C0-1B81-4589-A06B-27064506CD10}" presName="root2" presStyleCnt="0"/>
      <dgm:spPr/>
    </dgm:pt>
    <dgm:pt modelId="{EA3A8909-013F-4145-ADF1-90D41932D93E}" type="pres">
      <dgm:prSet presAssocID="{5BC471C0-1B81-4589-A06B-27064506CD10}" presName="LevelTwoTextNode" presStyleLbl="node3" presStyleIdx="0" presStyleCnt="4" custScaleX="146150" custLinFactY="-7951" custLinFactNeighborY="-100000">
        <dgm:presLayoutVars>
          <dgm:chPref val="3"/>
        </dgm:presLayoutVars>
      </dgm:prSet>
      <dgm:spPr/>
      <dgm:t>
        <a:bodyPr/>
        <a:lstStyle/>
        <a:p>
          <a:endParaRPr lang="es-ES"/>
        </a:p>
      </dgm:t>
    </dgm:pt>
    <dgm:pt modelId="{2EB0F224-BDD6-42E3-8B93-8463ECF1860E}" type="pres">
      <dgm:prSet presAssocID="{5BC471C0-1B81-4589-A06B-27064506CD10}" presName="level3hierChild" presStyleCnt="0"/>
      <dgm:spPr/>
    </dgm:pt>
    <dgm:pt modelId="{2B6DA779-84F9-4DBB-805C-AD55F034FA23}" type="pres">
      <dgm:prSet presAssocID="{BD9BCDF4-DF0B-4994-9A74-18E9C03AFE82}" presName="conn2-1" presStyleLbl="parChTrans1D4" presStyleIdx="0" presStyleCnt="4"/>
      <dgm:spPr/>
      <dgm:t>
        <a:bodyPr/>
        <a:lstStyle/>
        <a:p>
          <a:endParaRPr lang="es-EC"/>
        </a:p>
      </dgm:t>
    </dgm:pt>
    <dgm:pt modelId="{F7D4A52B-B2E7-494E-BBAC-F3A67DB5BAA2}" type="pres">
      <dgm:prSet presAssocID="{BD9BCDF4-DF0B-4994-9A74-18E9C03AFE82}" presName="connTx" presStyleLbl="parChTrans1D4" presStyleIdx="0" presStyleCnt="4"/>
      <dgm:spPr/>
      <dgm:t>
        <a:bodyPr/>
        <a:lstStyle/>
        <a:p>
          <a:endParaRPr lang="es-EC"/>
        </a:p>
      </dgm:t>
    </dgm:pt>
    <dgm:pt modelId="{41AA9AEA-8AB1-40AE-ABDB-09E933C5E67D}" type="pres">
      <dgm:prSet presAssocID="{67AA557F-02EC-4770-8380-C85C861DD176}" presName="root2" presStyleCnt="0"/>
      <dgm:spPr/>
    </dgm:pt>
    <dgm:pt modelId="{F6413422-9CEA-494F-B8C6-9BEEAAC6A39C}" type="pres">
      <dgm:prSet presAssocID="{67AA557F-02EC-4770-8380-C85C861DD176}" presName="LevelTwoTextNode" presStyleLbl="node4" presStyleIdx="0" presStyleCnt="4" custScaleX="157995" custLinFactY="-7951" custLinFactNeighborY="-100000">
        <dgm:presLayoutVars>
          <dgm:chPref val="3"/>
        </dgm:presLayoutVars>
      </dgm:prSet>
      <dgm:spPr/>
      <dgm:t>
        <a:bodyPr/>
        <a:lstStyle/>
        <a:p>
          <a:endParaRPr lang="es-ES"/>
        </a:p>
      </dgm:t>
    </dgm:pt>
    <dgm:pt modelId="{3DFA836B-33A8-4D77-B1B4-58E0A70ABED5}" type="pres">
      <dgm:prSet presAssocID="{67AA557F-02EC-4770-8380-C85C861DD176}" presName="level3hierChild" presStyleCnt="0"/>
      <dgm:spPr/>
    </dgm:pt>
    <dgm:pt modelId="{6CE9ED01-888E-4B78-8582-FB75BBD8A972}" type="pres">
      <dgm:prSet presAssocID="{CF61CFA4-C281-437C-97B9-CEF5B8DDC8B3}" presName="conn2-1" presStyleLbl="parChTrans1D3" presStyleIdx="1" presStyleCnt="4"/>
      <dgm:spPr/>
      <dgm:t>
        <a:bodyPr/>
        <a:lstStyle/>
        <a:p>
          <a:endParaRPr lang="es-EC"/>
        </a:p>
      </dgm:t>
    </dgm:pt>
    <dgm:pt modelId="{7D9E41AE-4EBA-4214-B586-6C749374F475}" type="pres">
      <dgm:prSet presAssocID="{CF61CFA4-C281-437C-97B9-CEF5B8DDC8B3}" presName="connTx" presStyleLbl="parChTrans1D3" presStyleIdx="1" presStyleCnt="4"/>
      <dgm:spPr/>
      <dgm:t>
        <a:bodyPr/>
        <a:lstStyle/>
        <a:p>
          <a:endParaRPr lang="es-EC"/>
        </a:p>
      </dgm:t>
    </dgm:pt>
    <dgm:pt modelId="{08E748C1-26BC-47C3-BEB1-10551DD661A5}" type="pres">
      <dgm:prSet presAssocID="{06585FA0-4F8E-41BE-94FF-422B72884C52}" presName="root2" presStyleCnt="0"/>
      <dgm:spPr/>
    </dgm:pt>
    <dgm:pt modelId="{0CA80ACC-93C0-4BCB-9335-F3CDDBD9B624}" type="pres">
      <dgm:prSet presAssocID="{06585FA0-4F8E-41BE-94FF-422B72884C52}" presName="LevelTwoTextNode" presStyleLbl="node3" presStyleIdx="1" presStyleCnt="4" custScaleX="146150" custScaleY="170613" custLinFactNeighborY="-30853">
        <dgm:presLayoutVars>
          <dgm:chPref val="3"/>
        </dgm:presLayoutVars>
      </dgm:prSet>
      <dgm:spPr/>
      <dgm:t>
        <a:bodyPr/>
        <a:lstStyle/>
        <a:p>
          <a:endParaRPr lang="es-ES"/>
        </a:p>
      </dgm:t>
    </dgm:pt>
    <dgm:pt modelId="{7A46CDA1-C721-4A5B-BFAC-FB5A15715B4E}" type="pres">
      <dgm:prSet presAssocID="{06585FA0-4F8E-41BE-94FF-422B72884C52}" presName="level3hierChild" presStyleCnt="0"/>
      <dgm:spPr/>
    </dgm:pt>
    <dgm:pt modelId="{066BA581-7353-48EE-8CD7-DC2F52F9226B}" type="pres">
      <dgm:prSet presAssocID="{02D92BAD-9F2B-4415-8F97-32B5F647B019}" presName="conn2-1" presStyleLbl="parChTrans1D4" presStyleIdx="1" presStyleCnt="4"/>
      <dgm:spPr/>
      <dgm:t>
        <a:bodyPr/>
        <a:lstStyle/>
        <a:p>
          <a:endParaRPr lang="es-EC"/>
        </a:p>
      </dgm:t>
    </dgm:pt>
    <dgm:pt modelId="{12EA9603-D3EC-4E15-9EE7-9EEF26059AF8}" type="pres">
      <dgm:prSet presAssocID="{02D92BAD-9F2B-4415-8F97-32B5F647B019}" presName="connTx" presStyleLbl="parChTrans1D4" presStyleIdx="1" presStyleCnt="4"/>
      <dgm:spPr/>
      <dgm:t>
        <a:bodyPr/>
        <a:lstStyle/>
        <a:p>
          <a:endParaRPr lang="es-EC"/>
        </a:p>
      </dgm:t>
    </dgm:pt>
    <dgm:pt modelId="{26FCD0F8-76DA-4D9E-B6FE-4DB152A04D06}" type="pres">
      <dgm:prSet presAssocID="{2F3B409D-29C3-4BC2-B049-1F87D454FAB8}" presName="root2" presStyleCnt="0"/>
      <dgm:spPr/>
    </dgm:pt>
    <dgm:pt modelId="{F6163EA2-8CFE-438C-A617-80F21B29C7C7}" type="pres">
      <dgm:prSet presAssocID="{2F3B409D-29C3-4BC2-B049-1F87D454FAB8}" presName="LevelTwoTextNode" presStyleLbl="node4" presStyleIdx="1" presStyleCnt="4" custScaleX="157995" custScaleY="139521" custLinFactNeighborY="-30853">
        <dgm:presLayoutVars>
          <dgm:chPref val="3"/>
        </dgm:presLayoutVars>
      </dgm:prSet>
      <dgm:spPr/>
      <dgm:t>
        <a:bodyPr/>
        <a:lstStyle/>
        <a:p>
          <a:endParaRPr lang="es-ES"/>
        </a:p>
      </dgm:t>
    </dgm:pt>
    <dgm:pt modelId="{5DBA8EC1-BBDD-4F0C-8E4F-B5EB74FA4AE4}" type="pres">
      <dgm:prSet presAssocID="{2F3B409D-29C3-4BC2-B049-1F87D454FAB8}" presName="level3hierChild" presStyleCnt="0"/>
      <dgm:spPr/>
    </dgm:pt>
    <dgm:pt modelId="{36A13A00-7B3E-4C70-B2B2-D24E5296D15D}" type="pres">
      <dgm:prSet presAssocID="{8949EA7D-EA6A-4B17-8729-A352CA0837DC}" presName="conn2-1" presStyleLbl="parChTrans1D3" presStyleIdx="2" presStyleCnt="4"/>
      <dgm:spPr/>
    </dgm:pt>
    <dgm:pt modelId="{0D1A53E5-E38F-4DE2-B4EA-2544BD06EA61}" type="pres">
      <dgm:prSet presAssocID="{8949EA7D-EA6A-4B17-8729-A352CA0837DC}" presName="connTx" presStyleLbl="parChTrans1D3" presStyleIdx="2" presStyleCnt="4"/>
      <dgm:spPr/>
    </dgm:pt>
    <dgm:pt modelId="{CB8BEC0F-A0C0-4C70-A478-86CCE8C9230F}" type="pres">
      <dgm:prSet presAssocID="{7EFD3B7A-CF78-4EDF-B079-ED25D82C4FDF}" presName="root2" presStyleCnt="0"/>
      <dgm:spPr/>
    </dgm:pt>
    <dgm:pt modelId="{985D9640-AD98-45B2-9B16-904C3D564111}" type="pres">
      <dgm:prSet presAssocID="{7EFD3B7A-CF78-4EDF-B079-ED25D82C4FDF}" presName="LevelTwoTextNode" presStyleLbl="node3" presStyleIdx="2" presStyleCnt="4" custScaleX="147396" custLinFactNeighborY="31092">
        <dgm:presLayoutVars>
          <dgm:chPref val="3"/>
        </dgm:presLayoutVars>
      </dgm:prSet>
      <dgm:spPr/>
      <dgm:t>
        <a:bodyPr/>
        <a:lstStyle/>
        <a:p>
          <a:endParaRPr lang="es-EC"/>
        </a:p>
      </dgm:t>
    </dgm:pt>
    <dgm:pt modelId="{BF9A165B-0EE1-48F3-9B68-43118E64B7F9}" type="pres">
      <dgm:prSet presAssocID="{7EFD3B7A-CF78-4EDF-B079-ED25D82C4FDF}" presName="level3hierChild" presStyleCnt="0"/>
      <dgm:spPr/>
    </dgm:pt>
    <dgm:pt modelId="{280BC453-F925-47AE-9198-1B9A4E4E9674}" type="pres">
      <dgm:prSet presAssocID="{1F1A0048-46FA-4C09-BDB3-C128DF83798B}" presName="conn2-1" presStyleLbl="parChTrans1D4" presStyleIdx="2" presStyleCnt="4"/>
      <dgm:spPr/>
    </dgm:pt>
    <dgm:pt modelId="{F22FB44C-4A77-42F1-9876-03BC6C084672}" type="pres">
      <dgm:prSet presAssocID="{1F1A0048-46FA-4C09-BDB3-C128DF83798B}" presName="connTx" presStyleLbl="parChTrans1D4" presStyleIdx="2" presStyleCnt="4"/>
      <dgm:spPr/>
    </dgm:pt>
    <dgm:pt modelId="{ADCFBE11-5C65-42F6-B5B4-D1BB060178CA}" type="pres">
      <dgm:prSet presAssocID="{FF7A474E-759F-47F7-842B-84B9D30A5375}" presName="root2" presStyleCnt="0"/>
      <dgm:spPr/>
    </dgm:pt>
    <dgm:pt modelId="{360B9C85-C7FB-4916-95FB-1875785A8303}" type="pres">
      <dgm:prSet presAssocID="{FF7A474E-759F-47F7-842B-84B9D30A5375}" presName="LevelTwoTextNode" presStyleLbl="node4" presStyleIdx="2" presStyleCnt="4" custScaleX="156876" custLinFactNeighborY="31092">
        <dgm:presLayoutVars>
          <dgm:chPref val="3"/>
        </dgm:presLayoutVars>
      </dgm:prSet>
      <dgm:spPr/>
    </dgm:pt>
    <dgm:pt modelId="{3D241092-17D6-44F3-B651-68760F2B7A28}" type="pres">
      <dgm:prSet presAssocID="{FF7A474E-759F-47F7-842B-84B9D30A5375}" presName="level3hierChild" presStyleCnt="0"/>
      <dgm:spPr/>
    </dgm:pt>
    <dgm:pt modelId="{5A037871-B502-40F6-9374-B7F80382E767}" type="pres">
      <dgm:prSet presAssocID="{8C8F4A1F-53A5-43FD-AD26-BCE88A39F487}" presName="conn2-1" presStyleLbl="parChTrans1D3" presStyleIdx="3" presStyleCnt="4"/>
      <dgm:spPr/>
    </dgm:pt>
    <dgm:pt modelId="{EA1A1C5D-297D-4EC5-A79D-96E12C275F10}" type="pres">
      <dgm:prSet presAssocID="{8C8F4A1F-53A5-43FD-AD26-BCE88A39F487}" presName="connTx" presStyleLbl="parChTrans1D3" presStyleIdx="3" presStyleCnt="4"/>
      <dgm:spPr/>
    </dgm:pt>
    <dgm:pt modelId="{DBD90F81-9029-4D50-9259-F204FD9E838C}" type="pres">
      <dgm:prSet presAssocID="{6C9DF00D-7E45-4D9F-B60E-B369978F41A9}" presName="root2" presStyleCnt="0"/>
      <dgm:spPr/>
    </dgm:pt>
    <dgm:pt modelId="{7CA2A173-EA73-41F5-9CA8-89ADB118C0BF}" type="pres">
      <dgm:prSet presAssocID="{6C9DF00D-7E45-4D9F-B60E-B369978F41A9}" presName="LevelTwoTextNode" presStyleLbl="node3" presStyleIdx="3" presStyleCnt="4" custScaleX="147397" custLinFactY="23736" custLinFactNeighborY="100000">
        <dgm:presLayoutVars>
          <dgm:chPref val="3"/>
        </dgm:presLayoutVars>
      </dgm:prSet>
      <dgm:spPr/>
      <dgm:t>
        <a:bodyPr/>
        <a:lstStyle/>
        <a:p>
          <a:endParaRPr lang="es-EC"/>
        </a:p>
      </dgm:t>
    </dgm:pt>
    <dgm:pt modelId="{699C39E6-5D34-4101-AF66-BD4F7970CA31}" type="pres">
      <dgm:prSet presAssocID="{6C9DF00D-7E45-4D9F-B60E-B369978F41A9}" presName="level3hierChild" presStyleCnt="0"/>
      <dgm:spPr/>
    </dgm:pt>
    <dgm:pt modelId="{B34B7FC3-8A7D-4E2C-8F69-334ABCD7CC90}" type="pres">
      <dgm:prSet presAssocID="{7530503A-AB2D-483D-B74B-BEFEA73729C3}" presName="conn2-1" presStyleLbl="parChTrans1D4" presStyleIdx="3" presStyleCnt="4"/>
      <dgm:spPr/>
    </dgm:pt>
    <dgm:pt modelId="{5F10E572-F3B1-4201-A7EF-4F7A8D49CB92}" type="pres">
      <dgm:prSet presAssocID="{7530503A-AB2D-483D-B74B-BEFEA73729C3}" presName="connTx" presStyleLbl="parChTrans1D4" presStyleIdx="3" presStyleCnt="4"/>
      <dgm:spPr/>
    </dgm:pt>
    <dgm:pt modelId="{88E71A80-2B44-473B-8F9B-797751F3E8FE}" type="pres">
      <dgm:prSet presAssocID="{1D1B96B1-EB98-46BC-A855-2F7E5E3BDFAE}" presName="root2" presStyleCnt="0"/>
      <dgm:spPr/>
    </dgm:pt>
    <dgm:pt modelId="{87E93989-7E27-4FFD-B8D7-B225CCA72C1D}" type="pres">
      <dgm:prSet presAssocID="{1D1B96B1-EB98-46BC-A855-2F7E5E3BDFAE}" presName="LevelTwoTextNode" presStyleLbl="node4" presStyleIdx="3" presStyleCnt="4" custScaleX="156875" custLinFactY="23736" custLinFactNeighborY="100000">
        <dgm:presLayoutVars>
          <dgm:chPref val="3"/>
        </dgm:presLayoutVars>
      </dgm:prSet>
      <dgm:spPr/>
    </dgm:pt>
    <dgm:pt modelId="{527D791D-ED8F-481D-B07E-9B29CE4FB6FC}" type="pres">
      <dgm:prSet presAssocID="{1D1B96B1-EB98-46BC-A855-2F7E5E3BDFAE}" presName="level3hierChild" presStyleCnt="0"/>
      <dgm:spPr/>
    </dgm:pt>
  </dgm:ptLst>
  <dgm:cxnLst>
    <dgm:cxn modelId="{1AFB9278-6AE4-47B1-B9A4-A1ADAF3788B6}" type="presOf" srcId="{CF61CFA4-C281-437C-97B9-CEF5B8DDC8B3}" destId="{6CE9ED01-888E-4B78-8582-FB75BBD8A972}" srcOrd="0" destOrd="0" presId="urn:microsoft.com/office/officeart/2008/layout/HorizontalMultiLevelHierarchy"/>
    <dgm:cxn modelId="{A40771E9-EF43-488F-91EE-3359C22D0395}" type="presOf" srcId="{BD9BCDF4-DF0B-4994-9A74-18E9C03AFE82}" destId="{F7D4A52B-B2E7-494E-BBAC-F3A67DB5BAA2}" srcOrd="1" destOrd="0" presId="urn:microsoft.com/office/officeart/2008/layout/HorizontalMultiLevelHierarchy"/>
    <dgm:cxn modelId="{474DED8D-7785-423F-9BE1-D6A8F750C78B}" type="presOf" srcId="{FF7A474E-759F-47F7-842B-84B9D30A5375}" destId="{360B9C85-C7FB-4916-95FB-1875785A8303}" srcOrd="0" destOrd="0" presId="urn:microsoft.com/office/officeart/2008/layout/HorizontalMultiLevelHierarchy"/>
    <dgm:cxn modelId="{B66B30E1-F2D7-4E7A-8A81-4BD27D228CD6}" srcId="{7EFD3B7A-CF78-4EDF-B079-ED25D82C4FDF}" destId="{FF7A474E-759F-47F7-842B-84B9D30A5375}" srcOrd="0" destOrd="0" parTransId="{1F1A0048-46FA-4C09-BDB3-C128DF83798B}" sibTransId="{132BA523-6D82-4458-A0A0-158003AFE567}"/>
    <dgm:cxn modelId="{D1128771-DC76-4289-86F5-29FC95D9CFF6}" type="presOf" srcId="{06585FA0-4F8E-41BE-94FF-422B72884C52}" destId="{0CA80ACC-93C0-4BCB-9335-F3CDDBD9B624}" srcOrd="0" destOrd="0" presId="urn:microsoft.com/office/officeart/2008/layout/HorizontalMultiLevelHierarchy"/>
    <dgm:cxn modelId="{5D3478A7-824D-4D69-94E4-2384EB4F87EA}" type="presOf" srcId="{02D92BAD-9F2B-4415-8F97-32B5F647B019}" destId="{12EA9603-D3EC-4E15-9EE7-9EEF26059AF8}" srcOrd="1" destOrd="0" presId="urn:microsoft.com/office/officeart/2008/layout/HorizontalMultiLevelHierarchy"/>
    <dgm:cxn modelId="{24000605-89EB-422F-B44C-001E88947F10}" type="presOf" srcId="{02D92BAD-9F2B-4415-8F97-32B5F647B019}" destId="{066BA581-7353-48EE-8CD7-DC2F52F9226B}" srcOrd="0" destOrd="0" presId="urn:microsoft.com/office/officeart/2008/layout/HorizontalMultiLevelHierarchy"/>
    <dgm:cxn modelId="{1C55D79B-B5CA-4389-8B00-BE8F68B47444}" type="presOf" srcId="{2F3B409D-29C3-4BC2-B049-1F87D454FAB8}" destId="{F6163EA2-8CFE-438C-A617-80F21B29C7C7}" srcOrd="0" destOrd="0" presId="urn:microsoft.com/office/officeart/2008/layout/HorizontalMultiLevelHierarchy"/>
    <dgm:cxn modelId="{8F3DE622-6D20-4CDB-8FF7-B6C4300DBD97}" type="presOf" srcId="{8C8F4A1F-53A5-43FD-AD26-BCE88A39F487}" destId="{EA1A1C5D-297D-4EC5-A79D-96E12C275F10}" srcOrd="1" destOrd="0" presId="urn:microsoft.com/office/officeart/2008/layout/HorizontalMultiLevelHierarchy"/>
    <dgm:cxn modelId="{8167B051-CBBB-4AD7-A886-B06C818F71E7}" type="presOf" srcId="{BBE9F30F-2199-4238-AFFA-90A67AD7BDC4}" destId="{0F1F804F-4DC8-4B57-B675-2F233949201E}" srcOrd="0" destOrd="0" presId="urn:microsoft.com/office/officeart/2008/layout/HorizontalMultiLevelHierarchy"/>
    <dgm:cxn modelId="{58D7847A-0F41-4E40-94AD-813932A11137}" type="presOf" srcId="{1D1B96B1-EB98-46BC-A855-2F7E5E3BDFAE}" destId="{87E93989-7E27-4FFD-B8D7-B225CCA72C1D}" srcOrd="0" destOrd="0" presId="urn:microsoft.com/office/officeart/2008/layout/HorizontalMultiLevelHierarchy"/>
    <dgm:cxn modelId="{E60D8E6F-2F81-413C-8E93-584918291A44}" type="presOf" srcId="{6C9DF00D-7E45-4D9F-B60E-B369978F41A9}" destId="{7CA2A173-EA73-41F5-9CA8-89ADB118C0BF}" srcOrd="0" destOrd="0" presId="urn:microsoft.com/office/officeart/2008/layout/HorizontalMultiLevelHierarchy"/>
    <dgm:cxn modelId="{124AA3A2-15F8-4590-AECD-3DD5F929730D}" srcId="{9F3F76BB-3543-45D0-B48F-88B4B673539B}" destId="{47F84568-3A81-44DF-8CC6-4E85233DE8A5}" srcOrd="0" destOrd="0" parTransId="{F379FC1D-5415-40E6-B69D-4219A613583A}" sibTransId="{1B1479B3-8612-4DAD-9E23-D3195653BCD9}"/>
    <dgm:cxn modelId="{FB4D2323-7812-488F-ADF6-971AF064F1B3}" type="presOf" srcId="{67AA557F-02EC-4770-8380-C85C861DD176}" destId="{F6413422-9CEA-494F-B8C6-9BEEAAC6A39C}" srcOrd="0" destOrd="0" presId="urn:microsoft.com/office/officeart/2008/layout/HorizontalMultiLevelHierarchy"/>
    <dgm:cxn modelId="{82165D1F-527B-41CC-8F3D-CD94AA18141B}" srcId="{5BC471C0-1B81-4589-A06B-27064506CD10}" destId="{67AA557F-02EC-4770-8380-C85C861DD176}" srcOrd="0" destOrd="0" parTransId="{BD9BCDF4-DF0B-4994-9A74-18E9C03AFE82}" sibTransId="{EF1247F1-2B9C-4648-8C67-653CECB7BE3B}"/>
    <dgm:cxn modelId="{BF4C0F5F-EC05-45CF-B536-D785256508B9}" type="presOf" srcId="{5BC471C0-1B81-4589-A06B-27064506CD10}" destId="{EA3A8909-013F-4145-ADF1-90D41932D93E}" srcOrd="0" destOrd="0" presId="urn:microsoft.com/office/officeart/2008/layout/HorizontalMultiLevelHierarchy"/>
    <dgm:cxn modelId="{4A5BF9D5-9354-42E3-9CD5-D4D90CDB9B0C}" srcId="{6C9DF00D-7E45-4D9F-B60E-B369978F41A9}" destId="{1D1B96B1-EB98-46BC-A855-2F7E5E3BDFAE}" srcOrd="0" destOrd="0" parTransId="{7530503A-AB2D-483D-B74B-BEFEA73729C3}" sibTransId="{C56240A2-F6C9-4ECB-BAA3-7ED3D08E6CAE}"/>
    <dgm:cxn modelId="{D81CDAFF-4C79-409C-9D64-E45DF681A333}" srcId="{47F84568-3A81-44DF-8CC6-4E85233DE8A5}" destId="{06585FA0-4F8E-41BE-94FF-422B72884C52}" srcOrd="1" destOrd="0" parTransId="{CF61CFA4-C281-437C-97B9-CEF5B8DDC8B3}" sibTransId="{7489474A-9EEF-49AD-98CD-555582090C2A}"/>
    <dgm:cxn modelId="{2B9BFC57-918A-44A4-8E46-59667477242F}" type="presOf" srcId="{F379FC1D-5415-40E6-B69D-4219A613583A}" destId="{E4D03A7C-9CD5-4F3D-A9FB-C0C599281E8D}" srcOrd="0" destOrd="0" presId="urn:microsoft.com/office/officeart/2008/layout/HorizontalMultiLevelHierarchy"/>
    <dgm:cxn modelId="{7B54979F-A738-4416-B170-E94E7E51AAE1}" type="presOf" srcId="{8C8F4A1F-53A5-43FD-AD26-BCE88A39F487}" destId="{5A037871-B502-40F6-9374-B7F80382E767}" srcOrd="0" destOrd="0" presId="urn:microsoft.com/office/officeart/2008/layout/HorizontalMultiLevelHierarchy"/>
    <dgm:cxn modelId="{F9A9C76E-F1C6-46D4-9042-21008876AC45}" type="presOf" srcId="{7530503A-AB2D-483D-B74B-BEFEA73729C3}" destId="{B34B7FC3-8A7D-4E2C-8F69-334ABCD7CC90}" srcOrd="0" destOrd="0" presId="urn:microsoft.com/office/officeart/2008/layout/HorizontalMultiLevelHierarchy"/>
    <dgm:cxn modelId="{C163ABF3-14A9-4FF1-A77B-0B66582A4C17}" type="presOf" srcId="{7530503A-AB2D-483D-B74B-BEFEA73729C3}" destId="{5F10E572-F3B1-4201-A7EF-4F7A8D49CB92}" srcOrd="1" destOrd="0" presId="urn:microsoft.com/office/officeart/2008/layout/HorizontalMultiLevelHierarchy"/>
    <dgm:cxn modelId="{D0F22756-DD7F-4F1C-926D-E11901A8A5FA}" type="presOf" srcId="{8949EA7D-EA6A-4B17-8729-A352CA0837DC}" destId="{0D1A53E5-E38F-4DE2-B4EA-2544BD06EA61}" srcOrd="1" destOrd="0" presId="urn:microsoft.com/office/officeart/2008/layout/HorizontalMultiLevelHierarchy"/>
    <dgm:cxn modelId="{53630F12-68B8-41BE-BA8F-6221E942A806}" type="presOf" srcId="{BD9BCDF4-DF0B-4994-9A74-18E9C03AFE82}" destId="{2B6DA779-84F9-4DBB-805C-AD55F034FA23}" srcOrd="0" destOrd="0" presId="urn:microsoft.com/office/officeart/2008/layout/HorizontalMultiLevelHierarchy"/>
    <dgm:cxn modelId="{4DB7D364-FDF9-4C9A-9236-806888A85ED5}" type="presOf" srcId="{47F84568-3A81-44DF-8CC6-4E85233DE8A5}" destId="{D5B93653-2736-46F8-8B70-CC21F863C311}" srcOrd="0" destOrd="0" presId="urn:microsoft.com/office/officeart/2008/layout/HorizontalMultiLevelHierarchy"/>
    <dgm:cxn modelId="{6C245051-D54C-458D-BCFC-EB77EDA05B64}" type="presOf" srcId="{8949EA7D-EA6A-4B17-8729-A352CA0837DC}" destId="{36A13A00-7B3E-4C70-B2B2-D24E5296D15D}" srcOrd="0" destOrd="0" presId="urn:microsoft.com/office/officeart/2008/layout/HorizontalMultiLevelHierarchy"/>
    <dgm:cxn modelId="{4B5F744B-425B-4667-B2C0-C7336067B6B6}" type="presOf" srcId="{F379FC1D-5415-40E6-B69D-4219A613583A}" destId="{93390A3A-B177-441B-853B-C49261B3C1E7}" srcOrd="1" destOrd="0" presId="urn:microsoft.com/office/officeart/2008/layout/HorizontalMultiLevelHierarchy"/>
    <dgm:cxn modelId="{A47E7318-E3F6-4D0D-BC7E-F187993D0688}" type="presOf" srcId="{CF61CFA4-C281-437C-97B9-CEF5B8DDC8B3}" destId="{7D9E41AE-4EBA-4214-B586-6C749374F475}" srcOrd="1" destOrd="0" presId="urn:microsoft.com/office/officeart/2008/layout/HorizontalMultiLevelHierarchy"/>
    <dgm:cxn modelId="{12085230-01CF-4C0D-A09C-6DC8B2DE696F}" type="presOf" srcId="{1F1A0048-46FA-4C09-BDB3-C128DF83798B}" destId="{F22FB44C-4A77-42F1-9876-03BC6C084672}" srcOrd="1" destOrd="0" presId="urn:microsoft.com/office/officeart/2008/layout/HorizontalMultiLevelHierarchy"/>
    <dgm:cxn modelId="{92D44B8E-00E3-475D-826A-66E48444A882}" srcId="{47F84568-3A81-44DF-8CC6-4E85233DE8A5}" destId="{7EFD3B7A-CF78-4EDF-B079-ED25D82C4FDF}" srcOrd="2" destOrd="0" parTransId="{8949EA7D-EA6A-4B17-8729-A352CA0837DC}" sibTransId="{DBFA2A0E-D9E1-4BF2-A62B-C7BD87CE1C19}"/>
    <dgm:cxn modelId="{554737AB-3C58-4649-B9E2-43E1A11ABD08}" srcId="{47F84568-3A81-44DF-8CC6-4E85233DE8A5}" destId="{6C9DF00D-7E45-4D9F-B60E-B369978F41A9}" srcOrd="3" destOrd="0" parTransId="{8C8F4A1F-53A5-43FD-AD26-BCE88A39F487}" sibTransId="{79FBD405-418C-4287-ABF8-7FC00898980F}"/>
    <dgm:cxn modelId="{420E091C-3FBD-467B-831B-3210220F4383}" type="presOf" srcId="{A5235CCA-9FED-49D0-90F4-C1E3E6CBDF86}" destId="{D694C639-10EA-471E-919A-C243DBFE0BB3}" srcOrd="0" destOrd="0" presId="urn:microsoft.com/office/officeart/2008/layout/HorizontalMultiLevelHierarchy"/>
    <dgm:cxn modelId="{0AD247E4-BE97-4473-A1ED-E00FBC10F4AE}" type="presOf" srcId="{9F3F76BB-3543-45D0-B48F-88B4B673539B}" destId="{E41D3809-B005-4A92-8750-C3A4CF859DC2}" srcOrd="0" destOrd="0" presId="urn:microsoft.com/office/officeart/2008/layout/HorizontalMultiLevelHierarchy"/>
    <dgm:cxn modelId="{6CA7B96A-C6F2-477A-96BB-006BE0670C53}" type="presOf" srcId="{1F1A0048-46FA-4C09-BDB3-C128DF83798B}" destId="{280BC453-F925-47AE-9198-1B9A4E4E9674}" srcOrd="0"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2AED47B2-66F6-45AA-BAA4-40D4C34474B4}" type="presOf" srcId="{A5235CCA-9FED-49D0-90F4-C1E3E6CBDF86}" destId="{0267A5DC-6E58-4822-BD65-D84A7411389A}" srcOrd="1" destOrd="0" presId="urn:microsoft.com/office/officeart/2008/layout/HorizontalMultiLevelHierarchy"/>
    <dgm:cxn modelId="{6DDBF617-DB1F-45FF-B30D-4C1428FEE066}" type="presOf" srcId="{7EFD3B7A-CF78-4EDF-B079-ED25D82C4FDF}" destId="{985D9640-AD98-45B2-9B16-904C3D564111}" srcOrd="0" destOrd="0" presId="urn:microsoft.com/office/officeart/2008/layout/HorizontalMultiLevelHierarchy"/>
    <dgm:cxn modelId="{2A3EB751-F1A6-45CC-9B02-D18E4E2E45CB}" srcId="{47F84568-3A81-44DF-8CC6-4E85233DE8A5}" destId="{5BC471C0-1B81-4589-A06B-27064506CD10}" srcOrd="0" destOrd="0" parTransId="{A5235CCA-9FED-49D0-90F4-C1E3E6CBDF86}" sibTransId="{10C0773F-E39C-4FB2-B903-5C2F11F653BE}"/>
    <dgm:cxn modelId="{133C09EC-3D11-4716-89C4-B8D599C25461}" srcId="{06585FA0-4F8E-41BE-94FF-422B72884C52}" destId="{2F3B409D-29C3-4BC2-B049-1F87D454FAB8}" srcOrd="0" destOrd="0" parTransId="{02D92BAD-9F2B-4415-8F97-32B5F647B019}" sibTransId="{A76CADCD-B11C-4803-B26C-016DF77CE2B2}"/>
    <dgm:cxn modelId="{A085705D-E4CF-43DD-BC2B-5D5C3F95DCB8}" type="presParOf" srcId="{0F1F804F-4DC8-4B57-B675-2F233949201E}" destId="{593FC032-9419-4484-AAC3-44A707D7659A}" srcOrd="0" destOrd="0" presId="urn:microsoft.com/office/officeart/2008/layout/HorizontalMultiLevelHierarchy"/>
    <dgm:cxn modelId="{8FAABC07-48DC-4C4E-AE48-71086A09C519}" type="presParOf" srcId="{593FC032-9419-4484-AAC3-44A707D7659A}" destId="{E41D3809-B005-4A92-8750-C3A4CF859DC2}" srcOrd="0" destOrd="0" presId="urn:microsoft.com/office/officeart/2008/layout/HorizontalMultiLevelHierarchy"/>
    <dgm:cxn modelId="{D55B3723-EACD-4CD1-8298-5469772821E1}" type="presParOf" srcId="{593FC032-9419-4484-AAC3-44A707D7659A}" destId="{5EF2F110-FC1F-4629-AC00-06AFB0252706}" srcOrd="1" destOrd="0" presId="urn:microsoft.com/office/officeart/2008/layout/HorizontalMultiLevelHierarchy"/>
    <dgm:cxn modelId="{E2B3EBE7-E1E3-419B-9149-2391CE90DD01}" type="presParOf" srcId="{5EF2F110-FC1F-4629-AC00-06AFB0252706}" destId="{E4D03A7C-9CD5-4F3D-A9FB-C0C599281E8D}" srcOrd="0" destOrd="0" presId="urn:microsoft.com/office/officeart/2008/layout/HorizontalMultiLevelHierarchy"/>
    <dgm:cxn modelId="{445EB7CF-15F4-47F7-8E30-D43E2536F6CE}" type="presParOf" srcId="{E4D03A7C-9CD5-4F3D-A9FB-C0C599281E8D}" destId="{93390A3A-B177-441B-853B-C49261B3C1E7}" srcOrd="0" destOrd="0" presId="urn:microsoft.com/office/officeart/2008/layout/HorizontalMultiLevelHierarchy"/>
    <dgm:cxn modelId="{9289D399-2AF5-408D-9106-AAFD0A3F4093}" type="presParOf" srcId="{5EF2F110-FC1F-4629-AC00-06AFB0252706}" destId="{255ECFE9-4FFA-4DE6-819A-993649EF84BA}" srcOrd="1" destOrd="0" presId="urn:microsoft.com/office/officeart/2008/layout/HorizontalMultiLevelHierarchy"/>
    <dgm:cxn modelId="{36271104-1002-4CD4-BA6A-CC07BB05C2A1}" type="presParOf" srcId="{255ECFE9-4FFA-4DE6-819A-993649EF84BA}" destId="{D5B93653-2736-46F8-8B70-CC21F863C311}" srcOrd="0" destOrd="0" presId="urn:microsoft.com/office/officeart/2008/layout/HorizontalMultiLevelHierarchy"/>
    <dgm:cxn modelId="{7EED4BE0-9E5C-4C28-9B6E-ECCC4EE396E5}" type="presParOf" srcId="{255ECFE9-4FFA-4DE6-819A-993649EF84BA}" destId="{5280FEA8-A1FF-42C0-84C6-296DCA8431C0}" srcOrd="1" destOrd="0" presId="urn:microsoft.com/office/officeart/2008/layout/HorizontalMultiLevelHierarchy"/>
    <dgm:cxn modelId="{0ABAC663-73F8-49DC-B01E-ECF52148CC1B}" type="presParOf" srcId="{5280FEA8-A1FF-42C0-84C6-296DCA8431C0}" destId="{D694C639-10EA-471E-919A-C243DBFE0BB3}" srcOrd="0" destOrd="0" presId="urn:microsoft.com/office/officeart/2008/layout/HorizontalMultiLevelHierarchy"/>
    <dgm:cxn modelId="{F54A07AF-F65F-4395-8634-9F9B18FD9E1A}" type="presParOf" srcId="{D694C639-10EA-471E-919A-C243DBFE0BB3}" destId="{0267A5DC-6E58-4822-BD65-D84A7411389A}" srcOrd="0" destOrd="0" presId="urn:microsoft.com/office/officeart/2008/layout/HorizontalMultiLevelHierarchy"/>
    <dgm:cxn modelId="{E7A86271-0B29-497F-A14A-953E5F377192}" type="presParOf" srcId="{5280FEA8-A1FF-42C0-84C6-296DCA8431C0}" destId="{1FAFAF22-126D-4611-9AE1-602E4ED59E5F}" srcOrd="1" destOrd="0" presId="urn:microsoft.com/office/officeart/2008/layout/HorizontalMultiLevelHierarchy"/>
    <dgm:cxn modelId="{73D616BC-0BED-4C97-BB40-4869FE7F8765}" type="presParOf" srcId="{1FAFAF22-126D-4611-9AE1-602E4ED59E5F}" destId="{EA3A8909-013F-4145-ADF1-90D41932D93E}" srcOrd="0" destOrd="0" presId="urn:microsoft.com/office/officeart/2008/layout/HorizontalMultiLevelHierarchy"/>
    <dgm:cxn modelId="{329A3D87-CBEF-400C-8453-4E35C0E1E3C8}" type="presParOf" srcId="{1FAFAF22-126D-4611-9AE1-602E4ED59E5F}" destId="{2EB0F224-BDD6-42E3-8B93-8463ECF1860E}" srcOrd="1" destOrd="0" presId="urn:microsoft.com/office/officeart/2008/layout/HorizontalMultiLevelHierarchy"/>
    <dgm:cxn modelId="{893CE6AD-3CBD-4ED9-8017-8972CB9379B5}" type="presParOf" srcId="{2EB0F224-BDD6-42E3-8B93-8463ECF1860E}" destId="{2B6DA779-84F9-4DBB-805C-AD55F034FA23}" srcOrd="0" destOrd="0" presId="urn:microsoft.com/office/officeart/2008/layout/HorizontalMultiLevelHierarchy"/>
    <dgm:cxn modelId="{4D3E81BB-3152-4065-81A5-D8D8B8BE32CA}" type="presParOf" srcId="{2B6DA779-84F9-4DBB-805C-AD55F034FA23}" destId="{F7D4A52B-B2E7-494E-BBAC-F3A67DB5BAA2}" srcOrd="0" destOrd="0" presId="urn:microsoft.com/office/officeart/2008/layout/HorizontalMultiLevelHierarchy"/>
    <dgm:cxn modelId="{DFCD672C-91DB-4C9F-88C9-F61CFC565DED}" type="presParOf" srcId="{2EB0F224-BDD6-42E3-8B93-8463ECF1860E}" destId="{41AA9AEA-8AB1-40AE-ABDB-09E933C5E67D}" srcOrd="1" destOrd="0" presId="urn:microsoft.com/office/officeart/2008/layout/HorizontalMultiLevelHierarchy"/>
    <dgm:cxn modelId="{902600C7-491A-47C2-9F71-354F43BB5687}" type="presParOf" srcId="{41AA9AEA-8AB1-40AE-ABDB-09E933C5E67D}" destId="{F6413422-9CEA-494F-B8C6-9BEEAAC6A39C}" srcOrd="0" destOrd="0" presId="urn:microsoft.com/office/officeart/2008/layout/HorizontalMultiLevelHierarchy"/>
    <dgm:cxn modelId="{E6AD1E9D-81FB-4A7D-BD06-68A954ECB5E5}" type="presParOf" srcId="{41AA9AEA-8AB1-40AE-ABDB-09E933C5E67D}" destId="{3DFA836B-33A8-4D77-B1B4-58E0A70ABED5}" srcOrd="1" destOrd="0" presId="urn:microsoft.com/office/officeart/2008/layout/HorizontalMultiLevelHierarchy"/>
    <dgm:cxn modelId="{8F8724A6-CABE-4866-B392-4A1AEE2297F0}" type="presParOf" srcId="{5280FEA8-A1FF-42C0-84C6-296DCA8431C0}" destId="{6CE9ED01-888E-4B78-8582-FB75BBD8A972}" srcOrd="2" destOrd="0" presId="urn:microsoft.com/office/officeart/2008/layout/HorizontalMultiLevelHierarchy"/>
    <dgm:cxn modelId="{4183F62A-D04B-4CAE-97EC-67259CCFC73C}" type="presParOf" srcId="{6CE9ED01-888E-4B78-8582-FB75BBD8A972}" destId="{7D9E41AE-4EBA-4214-B586-6C749374F475}" srcOrd="0" destOrd="0" presId="urn:microsoft.com/office/officeart/2008/layout/HorizontalMultiLevelHierarchy"/>
    <dgm:cxn modelId="{5EA512B6-04E6-48A9-B526-D67616E1A027}" type="presParOf" srcId="{5280FEA8-A1FF-42C0-84C6-296DCA8431C0}" destId="{08E748C1-26BC-47C3-BEB1-10551DD661A5}" srcOrd="3" destOrd="0" presId="urn:microsoft.com/office/officeart/2008/layout/HorizontalMultiLevelHierarchy"/>
    <dgm:cxn modelId="{32DB2CFA-90C9-4AB2-BBFF-0D563F2B222C}" type="presParOf" srcId="{08E748C1-26BC-47C3-BEB1-10551DD661A5}" destId="{0CA80ACC-93C0-4BCB-9335-F3CDDBD9B624}" srcOrd="0" destOrd="0" presId="urn:microsoft.com/office/officeart/2008/layout/HorizontalMultiLevelHierarchy"/>
    <dgm:cxn modelId="{47F24A70-7B82-4FC7-B3DE-99B8ACF94439}" type="presParOf" srcId="{08E748C1-26BC-47C3-BEB1-10551DD661A5}" destId="{7A46CDA1-C721-4A5B-BFAC-FB5A15715B4E}" srcOrd="1" destOrd="0" presId="urn:microsoft.com/office/officeart/2008/layout/HorizontalMultiLevelHierarchy"/>
    <dgm:cxn modelId="{BB282FE8-47E6-4E5B-A03E-653ADFD13253}" type="presParOf" srcId="{7A46CDA1-C721-4A5B-BFAC-FB5A15715B4E}" destId="{066BA581-7353-48EE-8CD7-DC2F52F9226B}" srcOrd="0" destOrd="0" presId="urn:microsoft.com/office/officeart/2008/layout/HorizontalMultiLevelHierarchy"/>
    <dgm:cxn modelId="{AD4B1E92-12DD-4BC8-A0C3-6679A27FBE9D}" type="presParOf" srcId="{066BA581-7353-48EE-8CD7-DC2F52F9226B}" destId="{12EA9603-D3EC-4E15-9EE7-9EEF26059AF8}" srcOrd="0" destOrd="0" presId="urn:microsoft.com/office/officeart/2008/layout/HorizontalMultiLevelHierarchy"/>
    <dgm:cxn modelId="{24F503E8-C5A2-49B8-ABFA-9BFD6042510D}" type="presParOf" srcId="{7A46CDA1-C721-4A5B-BFAC-FB5A15715B4E}" destId="{26FCD0F8-76DA-4D9E-B6FE-4DB152A04D06}" srcOrd="1" destOrd="0" presId="urn:microsoft.com/office/officeart/2008/layout/HorizontalMultiLevelHierarchy"/>
    <dgm:cxn modelId="{29B1AC8D-9180-417A-A991-724E782DD74D}" type="presParOf" srcId="{26FCD0F8-76DA-4D9E-B6FE-4DB152A04D06}" destId="{F6163EA2-8CFE-438C-A617-80F21B29C7C7}" srcOrd="0" destOrd="0" presId="urn:microsoft.com/office/officeart/2008/layout/HorizontalMultiLevelHierarchy"/>
    <dgm:cxn modelId="{45F0EF46-67BE-4C0F-914D-FC03D9B25BDA}" type="presParOf" srcId="{26FCD0F8-76DA-4D9E-B6FE-4DB152A04D06}" destId="{5DBA8EC1-BBDD-4F0C-8E4F-B5EB74FA4AE4}" srcOrd="1" destOrd="0" presId="urn:microsoft.com/office/officeart/2008/layout/HorizontalMultiLevelHierarchy"/>
    <dgm:cxn modelId="{2E0EF2A0-DB93-4738-88DB-3934067A4A19}" type="presParOf" srcId="{5280FEA8-A1FF-42C0-84C6-296DCA8431C0}" destId="{36A13A00-7B3E-4C70-B2B2-D24E5296D15D}" srcOrd="4" destOrd="0" presId="urn:microsoft.com/office/officeart/2008/layout/HorizontalMultiLevelHierarchy"/>
    <dgm:cxn modelId="{2E447AFA-9AD8-4812-B1AE-935DD05DB261}" type="presParOf" srcId="{36A13A00-7B3E-4C70-B2B2-D24E5296D15D}" destId="{0D1A53E5-E38F-4DE2-B4EA-2544BD06EA61}" srcOrd="0" destOrd="0" presId="urn:microsoft.com/office/officeart/2008/layout/HorizontalMultiLevelHierarchy"/>
    <dgm:cxn modelId="{7A43F30F-6E0C-4B00-A955-9912DA6663F0}" type="presParOf" srcId="{5280FEA8-A1FF-42C0-84C6-296DCA8431C0}" destId="{CB8BEC0F-A0C0-4C70-A478-86CCE8C9230F}" srcOrd="5" destOrd="0" presId="urn:microsoft.com/office/officeart/2008/layout/HorizontalMultiLevelHierarchy"/>
    <dgm:cxn modelId="{6163B02F-CD2C-4676-AC48-2354B9B13903}" type="presParOf" srcId="{CB8BEC0F-A0C0-4C70-A478-86CCE8C9230F}" destId="{985D9640-AD98-45B2-9B16-904C3D564111}" srcOrd="0" destOrd="0" presId="urn:microsoft.com/office/officeart/2008/layout/HorizontalMultiLevelHierarchy"/>
    <dgm:cxn modelId="{DAF731F3-007B-4353-8697-0CD0F2C9FB54}" type="presParOf" srcId="{CB8BEC0F-A0C0-4C70-A478-86CCE8C9230F}" destId="{BF9A165B-0EE1-48F3-9B68-43118E64B7F9}" srcOrd="1" destOrd="0" presId="urn:microsoft.com/office/officeart/2008/layout/HorizontalMultiLevelHierarchy"/>
    <dgm:cxn modelId="{04E383EB-554A-47A3-BF53-32F4C8FF258C}" type="presParOf" srcId="{BF9A165B-0EE1-48F3-9B68-43118E64B7F9}" destId="{280BC453-F925-47AE-9198-1B9A4E4E9674}" srcOrd="0" destOrd="0" presId="urn:microsoft.com/office/officeart/2008/layout/HorizontalMultiLevelHierarchy"/>
    <dgm:cxn modelId="{90A9B0C1-3790-4FEC-9A13-2B40435244B0}" type="presParOf" srcId="{280BC453-F925-47AE-9198-1B9A4E4E9674}" destId="{F22FB44C-4A77-42F1-9876-03BC6C084672}" srcOrd="0" destOrd="0" presId="urn:microsoft.com/office/officeart/2008/layout/HorizontalMultiLevelHierarchy"/>
    <dgm:cxn modelId="{585E89BE-F715-4C14-9BF1-4B083947F6C3}" type="presParOf" srcId="{BF9A165B-0EE1-48F3-9B68-43118E64B7F9}" destId="{ADCFBE11-5C65-42F6-B5B4-D1BB060178CA}" srcOrd="1" destOrd="0" presId="urn:microsoft.com/office/officeart/2008/layout/HorizontalMultiLevelHierarchy"/>
    <dgm:cxn modelId="{9DD9260B-C96C-4EE8-864E-B83060AA1FBB}" type="presParOf" srcId="{ADCFBE11-5C65-42F6-B5B4-D1BB060178CA}" destId="{360B9C85-C7FB-4916-95FB-1875785A8303}" srcOrd="0" destOrd="0" presId="urn:microsoft.com/office/officeart/2008/layout/HorizontalMultiLevelHierarchy"/>
    <dgm:cxn modelId="{F7BD0739-B2B1-4DAD-8B65-6DFBB451BB1E}" type="presParOf" srcId="{ADCFBE11-5C65-42F6-B5B4-D1BB060178CA}" destId="{3D241092-17D6-44F3-B651-68760F2B7A28}" srcOrd="1" destOrd="0" presId="urn:microsoft.com/office/officeart/2008/layout/HorizontalMultiLevelHierarchy"/>
    <dgm:cxn modelId="{3EE3F300-95CB-465F-8D15-F69560CF8398}" type="presParOf" srcId="{5280FEA8-A1FF-42C0-84C6-296DCA8431C0}" destId="{5A037871-B502-40F6-9374-B7F80382E767}" srcOrd="6" destOrd="0" presId="urn:microsoft.com/office/officeart/2008/layout/HorizontalMultiLevelHierarchy"/>
    <dgm:cxn modelId="{32F44143-2C9A-4269-992D-5B35DEEE0B7A}" type="presParOf" srcId="{5A037871-B502-40F6-9374-B7F80382E767}" destId="{EA1A1C5D-297D-4EC5-A79D-96E12C275F10}" srcOrd="0" destOrd="0" presId="urn:microsoft.com/office/officeart/2008/layout/HorizontalMultiLevelHierarchy"/>
    <dgm:cxn modelId="{824B4A95-242F-4B3F-A281-2911BF1F3589}" type="presParOf" srcId="{5280FEA8-A1FF-42C0-84C6-296DCA8431C0}" destId="{DBD90F81-9029-4D50-9259-F204FD9E838C}" srcOrd="7" destOrd="0" presId="urn:microsoft.com/office/officeart/2008/layout/HorizontalMultiLevelHierarchy"/>
    <dgm:cxn modelId="{218F301A-C0A3-4AC3-AA0F-9AD2C0D42974}" type="presParOf" srcId="{DBD90F81-9029-4D50-9259-F204FD9E838C}" destId="{7CA2A173-EA73-41F5-9CA8-89ADB118C0BF}" srcOrd="0" destOrd="0" presId="urn:microsoft.com/office/officeart/2008/layout/HorizontalMultiLevelHierarchy"/>
    <dgm:cxn modelId="{579D104E-19DD-49F5-AF79-15E01E71247E}" type="presParOf" srcId="{DBD90F81-9029-4D50-9259-F204FD9E838C}" destId="{699C39E6-5D34-4101-AF66-BD4F7970CA31}" srcOrd="1" destOrd="0" presId="urn:microsoft.com/office/officeart/2008/layout/HorizontalMultiLevelHierarchy"/>
    <dgm:cxn modelId="{8D85AFEE-AC05-4208-AE07-DDF4E7925C70}" type="presParOf" srcId="{699C39E6-5D34-4101-AF66-BD4F7970CA31}" destId="{B34B7FC3-8A7D-4E2C-8F69-334ABCD7CC90}" srcOrd="0" destOrd="0" presId="urn:microsoft.com/office/officeart/2008/layout/HorizontalMultiLevelHierarchy"/>
    <dgm:cxn modelId="{BC1E3F63-273D-425A-9A9F-D7ADD67628E3}" type="presParOf" srcId="{B34B7FC3-8A7D-4E2C-8F69-334ABCD7CC90}" destId="{5F10E572-F3B1-4201-A7EF-4F7A8D49CB92}" srcOrd="0" destOrd="0" presId="urn:microsoft.com/office/officeart/2008/layout/HorizontalMultiLevelHierarchy"/>
    <dgm:cxn modelId="{0EF71C25-BD16-4FF8-AECB-04FE516C957A}" type="presParOf" srcId="{699C39E6-5D34-4101-AF66-BD4F7970CA31}" destId="{88E71A80-2B44-473B-8F9B-797751F3E8FE}" srcOrd="1" destOrd="0" presId="urn:microsoft.com/office/officeart/2008/layout/HorizontalMultiLevelHierarchy"/>
    <dgm:cxn modelId="{0526CB58-EEF7-4295-9959-624EB93CA84F}" type="presParOf" srcId="{88E71A80-2B44-473B-8F9B-797751F3E8FE}" destId="{87E93989-7E27-4FFD-B8D7-B225CCA72C1D}" srcOrd="0" destOrd="0" presId="urn:microsoft.com/office/officeart/2008/layout/HorizontalMultiLevelHierarchy"/>
    <dgm:cxn modelId="{F3EA8A0C-4542-4CF8-8DFF-ACE0A50A3A2B}" type="presParOf" srcId="{88E71A80-2B44-473B-8F9B-797751F3E8FE}" destId="{527D791D-ED8F-481D-B07E-9B29CE4FB6FC}"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Tiempos de duración del ciclo de inyección</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400" dirty="0" smtClean="0"/>
            <a:t>Con el tiempo que tarda un ciclo de producción se determina el tiempo necesario para producir un número determinado de piezas, costo y rentabilidad de la producción. </a:t>
          </a:r>
          <a:endParaRPr lang="es-ES" sz="1400"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5BC471C0-1B81-4589-A06B-27064506CD10}">
      <dgm:prSet custT="1"/>
      <dgm:spPr/>
      <dgm:t>
        <a:bodyPr/>
        <a:lstStyle/>
        <a:p>
          <a:r>
            <a:rPr lang="es-ES" sz="1400" dirty="0" smtClean="0"/>
            <a:t>Tiempo de inyección</a:t>
          </a:r>
          <a:endParaRPr lang="es-ES" sz="1400" dirty="0"/>
        </a:p>
      </dgm:t>
    </dgm:pt>
    <dgm:pt modelId="{A5235CCA-9FED-49D0-90F4-C1E3E6CBDF86}" type="parTrans" cxnId="{2A3EB751-F1A6-45CC-9B02-D18E4E2E45CB}">
      <dgm:prSet/>
      <dgm:spPr/>
      <dgm:t>
        <a:bodyPr/>
        <a:lstStyle/>
        <a:p>
          <a:endParaRPr lang="es-ES"/>
        </a:p>
      </dgm:t>
    </dgm:pt>
    <dgm:pt modelId="{10C0773F-E39C-4FB2-B903-5C2F11F653BE}" type="sibTrans" cxnId="{2A3EB751-F1A6-45CC-9B02-D18E4E2E45CB}">
      <dgm:prSet/>
      <dgm:spPr/>
      <dgm:t>
        <a:bodyPr/>
        <a:lstStyle/>
        <a:p>
          <a:endParaRPr lang="es-ES"/>
        </a:p>
      </dgm:t>
    </dgm:pt>
    <dgm:pt modelId="{06585FA0-4F8E-41BE-94FF-422B72884C52}">
      <dgm:prSet custT="1"/>
      <dgm:spPr/>
      <dgm:t>
        <a:bodyPr/>
        <a:lstStyle/>
        <a:p>
          <a:r>
            <a:rPr lang="es-ES" sz="1400" dirty="0" smtClean="0"/>
            <a:t>Tiempo de presión de sostenimiento</a:t>
          </a:r>
          <a:endParaRPr lang="es-ES" sz="1400" dirty="0"/>
        </a:p>
      </dgm:t>
    </dgm:pt>
    <dgm:pt modelId="{CF61CFA4-C281-437C-97B9-CEF5B8DDC8B3}" type="parTrans" cxnId="{D81CDAFF-4C79-409C-9D64-E45DF681A333}">
      <dgm:prSet/>
      <dgm:spPr/>
      <dgm:t>
        <a:bodyPr/>
        <a:lstStyle/>
        <a:p>
          <a:endParaRPr lang="es-ES"/>
        </a:p>
      </dgm:t>
    </dgm:pt>
    <dgm:pt modelId="{7489474A-9EEF-49AD-98CD-555582090C2A}" type="sibTrans" cxnId="{D81CDAFF-4C79-409C-9D64-E45DF681A333}">
      <dgm:prSet/>
      <dgm:spPr/>
      <dgm:t>
        <a:bodyPr/>
        <a:lstStyle/>
        <a:p>
          <a:endParaRPr lang="es-ES"/>
        </a:p>
      </dgm:t>
    </dgm:pt>
    <dgm:pt modelId="{67AA557F-02EC-4770-8380-C85C861DD176}">
      <dgm:prSet custT="1"/>
      <dgm:spPr/>
      <dgm:t>
        <a:bodyPr/>
        <a:lstStyle/>
        <a:p>
          <a:r>
            <a:rPr lang="es-ES" sz="1400" dirty="0" smtClean="0"/>
            <a:t>Este tiempo es del 5 a 25% del ciclo total</a:t>
          </a:r>
          <a:endParaRPr lang="es-ES" sz="1400" dirty="0"/>
        </a:p>
      </dgm:t>
    </dgm:pt>
    <dgm:pt modelId="{BD9BCDF4-DF0B-4994-9A74-18E9C03AFE82}" type="parTrans" cxnId="{82165D1F-527B-41CC-8F3D-CD94AA18141B}">
      <dgm:prSet/>
      <dgm:spPr/>
      <dgm:t>
        <a:bodyPr/>
        <a:lstStyle/>
        <a:p>
          <a:endParaRPr lang="es-ES"/>
        </a:p>
      </dgm:t>
    </dgm:pt>
    <dgm:pt modelId="{EF1247F1-2B9C-4648-8C67-653CECB7BE3B}" type="sibTrans" cxnId="{82165D1F-527B-41CC-8F3D-CD94AA18141B}">
      <dgm:prSet/>
      <dgm:spPr/>
      <dgm:t>
        <a:bodyPr/>
        <a:lstStyle/>
        <a:p>
          <a:endParaRPr lang="es-ES"/>
        </a:p>
      </dgm:t>
    </dgm:pt>
    <dgm:pt modelId="{7EFD3B7A-CF78-4EDF-B079-ED25D82C4FDF}">
      <dgm:prSet custT="1"/>
      <dgm:spPr/>
      <dgm:t>
        <a:bodyPr/>
        <a:lstStyle/>
        <a:p>
          <a:r>
            <a:rPr lang="es-EC" sz="1400" dirty="0" smtClean="0"/>
            <a:t>Tiempo de plastificación</a:t>
          </a:r>
          <a:endParaRPr lang="es-EC" sz="1400" dirty="0"/>
        </a:p>
      </dgm:t>
    </dgm:pt>
    <dgm:pt modelId="{8949EA7D-EA6A-4B17-8729-A352CA0837DC}" type="parTrans" cxnId="{92D44B8E-00E3-475D-826A-66E48444A882}">
      <dgm:prSet/>
      <dgm:spPr/>
      <dgm:t>
        <a:bodyPr/>
        <a:lstStyle/>
        <a:p>
          <a:endParaRPr lang="es-EC"/>
        </a:p>
      </dgm:t>
    </dgm:pt>
    <dgm:pt modelId="{DBFA2A0E-D9E1-4BF2-A62B-C7BD87CE1C19}" type="sibTrans" cxnId="{92D44B8E-00E3-475D-826A-66E48444A882}">
      <dgm:prSet/>
      <dgm:spPr/>
      <dgm:t>
        <a:bodyPr/>
        <a:lstStyle/>
        <a:p>
          <a:endParaRPr lang="es-EC"/>
        </a:p>
      </dgm:t>
    </dgm:pt>
    <dgm:pt modelId="{6C9DF00D-7E45-4D9F-B60E-B369978F41A9}">
      <dgm:prSet custT="1"/>
      <dgm:spPr/>
      <dgm:t>
        <a:bodyPr/>
        <a:lstStyle/>
        <a:p>
          <a:r>
            <a:rPr lang="es-EC" sz="1400" dirty="0" smtClean="0"/>
            <a:t>Tiempo de solidificación o enfriamiento</a:t>
          </a:r>
          <a:endParaRPr lang="es-EC" sz="1400" dirty="0"/>
        </a:p>
      </dgm:t>
    </dgm:pt>
    <dgm:pt modelId="{8C8F4A1F-53A5-43FD-AD26-BCE88A39F487}" type="parTrans" cxnId="{554737AB-3C58-4649-B9E2-43E1A11ABD08}">
      <dgm:prSet/>
      <dgm:spPr/>
      <dgm:t>
        <a:bodyPr/>
        <a:lstStyle/>
        <a:p>
          <a:endParaRPr lang="es-EC"/>
        </a:p>
      </dgm:t>
    </dgm:pt>
    <dgm:pt modelId="{79FBD405-418C-4287-ABF8-7FC00898980F}" type="sibTrans" cxnId="{554737AB-3C58-4649-B9E2-43E1A11ABD08}">
      <dgm:prSet/>
      <dgm:spPr/>
      <dgm:t>
        <a:bodyPr/>
        <a:lstStyle/>
        <a:p>
          <a:endParaRPr lang="es-EC"/>
        </a:p>
      </dgm:t>
    </dgm:pt>
    <dgm:pt modelId="{1D1B96B1-EB98-46BC-A855-2F7E5E3BDFAE}">
      <dgm:prSet/>
      <dgm:spPr/>
      <dgm:t>
        <a:bodyPr/>
        <a:lstStyle/>
        <a:p>
          <a:r>
            <a:rPr lang="es-ES" dirty="0" smtClean="0"/>
            <a:t>Es el tiempo comprendido desde que termina de aplicar la presión de sostenimiento y el comienzo de la apertura del molde</a:t>
          </a:r>
          <a:endParaRPr lang="es-EC" dirty="0"/>
        </a:p>
      </dgm:t>
    </dgm:pt>
    <dgm:pt modelId="{7530503A-AB2D-483D-B74B-BEFEA73729C3}" type="parTrans" cxnId="{4A5BF9D5-9354-42E3-9CD5-D4D90CDB9B0C}">
      <dgm:prSet/>
      <dgm:spPr/>
      <dgm:t>
        <a:bodyPr/>
        <a:lstStyle/>
        <a:p>
          <a:endParaRPr lang="es-EC"/>
        </a:p>
      </dgm:t>
    </dgm:pt>
    <dgm:pt modelId="{C56240A2-F6C9-4ECB-BAA3-7ED3D08E6CAE}" type="sibTrans" cxnId="{4A5BF9D5-9354-42E3-9CD5-D4D90CDB9B0C}">
      <dgm:prSet/>
      <dgm:spPr/>
      <dgm:t>
        <a:bodyPr/>
        <a:lstStyle/>
        <a:p>
          <a:endParaRPr lang="es-EC"/>
        </a:p>
      </dgm:t>
    </dgm:pt>
    <dgm:pt modelId="{2F3B409D-29C3-4BC2-B049-1F87D454FAB8}">
      <dgm:prSet custT="1"/>
      <dgm:spPr/>
      <dgm:t>
        <a:bodyPr/>
        <a:lstStyle/>
        <a:p>
          <a:r>
            <a:rPr lang="es-ES" sz="1400" dirty="0" smtClean="0"/>
            <a:t>Tiempo en que para el tornillo una vez terminada la inyección</a:t>
          </a:r>
          <a:endParaRPr lang="es-ES" sz="1400" dirty="0"/>
        </a:p>
      </dgm:t>
    </dgm:pt>
    <dgm:pt modelId="{A76CADCD-B11C-4803-B26C-016DF77CE2B2}" type="sibTrans" cxnId="{133C09EC-3D11-4716-89C4-B8D599C25461}">
      <dgm:prSet/>
      <dgm:spPr/>
      <dgm:t>
        <a:bodyPr/>
        <a:lstStyle/>
        <a:p>
          <a:endParaRPr lang="es-ES"/>
        </a:p>
      </dgm:t>
    </dgm:pt>
    <dgm:pt modelId="{02D92BAD-9F2B-4415-8F97-32B5F647B019}" type="parTrans" cxnId="{133C09EC-3D11-4716-89C4-B8D599C25461}">
      <dgm:prSet/>
      <dgm:spPr/>
      <dgm:t>
        <a:bodyPr/>
        <a:lstStyle/>
        <a:p>
          <a:endParaRPr lang="es-ES"/>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X="184930" custScaleY="152162" custLinFactNeighborX="-1180" custLinFactNeighborY="-15131">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E4D03A7C-9CD5-4F3D-A9FB-C0C599281E8D}" type="pres">
      <dgm:prSet presAssocID="{F379FC1D-5415-40E6-B69D-4219A613583A}" presName="conn2-1" presStyleLbl="parChTrans1D2" presStyleIdx="0" presStyleCnt="1"/>
      <dgm:spPr/>
      <dgm:t>
        <a:bodyPr/>
        <a:lstStyle/>
        <a:p>
          <a:endParaRPr lang="es-EC"/>
        </a:p>
      </dgm:t>
    </dgm:pt>
    <dgm:pt modelId="{93390A3A-B177-441B-853B-C49261B3C1E7}" type="pres">
      <dgm:prSet presAssocID="{F379FC1D-5415-40E6-B69D-4219A613583A}" presName="connTx" presStyleLbl="parChTrans1D2" presStyleIdx="0" presStyleCnt="1"/>
      <dgm:spPr/>
      <dgm:t>
        <a:bodyPr/>
        <a:lstStyle/>
        <a:p>
          <a:endParaRPr lang="es-EC"/>
        </a:p>
      </dgm:t>
    </dgm:pt>
    <dgm:pt modelId="{255ECFE9-4FFA-4DE6-819A-993649EF84BA}" type="pres">
      <dgm:prSet presAssocID="{47F84568-3A81-44DF-8CC6-4E85233DE8A5}" presName="root2" presStyleCnt="0"/>
      <dgm:spPr/>
    </dgm:pt>
    <dgm:pt modelId="{D5B93653-2736-46F8-8B70-CC21F863C311}" type="pres">
      <dgm:prSet presAssocID="{47F84568-3A81-44DF-8CC6-4E85233DE8A5}" presName="LevelTwoTextNode" presStyleLbl="node2" presStyleIdx="0" presStyleCnt="1" custScaleX="148986" custScaleY="342079" custLinFactNeighborX="-2066" custLinFactNeighborY="-79636">
        <dgm:presLayoutVars>
          <dgm:chPref val="3"/>
        </dgm:presLayoutVars>
      </dgm:prSet>
      <dgm:spPr/>
      <dgm:t>
        <a:bodyPr/>
        <a:lstStyle/>
        <a:p>
          <a:endParaRPr lang="es-ES"/>
        </a:p>
      </dgm:t>
    </dgm:pt>
    <dgm:pt modelId="{5280FEA8-A1FF-42C0-84C6-296DCA8431C0}" type="pres">
      <dgm:prSet presAssocID="{47F84568-3A81-44DF-8CC6-4E85233DE8A5}" presName="level3hierChild" presStyleCnt="0"/>
      <dgm:spPr/>
    </dgm:pt>
    <dgm:pt modelId="{D694C639-10EA-471E-919A-C243DBFE0BB3}" type="pres">
      <dgm:prSet presAssocID="{A5235CCA-9FED-49D0-90F4-C1E3E6CBDF86}" presName="conn2-1" presStyleLbl="parChTrans1D3" presStyleIdx="0" presStyleCnt="4"/>
      <dgm:spPr/>
      <dgm:t>
        <a:bodyPr/>
        <a:lstStyle/>
        <a:p>
          <a:endParaRPr lang="es-EC"/>
        </a:p>
      </dgm:t>
    </dgm:pt>
    <dgm:pt modelId="{0267A5DC-6E58-4822-BD65-D84A7411389A}" type="pres">
      <dgm:prSet presAssocID="{A5235CCA-9FED-49D0-90F4-C1E3E6CBDF86}" presName="connTx" presStyleLbl="parChTrans1D3" presStyleIdx="0" presStyleCnt="4"/>
      <dgm:spPr/>
      <dgm:t>
        <a:bodyPr/>
        <a:lstStyle/>
        <a:p>
          <a:endParaRPr lang="es-EC"/>
        </a:p>
      </dgm:t>
    </dgm:pt>
    <dgm:pt modelId="{1FAFAF22-126D-4611-9AE1-602E4ED59E5F}" type="pres">
      <dgm:prSet presAssocID="{5BC471C0-1B81-4589-A06B-27064506CD10}" presName="root2" presStyleCnt="0"/>
      <dgm:spPr/>
    </dgm:pt>
    <dgm:pt modelId="{EA3A8909-013F-4145-ADF1-90D41932D93E}" type="pres">
      <dgm:prSet presAssocID="{5BC471C0-1B81-4589-A06B-27064506CD10}" presName="LevelTwoTextNode" presStyleLbl="node3" presStyleIdx="0" presStyleCnt="4" custScaleX="146150" custLinFactY="-87587" custLinFactNeighborX="-2066" custLinFactNeighborY="-100000">
        <dgm:presLayoutVars>
          <dgm:chPref val="3"/>
        </dgm:presLayoutVars>
      </dgm:prSet>
      <dgm:spPr/>
      <dgm:t>
        <a:bodyPr/>
        <a:lstStyle/>
        <a:p>
          <a:endParaRPr lang="es-ES"/>
        </a:p>
      </dgm:t>
    </dgm:pt>
    <dgm:pt modelId="{2EB0F224-BDD6-42E3-8B93-8463ECF1860E}" type="pres">
      <dgm:prSet presAssocID="{5BC471C0-1B81-4589-A06B-27064506CD10}" presName="level3hierChild" presStyleCnt="0"/>
      <dgm:spPr/>
    </dgm:pt>
    <dgm:pt modelId="{2B6DA779-84F9-4DBB-805C-AD55F034FA23}" type="pres">
      <dgm:prSet presAssocID="{BD9BCDF4-DF0B-4994-9A74-18E9C03AFE82}" presName="conn2-1" presStyleLbl="parChTrans1D4" presStyleIdx="0" presStyleCnt="3"/>
      <dgm:spPr/>
      <dgm:t>
        <a:bodyPr/>
        <a:lstStyle/>
        <a:p>
          <a:endParaRPr lang="es-EC"/>
        </a:p>
      </dgm:t>
    </dgm:pt>
    <dgm:pt modelId="{F7D4A52B-B2E7-494E-BBAC-F3A67DB5BAA2}" type="pres">
      <dgm:prSet presAssocID="{BD9BCDF4-DF0B-4994-9A74-18E9C03AFE82}" presName="connTx" presStyleLbl="parChTrans1D4" presStyleIdx="0" presStyleCnt="3"/>
      <dgm:spPr/>
      <dgm:t>
        <a:bodyPr/>
        <a:lstStyle/>
        <a:p>
          <a:endParaRPr lang="es-EC"/>
        </a:p>
      </dgm:t>
    </dgm:pt>
    <dgm:pt modelId="{41AA9AEA-8AB1-40AE-ABDB-09E933C5E67D}" type="pres">
      <dgm:prSet presAssocID="{67AA557F-02EC-4770-8380-C85C861DD176}" presName="root2" presStyleCnt="0"/>
      <dgm:spPr/>
    </dgm:pt>
    <dgm:pt modelId="{F6413422-9CEA-494F-B8C6-9BEEAAC6A39C}" type="pres">
      <dgm:prSet presAssocID="{67AA557F-02EC-4770-8380-C85C861DD176}" presName="LevelTwoTextNode" presStyleLbl="node4" presStyleIdx="0" presStyleCnt="3" custScaleX="157995" custLinFactY="-87587" custLinFactNeighborX="-2066" custLinFactNeighborY="-100000">
        <dgm:presLayoutVars>
          <dgm:chPref val="3"/>
        </dgm:presLayoutVars>
      </dgm:prSet>
      <dgm:spPr/>
      <dgm:t>
        <a:bodyPr/>
        <a:lstStyle/>
        <a:p>
          <a:endParaRPr lang="es-ES"/>
        </a:p>
      </dgm:t>
    </dgm:pt>
    <dgm:pt modelId="{3DFA836B-33A8-4D77-B1B4-58E0A70ABED5}" type="pres">
      <dgm:prSet presAssocID="{67AA557F-02EC-4770-8380-C85C861DD176}" presName="level3hierChild" presStyleCnt="0"/>
      <dgm:spPr/>
    </dgm:pt>
    <dgm:pt modelId="{6CE9ED01-888E-4B78-8582-FB75BBD8A972}" type="pres">
      <dgm:prSet presAssocID="{CF61CFA4-C281-437C-97B9-CEF5B8DDC8B3}" presName="conn2-1" presStyleLbl="parChTrans1D3" presStyleIdx="1" presStyleCnt="4"/>
      <dgm:spPr/>
      <dgm:t>
        <a:bodyPr/>
        <a:lstStyle/>
        <a:p>
          <a:endParaRPr lang="es-EC"/>
        </a:p>
      </dgm:t>
    </dgm:pt>
    <dgm:pt modelId="{7D9E41AE-4EBA-4214-B586-6C749374F475}" type="pres">
      <dgm:prSet presAssocID="{CF61CFA4-C281-437C-97B9-CEF5B8DDC8B3}" presName="connTx" presStyleLbl="parChTrans1D3" presStyleIdx="1" presStyleCnt="4"/>
      <dgm:spPr/>
      <dgm:t>
        <a:bodyPr/>
        <a:lstStyle/>
        <a:p>
          <a:endParaRPr lang="es-EC"/>
        </a:p>
      </dgm:t>
    </dgm:pt>
    <dgm:pt modelId="{08E748C1-26BC-47C3-BEB1-10551DD661A5}" type="pres">
      <dgm:prSet presAssocID="{06585FA0-4F8E-41BE-94FF-422B72884C52}" presName="root2" presStyleCnt="0"/>
      <dgm:spPr/>
    </dgm:pt>
    <dgm:pt modelId="{0CA80ACC-93C0-4BCB-9335-F3CDDBD9B624}" type="pres">
      <dgm:prSet presAssocID="{06585FA0-4F8E-41BE-94FF-422B72884C52}" presName="LevelTwoTextNode" presStyleLbl="node3" presStyleIdx="1" presStyleCnt="4" custScaleX="146150" custScaleY="170613" custLinFactY="-10489" custLinFactNeighborX="-2066" custLinFactNeighborY="-100000">
        <dgm:presLayoutVars>
          <dgm:chPref val="3"/>
        </dgm:presLayoutVars>
      </dgm:prSet>
      <dgm:spPr/>
      <dgm:t>
        <a:bodyPr/>
        <a:lstStyle/>
        <a:p>
          <a:endParaRPr lang="es-ES"/>
        </a:p>
      </dgm:t>
    </dgm:pt>
    <dgm:pt modelId="{7A46CDA1-C721-4A5B-BFAC-FB5A15715B4E}" type="pres">
      <dgm:prSet presAssocID="{06585FA0-4F8E-41BE-94FF-422B72884C52}" presName="level3hierChild" presStyleCnt="0"/>
      <dgm:spPr/>
    </dgm:pt>
    <dgm:pt modelId="{066BA581-7353-48EE-8CD7-DC2F52F9226B}" type="pres">
      <dgm:prSet presAssocID="{02D92BAD-9F2B-4415-8F97-32B5F647B019}" presName="conn2-1" presStyleLbl="parChTrans1D4" presStyleIdx="1" presStyleCnt="3"/>
      <dgm:spPr/>
      <dgm:t>
        <a:bodyPr/>
        <a:lstStyle/>
        <a:p>
          <a:endParaRPr lang="es-EC"/>
        </a:p>
      </dgm:t>
    </dgm:pt>
    <dgm:pt modelId="{12EA9603-D3EC-4E15-9EE7-9EEF26059AF8}" type="pres">
      <dgm:prSet presAssocID="{02D92BAD-9F2B-4415-8F97-32B5F647B019}" presName="connTx" presStyleLbl="parChTrans1D4" presStyleIdx="1" presStyleCnt="3"/>
      <dgm:spPr/>
      <dgm:t>
        <a:bodyPr/>
        <a:lstStyle/>
        <a:p>
          <a:endParaRPr lang="es-EC"/>
        </a:p>
      </dgm:t>
    </dgm:pt>
    <dgm:pt modelId="{26FCD0F8-76DA-4D9E-B6FE-4DB152A04D06}" type="pres">
      <dgm:prSet presAssocID="{2F3B409D-29C3-4BC2-B049-1F87D454FAB8}" presName="root2" presStyleCnt="0"/>
      <dgm:spPr/>
    </dgm:pt>
    <dgm:pt modelId="{F6163EA2-8CFE-438C-A617-80F21B29C7C7}" type="pres">
      <dgm:prSet presAssocID="{2F3B409D-29C3-4BC2-B049-1F87D454FAB8}" presName="LevelTwoTextNode" presStyleLbl="node4" presStyleIdx="1" presStyleCnt="3" custScaleX="157995" custScaleY="139521" custLinFactY="-10489" custLinFactNeighborX="-2066" custLinFactNeighborY="-100000">
        <dgm:presLayoutVars>
          <dgm:chPref val="3"/>
        </dgm:presLayoutVars>
      </dgm:prSet>
      <dgm:spPr/>
      <dgm:t>
        <a:bodyPr/>
        <a:lstStyle/>
        <a:p>
          <a:endParaRPr lang="es-ES"/>
        </a:p>
      </dgm:t>
    </dgm:pt>
    <dgm:pt modelId="{5DBA8EC1-BBDD-4F0C-8E4F-B5EB74FA4AE4}" type="pres">
      <dgm:prSet presAssocID="{2F3B409D-29C3-4BC2-B049-1F87D454FAB8}" presName="level3hierChild" presStyleCnt="0"/>
      <dgm:spPr/>
    </dgm:pt>
    <dgm:pt modelId="{36A13A00-7B3E-4C70-B2B2-D24E5296D15D}" type="pres">
      <dgm:prSet presAssocID="{8949EA7D-EA6A-4B17-8729-A352CA0837DC}" presName="conn2-1" presStyleLbl="parChTrans1D3" presStyleIdx="2" presStyleCnt="4"/>
      <dgm:spPr/>
    </dgm:pt>
    <dgm:pt modelId="{0D1A53E5-E38F-4DE2-B4EA-2544BD06EA61}" type="pres">
      <dgm:prSet presAssocID="{8949EA7D-EA6A-4B17-8729-A352CA0837DC}" presName="connTx" presStyleLbl="parChTrans1D3" presStyleIdx="2" presStyleCnt="4"/>
      <dgm:spPr/>
    </dgm:pt>
    <dgm:pt modelId="{CB8BEC0F-A0C0-4C70-A478-86CCE8C9230F}" type="pres">
      <dgm:prSet presAssocID="{7EFD3B7A-CF78-4EDF-B079-ED25D82C4FDF}" presName="root2" presStyleCnt="0"/>
      <dgm:spPr/>
    </dgm:pt>
    <dgm:pt modelId="{985D9640-AD98-45B2-9B16-904C3D564111}" type="pres">
      <dgm:prSet presAssocID="{7EFD3B7A-CF78-4EDF-B079-ED25D82C4FDF}" presName="LevelTwoTextNode" presStyleLbl="node3" presStyleIdx="2" presStyleCnt="4" custScaleX="147396" custLinFactNeighborX="-2066" custLinFactNeighborY="-48544">
        <dgm:presLayoutVars>
          <dgm:chPref val="3"/>
        </dgm:presLayoutVars>
      </dgm:prSet>
      <dgm:spPr/>
      <dgm:t>
        <a:bodyPr/>
        <a:lstStyle/>
        <a:p>
          <a:endParaRPr lang="es-EC"/>
        </a:p>
      </dgm:t>
    </dgm:pt>
    <dgm:pt modelId="{BF9A165B-0EE1-48F3-9B68-43118E64B7F9}" type="pres">
      <dgm:prSet presAssocID="{7EFD3B7A-CF78-4EDF-B079-ED25D82C4FDF}" presName="level3hierChild" presStyleCnt="0"/>
      <dgm:spPr/>
    </dgm:pt>
    <dgm:pt modelId="{5A037871-B502-40F6-9374-B7F80382E767}" type="pres">
      <dgm:prSet presAssocID="{8C8F4A1F-53A5-43FD-AD26-BCE88A39F487}" presName="conn2-1" presStyleLbl="parChTrans1D3" presStyleIdx="3" presStyleCnt="4"/>
      <dgm:spPr/>
    </dgm:pt>
    <dgm:pt modelId="{EA1A1C5D-297D-4EC5-A79D-96E12C275F10}" type="pres">
      <dgm:prSet presAssocID="{8C8F4A1F-53A5-43FD-AD26-BCE88A39F487}" presName="connTx" presStyleLbl="parChTrans1D3" presStyleIdx="3" presStyleCnt="4"/>
      <dgm:spPr/>
    </dgm:pt>
    <dgm:pt modelId="{DBD90F81-9029-4D50-9259-F204FD9E838C}" type="pres">
      <dgm:prSet presAssocID="{6C9DF00D-7E45-4D9F-B60E-B369978F41A9}" presName="root2" presStyleCnt="0"/>
      <dgm:spPr/>
    </dgm:pt>
    <dgm:pt modelId="{7CA2A173-EA73-41F5-9CA8-89ADB118C0BF}" type="pres">
      <dgm:prSet presAssocID="{6C9DF00D-7E45-4D9F-B60E-B369978F41A9}" presName="LevelTwoTextNode" presStyleLbl="node3" presStyleIdx="3" presStyleCnt="4" custScaleX="147397" custLinFactNeighborY="76655">
        <dgm:presLayoutVars>
          <dgm:chPref val="3"/>
        </dgm:presLayoutVars>
      </dgm:prSet>
      <dgm:spPr/>
      <dgm:t>
        <a:bodyPr/>
        <a:lstStyle/>
        <a:p>
          <a:endParaRPr lang="es-EC"/>
        </a:p>
      </dgm:t>
    </dgm:pt>
    <dgm:pt modelId="{699C39E6-5D34-4101-AF66-BD4F7970CA31}" type="pres">
      <dgm:prSet presAssocID="{6C9DF00D-7E45-4D9F-B60E-B369978F41A9}" presName="level3hierChild" presStyleCnt="0"/>
      <dgm:spPr/>
    </dgm:pt>
    <dgm:pt modelId="{B34B7FC3-8A7D-4E2C-8F69-334ABCD7CC90}" type="pres">
      <dgm:prSet presAssocID="{7530503A-AB2D-483D-B74B-BEFEA73729C3}" presName="conn2-1" presStyleLbl="parChTrans1D4" presStyleIdx="2" presStyleCnt="3"/>
      <dgm:spPr/>
    </dgm:pt>
    <dgm:pt modelId="{5F10E572-F3B1-4201-A7EF-4F7A8D49CB92}" type="pres">
      <dgm:prSet presAssocID="{7530503A-AB2D-483D-B74B-BEFEA73729C3}" presName="connTx" presStyleLbl="parChTrans1D4" presStyleIdx="2" presStyleCnt="3"/>
      <dgm:spPr/>
    </dgm:pt>
    <dgm:pt modelId="{88E71A80-2B44-473B-8F9B-797751F3E8FE}" type="pres">
      <dgm:prSet presAssocID="{1D1B96B1-EB98-46BC-A855-2F7E5E3BDFAE}" presName="root2" presStyleCnt="0"/>
      <dgm:spPr/>
    </dgm:pt>
    <dgm:pt modelId="{87E93989-7E27-4FFD-B8D7-B225CCA72C1D}" type="pres">
      <dgm:prSet presAssocID="{1D1B96B1-EB98-46BC-A855-2F7E5E3BDFAE}" presName="LevelTwoTextNode" presStyleLbl="node4" presStyleIdx="2" presStyleCnt="3" custScaleX="156875" custScaleY="267542" custLinFactNeighborY="76655">
        <dgm:presLayoutVars>
          <dgm:chPref val="3"/>
        </dgm:presLayoutVars>
      </dgm:prSet>
      <dgm:spPr/>
      <dgm:t>
        <a:bodyPr/>
        <a:lstStyle/>
        <a:p>
          <a:endParaRPr lang="es-EC"/>
        </a:p>
      </dgm:t>
    </dgm:pt>
    <dgm:pt modelId="{527D791D-ED8F-481D-B07E-9B29CE4FB6FC}" type="pres">
      <dgm:prSet presAssocID="{1D1B96B1-EB98-46BC-A855-2F7E5E3BDFAE}" presName="level3hierChild" presStyleCnt="0"/>
      <dgm:spPr/>
    </dgm:pt>
  </dgm:ptLst>
  <dgm:cxnLst>
    <dgm:cxn modelId="{F0B0D3EB-12CC-45CE-BEAE-F2CF93925189}" type="presOf" srcId="{CF61CFA4-C281-437C-97B9-CEF5B8DDC8B3}" destId="{6CE9ED01-888E-4B78-8582-FB75BBD8A972}" srcOrd="0" destOrd="0" presId="urn:microsoft.com/office/officeart/2008/layout/HorizontalMultiLevelHierarchy"/>
    <dgm:cxn modelId="{C90AFB87-D6BF-44CD-923E-42C55506DA68}" type="presOf" srcId="{7EFD3B7A-CF78-4EDF-B079-ED25D82C4FDF}" destId="{985D9640-AD98-45B2-9B16-904C3D564111}" srcOrd="0"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8566E97A-2287-4FE2-8B02-75C5183DFC32}" type="presOf" srcId="{9F3F76BB-3543-45D0-B48F-88B4B673539B}" destId="{E41D3809-B005-4A92-8750-C3A4CF859DC2}" srcOrd="0" destOrd="0" presId="urn:microsoft.com/office/officeart/2008/layout/HorizontalMultiLevelHierarchy"/>
    <dgm:cxn modelId="{B58B11C4-0F0F-4D77-A93A-84B0794FD155}" type="presOf" srcId="{CF61CFA4-C281-437C-97B9-CEF5B8DDC8B3}" destId="{7D9E41AE-4EBA-4214-B586-6C749374F475}" srcOrd="1" destOrd="0" presId="urn:microsoft.com/office/officeart/2008/layout/HorizontalMultiLevelHierarchy"/>
    <dgm:cxn modelId="{5609E733-F445-432D-9BA2-A66BFB82ADFA}" type="presOf" srcId="{5BC471C0-1B81-4589-A06B-27064506CD10}" destId="{EA3A8909-013F-4145-ADF1-90D41932D93E}" srcOrd="0" destOrd="0" presId="urn:microsoft.com/office/officeart/2008/layout/HorizontalMultiLevelHierarchy"/>
    <dgm:cxn modelId="{2FAD9310-FA43-4B00-BB42-F4CA0876DE92}" type="presOf" srcId="{BBE9F30F-2199-4238-AFFA-90A67AD7BDC4}" destId="{0F1F804F-4DC8-4B57-B675-2F233949201E}" srcOrd="0" destOrd="0" presId="urn:microsoft.com/office/officeart/2008/layout/HorizontalMultiLevelHierarchy"/>
    <dgm:cxn modelId="{82165D1F-527B-41CC-8F3D-CD94AA18141B}" srcId="{5BC471C0-1B81-4589-A06B-27064506CD10}" destId="{67AA557F-02EC-4770-8380-C85C861DD176}" srcOrd="0" destOrd="0" parTransId="{BD9BCDF4-DF0B-4994-9A74-18E9C03AFE82}" sibTransId="{EF1247F1-2B9C-4648-8C67-653CECB7BE3B}"/>
    <dgm:cxn modelId="{133C09EC-3D11-4716-89C4-B8D599C25461}" srcId="{06585FA0-4F8E-41BE-94FF-422B72884C52}" destId="{2F3B409D-29C3-4BC2-B049-1F87D454FAB8}" srcOrd="0" destOrd="0" parTransId="{02D92BAD-9F2B-4415-8F97-32B5F647B019}" sibTransId="{A76CADCD-B11C-4803-B26C-016DF77CE2B2}"/>
    <dgm:cxn modelId="{4A5BF9D5-9354-42E3-9CD5-D4D90CDB9B0C}" srcId="{6C9DF00D-7E45-4D9F-B60E-B369978F41A9}" destId="{1D1B96B1-EB98-46BC-A855-2F7E5E3BDFAE}" srcOrd="0" destOrd="0" parTransId="{7530503A-AB2D-483D-B74B-BEFEA73729C3}" sibTransId="{C56240A2-F6C9-4ECB-BAA3-7ED3D08E6CAE}"/>
    <dgm:cxn modelId="{B4005A36-8F85-42C1-9783-1DAD3F32D43B}" type="presOf" srcId="{8C8F4A1F-53A5-43FD-AD26-BCE88A39F487}" destId="{EA1A1C5D-297D-4EC5-A79D-96E12C275F10}" srcOrd="1" destOrd="0" presId="urn:microsoft.com/office/officeart/2008/layout/HorizontalMultiLevelHierarchy"/>
    <dgm:cxn modelId="{7A570CC5-77F1-4C8D-A7C6-B8C775D0F5EC}" type="presOf" srcId="{A5235CCA-9FED-49D0-90F4-C1E3E6CBDF86}" destId="{D694C639-10EA-471E-919A-C243DBFE0BB3}" srcOrd="0" destOrd="0" presId="urn:microsoft.com/office/officeart/2008/layout/HorizontalMultiLevelHierarchy"/>
    <dgm:cxn modelId="{554737AB-3C58-4649-B9E2-43E1A11ABD08}" srcId="{47F84568-3A81-44DF-8CC6-4E85233DE8A5}" destId="{6C9DF00D-7E45-4D9F-B60E-B369978F41A9}" srcOrd="3" destOrd="0" parTransId="{8C8F4A1F-53A5-43FD-AD26-BCE88A39F487}" sibTransId="{79FBD405-418C-4287-ABF8-7FC00898980F}"/>
    <dgm:cxn modelId="{FD98A1BB-85DA-4421-8041-B236C03419D4}" type="presOf" srcId="{47F84568-3A81-44DF-8CC6-4E85233DE8A5}" destId="{D5B93653-2736-46F8-8B70-CC21F863C311}" srcOrd="0" destOrd="0" presId="urn:microsoft.com/office/officeart/2008/layout/HorizontalMultiLevelHierarchy"/>
    <dgm:cxn modelId="{A9E6A7B8-291C-464C-92D7-2C40EBFA2158}" type="presOf" srcId="{67AA557F-02EC-4770-8380-C85C861DD176}" destId="{F6413422-9CEA-494F-B8C6-9BEEAAC6A39C}" srcOrd="0" destOrd="0" presId="urn:microsoft.com/office/officeart/2008/layout/HorizontalMultiLevelHierarchy"/>
    <dgm:cxn modelId="{F4D3F1DD-E7FE-4D7D-A391-493F5E0BD476}" type="presOf" srcId="{F379FC1D-5415-40E6-B69D-4219A613583A}" destId="{E4D03A7C-9CD5-4F3D-A9FB-C0C599281E8D}" srcOrd="0" destOrd="0" presId="urn:microsoft.com/office/officeart/2008/layout/HorizontalMultiLevelHierarchy"/>
    <dgm:cxn modelId="{8CB0E5AA-0192-4C3E-A5BE-425B04B192AA}" type="presOf" srcId="{6C9DF00D-7E45-4D9F-B60E-B369978F41A9}" destId="{7CA2A173-EA73-41F5-9CA8-89ADB118C0BF}" srcOrd="0" destOrd="0" presId="urn:microsoft.com/office/officeart/2008/layout/HorizontalMultiLevelHierarchy"/>
    <dgm:cxn modelId="{C591E4FE-E609-4597-AAC7-008307620902}" type="presOf" srcId="{8949EA7D-EA6A-4B17-8729-A352CA0837DC}" destId="{36A13A00-7B3E-4C70-B2B2-D24E5296D15D}" srcOrd="0" destOrd="0" presId="urn:microsoft.com/office/officeart/2008/layout/HorizontalMultiLevelHierarchy"/>
    <dgm:cxn modelId="{826FDA43-F2E2-4548-A307-3657885417F7}" type="presOf" srcId="{A5235CCA-9FED-49D0-90F4-C1E3E6CBDF86}" destId="{0267A5DC-6E58-4822-BD65-D84A7411389A}" srcOrd="1" destOrd="0" presId="urn:microsoft.com/office/officeart/2008/layout/HorizontalMultiLevelHierarchy"/>
    <dgm:cxn modelId="{62FA155E-C74A-4234-BCAE-6607A15F0182}" type="presOf" srcId="{7530503A-AB2D-483D-B74B-BEFEA73729C3}" destId="{5F10E572-F3B1-4201-A7EF-4F7A8D49CB92}" srcOrd="1" destOrd="0" presId="urn:microsoft.com/office/officeart/2008/layout/HorizontalMultiLevelHierarchy"/>
    <dgm:cxn modelId="{2A3EB751-F1A6-45CC-9B02-D18E4E2E45CB}" srcId="{47F84568-3A81-44DF-8CC6-4E85233DE8A5}" destId="{5BC471C0-1B81-4589-A06B-27064506CD10}" srcOrd="0" destOrd="0" parTransId="{A5235CCA-9FED-49D0-90F4-C1E3E6CBDF86}" sibTransId="{10C0773F-E39C-4FB2-B903-5C2F11F653BE}"/>
    <dgm:cxn modelId="{7C9F158E-ADF5-4CCF-85B8-580EC66484F6}" type="presOf" srcId="{BD9BCDF4-DF0B-4994-9A74-18E9C03AFE82}" destId="{F7D4A52B-B2E7-494E-BBAC-F3A67DB5BAA2}" srcOrd="1" destOrd="0" presId="urn:microsoft.com/office/officeart/2008/layout/HorizontalMultiLevelHierarchy"/>
    <dgm:cxn modelId="{92D44B8E-00E3-475D-826A-66E48444A882}" srcId="{47F84568-3A81-44DF-8CC6-4E85233DE8A5}" destId="{7EFD3B7A-CF78-4EDF-B079-ED25D82C4FDF}" srcOrd="2" destOrd="0" parTransId="{8949EA7D-EA6A-4B17-8729-A352CA0837DC}" sibTransId="{DBFA2A0E-D9E1-4BF2-A62B-C7BD87CE1C19}"/>
    <dgm:cxn modelId="{624809D2-2E99-4AC6-BF7D-96A671B19EC1}" type="presOf" srcId="{F379FC1D-5415-40E6-B69D-4219A613583A}" destId="{93390A3A-B177-441B-853B-C49261B3C1E7}" srcOrd="1" destOrd="0" presId="urn:microsoft.com/office/officeart/2008/layout/HorizontalMultiLevelHierarchy"/>
    <dgm:cxn modelId="{ED3F9DDA-24E0-4372-8B88-E2C5606F2768}" type="presOf" srcId="{02D92BAD-9F2B-4415-8F97-32B5F647B019}" destId="{12EA9603-D3EC-4E15-9EE7-9EEF26059AF8}" srcOrd="1" destOrd="0" presId="urn:microsoft.com/office/officeart/2008/layout/HorizontalMultiLevelHierarchy"/>
    <dgm:cxn modelId="{194174CA-39C7-473B-9C03-7BAA7302823F}" type="presOf" srcId="{2F3B409D-29C3-4BC2-B049-1F87D454FAB8}" destId="{F6163EA2-8CFE-438C-A617-80F21B29C7C7}" srcOrd="0" destOrd="0" presId="urn:microsoft.com/office/officeart/2008/layout/HorizontalMultiLevelHierarchy"/>
    <dgm:cxn modelId="{D81CDAFF-4C79-409C-9D64-E45DF681A333}" srcId="{47F84568-3A81-44DF-8CC6-4E85233DE8A5}" destId="{06585FA0-4F8E-41BE-94FF-422B72884C52}" srcOrd="1" destOrd="0" parTransId="{CF61CFA4-C281-437C-97B9-CEF5B8DDC8B3}" sibTransId="{7489474A-9EEF-49AD-98CD-555582090C2A}"/>
    <dgm:cxn modelId="{B88FE36C-6FA7-4D4B-B865-68E905439BF2}" type="presOf" srcId="{06585FA0-4F8E-41BE-94FF-422B72884C52}" destId="{0CA80ACC-93C0-4BCB-9335-F3CDDBD9B624}" srcOrd="0" destOrd="0" presId="urn:microsoft.com/office/officeart/2008/layout/HorizontalMultiLevelHierarchy"/>
    <dgm:cxn modelId="{F8B2752B-36B2-4A73-B912-9F91E67DDF1C}" type="presOf" srcId="{BD9BCDF4-DF0B-4994-9A74-18E9C03AFE82}" destId="{2B6DA779-84F9-4DBB-805C-AD55F034FA23}" srcOrd="0" destOrd="0" presId="urn:microsoft.com/office/officeart/2008/layout/HorizontalMultiLevelHierarchy"/>
    <dgm:cxn modelId="{4EF93EE2-F808-481F-8960-45498BE08949}" type="presOf" srcId="{8949EA7D-EA6A-4B17-8729-A352CA0837DC}" destId="{0D1A53E5-E38F-4DE2-B4EA-2544BD06EA61}" srcOrd="1" destOrd="0" presId="urn:microsoft.com/office/officeart/2008/layout/HorizontalMultiLevelHierarchy"/>
    <dgm:cxn modelId="{4685F55D-D7B7-4B84-ABC7-571A52C716FD}" type="presOf" srcId="{02D92BAD-9F2B-4415-8F97-32B5F647B019}" destId="{066BA581-7353-48EE-8CD7-DC2F52F9226B}" srcOrd="0" destOrd="0" presId="urn:microsoft.com/office/officeart/2008/layout/HorizontalMultiLevelHierarchy"/>
    <dgm:cxn modelId="{10836867-8939-4784-AC40-1ACCEF6F52BE}" type="presOf" srcId="{1D1B96B1-EB98-46BC-A855-2F7E5E3BDFAE}" destId="{87E93989-7E27-4FFD-B8D7-B225CCA72C1D}" srcOrd="0" destOrd="0" presId="urn:microsoft.com/office/officeart/2008/layout/HorizontalMultiLevelHierarchy"/>
    <dgm:cxn modelId="{B8D07627-16E7-4E53-BDD6-3E507AF122AC}" type="presOf" srcId="{7530503A-AB2D-483D-B74B-BEFEA73729C3}" destId="{B34B7FC3-8A7D-4E2C-8F69-334ABCD7CC90}" srcOrd="0" destOrd="0" presId="urn:microsoft.com/office/officeart/2008/layout/HorizontalMultiLevelHierarchy"/>
    <dgm:cxn modelId="{124AA3A2-15F8-4590-AECD-3DD5F929730D}" srcId="{9F3F76BB-3543-45D0-B48F-88B4B673539B}" destId="{47F84568-3A81-44DF-8CC6-4E85233DE8A5}" srcOrd="0" destOrd="0" parTransId="{F379FC1D-5415-40E6-B69D-4219A613583A}" sibTransId="{1B1479B3-8612-4DAD-9E23-D3195653BCD9}"/>
    <dgm:cxn modelId="{844BF951-C6EB-4B93-BB41-D292D5AE8B4A}" type="presOf" srcId="{8C8F4A1F-53A5-43FD-AD26-BCE88A39F487}" destId="{5A037871-B502-40F6-9374-B7F80382E767}" srcOrd="0" destOrd="0" presId="urn:microsoft.com/office/officeart/2008/layout/HorizontalMultiLevelHierarchy"/>
    <dgm:cxn modelId="{EADD37D2-836E-4A10-81C3-BF75CA53FD1E}" type="presParOf" srcId="{0F1F804F-4DC8-4B57-B675-2F233949201E}" destId="{593FC032-9419-4484-AAC3-44A707D7659A}" srcOrd="0" destOrd="0" presId="urn:microsoft.com/office/officeart/2008/layout/HorizontalMultiLevelHierarchy"/>
    <dgm:cxn modelId="{0D8A1F63-28E7-42F9-BF8E-1336C3DC6786}" type="presParOf" srcId="{593FC032-9419-4484-AAC3-44A707D7659A}" destId="{E41D3809-B005-4A92-8750-C3A4CF859DC2}" srcOrd="0" destOrd="0" presId="urn:microsoft.com/office/officeart/2008/layout/HorizontalMultiLevelHierarchy"/>
    <dgm:cxn modelId="{5CD8617C-1BAC-4267-9643-2E1013FA5DAC}" type="presParOf" srcId="{593FC032-9419-4484-AAC3-44A707D7659A}" destId="{5EF2F110-FC1F-4629-AC00-06AFB0252706}" srcOrd="1" destOrd="0" presId="urn:microsoft.com/office/officeart/2008/layout/HorizontalMultiLevelHierarchy"/>
    <dgm:cxn modelId="{A0857846-A3DA-4C97-8EAB-55865A56D076}" type="presParOf" srcId="{5EF2F110-FC1F-4629-AC00-06AFB0252706}" destId="{E4D03A7C-9CD5-4F3D-A9FB-C0C599281E8D}" srcOrd="0" destOrd="0" presId="urn:microsoft.com/office/officeart/2008/layout/HorizontalMultiLevelHierarchy"/>
    <dgm:cxn modelId="{15B74B26-B12F-4D69-AD00-8C4502370878}" type="presParOf" srcId="{E4D03A7C-9CD5-4F3D-A9FB-C0C599281E8D}" destId="{93390A3A-B177-441B-853B-C49261B3C1E7}" srcOrd="0" destOrd="0" presId="urn:microsoft.com/office/officeart/2008/layout/HorizontalMultiLevelHierarchy"/>
    <dgm:cxn modelId="{BF4CE551-D378-43C0-8DFC-3EB9AB455ED5}" type="presParOf" srcId="{5EF2F110-FC1F-4629-AC00-06AFB0252706}" destId="{255ECFE9-4FFA-4DE6-819A-993649EF84BA}" srcOrd="1" destOrd="0" presId="urn:microsoft.com/office/officeart/2008/layout/HorizontalMultiLevelHierarchy"/>
    <dgm:cxn modelId="{B81CA695-8900-41C6-9505-D5E7DEE79A29}" type="presParOf" srcId="{255ECFE9-4FFA-4DE6-819A-993649EF84BA}" destId="{D5B93653-2736-46F8-8B70-CC21F863C311}" srcOrd="0" destOrd="0" presId="urn:microsoft.com/office/officeart/2008/layout/HorizontalMultiLevelHierarchy"/>
    <dgm:cxn modelId="{4F731675-E472-4475-B2E4-A0537C739807}" type="presParOf" srcId="{255ECFE9-4FFA-4DE6-819A-993649EF84BA}" destId="{5280FEA8-A1FF-42C0-84C6-296DCA8431C0}" srcOrd="1" destOrd="0" presId="urn:microsoft.com/office/officeart/2008/layout/HorizontalMultiLevelHierarchy"/>
    <dgm:cxn modelId="{040F1201-FED3-4CED-A75C-B09C7F9F1777}" type="presParOf" srcId="{5280FEA8-A1FF-42C0-84C6-296DCA8431C0}" destId="{D694C639-10EA-471E-919A-C243DBFE0BB3}" srcOrd="0" destOrd="0" presId="urn:microsoft.com/office/officeart/2008/layout/HorizontalMultiLevelHierarchy"/>
    <dgm:cxn modelId="{2C47E4FB-C343-4AFD-8643-BD871C1B1D67}" type="presParOf" srcId="{D694C639-10EA-471E-919A-C243DBFE0BB3}" destId="{0267A5DC-6E58-4822-BD65-D84A7411389A}" srcOrd="0" destOrd="0" presId="urn:microsoft.com/office/officeart/2008/layout/HorizontalMultiLevelHierarchy"/>
    <dgm:cxn modelId="{CF252B76-D9E3-49C2-ACD7-CC18F87F35EC}" type="presParOf" srcId="{5280FEA8-A1FF-42C0-84C6-296DCA8431C0}" destId="{1FAFAF22-126D-4611-9AE1-602E4ED59E5F}" srcOrd="1" destOrd="0" presId="urn:microsoft.com/office/officeart/2008/layout/HorizontalMultiLevelHierarchy"/>
    <dgm:cxn modelId="{AFE0B5FE-9013-44E4-92FC-A0B7B9105A0B}" type="presParOf" srcId="{1FAFAF22-126D-4611-9AE1-602E4ED59E5F}" destId="{EA3A8909-013F-4145-ADF1-90D41932D93E}" srcOrd="0" destOrd="0" presId="urn:microsoft.com/office/officeart/2008/layout/HorizontalMultiLevelHierarchy"/>
    <dgm:cxn modelId="{5078851B-371B-47B0-8269-7CB1436ABD59}" type="presParOf" srcId="{1FAFAF22-126D-4611-9AE1-602E4ED59E5F}" destId="{2EB0F224-BDD6-42E3-8B93-8463ECF1860E}" srcOrd="1" destOrd="0" presId="urn:microsoft.com/office/officeart/2008/layout/HorizontalMultiLevelHierarchy"/>
    <dgm:cxn modelId="{77241B56-6F9A-49BA-AF66-9259AA2333BA}" type="presParOf" srcId="{2EB0F224-BDD6-42E3-8B93-8463ECF1860E}" destId="{2B6DA779-84F9-4DBB-805C-AD55F034FA23}" srcOrd="0" destOrd="0" presId="urn:microsoft.com/office/officeart/2008/layout/HorizontalMultiLevelHierarchy"/>
    <dgm:cxn modelId="{124B9D39-1428-40AE-84BB-F891E028BF08}" type="presParOf" srcId="{2B6DA779-84F9-4DBB-805C-AD55F034FA23}" destId="{F7D4A52B-B2E7-494E-BBAC-F3A67DB5BAA2}" srcOrd="0" destOrd="0" presId="urn:microsoft.com/office/officeart/2008/layout/HorizontalMultiLevelHierarchy"/>
    <dgm:cxn modelId="{F69F7C1E-871C-4508-8E64-7E083FF8230A}" type="presParOf" srcId="{2EB0F224-BDD6-42E3-8B93-8463ECF1860E}" destId="{41AA9AEA-8AB1-40AE-ABDB-09E933C5E67D}" srcOrd="1" destOrd="0" presId="urn:microsoft.com/office/officeart/2008/layout/HorizontalMultiLevelHierarchy"/>
    <dgm:cxn modelId="{37228487-2D68-42D1-8ABA-83C66B052D2B}" type="presParOf" srcId="{41AA9AEA-8AB1-40AE-ABDB-09E933C5E67D}" destId="{F6413422-9CEA-494F-B8C6-9BEEAAC6A39C}" srcOrd="0" destOrd="0" presId="urn:microsoft.com/office/officeart/2008/layout/HorizontalMultiLevelHierarchy"/>
    <dgm:cxn modelId="{5736BE04-A339-49F2-9C75-9E074DA1F7F6}" type="presParOf" srcId="{41AA9AEA-8AB1-40AE-ABDB-09E933C5E67D}" destId="{3DFA836B-33A8-4D77-B1B4-58E0A70ABED5}" srcOrd="1" destOrd="0" presId="urn:microsoft.com/office/officeart/2008/layout/HorizontalMultiLevelHierarchy"/>
    <dgm:cxn modelId="{C8FBB3D7-819A-47F7-BC2E-A372C76FD6EB}" type="presParOf" srcId="{5280FEA8-A1FF-42C0-84C6-296DCA8431C0}" destId="{6CE9ED01-888E-4B78-8582-FB75BBD8A972}" srcOrd="2" destOrd="0" presId="urn:microsoft.com/office/officeart/2008/layout/HorizontalMultiLevelHierarchy"/>
    <dgm:cxn modelId="{82F08F54-5C86-4410-A538-30C42C008DB4}" type="presParOf" srcId="{6CE9ED01-888E-4B78-8582-FB75BBD8A972}" destId="{7D9E41AE-4EBA-4214-B586-6C749374F475}" srcOrd="0" destOrd="0" presId="urn:microsoft.com/office/officeart/2008/layout/HorizontalMultiLevelHierarchy"/>
    <dgm:cxn modelId="{9AAEBA5A-3A22-4FE7-A83B-5719018B191C}" type="presParOf" srcId="{5280FEA8-A1FF-42C0-84C6-296DCA8431C0}" destId="{08E748C1-26BC-47C3-BEB1-10551DD661A5}" srcOrd="3" destOrd="0" presId="urn:microsoft.com/office/officeart/2008/layout/HorizontalMultiLevelHierarchy"/>
    <dgm:cxn modelId="{491C831C-2017-4A45-8CCF-881424A39B7C}" type="presParOf" srcId="{08E748C1-26BC-47C3-BEB1-10551DD661A5}" destId="{0CA80ACC-93C0-4BCB-9335-F3CDDBD9B624}" srcOrd="0" destOrd="0" presId="urn:microsoft.com/office/officeart/2008/layout/HorizontalMultiLevelHierarchy"/>
    <dgm:cxn modelId="{B5CD0EDA-B444-4FA7-9839-7A29218743FA}" type="presParOf" srcId="{08E748C1-26BC-47C3-BEB1-10551DD661A5}" destId="{7A46CDA1-C721-4A5B-BFAC-FB5A15715B4E}" srcOrd="1" destOrd="0" presId="urn:microsoft.com/office/officeart/2008/layout/HorizontalMultiLevelHierarchy"/>
    <dgm:cxn modelId="{AA79D363-97A4-4F30-BF49-E978FC041D66}" type="presParOf" srcId="{7A46CDA1-C721-4A5B-BFAC-FB5A15715B4E}" destId="{066BA581-7353-48EE-8CD7-DC2F52F9226B}" srcOrd="0" destOrd="0" presId="urn:microsoft.com/office/officeart/2008/layout/HorizontalMultiLevelHierarchy"/>
    <dgm:cxn modelId="{D7720341-1BF6-4864-B07E-FCD8CDDC6BAC}" type="presParOf" srcId="{066BA581-7353-48EE-8CD7-DC2F52F9226B}" destId="{12EA9603-D3EC-4E15-9EE7-9EEF26059AF8}" srcOrd="0" destOrd="0" presId="urn:microsoft.com/office/officeart/2008/layout/HorizontalMultiLevelHierarchy"/>
    <dgm:cxn modelId="{2D417772-51CF-4DB0-9E89-F6D7D8640207}" type="presParOf" srcId="{7A46CDA1-C721-4A5B-BFAC-FB5A15715B4E}" destId="{26FCD0F8-76DA-4D9E-B6FE-4DB152A04D06}" srcOrd="1" destOrd="0" presId="urn:microsoft.com/office/officeart/2008/layout/HorizontalMultiLevelHierarchy"/>
    <dgm:cxn modelId="{AD502D49-AA9C-4AC7-BD9F-C5BCC4899078}" type="presParOf" srcId="{26FCD0F8-76DA-4D9E-B6FE-4DB152A04D06}" destId="{F6163EA2-8CFE-438C-A617-80F21B29C7C7}" srcOrd="0" destOrd="0" presId="urn:microsoft.com/office/officeart/2008/layout/HorizontalMultiLevelHierarchy"/>
    <dgm:cxn modelId="{C79E63A7-2132-48F3-867A-250A1A96EEAA}" type="presParOf" srcId="{26FCD0F8-76DA-4D9E-B6FE-4DB152A04D06}" destId="{5DBA8EC1-BBDD-4F0C-8E4F-B5EB74FA4AE4}" srcOrd="1" destOrd="0" presId="urn:microsoft.com/office/officeart/2008/layout/HorizontalMultiLevelHierarchy"/>
    <dgm:cxn modelId="{3A2AB68F-C3D1-4D72-9073-BCFE47AE6B5F}" type="presParOf" srcId="{5280FEA8-A1FF-42C0-84C6-296DCA8431C0}" destId="{36A13A00-7B3E-4C70-B2B2-D24E5296D15D}" srcOrd="4" destOrd="0" presId="urn:microsoft.com/office/officeart/2008/layout/HorizontalMultiLevelHierarchy"/>
    <dgm:cxn modelId="{DD174D0E-F111-4F71-AE0A-58B4BF13E7FE}" type="presParOf" srcId="{36A13A00-7B3E-4C70-B2B2-D24E5296D15D}" destId="{0D1A53E5-E38F-4DE2-B4EA-2544BD06EA61}" srcOrd="0" destOrd="0" presId="urn:microsoft.com/office/officeart/2008/layout/HorizontalMultiLevelHierarchy"/>
    <dgm:cxn modelId="{1629E426-ECA1-429F-8EF4-091AB2E527C5}" type="presParOf" srcId="{5280FEA8-A1FF-42C0-84C6-296DCA8431C0}" destId="{CB8BEC0F-A0C0-4C70-A478-86CCE8C9230F}" srcOrd="5" destOrd="0" presId="urn:microsoft.com/office/officeart/2008/layout/HorizontalMultiLevelHierarchy"/>
    <dgm:cxn modelId="{6149111E-9343-439C-AE15-E8EFEA0DA850}" type="presParOf" srcId="{CB8BEC0F-A0C0-4C70-A478-86CCE8C9230F}" destId="{985D9640-AD98-45B2-9B16-904C3D564111}" srcOrd="0" destOrd="0" presId="urn:microsoft.com/office/officeart/2008/layout/HorizontalMultiLevelHierarchy"/>
    <dgm:cxn modelId="{8526AD47-2BA2-4D4C-87F4-578E7FB2E4DC}" type="presParOf" srcId="{CB8BEC0F-A0C0-4C70-A478-86CCE8C9230F}" destId="{BF9A165B-0EE1-48F3-9B68-43118E64B7F9}" srcOrd="1" destOrd="0" presId="urn:microsoft.com/office/officeart/2008/layout/HorizontalMultiLevelHierarchy"/>
    <dgm:cxn modelId="{5E296634-D720-4135-84A7-BB27DF340E12}" type="presParOf" srcId="{5280FEA8-A1FF-42C0-84C6-296DCA8431C0}" destId="{5A037871-B502-40F6-9374-B7F80382E767}" srcOrd="6" destOrd="0" presId="urn:microsoft.com/office/officeart/2008/layout/HorizontalMultiLevelHierarchy"/>
    <dgm:cxn modelId="{D604757A-C4C2-4E33-9DE9-DC843B96613F}" type="presParOf" srcId="{5A037871-B502-40F6-9374-B7F80382E767}" destId="{EA1A1C5D-297D-4EC5-A79D-96E12C275F10}" srcOrd="0" destOrd="0" presId="urn:microsoft.com/office/officeart/2008/layout/HorizontalMultiLevelHierarchy"/>
    <dgm:cxn modelId="{58440AF9-1012-4B84-B89F-D2B0DC475F8A}" type="presParOf" srcId="{5280FEA8-A1FF-42C0-84C6-296DCA8431C0}" destId="{DBD90F81-9029-4D50-9259-F204FD9E838C}" srcOrd="7" destOrd="0" presId="urn:microsoft.com/office/officeart/2008/layout/HorizontalMultiLevelHierarchy"/>
    <dgm:cxn modelId="{37CBFB85-DE4B-4066-BBE9-ABA92C731102}" type="presParOf" srcId="{DBD90F81-9029-4D50-9259-F204FD9E838C}" destId="{7CA2A173-EA73-41F5-9CA8-89ADB118C0BF}" srcOrd="0" destOrd="0" presId="urn:microsoft.com/office/officeart/2008/layout/HorizontalMultiLevelHierarchy"/>
    <dgm:cxn modelId="{C6B8FE2B-C057-462E-8405-01DB91F19E7E}" type="presParOf" srcId="{DBD90F81-9029-4D50-9259-F204FD9E838C}" destId="{699C39E6-5D34-4101-AF66-BD4F7970CA31}" srcOrd="1" destOrd="0" presId="urn:microsoft.com/office/officeart/2008/layout/HorizontalMultiLevelHierarchy"/>
    <dgm:cxn modelId="{52A34BB1-92F3-43B9-8ADC-00655422882E}" type="presParOf" srcId="{699C39E6-5D34-4101-AF66-BD4F7970CA31}" destId="{B34B7FC3-8A7D-4E2C-8F69-334ABCD7CC90}" srcOrd="0" destOrd="0" presId="urn:microsoft.com/office/officeart/2008/layout/HorizontalMultiLevelHierarchy"/>
    <dgm:cxn modelId="{4131E157-A237-4169-AFB7-830A3B45D3E4}" type="presParOf" srcId="{B34B7FC3-8A7D-4E2C-8F69-334ABCD7CC90}" destId="{5F10E572-F3B1-4201-A7EF-4F7A8D49CB92}" srcOrd="0" destOrd="0" presId="urn:microsoft.com/office/officeart/2008/layout/HorizontalMultiLevelHierarchy"/>
    <dgm:cxn modelId="{3AD95B58-57B0-46B8-B845-A70EF00DC6B6}" type="presParOf" srcId="{699C39E6-5D34-4101-AF66-BD4F7970CA31}" destId="{88E71A80-2B44-473B-8F9B-797751F3E8FE}" srcOrd="1" destOrd="0" presId="urn:microsoft.com/office/officeart/2008/layout/HorizontalMultiLevelHierarchy"/>
    <dgm:cxn modelId="{BA5A2253-C2FD-4199-81A0-25563FA0E060}" type="presParOf" srcId="{88E71A80-2B44-473B-8F9B-797751F3E8FE}" destId="{87E93989-7E27-4FFD-B8D7-B225CCA72C1D}" srcOrd="0" destOrd="0" presId="urn:microsoft.com/office/officeart/2008/layout/HorizontalMultiLevelHierarchy"/>
    <dgm:cxn modelId="{C7555EDB-3708-4B9D-BEE7-21E9EBCEF678}" type="presParOf" srcId="{88E71A80-2B44-473B-8F9B-797751F3E8FE}" destId="{527D791D-ED8F-481D-B07E-9B29CE4FB6FC}"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E60861B0-DD82-4C1D-8669-2067BF5B7C0E}" type="doc">
      <dgm:prSet loTypeId="urn:microsoft.com/office/officeart/2008/layout/VerticalCurvedList" loCatId="list" qsTypeId="urn:microsoft.com/office/officeart/2005/8/quickstyle/3d2" qsCatId="3D" csTypeId="urn:microsoft.com/office/officeart/2005/8/colors/accent0_1" csCatId="mainScheme" phldr="1"/>
      <dgm:spPr/>
      <dgm:t>
        <a:bodyPr/>
        <a:lstStyle/>
        <a:p>
          <a:endParaRPr lang="es-EC"/>
        </a:p>
      </dgm:t>
    </dgm:pt>
    <dgm:pt modelId="{2F13596D-8EF6-4023-8645-3725764B93E8}">
      <dgm:prSet phldrT="[Texto]" custT="1"/>
      <dgm:spPr/>
      <dgm:t>
        <a:bodyPr/>
        <a:lstStyle/>
        <a:p>
          <a:r>
            <a:rPr lang="es-ES" sz="2400" dirty="0" smtClean="0"/>
            <a:t>Estado inicial de la máquina Van Dorn y Definición del objetivo de diseño </a:t>
          </a:r>
          <a:endParaRPr lang="es-EC" sz="2400" dirty="0"/>
        </a:p>
      </dgm:t>
    </dgm:pt>
    <dgm:pt modelId="{22EEB649-0873-48B9-87D5-848E160C17CD}" type="parTrans" cxnId="{4442F320-023C-4DB4-B7DF-138F586C8987}">
      <dgm:prSet/>
      <dgm:spPr/>
      <dgm:t>
        <a:bodyPr/>
        <a:lstStyle/>
        <a:p>
          <a:endParaRPr lang="es-EC"/>
        </a:p>
      </dgm:t>
    </dgm:pt>
    <dgm:pt modelId="{31FBDC95-D67F-4654-8959-BFE99A180F84}" type="sibTrans" cxnId="{4442F320-023C-4DB4-B7DF-138F586C8987}">
      <dgm:prSet/>
      <dgm:spPr/>
      <dgm:t>
        <a:bodyPr/>
        <a:lstStyle/>
        <a:p>
          <a:endParaRPr lang="es-EC"/>
        </a:p>
      </dgm:t>
    </dgm:pt>
    <dgm:pt modelId="{690B6DB9-4B02-4380-8E78-83A8855C2091}">
      <dgm:prSet phldrT="[Texto]" custT="1"/>
      <dgm:spPr/>
      <dgm:t>
        <a:bodyPr/>
        <a:lstStyle/>
        <a:p>
          <a:r>
            <a:rPr lang="es-ES" sz="2400" dirty="0" smtClean="0"/>
            <a:t>Análisis variables del proceso, sensores y actuadores de la máquina</a:t>
          </a:r>
          <a:endParaRPr lang="es-EC" sz="2400" dirty="0"/>
        </a:p>
      </dgm:t>
    </dgm:pt>
    <dgm:pt modelId="{7D8D88BD-3827-4AF9-B132-8CA26C4D31AF}" type="parTrans" cxnId="{C302CC87-9D34-4D53-B833-69B5A9D9ED3E}">
      <dgm:prSet/>
      <dgm:spPr/>
      <dgm:t>
        <a:bodyPr/>
        <a:lstStyle/>
        <a:p>
          <a:endParaRPr lang="es-ES"/>
        </a:p>
      </dgm:t>
    </dgm:pt>
    <dgm:pt modelId="{AD68E6F5-8D3F-45E7-A75B-52BDC6ED69B0}" type="sibTrans" cxnId="{C302CC87-9D34-4D53-B833-69B5A9D9ED3E}">
      <dgm:prSet/>
      <dgm:spPr/>
      <dgm:t>
        <a:bodyPr/>
        <a:lstStyle/>
        <a:p>
          <a:endParaRPr lang="es-ES"/>
        </a:p>
      </dgm:t>
    </dgm:pt>
    <dgm:pt modelId="{C2E8BED3-1947-467E-98F1-8C07D61E1768}">
      <dgm:prSet phldrT="[Texto]" custT="1"/>
      <dgm:spPr/>
      <dgm:t>
        <a:bodyPr/>
        <a:lstStyle/>
        <a:p>
          <a:r>
            <a:rPr lang="es-EC" sz="2400" dirty="0" smtClean="0"/>
            <a:t>Diseño control de temperatura</a:t>
          </a:r>
          <a:endParaRPr lang="es-EC" sz="2400" dirty="0"/>
        </a:p>
      </dgm:t>
    </dgm:pt>
    <dgm:pt modelId="{18220893-7280-4047-8765-728D8555C627}" type="parTrans" cxnId="{CC3A3623-CBBB-4596-BC47-0183E1EB670B}">
      <dgm:prSet/>
      <dgm:spPr/>
      <dgm:t>
        <a:bodyPr/>
        <a:lstStyle/>
        <a:p>
          <a:endParaRPr lang="es-EC"/>
        </a:p>
      </dgm:t>
    </dgm:pt>
    <dgm:pt modelId="{F5F6FA07-A858-4736-83E1-6B419F346DFD}" type="sibTrans" cxnId="{CC3A3623-CBBB-4596-BC47-0183E1EB670B}">
      <dgm:prSet/>
      <dgm:spPr/>
      <dgm:t>
        <a:bodyPr/>
        <a:lstStyle/>
        <a:p>
          <a:endParaRPr lang="es-EC"/>
        </a:p>
      </dgm:t>
    </dgm:pt>
    <dgm:pt modelId="{8CC40E26-D990-49F7-A457-24D4B91B1AC3}">
      <dgm:prSet phldrT="[Texto]" custT="1"/>
      <dgm:spPr/>
      <dgm:t>
        <a:bodyPr/>
        <a:lstStyle/>
        <a:p>
          <a:r>
            <a:rPr lang="es-EC" sz="2400" dirty="0" smtClean="0"/>
            <a:t>Selección del Controlador Lógico Programable</a:t>
          </a:r>
          <a:endParaRPr lang="es-EC" sz="2400" dirty="0"/>
        </a:p>
      </dgm:t>
    </dgm:pt>
    <dgm:pt modelId="{C1D755A8-9B54-46A4-A3B4-CBF714C959F0}" type="parTrans" cxnId="{56C11171-96BA-49E0-91DC-4A29FEA485A6}">
      <dgm:prSet/>
      <dgm:spPr/>
      <dgm:t>
        <a:bodyPr/>
        <a:lstStyle/>
        <a:p>
          <a:endParaRPr lang="es-EC"/>
        </a:p>
      </dgm:t>
    </dgm:pt>
    <dgm:pt modelId="{5553B78D-FF65-4060-BE67-D43FC5B5DE53}" type="sibTrans" cxnId="{56C11171-96BA-49E0-91DC-4A29FEA485A6}">
      <dgm:prSet/>
      <dgm:spPr/>
      <dgm:t>
        <a:bodyPr/>
        <a:lstStyle/>
        <a:p>
          <a:endParaRPr lang="es-EC"/>
        </a:p>
      </dgm:t>
    </dgm:pt>
    <dgm:pt modelId="{DEF7E38E-2F3B-4E46-A656-D99F2723BE78}">
      <dgm:prSet phldrT="[Texto]" custT="1"/>
      <dgm:spPr/>
      <dgm:t>
        <a:bodyPr/>
        <a:lstStyle/>
        <a:p>
          <a:r>
            <a:rPr lang="es-EC" sz="2400" dirty="0" smtClean="0"/>
            <a:t>Diseño Interfaz humano máquina y del algoritmo de control </a:t>
          </a:r>
          <a:endParaRPr lang="es-EC" sz="2400" dirty="0"/>
        </a:p>
      </dgm:t>
    </dgm:pt>
    <dgm:pt modelId="{60BBB96B-37D5-45B4-BDC8-FD43D31A80E3}" type="parTrans" cxnId="{95283C8D-5460-49BE-8EB5-F673D394FB67}">
      <dgm:prSet/>
      <dgm:spPr/>
      <dgm:t>
        <a:bodyPr/>
        <a:lstStyle/>
        <a:p>
          <a:endParaRPr lang="es-EC"/>
        </a:p>
      </dgm:t>
    </dgm:pt>
    <dgm:pt modelId="{B939D86F-F689-4287-8980-F563AEF04EBA}" type="sibTrans" cxnId="{95283C8D-5460-49BE-8EB5-F673D394FB67}">
      <dgm:prSet/>
      <dgm:spPr/>
      <dgm:t>
        <a:bodyPr/>
        <a:lstStyle/>
        <a:p>
          <a:endParaRPr lang="es-EC"/>
        </a:p>
      </dgm:t>
    </dgm:pt>
    <dgm:pt modelId="{F786498D-C150-4371-9393-0AEB91A3B353}" type="pres">
      <dgm:prSet presAssocID="{E60861B0-DD82-4C1D-8669-2067BF5B7C0E}" presName="Name0" presStyleCnt="0">
        <dgm:presLayoutVars>
          <dgm:chMax val="7"/>
          <dgm:chPref val="7"/>
          <dgm:dir/>
        </dgm:presLayoutVars>
      </dgm:prSet>
      <dgm:spPr/>
      <dgm:t>
        <a:bodyPr/>
        <a:lstStyle/>
        <a:p>
          <a:endParaRPr lang="es-EC"/>
        </a:p>
      </dgm:t>
    </dgm:pt>
    <dgm:pt modelId="{58366A8E-9193-42EC-A9E8-05874E15F54D}" type="pres">
      <dgm:prSet presAssocID="{E60861B0-DD82-4C1D-8669-2067BF5B7C0E}" presName="Name1" presStyleCnt="0"/>
      <dgm:spPr/>
    </dgm:pt>
    <dgm:pt modelId="{81E7C843-1D55-4379-B02D-B8AA6471C06B}" type="pres">
      <dgm:prSet presAssocID="{E60861B0-DD82-4C1D-8669-2067BF5B7C0E}" presName="cycle" presStyleCnt="0"/>
      <dgm:spPr/>
    </dgm:pt>
    <dgm:pt modelId="{9E66055D-8BEB-4936-A92D-519E858EF510}" type="pres">
      <dgm:prSet presAssocID="{E60861B0-DD82-4C1D-8669-2067BF5B7C0E}" presName="srcNode" presStyleLbl="node1" presStyleIdx="0" presStyleCnt="5"/>
      <dgm:spPr/>
    </dgm:pt>
    <dgm:pt modelId="{E2ADDACE-F32E-4EF5-B9A7-2BC5478DBCA7}" type="pres">
      <dgm:prSet presAssocID="{E60861B0-DD82-4C1D-8669-2067BF5B7C0E}" presName="conn" presStyleLbl="parChTrans1D2" presStyleIdx="0" presStyleCnt="1"/>
      <dgm:spPr/>
      <dgm:t>
        <a:bodyPr/>
        <a:lstStyle/>
        <a:p>
          <a:endParaRPr lang="es-EC"/>
        </a:p>
      </dgm:t>
    </dgm:pt>
    <dgm:pt modelId="{421F3807-5616-48CF-A7E7-C24704E35105}" type="pres">
      <dgm:prSet presAssocID="{E60861B0-DD82-4C1D-8669-2067BF5B7C0E}" presName="extraNode" presStyleLbl="node1" presStyleIdx="0" presStyleCnt="5"/>
      <dgm:spPr/>
    </dgm:pt>
    <dgm:pt modelId="{D8CA2F9F-FBFC-49D4-A678-AB6DCD8F1892}" type="pres">
      <dgm:prSet presAssocID="{E60861B0-DD82-4C1D-8669-2067BF5B7C0E}" presName="dstNode" presStyleLbl="node1" presStyleIdx="0" presStyleCnt="5"/>
      <dgm:spPr/>
    </dgm:pt>
    <dgm:pt modelId="{C4738517-47B7-4921-AD63-BA5D85782926}" type="pres">
      <dgm:prSet presAssocID="{2F13596D-8EF6-4023-8645-3725764B93E8}" presName="text_1" presStyleLbl="node1" presStyleIdx="0" presStyleCnt="5" custScaleY="126045" custLinFactNeighborY="-3051">
        <dgm:presLayoutVars>
          <dgm:bulletEnabled val="1"/>
        </dgm:presLayoutVars>
      </dgm:prSet>
      <dgm:spPr/>
      <dgm:t>
        <a:bodyPr/>
        <a:lstStyle/>
        <a:p>
          <a:endParaRPr lang="es-EC"/>
        </a:p>
      </dgm:t>
    </dgm:pt>
    <dgm:pt modelId="{2FA5345C-BA85-4DE9-B113-3CB21E572B3C}" type="pres">
      <dgm:prSet presAssocID="{2F13596D-8EF6-4023-8645-3725764B93E8}" presName="accent_1" presStyleCnt="0"/>
      <dgm:spPr/>
    </dgm:pt>
    <dgm:pt modelId="{A57AB8D8-5BE6-4F23-9AD7-C2622EF0E572}" type="pres">
      <dgm:prSet presAssocID="{2F13596D-8EF6-4023-8645-3725764B93E8}" presName="accentRepeatNode" presStyleLbl="solidFgAcc1" presStyleIdx="0" presStyleCnt="5"/>
      <dgm:spPr/>
    </dgm:pt>
    <dgm:pt modelId="{B9FE077F-7B8A-4D06-874B-62EC41E6650F}" type="pres">
      <dgm:prSet presAssocID="{690B6DB9-4B02-4380-8E78-83A8855C2091}" presName="text_2" presStyleLbl="node1" presStyleIdx="1" presStyleCnt="5" custScaleY="95389" custLinFactNeighborX="-144">
        <dgm:presLayoutVars>
          <dgm:bulletEnabled val="1"/>
        </dgm:presLayoutVars>
      </dgm:prSet>
      <dgm:spPr/>
      <dgm:t>
        <a:bodyPr/>
        <a:lstStyle/>
        <a:p>
          <a:endParaRPr lang="es-EC"/>
        </a:p>
      </dgm:t>
    </dgm:pt>
    <dgm:pt modelId="{EDFCB443-3076-4101-A26E-132243C5204E}" type="pres">
      <dgm:prSet presAssocID="{690B6DB9-4B02-4380-8E78-83A8855C2091}" presName="accent_2" presStyleCnt="0"/>
      <dgm:spPr/>
    </dgm:pt>
    <dgm:pt modelId="{97513A34-F546-4978-B660-F5F2AFE6A486}" type="pres">
      <dgm:prSet presAssocID="{690B6DB9-4B02-4380-8E78-83A8855C2091}" presName="accentRepeatNode" presStyleLbl="solidFgAcc1" presStyleIdx="1" presStyleCnt="5"/>
      <dgm:spPr/>
    </dgm:pt>
    <dgm:pt modelId="{D7FCFF64-1285-4C47-82BA-E6CD522B799F}" type="pres">
      <dgm:prSet presAssocID="{C2E8BED3-1947-467E-98F1-8C07D61E1768}" presName="text_3" presStyleLbl="node1" presStyleIdx="2" presStyleCnt="5">
        <dgm:presLayoutVars>
          <dgm:bulletEnabled val="1"/>
        </dgm:presLayoutVars>
      </dgm:prSet>
      <dgm:spPr/>
      <dgm:t>
        <a:bodyPr/>
        <a:lstStyle/>
        <a:p>
          <a:endParaRPr lang="es-EC"/>
        </a:p>
      </dgm:t>
    </dgm:pt>
    <dgm:pt modelId="{C666A9BC-5C80-40E0-A268-C415A43565FF}" type="pres">
      <dgm:prSet presAssocID="{C2E8BED3-1947-467E-98F1-8C07D61E1768}" presName="accent_3" presStyleCnt="0"/>
      <dgm:spPr/>
    </dgm:pt>
    <dgm:pt modelId="{C56F6D24-87E6-4111-BEAC-DD14AFFC095C}" type="pres">
      <dgm:prSet presAssocID="{C2E8BED3-1947-467E-98F1-8C07D61E1768}" presName="accentRepeatNode" presStyleLbl="solidFgAcc1" presStyleIdx="2" presStyleCnt="5"/>
      <dgm:spPr/>
    </dgm:pt>
    <dgm:pt modelId="{5F7F3358-42D3-45FB-9EFF-2711B5BA3B28}" type="pres">
      <dgm:prSet presAssocID="{8CC40E26-D990-49F7-A457-24D4B91B1AC3}" presName="text_4" presStyleLbl="node1" presStyleIdx="3" presStyleCnt="5" custScaleY="98368" custLinFactNeighborY="0">
        <dgm:presLayoutVars>
          <dgm:bulletEnabled val="1"/>
        </dgm:presLayoutVars>
      </dgm:prSet>
      <dgm:spPr/>
      <dgm:t>
        <a:bodyPr/>
        <a:lstStyle/>
        <a:p>
          <a:endParaRPr lang="es-EC"/>
        </a:p>
      </dgm:t>
    </dgm:pt>
    <dgm:pt modelId="{C63D876B-8930-4D37-9D35-1E5D8E3472F1}" type="pres">
      <dgm:prSet presAssocID="{8CC40E26-D990-49F7-A457-24D4B91B1AC3}" presName="accent_4" presStyleCnt="0"/>
      <dgm:spPr/>
    </dgm:pt>
    <dgm:pt modelId="{FED57B31-26BD-42EF-9464-D602C15072A9}" type="pres">
      <dgm:prSet presAssocID="{8CC40E26-D990-49F7-A457-24D4B91B1AC3}" presName="accentRepeatNode" presStyleLbl="solidFgAcc1" presStyleIdx="3" presStyleCnt="5"/>
      <dgm:spPr/>
    </dgm:pt>
    <dgm:pt modelId="{6E66A7F1-D75F-427B-8172-51C81EC27D8A}" type="pres">
      <dgm:prSet presAssocID="{DEF7E38E-2F3B-4E46-A656-D99F2723BE78}" presName="text_5" presStyleLbl="node1" presStyleIdx="4" presStyleCnt="5" custScaleY="119665" custLinFactNeighborY="2654">
        <dgm:presLayoutVars>
          <dgm:bulletEnabled val="1"/>
        </dgm:presLayoutVars>
      </dgm:prSet>
      <dgm:spPr/>
      <dgm:t>
        <a:bodyPr/>
        <a:lstStyle/>
        <a:p>
          <a:endParaRPr lang="es-EC"/>
        </a:p>
      </dgm:t>
    </dgm:pt>
    <dgm:pt modelId="{D65C4B80-2724-441E-93EB-6D965F58784A}" type="pres">
      <dgm:prSet presAssocID="{DEF7E38E-2F3B-4E46-A656-D99F2723BE78}" presName="accent_5" presStyleCnt="0"/>
      <dgm:spPr/>
    </dgm:pt>
    <dgm:pt modelId="{43571BFD-1AAA-49C2-AB13-5A535D1B0353}" type="pres">
      <dgm:prSet presAssocID="{DEF7E38E-2F3B-4E46-A656-D99F2723BE78}" presName="accentRepeatNode" presStyleLbl="solidFgAcc1" presStyleIdx="4" presStyleCnt="5"/>
      <dgm:spPr/>
    </dgm:pt>
  </dgm:ptLst>
  <dgm:cxnLst>
    <dgm:cxn modelId="{CC3A3623-CBBB-4596-BC47-0183E1EB670B}" srcId="{E60861B0-DD82-4C1D-8669-2067BF5B7C0E}" destId="{C2E8BED3-1947-467E-98F1-8C07D61E1768}" srcOrd="2" destOrd="0" parTransId="{18220893-7280-4047-8765-728D8555C627}" sibTransId="{F5F6FA07-A858-4736-83E1-6B419F346DFD}"/>
    <dgm:cxn modelId="{56C11171-96BA-49E0-91DC-4A29FEA485A6}" srcId="{E60861B0-DD82-4C1D-8669-2067BF5B7C0E}" destId="{8CC40E26-D990-49F7-A457-24D4B91B1AC3}" srcOrd="3" destOrd="0" parTransId="{C1D755A8-9B54-46A4-A3B4-CBF714C959F0}" sibTransId="{5553B78D-FF65-4060-BE67-D43FC5B5DE53}"/>
    <dgm:cxn modelId="{5940F5FF-12F1-4EC0-A3D9-F89216BE2AD9}" type="presOf" srcId="{8CC40E26-D990-49F7-A457-24D4B91B1AC3}" destId="{5F7F3358-42D3-45FB-9EFF-2711B5BA3B28}" srcOrd="0" destOrd="0" presId="urn:microsoft.com/office/officeart/2008/layout/VerticalCurvedList"/>
    <dgm:cxn modelId="{72AF2BD0-B05D-4ED6-8E7E-DF9FE7777049}" type="presOf" srcId="{E60861B0-DD82-4C1D-8669-2067BF5B7C0E}" destId="{F786498D-C150-4371-9393-0AEB91A3B353}" srcOrd="0" destOrd="0" presId="urn:microsoft.com/office/officeart/2008/layout/VerticalCurvedList"/>
    <dgm:cxn modelId="{31FBDFCE-EBE2-4B53-AFDB-537431F38BE9}" type="presOf" srcId="{2F13596D-8EF6-4023-8645-3725764B93E8}" destId="{C4738517-47B7-4921-AD63-BA5D85782926}" srcOrd="0" destOrd="0" presId="urn:microsoft.com/office/officeart/2008/layout/VerticalCurvedList"/>
    <dgm:cxn modelId="{95283C8D-5460-49BE-8EB5-F673D394FB67}" srcId="{E60861B0-DD82-4C1D-8669-2067BF5B7C0E}" destId="{DEF7E38E-2F3B-4E46-A656-D99F2723BE78}" srcOrd="4" destOrd="0" parTransId="{60BBB96B-37D5-45B4-BDC8-FD43D31A80E3}" sibTransId="{B939D86F-F689-4287-8980-F563AEF04EBA}"/>
    <dgm:cxn modelId="{2578122A-8D32-422E-954B-9D913B7A1E5B}" type="presOf" srcId="{DEF7E38E-2F3B-4E46-A656-D99F2723BE78}" destId="{6E66A7F1-D75F-427B-8172-51C81EC27D8A}" srcOrd="0" destOrd="0" presId="urn:microsoft.com/office/officeart/2008/layout/VerticalCurvedList"/>
    <dgm:cxn modelId="{549CF864-8BFC-4F3A-BD3A-392C0FA67368}" type="presOf" srcId="{690B6DB9-4B02-4380-8E78-83A8855C2091}" destId="{B9FE077F-7B8A-4D06-874B-62EC41E6650F}" srcOrd="0" destOrd="0" presId="urn:microsoft.com/office/officeart/2008/layout/VerticalCurvedList"/>
    <dgm:cxn modelId="{C302CC87-9D34-4D53-B833-69B5A9D9ED3E}" srcId="{E60861B0-DD82-4C1D-8669-2067BF5B7C0E}" destId="{690B6DB9-4B02-4380-8E78-83A8855C2091}" srcOrd="1" destOrd="0" parTransId="{7D8D88BD-3827-4AF9-B132-8CA26C4D31AF}" sibTransId="{AD68E6F5-8D3F-45E7-A75B-52BDC6ED69B0}"/>
    <dgm:cxn modelId="{D77940A8-5FD1-4DED-B568-E966019F3A42}" type="presOf" srcId="{31FBDC95-D67F-4654-8959-BFE99A180F84}" destId="{E2ADDACE-F32E-4EF5-B9A7-2BC5478DBCA7}" srcOrd="0" destOrd="0" presId="urn:microsoft.com/office/officeart/2008/layout/VerticalCurvedList"/>
    <dgm:cxn modelId="{5D9B75F9-03DE-44C1-BBA6-48CD0C3B90F7}" type="presOf" srcId="{C2E8BED3-1947-467E-98F1-8C07D61E1768}" destId="{D7FCFF64-1285-4C47-82BA-E6CD522B799F}" srcOrd="0" destOrd="0" presId="urn:microsoft.com/office/officeart/2008/layout/VerticalCurvedList"/>
    <dgm:cxn modelId="{4442F320-023C-4DB4-B7DF-138F586C8987}" srcId="{E60861B0-DD82-4C1D-8669-2067BF5B7C0E}" destId="{2F13596D-8EF6-4023-8645-3725764B93E8}" srcOrd="0" destOrd="0" parTransId="{22EEB649-0873-48B9-87D5-848E160C17CD}" sibTransId="{31FBDC95-D67F-4654-8959-BFE99A180F84}"/>
    <dgm:cxn modelId="{975F6896-1531-4E4B-9A43-B5FB221137DB}" type="presParOf" srcId="{F786498D-C150-4371-9393-0AEB91A3B353}" destId="{58366A8E-9193-42EC-A9E8-05874E15F54D}" srcOrd="0" destOrd="0" presId="urn:microsoft.com/office/officeart/2008/layout/VerticalCurvedList"/>
    <dgm:cxn modelId="{633BEBFA-D28E-4166-89DE-28BBBFC35523}" type="presParOf" srcId="{58366A8E-9193-42EC-A9E8-05874E15F54D}" destId="{81E7C843-1D55-4379-B02D-B8AA6471C06B}" srcOrd="0" destOrd="0" presId="urn:microsoft.com/office/officeart/2008/layout/VerticalCurvedList"/>
    <dgm:cxn modelId="{9701B909-DB7C-46E5-91D7-41332C940C35}" type="presParOf" srcId="{81E7C843-1D55-4379-B02D-B8AA6471C06B}" destId="{9E66055D-8BEB-4936-A92D-519E858EF510}" srcOrd="0" destOrd="0" presId="urn:microsoft.com/office/officeart/2008/layout/VerticalCurvedList"/>
    <dgm:cxn modelId="{24E495C3-8F37-406B-934B-5D40E247E2E6}" type="presParOf" srcId="{81E7C843-1D55-4379-B02D-B8AA6471C06B}" destId="{E2ADDACE-F32E-4EF5-B9A7-2BC5478DBCA7}" srcOrd="1" destOrd="0" presId="urn:microsoft.com/office/officeart/2008/layout/VerticalCurvedList"/>
    <dgm:cxn modelId="{F37945E6-A7E5-452C-8CC1-517D82AB6310}" type="presParOf" srcId="{81E7C843-1D55-4379-B02D-B8AA6471C06B}" destId="{421F3807-5616-48CF-A7E7-C24704E35105}" srcOrd="2" destOrd="0" presId="urn:microsoft.com/office/officeart/2008/layout/VerticalCurvedList"/>
    <dgm:cxn modelId="{D0523234-F659-40CE-A3EF-9CD84F2B0CC1}" type="presParOf" srcId="{81E7C843-1D55-4379-B02D-B8AA6471C06B}" destId="{D8CA2F9F-FBFC-49D4-A678-AB6DCD8F1892}" srcOrd="3" destOrd="0" presId="urn:microsoft.com/office/officeart/2008/layout/VerticalCurvedList"/>
    <dgm:cxn modelId="{BEE8137C-41F9-49FC-A197-49CF63905508}" type="presParOf" srcId="{58366A8E-9193-42EC-A9E8-05874E15F54D}" destId="{C4738517-47B7-4921-AD63-BA5D85782926}" srcOrd="1" destOrd="0" presId="urn:microsoft.com/office/officeart/2008/layout/VerticalCurvedList"/>
    <dgm:cxn modelId="{D4FD2952-3AAA-4E0C-BB8F-7847796060C0}" type="presParOf" srcId="{58366A8E-9193-42EC-A9E8-05874E15F54D}" destId="{2FA5345C-BA85-4DE9-B113-3CB21E572B3C}" srcOrd="2" destOrd="0" presId="urn:microsoft.com/office/officeart/2008/layout/VerticalCurvedList"/>
    <dgm:cxn modelId="{1E87342D-5F8B-4C78-8B94-5B272647E794}" type="presParOf" srcId="{2FA5345C-BA85-4DE9-B113-3CB21E572B3C}" destId="{A57AB8D8-5BE6-4F23-9AD7-C2622EF0E572}" srcOrd="0" destOrd="0" presId="urn:microsoft.com/office/officeart/2008/layout/VerticalCurvedList"/>
    <dgm:cxn modelId="{5C94D38F-8375-4893-8D8E-7ACDA42AC776}" type="presParOf" srcId="{58366A8E-9193-42EC-A9E8-05874E15F54D}" destId="{B9FE077F-7B8A-4D06-874B-62EC41E6650F}" srcOrd="3" destOrd="0" presId="urn:microsoft.com/office/officeart/2008/layout/VerticalCurvedList"/>
    <dgm:cxn modelId="{0F2D3FBF-4CE5-4EEA-8BA5-244C25CCC8A2}" type="presParOf" srcId="{58366A8E-9193-42EC-A9E8-05874E15F54D}" destId="{EDFCB443-3076-4101-A26E-132243C5204E}" srcOrd="4" destOrd="0" presId="urn:microsoft.com/office/officeart/2008/layout/VerticalCurvedList"/>
    <dgm:cxn modelId="{A4D690F1-3599-4FAD-B828-CBD422BDE462}" type="presParOf" srcId="{EDFCB443-3076-4101-A26E-132243C5204E}" destId="{97513A34-F546-4978-B660-F5F2AFE6A486}" srcOrd="0" destOrd="0" presId="urn:microsoft.com/office/officeart/2008/layout/VerticalCurvedList"/>
    <dgm:cxn modelId="{EF11543A-DE4B-4244-B93B-C1FED8DA0F0D}" type="presParOf" srcId="{58366A8E-9193-42EC-A9E8-05874E15F54D}" destId="{D7FCFF64-1285-4C47-82BA-E6CD522B799F}" srcOrd="5" destOrd="0" presId="urn:microsoft.com/office/officeart/2008/layout/VerticalCurvedList"/>
    <dgm:cxn modelId="{936126ED-00CA-4F0B-B096-34D4F1483733}" type="presParOf" srcId="{58366A8E-9193-42EC-A9E8-05874E15F54D}" destId="{C666A9BC-5C80-40E0-A268-C415A43565FF}" srcOrd="6" destOrd="0" presId="urn:microsoft.com/office/officeart/2008/layout/VerticalCurvedList"/>
    <dgm:cxn modelId="{12D724C9-2132-4F08-9869-2AF981432167}" type="presParOf" srcId="{C666A9BC-5C80-40E0-A268-C415A43565FF}" destId="{C56F6D24-87E6-4111-BEAC-DD14AFFC095C}" srcOrd="0" destOrd="0" presId="urn:microsoft.com/office/officeart/2008/layout/VerticalCurvedList"/>
    <dgm:cxn modelId="{427A1EF1-F493-4C01-AAC4-C118048D298E}" type="presParOf" srcId="{58366A8E-9193-42EC-A9E8-05874E15F54D}" destId="{5F7F3358-42D3-45FB-9EFF-2711B5BA3B28}" srcOrd="7" destOrd="0" presId="urn:microsoft.com/office/officeart/2008/layout/VerticalCurvedList"/>
    <dgm:cxn modelId="{E078C149-96BE-4702-9982-D5BEA1EA1F63}" type="presParOf" srcId="{58366A8E-9193-42EC-A9E8-05874E15F54D}" destId="{C63D876B-8930-4D37-9D35-1E5D8E3472F1}" srcOrd="8" destOrd="0" presId="urn:microsoft.com/office/officeart/2008/layout/VerticalCurvedList"/>
    <dgm:cxn modelId="{A70DAA89-BC77-4DB2-91ED-1D1ED2EE1924}" type="presParOf" srcId="{C63D876B-8930-4D37-9D35-1E5D8E3472F1}" destId="{FED57B31-26BD-42EF-9464-D602C15072A9}" srcOrd="0" destOrd="0" presId="urn:microsoft.com/office/officeart/2008/layout/VerticalCurvedList"/>
    <dgm:cxn modelId="{D554B9F8-ADD0-4A6E-829A-BDD9E4FF9C66}" type="presParOf" srcId="{58366A8E-9193-42EC-A9E8-05874E15F54D}" destId="{6E66A7F1-D75F-427B-8172-51C81EC27D8A}" srcOrd="9" destOrd="0" presId="urn:microsoft.com/office/officeart/2008/layout/VerticalCurvedList"/>
    <dgm:cxn modelId="{3E6DC969-3307-46F4-99AD-56EE663A5F73}" type="presParOf" srcId="{58366A8E-9193-42EC-A9E8-05874E15F54D}" destId="{D65C4B80-2724-441E-93EB-6D965F58784A}" srcOrd="10" destOrd="0" presId="urn:microsoft.com/office/officeart/2008/layout/VerticalCurvedList"/>
    <dgm:cxn modelId="{990B38A2-F739-406D-BE65-7EE92C7B5C79}" type="presParOf" srcId="{D65C4B80-2724-441E-93EB-6D965F58784A}" destId="{43571BFD-1AAA-49C2-AB13-5A535D1B035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BBE9F30F-2199-4238-AFFA-90A67AD7BDC4}" type="doc">
      <dgm:prSet loTypeId="urn:microsoft.com/office/officeart/2005/8/layout/hierarchy2" loCatId="hierarchy" qsTypeId="urn:microsoft.com/office/officeart/2005/8/quickstyle/simple3" qsCatId="simple" csTypeId="urn:microsoft.com/office/officeart/2005/8/colors/accent1_3" csCatId="accent1" phldr="1"/>
      <dgm:spPr/>
      <dgm:t>
        <a:bodyPr/>
        <a:lstStyle/>
        <a:p>
          <a:endParaRPr lang="es-ES"/>
        </a:p>
      </dgm:t>
    </dgm:pt>
    <dgm:pt modelId="{B98D5D71-C14D-474C-9DBD-29B689344600}">
      <dgm:prSet custT="1"/>
      <dgm:spPr/>
      <dgm:t>
        <a:bodyPr/>
        <a:lstStyle/>
        <a:p>
          <a:r>
            <a:rPr lang="es-ES" sz="1400" dirty="0" smtClean="0"/>
            <a:t>Una vez analizado el estado de la máquina</a:t>
          </a:r>
          <a:endParaRPr lang="es-ES" sz="1400" dirty="0"/>
        </a:p>
      </dgm:t>
    </dgm:pt>
    <dgm:pt modelId="{2D7716E3-4A5C-4DEB-B375-BC9286718B5E}" type="parTrans" cxnId="{A22021D5-D2F4-43BF-9622-D2127AED63A7}">
      <dgm:prSet/>
      <dgm:spPr/>
      <dgm:t>
        <a:bodyPr/>
        <a:lstStyle/>
        <a:p>
          <a:endParaRPr lang="es-ES"/>
        </a:p>
      </dgm:t>
    </dgm:pt>
    <dgm:pt modelId="{1A12CC70-E675-4FAE-8D06-C1FF3C4F82A8}" type="sibTrans" cxnId="{A22021D5-D2F4-43BF-9622-D2127AED63A7}">
      <dgm:prSet/>
      <dgm:spPr/>
      <dgm:t>
        <a:bodyPr/>
        <a:lstStyle/>
        <a:p>
          <a:endParaRPr lang="es-ES"/>
        </a:p>
      </dgm:t>
    </dgm:pt>
    <dgm:pt modelId="{A534FC6F-0910-4124-9CF1-7DE8D1A11C63}">
      <dgm:prSet custT="1"/>
      <dgm:spPr/>
      <dgm:t>
        <a:bodyPr/>
        <a:lstStyle/>
        <a:p>
          <a:r>
            <a:rPr lang="es-ES_tradnl" sz="1400" b="0" i="0" dirty="0" smtClean="0"/>
            <a:t>Parte mecánica e hidráulica </a:t>
          </a:r>
          <a:endParaRPr lang="es-ES" sz="1400" b="0" i="0" dirty="0"/>
        </a:p>
      </dgm:t>
    </dgm:pt>
    <dgm:pt modelId="{095180F6-F067-4E71-905E-1382287A48F8}" type="parTrans" cxnId="{330D3ED7-6740-499D-93EA-362FE00BAB16}">
      <dgm:prSet/>
      <dgm:spPr/>
      <dgm:t>
        <a:bodyPr/>
        <a:lstStyle/>
        <a:p>
          <a:endParaRPr lang="es-ES"/>
        </a:p>
      </dgm:t>
    </dgm:pt>
    <dgm:pt modelId="{7E627C25-F393-4197-9F84-9726CE212C77}" type="sibTrans" cxnId="{330D3ED7-6740-499D-93EA-362FE00BAB16}">
      <dgm:prSet/>
      <dgm:spPr/>
      <dgm:t>
        <a:bodyPr/>
        <a:lstStyle/>
        <a:p>
          <a:endParaRPr lang="es-ES"/>
        </a:p>
      </dgm:t>
    </dgm:pt>
    <dgm:pt modelId="{58D3BDB0-57ED-4C93-BD79-0AD0F761D9F2}">
      <dgm:prSet custT="1"/>
      <dgm:spPr/>
      <dgm:t>
        <a:bodyPr/>
        <a:lstStyle/>
        <a:p>
          <a:r>
            <a:rPr lang="es-ES_tradnl" sz="1400" dirty="0" smtClean="0"/>
            <a:t>Análisis de las variables involucradas en el proceso, para dimensionar el PLC.</a:t>
          </a:r>
          <a:endParaRPr lang="es-ES" sz="1400" dirty="0"/>
        </a:p>
      </dgm:t>
    </dgm:pt>
    <dgm:pt modelId="{8978E263-2214-429F-9B71-49C75730AD82}" type="parTrans" cxnId="{56B44105-CD5E-42C4-AACB-BFE841E94578}">
      <dgm:prSet/>
      <dgm:spPr/>
      <dgm:t>
        <a:bodyPr/>
        <a:lstStyle/>
        <a:p>
          <a:endParaRPr lang="es-ES"/>
        </a:p>
      </dgm:t>
    </dgm:pt>
    <dgm:pt modelId="{91393FEB-5FC4-4FBA-A126-6794D25B359B}" type="sibTrans" cxnId="{56B44105-CD5E-42C4-AACB-BFE841E94578}">
      <dgm:prSet/>
      <dgm:spPr/>
      <dgm:t>
        <a:bodyPr/>
        <a:lstStyle/>
        <a:p>
          <a:endParaRPr lang="es-ES"/>
        </a:p>
      </dgm:t>
    </dgm:pt>
    <dgm:pt modelId="{38C13C1F-BC3B-4CD9-B894-D1F3B560CD6C}">
      <dgm:prSet custT="1"/>
      <dgm:spPr/>
      <dgm:t>
        <a:bodyPr/>
        <a:lstStyle/>
        <a:p>
          <a:r>
            <a:rPr lang="es-ES_tradnl" sz="1400" dirty="0" smtClean="0"/>
            <a:t>Se abarcará el recableado de solenoides, instalación de relés que se activen por la señal del PLC</a:t>
          </a:r>
          <a:endParaRPr lang="es-ES" sz="1400" dirty="0"/>
        </a:p>
      </dgm:t>
    </dgm:pt>
    <dgm:pt modelId="{620B1D93-A1B3-4DE6-9371-6EAA6EA6E848}" type="parTrans" cxnId="{F9F52DA0-D542-49C5-8EA3-4EC0EF7317BA}">
      <dgm:prSet/>
      <dgm:spPr/>
      <dgm:t>
        <a:bodyPr/>
        <a:lstStyle/>
        <a:p>
          <a:endParaRPr lang="es-ES"/>
        </a:p>
      </dgm:t>
    </dgm:pt>
    <dgm:pt modelId="{DF3BA53B-7466-4D95-9009-FB98310BE98D}" type="sibTrans" cxnId="{F9F52DA0-D542-49C5-8EA3-4EC0EF7317BA}">
      <dgm:prSet/>
      <dgm:spPr/>
      <dgm:t>
        <a:bodyPr/>
        <a:lstStyle/>
        <a:p>
          <a:endParaRPr lang="es-ES"/>
        </a:p>
      </dgm:t>
    </dgm:pt>
    <dgm:pt modelId="{7EF16602-3CD8-4905-924E-5AF8DE43AA4E}">
      <dgm:prSet custT="1"/>
      <dgm:spPr/>
      <dgm:t>
        <a:bodyPr/>
        <a:lstStyle/>
        <a:p>
          <a:r>
            <a:rPr lang="es-ES_tradnl" sz="1400" dirty="0" smtClean="0"/>
            <a:t>Dimensionará  y dispositivos de protección para PLC  y relés, actuadores se mantienen los ya instalados.</a:t>
          </a:r>
          <a:endParaRPr lang="es-ES" sz="1400" dirty="0"/>
        </a:p>
      </dgm:t>
    </dgm:pt>
    <dgm:pt modelId="{7D44A552-EEB6-4E00-AF9B-57BC2546A5F1}" type="parTrans" cxnId="{A491127C-6ED0-4655-B2D2-843A81BFE857}">
      <dgm:prSet/>
      <dgm:spPr/>
      <dgm:t>
        <a:bodyPr/>
        <a:lstStyle/>
        <a:p>
          <a:endParaRPr lang="es-ES"/>
        </a:p>
      </dgm:t>
    </dgm:pt>
    <dgm:pt modelId="{C5578B14-0655-4F92-BC62-9604D8092DCE}" type="sibTrans" cxnId="{A491127C-6ED0-4655-B2D2-843A81BFE857}">
      <dgm:prSet/>
      <dgm:spPr/>
      <dgm:t>
        <a:bodyPr/>
        <a:lstStyle/>
        <a:p>
          <a:endParaRPr lang="es-ES"/>
        </a:p>
      </dgm:t>
    </dgm:pt>
    <dgm:pt modelId="{A2025701-6CF5-45FC-A597-5F35388F8F4D}">
      <dgm:prSet custT="1"/>
      <dgm:spPr/>
      <dgm:t>
        <a:bodyPr/>
        <a:lstStyle/>
        <a:p>
          <a:r>
            <a:rPr lang="es-ES_tradnl" sz="1400" dirty="0" smtClean="0"/>
            <a:t>Controlador principal, cableado y componentes electrónicos</a:t>
          </a:r>
          <a:endParaRPr lang="es-ES" sz="1400" dirty="0"/>
        </a:p>
      </dgm:t>
    </dgm:pt>
    <dgm:pt modelId="{FA1DE8ED-431F-488A-A3A6-72F2E987A501}" type="parTrans" cxnId="{DDEC6DAA-2B5D-4A4A-83AD-DE4C57862035}">
      <dgm:prSet/>
      <dgm:spPr/>
      <dgm:t>
        <a:bodyPr/>
        <a:lstStyle/>
        <a:p>
          <a:endParaRPr lang="es-ES"/>
        </a:p>
      </dgm:t>
    </dgm:pt>
    <dgm:pt modelId="{7D674EA4-CB5D-4BE4-8DA6-E6F0400E0D94}" type="sibTrans" cxnId="{DDEC6DAA-2B5D-4A4A-83AD-DE4C57862035}">
      <dgm:prSet/>
      <dgm:spPr/>
      <dgm:t>
        <a:bodyPr/>
        <a:lstStyle/>
        <a:p>
          <a:endParaRPr lang="es-ES"/>
        </a:p>
      </dgm:t>
    </dgm:pt>
    <dgm:pt modelId="{32363575-95CA-40F7-B478-3194544961E4}">
      <dgm:prSet custT="1"/>
      <dgm:spPr/>
      <dgm:t>
        <a:bodyPr/>
        <a:lstStyle/>
        <a:p>
          <a:r>
            <a:rPr lang="es-ES" sz="1400" dirty="0" smtClean="0"/>
            <a:t>El tipo e control es un control automático de activación y desactivación en función de las señales de los sensores y tiempos de proceso.</a:t>
          </a:r>
          <a:endParaRPr lang="es-ES" sz="1400" dirty="0"/>
        </a:p>
      </dgm:t>
    </dgm:pt>
    <dgm:pt modelId="{5044FA61-2926-471B-BEB2-7BB7EFC9A1DE}" type="parTrans" cxnId="{44592DB1-A254-4906-9657-96C6ADFD170D}">
      <dgm:prSet/>
      <dgm:spPr/>
      <dgm:t>
        <a:bodyPr/>
        <a:lstStyle/>
        <a:p>
          <a:endParaRPr lang="es-EC"/>
        </a:p>
      </dgm:t>
    </dgm:pt>
    <dgm:pt modelId="{173FA921-841D-474E-8AD9-772D3386CBE9}" type="sibTrans" cxnId="{44592DB1-A254-4906-9657-96C6ADFD170D}">
      <dgm:prSet/>
      <dgm:spPr/>
      <dgm:t>
        <a:bodyPr/>
        <a:lstStyle/>
        <a:p>
          <a:endParaRPr lang="es-EC"/>
        </a:p>
      </dgm:t>
    </dgm:pt>
    <dgm:pt modelId="{6A061367-ED4C-47CB-8B63-332FA5546AB0}">
      <dgm:prSet custT="1"/>
      <dgm:spPr/>
      <dgm:t>
        <a:bodyPr/>
        <a:lstStyle/>
        <a:p>
          <a:r>
            <a:rPr lang="es-ES" sz="1400" dirty="0" smtClean="0"/>
            <a:t>La HMI se conserva el panel principal y se instala una pantalla digital para configuración de tiempos de proceso.</a:t>
          </a:r>
          <a:endParaRPr lang="es-ES" sz="1400" dirty="0"/>
        </a:p>
      </dgm:t>
    </dgm:pt>
    <dgm:pt modelId="{F3AFC3CA-AC0D-48F8-9AFA-77567DBEBCEA}" type="parTrans" cxnId="{38457684-AE2E-4604-B3B4-C6BA7EA14637}">
      <dgm:prSet/>
      <dgm:spPr/>
      <dgm:t>
        <a:bodyPr/>
        <a:lstStyle/>
        <a:p>
          <a:endParaRPr lang="es-EC"/>
        </a:p>
      </dgm:t>
    </dgm:pt>
    <dgm:pt modelId="{B0402B37-5469-49AD-9B7C-60C210007EF9}" type="sibTrans" cxnId="{38457684-AE2E-4604-B3B4-C6BA7EA14637}">
      <dgm:prSet/>
      <dgm:spPr/>
      <dgm:t>
        <a:bodyPr/>
        <a:lstStyle/>
        <a:p>
          <a:endParaRPr lang="es-EC"/>
        </a:p>
      </dgm:t>
    </dgm:pt>
    <dgm:pt modelId="{D22ED919-B283-4732-98C0-0E7E0A152C18}">
      <dgm:prSet custT="1"/>
      <dgm:spPr/>
      <dgm:t>
        <a:bodyPr/>
        <a:lstStyle/>
        <a:p>
          <a:r>
            <a:rPr lang="es-ES" sz="1400" dirty="0" smtClean="0"/>
            <a:t>Controladores de temperatura se reemplazan 2 y se mantiene todas las conexiones.</a:t>
          </a:r>
          <a:endParaRPr lang="es-ES" sz="1400" dirty="0"/>
        </a:p>
      </dgm:t>
    </dgm:pt>
    <dgm:pt modelId="{F6E3380E-0347-4A8D-8C17-D6BC95C0F125}" type="parTrans" cxnId="{59956122-B463-43E3-897D-39B1BFDC4EC0}">
      <dgm:prSet/>
      <dgm:spPr/>
      <dgm:t>
        <a:bodyPr/>
        <a:lstStyle/>
        <a:p>
          <a:endParaRPr lang="es-EC"/>
        </a:p>
      </dgm:t>
    </dgm:pt>
    <dgm:pt modelId="{5FC7731E-6640-4ADF-83C4-E567F23F1EAB}" type="sibTrans" cxnId="{59956122-B463-43E3-897D-39B1BFDC4EC0}">
      <dgm:prSet/>
      <dgm:spPr/>
      <dgm:t>
        <a:bodyPr/>
        <a:lstStyle/>
        <a:p>
          <a:endParaRPr lang="es-EC"/>
        </a:p>
      </dgm:t>
    </dgm:pt>
    <dgm:pt modelId="{6CE110A2-D984-44E7-AE05-668462CE80BE}" type="pres">
      <dgm:prSet presAssocID="{BBE9F30F-2199-4238-AFFA-90A67AD7BDC4}" presName="diagram" presStyleCnt="0">
        <dgm:presLayoutVars>
          <dgm:chPref val="1"/>
          <dgm:dir/>
          <dgm:animOne val="branch"/>
          <dgm:animLvl val="lvl"/>
          <dgm:resizeHandles val="exact"/>
        </dgm:presLayoutVars>
      </dgm:prSet>
      <dgm:spPr/>
      <dgm:t>
        <a:bodyPr/>
        <a:lstStyle/>
        <a:p>
          <a:endParaRPr lang="es-ES"/>
        </a:p>
      </dgm:t>
    </dgm:pt>
    <dgm:pt modelId="{A24D12C1-9629-40A0-8752-9692B86EF1F3}" type="pres">
      <dgm:prSet presAssocID="{B98D5D71-C14D-474C-9DBD-29B689344600}" presName="root1" presStyleCnt="0"/>
      <dgm:spPr/>
    </dgm:pt>
    <dgm:pt modelId="{00468E9D-34A8-4710-BF46-30AFCDFF6101}" type="pres">
      <dgm:prSet presAssocID="{B98D5D71-C14D-474C-9DBD-29B689344600}" presName="LevelOneTextNode" presStyleLbl="node0" presStyleIdx="0" presStyleCnt="1" custScaleY="185209">
        <dgm:presLayoutVars>
          <dgm:chPref val="3"/>
        </dgm:presLayoutVars>
      </dgm:prSet>
      <dgm:spPr/>
      <dgm:t>
        <a:bodyPr/>
        <a:lstStyle/>
        <a:p>
          <a:endParaRPr lang="es-ES"/>
        </a:p>
      </dgm:t>
    </dgm:pt>
    <dgm:pt modelId="{2F569E24-2F59-4AB9-9281-0FE01DC4E31C}" type="pres">
      <dgm:prSet presAssocID="{B98D5D71-C14D-474C-9DBD-29B689344600}" presName="level2hierChild" presStyleCnt="0"/>
      <dgm:spPr/>
    </dgm:pt>
    <dgm:pt modelId="{F2F985F2-B0A0-4533-B47E-224FC0EA6F86}" type="pres">
      <dgm:prSet presAssocID="{095180F6-F067-4E71-905E-1382287A48F8}" presName="conn2-1" presStyleLbl="parChTrans1D2" presStyleIdx="0" presStyleCnt="2"/>
      <dgm:spPr/>
      <dgm:t>
        <a:bodyPr/>
        <a:lstStyle/>
        <a:p>
          <a:endParaRPr lang="es-ES"/>
        </a:p>
      </dgm:t>
    </dgm:pt>
    <dgm:pt modelId="{A24D9830-8AF7-425C-8C11-F7EB4CE881A7}" type="pres">
      <dgm:prSet presAssocID="{095180F6-F067-4E71-905E-1382287A48F8}" presName="connTx" presStyleLbl="parChTrans1D2" presStyleIdx="0" presStyleCnt="2"/>
      <dgm:spPr/>
      <dgm:t>
        <a:bodyPr/>
        <a:lstStyle/>
        <a:p>
          <a:endParaRPr lang="es-ES"/>
        </a:p>
      </dgm:t>
    </dgm:pt>
    <dgm:pt modelId="{51534D7A-CE25-43CF-85F7-E4B73EFEBDA9}" type="pres">
      <dgm:prSet presAssocID="{A534FC6F-0910-4124-9CF1-7DE8D1A11C63}" presName="root2" presStyleCnt="0"/>
      <dgm:spPr/>
    </dgm:pt>
    <dgm:pt modelId="{748CA56D-D9BC-4889-9CCC-E6E06EF3127B}" type="pres">
      <dgm:prSet presAssocID="{A534FC6F-0910-4124-9CF1-7DE8D1A11C63}" presName="LevelTwoTextNode" presStyleLbl="node2" presStyleIdx="0" presStyleCnt="2" custScaleY="129715" custLinFactNeighborY="-74496">
        <dgm:presLayoutVars>
          <dgm:chPref val="3"/>
        </dgm:presLayoutVars>
      </dgm:prSet>
      <dgm:spPr/>
      <dgm:t>
        <a:bodyPr/>
        <a:lstStyle/>
        <a:p>
          <a:endParaRPr lang="es-ES"/>
        </a:p>
      </dgm:t>
    </dgm:pt>
    <dgm:pt modelId="{9DB19DC7-4C11-4649-8B49-429BA94E730B}" type="pres">
      <dgm:prSet presAssocID="{A534FC6F-0910-4124-9CF1-7DE8D1A11C63}" presName="level3hierChild" presStyleCnt="0"/>
      <dgm:spPr/>
    </dgm:pt>
    <dgm:pt modelId="{CFB0107E-BB89-407B-BFE4-CB377FDFB112}" type="pres">
      <dgm:prSet presAssocID="{FA1DE8ED-431F-488A-A3A6-72F2E987A501}" presName="conn2-1" presStyleLbl="parChTrans1D2" presStyleIdx="1" presStyleCnt="2"/>
      <dgm:spPr/>
      <dgm:t>
        <a:bodyPr/>
        <a:lstStyle/>
        <a:p>
          <a:endParaRPr lang="es-ES"/>
        </a:p>
      </dgm:t>
    </dgm:pt>
    <dgm:pt modelId="{D83F30DB-B5C8-41F8-B99C-4CCCC6EF98C5}" type="pres">
      <dgm:prSet presAssocID="{FA1DE8ED-431F-488A-A3A6-72F2E987A501}" presName="connTx" presStyleLbl="parChTrans1D2" presStyleIdx="1" presStyleCnt="2"/>
      <dgm:spPr/>
      <dgm:t>
        <a:bodyPr/>
        <a:lstStyle/>
        <a:p>
          <a:endParaRPr lang="es-ES"/>
        </a:p>
      </dgm:t>
    </dgm:pt>
    <dgm:pt modelId="{AE0F8751-71E0-407E-A568-25D59D41F961}" type="pres">
      <dgm:prSet presAssocID="{A2025701-6CF5-45FC-A597-5F35388F8F4D}" presName="root2" presStyleCnt="0"/>
      <dgm:spPr/>
    </dgm:pt>
    <dgm:pt modelId="{C3F7E028-1362-4382-B185-05E09BBB2B53}" type="pres">
      <dgm:prSet presAssocID="{A2025701-6CF5-45FC-A597-5F35388F8F4D}" presName="LevelTwoTextNode" presStyleLbl="node2" presStyleIdx="1" presStyleCnt="2" custScaleY="180605">
        <dgm:presLayoutVars>
          <dgm:chPref val="3"/>
        </dgm:presLayoutVars>
      </dgm:prSet>
      <dgm:spPr/>
      <dgm:t>
        <a:bodyPr/>
        <a:lstStyle/>
        <a:p>
          <a:endParaRPr lang="es-ES"/>
        </a:p>
      </dgm:t>
    </dgm:pt>
    <dgm:pt modelId="{9E25DA44-995F-4E2F-B865-1FA0CD5ED35E}" type="pres">
      <dgm:prSet presAssocID="{A2025701-6CF5-45FC-A597-5F35388F8F4D}" presName="level3hierChild" presStyleCnt="0"/>
      <dgm:spPr/>
    </dgm:pt>
    <dgm:pt modelId="{C0CA387D-4434-45BD-A43E-422613A6AD92}" type="pres">
      <dgm:prSet presAssocID="{8978E263-2214-429F-9B71-49C75730AD82}" presName="conn2-1" presStyleLbl="parChTrans1D3" presStyleIdx="0" presStyleCnt="6"/>
      <dgm:spPr/>
      <dgm:t>
        <a:bodyPr/>
        <a:lstStyle/>
        <a:p>
          <a:endParaRPr lang="es-ES"/>
        </a:p>
      </dgm:t>
    </dgm:pt>
    <dgm:pt modelId="{844ADB83-44DC-4BF8-9685-B98BB57C5E54}" type="pres">
      <dgm:prSet presAssocID="{8978E263-2214-429F-9B71-49C75730AD82}" presName="connTx" presStyleLbl="parChTrans1D3" presStyleIdx="0" presStyleCnt="6"/>
      <dgm:spPr/>
      <dgm:t>
        <a:bodyPr/>
        <a:lstStyle/>
        <a:p>
          <a:endParaRPr lang="es-ES"/>
        </a:p>
      </dgm:t>
    </dgm:pt>
    <dgm:pt modelId="{EE56E5B1-4D68-48B5-A089-E491C593D8B6}" type="pres">
      <dgm:prSet presAssocID="{58D3BDB0-57ED-4C93-BD79-0AD0F761D9F2}" presName="root2" presStyleCnt="0"/>
      <dgm:spPr/>
    </dgm:pt>
    <dgm:pt modelId="{218913DC-62D2-4A61-AD48-EA012BEDC16E}" type="pres">
      <dgm:prSet presAssocID="{58D3BDB0-57ED-4C93-BD79-0AD0F761D9F2}" presName="LevelTwoTextNode" presStyleLbl="node3" presStyleIdx="0" presStyleCnt="6" custScaleX="478615">
        <dgm:presLayoutVars>
          <dgm:chPref val="3"/>
        </dgm:presLayoutVars>
      </dgm:prSet>
      <dgm:spPr/>
      <dgm:t>
        <a:bodyPr/>
        <a:lstStyle/>
        <a:p>
          <a:endParaRPr lang="es-ES"/>
        </a:p>
      </dgm:t>
    </dgm:pt>
    <dgm:pt modelId="{2720EB44-82F8-4612-A925-9ED5A8C89B73}" type="pres">
      <dgm:prSet presAssocID="{58D3BDB0-57ED-4C93-BD79-0AD0F761D9F2}" presName="level3hierChild" presStyleCnt="0"/>
      <dgm:spPr/>
    </dgm:pt>
    <dgm:pt modelId="{0C9F4DF0-A217-4555-8ADB-9EBBB8719D56}" type="pres">
      <dgm:prSet presAssocID="{620B1D93-A1B3-4DE6-9371-6EAA6EA6E848}" presName="conn2-1" presStyleLbl="parChTrans1D3" presStyleIdx="1" presStyleCnt="6"/>
      <dgm:spPr/>
      <dgm:t>
        <a:bodyPr/>
        <a:lstStyle/>
        <a:p>
          <a:endParaRPr lang="es-ES"/>
        </a:p>
      </dgm:t>
    </dgm:pt>
    <dgm:pt modelId="{E458CC44-84AE-4A07-BCAD-E02D5851BA78}" type="pres">
      <dgm:prSet presAssocID="{620B1D93-A1B3-4DE6-9371-6EAA6EA6E848}" presName="connTx" presStyleLbl="parChTrans1D3" presStyleIdx="1" presStyleCnt="6"/>
      <dgm:spPr/>
      <dgm:t>
        <a:bodyPr/>
        <a:lstStyle/>
        <a:p>
          <a:endParaRPr lang="es-ES"/>
        </a:p>
      </dgm:t>
    </dgm:pt>
    <dgm:pt modelId="{CF35D12D-E5EC-4807-BE49-3060544BD612}" type="pres">
      <dgm:prSet presAssocID="{38C13C1F-BC3B-4CD9-B894-D1F3B560CD6C}" presName="root2" presStyleCnt="0"/>
      <dgm:spPr/>
    </dgm:pt>
    <dgm:pt modelId="{94B8072E-F71D-4C56-9B4E-BDD651C315D9}" type="pres">
      <dgm:prSet presAssocID="{38C13C1F-BC3B-4CD9-B894-D1F3B560CD6C}" presName="LevelTwoTextNode" presStyleLbl="node3" presStyleIdx="1" presStyleCnt="6" custScaleX="484226">
        <dgm:presLayoutVars>
          <dgm:chPref val="3"/>
        </dgm:presLayoutVars>
      </dgm:prSet>
      <dgm:spPr/>
      <dgm:t>
        <a:bodyPr/>
        <a:lstStyle/>
        <a:p>
          <a:endParaRPr lang="es-ES"/>
        </a:p>
      </dgm:t>
    </dgm:pt>
    <dgm:pt modelId="{9E405DC2-9AB3-4D81-B436-55591D3B8A5B}" type="pres">
      <dgm:prSet presAssocID="{38C13C1F-BC3B-4CD9-B894-D1F3B560CD6C}" presName="level3hierChild" presStyleCnt="0"/>
      <dgm:spPr/>
    </dgm:pt>
    <dgm:pt modelId="{1B9830C6-27A3-47D2-96CE-A9698FC009C7}" type="pres">
      <dgm:prSet presAssocID="{7D44A552-EEB6-4E00-AF9B-57BC2546A5F1}" presName="conn2-1" presStyleLbl="parChTrans1D3" presStyleIdx="2" presStyleCnt="6"/>
      <dgm:spPr/>
      <dgm:t>
        <a:bodyPr/>
        <a:lstStyle/>
        <a:p>
          <a:endParaRPr lang="es-ES"/>
        </a:p>
      </dgm:t>
    </dgm:pt>
    <dgm:pt modelId="{FAB03EE5-A6C8-4E70-880C-AE3D0B92AE5F}" type="pres">
      <dgm:prSet presAssocID="{7D44A552-EEB6-4E00-AF9B-57BC2546A5F1}" presName="connTx" presStyleLbl="parChTrans1D3" presStyleIdx="2" presStyleCnt="6"/>
      <dgm:spPr/>
      <dgm:t>
        <a:bodyPr/>
        <a:lstStyle/>
        <a:p>
          <a:endParaRPr lang="es-ES"/>
        </a:p>
      </dgm:t>
    </dgm:pt>
    <dgm:pt modelId="{1F22F461-A129-4F60-A64A-93F09FFEABC2}" type="pres">
      <dgm:prSet presAssocID="{7EF16602-3CD8-4905-924E-5AF8DE43AA4E}" presName="root2" presStyleCnt="0"/>
      <dgm:spPr/>
    </dgm:pt>
    <dgm:pt modelId="{29C4FA70-1139-4EF7-A961-E9B8FC5C660B}" type="pres">
      <dgm:prSet presAssocID="{7EF16602-3CD8-4905-924E-5AF8DE43AA4E}" presName="LevelTwoTextNode" presStyleLbl="node3" presStyleIdx="2" presStyleCnt="6" custScaleX="481857">
        <dgm:presLayoutVars>
          <dgm:chPref val="3"/>
        </dgm:presLayoutVars>
      </dgm:prSet>
      <dgm:spPr/>
      <dgm:t>
        <a:bodyPr/>
        <a:lstStyle/>
        <a:p>
          <a:endParaRPr lang="es-ES"/>
        </a:p>
      </dgm:t>
    </dgm:pt>
    <dgm:pt modelId="{ECF8B7A4-DACD-4CD9-AA12-52DA4BA623D6}" type="pres">
      <dgm:prSet presAssocID="{7EF16602-3CD8-4905-924E-5AF8DE43AA4E}" presName="level3hierChild" presStyleCnt="0"/>
      <dgm:spPr/>
    </dgm:pt>
    <dgm:pt modelId="{FDDCBB0E-ABAA-4D67-8E5E-7862FF3F9327}" type="pres">
      <dgm:prSet presAssocID="{5044FA61-2926-471B-BEB2-7BB7EFC9A1DE}" presName="conn2-1" presStyleLbl="parChTrans1D3" presStyleIdx="3" presStyleCnt="6"/>
      <dgm:spPr/>
    </dgm:pt>
    <dgm:pt modelId="{07ABCD47-F14E-4087-ACE7-ED2C63C6EF1E}" type="pres">
      <dgm:prSet presAssocID="{5044FA61-2926-471B-BEB2-7BB7EFC9A1DE}" presName="connTx" presStyleLbl="parChTrans1D3" presStyleIdx="3" presStyleCnt="6"/>
      <dgm:spPr/>
    </dgm:pt>
    <dgm:pt modelId="{DDBC409E-4D13-45C7-B66E-5EE981070E7A}" type="pres">
      <dgm:prSet presAssocID="{32363575-95CA-40F7-B478-3194544961E4}" presName="root2" presStyleCnt="0"/>
      <dgm:spPr/>
    </dgm:pt>
    <dgm:pt modelId="{6B291044-EB5E-4101-A68E-41A575DC78A5}" type="pres">
      <dgm:prSet presAssocID="{32363575-95CA-40F7-B478-3194544961E4}" presName="LevelTwoTextNode" presStyleLbl="node3" presStyleIdx="3" presStyleCnt="6" custScaleX="479929">
        <dgm:presLayoutVars>
          <dgm:chPref val="3"/>
        </dgm:presLayoutVars>
      </dgm:prSet>
      <dgm:spPr/>
      <dgm:t>
        <a:bodyPr/>
        <a:lstStyle/>
        <a:p>
          <a:endParaRPr lang="es-EC"/>
        </a:p>
      </dgm:t>
    </dgm:pt>
    <dgm:pt modelId="{C1D39674-D809-435E-B866-6A1933DEDEB6}" type="pres">
      <dgm:prSet presAssocID="{32363575-95CA-40F7-B478-3194544961E4}" presName="level3hierChild" presStyleCnt="0"/>
      <dgm:spPr/>
    </dgm:pt>
    <dgm:pt modelId="{F6596B86-89EA-497A-A837-2E8947B2DB1F}" type="pres">
      <dgm:prSet presAssocID="{F3AFC3CA-AC0D-48F8-9AFA-77567DBEBCEA}" presName="conn2-1" presStyleLbl="parChTrans1D3" presStyleIdx="4" presStyleCnt="6"/>
      <dgm:spPr/>
    </dgm:pt>
    <dgm:pt modelId="{311B8F27-C5FC-4BFD-BA07-76940ADC4141}" type="pres">
      <dgm:prSet presAssocID="{F3AFC3CA-AC0D-48F8-9AFA-77567DBEBCEA}" presName="connTx" presStyleLbl="parChTrans1D3" presStyleIdx="4" presStyleCnt="6"/>
      <dgm:spPr/>
    </dgm:pt>
    <dgm:pt modelId="{050EFB69-7D56-439E-A793-4ABC9DE15DE4}" type="pres">
      <dgm:prSet presAssocID="{6A061367-ED4C-47CB-8B63-332FA5546AB0}" presName="root2" presStyleCnt="0"/>
      <dgm:spPr/>
    </dgm:pt>
    <dgm:pt modelId="{F9B99909-1817-44A5-9CCF-0C02767D34F0}" type="pres">
      <dgm:prSet presAssocID="{6A061367-ED4C-47CB-8B63-332FA5546AB0}" presName="LevelTwoTextNode" presStyleLbl="node3" presStyleIdx="4" presStyleCnt="6" custScaleX="481884">
        <dgm:presLayoutVars>
          <dgm:chPref val="3"/>
        </dgm:presLayoutVars>
      </dgm:prSet>
      <dgm:spPr/>
      <dgm:t>
        <a:bodyPr/>
        <a:lstStyle/>
        <a:p>
          <a:endParaRPr lang="es-EC"/>
        </a:p>
      </dgm:t>
    </dgm:pt>
    <dgm:pt modelId="{938F264E-18F2-425C-8BEF-9AFD85F5E8A3}" type="pres">
      <dgm:prSet presAssocID="{6A061367-ED4C-47CB-8B63-332FA5546AB0}" presName="level3hierChild" presStyleCnt="0"/>
      <dgm:spPr/>
    </dgm:pt>
    <dgm:pt modelId="{099B65FE-6C57-4E72-8E36-8FE8A529375E}" type="pres">
      <dgm:prSet presAssocID="{F6E3380E-0347-4A8D-8C17-D6BC95C0F125}" presName="conn2-1" presStyleLbl="parChTrans1D3" presStyleIdx="5" presStyleCnt="6"/>
      <dgm:spPr/>
    </dgm:pt>
    <dgm:pt modelId="{1CEB638F-AD3B-4D38-90ED-064CAD0C4281}" type="pres">
      <dgm:prSet presAssocID="{F6E3380E-0347-4A8D-8C17-D6BC95C0F125}" presName="connTx" presStyleLbl="parChTrans1D3" presStyleIdx="5" presStyleCnt="6"/>
      <dgm:spPr/>
    </dgm:pt>
    <dgm:pt modelId="{7CBA49A7-9432-41D2-9596-3D4F3EFBDE25}" type="pres">
      <dgm:prSet presAssocID="{D22ED919-B283-4732-98C0-0E7E0A152C18}" presName="root2" presStyleCnt="0"/>
      <dgm:spPr/>
    </dgm:pt>
    <dgm:pt modelId="{2E27DBD4-9A98-4C06-8543-80403BFDAAF0}" type="pres">
      <dgm:prSet presAssocID="{D22ED919-B283-4732-98C0-0E7E0A152C18}" presName="LevelTwoTextNode" presStyleLbl="node3" presStyleIdx="5" presStyleCnt="6" custScaleX="483990">
        <dgm:presLayoutVars>
          <dgm:chPref val="3"/>
        </dgm:presLayoutVars>
      </dgm:prSet>
      <dgm:spPr/>
      <dgm:t>
        <a:bodyPr/>
        <a:lstStyle/>
        <a:p>
          <a:endParaRPr lang="es-EC"/>
        </a:p>
      </dgm:t>
    </dgm:pt>
    <dgm:pt modelId="{A7435137-E555-477A-BEF2-7EFC3843184B}" type="pres">
      <dgm:prSet presAssocID="{D22ED919-B283-4732-98C0-0E7E0A152C18}" presName="level3hierChild" presStyleCnt="0"/>
      <dgm:spPr/>
    </dgm:pt>
  </dgm:ptLst>
  <dgm:cxnLst>
    <dgm:cxn modelId="{24067CB1-A1D5-4E5B-B07D-D1F5DBB76AD3}" type="presOf" srcId="{8978E263-2214-429F-9B71-49C75730AD82}" destId="{844ADB83-44DC-4BF8-9685-B98BB57C5E54}" srcOrd="1" destOrd="0" presId="urn:microsoft.com/office/officeart/2005/8/layout/hierarchy2"/>
    <dgm:cxn modelId="{0B49DAA6-B2AB-4199-BD24-0BC6C2AB36FA}" type="presOf" srcId="{620B1D93-A1B3-4DE6-9371-6EAA6EA6E848}" destId="{0C9F4DF0-A217-4555-8ADB-9EBBB8719D56}" srcOrd="0" destOrd="0" presId="urn:microsoft.com/office/officeart/2005/8/layout/hierarchy2"/>
    <dgm:cxn modelId="{6645C772-67E9-4DFD-B9F2-4E507CB4C6A1}" type="presOf" srcId="{F3AFC3CA-AC0D-48F8-9AFA-77567DBEBCEA}" destId="{F6596B86-89EA-497A-A837-2E8947B2DB1F}" srcOrd="0" destOrd="0" presId="urn:microsoft.com/office/officeart/2005/8/layout/hierarchy2"/>
    <dgm:cxn modelId="{44592DB1-A254-4906-9657-96C6ADFD170D}" srcId="{A2025701-6CF5-45FC-A597-5F35388F8F4D}" destId="{32363575-95CA-40F7-B478-3194544961E4}" srcOrd="3" destOrd="0" parTransId="{5044FA61-2926-471B-BEB2-7BB7EFC9A1DE}" sibTransId="{173FA921-841D-474E-8AD9-772D3386CBE9}"/>
    <dgm:cxn modelId="{1A78BE44-6DBB-4421-A090-2C3A201C0B37}" type="presOf" srcId="{D22ED919-B283-4732-98C0-0E7E0A152C18}" destId="{2E27DBD4-9A98-4C06-8543-80403BFDAAF0}" srcOrd="0" destOrd="0" presId="urn:microsoft.com/office/officeart/2005/8/layout/hierarchy2"/>
    <dgm:cxn modelId="{48D48E37-16F8-40D3-93DB-814943249BBA}" type="presOf" srcId="{5044FA61-2926-471B-BEB2-7BB7EFC9A1DE}" destId="{07ABCD47-F14E-4087-ACE7-ED2C63C6EF1E}" srcOrd="1" destOrd="0" presId="urn:microsoft.com/office/officeart/2005/8/layout/hierarchy2"/>
    <dgm:cxn modelId="{05991EE1-3D2B-4D75-AAC7-26580F4FBC63}" type="presOf" srcId="{620B1D93-A1B3-4DE6-9371-6EAA6EA6E848}" destId="{E458CC44-84AE-4A07-BCAD-E02D5851BA78}" srcOrd="1" destOrd="0" presId="urn:microsoft.com/office/officeart/2005/8/layout/hierarchy2"/>
    <dgm:cxn modelId="{B3810695-D60D-4CD0-91B1-D10F254903DE}" type="presOf" srcId="{A534FC6F-0910-4124-9CF1-7DE8D1A11C63}" destId="{748CA56D-D9BC-4889-9CCC-E6E06EF3127B}" srcOrd="0" destOrd="0" presId="urn:microsoft.com/office/officeart/2005/8/layout/hierarchy2"/>
    <dgm:cxn modelId="{F9F52DA0-D542-49C5-8EA3-4EC0EF7317BA}" srcId="{A2025701-6CF5-45FC-A597-5F35388F8F4D}" destId="{38C13C1F-BC3B-4CD9-B894-D1F3B560CD6C}" srcOrd="1" destOrd="0" parTransId="{620B1D93-A1B3-4DE6-9371-6EAA6EA6E848}" sibTransId="{DF3BA53B-7466-4D95-9009-FB98310BE98D}"/>
    <dgm:cxn modelId="{59956122-B463-43E3-897D-39B1BFDC4EC0}" srcId="{A2025701-6CF5-45FC-A597-5F35388F8F4D}" destId="{D22ED919-B283-4732-98C0-0E7E0A152C18}" srcOrd="5" destOrd="0" parTransId="{F6E3380E-0347-4A8D-8C17-D6BC95C0F125}" sibTransId="{5FC7731E-6640-4ADF-83C4-E567F23F1EAB}"/>
    <dgm:cxn modelId="{5260A6CB-7C2A-4247-9700-6FD90110B81C}" type="presOf" srcId="{7EF16602-3CD8-4905-924E-5AF8DE43AA4E}" destId="{29C4FA70-1139-4EF7-A961-E9B8FC5C660B}" srcOrd="0" destOrd="0" presId="urn:microsoft.com/office/officeart/2005/8/layout/hierarchy2"/>
    <dgm:cxn modelId="{050A266E-7C57-43B5-BBD9-A163A0A834CB}" type="presOf" srcId="{38C13C1F-BC3B-4CD9-B894-D1F3B560CD6C}" destId="{94B8072E-F71D-4C56-9B4E-BDD651C315D9}" srcOrd="0" destOrd="0" presId="urn:microsoft.com/office/officeart/2005/8/layout/hierarchy2"/>
    <dgm:cxn modelId="{F0798985-E91A-4D1A-8269-F2644D72D580}" type="presOf" srcId="{F6E3380E-0347-4A8D-8C17-D6BC95C0F125}" destId="{099B65FE-6C57-4E72-8E36-8FE8A529375E}" srcOrd="0" destOrd="0" presId="urn:microsoft.com/office/officeart/2005/8/layout/hierarchy2"/>
    <dgm:cxn modelId="{9A34DC2A-5CBB-446A-BFFF-3E1FDC81960D}" type="presOf" srcId="{A2025701-6CF5-45FC-A597-5F35388F8F4D}" destId="{C3F7E028-1362-4382-B185-05E09BBB2B53}" srcOrd="0" destOrd="0" presId="urn:microsoft.com/office/officeart/2005/8/layout/hierarchy2"/>
    <dgm:cxn modelId="{DDEC6DAA-2B5D-4A4A-83AD-DE4C57862035}" srcId="{B98D5D71-C14D-474C-9DBD-29B689344600}" destId="{A2025701-6CF5-45FC-A597-5F35388F8F4D}" srcOrd="1" destOrd="0" parTransId="{FA1DE8ED-431F-488A-A3A6-72F2E987A501}" sibTransId="{7D674EA4-CB5D-4BE4-8DA6-E6F0400E0D94}"/>
    <dgm:cxn modelId="{02C4C3C7-EF56-4C41-949B-11AC7D89756D}" type="presOf" srcId="{BBE9F30F-2199-4238-AFFA-90A67AD7BDC4}" destId="{6CE110A2-D984-44E7-AE05-668462CE80BE}" srcOrd="0" destOrd="0" presId="urn:microsoft.com/office/officeart/2005/8/layout/hierarchy2"/>
    <dgm:cxn modelId="{A22021D5-D2F4-43BF-9622-D2127AED63A7}" srcId="{BBE9F30F-2199-4238-AFFA-90A67AD7BDC4}" destId="{B98D5D71-C14D-474C-9DBD-29B689344600}" srcOrd="0" destOrd="0" parTransId="{2D7716E3-4A5C-4DEB-B375-BC9286718B5E}" sibTransId="{1A12CC70-E675-4FAE-8D06-C1FF3C4F82A8}"/>
    <dgm:cxn modelId="{FFE8D41D-7F0A-4E67-A4AC-74756CB69A08}" type="presOf" srcId="{F3AFC3CA-AC0D-48F8-9AFA-77567DBEBCEA}" destId="{311B8F27-C5FC-4BFD-BA07-76940ADC4141}" srcOrd="1" destOrd="0" presId="urn:microsoft.com/office/officeart/2005/8/layout/hierarchy2"/>
    <dgm:cxn modelId="{D23B00B9-E6CF-4AD6-83D6-8A647C9AF3A0}" type="presOf" srcId="{6A061367-ED4C-47CB-8B63-332FA5546AB0}" destId="{F9B99909-1817-44A5-9CCF-0C02767D34F0}" srcOrd="0" destOrd="0" presId="urn:microsoft.com/office/officeart/2005/8/layout/hierarchy2"/>
    <dgm:cxn modelId="{175A62F3-8D91-4CDD-AF36-43D7AB743AF0}" type="presOf" srcId="{FA1DE8ED-431F-488A-A3A6-72F2E987A501}" destId="{CFB0107E-BB89-407B-BFE4-CB377FDFB112}" srcOrd="0" destOrd="0" presId="urn:microsoft.com/office/officeart/2005/8/layout/hierarchy2"/>
    <dgm:cxn modelId="{A491127C-6ED0-4655-B2D2-843A81BFE857}" srcId="{A2025701-6CF5-45FC-A597-5F35388F8F4D}" destId="{7EF16602-3CD8-4905-924E-5AF8DE43AA4E}" srcOrd="2" destOrd="0" parTransId="{7D44A552-EEB6-4E00-AF9B-57BC2546A5F1}" sibTransId="{C5578B14-0655-4F92-BC62-9604D8092DCE}"/>
    <dgm:cxn modelId="{38457684-AE2E-4604-B3B4-C6BA7EA14637}" srcId="{A2025701-6CF5-45FC-A597-5F35388F8F4D}" destId="{6A061367-ED4C-47CB-8B63-332FA5546AB0}" srcOrd="4" destOrd="0" parTransId="{F3AFC3CA-AC0D-48F8-9AFA-77567DBEBCEA}" sibTransId="{B0402B37-5469-49AD-9B7C-60C210007EF9}"/>
    <dgm:cxn modelId="{56B44105-CD5E-42C4-AACB-BFE841E94578}" srcId="{A2025701-6CF5-45FC-A597-5F35388F8F4D}" destId="{58D3BDB0-57ED-4C93-BD79-0AD0F761D9F2}" srcOrd="0" destOrd="0" parTransId="{8978E263-2214-429F-9B71-49C75730AD82}" sibTransId="{91393FEB-5FC4-4FBA-A126-6794D25B359B}"/>
    <dgm:cxn modelId="{743EF41E-19FB-481E-8E9B-58CE69C52AE7}" type="presOf" srcId="{B98D5D71-C14D-474C-9DBD-29B689344600}" destId="{00468E9D-34A8-4710-BF46-30AFCDFF6101}" srcOrd="0" destOrd="0" presId="urn:microsoft.com/office/officeart/2005/8/layout/hierarchy2"/>
    <dgm:cxn modelId="{DC63A96C-DFB6-4EDE-A5CF-DCA5D650A151}" type="presOf" srcId="{32363575-95CA-40F7-B478-3194544961E4}" destId="{6B291044-EB5E-4101-A68E-41A575DC78A5}" srcOrd="0" destOrd="0" presId="urn:microsoft.com/office/officeart/2005/8/layout/hierarchy2"/>
    <dgm:cxn modelId="{603EA1ED-7071-442D-B46B-B4DCF30358C3}" type="presOf" srcId="{58D3BDB0-57ED-4C93-BD79-0AD0F761D9F2}" destId="{218913DC-62D2-4A61-AD48-EA012BEDC16E}" srcOrd="0" destOrd="0" presId="urn:microsoft.com/office/officeart/2005/8/layout/hierarchy2"/>
    <dgm:cxn modelId="{45B7ECCB-9BF2-4CA8-8FAD-03D86D64C16F}" type="presOf" srcId="{F6E3380E-0347-4A8D-8C17-D6BC95C0F125}" destId="{1CEB638F-AD3B-4D38-90ED-064CAD0C4281}" srcOrd="1" destOrd="0" presId="urn:microsoft.com/office/officeart/2005/8/layout/hierarchy2"/>
    <dgm:cxn modelId="{29E7E5B9-786F-4729-9989-858B50D6142A}" type="presOf" srcId="{7D44A552-EEB6-4E00-AF9B-57BC2546A5F1}" destId="{1B9830C6-27A3-47D2-96CE-A9698FC009C7}" srcOrd="0" destOrd="0" presId="urn:microsoft.com/office/officeart/2005/8/layout/hierarchy2"/>
    <dgm:cxn modelId="{330D3ED7-6740-499D-93EA-362FE00BAB16}" srcId="{B98D5D71-C14D-474C-9DBD-29B689344600}" destId="{A534FC6F-0910-4124-9CF1-7DE8D1A11C63}" srcOrd="0" destOrd="0" parTransId="{095180F6-F067-4E71-905E-1382287A48F8}" sibTransId="{7E627C25-F393-4197-9F84-9726CE212C77}"/>
    <dgm:cxn modelId="{1FDB11DA-74A4-4CBF-B7D9-A2C589EE16C4}" type="presOf" srcId="{FA1DE8ED-431F-488A-A3A6-72F2E987A501}" destId="{D83F30DB-B5C8-41F8-B99C-4CCCC6EF98C5}" srcOrd="1" destOrd="0" presId="urn:microsoft.com/office/officeart/2005/8/layout/hierarchy2"/>
    <dgm:cxn modelId="{5F0CA045-FD3A-4761-9B42-85A545CB71B8}" type="presOf" srcId="{5044FA61-2926-471B-BEB2-7BB7EFC9A1DE}" destId="{FDDCBB0E-ABAA-4D67-8E5E-7862FF3F9327}" srcOrd="0" destOrd="0" presId="urn:microsoft.com/office/officeart/2005/8/layout/hierarchy2"/>
    <dgm:cxn modelId="{21B0C244-6CEE-4BAC-A783-8E5D3459ABA6}" type="presOf" srcId="{8978E263-2214-429F-9B71-49C75730AD82}" destId="{C0CA387D-4434-45BD-A43E-422613A6AD92}" srcOrd="0" destOrd="0" presId="urn:microsoft.com/office/officeart/2005/8/layout/hierarchy2"/>
    <dgm:cxn modelId="{7AFE457A-7505-4B16-A506-41601A984E90}" type="presOf" srcId="{095180F6-F067-4E71-905E-1382287A48F8}" destId="{F2F985F2-B0A0-4533-B47E-224FC0EA6F86}" srcOrd="0" destOrd="0" presId="urn:microsoft.com/office/officeart/2005/8/layout/hierarchy2"/>
    <dgm:cxn modelId="{11062284-F9B6-488C-A052-B815764FE18D}" type="presOf" srcId="{095180F6-F067-4E71-905E-1382287A48F8}" destId="{A24D9830-8AF7-425C-8C11-F7EB4CE881A7}" srcOrd="1" destOrd="0" presId="urn:microsoft.com/office/officeart/2005/8/layout/hierarchy2"/>
    <dgm:cxn modelId="{6260434A-E887-4739-B261-92430A0A7EC5}" type="presOf" srcId="{7D44A552-EEB6-4E00-AF9B-57BC2546A5F1}" destId="{FAB03EE5-A6C8-4E70-880C-AE3D0B92AE5F}" srcOrd="1" destOrd="0" presId="urn:microsoft.com/office/officeart/2005/8/layout/hierarchy2"/>
    <dgm:cxn modelId="{F4204177-D869-43FE-B3AD-54AD6EDC9413}" type="presParOf" srcId="{6CE110A2-D984-44E7-AE05-668462CE80BE}" destId="{A24D12C1-9629-40A0-8752-9692B86EF1F3}" srcOrd="0" destOrd="0" presId="urn:microsoft.com/office/officeart/2005/8/layout/hierarchy2"/>
    <dgm:cxn modelId="{C145F888-6FF5-4215-9072-3F6AAFAC38C2}" type="presParOf" srcId="{A24D12C1-9629-40A0-8752-9692B86EF1F3}" destId="{00468E9D-34A8-4710-BF46-30AFCDFF6101}" srcOrd="0" destOrd="0" presId="urn:microsoft.com/office/officeart/2005/8/layout/hierarchy2"/>
    <dgm:cxn modelId="{51C00F1B-3B0D-435A-BD25-86EF8BDD6DE9}" type="presParOf" srcId="{A24D12C1-9629-40A0-8752-9692B86EF1F3}" destId="{2F569E24-2F59-4AB9-9281-0FE01DC4E31C}" srcOrd="1" destOrd="0" presId="urn:microsoft.com/office/officeart/2005/8/layout/hierarchy2"/>
    <dgm:cxn modelId="{783C3487-6879-4C46-ABFA-F8DAB645036D}" type="presParOf" srcId="{2F569E24-2F59-4AB9-9281-0FE01DC4E31C}" destId="{F2F985F2-B0A0-4533-B47E-224FC0EA6F86}" srcOrd="0" destOrd="0" presId="urn:microsoft.com/office/officeart/2005/8/layout/hierarchy2"/>
    <dgm:cxn modelId="{A53B40AE-F20B-4CF0-9076-8234AD087A09}" type="presParOf" srcId="{F2F985F2-B0A0-4533-B47E-224FC0EA6F86}" destId="{A24D9830-8AF7-425C-8C11-F7EB4CE881A7}" srcOrd="0" destOrd="0" presId="urn:microsoft.com/office/officeart/2005/8/layout/hierarchy2"/>
    <dgm:cxn modelId="{C5563128-13FA-4BDD-8AE6-D3ED1676992C}" type="presParOf" srcId="{2F569E24-2F59-4AB9-9281-0FE01DC4E31C}" destId="{51534D7A-CE25-43CF-85F7-E4B73EFEBDA9}" srcOrd="1" destOrd="0" presId="urn:microsoft.com/office/officeart/2005/8/layout/hierarchy2"/>
    <dgm:cxn modelId="{0D3E08E2-541D-4070-8E36-DDB0D2E5EB61}" type="presParOf" srcId="{51534D7A-CE25-43CF-85F7-E4B73EFEBDA9}" destId="{748CA56D-D9BC-4889-9CCC-E6E06EF3127B}" srcOrd="0" destOrd="0" presId="urn:microsoft.com/office/officeart/2005/8/layout/hierarchy2"/>
    <dgm:cxn modelId="{347F6D35-0608-421A-8F91-628126B451ED}" type="presParOf" srcId="{51534D7A-CE25-43CF-85F7-E4B73EFEBDA9}" destId="{9DB19DC7-4C11-4649-8B49-429BA94E730B}" srcOrd="1" destOrd="0" presId="urn:microsoft.com/office/officeart/2005/8/layout/hierarchy2"/>
    <dgm:cxn modelId="{247BC9FB-1512-40F6-9CF8-6708EE0104A3}" type="presParOf" srcId="{2F569E24-2F59-4AB9-9281-0FE01DC4E31C}" destId="{CFB0107E-BB89-407B-BFE4-CB377FDFB112}" srcOrd="2" destOrd="0" presId="urn:microsoft.com/office/officeart/2005/8/layout/hierarchy2"/>
    <dgm:cxn modelId="{7B90C1F5-31F5-40C0-8BF8-3360BEF91F30}" type="presParOf" srcId="{CFB0107E-BB89-407B-BFE4-CB377FDFB112}" destId="{D83F30DB-B5C8-41F8-B99C-4CCCC6EF98C5}" srcOrd="0" destOrd="0" presId="urn:microsoft.com/office/officeart/2005/8/layout/hierarchy2"/>
    <dgm:cxn modelId="{C7F222D2-B737-4C74-9161-64C2639F108B}" type="presParOf" srcId="{2F569E24-2F59-4AB9-9281-0FE01DC4E31C}" destId="{AE0F8751-71E0-407E-A568-25D59D41F961}" srcOrd="3" destOrd="0" presId="urn:microsoft.com/office/officeart/2005/8/layout/hierarchy2"/>
    <dgm:cxn modelId="{309491EC-FD0E-44F6-8B6D-11A05BB8A85D}" type="presParOf" srcId="{AE0F8751-71E0-407E-A568-25D59D41F961}" destId="{C3F7E028-1362-4382-B185-05E09BBB2B53}" srcOrd="0" destOrd="0" presId="urn:microsoft.com/office/officeart/2005/8/layout/hierarchy2"/>
    <dgm:cxn modelId="{53F7E8F4-2C89-4A8C-B242-D572EDF9F96C}" type="presParOf" srcId="{AE0F8751-71E0-407E-A568-25D59D41F961}" destId="{9E25DA44-995F-4E2F-B865-1FA0CD5ED35E}" srcOrd="1" destOrd="0" presId="urn:microsoft.com/office/officeart/2005/8/layout/hierarchy2"/>
    <dgm:cxn modelId="{4B353298-60FD-44E1-9878-137AC5A0A153}" type="presParOf" srcId="{9E25DA44-995F-4E2F-B865-1FA0CD5ED35E}" destId="{C0CA387D-4434-45BD-A43E-422613A6AD92}" srcOrd="0" destOrd="0" presId="urn:microsoft.com/office/officeart/2005/8/layout/hierarchy2"/>
    <dgm:cxn modelId="{B3755990-B837-4FDE-957B-112899FB19BA}" type="presParOf" srcId="{C0CA387D-4434-45BD-A43E-422613A6AD92}" destId="{844ADB83-44DC-4BF8-9685-B98BB57C5E54}" srcOrd="0" destOrd="0" presId="urn:microsoft.com/office/officeart/2005/8/layout/hierarchy2"/>
    <dgm:cxn modelId="{EB38CADC-E599-4402-970C-766D463DE16A}" type="presParOf" srcId="{9E25DA44-995F-4E2F-B865-1FA0CD5ED35E}" destId="{EE56E5B1-4D68-48B5-A089-E491C593D8B6}" srcOrd="1" destOrd="0" presId="urn:microsoft.com/office/officeart/2005/8/layout/hierarchy2"/>
    <dgm:cxn modelId="{87F6B632-4AA1-4B70-BF9F-38C3EECDF923}" type="presParOf" srcId="{EE56E5B1-4D68-48B5-A089-E491C593D8B6}" destId="{218913DC-62D2-4A61-AD48-EA012BEDC16E}" srcOrd="0" destOrd="0" presId="urn:microsoft.com/office/officeart/2005/8/layout/hierarchy2"/>
    <dgm:cxn modelId="{64EBD6C0-6B3A-42FB-8B14-F7EA3233860D}" type="presParOf" srcId="{EE56E5B1-4D68-48B5-A089-E491C593D8B6}" destId="{2720EB44-82F8-4612-A925-9ED5A8C89B73}" srcOrd="1" destOrd="0" presId="urn:microsoft.com/office/officeart/2005/8/layout/hierarchy2"/>
    <dgm:cxn modelId="{13AF8B7B-0EFB-4613-B761-DC81C28F5172}" type="presParOf" srcId="{9E25DA44-995F-4E2F-B865-1FA0CD5ED35E}" destId="{0C9F4DF0-A217-4555-8ADB-9EBBB8719D56}" srcOrd="2" destOrd="0" presId="urn:microsoft.com/office/officeart/2005/8/layout/hierarchy2"/>
    <dgm:cxn modelId="{D08C68F9-DD73-4CEC-85E3-57DA6FC68125}" type="presParOf" srcId="{0C9F4DF0-A217-4555-8ADB-9EBBB8719D56}" destId="{E458CC44-84AE-4A07-BCAD-E02D5851BA78}" srcOrd="0" destOrd="0" presId="urn:microsoft.com/office/officeart/2005/8/layout/hierarchy2"/>
    <dgm:cxn modelId="{578B0F21-F9D3-4C64-B9FB-AA9FAE0153DF}" type="presParOf" srcId="{9E25DA44-995F-4E2F-B865-1FA0CD5ED35E}" destId="{CF35D12D-E5EC-4807-BE49-3060544BD612}" srcOrd="3" destOrd="0" presId="urn:microsoft.com/office/officeart/2005/8/layout/hierarchy2"/>
    <dgm:cxn modelId="{CA172BA7-22B7-47F6-9135-2E22BBF0065B}" type="presParOf" srcId="{CF35D12D-E5EC-4807-BE49-3060544BD612}" destId="{94B8072E-F71D-4C56-9B4E-BDD651C315D9}" srcOrd="0" destOrd="0" presId="urn:microsoft.com/office/officeart/2005/8/layout/hierarchy2"/>
    <dgm:cxn modelId="{1DFA493F-FE2A-499E-ADA2-34E3DA710535}" type="presParOf" srcId="{CF35D12D-E5EC-4807-BE49-3060544BD612}" destId="{9E405DC2-9AB3-4D81-B436-55591D3B8A5B}" srcOrd="1" destOrd="0" presId="urn:microsoft.com/office/officeart/2005/8/layout/hierarchy2"/>
    <dgm:cxn modelId="{77845D1F-D245-4F32-B882-B809AA9B8845}" type="presParOf" srcId="{9E25DA44-995F-4E2F-B865-1FA0CD5ED35E}" destId="{1B9830C6-27A3-47D2-96CE-A9698FC009C7}" srcOrd="4" destOrd="0" presId="urn:microsoft.com/office/officeart/2005/8/layout/hierarchy2"/>
    <dgm:cxn modelId="{9C8535A2-0B1E-4CA6-AF21-DBD397DA9995}" type="presParOf" srcId="{1B9830C6-27A3-47D2-96CE-A9698FC009C7}" destId="{FAB03EE5-A6C8-4E70-880C-AE3D0B92AE5F}" srcOrd="0" destOrd="0" presId="urn:microsoft.com/office/officeart/2005/8/layout/hierarchy2"/>
    <dgm:cxn modelId="{F9FD3954-CE89-4D36-B32F-81E69E4045F2}" type="presParOf" srcId="{9E25DA44-995F-4E2F-B865-1FA0CD5ED35E}" destId="{1F22F461-A129-4F60-A64A-93F09FFEABC2}" srcOrd="5" destOrd="0" presId="urn:microsoft.com/office/officeart/2005/8/layout/hierarchy2"/>
    <dgm:cxn modelId="{1FE5DCD4-5421-45F3-9D84-D2456D826D3C}" type="presParOf" srcId="{1F22F461-A129-4F60-A64A-93F09FFEABC2}" destId="{29C4FA70-1139-4EF7-A961-E9B8FC5C660B}" srcOrd="0" destOrd="0" presId="urn:microsoft.com/office/officeart/2005/8/layout/hierarchy2"/>
    <dgm:cxn modelId="{A7CAC195-4644-4F1F-B83B-3821FB0AFE8D}" type="presParOf" srcId="{1F22F461-A129-4F60-A64A-93F09FFEABC2}" destId="{ECF8B7A4-DACD-4CD9-AA12-52DA4BA623D6}" srcOrd="1" destOrd="0" presId="urn:microsoft.com/office/officeart/2005/8/layout/hierarchy2"/>
    <dgm:cxn modelId="{03C6A895-1253-44BD-95FD-A4BE6E34940F}" type="presParOf" srcId="{9E25DA44-995F-4E2F-B865-1FA0CD5ED35E}" destId="{FDDCBB0E-ABAA-4D67-8E5E-7862FF3F9327}" srcOrd="6" destOrd="0" presId="urn:microsoft.com/office/officeart/2005/8/layout/hierarchy2"/>
    <dgm:cxn modelId="{E7AB602B-3A21-440E-8F09-28C60BAF5CB7}" type="presParOf" srcId="{FDDCBB0E-ABAA-4D67-8E5E-7862FF3F9327}" destId="{07ABCD47-F14E-4087-ACE7-ED2C63C6EF1E}" srcOrd="0" destOrd="0" presId="urn:microsoft.com/office/officeart/2005/8/layout/hierarchy2"/>
    <dgm:cxn modelId="{F1B2D5F5-EBB5-4CAC-A576-CD341895A070}" type="presParOf" srcId="{9E25DA44-995F-4E2F-B865-1FA0CD5ED35E}" destId="{DDBC409E-4D13-45C7-B66E-5EE981070E7A}" srcOrd="7" destOrd="0" presId="urn:microsoft.com/office/officeart/2005/8/layout/hierarchy2"/>
    <dgm:cxn modelId="{055F989A-CF0D-465E-9EA0-4BFF580288DF}" type="presParOf" srcId="{DDBC409E-4D13-45C7-B66E-5EE981070E7A}" destId="{6B291044-EB5E-4101-A68E-41A575DC78A5}" srcOrd="0" destOrd="0" presId="urn:microsoft.com/office/officeart/2005/8/layout/hierarchy2"/>
    <dgm:cxn modelId="{DB115DB4-7BE4-40DB-ABF6-1BBC34AC329E}" type="presParOf" srcId="{DDBC409E-4D13-45C7-B66E-5EE981070E7A}" destId="{C1D39674-D809-435E-B866-6A1933DEDEB6}" srcOrd="1" destOrd="0" presId="urn:microsoft.com/office/officeart/2005/8/layout/hierarchy2"/>
    <dgm:cxn modelId="{25D81291-3BA0-4119-A86E-4179C3A7B526}" type="presParOf" srcId="{9E25DA44-995F-4E2F-B865-1FA0CD5ED35E}" destId="{F6596B86-89EA-497A-A837-2E8947B2DB1F}" srcOrd="8" destOrd="0" presId="urn:microsoft.com/office/officeart/2005/8/layout/hierarchy2"/>
    <dgm:cxn modelId="{1B2EB444-577B-4614-BBE2-7C22CB0075EA}" type="presParOf" srcId="{F6596B86-89EA-497A-A837-2E8947B2DB1F}" destId="{311B8F27-C5FC-4BFD-BA07-76940ADC4141}" srcOrd="0" destOrd="0" presId="urn:microsoft.com/office/officeart/2005/8/layout/hierarchy2"/>
    <dgm:cxn modelId="{EBB6BC9E-D8A0-4B6B-9E84-B05B53318D38}" type="presParOf" srcId="{9E25DA44-995F-4E2F-B865-1FA0CD5ED35E}" destId="{050EFB69-7D56-439E-A793-4ABC9DE15DE4}" srcOrd="9" destOrd="0" presId="urn:microsoft.com/office/officeart/2005/8/layout/hierarchy2"/>
    <dgm:cxn modelId="{008DD36E-9EB1-4886-99B1-DCE2BC9345FB}" type="presParOf" srcId="{050EFB69-7D56-439E-A793-4ABC9DE15DE4}" destId="{F9B99909-1817-44A5-9CCF-0C02767D34F0}" srcOrd="0" destOrd="0" presId="urn:microsoft.com/office/officeart/2005/8/layout/hierarchy2"/>
    <dgm:cxn modelId="{99521D8D-591B-4B64-A508-29F375131611}" type="presParOf" srcId="{050EFB69-7D56-439E-A793-4ABC9DE15DE4}" destId="{938F264E-18F2-425C-8BEF-9AFD85F5E8A3}" srcOrd="1" destOrd="0" presId="urn:microsoft.com/office/officeart/2005/8/layout/hierarchy2"/>
    <dgm:cxn modelId="{FD24C1AC-3644-4D4F-BB5C-C16629CC33D5}" type="presParOf" srcId="{9E25DA44-995F-4E2F-B865-1FA0CD5ED35E}" destId="{099B65FE-6C57-4E72-8E36-8FE8A529375E}" srcOrd="10" destOrd="0" presId="urn:microsoft.com/office/officeart/2005/8/layout/hierarchy2"/>
    <dgm:cxn modelId="{380E1AF8-A67B-41C8-8AA2-1EFB695A9ABC}" type="presParOf" srcId="{099B65FE-6C57-4E72-8E36-8FE8A529375E}" destId="{1CEB638F-AD3B-4D38-90ED-064CAD0C4281}" srcOrd="0" destOrd="0" presId="urn:microsoft.com/office/officeart/2005/8/layout/hierarchy2"/>
    <dgm:cxn modelId="{D68EB2C0-7A51-4208-B038-655AE1B560DF}" type="presParOf" srcId="{9E25DA44-995F-4E2F-B865-1FA0CD5ED35E}" destId="{7CBA49A7-9432-41D2-9596-3D4F3EFBDE25}" srcOrd="11" destOrd="0" presId="urn:microsoft.com/office/officeart/2005/8/layout/hierarchy2"/>
    <dgm:cxn modelId="{116D084B-51A5-403F-922A-17E5986D7771}" type="presParOf" srcId="{7CBA49A7-9432-41D2-9596-3D4F3EFBDE25}" destId="{2E27DBD4-9A98-4C06-8543-80403BFDAAF0}" srcOrd="0" destOrd="0" presId="urn:microsoft.com/office/officeart/2005/8/layout/hierarchy2"/>
    <dgm:cxn modelId="{89DB32E1-72BF-4567-9CEC-4C68F9AF590E}" type="presParOf" srcId="{7CBA49A7-9432-41D2-9596-3D4F3EFBDE25}" destId="{A7435137-E555-477A-BEF2-7EFC3843184B}"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Análisis de las Variables</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400" dirty="0" smtClean="0"/>
            <a:t>Realizando una inspección de la máquina y basados en el marco teórico se determinó las siguientes  variables involucradas del proceso: </a:t>
          </a:r>
          <a:endParaRPr lang="es-ES" sz="1400"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5BC471C0-1B81-4589-A06B-27064506CD10}">
      <dgm:prSet custT="1"/>
      <dgm:spPr/>
      <dgm:t>
        <a:bodyPr/>
        <a:lstStyle/>
        <a:p>
          <a:r>
            <a:rPr lang="es-ES" sz="1400" dirty="0" smtClean="0"/>
            <a:t>Temperatura del cilindro</a:t>
          </a:r>
          <a:endParaRPr lang="es-ES" sz="1400" dirty="0"/>
        </a:p>
      </dgm:t>
    </dgm:pt>
    <dgm:pt modelId="{A5235CCA-9FED-49D0-90F4-C1E3E6CBDF86}" type="parTrans" cxnId="{2A3EB751-F1A6-45CC-9B02-D18E4E2E45CB}">
      <dgm:prSet/>
      <dgm:spPr/>
      <dgm:t>
        <a:bodyPr/>
        <a:lstStyle/>
        <a:p>
          <a:endParaRPr lang="es-ES"/>
        </a:p>
      </dgm:t>
    </dgm:pt>
    <dgm:pt modelId="{10C0773F-E39C-4FB2-B903-5C2F11F653BE}" type="sibTrans" cxnId="{2A3EB751-F1A6-45CC-9B02-D18E4E2E45CB}">
      <dgm:prSet/>
      <dgm:spPr/>
      <dgm:t>
        <a:bodyPr/>
        <a:lstStyle/>
        <a:p>
          <a:endParaRPr lang="es-ES"/>
        </a:p>
      </dgm:t>
    </dgm:pt>
    <dgm:pt modelId="{06585FA0-4F8E-41BE-94FF-422B72884C52}">
      <dgm:prSet custT="1"/>
      <dgm:spPr/>
      <dgm:t>
        <a:bodyPr/>
        <a:lstStyle/>
        <a:p>
          <a:r>
            <a:rPr lang="es-ES" sz="1400" dirty="0" smtClean="0"/>
            <a:t>Presión de cierre de molde.</a:t>
          </a:r>
          <a:endParaRPr lang="es-ES" sz="1400" dirty="0"/>
        </a:p>
      </dgm:t>
    </dgm:pt>
    <dgm:pt modelId="{CF61CFA4-C281-437C-97B9-CEF5B8DDC8B3}" type="parTrans" cxnId="{D81CDAFF-4C79-409C-9D64-E45DF681A333}">
      <dgm:prSet/>
      <dgm:spPr/>
      <dgm:t>
        <a:bodyPr/>
        <a:lstStyle/>
        <a:p>
          <a:endParaRPr lang="es-ES"/>
        </a:p>
      </dgm:t>
    </dgm:pt>
    <dgm:pt modelId="{7489474A-9EEF-49AD-98CD-555582090C2A}" type="sibTrans" cxnId="{D81CDAFF-4C79-409C-9D64-E45DF681A333}">
      <dgm:prSet/>
      <dgm:spPr/>
      <dgm:t>
        <a:bodyPr/>
        <a:lstStyle/>
        <a:p>
          <a:endParaRPr lang="es-ES"/>
        </a:p>
      </dgm:t>
    </dgm:pt>
    <dgm:pt modelId="{67AA557F-02EC-4770-8380-C85C861DD176}">
      <dgm:prSet custT="1"/>
      <dgm:spPr/>
      <dgm:t>
        <a:bodyPr/>
        <a:lstStyle/>
        <a:p>
          <a:r>
            <a:rPr lang="es-ES" sz="1400" dirty="0" smtClean="0"/>
            <a:t>Necesario temperatura elevada en el cilindro, 170° caso Tecnitroquel.</a:t>
          </a:r>
          <a:endParaRPr lang="es-ES" sz="1400" dirty="0"/>
        </a:p>
      </dgm:t>
    </dgm:pt>
    <dgm:pt modelId="{BD9BCDF4-DF0B-4994-9A74-18E9C03AFE82}" type="parTrans" cxnId="{82165D1F-527B-41CC-8F3D-CD94AA18141B}">
      <dgm:prSet/>
      <dgm:spPr/>
      <dgm:t>
        <a:bodyPr/>
        <a:lstStyle/>
        <a:p>
          <a:endParaRPr lang="es-ES"/>
        </a:p>
      </dgm:t>
    </dgm:pt>
    <dgm:pt modelId="{EF1247F1-2B9C-4648-8C67-653CECB7BE3B}" type="sibTrans" cxnId="{82165D1F-527B-41CC-8F3D-CD94AA18141B}">
      <dgm:prSet/>
      <dgm:spPr/>
      <dgm:t>
        <a:bodyPr/>
        <a:lstStyle/>
        <a:p>
          <a:endParaRPr lang="es-ES"/>
        </a:p>
      </dgm:t>
    </dgm:pt>
    <dgm:pt modelId="{2F3B409D-29C3-4BC2-B049-1F87D454FAB8}">
      <dgm:prSet custT="1"/>
      <dgm:spPr/>
      <dgm:t>
        <a:bodyPr/>
        <a:lstStyle/>
        <a:p>
          <a:r>
            <a:rPr lang="es-ES" sz="1400" dirty="0" smtClean="0"/>
            <a:t>Presión para no se abra el molde.</a:t>
          </a:r>
          <a:endParaRPr lang="es-ES" sz="1400" dirty="0"/>
        </a:p>
      </dgm:t>
    </dgm:pt>
    <dgm:pt modelId="{02D92BAD-9F2B-4415-8F97-32B5F647B019}" type="parTrans" cxnId="{133C09EC-3D11-4716-89C4-B8D599C25461}">
      <dgm:prSet/>
      <dgm:spPr/>
      <dgm:t>
        <a:bodyPr/>
        <a:lstStyle/>
        <a:p>
          <a:endParaRPr lang="es-ES"/>
        </a:p>
      </dgm:t>
    </dgm:pt>
    <dgm:pt modelId="{A76CADCD-B11C-4803-B26C-016DF77CE2B2}" type="sibTrans" cxnId="{133C09EC-3D11-4716-89C4-B8D599C25461}">
      <dgm:prSet/>
      <dgm:spPr/>
      <dgm:t>
        <a:bodyPr/>
        <a:lstStyle/>
        <a:p>
          <a:endParaRPr lang="es-ES"/>
        </a:p>
      </dgm:t>
    </dgm:pt>
    <dgm:pt modelId="{7EFD3B7A-CF78-4EDF-B079-ED25D82C4FDF}">
      <dgm:prSet custT="1"/>
      <dgm:spPr/>
      <dgm:t>
        <a:bodyPr/>
        <a:lstStyle/>
        <a:p>
          <a:r>
            <a:rPr lang="es-EC" sz="1400" dirty="0" smtClean="0"/>
            <a:t>Tiempo de plastificación.</a:t>
          </a:r>
          <a:endParaRPr lang="es-EC" sz="1400" dirty="0"/>
        </a:p>
      </dgm:t>
    </dgm:pt>
    <dgm:pt modelId="{8949EA7D-EA6A-4B17-8729-A352CA0837DC}" type="parTrans" cxnId="{92D44B8E-00E3-475D-826A-66E48444A882}">
      <dgm:prSet/>
      <dgm:spPr/>
      <dgm:t>
        <a:bodyPr/>
        <a:lstStyle/>
        <a:p>
          <a:endParaRPr lang="es-EC"/>
        </a:p>
      </dgm:t>
    </dgm:pt>
    <dgm:pt modelId="{DBFA2A0E-D9E1-4BF2-A62B-C7BD87CE1C19}" type="sibTrans" cxnId="{92D44B8E-00E3-475D-826A-66E48444A882}">
      <dgm:prSet/>
      <dgm:spPr/>
      <dgm:t>
        <a:bodyPr/>
        <a:lstStyle/>
        <a:p>
          <a:endParaRPr lang="es-EC"/>
        </a:p>
      </dgm:t>
    </dgm:pt>
    <dgm:pt modelId="{FF7A474E-759F-47F7-842B-84B9D30A5375}">
      <dgm:prSet custT="1"/>
      <dgm:spPr/>
      <dgm:t>
        <a:bodyPr/>
        <a:lstStyle/>
        <a:p>
          <a:r>
            <a:rPr lang="es-EC" sz="1400" dirty="0" smtClean="0"/>
            <a:t>Caso Tecnitroquel se lo  determina experimentalmente.</a:t>
          </a:r>
          <a:endParaRPr lang="es-EC" sz="1400" dirty="0"/>
        </a:p>
      </dgm:t>
    </dgm:pt>
    <dgm:pt modelId="{1F1A0048-46FA-4C09-BDB3-C128DF83798B}" type="parTrans" cxnId="{B66B30E1-F2D7-4E7A-8A81-4BD27D228CD6}">
      <dgm:prSet/>
      <dgm:spPr/>
      <dgm:t>
        <a:bodyPr/>
        <a:lstStyle/>
        <a:p>
          <a:endParaRPr lang="es-EC"/>
        </a:p>
      </dgm:t>
    </dgm:pt>
    <dgm:pt modelId="{132BA523-6D82-4458-A0A0-158003AFE567}" type="sibTrans" cxnId="{B66B30E1-F2D7-4E7A-8A81-4BD27D228CD6}">
      <dgm:prSet/>
      <dgm:spPr/>
      <dgm:t>
        <a:bodyPr/>
        <a:lstStyle/>
        <a:p>
          <a:endParaRPr lang="es-EC"/>
        </a:p>
      </dgm:t>
    </dgm:pt>
    <dgm:pt modelId="{6C9DF00D-7E45-4D9F-B60E-B369978F41A9}">
      <dgm:prSet custT="1"/>
      <dgm:spPr/>
      <dgm:t>
        <a:bodyPr/>
        <a:lstStyle/>
        <a:p>
          <a:r>
            <a:rPr lang="es-EC" sz="1400" dirty="0" smtClean="0"/>
            <a:t>Tiempo de inyección.</a:t>
          </a:r>
          <a:endParaRPr lang="es-EC" sz="1400" dirty="0"/>
        </a:p>
      </dgm:t>
    </dgm:pt>
    <dgm:pt modelId="{8C8F4A1F-53A5-43FD-AD26-BCE88A39F487}" type="parTrans" cxnId="{554737AB-3C58-4649-B9E2-43E1A11ABD08}">
      <dgm:prSet/>
      <dgm:spPr/>
      <dgm:t>
        <a:bodyPr/>
        <a:lstStyle/>
        <a:p>
          <a:endParaRPr lang="es-EC"/>
        </a:p>
      </dgm:t>
    </dgm:pt>
    <dgm:pt modelId="{79FBD405-418C-4287-ABF8-7FC00898980F}" type="sibTrans" cxnId="{554737AB-3C58-4649-B9E2-43E1A11ABD08}">
      <dgm:prSet/>
      <dgm:spPr/>
      <dgm:t>
        <a:bodyPr/>
        <a:lstStyle/>
        <a:p>
          <a:endParaRPr lang="es-EC"/>
        </a:p>
      </dgm:t>
    </dgm:pt>
    <dgm:pt modelId="{1D1B96B1-EB98-46BC-A855-2F7E5E3BDFAE}">
      <dgm:prSet/>
      <dgm:spPr/>
      <dgm:t>
        <a:bodyPr/>
        <a:lstStyle/>
        <a:p>
          <a:r>
            <a:rPr lang="es-EC" dirty="0" smtClean="0"/>
            <a:t>Se lo configurará en la HMI.</a:t>
          </a:r>
          <a:endParaRPr lang="es-EC" dirty="0"/>
        </a:p>
      </dgm:t>
    </dgm:pt>
    <dgm:pt modelId="{7530503A-AB2D-483D-B74B-BEFEA73729C3}" type="parTrans" cxnId="{4A5BF9D5-9354-42E3-9CD5-D4D90CDB9B0C}">
      <dgm:prSet/>
      <dgm:spPr/>
      <dgm:t>
        <a:bodyPr/>
        <a:lstStyle/>
        <a:p>
          <a:endParaRPr lang="es-EC"/>
        </a:p>
      </dgm:t>
    </dgm:pt>
    <dgm:pt modelId="{C56240A2-F6C9-4ECB-BAA3-7ED3D08E6CAE}" type="sibTrans" cxnId="{4A5BF9D5-9354-42E3-9CD5-D4D90CDB9B0C}">
      <dgm:prSet/>
      <dgm:spPr/>
      <dgm:t>
        <a:bodyPr/>
        <a:lstStyle/>
        <a:p>
          <a:endParaRPr lang="es-EC"/>
        </a:p>
      </dgm:t>
    </dgm:pt>
    <dgm:pt modelId="{F60C71BD-2E5B-4862-AA6A-71702E81393D}">
      <dgm:prSet/>
      <dgm:spPr/>
      <dgm:t>
        <a:bodyPr/>
        <a:lstStyle/>
        <a:p>
          <a:r>
            <a:rPr lang="es-EC" dirty="0" smtClean="0"/>
            <a:t>Tiempo de sostenimiento.</a:t>
          </a:r>
          <a:endParaRPr lang="es-EC" dirty="0"/>
        </a:p>
      </dgm:t>
    </dgm:pt>
    <dgm:pt modelId="{5824E334-893E-4F46-AC18-5922ABDDB5D6}" type="parTrans" cxnId="{403E1705-A9DB-44E7-934D-DE0D5B93BD8A}">
      <dgm:prSet/>
      <dgm:spPr/>
      <dgm:t>
        <a:bodyPr/>
        <a:lstStyle/>
        <a:p>
          <a:endParaRPr lang="es-EC"/>
        </a:p>
      </dgm:t>
    </dgm:pt>
    <dgm:pt modelId="{857EB468-C2D3-470B-B3D8-F4B74AF66030}" type="sibTrans" cxnId="{403E1705-A9DB-44E7-934D-DE0D5B93BD8A}">
      <dgm:prSet/>
      <dgm:spPr/>
      <dgm:t>
        <a:bodyPr/>
        <a:lstStyle/>
        <a:p>
          <a:endParaRPr lang="es-EC"/>
        </a:p>
      </dgm:t>
    </dgm:pt>
    <dgm:pt modelId="{B3B62E36-5BAB-426B-A61C-AB8F0194BE94}">
      <dgm:prSet/>
      <dgm:spPr/>
      <dgm:t>
        <a:bodyPr/>
        <a:lstStyle/>
        <a:p>
          <a:r>
            <a:rPr lang="es-EC" dirty="0" smtClean="0"/>
            <a:t>Se lo configurará en la HMI</a:t>
          </a:r>
          <a:endParaRPr lang="es-EC" dirty="0"/>
        </a:p>
      </dgm:t>
    </dgm:pt>
    <dgm:pt modelId="{FFDE753E-0861-40F9-98BB-71EABFAD0E18}" type="parTrans" cxnId="{8F031A7C-E5B2-4ACF-80DB-8780318BE9A1}">
      <dgm:prSet/>
      <dgm:spPr/>
      <dgm:t>
        <a:bodyPr/>
        <a:lstStyle/>
        <a:p>
          <a:endParaRPr lang="es-EC"/>
        </a:p>
      </dgm:t>
    </dgm:pt>
    <dgm:pt modelId="{B289D161-2E71-4D07-A312-F9E673907C90}" type="sibTrans" cxnId="{8F031A7C-E5B2-4ACF-80DB-8780318BE9A1}">
      <dgm:prSet/>
      <dgm:spPr/>
      <dgm:t>
        <a:bodyPr/>
        <a:lstStyle/>
        <a:p>
          <a:endParaRPr lang="es-EC"/>
        </a:p>
      </dgm:t>
    </dgm:pt>
    <dgm:pt modelId="{447F5416-72A8-4E81-8E02-FCCAC9D5D123}">
      <dgm:prSet/>
      <dgm:spPr/>
      <dgm:t>
        <a:bodyPr/>
        <a:lstStyle/>
        <a:p>
          <a:r>
            <a:rPr lang="es-EC" dirty="0" smtClean="0"/>
            <a:t>Tiempo de enfriamiento</a:t>
          </a:r>
          <a:endParaRPr lang="es-EC" dirty="0"/>
        </a:p>
      </dgm:t>
    </dgm:pt>
    <dgm:pt modelId="{38303ADB-39BD-4317-9AC8-DAE21FB070AD}" type="parTrans" cxnId="{6686FBAA-1752-4309-B3ED-575B245E95B6}">
      <dgm:prSet/>
      <dgm:spPr/>
      <dgm:t>
        <a:bodyPr/>
        <a:lstStyle/>
        <a:p>
          <a:endParaRPr lang="es-EC"/>
        </a:p>
      </dgm:t>
    </dgm:pt>
    <dgm:pt modelId="{ADC9434B-4745-4A0E-8ABA-25C5FCFCBD94}" type="sibTrans" cxnId="{6686FBAA-1752-4309-B3ED-575B245E95B6}">
      <dgm:prSet/>
      <dgm:spPr/>
      <dgm:t>
        <a:bodyPr/>
        <a:lstStyle/>
        <a:p>
          <a:endParaRPr lang="es-EC"/>
        </a:p>
      </dgm:t>
    </dgm:pt>
    <dgm:pt modelId="{9DBAB9CB-B03E-4EAA-AE46-4FF5CA0E9767}">
      <dgm:prSet/>
      <dgm:spPr/>
      <dgm:t>
        <a:bodyPr/>
        <a:lstStyle/>
        <a:p>
          <a:r>
            <a:rPr lang="es-EC" dirty="0" smtClean="0"/>
            <a:t>Se lo configurará en la HMI</a:t>
          </a:r>
          <a:endParaRPr lang="es-EC" dirty="0"/>
        </a:p>
      </dgm:t>
    </dgm:pt>
    <dgm:pt modelId="{6344A04A-56ED-4249-B963-92C60978618B}" type="parTrans" cxnId="{48FDFAB6-CC59-4F10-BDE5-2AC8AFFB53EB}">
      <dgm:prSet/>
      <dgm:spPr/>
      <dgm:t>
        <a:bodyPr/>
        <a:lstStyle/>
        <a:p>
          <a:endParaRPr lang="es-EC"/>
        </a:p>
      </dgm:t>
    </dgm:pt>
    <dgm:pt modelId="{5119AA85-4252-4EC6-A809-075E470FC1A2}" type="sibTrans" cxnId="{48FDFAB6-CC59-4F10-BDE5-2AC8AFFB53EB}">
      <dgm:prSet/>
      <dgm:spPr/>
      <dgm:t>
        <a:bodyPr/>
        <a:lstStyle/>
        <a:p>
          <a:endParaRPr lang="es-EC"/>
        </a:p>
      </dgm:t>
    </dgm:pt>
    <dgm:pt modelId="{3477CAD1-4A05-4DE0-8C32-D9C954FF9BE8}">
      <dgm:prSet/>
      <dgm:spPr/>
      <dgm:t>
        <a:bodyPr/>
        <a:lstStyle/>
        <a:p>
          <a:r>
            <a:rPr lang="es-EC" dirty="0" smtClean="0"/>
            <a:t>Tiempo de descompresión</a:t>
          </a:r>
          <a:endParaRPr lang="es-EC" dirty="0"/>
        </a:p>
      </dgm:t>
    </dgm:pt>
    <dgm:pt modelId="{D9894C9B-B672-442A-9F27-197F9A1FA51E}" type="parTrans" cxnId="{A3DE0880-1B9A-4D62-B2CE-F14937048759}">
      <dgm:prSet/>
      <dgm:spPr/>
      <dgm:t>
        <a:bodyPr/>
        <a:lstStyle/>
        <a:p>
          <a:endParaRPr lang="es-EC"/>
        </a:p>
      </dgm:t>
    </dgm:pt>
    <dgm:pt modelId="{52FE6698-4CE7-4F3B-BACB-5469C96D0E66}" type="sibTrans" cxnId="{A3DE0880-1B9A-4D62-B2CE-F14937048759}">
      <dgm:prSet/>
      <dgm:spPr/>
      <dgm:t>
        <a:bodyPr/>
        <a:lstStyle/>
        <a:p>
          <a:endParaRPr lang="es-EC"/>
        </a:p>
      </dgm:t>
    </dgm:pt>
    <dgm:pt modelId="{366D356C-AC33-43E9-B9FD-F20D97D7622C}">
      <dgm:prSet/>
      <dgm:spPr/>
      <dgm:t>
        <a:bodyPr/>
        <a:lstStyle/>
        <a:p>
          <a:r>
            <a:rPr lang="es-EC" dirty="0" smtClean="0"/>
            <a:t>Se lo configurará en la HMI</a:t>
          </a:r>
          <a:endParaRPr lang="es-EC" dirty="0"/>
        </a:p>
      </dgm:t>
    </dgm:pt>
    <dgm:pt modelId="{3B3718C7-B053-49F6-8269-76439F0E35D0}" type="parTrans" cxnId="{F5155D73-9E5F-4244-B851-07A78269A081}">
      <dgm:prSet/>
      <dgm:spPr/>
      <dgm:t>
        <a:bodyPr/>
        <a:lstStyle/>
        <a:p>
          <a:endParaRPr lang="es-EC"/>
        </a:p>
      </dgm:t>
    </dgm:pt>
    <dgm:pt modelId="{8B8C6155-5EBB-41AA-8FF0-C2BB5B36957E}" type="sibTrans" cxnId="{F5155D73-9E5F-4244-B851-07A78269A081}">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Y="152162">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E4D03A7C-9CD5-4F3D-A9FB-C0C599281E8D}" type="pres">
      <dgm:prSet presAssocID="{F379FC1D-5415-40E6-B69D-4219A613583A}" presName="conn2-1" presStyleLbl="parChTrans1D2" presStyleIdx="0" presStyleCnt="1"/>
      <dgm:spPr/>
      <dgm:t>
        <a:bodyPr/>
        <a:lstStyle/>
        <a:p>
          <a:endParaRPr lang="es-EC"/>
        </a:p>
      </dgm:t>
    </dgm:pt>
    <dgm:pt modelId="{93390A3A-B177-441B-853B-C49261B3C1E7}" type="pres">
      <dgm:prSet presAssocID="{F379FC1D-5415-40E6-B69D-4219A613583A}" presName="connTx" presStyleLbl="parChTrans1D2" presStyleIdx="0" presStyleCnt="1"/>
      <dgm:spPr/>
      <dgm:t>
        <a:bodyPr/>
        <a:lstStyle/>
        <a:p>
          <a:endParaRPr lang="es-EC"/>
        </a:p>
      </dgm:t>
    </dgm:pt>
    <dgm:pt modelId="{255ECFE9-4FFA-4DE6-819A-993649EF84BA}" type="pres">
      <dgm:prSet presAssocID="{47F84568-3A81-44DF-8CC6-4E85233DE8A5}" presName="root2" presStyleCnt="0"/>
      <dgm:spPr/>
    </dgm:pt>
    <dgm:pt modelId="{D5B93653-2736-46F8-8B70-CC21F863C311}" type="pres">
      <dgm:prSet presAssocID="{47F84568-3A81-44DF-8CC6-4E85233DE8A5}" presName="LevelTwoTextNode" presStyleLbl="node2" presStyleIdx="0" presStyleCnt="1" custScaleX="148986" custScaleY="233429">
        <dgm:presLayoutVars>
          <dgm:chPref val="3"/>
        </dgm:presLayoutVars>
      </dgm:prSet>
      <dgm:spPr/>
      <dgm:t>
        <a:bodyPr/>
        <a:lstStyle/>
        <a:p>
          <a:endParaRPr lang="es-ES"/>
        </a:p>
      </dgm:t>
    </dgm:pt>
    <dgm:pt modelId="{5280FEA8-A1FF-42C0-84C6-296DCA8431C0}" type="pres">
      <dgm:prSet presAssocID="{47F84568-3A81-44DF-8CC6-4E85233DE8A5}" presName="level3hierChild" presStyleCnt="0"/>
      <dgm:spPr/>
    </dgm:pt>
    <dgm:pt modelId="{D694C639-10EA-471E-919A-C243DBFE0BB3}" type="pres">
      <dgm:prSet presAssocID="{A5235CCA-9FED-49D0-90F4-C1E3E6CBDF86}" presName="conn2-1" presStyleLbl="parChTrans1D3" presStyleIdx="0" presStyleCnt="7"/>
      <dgm:spPr/>
      <dgm:t>
        <a:bodyPr/>
        <a:lstStyle/>
        <a:p>
          <a:endParaRPr lang="es-EC"/>
        </a:p>
      </dgm:t>
    </dgm:pt>
    <dgm:pt modelId="{0267A5DC-6E58-4822-BD65-D84A7411389A}" type="pres">
      <dgm:prSet presAssocID="{A5235CCA-9FED-49D0-90F4-C1E3E6CBDF86}" presName="connTx" presStyleLbl="parChTrans1D3" presStyleIdx="0" presStyleCnt="7"/>
      <dgm:spPr/>
      <dgm:t>
        <a:bodyPr/>
        <a:lstStyle/>
        <a:p>
          <a:endParaRPr lang="es-EC"/>
        </a:p>
      </dgm:t>
    </dgm:pt>
    <dgm:pt modelId="{1FAFAF22-126D-4611-9AE1-602E4ED59E5F}" type="pres">
      <dgm:prSet presAssocID="{5BC471C0-1B81-4589-A06B-27064506CD10}" presName="root2" presStyleCnt="0"/>
      <dgm:spPr/>
    </dgm:pt>
    <dgm:pt modelId="{EA3A8909-013F-4145-ADF1-90D41932D93E}" type="pres">
      <dgm:prSet presAssocID="{5BC471C0-1B81-4589-A06B-27064506CD10}" presName="LevelTwoTextNode" presStyleLbl="node3" presStyleIdx="0" presStyleCnt="7" custScaleX="146150" custScaleY="100417" custLinFactY="-7951" custLinFactNeighborY="-100000">
        <dgm:presLayoutVars>
          <dgm:chPref val="3"/>
        </dgm:presLayoutVars>
      </dgm:prSet>
      <dgm:spPr/>
      <dgm:t>
        <a:bodyPr/>
        <a:lstStyle/>
        <a:p>
          <a:endParaRPr lang="es-ES"/>
        </a:p>
      </dgm:t>
    </dgm:pt>
    <dgm:pt modelId="{2EB0F224-BDD6-42E3-8B93-8463ECF1860E}" type="pres">
      <dgm:prSet presAssocID="{5BC471C0-1B81-4589-A06B-27064506CD10}" presName="level3hierChild" presStyleCnt="0"/>
      <dgm:spPr/>
    </dgm:pt>
    <dgm:pt modelId="{2B6DA779-84F9-4DBB-805C-AD55F034FA23}" type="pres">
      <dgm:prSet presAssocID="{BD9BCDF4-DF0B-4994-9A74-18E9C03AFE82}" presName="conn2-1" presStyleLbl="parChTrans1D4" presStyleIdx="0" presStyleCnt="7"/>
      <dgm:spPr/>
      <dgm:t>
        <a:bodyPr/>
        <a:lstStyle/>
        <a:p>
          <a:endParaRPr lang="es-EC"/>
        </a:p>
      </dgm:t>
    </dgm:pt>
    <dgm:pt modelId="{F7D4A52B-B2E7-494E-BBAC-F3A67DB5BAA2}" type="pres">
      <dgm:prSet presAssocID="{BD9BCDF4-DF0B-4994-9A74-18E9C03AFE82}" presName="connTx" presStyleLbl="parChTrans1D4" presStyleIdx="0" presStyleCnt="7"/>
      <dgm:spPr/>
      <dgm:t>
        <a:bodyPr/>
        <a:lstStyle/>
        <a:p>
          <a:endParaRPr lang="es-EC"/>
        </a:p>
      </dgm:t>
    </dgm:pt>
    <dgm:pt modelId="{41AA9AEA-8AB1-40AE-ABDB-09E933C5E67D}" type="pres">
      <dgm:prSet presAssocID="{67AA557F-02EC-4770-8380-C85C861DD176}" presName="root2" presStyleCnt="0"/>
      <dgm:spPr/>
    </dgm:pt>
    <dgm:pt modelId="{F6413422-9CEA-494F-B8C6-9BEEAAC6A39C}" type="pres">
      <dgm:prSet presAssocID="{67AA557F-02EC-4770-8380-C85C861DD176}" presName="LevelTwoTextNode" presStyleLbl="node4" presStyleIdx="0" presStyleCnt="7" custScaleX="157995" custScaleY="148736" custLinFactY="-7951" custLinFactNeighborY="-100000">
        <dgm:presLayoutVars>
          <dgm:chPref val="3"/>
        </dgm:presLayoutVars>
      </dgm:prSet>
      <dgm:spPr/>
      <dgm:t>
        <a:bodyPr/>
        <a:lstStyle/>
        <a:p>
          <a:endParaRPr lang="es-ES"/>
        </a:p>
      </dgm:t>
    </dgm:pt>
    <dgm:pt modelId="{3DFA836B-33A8-4D77-B1B4-58E0A70ABED5}" type="pres">
      <dgm:prSet presAssocID="{67AA557F-02EC-4770-8380-C85C861DD176}" presName="level3hierChild" presStyleCnt="0"/>
      <dgm:spPr/>
    </dgm:pt>
    <dgm:pt modelId="{6CE9ED01-888E-4B78-8582-FB75BBD8A972}" type="pres">
      <dgm:prSet presAssocID="{CF61CFA4-C281-437C-97B9-CEF5B8DDC8B3}" presName="conn2-1" presStyleLbl="parChTrans1D3" presStyleIdx="1" presStyleCnt="7"/>
      <dgm:spPr/>
      <dgm:t>
        <a:bodyPr/>
        <a:lstStyle/>
        <a:p>
          <a:endParaRPr lang="es-EC"/>
        </a:p>
      </dgm:t>
    </dgm:pt>
    <dgm:pt modelId="{7D9E41AE-4EBA-4214-B586-6C749374F475}" type="pres">
      <dgm:prSet presAssocID="{CF61CFA4-C281-437C-97B9-CEF5B8DDC8B3}" presName="connTx" presStyleLbl="parChTrans1D3" presStyleIdx="1" presStyleCnt="7"/>
      <dgm:spPr/>
      <dgm:t>
        <a:bodyPr/>
        <a:lstStyle/>
        <a:p>
          <a:endParaRPr lang="es-EC"/>
        </a:p>
      </dgm:t>
    </dgm:pt>
    <dgm:pt modelId="{08E748C1-26BC-47C3-BEB1-10551DD661A5}" type="pres">
      <dgm:prSet presAssocID="{06585FA0-4F8E-41BE-94FF-422B72884C52}" presName="root2" presStyleCnt="0"/>
      <dgm:spPr/>
    </dgm:pt>
    <dgm:pt modelId="{0CA80ACC-93C0-4BCB-9335-F3CDDBD9B624}" type="pres">
      <dgm:prSet presAssocID="{06585FA0-4F8E-41BE-94FF-422B72884C52}" presName="LevelTwoTextNode" presStyleLbl="node3" presStyleIdx="1" presStyleCnt="7" custScaleX="146150" custScaleY="100393" custLinFactNeighborY="-38334">
        <dgm:presLayoutVars>
          <dgm:chPref val="3"/>
        </dgm:presLayoutVars>
      </dgm:prSet>
      <dgm:spPr/>
      <dgm:t>
        <a:bodyPr/>
        <a:lstStyle/>
        <a:p>
          <a:endParaRPr lang="es-ES"/>
        </a:p>
      </dgm:t>
    </dgm:pt>
    <dgm:pt modelId="{7A46CDA1-C721-4A5B-BFAC-FB5A15715B4E}" type="pres">
      <dgm:prSet presAssocID="{06585FA0-4F8E-41BE-94FF-422B72884C52}" presName="level3hierChild" presStyleCnt="0"/>
      <dgm:spPr/>
    </dgm:pt>
    <dgm:pt modelId="{066BA581-7353-48EE-8CD7-DC2F52F9226B}" type="pres">
      <dgm:prSet presAssocID="{02D92BAD-9F2B-4415-8F97-32B5F647B019}" presName="conn2-1" presStyleLbl="parChTrans1D4" presStyleIdx="1" presStyleCnt="7"/>
      <dgm:spPr/>
      <dgm:t>
        <a:bodyPr/>
        <a:lstStyle/>
        <a:p>
          <a:endParaRPr lang="es-EC"/>
        </a:p>
      </dgm:t>
    </dgm:pt>
    <dgm:pt modelId="{12EA9603-D3EC-4E15-9EE7-9EEF26059AF8}" type="pres">
      <dgm:prSet presAssocID="{02D92BAD-9F2B-4415-8F97-32B5F647B019}" presName="connTx" presStyleLbl="parChTrans1D4" presStyleIdx="1" presStyleCnt="7"/>
      <dgm:spPr/>
      <dgm:t>
        <a:bodyPr/>
        <a:lstStyle/>
        <a:p>
          <a:endParaRPr lang="es-EC"/>
        </a:p>
      </dgm:t>
    </dgm:pt>
    <dgm:pt modelId="{26FCD0F8-76DA-4D9E-B6FE-4DB152A04D06}" type="pres">
      <dgm:prSet presAssocID="{2F3B409D-29C3-4BC2-B049-1F87D454FAB8}" presName="root2" presStyleCnt="0"/>
      <dgm:spPr/>
    </dgm:pt>
    <dgm:pt modelId="{F6163EA2-8CFE-438C-A617-80F21B29C7C7}" type="pres">
      <dgm:prSet presAssocID="{2F3B409D-29C3-4BC2-B049-1F87D454FAB8}" presName="LevelTwoTextNode" presStyleLbl="node4" presStyleIdx="1" presStyleCnt="7" custScaleX="157995" custScaleY="139521" custLinFactNeighborY="-38334">
        <dgm:presLayoutVars>
          <dgm:chPref val="3"/>
        </dgm:presLayoutVars>
      </dgm:prSet>
      <dgm:spPr/>
      <dgm:t>
        <a:bodyPr/>
        <a:lstStyle/>
        <a:p>
          <a:endParaRPr lang="es-ES"/>
        </a:p>
      </dgm:t>
    </dgm:pt>
    <dgm:pt modelId="{5DBA8EC1-BBDD-4F0C-8E4F-B5EB74FA4AE4}" type="pres">
      <dgm:prSet presAssocID="{2F3B409D-29C3-4BC2-B049-1F87D454FAB8}" presName="level3hierChild" presStyleCnt="0"/>
      <dgm:spPr/>
    </dgm:pt>
    <dgm:pt modelId="{36A13A00-7B3E-4C70-B2B2-D24E5296D15D}" type="pres">
      <dgm:prSet presAssocID="{8949EA7D-EA6A-4B17-8729-A352CA0837DC}" presName="conn2-1" presStyleLbl="parChTrans1D3" presStyleIdx="2" presStyleCnt="7"/>
      <dgm:spPr/>
    </dgm:pt>
    <dgm:pt modelId="{0D1A53E5-E38F-4DE2-B4EA-2544BD06EA61}" type="pres">
      <dgm:prSet presAssocID="{8949EA7D-EA6A-4B17-8729-A352CA0837DC}" presName="connTx" presStyleLbl="parChTrans1D3" presStyleIdx="2" presStyleCnt="7"/>
      <dgm:spPr/>
    </dgm:pt>
    <dgm:pt modelId="{CB8BEC0F-A0C0-4C70-A478-86CCE8C9230F}" type="pres">
      <dgm:prSet presAssocID="{7EFD3B7A-CF78-4EDF-B079-ED25D82C4FDF}" presName="root2" presStyleCnt="0"/>
      <dgm:spPr/>
    </dgm:pt>
    <dgm:pt modelId="{985D9640-AD98-45B2-9B16-904C3D564111}" type="pres">
      <dgm:prSet presAssocID="{7EFD3B7A-CF78-4EDF-B079-ED25D82C4FDF}" presName="LevelTwoTextNode" presStyleLbl="node3" presStyleIdx="2" presStyleCnt="7" custScaleX="147396" custLinFactNeighborY="-32242">
        <dgm:presLayoutVars>
          <dgm:chPref val="3"/>
        </dgm:presLayoutVars>
      </dgm:prSet>
      <dgm:spPr/>
      <dgm:t>
        <a:bodyPr/>
        <a:lstStyle/>
        <a:p>
          <a:endParaRPr lang="es-EC"/>
        </a:p>
      </dgm:t>
    </dgm:pt>
    <dgm:pt modelId="{BF9A165B-0EE1-48F3-9B68-43118E64B7F9}" type="pres">
      <dgm:prSet presAssocID="{7EFD3B7A-CF78-4EDF-B079-ED25D82C4FDF}" presName="level3hierChild" presStyleCnt="0"/>
      <dgm:spPr/>
    </dgm:pt>
    <dgm:pt modelId="{280BC453-F925-47AE-9198-1B9A4E4E9674}" type="pres">
      <dgm:prSet presAssocID="{1F1A0048-46FA-4C09-BDB3-C128DF83798B}" presName="conn2-1" presStyleLbl="parChTrans1D4" presStyleIdx="2" presStyleCnt="7"/>
      <dgm:spPr/>
    </dgm:pt>
    <dgm:pt modelId="{F22FB44C-4A77-42F1-9876-03BC6C084672}" type="pres">
      <dgm:prSet presAssocID="{1F1A0048-46FA-4C09-BDB3-C128DF83798B}" presName="connTx" presStyleLbl="parChTrans1D4" presStyleIdx="2" presStyleCnt="7"/>
      <dgm:spPr/>
    </dgm:pt>
    <dgm:pt modelId="{ADCFBE11-5C65-42F6-B5B4-D1BB060178CA}" type="pres">
      <dgm:prSet presAssocID="{FF7A474E-759F-47F7-842B-84B9D30A5375}" presName="root2" presStyleCnt="0"/>
      <dgm:spPr/>
    </dgm:pt>
    <dgm:pt modelId="{360B9C85-C7FB-4916-95FB-1875785A8303}" type="pres">
      <dgm:prSet presAssocID="{FF7A474E-759F-47F7-842B-84B9D30A5375}" presName="LevelTwoTextNode" presStyleLbl="node4" presStyleIdx="2" presStyleCnt="7" custScaleX="156876" custLinFactNeighborY="-32242">
        <dgm:presLayoutVars>
          <dgm:chPref val="3"/>
        </dgm:presLayoutVars>
      </dgm:prSet>
      <dgm:spPr/>
    </dgm:pt>
    <dgm:pt modelId="{3D241092-17D6-44F3-B651-68760F2B7A28}" type="pres">
      <dgm:prSet presAssocID="{FF7A474E-759F-47F7-842B-84B9D30A5375}" presName="level3hierChild" presStyleCnt="0"/>
      <dgm:spPr/>
    </dgm:pt>
    <dgm:pt modelId="{5A037871-B502-40F6-9374-B7F80382E767}" type="pres">
      <dgm:prSet presAssocID="{8C8F4A1F-53A5-43FD-AD26-BCE88A39F487}" presName="conn2-1" presStyleLbl="parChTrans1D3" presStyleIdx="3" presStyleCnt="7"/>
      <dgm:spPr/>
    </dgm:pt>
    <dgm:pt modelId="{EA1A1C5D-297D-4EC5-A79D-96E12C275F10}" type="pres">
      <dgm:prSet presAssocID="{8C8F4A1F-53A5-43FD-AD26-BCE88A39F487}" presName="connTx" presStyleLbl="parChTrans1D3" presStyleIdx="3" presStyleCnt="7"/>
      <dgm:spPr/>
    </dgm:pt>
    <dgm:pt modelId="{DBD90F81-9029-4D50-9259-F204FD9E838C}" type="pres">
      <dgm:prSet presAssocID="{6C9DF00D-7E45-4D9F-B60E-B369978F41A9}" presName="root2" presStyleCnt="0"/>
      <dgm:spPr/>
    </dgm:pt>
    <dgm:pt modelId="{7CA2A173-EA73-41F5-9CA8-89ADB118C0BF}" type="pres">
      <dgm:prSet presAssocID="{6C9DF00D-7E45-4D9F-B60E-B369978F41A9}" presName="LevelTwoTextNode" presStyleLbl="node3" presStyleIdx="3" presStyleCnt="7" custScaleX="147397" custLinFactNeighborY="-24052">
        <dgm:presLayoutVars>
          <dgm:chPref val="3"/>
        </dgm:presLayoutVars>
      </dgm:prSet>
      <dgm:spPr/>
      <dgm:t>
        <a:bodyPr/>
        <a:lstStyle/>
        <a:p>
          <a:endParaRPr lang="es-EC"/>
        </a:p>
      </dgm:t>
    </dgm:pt>
    <dgm:pt modelId="{699C39E6-5D34-4101-AF66-BD4F7970CA31}" type="pres">
      <dgm:prSet presAssocID="{6C9DF00D-7E45-4D9F-B60E-B369978F41A9}" presName="level3hierChild" presStyleCnt="0"/>
      <dgm:spPr/>
    </dgm:pt>
    <dgm:pt modelId="{B34B7FC3-8A7D-4E2C-8F69-334ABCD7CC90}" type="pres">
      <dgm:prSet presAssocID="{7530503A-AB2D-483D-B74B-BEFEA73729C3}" presName="conn2-1" presStyleLbl="parChTrans1D4" presStyleIdx="3" presStyleCnt="7"/>
      <dgm:spPr/>
    </dgm:pt>
    <dgm:pt modelId="{5F10E572-F3B1-4201-A7EF-4F7A8D49CB92}" type="pres">
      <dgm:prSet presAssocID="{7530503A-AB2D-483D-B74B-BEFEA73729C3}" presName="connTx" presStyleLbl="parChTrans1D4" presStyleIdx="3" presStyleCnt="7"/>
      <dgm:spPr/>
    </dgm:pt>
    <dgm:pt modelId="{88E71A80-2B44-473B-8F9B-797751F3E8FE}" type="pres">
      <dgm:prSet presAssocID="{1D1B96B1-EB98-46BC-A855-2F7E5E3BDFAE}" presName="root2" presStyleCnt="0"/>
      <dgm:spPr/>
    </dgm:pt>
    <dgm:pt modelId="{87E93989-7E27-4FFD-B8D7-B225CCA72C1D}" type="pres">
      <dgm:prSet presAssocID="{1D1B96B1-EB98-46BC-A855-2F7E5E3BDFAE}" presName="LevelTwoTextNode" presStyleLbl="node4" presStyleIdx="3" presStyleCnt="7" custScaleX="156875" custLinFactNeighborY="-24052">
        <dgm:presLayoutVars>
          <dgm:chPref val="3"/>
        </dgm:presLayoutVars>
      </dgm:prSet>
      <dgm:spPr/>
    </dgm:pt>
    <dgm:pt modelId="{527D791D-ED8F-481D-B07E-9B29CE4FB6FC}" type="pres">
      <dgm:prSet presAssocID="{1D1B96B1-EB98-46BC-A855-2F7E5E3BDFAE}" presName="level3hierChild" presStyleCnt="0"/>
      <dgm:spPr/>
    </dgm:pt>
    <dgm:pt modelId="{9840C022-693F-4FB3-96F2-C8BA51C2860C}" type="pres">
      <dgm:prSet presAssocID="{5824E334-893E-4F46-AC18-5922ABDDB5D6}" presName="conn2-1" presStyleLbl="parChTrans1D3" presStyleIdx="4" presStyleCnt="7"/>
      <dgm:spPr/>
    </dgm:pt>
    <dgm:pt modelId="{B9748122-9C7A-4346-9AA8-5D387FC1E7AB}" type="pres">
      <dgm:prSet presAssocID="{5824E334-893E-4F46-AC18-5922ABDDB5D6}" presName="connTx" presStyleLbl="parChTrans1D3" presStyleIdx="4" presStyleCnt="7"/>
      <dgm:spPr/>
    </dgm:pt>
    <dgm:pt modelId="{6ADAE4EC-DBE5-48E9-AB50-550418A0505A}" type="pres">
      <dgm:prSet presAssocID="{F60C71BD-2E5B-4862-AA6A-71702E81393D}" presName="root2" presStyleCnt="0"/>
      <dgm:spPr/>
    </dgm:pt>
    <dgm:pt modelId="{7BFC90D2-FEBE-4E4C-BED2-6D207F4559A7}" type="pres">
      <dgm:prSet presAssocID="{F60C71BD-2E5B-4862-AA6A-71702E81393D}" presName="LevelTwoTextNode" presStyleLbl="node3" presStyleIdx="4" presStyleCnt="7" custScaleX="147501" custLinFactNeighborY="-9138">
        <dgm:presLayoutVars>
          <dgm:chPref val="3"/>
        </dgm:presLayoutVars>
      </dgm:prSet>
      <dgm:spPr/>
    </dgm:pt>
    <dgm:pt modelId="{3B9B8020-E54E-4B36-B90B-0E73800D920A}" type="pres">
      <dgm:prSet presAssocID="{F60C71BD-2E5B-4862-AA6A-71702E81393D}" presName="level3hierChild" presStyleCnt="0"/>
      <dgm:spPr/>
    </dgm:pt>
    <dgm:pt modelId="{C723988D-69DE-457F-BEE9-CA690B662611}" type="pres">
      <dgm:prSet presAssocID="{FFDE753E-0861-40F9-98BB-71EABFAD0E18}" presName="conn2-1" presStyleLbl="parChTrans1D4" presStyleIdx="4" presStyleCnt="7"/>
      <dgm:spPr/>
    </dgm:pt>
    <dgm:pt modelId="{90E1F727-B20A-4B00-8CEF-E87EFCF164A0}" type="pres">
      <dgm:prSet presAssocID="{FFDE753E-0861-40F9-98BB-71EABFAD0E18}" presName="connTx" presStyleLbl="parChTrans1D4" presStyleIdx="4" presStyleCnt="7"/>
      <dgm:spPr/>
    </dgm:pt>
    <dgm:pt modelId="{8FC5FAD2-163A-4FA8-95BD-868C1093ADCC}" type="pres">
      <dgm:prSet presAssocID="{B3B62E36-5BAB-426B-A61C-AB8F0194BE94}" presName="root2" presStyleCnt="0"/>
      <dgm:spPr/>
    </dgm:pt>
    <dgm:pt modelId="{8AAD9D2E-7C92-4195-B758-D16E219603DE}" type="pres">
      <dgm:prSet presAssocID="{B3B62E36-5BAB-426B-A61C-AB8F0194BE94}" presName="LevelTwoTextNode" presStyleLbl="node4" presStyleIdx="4" presStyleCnt="7" custScaleX="156876" custLinFactNeighborY="-9138">
        <dgm:presLayoutVars>
          <dgm:chPref val="3"/>
        </dgm:presLayoutVars>
      </dgm:prSet>
      <dgm:spPr/>
      <dgm:t>
        <a:bodyPr/>
        <a:lstStyle/>
        <a:p>
          <a:endParaRPr lang="es-EC"/>
        </a:p>
      </dgm:t>
    </dgm:pt>
    <dgm:pt modelId="{CC015902-C87A-4700-9620-4F26D13D493B}" type="pres">
      <dgm:prSet presAssocID="{B3B62E36-5BAB-426B-A61C-AB8F0194BE94}" presName="level3hierChild" presStyleCnt="0"/>
      <dgm:spPr/>
    </dgm:pt>
    <dgm:pt modelId="{5EBFF895-E292-41F6-AAFC-6CA4800DFF86}" type="pres">
      <dgm:prSet presAssocID="{38303ADB-39BD-4317-9AC8-DAE21FB070AD}" presName="conn2-1" presStyleLbl="parChTrans1D3" presStyleIdx="5" presStyleCnt="7"/>
      <dgm:spPr/>
    </dgm:pt>
    <dgm:pt modelId="{3C003364-EB11-4955-8ADD-E280379422A1}" type="pres">
      <dgm:prSet presAssocID="{38303ADB-39BD-4317-9AC8-DAE21FB070AD}" presName="connTx" presStyleLbl="parChTrans1D3" presStyleIdx="5" presStyleCnt="7"/>
      <dgm:spPr/>
    </dgm:pt>
    <dgm:pt modelId="{C1B3D9A7-D72A-4CB4-BE1B-5DB1525EDED3}" type="pres">
      <dgm:prSet presAssocID="{447F5416-72A8-4E81-8E02-FCCAC9D5D123}" presName="root2" presStyleCnt="0"/>
      <dgm:spPr/>
    </dgm:pt>
    <dgm:pt modelId="{45B97C4C-19E2-46F4-80F8-B49052134E31}" type="pres">
      <dgm:prSet presAssocID="{447F5416-72A8-4E81-8E02-FCCAC9D5D123}" presName="LevelTwoTextNode" presStyleLbl="node3" presStyleIdx="5" presStyleCnt="7" custScaleX="142686" custLinFactNeighborY="5776">
        <dgm:presLayoutVars>
          <dgm:chPref val="3"/>
        </dgm:presLayoutVars>
      </dgm:prSet>
      <dgm:spPr/>
      <dgm:t>
        <a:bodyPr/>
        <a:lstStyle/>
        <a:p>
          <a:endParaRPr lang="es-EC"/>
        </a:p>
      </dgm:t>
    </dgm:pt>
    <dgm:pt modelId="{56D493E0-E6C9-47D2-AF0E-15544453E45C}" type="pres">
      <dgm:prSet presAssocID="{447F5416-72A8-4E81-8E02-FCCAC9D5D123}" presName="level3hierChild" presStyleCnt="0"/>
      <dgm:spPr/>
    </dgm:pt>
    <dgm:pt modelId="{A3533F29-3141-4297-855E-862CC0935DDB}" type="pres">
      <dgm:prSet presAssocID="{6344A04A-56ED-4249-B963-92C60978618B}" presName="conn2-1" presStyleLbl="parChTrans1D4" presStyleIdx="5" presStyleCnt="7"/>
      <dgm:spPr/>
    </dgm:pt>
    <dgm:pt modelId="{49DDBDC2-27B2-415D-AB37-2CD534C39C00}" type="pres">
      <dgm:prSet presAssocID="{6344A04A-56ED-4249-B963-92C60978618B}" presName="connTx" presStyleLbl="parChTrans1D4" presStyleIdx="5" presStyleCnt="7"/>
      <dgm:spPr/>
    </dgm:pt>
    <dgm:pt modelId="{1EE2F6B3-C85A-4802-923A-417EF9173040}" type="pres">
      <dgm:prSet presAssocID="{9DBAB9CB-B03E-4EAA-AE46-4FF5CA0E9767}" presName="root2" presStyleCnt="0"/>
      <dgm:spPr/>
    </dgm:pt>
    <dgm:pt modelId="{0EB184B9-5558-4363-A9FE-D4A5AC0076AE}" type="pres">
      <dgm:prSet presAssocID="{9DBAB9CB-B03E-4EAA-AE46-4FF5CA0E9767}" presName="LevelTwoTextNode" presStyleLbl="node4" presStyleIdx="5" presStyleCnt="7" custScaleX="158568" custLinFactNeighborY="5776">
        <dgm:presLayoutVars>
          <dgm:chPref val="3"/>
        </dgm:presLayoutVars>
      </dgm:prSet>
      <dgm:spPr/>
      <dgm:t>
        <a:bodyPr/>
        <a:lstStyle/>
        <a:p>
          <a:endParaRPr lang="es-EC"/>
        </a:p>
      </dgm:t>
    </dgm:pt>
    <dgm:pt modelId="{D07132AF-C283-458A-8215-6CB9EF580FFD}" type="pres">
      <dgm:prSet presAssocID="{9DBAB9CB-B03E-4EAA-AE46-4FF5CA0E9767}" presName="level3hierChild" presStyleCnt="0"/>
      <dgm:spPr/>
    </dgm:pt>
    <dgm:pt modelId="{D91BAB69-BBFF-4644-AFC6-A62D84334372}" type="pres">
      <dgm:prSet presAssocID="{D9894C9B-B672-442A-9F27-197F9A1FA51E}" presName="conn2-1" presStyleLbl="parChTrans1D3" presStyleIdx="6" presStyleCnt="7"/>
      <dgm:spPr/>
    </dgm:pt>
    <dgm:pt modelId="{894BFC97-CB70-4CEC-AE03-EA13E21AB267}" type="pres">
      <dgm:prSet presAssocID="{D9894C9B-B672-442A-9F27-197F9A1FA51E}" presName="connTx" presStyleLbl="parChTrans1D3" presStyleIdx="6" presStyleCnt="7"/>
      <dgm:spPr/>
    </dgm:pt>
    <dgm:pt modelId="{1E1C17FF-5857-4EBD-8F55-487139247BA6}" type="pres">
      <dgm:prSet presAssocID="{3477CAD1-4A05-4DE0-8C32-D9C954FF9BE8}" presName="root2" presStyleCnt="0"/>
      <dgm:spPr/>
    </dgm:pt>
    <dgm:pt modelId="{94AF8EF3-AB09-4A74-9BCF-CD46D5D614EE}" type="pres">
      <dgm:prSet presAssocID="{3477CAD1-4A05-4DE0-8C32-D9C954FF9BE8}" presName="LevelTwoTextNode" presStyleLbl="node3" presStyleIdx="6" presStyleCnt="7" custScaleX="137917" custLinFactNeighborY="5144">
        <dgm:presLayoutVars>
          <dgm:chPref val="3"/>
        </dgm:presLayoutVars>
      </dgm:prSet>
      <dgm:spPr/>
    </dgm:pt>
    <dgm:pt modelId="{86EA77B2-3753-4627-8456-C23CF48B4888}" type="pres">
      <dgm:prSet presAssocID="{3477CAD1-4A05-4DE0-8C32-D9C954FF9BE8}" presName="level3hierChild" presStyleCnt="0"/>
      <dgm:spPr/>
    </dgm:pt>
    <dgm:pt modelId="{F66DCB83-6A56-469B-9D94-ADCF5DAD9403}" type="pres">
      <dgm:prSet presAssocID="{3B3718C7-B053-49F6-8269-76439F0E35D0}" presName="conn2-1" presStyleLbl="parChTrans1D4" presStyleIdx="6" presStyleCnt="7"/>
      <dgm:spPr/>
    </dgm:pt>
    <dgm:pt modelId="{4CB8CAFE-A676-4866-8E5D-BE2BFD8E4F83}" type="pres">
      <dgm:prSet presAssocID="{3B3718C7-B053-49F6-8269-76439F0E35D0}" presName="connTx" presStyleLbl="parChTrans1D4" presStyleIdx="6" presStyleCnt="7"/>
      <dgm:spPr/>
    </dgm:pt>
    <dgm:pt modelId="{860574B5-A772-459E-A320-73FCFF469662}" type="pres">
      <dgm:prSet presAssocID="{366D356C-AC33-43E9-B9FD-F20D97D7622C}" presName="root2" presStyleCnt="0"/>
      <dgm:spPr/>
    </dgm:pt>
    <dgm:pt modelId="{BE0FBBEF-CBC9-4397-9CA8-CB1638A342A2}" type="pres">
      <dgm:prSet presAssocID="{366D356C-AC33-43E9-B9FD-F20D97D7622C}" presName="LevelTwoTextNode" presStyleLbl="node4" presStyleIdx="6" presStyleCnt="7" custScaleX="166354" custLinFactNeighborY="5144">
        <dgm:presLayoutVars>
          <dgm:chPref val="3"/>
        </dgm:presLayoutVars>
      </dgm:prSet>
      <dgm:spPr/>
      <dgm:t>
        <a:bodyPr/>
        <a:lstStyle/>
        <a:p>
          <a:endParaRPr lang="es-EC"/>
        </a:p>
      </dgm:t>
    </dgm:pt>
    <dgm:pt modelId="{6BE5C50C-BD2E-4F53-8A55-A2E6585B8956}" type="pres">
      <dgm:prSet presAssocID="{366D356C-AC33-43E9-B9FD-F20D97D7622C}" presName="level3hierChild" presStyleCnt="0"/>
      <dgm:spPr/>
    </dgm:pt>
  </dgm:ptLst>
  <dgm:cxnLst>
    <dgm:cxn modelId="{BBBC2BA4-F83A-49CE-B8DA-0DA8704A949B}" type="presOf" srcId="{2F3B409D-29C3-4BC2-B049-1F87D454FAB8}" destId="{F6163EA2-8CFE-438C-A617-80F21B29C7C7}" srcOrd="0" destOrd="0" presId="urn:microsoft.com/office/officeart/2008/layout/HorizontalMultiLevelHierarchy"/>
    <dgm:cxn modelId="{1E6EAC9E-C5FE-44ED-8165-113211796201}" type="presOf" srcId="{FFDE753E-0861-40F9-98BB-71EABFAD0E18}" destId="{C723988D-69DE-457F-BEE9-CA690B662611}" srcOrd="0" destOrd="0" presId="urn:microsoft.com/office/officeart/2008/layout/HorizontalMultiLevelHierarchy"/>
    <dgm:cxn modelId="{E4A33780-FABB-404B-B4E6-75C2F52A6955}" type="presOf" srcId="{02D92BAD-9F2B-4415-8F97-32B5F647B019}" destId="{12EA9603-D3EC-4E15-9EE7-9EEF26059AF8}" srcOrd="1" destOrd="0" presId="urn:microsoft.com/office/officeart/2008/layout/HorizontalMultiLevelHierarchy"/>
    <dgm:cxn modelId="{9BB805FC-429F-4F76-9CB0-1C3772C748AD}" type="presOf" srcId="{1F1A0048-46FA-4C09-BDB3-C128DF83798B}" destId="{280BC453-F925-47AE-9198-1B9A4E4E9674}" srcOrd="0" destOrd="0" presId="urn:microsoft.com/office/officeart/2008/layout/HorizontalMultiLevelHierarchy"/>
    <dgm:cxn modelId="{5D50969B-90B8-4984-9A07-4EBD4B3ADD34}" type="presOf" srcId="{6C9DF00D-7E45-4D9F-B60E-B369978F41A9}" destId="{7CA2A173-EA73-41F5-9CA8-89ADB118C0BF}" srcOrd="0" destOrd="0" presId="urn:microsoft.com/office/officeart/2008/layout/HorizontalMultiLevelHierarchy"/>
    <dgm:cxn modelId="{D81CDAFF-4C79-409C-9D64-E45DF681A333}" srcId="{47F84568-3A81-44DF-8CC6-4E85233DE8A5}" destId="{06585FA0-4F8E-41BE-94FF-422B72884C52}" srcOrd="1" destOrd="0" parTransId="{CF61CFA4-C281-437C-97B9-CEF5B8DDC8B3}" sibTransId="{7489474A-9EEF-49AD-98CD-555582090C2A}"/>
    <dgm:cxn modelId="{48FDFAB6-CC59-4F10-BDE5-2AC8AFFB53EB}" srcId="{447F5416-72A8-4E81-8E02-FCCAC9D5D123}" destId="{9DBAB9CB-B03E-4EAA-AE46-4FF5CA0E9767}" srcOrd="0" destOrd="0" parTransId="{6344A04A-56ED-4249-B963-92C60978618B}" sibTransId="{5119AA85-4252-4EC6-A809-075E470FC1A2}"/>
    <dgm:cxn modelId="{64EF9AA7-232E-47EE-BF6E-90DF3AF3B12F}" type="presOf" srcId="{F379FC1D-5415-40E6-B69D-4219A613583A}" destId="{93390A3A-B177-441B-853B-C49261B3C1E7}" srcOrd="1" destOrd="0" presId="urn:microsoft.com/office/officeart/2008/layout/HorizontalMultiLevelHierarchy"/>
    <dgm:cxn modelId="{403E1705-A9DB-44E7-934D-DE0D5B93BD8A}" srcId="{47F84568-3A81-44DF-8CC6-4E85233DE8A5}" destId="{F60C71BD-2E5B-4862-AA6A-71702E81393D}" srcOrd="4" destOrd="0" parTransId="{5824E334-893E-4F46-AC18-5922ABDDB5D6}" sibTransId="{857EB468-C2D3-470B-B3D8-F4B74AF66030}"/>
    <dgm:cxn modelId="{2FF508E2-F932-4D36-98A7-12B373711498}" type="presOf" srcId="{366D356C-AC33-43E9-B9FD-F20D97D7622C}" destId="{BE0FBBEF-CBC9-4397-9CA8-CB1638A342A2}" srcOrd="0" destOrd="0" presId="urn:microsoft.com/office/officeart/2008/layout/HorizontalMultiLevelHierarchy"/>
    <dgm:cxn modelId="{21FC45A8-A10A-426E-AA13-6FB2A4233DA5}" type="presOf" srcId="{8949EA7D-EA6A-4B17-8729-A352CA0837DC}" destId="{36A13A00-7B3E-4C70-B2B2-D24E5296D15D}" srcOrd="0" destOrd="0" presId="urn:microsoft.com/office/officeart/2008/layout/HorizontalMultiLevelHierarchy"/>
    <dgm:cxn modelId="{4D5F3DC4-392D-4DA8-ABF0-D43FFE2B2723}" type="presOf" srcId="{38303ADB-39BD-4317-9AC8-DAE21FB070AD}" destId="{5EBFF895-E292-41F6-AAFC-6CA4800DFF86}" srcOrd="0" destOrd="0" presId="urn:microsoft.com/office/officeart/2008/layout/HorizontalMultiLevelHierarchy"/>
    <dgm:cxn modelId="{4A5BF9D5-9354-42E3-9CD5-D4D90CDB9B0C}" srcId="{6C9DF00D-7E45-4D9F-B60E-B369978F41A9}" destId="{1D1B96B1-EB98-46BC-A855-2F7E5E3BDFAE}" srcOrd="0" destOrd="0" parTransId="{7530503A-AB2D-483D-B74B-BEFEA73729C3}" sibTransId="{C56240A2-F6C9-4ECB-BAA3-7ED3D08E6CAE}"/>
    <dgm:cxn modelId="{636E433F-0A2E-43D7-B372-2A8F78E082C5}" type="presOf" srcId="{1F1A0048-46FA-4C09-BDB3-C128DF83798B}" destId="{F22FB44C-4A77-42F1-9876-03BC6C084672}" srcOrd="1" destOrd="0" presId="urn:microsoft.com/office/officeart/2008/layout/HorizontalMultiLevelHierarchy"/>
    <dgm:cxn modelId="{124AA3A2-15F8-4590-AECD-3DD5F929730D}" srcId="{9F3F76BB-3543-45D0-B48F-88B4B673539B}" destId="{47F84568-3A81-44DF-8CC6-4E85233DE8A5}" srcOrd="0" destOrd="0" parTransId="{F379FC1D-5415-40E6-B69D-4219A613583A}" sibTransId="{1B1479B3-8612-4DAD-9E23-D3195653BCD9}"/>
    <dgm:cxn modelId="{C419F567-96B0-419B-A8F3-F62E719FB959}" type="presOf" srcId="{D9894C9B-B672-442A-9F27-197F9A1FA51E}" destId="{894BFC97-CB70-4CEC-AE03-EA13E21AB267}" srcOrd="1" destOrd="0" presId="urn:microsoft.com/office/officeart/2008/layout/HorizontalMultiLevelHierarchy"/>
    <dgm:cxn modelId="{CB249D2A-56F9-4445-AE2C-196C2D8812D3}" type="presOf" srcId="{8949EA7D-EA6A-4B17-8729-A352CA0837DC}" destId="{0D1A53E5-E38F-4DE2-B4EA-2544BD06EA61}" srcOrd="1" destOrd="0" presId="urn:microsoft.com/office/officeart/2008/layout/HorizontalMultiLevelHierarchy"/>
    <dgm:cxn modelId="{70ACCE1A-C94C-409A-BF6F-921184A0E098}" type="presOf" srcId="{7530503A-AB2D-483D-B74B-BEFEA73729C3}" destId="{B34B7FC3-8A7D-4E2C-8F69-334ABCD7CC90}" srcOrd="0" destOrd="0" presId="urn:microsoft.com/office/officeart/2008/layout/HorizontalMultiLevelHierarchy"/>
    <dgm:cxn modelId="{65B06BBE-0E4F-42E3-B798-DC5DA1576C27}" type="presOf" srcId="{BD9BCDF4-DF0B-4994-9A74-18E9C03AFE82}" destId="{F7D4A52B-B2E7-494E-BBAC-F3A67DB5BAA2}" srcOrd="1" destOrd="0" presId="urn:microsoft.com/office/officeart/2008/layout/HorizontalMultiLevelHierarchy"/>
    <dgm:cxn modelId="{200C0142-1417-4ECA-961A-6C093B067B54}" type="presOf" srcId="{B3B62E36-5BAB-426B-A61C-AB8F0194BE94}" destId="{8AAD9D2E-7C92-4195-B758-D16E219603DE}" srcOrd="0" destOrd="0" presId="urn:microsoft.com/office/officeart/2008/layout/HorizontalMultiLevelHierarchy"/>
    <dgm:cxn modelId="{9D724990-EE42-4052-89A1-6E0415D75141}" type="presOf" srcId="{F379FC1D-5415-40E6-B69D-4219A613583A}" destId="{E4D03A7C-9CD5-4F3D-A9FB-C0C599281E8D}" srcOrd="0" destOrd="0" presId="urn:microsoft.com/office/officeart/2008/layout/HorizontalMultiLevelHierarchy"/>
    <dgm:cxn modelId="{485C0DEC-DE91-4BFF-8148-3D45BA9175B5}" type="presOf" srcId="{BD9BCDF4-DF0B-4994-9A74-18E9C03AFE82}" destId="{2B6DA779-84F9-4DBB-805C-AD55F034FA23}" srcOrd="0" destOrd="0" presId="urn:microsoft.com/office/officeart/2008/layout/HorizontalMultiLevelHierarchy"/>
    <dgm:cxn modelId="{82165D1F-527B-41CC-8F3D-CD94AA18141B}" srcId="{5BC471C0-1B81-4589-A06B-27064506CD10}" destId="{67AA557F-02EC-4770-8380-C85C861DD176}" srcOrd="0" destOrd="0" parTransId="{BD9BCDF4-DF0B-4994-9A74-18E9C03AFE82}" sibTransId="{EF1247F1-2B9C-4648-8C67-653CECB7BE3B}"/>
    <dgm:cxn modelId="{DC7AEF2B-E4D1-43C0-9207-284B21F11694}" type="presOf" srcId="{5824E334-893E-4F46-AC18-5922ABDDB5D6}" destId="{B9748122-9C7A-4346-9AA8-5D387FC1E7AB}" srcOrd="1" destOrd="0" presId="urn:microsoft.com/office/officeart/2008/layout/HorizontalMultiLevelHierarchy"/>
    <dgm:cxn modelId="{2A3EB751-F1A6-45CC-9B02-D18E4E2E45CB}" srcId="{47F84568-3A81-44DF-8CC6-4E85233DE8A5}" destId="{5BC471C0-1B81-4589-A06B-27064506CD10}" srcOrd="0" destOrd="0" parTransId="{A5235CCA-9FED-49D0-90F4-C1E3E6CBDF86}" sibTransId="{10C0773F-E39C-4FB2-B903-5C2F11F653BE}"/>
    <dgm:cxn modelId="{F0362605-19E8-4AE7-81DF-8CE0CD144283}" type="presOf" srcId="{5824E334-893E-4F46-AC18-5922ABDDB5D6}" destId="{9840C022-693F-4FB3-96F2-C8BA51C2860C}" srcOrd="0" destOrd="0" presId="urn:microsoft.com/office/officeart/2008/layout/HorizontalMultiLevelHierarchy"/>
    <dgm:cxn modelId="{C866A8BD-260C-42FE-8086-BDF34A8D44D2}" type="presOf" srcId="{06585FA0-4F8E-41BE-94FF-422B72884C52}" destId="{0CA80ACC-93C0-4BCB-9335-F3CDDBD9B624}" srcOrd="0" destOrd="0" presId="urn:microsoft.com/office/officeart/2008/layout/HorizontalMultiLevelHierarchy"/>
    <dgm:cxn modelId="{845ABD98-4C1D-4735-9C4A-13A4D9D9468C}" type="presOf" srcId="{3477CAD1-4A05-4DE0-8C32-D9C954FF9BE8}" destId="{94AF8EF3-AB09-4A74-9BCF-CD46D5D614EE}" srcOrd="0" destOrd="0" presId="urn:microsoft.com/office/officeart/2008/layout/HorizontalMultiLevelHierarchy"/>
    <dgm:cxn modelId="{1F648929-3FF1-4A39-9DBE-6E48BBD81ED5}" type="presOf" srcId="{A5235CCA-9FED-49D0-90F4-C1E3E6CBDF86}" destId="{0267A5DC-6E58-4822-BD65-D84A7411389A}" srcOrd="1" destOrd="0" presId="urn:microsoft.com/office/officeart/2008/layout/HorizontalMultiLevelHierarchy"/>
    <dgm:cxn modelId="{6686FBAA-1752-4309-B3ED-575B245E95B6}" srcId="{47F84568-3A81-44DF-8CC6-4E85233DE8A5}" destId="{447F5416-72A8-4E81-8E02-FCCAC9D5D123}" srcOrd="5" destOrd="0" parTransId="{38303ADB-39BD-4317-9AC8-DAE21FB070AD}" sibTransId="{ADC9434B-4745-4A0E-8ABA-25C5FCFCBD94}"/>
    <dgm:cxn modelId="{9D1E30F0-8013-4BC7-9381-1A97363AD402}" srcId="{BBE9F30F-2199-4238-AFFA-90A67AD7BDC4}" destId="{9F3F76BB-3543-45D0-B48F-88B4B673539B}" srcOrd="0" destOrd="0" parTransId="{9BDA91B8-74D2-48BD-88B2-5B6E866B82AC}" sibTransId="{378A9A14-29C1-4225-9C20-DDC610C48ABD}"/>
    <dgm:cxn modelId="{4D79D00E-AE56-4A3F-BEE5-2E4E5AC1F233}" type="presOf" srcId="{6344A04A-56ED-4249-B963-92C60978618B}" destId="{A3533F29-3141-4297-855E-862CC0935DDB}" srcOrd="0" destOrd="0" presId="urn:microsoft.com/office/officeart/2008/layout/HorizontalMultiLevelHierarchy"/>
    <dgm:cxn modelId="{0BAB5E67-4E1E-437E-8E26-62EE74ACCB23}" type="presOf" srcId="{8C8F4A1F-53A5-43FD-AD26-BCE88A39F487}" destId="{5A037871-B502-40F6-9374-B7F80382E767}" srcOrd="0" destOrd="0" presId="urn:microsoft.com/office/officeart/2008/layout/HorizontalMultiLevelHierarchy"/>
    <dgm:cxn modelId="{5D0EBBDD-F4B4-4FBF-8098-401EEB2F61A9}" type="presOf" srcId="{7EFD3B7A-CF78-4EDF-B079-ED25D82C4FDF}" destId="{985D9640-AD98-45B2-9B16-904C3D564111}" srcOrd="0" destOrd="0" presId="urn:microsoft.com/office/officeart/2008/layout/HorizontalMultiLevelHierarchy"/>
    <dgm:cxn modelId="{F3E8C7D7-748B-45D5-B006-E019CCF01CAD}" type="presOf" srcId="{CF61CFA4-C281-437C-97B9-CEF5B8DDC8B3}" destId="{7D9E41AE-4EBA-4214-B586-6C749374F475}" srcOrd="1" destOrd="0" presId="urn:microsoft.com/office/officeart/2008/layout/HorizontalMultiLevelHierarchy"/>
    <dgm:cxn modelId="{1A4961E0-380F-48DC-BBB0-A4B231605427}" type="presOf" srcId="{447F5416-72A8-4E81-8E02-FCCAC9D5D123}" destId="{45B97C4C-19E2-46F4-80F8-B49052134E31}" srcOrd="0" destOrd="0" presId="urn:microsoft.com/office/officeart/2008/layout/HorizontalMultiLevelHierarchy"/>
    <dgm:cxn modelId="{D184B248-3C23-4887-98E6-1AE0B335B6E5}" type="presOf" srcId="{9F3F76BB-3543-45D0-B48F-88B4B673539B}" destId="{E41D3809-B005-4A92-8750-C3A4CF859DC2}" srcOrd="0" destOrd="0" presId="urn:microsoft.com/office/officeart/2008/layout/HorizontalMultiLevelHierarchy"/>
    <dgm:cxn modelId="{1D80C071-E0CD-48F9-A7B9-E06DAC948D42}" type="presOf" srcId="{47F84568-3A81-44DF-8CC6-4E85233DE8A5}" destId="{D5B93653-2736-46F8-8B70-CC21F863C311}" srcOrd="0" destOrd="0" presId="urn:microsoft.com/office/officeart/2008/layout/HorizontalMultiLevelHierarchy"/>
    <dgm:cxn modelId="{27FCEB54-E035-4BD8-9B08-B1B568FF04B4}" type="presOf" srcId="{9DBAB9CB-B03E-4EAA-AE46-4FF5CA0E9767}" destId="{0EB184B9-5558-4363-A9FE-D4A5AC0076AE}" srcOrd="0" destOrd="0" presId="urn:microsoft.com/office/officeart/2008/layout/HorizontalMultiLevelHierarchy"/>
    <dgm:cxn modelId="{9F29422E-A3C8-48A2-A3B2-60CBF292EA0B}" type="presOf" srcId="{1D1B96B1-EB98-46BC-A855-2F7E5E3BDFAE}" destId="{87E93989-7E27-4FFD-B8D7-B225CCA72C1D}" srcOrd="0" destOrd="0" presId="urn:microsoft.com/office/officeart/2008/layout/HorizontalMultiLevelHierarchy"/>
    <dgm:cxn modelId="{C2C75796-79FE-4E14-92F5-32D682C6626A}" type="presOf" srcId="{02D92BAD-9F2B-4415-8F97-32B5F647B019}" destId="{066BA581-7353-48EE-8CD7-DC2F52F9226B}" srcOrd="0" destOrd="0" presId="urn:microsoft.com/office/officeart/2008/layout/HorizontalMultiLevelHierarchy"/>
    <dgm:cxn modelId="{387F89C1-CD68-439E-9686-7A7778B06EE1}" type="presOf" srcId="{5BC471C0-1B81-4589-A06B-27064506CD10}" destId="{EA3A8909-013F-4145-ADF1-90D41932D93E}" srcOrd="0" destOrd="0" presId="urn:microsoft.com/office/officeart/2008/layout/HorizontalMultiLevelHierarchy"/>
    <dgm:cxn modelId="{8F031A7C-E5B2-4ACF-80DB-8780318BE9A1}" srcId="{F60C71BD-2E5B-4862-AA6A-71702E81393D}" destId="{B3B62E36-5BAB-426B-A61C-AB8F0194BE94}" srcOrd="0" destOrd="0" parTransId="{FFDE753E-0861-40F9-98BB-71EABFAD0E18}" sibTransId="{B289D161-2E71-4D07-A312-F9E673907C90}"/>
    <dgm:cxn modelId="{857694BC-1A45-459E-AF03-CAC13B20E035}" type="presOf" srcId="{7530503A-AB2D-483D-B74B-BEFEA73729C3}" destId="{5F10E572-F3B1-4201-A7EF-4F7A8D49CB92}" srcOrd="1" destOrd="0" presId="urn:microsoft.com/office/officeart/2008/layout/HorizontalMultiLevelHierarchy"/>
    <dgm:cxn modelId="{133C09EC-3D11-4716-89C4-B8D599C25461}" srcId="{06585FA0-4F8E-41BE-94FF-422B72884C52}" destId="{2F3B409D-29C3-4BC2-B049-1F87D454FAB8}" srcOrd="0" destOrd="0" parTransId="{02D92BAD-9F2B-4415-8F97-32B5F647B019}" sibTransId="{A76CADCD-B11C-4803-B26C-016DF77CE2B2}"/>
    <dgm:cxn modelId="{92D44B8E-00E3-475D-826A-66E48444A882}" srcId="{47F84568-3A81-44DF-8CC6-4E85233DE8A5}" destId="{7EFD3B7A-CF78-4EDF-B079-ED25D82C4FDF}" srcOrd="2" destOrd="0" parTransId="{8949EA7D-EA6A-4B17-8729-A352CA0837DC}" sibTransId="{DBFA2A0E-D9E1-4BF2-A62B-C7BD87CE1C19}"/>
    <dgm:cxn modelId="{A784A37C-9AC4-4B2D-8727-0A7E517386BA}" type="presOf" srcId="{D9894C9B-B672-442A-9F27-197F9A1FA51E}" destId="{D91BAB69-BBFF-4644-AFC6-A62D84334372}" srcOrd="0" destOrd="0" presId="urn:microsoft.com/office/officeart/2008/layout/HorizontalMultiLevelHierarchy"/>
    <dgm:cxn modelId="{23315552-DC26-4C82-A10B-4A309C757273}" type="presOf" srcId="{3B3718C7-B053-49F6-8269-76439F0E35D0}" destId="{4CB8CAFE-A676-4866-8E5D-BE2BFD8E4F83}" srcOrd="1" destOrd="0" presId="urn:microsoft.com/office/officeart/2008/layout/HorizontalMultiLevelHierarchy"/>
    <dgm:cxn modelId="{B66B30E1-F2D7-4E7A-8A81-4BD27D228CD6}" srcId="{7EFD3B7A-CF78-4EDF-B079-ED25D82C4FDF}" destId="{FF7A474E-759F-47F7-842B-84B9D30A5375}" srcOrd="0" destOrd="0" parTransId="{1F1A0048-46FA-4C09-BDB3-C128DF83798B}" sibTransId="{132BA523-6D82-4458-A0A0-158003AFE567}"/>
    <dgm:cxn modelId="{0E760A95-3467-408C-9689-9622BC9F3057}" type="presOf" srcId="{FF7A474E-759F-47F7-842B-84B9D30A5375}" destId="{360B9C85-C7FB-4916-95FB-1875785A8303}" srcOrd="0" destOrd="0" presId="urn:microsoft.com/office/officeart/2008/layout/HorizontalMultiLevelHierarchy"/>
    <dgm:cxn modelId="{4B5BEDA7-8E63-42DB-B96A-229C1896350C}" type="presOf" srcId="{8C8F4A1F-53A5-43FD-AD26-BCE88A39F487}" destId="{EA1A1C5D-297D-4EC5-A79D-96E12C275F10}" srcOrd="1" destOrd="0" presId="urn:microsoft.com/office/officeart/2008/layout/HorizontalMultiLevelHierarchy"/>
    <dgm:cxn modelId="{AD044324-0BD7-4EC9-ADD2-65B6064D6F18}" type="presOf" srcId="{6344A04A-56ED-4249-B963-92C60978618B}" destId="{49DDBDC2-27B2-415D-AB37-2CD534C39C00}" srcOrd="1" destOrd="0" presId="urn:microsoft.com/office/officeart/2008/layout/HorizontalMultiLevelHierarchy"/>
    <dgm:cxn modelId="{554737AB-3C58-4649-B9E2-43E1A11ABD08}" srcId="{47F84568-3A81-44DF-8CC6-4E85233DE8A5}" destId="{6C9DF00D-7E45-4D9F-B60E-B369978F41A9}" srcOrd="3" destOrd="0" parTransId="{8C8F4A1F-53A5-43FD-AD26-BCE88A39F487}" sibTransId="{79FBD405-418C-4287-ABF8-7FC00898980F}"/>
    <dgm:cxn modelId="{1AAEA0F0-7625-4930-9251-B0A59A804726}" type="presOf" srcId="{A5235CCA-9FED-49D0-90F4-C1E3E6CBDF86}" destId="{D694C639-10EA-471E-919A-C243DBFE0BB3}" srcOrd="0" destOrd="0" presId="urn:microsoft.com/office/officeart/2008/layout/HorizontalMultiLevelHierarchy"/>
    <dgm:cxn modelId="{60402460-DEBD-4C73-8E3B-43589886EDC6}" type="presOf" srcId="{67AA557F-02EC-4770-8380-C85C861DD176}" destId="{F6413422-9CEA-494F-B8C6-9BEEAAC6A39C}" srcOrd="0" destOrd="0" presId="urn:microsoft.com/office/officeart/2008/layout/HorizontalMultiLevelHierarchy"/>
    <dgm:cxn modelId="{2511203F-A9CD-4E18-B724-11FCD51DAF43}" type="presOf" srcId="{FFDE753E-0861-40F9-98BB-71EABFAD0E18}" destId="{90E1F727-B20A-4B00-8CEF-E87EFCF164A0}" srcOrd="1" destOrd="0" presId="urn:microsoft.com/office/officeart/2008/layout/HorizontalMultiLevelHierarchy"/>
    <dgm:cxn modelId="{7C1F74CC-8C9B-40F3-999E-924B93D04D3E}" type="presOf" srcId="{CF61CFA4-C281-437C-97B9-CEF5B8DDC8B3}" destId="{6CE9ED01-888E-4B78-8582-FB75BBD8A972}" srcOrd="0" destOrd="0" presId="urn:microsoft.com/office/officeart/2008/layout/HorizontalMultiLevelHierarchy"/>
    <dgm:cxn modelId="{5A51EBD9-9BB4-4FFE-B224-B1B9F90E0D39}" type="presOf" srcId="{F60C71BD-2E5B-4862-AA6A-71702E81393D}" destId="{7BFC90D2-FEBE-4E4C-BED2-6D207F4559A7}" srcOrd="0" destOrd="0" presId="urn:microsoft.com/office/officeart/2008/layout/HorizontalMultiLevelHierarchy"/>
    <dgm:cxn modelId="{F5155D73-9E5F-4244-B851-07A78269A081}" srcId="{3477CAD1-4A05-4DE0-8C32-D9C954FF9BE8}" destId="{366D356C-AC33-43E9-B9FD-F20D97D7622C}" srcOrd="0" destOrd="0" parTransId="{3B3718C7-B053-49F6-8269-76439F0E35D0}" sibTransId="{8B8C6155-5EBB-41AA-8FF0-C2BB5B36957E}"/>
    <dgm:cxn modelId="{8DDC3FA6-30AD-466F-80E6-6D072D7AB81F}" type="presOf" srcId="{BBE9F30F-2199-4238-AFFA-90A67AD7BDC4}" destId="{0F1F804F-4DC8-4B57-B675-2F233949201E}" srcOrd="0" destOrd="0" presId="urn:microsoft.com/office/officeart/2008/layout/HorizontalMultiLevelHierarchy"/>
    <dgm:cxn modelId="{1D346DB5-2F24-47CE-8977-2CA87EADAF96}" type="presOf" srcId="{3B3718C7-B053-49F6-8269-76439F0E35D0}" destId="{F66DCB83-6A56-469B-9D94-ADCF5DAD9403}" srcOrd="0" destOrd="0" presId="urn:microsoft.com/office/officeart/2008/layout/HorizontalMultiLevelHierarchy"/>
    <dgm:cxn modelId="{A3DE0880-1B9A-4D62-B2CE-F14937048759}" srcId="{47F84568-3A81-44DF-8CC6-4E85233DE8A5}" destId="{3477CAD1-4A05-4DE0-8C32-D9C954FF9BE8}" srcOrd="6" destOrd="0" parTransId="{D9894C9B-B672-442A-9F27-197F9A1FA51E}" sibTransId="{52FE6698-4CE7-4F3B-BACB-5469C96D0E66}"/>
    <dgm:cxn modelId="{9CBF91EF-E3CF-413F-B807-4A70B1244312}" type="presOf" srcId="{38303ADB-39BD-4317-9AC8-DAE21FB070AD}" destId="{3C003364-EB11-4955-8ADD-E280379422A1}" srcOrd="1" destOrd="0" presId="urn:microsoft.com/office/officeart/2008/layout/HorizontalMultiLevelHierarchy"/>
    <dgm:cxn modelId="{5D754B7E-A053-492A-8069-FAF7A7579949}" type="presParOf" srcId="{0F1F804F-4DC8-4B57-B675-2F233949201E}" destId="{593FC032-9419-4484-AAC3-44A707D7659A}" srcOrd="0" destOrd="0" presId="urn:microsoft.com/office/officeart/2008/layout/HorizontalMultiLevelHierarchy"/>
    <dgm:cxn modelId="{8909C33B-C2DE-4F56-9658-41581F27F05A}" type="presParOf" srcId="{593FC032-9419-4484-AAC3-44A707D7659A}" destId="{E41D3809-B005-4A92-8750-C3A4CF859DC2}" srcOrd="0" destOrd="0" presId="urn:microsoft.com/office/officeart/2008/layout/HorizontalMultiLevelHierarchy"/>
    <dgm:cxn modelId="{77D28172-012E-4CC3-9AE0-A347B57BA4AA}" type="presParOf" srcId="{593FC032-9419-4484-AAC3-44A707D7659A}" destId="{5EF2F110-FC1F-4629-AC00-06AFB0252706}" srcOrd="1" destOrd="0" presId="urn:microsoft.com/office/officeart/2008/layout/HorizontalMultiLevelHierarchy"/>
    <dgm:cxn modelId="{C0DF9EFE-A950-44BA-A90D-EDF46E50BADE}" type="presParOf" srcId="{5EF2F110-FC1F-4629-AC00-06AFB0252706}" destId="{E4D03A7C-9CD5-4F3D-A9FB-C0C599281E8D}" srcOrd="0" destOrd="0" presId="urn:microsoft.com/office/officeart/2008/layout/HorizontalMultiLevelHierarchy"/>
    <dgm:cxn modelId="{EEA644F1-FCA1-4F2D-AAB9-225FEA42DE31}" type="presParOf" srcId="{E4D03A7C-9CD5-4F3D-A9FB-C0C599281E8D}" destId="{93390A3A-B177-441B-853B-C49261B3C1E7}" srcOrd="0" destOrd="0" presId="urn:microsoft.com/office/officeart/2008/layout/HorizontalMultiLevelHierarchy"/>
    <dgm:cxn modelId="{7204AFEC-9A3B-4B16-B7E0-CB9CC5BF4A7A}" type="presParOf" srcId="{5EF2F110-FC1F-4629-AC00-06AFB0252706}" destId="{255ECFE9-4FFA-4DE6-819A-993649EF84BA}" srcOrd="1" destOrd="0" presId="urn:microsoft.com/office/officeart/2008/layout/HorizontalMultiLevelHierarchy"/>
    <dgm:cxn modelId="{793E9A74-9F93-487F-964A-64FBD936D710}" type="presParOf" srcId="{255ECFE9-4FFA-4DE6-819A-993649EF84BA}" destId="{D5B93653-2736-46F8-8B70-CC21F863C311}" srcOrd="0" destOrd="0" presId="urn:microsoft.com/office/officeart/2008/layout/HorizontalMultiLevelHierarchy"/>
    <dgm:cxn modelId="{4DC6D3F9-EAD8-4F97-971F-31640EDEC083}" type="presParOf" srcId="{255ECFE9-4FFA-4DE6-819A-993649EF84BA}" destId="{5280FEA8-A1FF-42C0-84C6-296DCA8431C0}" srcOrd="1" destOrd="0" presId="urn:microsoft.com/office/officeart/2008/layout/HorizontalMultiLevelHierarchy"/>
    <dgm:cxn modelId="{9C0ADBFE-2F3E-4F71-A9C3-108020211D3D}" type="presParOf" srcId="{5280FEA8-A1FF-42C0-84C6-296DCA8431C0}" destId="{D694C639-10EA-471E-919A-C243DBFE0BB3}" srcOrd="0" destOrd="0" presId="urn:microsoft.com/office/officeart/2008/layout/HorizontalMultiLevelHierarchy"/>
    <dgm:cxn modelId="{8D873904-E7AA-4A27-BA91-17485AC42C60}" type="presParOf" srcId="{D694C639-10EA-471E-919A-C243DBFE0BB3}" destId="{0267A5DC-6E58-4822-BD65-D84A7411389A}" srcOrd="0" destOrd="0" presId="urn:microsoft.com/office/officeart/2008/layout/HorizontalMultiLevelHierarchy"/>
    <dgm:cxn modelId="{AB53A19B-DF99-4280-BFB0-FEF558F04DCE}" type="presParOf" srcId="{5280FEA8-A1FF-42C0-84C6-296DCA8431C0}" destId="{1FAFAF22-126D-4611-9AE1-602E4ED59E5F}" srcOrd="1" destOrd="0" presId="urn:microsoft.com/office/officeart/2008/layout/HorizontalMultiLevelHierarchy"/>
    <dgm:cxn modelId="{93BB0BD4-373E-4D43-B7E9-027E5232FA64}" type="presParOf" srcId="{1FAFAF22-126D-4611-9AE1-602E4ED59E5F}" destId="{EA3A8909-013F-4145-ADF1-90D41932D93E}" srcOrd="0" destOrd="0" presId="urn:microsoft.com/office/officeart/2008/layout/HorizontalMultiLevelHierarchy"/>
    <dgm:cxn modelId="{D03BD48C-F9EA-484E-A10E-92B1080AAB5A}" type="presParOf" srcId="{1FAFAF22-126D-4611-9AE1-602E4ED59E5F}" destId="{2EB0F224-BDD6-42E3-8B93-8463ECF1860E}" srcOrd="1" destOrd="0" presId="urn:microsoft.com/office/officeart/2008/layout/HorizontalMultiLevelHierarchy"/>
    <dgm:cxn modelId="{83E2F907-1597-46AB-ADFC-A33FE64D7F19}" type="presParOf" srcId="{2EB0F224-BDD6-42E3-8B93-8463ECF1860E}" destId="{2B6DA779-84F9-4DBB-805C-AD55F034FA23}" srcOrd="0" destOrd="0" presId="urn:microsoft.com/office/officeart/2008/layout/HorizontalMultiLevelHierarchy"/>
    <dgm:cxn modelId="{9CEAA0C7-E0B0-4BD8-A245-C529341643D7}" type="presParOf" srcId="{2B6DA779-84F9-4DBB-805C-AD55F034FA23}" destId="{F7D4A52B-B2E7-494E-BBAC-F3A67DB5BAA2}" srcOrd="0" destOrd="0" presId="urn:microsoft.com/office/officeart/2008/layout/HorizontalMultiLevelHierarchy"/>
    <dgm:cxn modelId="{D839D74C-8F33-41AB-B921-BC7134199EA7}" type="presParOf" srcId="{2EB0F224-BDD6-42E3-8B93-8463ECF1860E}" destId="{41AA9AEA-8AB1-40AE-ABDB-09E933C5E67D}" srcOrd="1" destOrd="0" presId="urn:microsoft.com/office/officeart/2008/layout/HorizontalMultiLevelHierarchy"/>
    <dgm:cxn modelId="{A8926772-4FC0-4BE9-A494-C3BE86AC3D0F}" type="presParOf" srcId="{41AA9AEA-8AB1-40AE-ABDB-09E933C5E67D}" destId="{F6413422-9CEA-494F-B8C6-9BEEAAC6A39C}" srcOrd="0" destOrd="0" presId="urn:microsoft.com/office/officeart/2008/layout/HorizontalMultiLevelHierarchy"/>
    <dgm:cxn modelId="{288C5FAD-2D4C-46F9-8536-A19A0772C319}" type="presParOf" srcId="{41AA9AEA-8AB1-40AE-ABDB-09E933C5E67D}" destId="{3DFA836B-33A8-4D77-B1B4-58E0A70ABED5}" srcOrd="1" destOrd="0" presId="urn:microsoft.com/office/officeart/2008/layout/HorizontalMultiLevelHierarchy"/>
    <dgm:cxn modelId="{75200322-3E37-4DD4-BB54-C0A4EDB47390}" type="presParOf" srcId="{5280FEA8-A1FF-42C0-84C6-296DCA8431C0}" destId="{6CE9ED01-888E-4B78-8582-FB75BBD8A972}" srcOrd="2" destOrd="0" presId="urn:microsoft.com/office/officeart/2008/layout/HorizontalMultiLevelHierarchy"/>
    <dgm:cxn modelId="{6EBAAFC0-F4D1-4A62-AD92-68D2B5433129}" type="presParOf" srcId="{6CE9ED01-888E-4B78-8582-FB75BBD8A972}" destId="{7D9E41AE-4EBA-4214-B586-6C749374F475}" srcOrd="0" destOrd="0" presId="urn:microsoft.com/office/officeart/2008/layout/HorizontalMultiLevelHierarchy"/>
    <dgm:cxn modelId="{FD2FE4D9-E6D7-4E7A-82F8-CC7C8EC165BB}" type="presParOf" srcId="{5280FEA8-A1FF-42C0-84C6-296DCA8431C0}" destId="{08E748C1-26BC-47C3-BEB1-10551DD661A5}" srcOrd="3" destOrd="0" presId="urn:microsoft.com/office/officeart/2008/layout/HorizontalMultiLevelHierarchy"/>
    <dgm:cxn modelId="{7D646D4A-2953-48F1-B991-00710258D734}" type="presParOf" srcId="{08E748C1-26BC-47C3-BEB1-10551DD661A5}" destId="{0CA80ACC-93C0-4BCB-9335-F3CDDBD9B624}" srcOrd="0" destOrd="0" presId="urn:microsoft.com/office/officeart/2008/layout/HorizontalMultiLevelHierarchy"/>
    <dgm:cxn modelId="{05F4C024-17D2-4A11-AC51-B92928B1D7CC}" type="presParOf" srcId="{08E748C1-26BC-47C3-BEB1-10551DD661A5}" destId="{7A46CDA1-C721-4A5B-BFAC-FB5A15715B4E}" srcOrd="1" destOrd="0" presId="urn:microsoft.com/office/officeart/2008/layout/HorizontalMultiLevelHierarchy"/>
    <dgm:cxn modelId="{2140A9DF-EFA6-4C1A-94D2-21D89B93B209}" type="presParOf" srcId="{7A46CDA1-C721-4A5B-BFAC-FB5A15715B4E}" destId="{066BA581-7353-48EE-8CD7-DC2F52F9226B}" srcOrd="0" destOrd="0" presId="urn:microsoft.com/office/officeart/2008/layout/HorizontalMultiLevelHierarchy"/>
    <dgm:cxn modelId="{F5128780-485B-4FF8-BD7B-CBCFDC844F09}" type="presParOf" srcId="{066BA581-7353-48EE-8CD7-DC2F52F9226B}" destId="{12EA9603-D3EC-4E15-9EE7-9EEF26059AF8}" srcOrd="0" destOrd="0" presId="urn:microsoft.com/office/officeart/2008/layout/HorizontalMultiLevelHierarchy"/>
    <dgm:cxn modelId="{56C55EAF-D8B3-4F68-94AC-7BD9FFA6AA21}" type="presParOf" srcId="{7A46CDA1-C721-4A5B-BFAC-FB5A15715B4E}" destId="{26FCD0F8-76DA-4D9E-B6FE-4DB152A04D06}" srcOrd="1" destOrd="0" presId="urn:microsoft.com/office/officeart/2008/layout/HorizontalMultiLevelHierarchy"/>
    <dgm:cxn modelId="{32E5D980-9289-434A-A012-8219BED9FCE3}" type="presParOf" srcId="{26FCD0F8-76DA-4D9E-B6FE-4DB152A04D06}" destId="{F6163EA2-8CFE-438C-A617-80F21B29C7C7}" srcOrd="0" destOrd="0" presId="urn:microsoft.com/office/officeart/2008/layout/HorizontalMultiLevelHierarchy"/>
    <dgm:cxn modelId="{DEB30489-7801-48AB-A61E-BD308FD8C0C7}" type="presParOf" srcId="{26FCD0F8-76DA-4D9E-B6FE-4DB152A04D06}" destId="{5DBA8EC1-BBDD-4F0C-8E4F-B5EB74FA4AE4}" srcOrd="1" destOrd="0" presId="urn:microsoft.com/office/officeart/2008/layout/HorizontalMultiLevelHierarchy"/>
    <dgm:cxn modelId="{4CEBB931-EB95-40F9-86C1-1A65C9B6D942}" type="presParOf" srcId="{5280FEA8-A1FF-42C0-84C6-296DCA8431C0}" destId="{36A13A00-7B3E-4C70-B2B2-D24E5296D15D}" srcOrd="4" destOrd="0" presId="urn:microsoft.com/office/officeart/2008/layout/HorizontalMultiLevelHierarchy"/>
    <dgm:cxn modelId="{8A4A6510-3565-410A-BB33-49D5A1C77D6D}" type="presParOf" srcId="{36A13A00-7B3E-4C70-B2B2-D24E5296D15D}" destId="{0D1A53E5-E38F-4DE2-B4EA-2544BD06EA61}" srcOrd="0" destOrd="0" presId="urn:microsoft.com/office/officeart/2008/layout/HorizontalMultiLevelHierarchy"/>
    <dgm:cxn modelId="{A60665B2-BCE6-4216-80E7-FAEBE09172B5}" type="presParOf" srcId="{5280FEA8-A1FF-42C0-84C6-296DCA8431C0}" destId="{CB8BEC0F-A0C0-4C70-A478-86CCE8C9230F}" srcOrd="5" destOrd="0" presId="urn:microsoft.com/office/officeart/2008/layout/HorizontalMultiLevelHierarchy"/>
    <dgm:cxn modelId="{26A5211C-F3E6-4273-8131-0A82EFAEAE6D}" type="presParOf" srcId="{CB8BEC0F-A0C0-4C70-A478-86CCE8C9230F}" destId="{985D9640-AD98-45B2-9B16-904C3D564111}" srcOrd="0" destOrd="0" presId="urn:microsoft.com/office/officeart/2008/layout/HorizontalMultiLevelHierarchy"/>
    <dgm:cxn modelId="{AC04E9C2-470C-4B9E-A875-2343D6A1B2C8}" type="presParOf" srcId="{CB8BEC0F-A0C0-4C70-A478-86CCE8C9230F}" destId="{BF9A165B-0EE1-48F3-9B68-43118E64B7F9}" srcOrd="1" destOrd="0" presId="urn:microsoft.com/office/officeart/2008/layout/HorizontalMultiLevelHierarchy"/>
    <dgm:cxn modelId="{D97F8573-0CCC-4A5F-8AFF-4EADF870CC78}" type="presParOf" srcId="{BF9A165B-0EE1-48F3-9B68-43118E64B7F9}" destId="{280BC453-F925-47AE-9198-1B9A4E4E9674}" srcOrd="0" destOrd="0" presId="urn:microsoft.com/office/officeart/2008/layout/HorizontalMultiLevelHierarchy"/>
    <dgm:cxn modelId="{B95FD761-8C5B-4750-92C4-370756C7811A}" type="presParOf" srcId="{280BC453-F925-47AE-9198-1B9A4E4E9674}" destId="{F22FB44C-4A77-42F1-9876-03BC6C084672}" srcOrd="0" destOrd="0" presId="urn:microsoft.com/office/officeart/2008/layout/HorizontalMultiLevelHierarchy"/>
    <dgm:cxn modelId="{54CA70BB-21DE-4A60-AC2A-0969A736DA1D}" type="presParOf" srcId="{BF9A165B-0EE1-48F3-9B68-43118E64B7F9}" destId="{ADCFBE11-5C65-42F6-B5B4-D1BB060178CA}" srcOrd="1" destOrd="0" presId="urn:microsoft.com/office/officeart/2008/layout/HorizontalMultiLevelHierarchy"/>
    <dgm:cxn modelId="{C3A9B49B-19EF-4345-AF47-899F11F2AF76}" type="presParOf" srcId="{ADCFBE11-5C65-42F6-B5B4-D1BB060178CA}" destId="{360B9C85-C7FB-4916-95FB-1875785A8303}" srcOrd="0" destOrd="0" presId="urn:microsoft.com/office/officeart/2008/layout/HorizontalMultiLevelHierarchy"/>
    <dgm:cxn modelId="{4379A4C9-C11D-462B-A25A-616AC515BBEE}" type="presParOf" srcId="{ADCFBE11-5C65-42F6-B5B4-D1BB060178CA}" destId="{3D241092-17D6-44F3-B651-68760F2B7A28}" srcOrd="1" destOrd="0" presId="urn:microsoft.com/office/officeart/2008/layout/HorizontalMultiLevelHierarchy"/>
    <dgm:cxn modelId="{36249447-CA8E-4536-9C39-782DF0EDBF90}" type="presParOf" srcId="{5280FEA8-A1FF-42C0-84C6-296DCA8431C0}" destId="{5A037871-B502-40F6-9374-B7F80382E767}" srcOrd="6" destOrd="0" presId="urn:microsoft.com/office/officeart/2008/layout/HorizontalMultiLevelHierarchy"/>
    <dgm:cxn modelId="{8682FAAE-C644-43A4-ABFE-4E6E16C02F5A}" type="presParOf" srcId="{5A037871-B502-40F6-9374-B7F80382E767}" destId="{EA1A1C5D-297D-4EC5-A79D-96E12C275F10}" srcOrd="0" destOrd="0" presId="urn:microsoft.com/office/officeart/2008/layout/HorizontalMultiLevelHierarchy"/>
    <dgm:cxn modelId="{027ABC98-0FEC-4AD1-BA2D-6FA85655B4F3}" type="presParOf" srcId="{5280FEA8-A1FF-42C0-84C6-296DCA8431C0}" destId="{DBD90F81-9029-4D50-9259-F204FD9E838C}" srcOrd="7" destOrd="0" presId="urn:microsoft.com/office/officeart/2008/layout/HorizontalMultiLevelHierarchy"/>
    <dgm:cxn modelId="{06579F0F-3CC1-4F7B-B2D5-99E85A4182E2}" type="presParOf" srcId="{DBD90F81-9029-4D50-9259-F204FD9E838C}" destId="{7CA2A173-EA73-41F5-9CA8-89ADB118C0BF}" srcOrd="0" destOrd="0" presId="urn:microsoft.com/office/officeart/2008/layout/HorizontalMultiLevelHierarchy"/>
    <dgm:cxn modelId="{B795DC52-C1AE-4002-AEC4-6916DC3D46A8}" type="presParOf" srcId="{DBD90F81-9029-4D50-9259-F204FD9E838C}" destId="{699C39E6-5D34-4101-AF66-BD4F7970CA31}" srcOrd="1" destOrd="0" presId="urn:microsoft.com/office/officeart/2008/layout/HorizontalMultiLevelHierarchy"/>
    <dgm:cxn modelId="{64676DFF-0C34-44A2-84B2-F44B81BE67A0}" type="presParOf" srcId="{699C39E6-5D34-4101-AF66-BD4F7970CA31}" destId="{B34B7FC3-8A7D-4E2C-8F69-334ABCD7CC90}" srcOrd="0" destOrd="0" presId="urn:microsoft.com/office/officeart/2008/layout/HorizontalMultiLevelHierarchy"/>
    <dgm:cxn modelId="{D6BC057D-6044-42AC-8543-216C0E623E72}" type="presParOf" srcId="{B34B7FC3-8A7D-4E2C-8F69-334ABCD7CC90}" destId="{5F10E572-F3B1-4201-A7EF-4F7A8D49CB92}" srcOrd="0" destOrd="0" presId="urn:microsoft.com/office/officeart/2008/layout/HorizontalMultiLevelHierarchy"/>
    <dgm:cxn modelId="{2AB54234-3A25-4921-B600-324183A42DA7}" type="presParOf" srcId="{699C39E6-5D34-4101-AF66-BD4F7970CA31}" destId="{88E71A80-2B44-473B-8F9B-797751F3E8FE}" srcOrd="1" destOrd="0" presId="urn:microsoft.com/office/officeart/2008/layout/HorizontalMultiLevelHierarchy"/>
    <dgm:cxn modelId="{16551964-A889-49D1-AE6D-1F2AACDD02E5}" type="presParOf" srcId="{88E71A80-2B44-473B-8F9B-797751F3E8FE}" destId="{87E93989-7E27-4FFD-B8D7-B225CCA72C1D}" srcOrd="0" destOrd="0" presId="urn:microsoft.com/office/officeart/2008/layout/HorizontalMultiLevelHierarchy"/>
    <dgm:cxn modelId="{D8BA306B-6B31-4647-92FA-8ECB74196536}" type="presParOf" srcId="{88E71A80-2B44-473B-8F9B-797751F3E8FE}" destId="{527D791D-ED8F-481D-B07E-9B29CE4FB6FC}" srcOrd="1" destOrd="0" presId="urn:microsoft.com/office/officeart/2008/layout/HorizontalMultiLevelHierarchy"/>
    <dgm:cxn modelId="{3361C6D3-0605-4D9D-8147-608AABA04A45}" type="presParOf" srcId="{5280FEA8-A1FF-42C0-84C6-296DCA8431C0}" destId="{9840C022-693F-4FB3-96F2-C8BA51C2860C}" srcOrd="8" destOrd="0" presId="urn:microsoft.com/office/officeart/2008/layout/HorizontalMultiLevelHierarchy"/>
    <dgm:cxn modelId="{32CABB6D-2B13-49C8-BA7F-B97A145DB621}" type="presParOf" srcId="{9840C022-693F-4FB3-96F2-C8BA51C2860C}" destId="{B9748122-9C7A-4346-9AA8-5D387FC1E7AB}" srcOrd="0" destOrd="0" presId="urn:microsoft.com/office/officeart/2008/layout/HorizontalMultiLevelHierarchy"/>
    <dgm:cxn modelId="{792FEC9E-977D-44BE-86BF-41DD7D4F1A87}" type="presParOf" srcId="{5280FEA8-A1FF-42C0-84C6-296DCA8431C0}" destId="{6ADAE4EC-DBE5-48E9-AB50-550418A0505A}" srcOrd="9" destOrd="0" presId="urn:microsoft.com/office/officeart/2008/layout/HorizontalMultiLevelHierarchy"/>
    <dgm:cxn modelId="{48EAE168-F316-4C2A-82B4-C634A7CEE396}" type="presParOf" srcId="{6ADAE4EC-DBE5-48E9-AB50-550418A0505A}" destId="{7BFC90D2-FEBE-4E4C-BED2-6D207F4559A7}" srcOrd="0" destOrd="0" presId="urn:microsoft.com/office/officeart/2008/layout/HorizontalMultiLevelHierarchy"/>
    <dgm:cxn modelId="{B596ABA1-AF42-402F-BA1F-915347DE22EC}" type="presParOf" srcId="{6ADAE4EC-DBE5-48E9-AB50-550418A0505A}" destId="{3B9B8020-E54E-4B36-B90B-0E73800D920A}" srcOrd="1" destOrd="0" presId="urn:microsoft.com/office/officeart/2008/layout/HorizontalMultiLevelHierarchy"/>
    <dgm:cxn modelId="{8B17B550-9958-477C-AC3D-688363849776}" type="presParOf" srcId="{3B9B8020-E54E-4B36-B90B-0E73800D920A}" destId="{C723988D-69DE-457F-BEE9-CA690B662611}" srcOrd="0" destOrd="0" presId="urn:microsoft.com/office/officeart/2008/layout/HorizontalMultiLevelHierarchy"/>
    <dgm:cxn modelId="{B605F949-FD69-405B-B941-0B18553C82F0}" type="presParOf" srcId="{C723988D-69DE-457F-BEE9-CA690B662611}" destId="{90E1F727-B20A-4B00-8CEF-E87EFCF164A0}" srcOrd="0" destOrd="0" presId="urn:microsoft.com/office/officeart/2008/layout/HorizontalMultiLevelHierarchy"/>
    <dgm:cxn modelId="{9A2833BC-7037-4CD1-97B0-D89414BCF8D8}" type="presParOf" srcId="{3B9B8020-E54E-4B36-B90B-0E73800D920A}" destId="{8FC5FAD2-163A-4FA8-95BD-868C1093ADCC}" srcOrd="1" destOrd="0" presId="urn:microsoft.com/office/officeart/2008/layout/HorizontalMultiLevelHierarchy"/>
    <dgm:cxn modelId="{ABAF9DE1-72B5-4D2B-B534-C0582551C366}" type="presParOf" srcId="{8FC5FAD2-163A-4FA8-95BD-868C1093ADCC}" destId="{8AAD9D2E-7C92-4195-B758-D16E219603DE}" srcOrd="0" destOrd="0" presId="urn:microsoft.com/office/officeart/2008/layout/HorizontalMultiLevelHierarchy"/>
    <dgm:cxn modelId="{9DD77FA6-AD93-4809-96DD-791BEE459949}" type="presParOf" srcId="{8FC5FAD2-163A-4FA8-95BD-868C1093ADCC}" destId="{CC015902-C87A-4700-9620-4F26D13D493B}" srcOrd="1" destOrd="0" presId="urn:microsoft.com/office/officeart/2008/layout/HorizontalMultiLevelHierarchy"/>
    <dgm:cxn modelId="{27531A4A-B198-48B4-ADB8-5EF190F16D1C}" type="presParOf" srcId="{5280FEA8-A1FF-42C0-84C6-296DCA8431C0}" destId="{5EBFF895-E292-41F6-AAFC-6CA4800DFF86}" srcOrd="10" destOrd="0" presId="urn:microsoft.com/office/officeart/2008/layout/HorizontalMultiLevelHierarchy"/>
    <dgm:cxn modelId="{AE010A42-7FAA-4D50-9200-80FDF8D0E469}" type="presParOf" srcId="{5EBFF895-E292-41F6-AAFC-6CA4800DFF86}" destId="{3C003364-EB11-4955-8ADD-E280379422A1}" srcOrd="0" destOrd="0" presId="urn:microsoft.com/office/officeart/2008/layout/HorizontalMultiLevelHierarchy"/>
    <dgm:cxn modelId="{13D6C9AB-D685-4CE7-BE28-FB2FE25A9012}" type="presParOf" srcId="{5280FEA8-A1FF-42C0-84C6-296DCA8431C0}" destId="{C1B3D9A7-D72A-4CB4-BE1B-5DB1525EDED3}" srcOrd="11" destOrd="0" presId="urn:microsoft.com/office/officeart/2008/layout/HorizontalMultiLevelHierarchy"/>
    <dgm:cxn modelId="{F2166F20-9E92-484E-914D-5B5606E00C4B}" type="presParOf" srcId="{C1B3D9A7-D72A-4CB4-BE1B-5DB1525EDED3}" destId="{45B97C4C-19E2-46F4-80F8-B49052134E31}" srcOrd="0" destOrd="0" presId="urn:microsoft.com/office/officeart/2008/layout/HorizontalMultiLevelHierarchy"/>
    <dgm:cxn modelId="{E9F58308-E25E-492D-8E02-367AAEAB6179}" type="presParOf" srcId="{C1B3D9A7-D72A-4CB4-BE1B-5DB1525EDED3}" destId="{56D493E0-E6C9-47D2-AF0E-15544453E45C}" srcOrd="1" destOrd="0" presId="urn:microsoft.com/office/officeart/2008/layout/HorizontalMultiLevelHierarchy"/>
    <dgm:cxn modelId="{2D16FADD-5F3A-4507-B539-10272A04EBBC}" type="presParOf" srcId="{56D493E0-E6C9-47D2-AF0E-15544453E45C}" destId="{A3533F29-3141-4297-855E-862CC0935DDB}" srcOrd="0" destOrd="0" presId="urn:microsoft.com/office/officeart/2008/layout/HorizontalMultiLevelHierarchy"/>
    <dgm:cxn modelId="{6A7C9146-05A7-405E-9BB3-8782E5FC977D}" type="presParOf" srcId="{A3533F29-3141-4297-855E-862CC0935DDB}" destId="{49DDBDC2-27B2-415D-AB37-2CD534C39C00}" srcOrd="0" destOrd="0" presId="urn:microsoft.com/office/officeart/2008/layout/HorizontalMultiLevelHierarchy"/>
    <dgm:cxn modelId="{6803F4EA-ABF5-45D6-B5B8-23C9EFEAC3F1}" type="presParOf" srcId="{56D493E0-E6C9-47D2-AF0E-15544453E45C}" destId="{1EE2F6B3-C85A-4802-923A-417EF9173040}" srcOrd="1" destOrd="0" presId="urn:microsoft.com/office/officeart/2008/layout/HorizontalMultiLevelHierarchy"/>
    <dgm:cxn modelId="{55C737CB-583D-4EA0-841E-C10F978DDB6E}" type="presParOf" srcId="{1EE2F6B3-C85A-4802-923A-417EF9173040}" destId="{0EB184B9-5558-4363-A9FE-D4A5AC0076AE}" srcOrd="0" destOrd="0" presId="urn:microsoft.com/office/officeart/2008/layout/HorizontalMultiLevelHierarchy"/>
    <dgm:cxn modelId="{4B483053-BF38-40FE-A222-F44343EFAC7A}" type="presParOf" srcId="{1EE2F6B3-C85A-4802-923A-417EF9173040}" destId="{D07132AF-C283-458A-8215-6CB9EF580FFD}" srcOrd="1" destOrd="0" presId="urn:microsoft.com/office/officeart/2008/layout/HorizontalMultiLevelHierarchy"/>
    <dgm:cxn modelId="{EF543382-101A-4990-99E5-0A33D6BD77A6}" type="presParOf" srcId="{5280FEA8-A1FF-42C0-84C6-296DCA8431C0}" destId="{D91BAB69-BBFF-4644-AFC6-A62D84334372}" srcOrd="12" destOrd="0" presId="urn:microsoft.com/office/officeart/2008/layout/HorizontalMultiLevelHierarchy"/>
    <dgm:cxn modelId="{ABD0C50C-B4B4-44CB-9FB9-5D711CB7CC6E}" type="presParOf" srcId="{D91BAB69-BBFF-4644-AFC6-A62D84334372}" destId="{894BFC97-CB70-4CEC-AE03-EA13E21AB267}" srcOrd="0" destOrd="0" presId="urn:microsoft.com/office/officeart/2008/layout/HorizontalMultiLevelHierarchy"/>
    <dgm:cxn modelId="{B655A8ED-126C-4932-A96D-C3D7D1C803EC}" type="presParOf" srcId="{5280FEA8-A1FF-42C0-84C6-296DCA8431C0}" destId="{1E1C17FF-5857-4EBD-8F55-487139247BA6}" srcOrd="13" destOrd="0" presId="urn:microsoft.com/office/officeart/2008/layout/HorizontalMultiLevelHierarchy"/>
    <dgm:cxn modelId="{237B5048-72FA-4111-87A1-13D1690A8789}" type="presParOf" srcId="{1E1C17FF-5857-4EBD-8F55-487139247BA6}" destId="{94AF8EF3-AB09-4A74-9BCF-CD46D5D614EE}" srcOrd="0" destOrd="0" presId="urn:microsoft.com/office/officeart/2008/layout/HorizontalMultiLevelHierarchy"/>
    <dgm:cxn modelId="{6E5CB6F2-B891-4A91-A4BE-CC8DAA07D46B}" type="presParOf" srcId="{1E1C17FF-5857-4EBD-8F55-487139247BA6}" destId="{86EA77B2-3753-4627-8456-C23CF48B4888}" srcOrd="1" destOrd="0" presId="urn:microsoft.com/office/officeart/2008/layout/HorizontalMultiLevelHierarchy"/>
    <dgm:cxn modelId="{E83D6365-43C9-4F90-BE53-F501393620C3}" type="presParOf" srcId="{86EA77B2-3753-4627-8456-C23CF48B4888}" destId="{F66DCB83-6A56-469B-9D94-ADCF5DAD9403}" srcOrd="0" destOrd="0" presId="urn:microsoft.com/office/officeart/2008/layout/HorizontalMultiLevelHierarchy"/>
    <dgm:cxn modelId="{BB4C8EFC-AF88-4B7B-96B9-F56CFCAB0338}" type="presParOf" srcId="{F66DCB83-6A56-469B-9D94-ADCF5DAD9403}" destId="{4CB8CAFE-A676-4866-8E5D-BE2BFD8E4F83}" srcOrd="0" destOrd="0" presId="urn:microsoft.com/office/officeart/2008/layout/HorizontalMultiLevelHierarchy"/>
    <dgm:cxn modelId="{A7EED0EC-4F45-4735-A9E8-E1E3ECC65EDC}" type="presParOf" srcId="{86EA77B2-3753-4627-8456-C23CF48B4888}" destId="{860574B5-A772-459E-A320-73FCFF469662}" srcOrd="1" destOrd="0" presId="urn:microsoft.com/office/officeart/2008/layout/HorizontalMultiLevelHierarchy"/>
    <dgm:cxn modelId="{C9FC9513-9988-4CEF-B961-AAFDF659F337}" type="presParOf" srcId="{860574B5-A772-459E-A320-73FCFF469662}" destId="{BE0FBBEF-CBC9-4397-9CA8-CB1638A342A2}" srcOrd="0" destOrd="0" presId="urn:microsoft.com/office/officeart/2008/layout/HorizontalMultiLevelHierarchy"/>
    <dgm:cxn modelId="{00B4B228-FCD3-4953-8676-ED0533F24A8E}" type="presParOf" srcId="{860574B5-A772-459E-A320-73FCFF469662}" destId="{6BE5C50C-BD2E-4F53-8A55-A2E6585B895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BBE9F30F-2199-4238-AFFA-90A67AD7BDC4}" type="doc">
      <dgm:prSet loTypeId="urn:microsoft.com/office/officeart/2005/8/layout/hierarchy2" loCatId="hierarchy" qsTypeId="urn:microsoft.com/office/officeart/2005/8/quickstyle/simple3" qsCatId="simple" csTypeId="urn:microsoft.com/office/officeart/2005/8/colors/accent1_3" csCatId="accent1" phldr="1"/>
      <dgm:spPr/>
      <dgm:t>
        <a:bodyPr/>
        <a:lstStyle/>
        <a:p>
          <a:endParaRPr lang="es-ES"/>
        </a:p>
      </dgm:t>
    </dgm:pt>
    <dgm:pt modelId="{B98D5D71-C14D-474C-9DBD-29B689344600}">
      <dgm:prSet custT="1"/>
      <dgm:spPr/>
      <dgm:t>
        <a:bodyPr/>
        <a:lstStyle/>
        <a:p>
          <a:r>
            <a:rPr lang="es-ES" sz="1800" dirty="0" smtClean="0"/>
            <a:t>Diseño de la HMI</a:t>
          </a:r>
          <a:endParaRPr lang="es-ES" sz="1800" dirty="0"/>
        </a:p>
      </dgm:t>
    </dgm:pt>
    <dgm:pt modelId="{2D7716E3-4A5C-4DEB-B375-BC9286718B5E}" type="parTrans" cxnId="{A22021D5-D2F4-43BF-9622-D2127AED63A7}">
      <dgm:prSet/>
      <dgm:spPr/>
      <dgm:t>
        <a:bodyPr/>
        <a:lstStyle/>
        <a:p>
          <a:endParaRPr lang="es-ES"/>
        </a:p>
      </dgm:t>
    </dgm:pt>
    <dgm:pt modelId="{1A12CC70-E675-4FAE-8D06-C1FF3C4F82A8}" type="sibTrans" cxnId="{A22021D5-D2F4-43BF-9622-D2127AED63A7}">
      <dgm:prSet/>
      <dgm:spPr/>
      <dgm:t>
        <a:bodyPr/>
        <a:lstStyle/>
        <a:p>
          <a:endParaRPr lang="es-ES"/>
        </a:p>
      </dgm:t>
    </dgm:pt>
    <dgm:pt modelId="{A534FC6F-0910-4124-9CF1-7DE8D1A11C63}">
      <dgm:prSet custT="1"/>
      <dgm:spPr/>
      <dgm:t>
        <a:bodyPr/>
        <a:lstStyle/>
        <a:p>
          <a:r>
            <a:rPr lang="es-ES_tradnl" sz="1800" b="0" i="0" dirty="0" smtClean="0"/>
            <a:t>Pantalla de inicio</a:t>
          </a:r>
          <a:endParaRPr lang="es-ES" sz="1800" b="0" i="0" dirty="0"/>
        </a:p>
      </dgm:t>
    </dgm:pt>
    <dgm:pt modelId="{095180F6-F067-4E71-905E-1382287A48F8}" type="parTrans" cxnId="{330D3ED7-6740-499D-93EA-362FE00BAB16}">
      <dgm:prSet/>
      <dgm:spPr/>
      <dgm:t>
        <a:bodyPr/>
        <a:lstStyle/>
        <a:p>
          <a:endParaRPr lang="es-ES"/>
        </a:p>
      </dgm:t>
    </dgm:pt>
    <dgm:pt modelId="{7E627C25-F393-4197-9F84-9726CE212C77}" type="sibTrans" cxnId="{330D3ED7-6740-499D-93EA-362FE00BAB16}">
      <dgm:prSet/>
      <dgm:spPr/>
      <dgm:t>
        <a:bodyPr/>
        <a:lstStyle/>
        <a:p>
          <a:endParaRPr lang="es-ES"/>
        </a:p>
      </dgm:t>
    </dgm:pt>
    <dgm:pt modelId="{6D77FCD4-DC74-4C15-B831-752D95DB9944}">
      <dgm:prSet custT="1"/>
      <dgm:spPr/>
      <dgm:t>
        <a:bodyPr/>
        <a:lstStyle/>
        <a:p>
          <a:r>
            <a:rPr lang="es-ES_tradnl" sz="1400" dirty="0" smtClean="0"/>
            <a:t>Nombre de la </a:t>
          </a:r>
          <a:r>
            <a:rPr lang="es-ES_tradnl" sz="1400" dirty="0" smtClean="0"/>
            <a:t>Máquina</a:t>
          </a:r>
          <a:endParaRPr lang="es-ES" sz="1400" dirty="0"/>
        </a:p>
      </dgm:t>
    </dgm:pt>
    <dgm:pt modelId="{9F369327-3E4A-4CD3-BE18-C656D7B10A7C}" type="parTrans" cxnId="{1D467EC3-0D74-4709-AF60-E52D0EF3D514}">
      <dgm:prSet/>
      <dgm:spPr/>
      <dgm:t>
        <a:bodyPr/>
        <a:lstStyle/>
        <a:p>
          <a:endParaRPr lang="es-ES"/>
        </a:p>
      </dgm:t>
    </dgm:pt>
    <dgm:pt modelId="{9DCDFD29-EDC3-439D-9F5C-A84F6470B4E7}" type="sibTrans" cxnId="{1D467EC3-0D74-4709-AF60-E52D0EF3D514}">
      <dgm:prSet/>
      <dgm:spPr/>
      <dgm:t>
        <a:bodyPr/>
        <a:lstStyle/>
        <a:p>
          <a:endParaRPr lang="es-ES"/>
        </a:p>
      </dgm:t>
    </dgm:pt>
    <dgm:pt modelId="{AE77B7D7-E389-462A-BBF0-48B01EB5AA4E}">
      <dgm:prSet custT="1"/>
      <dgm:spPr/>
      <dgm:t>
        <a:bodyPr/>
        <a:lstStyle/>
        <a:p>
          <a:r>
            <a:rPr lang="es-ES_tradnl" sz="1400" dirty="0" smtClean="0"/>
            <a:t>Botones de Navegación:</a:t>
          </a:r>
          <a:endParaRPr lang="es-ES" sz="1400" dirty="0"/>
        </a:p>
      </dgm:t>
    </dgm:pt>
    <dgm:pt modelId="{C839629C-F5BA-470F-A2F9-6B028EEE3F12}" type="parTrans" cxnId="{1342B74D-C259-4685-BE51-B6C294931919}">
      <dgm:prSet/>
      <dgm:spPr/>
      <dgm:t>
        <a:bodyPr/>
        <a:lstStyle/>
        <a:p>
          <a:endParaRPr lang="es-ES"/>
        </a:p>
      </dgm:t>
    </dgm:pt>
    <dgm:pt modelId="{7170A566-E461-4E13-BCD5-29C283E219AC}" type="sibTrans" cxnId="{1342B74D-C259-4685-BE51-B6C294931919}">
      <dgm:prSet/>
      <dgm:spPr/>
      <dgm:t>
        <a:bodyPr/>
        <a:lstStyle/>
        <a:p>
          <a:endParaRPr lang="es-ES"/>
        </a:p>
      </dgm:t>
    </dgm:pt>
    <dgm:pt modelId="{980D28D3-264F-446B-A9E2-B13B1FE1FE80}">
      <dgm:prSet custT="1"/>
      <dgm:spPr/>
      <dgm:t>
        <a:bodyPr/>
        <a:lstStyle/>
        <a:p>
          <a:r>
            <a:rPr lang="es-ES_tradnl" sz="1400" b="0" dirty="0" smtClean="0"/>
            <a:t>Ingresar Sistema </a:t>
          </a:r>
          <a:endParaRPr lang="es-ES" sz="1400" b="0" dirty="0"/>
        </a:p>
      </dgm:t>
    </dgm:pt>
    <dgm:pt modelId="{904EA983-6BD9-4BDA-85F0-6D6B2FDE3BA4}" type="parTrans" cxnId="{468BB29C-74EF-4FA5-9B64-6DAD761EBB17}">
      <dgm:prSet/>
      <dgm:spPr/>
      <dgm:t>
        <a:bodyPr/>
        <a:lstStyle/>
        <a:p>
          <a:endParaRPr lang="es-ES"/>
        </a:p>
      </dgm:t>
    </dgm:pt>
    <dgm:pt modelId="{CB954EDF-B02A-46EF-93F1-AA6948337243}" type="sibTrans" cxnId="{468BB29C-74EF-4FA5-9B64-6DAD761EBB17}">
      <dgm:prSet/>
      <dgm:spPr/>
      <dgm:t>
        <a:bodyPr/>
        <a:lstStyle/>
        <a:p>
          <a:endParaRPr lang="es-ES"/>
        </a:p>
      </dgm:t>
    </dgm:pt>
    <dgm:pt modelId="{58D3BDB0-57ED-4C93-BD79-0AD0F761D9F2}">
      <dgm:prSet custT="1"/>
      <dgm:spPr/>
      <dgm:t>
        <a:bodyPr/>
        <a:lstStyle/>
        <a:p>
          <a:r>
            <a:rPr lang="es-ES_tradnl" sz="1400" dirty="0" smtClean="0"/>
            <a:t>Tiempo de descompresión</a:t>
          </a:r>
          <a:endParaRPr lang="es-ES" sz="1400" dirty="0"/>
        </a:p>
      </dgm:t>
    </dgm:pt>
    <dgm:pt modelId="{8978E263-2214-429F-9B71-49C75730AD82}" type="parTrans" cxnId="{56B44105-CD5E-42C4-AACB-BFE841E94578}">
      <dgm:prSet/>
      <dgm:spPr/>
      <dgm:t>
        <a:bodyPr/>
        <a:lstStyle/>
        <a:p>
          <a:endParaRPr lang="es-ES"/>
        </a:p>
      </dgm:t>
    </dgm:pt>
    <dgm:pt modelId="{91393FEB-5FC4-4FBA-A126-6794D25B359B}" type="sibTrans" cxnId="{56B44105-CD5E-42C4-AACB-BFE841E94578}">
      <dgm:prSet/>
      <dgm:spPr/>
      <dgm:t>
        <a:bodyPr/>
        <a:lstStyle/>
        <a:p>
          <a:endParaRPr lang="es-ES"/>
        </a:p>
      </dgm:t>
    </dgm:pt>
    <dgm:pt modelId="{38C13C1F-BC3B-4CD9-B894-D1F3B560CD6C}">
      <dgm:prSet custT="1"/>
      <dgm:spPr/>
      <dgm:t>
        <a:bodyPr/>
        <a:lstStyle/>
        <a:p>
          <a:r>
            <a:rPr lang="es-ES_tradnl" sz="1400" dirty="0" smtClean="0"/>
            <a:t>Tiempo de inyección</a:t>
          </a:r>
          <a:r>
            <a:rPr lang="es-ES_tradnl" sz="2200" dirty="0" smtClean="0"/>
            <a:t> </a:t>
          </a:r>
          <a:endParaRPr lang="es-ES" sz="2200" dirty="0"/>
        </a:p>
      </dgm:t>
    </dgm:pt>
    <dgm:pt modelId="{620B1D93-A1B3-4DE6-9371-6EAA6EA6E848}" type="parTrans" cxnId="{F9F52DA0-D542-49C5-8EA3-4EC0EF7317BA}">
      <dgm:prSet/>
      <dgm:spPr/>
      <dgm:t>
        <a:bodyPr/>
        <a:lstStyle/>
        <a:p>
          <a:endParaRPr lang="es-ES"/>
        </a:p>
      </dgm:t>
    </dgm:pt>
    <dgm:pt modelId="{DF3BA53B-7466-4D95-9009-FB98310BE98D}" type="sibTrans" cxnId="{F9F52DA0-D542-49C5-8EA3-4EC0EF7317BA}">
      <dgm:prSet/>
      <dgm:spPr/>
      <dgm:t>
        <a:bodyPr/>
        <a:lstStyle/>
        <a:p>
          <a:endParaRPr lang="es-ES"/>
        </a:p>
      </dgm:t>
    </dgm:pt>
    <dgm:pt modelId="{7EF16602-3CD8-4905-924E-5AF8DE43AA4E}">
      <dgm:prSet custT="1"/>
      <dgm:spPr/>
      <dgm:t>
        <a:bodyPr/>
        <a:lstStyle/>
        <a:p>
          <a:r>
            <a:rPr lang="es-ES_tradnl" sz="1400" dirty="0" smtClean="0"/>
            <a:t>Tiempo de cierre</a:t>
          </a:r>
          <a:endParaRPr lang="es-ES" sz="1400" dirty="0"/>
        </a:p>
      </dgm:t>
    </dgm:pt>
    <dgm:pt modelId="{7D44A552-EEB6-4E00-AF9B-57BC2546A5F1}" type="parTrans" cxnId="{A491127C-6ED0-4655-B2D2-843A81BFE857}">
      <dgm:prSet/>
      <dgm:spPr/>
      <dgm:t>
        <a:bodyPr/>
        <a:lstStyle/>
        <a:p>
          <a:endParaRPr lang="es-ES"/>
        </a:p>
      </dgm:t>
    </dgm:pt>
    <dgm:pt modelId="{C5578B14-0655-4F92-BC62-9604D8092DCE}" type="sibTrans" cxnId="{A491127C-6ED0-4655-B2D2-843A81BFE857}">
      <dgm:prSet/>
      <dgm:spPr/>
      <dgm:t>
        <a:bodyPr/>
        <a:lstStyle/>
        <a:p>
          <a:endParaRPr lang="es-ES"/>
        </a:p>
      </dgm:t>
    </dgm:pt>
    <dgm:pt modelId="{E38178F6-78C4-47A7-AE39-2CECE36DB3C5}">
      <dgm:prSet custT="1"/>
      <dgm:spPr/>
      <dgm:t>
        <a:bodyPr/>
        <a:lstStyle/>
        <a:p>
          <a:r>
            <a:rPr lang="es-ES_tradnl" sz="1400" dirty="0" smtClean="0"/>
            <a:t>Para Sistema</a:t>
          </a:r>
          <a:endParaRPr lang="es-ES" sz="1400" dirty="0"/>
        </a:p>
      </dgm:t>
    </dgm:pt>
    <dgm:pt modelId="{71595D16-8FDF-43A4-86C1-3561848E76C6}" type="parTrans" cxnId="{BA0C6A74-E7AD-48AB-858F-CF1EF529D38A}">
      <dgm:prSet/>
      <dgm:spPr/>
      <dgm:t>
        <a:bodyPr/>
        <a:lstStyle/>
        <a:p>
          <a:endParaRPr lang="es-ES"/>
        </a:p>
      </dgm:t>
    </dgm:pt>
    <dgm:pt modelId="{260E5A97-132D-41FE-A2C3-B82FCF817308}" type="sibTrans" cxnId="{BA0C6A74-E7AD-48AB-858F-CF1EF529D38A}">
      <dgm:prSet/>
      <dgm:spPr/>
      <dgm:t>
        <a:bodyPr/>
        <a:lstStyle/>
        <a:p>
          <a:endParaRPr lang="es-ES"/>
        </a:p>
      </dgm:t>
    </dgm:pt>
    <dgm:pt modelId="{A2025701-6CF5-45FC-A597-5F35388F8F4D}">
      <dgm:prSet custT="1"/>
      <dgm:spPr/>
      <dgm:t>
        <a:bodyPr/>
        <a:lstStyle/>
        <a:p>
          <a:r>
            <a:rPr lang="es-ES_tradnl" sz="1800" dirty="0" smtClean="0"/>
            <a:t>Pantalla</a:t>
          </a:r>
          <a:r>
            <a:rPr lang="es-ES_tradnl" sz="1800" b="1" i="0" dirty="0" smtClean="0"/>
            <a:t> </a:t>
          </a:r>
          <a:r>
            <a:rPr lang="es-ES_tradnl" sz="1800" dirty="0" smtClean="0"/>
            <a:t>principal</a:t>
          </a:r>
          <a:endParaRPr lang="es-ES" sz="1800" dirty="0"/>
        </a:p>
      </dgm:t>
    </dgm:pt>
    <dgm:pt modelId="{FA1DE8ED-431F-488A-A3A6-72F2E987A501}" type="parTrans" cxnId="{DDEC6DAA-2B5D-4A4A-83AD-DE4C57862035}">
      <dgm:prSet/>
      <dgm:spPr/>
      <dgm:t>
        <a:bodyPr/>
        <a:lstStyle/>
        <a:p>
          <a:endParaRPr lang="es-ES"/>
        </a:p>
      </dgm:t>
    </dgm:pt>
    <dgm:pt modelId="{7D674EA4-CB5D-4BE4-8DA6-E6F0400E0D94}" type="sibTrans" cxnId="{DDEC6DAA-2B5D-4A4A-83AD-DE4C57862035}">
      <dgm:prSet/>
      <dgm:spPr/>
      <dgm:t>
        <a:bodyPr/>
        <a:lstStyle/>
        <a:p>
          <a:endParaRPr lang="es-ES"/>
        </a:p>
      </dgm:t>
    </dgm:pt>
    <dgm:pt modelId="{7A7CA924-1DD7-4697-AED6-A51E440FEAD4}">
      <dgm:prSet custT="1"/>
      <dgm:spPr/>
      <dgm:t>
        <a:bodyPr/>
        <a:lstStyle/>
        <a:p>
          <a:r>
            <a:rPr lang="es-ES" sz="1400" dirty="0" smtClean="0"/>
            <a:t>Tiempo de enfriamiento</a:t>
          </a:r>
          <a:endParaRPr lang="es-ES" sz="1400" dirty="0"/>
        </a:p>
      </dgm:t>
    </dgm:pt>
    <dgm:pt modelId="{6DC740D1-B899-4F5B-B7D1-563B1D8FA10F}" type="parTrans" cxnId="{E0AE9C05-79F0-47E9-94C4-EF3BF9E875F2}">
      <dgm:prSet/>
      <dgm:spPr/>
      <dgm:t>
        <a:bodyPr/>
        <a:lstStyle/>
        <a:p>
          <a:endParaRPr lang="es-EC"/>
        </a:p>
      </dgm:t>
    </dgm:pt>
    <dgm:pt modelId="{C85A6ED2-462A-4546-AE38-5D244558BEA3}" type="sibTrans" cxnId="{E0AE9C05-79F0-47E9-94C4-EF3BF9E875F2}">
      <dgm:prSet/>
      <dgm:spPr/>
      <dgm:t>
        <a:bodyPr/>
        <a:lstStyle/>
        <a:p>
          <a:endParaRPr lang="es-EC"/>
        </a:p>
      </dgm:t>
    </dgm:pt>
    <dgm:pt modelId="{6CE110A2-D984-44E7-AE05-668462CE80BE}" type="pres">
      <dgm:prSet presAssocID="{BBE9F30F-2199-4238-AFFA-90A67AD7BDC4}" presName="diagram" presStyleCnt="0">
        <dgm:presLayoutVars>
          <dgm:chPref val="1"/>
          <dgm:dir/>
          <dgm:animOne val="branch"/>
          <dgm:animLvl val="lvl"/>
          <dgm:resizeHandles val="exact"/>
        </dgm:presLayoutVars>
      </dgm:prSet>
      <dgm:spPr/>
      <dgm:t>
        <a:bodyPr/>
        <a:lstStyle/>
        <a:p>
          <a:endParaRPr lang="es-ES"/>
        </a:p>
      </dgm:t>
    </dgm:pt>
    <dgm:pt modelId="{A24D12C1-9629-40A0-8752-9692B86EF1F3}" type="pres">
      <dgm:prSet presAssocID="{B98D5D71-C14D-474C-9DBD-29B689344600}" presName="root1" presStyleCnt="0"/>
      <dgm:spPr/>
    </dgm:pt>
    <dgm:pt modelId="{00468E9D-34A8-4710-BF46-30AFCDFF6101}" type="pres">
      <dgm:prSet presAssocID="{B98D5D71-C14D-474C-9DBD-29B689344600}" presName="LevelOneTextNode" presStyleLbl="node0" presStyleIdx="0" presStyleCnt="1">
        <dgm:presLayoutVars>
          <dgm:chPref val="3"/>
        </dgm:presLayoutVars>
      </dgm:prSet>
      <dgm:spPr/>
      <dgm:t>
        <a:bodyPr/>
        <a:lstStyle/>
        <a:p>
          <a:endParaRPr lang="es-ES"/>
        </a:p>
      </dgm:t>
    </dgm:pt>
    <dgm:pt modelId="{2F569E24-2F59-4AB9-9281-0FE01DC4E31C}" type="pres">
      <dgm:prSet presAssocID="{B98D5D71-C14D-474C-9DBD-29B689344600}" presName="level2hierChild" presStyleCnt="0"/>
      <dgm:spPr/>
    </dgm:pt>
    <dgm:pt modelId="{F2F985F2-B0A0-4533-B47E-224FC0EA6F86}" type="pres">
      <dgm:prSet presAssocID="{095180F6-F067-4E71-905E-1382287A48F8}" presName="conn2-1" presStyleLbl="parChTrans1D2" presStyleIdx="0" presStyleCnt="2"/>
      <dgm:spPr/>
      <dgm:t>
        <a:bodyPr/>
        <a:lstStyle/>
        <a:p>
          <a:endParaRPr lang="es-ES"/>
        </a:p>
      </dgm:t>
    </dgm:pt>
    <dgm:pt modelId="{A24D9830-8AF7-425C-8C11-F7EB4CE881A7}" type="pres">
      <dgm:prSet presAssocID="{095180F6-F067-4E71-905E-1382287A48F8}" presName="connTx" presStyleLbl="parChTrans1D2" presStyleIdx="0" presStyleCnt="2"/>
      <dgm:spPr/>
      <dgm:t>
        <a:bodyPr/>
        <a:lstStyle/>
        <a:p>
          <a:endParaRPr lang="es-ES"/>
        </a:p>
      </dgm:t>
    </dgm:pt>
    <dgm:pt modelId="{51534D7A-CE25-43CF-85F7-E4B73EFEBDA9}" type="pres">
      <dgm:prSet presAssocID="{A534FC6F-0910-4124-9CF1-7DE8D1A11C63}" presName="root2" presStyleCnt="0"/>
      <dgm:spPr/>
    </dgm:pt>
    <dgm:pt modelId="{748CA56D-D9BC-4889-9CCC-E6E06EF3127B}" type="pres">
      <dgm:prSet presAssocID="{A534FC6F-0910-4124-9CF1-7DE8D1A11C63}" presName="LevelTwoTextNode" presStyleLbl="node2" presStyleIdx="0" presStyleCnt="2">
        <dgm:presLayoutVars>
          <dgm:chPref val="3"/>
        </dgm:presLayoutVars>
      </dgm:prSet>
      <dgm:spPr/>
      <dgm:t>
        <a:bodyPr/>
        <a:lstStyle/>
        <a:p>
          <a:endParaRPr lang="es-ES"/>
        </a:p>
      </dgm:t>
    </dgm:pt>
    <dgm:pt modelId="{9DB19DC7-4C11-4649-8B49-429BA94E730B}" type="pres">
      <dgm:prSet presAssocID="{A534FC6F-0910-4124-9CF1-7DE8D1A11C63}" presName="level3hierChild" presStyleCnt="0"/>
      <dgm:spPr/>
    </dgm:pt>
    <dgm:pt modelId="{5BA60EDA-B8BF-4F5A-AE43-A2106BEE35AA}" type="pres">
      <dgm:prSet presAssocID="{9F369327-3E4A-4CD3-BE18-C656D7B10A7C}" presName="conn2-1" presStyleLbl="parChTrans1D3" presStyleIdx="0" presStyleCnt="6"/>
      <dgm:spPr/>
      <dgm:t>
        <a:bodyPr/>
        <a:lstStyle/>
        <a:p>
          <a:endParaRPr lang="es-ES"/>
        </a:p>
      </dgm:t>
    </dgm:pt>
    <dgm:pt modelId="{C5384568-5F3A-41BB-8CD5-173ED44B5A87}" type="pres">
      <dgm:prSet presAssocID="{9F369327-3E4A-4CD3-BE18-C656D7B10A7C}" presName="connTx" presStyleLbl="parChTrans1D3" presStyleIdx="0" presStyleCnt="6"/>
      <dgm:spPr/>
      <dgm:t>
        <a:bodyPr/>
        <a:lstStyle/>
        <a:p>
          <a:endParaRPr lang="es-ES"/>
        </a:p>
      </dgm:t>
    </dgm:pt>
    <dgm:pt modelId="{973A3E0D-7C17-4458-B5D8-893EB37C243D}" type="pres">
      <dgm:prSet presAssocID="{6D77FCD4-DC74-4C15-B831-752D95DB9944}" presName="root2" presStyleCnt="0"/>
      <dgm:spPr/>
    </dgm:pt>
    <dgm:pt modelId="{9C3715FF-F3C5-436E-B16C-415A70169943}" type="pres">
      <dgm:prSet presAssocID="{6D77FCD4-DC74-4C15-B831-752D95DB9944}" presName="LevelTwoTextNode" presStyleLbl="node3" presStyleIdx="0" presStyleCnt="6" custScaleX="190830">
        <dgm:presLayoutVars>
          <dgm:chPref val="3"/>
        </dgm:presLayoutVars>
      </dgm:prSet>
      <dgm:spPr/>
      <dgm:t>
        <a:bodyPr/>
        <a:lstStyle/>
        <a:p>
          <a:endParaRPr lang="es-ES"/>
        </a:p>
      </dgm:t>
    </dgm:pt>
    <dgm:pt modelId="{7BDFE789-CFC1-4315-907A-F7A83AB5DFC3}" type="pres">
      <dgm:prSet presAssocID="{6D77FCD4-DC74-4C15-B831-752D95DB9944}" presName="level3hierChild" presStyleCnt="0"/>
      <dgm:spPr/>
    </dgm:pt>
    <dgm:pt modelId="{216EF57F-C691-44CC-9F92-AEACDF99C615}" type="pres">
      <dgm:prSet presAssocID="{C839629C-F5BA-470F-A2F9-6B028EEE3F12}" presName="conn2-1" presStyleLbl="parChTrans1D3" presStyleIdx="1" presStyleCnt="6"/>
      <dgm:spPr/>
      <dgm:t>
        <a:bodyPr/>
        <a:lstStyle/>
        <a:p>
          <a:endParaRPr lang="es-ES"/>
        </a:p>
      </dgm:t>
    </dgm:pt>
    <dgm:pt modelId="{E569B781-0D4D-46B9-BEB4-2EC2EBE273FD}" type="pres">
      <dgm:prSet presAssocID="{C839629C-F5BA-470F-A2F9-6B028EEE3F12}" presName="connTx" presStyleLbl="parChTrans1D3" presStyleIdx="1" presStyleCnt="6"/>
      <dgm:spPr/>
      <dgm:t>
        <a:bodyPr/>
        <a:lstStyle/>
        <a:p>
          <a:endParaRPr lang="es-ES"/>
        </a:p>
      </dgm:t>
    </dgm:pt>
    <dgm:pt modelId="{03B6EF26-F358-4204-8669-9BA8F9175CCD}" type="pres">
      <dgm:prSet presAssocID="{AE77B7D7-E389-462A-BBF0-48B01EB5AA4E}" presName="root2" presStyleCnt="0"/>
      <dgm:spPr/>
    </dgm:pt>
    <dgm:pt modelId="{293DCD61-FCC8-40E1-9566-A81D326D4911}" type="pres">
      <dgm:prSet presAssocID="{AE77B7D7-E389-462A-BBF0-48B01EB5AA4E}" presName="LevelTwoTextNode" presStyleLbl="node3" presStyleIdx="1" presStyleCnt="6" custScaleX="190830">
        <dgm:presLayoutVars>
          <dgm:chPref val="3"/>
        </dgm:presLayoutVars>
      </dgm:prSet>
      <dgm:spPr/>
      <dgm:t>
        <a:bodyPr/>
        <a:lstStyle/>
        <a:p>
          <a:endParaRPr lang="es-ES"/>
        </a:p>
      </dgm:t>
    </dgm:pt>
    <dgm:pt modelId="{A9E39290-3A5A-4FFD-988C-4AEC05246D53}" type="pres">
      <dgm:prSet presAssocID="{AE77B7D7-E389-462A-BBF0-48B01EB5AA4E}" presName="level3hierChild" presStyleCnt="0"/>
      <dgm:spPr/>
    </dgm:pt>
    <dgm:pt modelId="{F572057A-F560-4FC0-92D6-97267F06BBD6}" type="pres">
      <dgm:prSet presAssocID="{904EA983-6BD9-4BDA-85F0-6D6B2FDE3BA4}" presName="conn2-1" presStyleLbl="parChTrans1D4" presStyleIdx="0" presStyleCnt="2"/>
      <dgm:spPr/>
      <dgm:t>
        <a:bodyPr/>
        <a:lstStyle/>
        <a:p>
          <a:endParaRPr lang="es-ES"/>
        </a:p>
      </dgm:t>
    </dgm:pt>
    <dgm:pt modelId="{895D9431-B6B8-4D19-B343-A47A15BF3222}" type="pres">
      <dgm:prSet presAssocID="{904EA983-6BD9-4BDA-85F0-6D6B2FDE3BA4}" presName="connTx" presStyleLbl="parChTrans1D4" presStyleIdx="0" presStyleCnt="2"/>
      <dgm:spPr/>
      <dgm:t>
        <a:bodyPr/>
        <a:lstStyle/>
        <a:p>
          <a:endParaRPr lang="es-ES"/>
        </a:p>
      </dgm:t>
    </dgm:pt>
    <dgm:pt modelId="{F064B315-C90B-463E-BF81-5244FB47D2C6}" type="pres">
      <dgm:prSet presAssocID="{980D28D3-264F-446B-A9E2-B13B1FE1FE80}" presName="root2" presStyleCnt="0"/>
      <dgm:spPr/>
    </dgm:pt>
    <dgm:pt modelId="{1C7AEC4E-122B-4487-8BD3-CFC0C1463FCC}" type="pres">
      <dgm:prSet presAssocID="{980D28D3-264F-446B-A9E2-B13B1FE1FE80}" presName="LevelTwoTextNode" presStyleLbl="node4" presStyleIdx="0" presStyleCnt="2">
        <dgm:presLayoutVars>
          <dgm:chPref val="3"/>
        </dgm:presLayoutVars>
      </dgm:prSet>
      <dgm:spPr/>
      <dgm:t>
        <a:bodyPr/>
        <a:lstStyle/>
        <a:p>
          <a:endParaRPr lang="es-ES"/>
        </a:p>
      </dgm:t>
    </dgm:pt>
    <dgm:pt modelId="{D24C8D5C-3A77-43F1-802C-CA66EB2D4FAE}" type="pres">
      <dgm:prSet presAssocID="{980D28D3-264F-446B-A9E2-B13B1FE1FE80}" presName="level3hierChild" presStyleCnt="0"/>
      <dgm:spPr/>
    </dgm:pt>
    <dgm:pt modelId="{8BBEFBC9-8B21-4E46-BDC8-3B8892664677}" type="pres">
      <dgm:prSet presAssocID="{71595D16-8FDF-43A4-86C1-3561848E76C6}" presName="conn2-1" presStyleLbl="parChTrans1D4" presStyleIdx="1" presStyleCnt="2"/>
      <dgm:spPr/>
      <dgm:t>
        <a:bodyPr/>
        <a:lstStyle/>
        <a:p>
          <a:endParaRPr lang="es-ES"/>
        </a:p>
      </dgm:t>
    </dgm:pt>
    <dgm:pt modelId="{45A176B4-DC16-48D1-A91C-1C34C9A6948F}" type="pres">
      <dgm:prSet presAssocID="{71595D16-8FDF-43A4-86C1-3561848E76C6}" presName="connTx" presStyleLbl="parChTrans1D4" presStyleIdx="1" presStyleCnt="2"/>
      <dgm:spPr/>
      <dgm:t>
        <a:bodyPr/>
        <a:lstStyle/>
        <a:p>
          <a:endParaRPr lang="es-ES"/>
        </a:p>
      </dgm:t>
    </dgm:pt>
    <dgm:pt modelId="{BFA26B98-A153-474C-A52E-91B1461E8644}" type="pres">
      <dgm:prSet presAssocID="{E38178F6-78C4-47A7-AE39-2CECE36DB3C5}" presName="root2" presStyleCnt="0"/>
      <dgm:spPr/>
    </dgm:pt>
    <dgm:pt modelId="{93016D99-42FE-4E41-8614-14B47F5D759E}" type="pres">
      <dgm:prSet presAssocID="{E38178F6-78C4-47A7-AE39-2CECE36DB3C5}" presName="LevelTwoTextNode" presStyleLbl="node4" presStyleIdx="1" presStyleCnt="2">
        <dgm:presLayoutVars>
          <dgm:chPref val="3"/>
        </dgm:presLayoutVars>
      </dgm:prSet>
      <dgm:spPr/>
      <dgm:t>
        <a:bodyPr/>
        <a:lstStyle/>
        <a:p>
          <a:endParaRPr lang="es-ES"/>
        </a:p>
      </dgm:t>
    </dgm:pt>
    <dgm:pt modelId="{29006774-E65E-401F-B7C6-6D7E2D201CEC}" type="pres">
      <dgm:prSet presAssocID="{E38178F6-78C4-47A7-AE39-2CECE36DB3C5}" presName="level3hierChild" presStyleCnt="0"/>
      <dgm:spPr/>
    </dgm:pt>
    <dgm:pt modelId="{CFB0107E-BB89-407B-BFE4-CB377FDFB112}" type="pres">
      <dgm:prSet presAssocID="{FA1DE8ED-431F-488A-A3A6-72F2E987A501}" presName="conn2-1" presStyleLbl="parChTrans1D2" presStyleIdx="1" presStyleCnt="2"/>
      <dgm:spPr/>
      <dgm:t>
        <a:bodyPr/>
        <a:lstStyle/>
        <a:p>
          <a:endParaRPr lang="es-ES"/>
        </a:p>
      </dgm:t>
    </dgm:pt>
    <dgm:pt modelId="{D83F30DB-B5C8-41F8-B99C-4CCCC6EF98C5}" type="pres">
      <dgm:prSet presAssocID="{FA1DE8ED-431F-488A-A3A6-72F2E987A501}" presName="connTx" presStyleLbl="parChTrans1D2" presStyleIdx="1" presStyleCnt="2"/>
      <dgm:spPr/>
      <dgm:t>
        <a:bodyPr/>
        <a:lstStyle/>
        <a:p>
          <a:endParaRPr lang="es-ES"/>
        </a:p>
      </dgm:t>
    </dgm:pt>
    <dgm:pt modelId="{AE0F8751-71E0-407E-A568-25D59D41F961}" type="pres">
      <dgm:prSet presAssocID="{A2025701-6CF5-45FC-A597-5F35388F8F4D}" presName="root2" presStyleCnt="0"/>
      <dgm:spPr/>
    </dgm:pt>
    <dgm:pt modelId="{C3F7E028-1362-4382-B185-05E09BBB2B53}" type="pres">
      <dgm:prSet presAssocID="{A2025701-6CF5-45FC-A597-5F35388F8F4D}" presName="LevelTwoTextNode" presStyleLbl="node2" presStyleIdx="1" presStyleCnt="2">
        <dgm:presLayoutVars>
          <dgm:chPref val="3"/>
        </dgm:presLayoutVars>
      </dgm:prSet>
      <dgm:spPr/>
      <dgm:t>
        <a:bodyPr/>
        <a:lstStyle/>
        <a:p>
          <a:endParaRPr lang="es-ES"/>
        </a:p>
      </dgm:t>
    </dgm:pt>
    <dgm:pt modelId="{9E25DA44-995F-4E2F-B865-1FA0CD5ED35E}" type="pres">
      <dgm:prSet presAssocID="{A2025701-6CF5-45FC-A597-5F35388F8F4D}" presName="level3hierChild" presStyleCnt="0"/>
      <dgm:spPr/>
    </dgm:pt>
    <dgm:pt modelId="{C0CA387D-4434-45BD-A43E-422613A6AD92}" type="pres">
      <dgm:prSet presAssocID="{8978E263-2214-429F-9B71-49C75730AD82}" presName="conn2-1" presStyleLbl="parChTrans1D3" presStyleIdx="2" presStyleCnt="6"/>
      <dgm:spPr/>
      <dgm:t>
        <a:bodyPr/>
        <a:lstStyle/>
        <a:p>
          <a:endParaRPr lang="es-ES"/>
        </a:p>
      </dgm:t>
    </dgm:pt>
    <dgm:pt modelId="{844ADB83-44DC-4BF8-9685-B98BB57C5E54}" type="pres">
      <dgm:prSet presAssocID="{8978E263-2214-429F-9B71-49C75730AD82}" presName="connTx" presStyleLbl="parChTrans1D3" presStyleIdx="2" presStyleCnt="6"/>
      <dgm:spPr/>
      <dgm:t>
        <a:bodyPr/>
        <a:lstStyle/>
        <a:p>
          <a:endParaRPr lang="es-ES"/>
        </a:p>
      </dgm:t>
    </dgm:pt>
    <dgm:pt modelId="{EE56E5B1-4D68-48B5-A089-E491C593D8B6}" type="pres">
      <dgm:prSet presAssocID="{58D3BDB0-57ED-4C93-BD79-0AD0F761D9F2}" presName="root2" presStyleCnt="0"/>
      <dgm:spPr/>
    </dgm:pt>
    <dgm:pt modelId="{218913DC-62D2-4A61-AD48-EA012BEDC16E}" type="pres">
      <dgm:prSet presAssocID="{58D3BDB0-57ED-4C93-BD79-0AD0F761D9F2}" presName="LevelTwoTextNode" presStyleLbl="node3" presStyleIdx="2" presStyleCnt="6" custScaleX="190830">
        <dgm:presLayoutVars>
          <dgm:chPref val="3"/>
        </dgm:presLayoutVars>
      </dgm:prSet>
      <dgm:spPr/>
      <dgm:t>
        <a:bodyPr/>
        <a:lstStyle/>
        <a:p>
          <a:endParaRPr lang="es-ES"/>
        </a:p>
      </dgm:t>
    </dgm:pt>
    <dgm:pt modelId="{2720EB44-82F8-4612-A925-9ED5A8C89B73}" type="pres">
      <dgm:prSet presAssocID="{58D3BDB0-57ED-4C93-BD79-0AD0F761D9F2}" presName="level3hierChild" presStyleCnt="0"/>
      <dgm:spPr/>
    </dgm:pt>
    <dgm:pt modelId="{0C9F4DF0-A217-4555-8ADB-9EBBB8719D56}" type="pres">
      <dgm:prSet presAssocID="{620B1D93-A1B3-4DE6-9371-6EAA6EA6E848}" presName="conn2-1" presStyleLbl="parChTrans1D3" presStyleIdx="3" presStyleCnt="6"/>
      <dgm:spPr/>
      <dgm:t>
        <a:bodyPr/>
        <a:lstStyle/>
        <a:p>
          <a:endParaRPr lang="es-ES"/>
        </a:p>
      </dgm:t>
    </dgm:pt>
    <dgm:pt modelId="{E458CC44-84AE-4A07-BCAD-E02D5851BA78}" type="pres">
      <dgm:prSet presAssocID="{620B1D93-A1B3-4DE6-9371-6EAA6EA6E848}" presName="connTx" presStyleLbl="parChTrans1D3" presStyleIdx="3" presStyleCnt="6"/>
      <dgm:spPr/>
      <dgm:t>
        <a:bodyPr/>
        <a:lstStyle/>
        <a:p>
          <a:endParaRPr lang="es-ES"/>
        </a:p>
      </dgm:t>
    </dgm:pt>
    <dgm:pt modelId="{CF35D12D-E5EC-4807-BE49-3060544BD612}" type="pres">
      <dgm:prSet presAssocID="{38C13C1F-BC3B-4CD9-B894-D1F3B560CD6C}" presName="root2" presStyleCnt="0"/>
      <dgm:spPr/>
    </dgm:pt>
    <dgm:pt modelId="{94B8072E-F71D-4C56-9B4E-BDD651C315D9}" type="pres">
      <dgm:prSet presAssocID="{38C13C1F-BC3B-4CD9-B894-D1F3B560CD6C}" presName="LevelTwoTextNode" presStyleLbl="node3" presStyleIdx="3" presStyleCnt="6" custScaleX="190830">
        <dgm:presLayoutVars>
          <dgm:chPref val="3"/>
        </dgm:presLayoutVars>
      </dgm:prSet>
      <dgm:spPr/>
      <dgm:t>
        <a:bodyPr/>
        <a:lstStyle/>
        <a:p>
          <a:endParaRPr lang="es-ES"/>
        </a:p>
      </dgm:t>
    </dgm:pt>
    <dgm:pt modelId="{9E405DC2-9AB3-4D81-B436-55591D3B8A5B}" type="pres">
      <dgm:prSet presAssocID="{38C13C1F-BC3B-4CD9-B894-D1F3B560CD6C}" presName="level3hierChild" presStyleCnt="0"/>
      <dgm:spPr/>
    </dgm:pt>
    <dgm:pt modelId="{1B9830C6-27A3-47D2-96CE-A9698FC009C7}" type="pres">
      <dgm:prSet presAssocID="{7D44A552-EEB6-4E00-AF9B-57BC2546A5F1}" presName="conn2-1" presStyleLbl="parChTrans1D3" presStyleIdx="4" presStyleCnt="6"/>
      <dgm:spPr/>
      <dgm:t>
        <a:bodyPr/>
        <a:lstStyle/>
        <a:p>
          <a:endParaRPr lang="es-ES"/>
        </a:p>
      </dgm:t>
    </dgm:pt>
    <dgm:pt modelId="{FAB03EE5-A6C8-4E70-880C-AE3D0B92AE5F}" type="pres">
      <dgm:prSet presAssocID="{7D44A552-EEB6-4E00-AF9B-57BC2546A5F1}" presName="connTx" presStyleLbl="parChTrans1D3" presStyleIdx="4" presStyleCnt="6"/>
      <dgm:spPr/>
      <dgm:t>
        <a:bodyPr/>
        <a:lstStyle/>
        <a:p>
          <a:endParaRPr lang="es-ES"/>
        </a:p>
      </dgm:t>
    </dgm:pt>
    <dgm:pt modelId="{1F22F461-A129-4F60-A64A-93F09FFEABC2}" type="pres">
      <dgm:prSet presAssocID="{7EF16602-3CD8-4905-924E-5AF8DE43AA4E}" presName="root2" presStyleCnt="0"/>
      <dgm:spPr/>
    </dgm:pt>
    <dgm:pt modelId="{29C4FA70-1139-4EF7-A961-E9B8FC5C660B}" type="pres">
      <dgm:prSet presAssocID="{7EF16602-3CD8-4905-924E-5AF8DE43AA4E}" presName="LevelTwoTextNode" presStyleLbl="node3" presStyleIdx="4" presStyleCnt="6" custScaleX="190830">
        <dgm:presLayoutVars>
          <dgm:chPref val="3"/>
        </dgm:presLayoutVars>
      </dgm:prSet>
      <dgm:spPr/>
      <dgm:t>
        <a:bodyPr/>
        <a:lstStyle/>
        <a:p>
          <a:endParaRPr lang="es-ES"/>
        </a:p>
      </dgm:t>
    </dgm:pt>
    <dgm:pt modelId="{ECF8B7A4-DACD-4CD9-AA12-52DA4BA623D6}" type="pres">
      <dgm:prSet presAssocID="{7EF16602-3CD8-4905-924E-5AF8DE43AA4E}" presName="level3hierChild" presStyleCnt="0"/>
      <dgm:spPr/>
    </dgm:pt>
    <dgm:pt modelId="{C120C132-2656-4434-B725-98C6AB637C16}" type="pres">
      <dgm:prSet presAssocID="{6DC740D1-B899-4F5B-B7D1-563B1D8FA10F}" presName="conn2-1" presStyleLbl="parChTrans1D3" presStyleIdx="5" presStyleCnt="6"/>
      <dgm:spPr/>
    </dgm:pt>
    <dgm:pt modelId="{86A49B41-C72F-4D37-A254-E0297586EA21}" type="pres">
      <dgm:prSet presAssocID="{6DC740D1-B899-4F5B-B7D1-563B1D8FA10F}" presName="connTx" presStyleLbl="parChTrans1D3" presStyleIdx="5" presStyleCnt="6"/>
      <dgm:spPr/>
    </dgm:pt>
    <dgm:pt modelId="{205607E1-EE16-4946-9395-A9D9082214E9}" type="pres">
      <dgm:prSet presAssocID="{7A7CA924-1DD7-4697-AED6-A51E440FEAD4}" presName="root2" presStyleCnt="0"/>
      <dgm:spPr/>
    </dgm:pt>
    <dgm:pt modelId="{2CBE5A01-4830-4A40-85D4-24F6D5973BF8}" type="pres">
      <dgm:prSet presAssocID="{7A7CA924-1DD7-4697-AED6-A51E440FEAD4}" presName="LevelTwoTextNode" presStyleLbl="node3" presStyleIdx="5" presStyleCnt="6" custScaleX="191908">
        <dgm:presLayoutVars>
          <dgm:chPref val="3"/>
        </dgm:presLayoutVars>
      </dgm:prSet>
      <dgm:spPr/>
      <dgm:t>
        <a:bodyPr/>
        <a:lstStyle/>
        <a:p>
          <a:endParaRPr lang="es-EC"/>
        </a:p>
      </dgm:t>
    </dgm:pt>
    <dgm:pt modelId="{89ECCB7B-9305-4A01-B8F0-ABE9A60442AA}" type="pres">
      <dgm:prSet presAssocID="{7A7CA924-1DD7-4697-AED6-A51E440FEAD4}" presName="level3hierChild" presStyleCnt="0"/>
      <dgm:spPr/>
    </dgm:pt>
  </dgm:ptLst>
  <dgm:cxnLst>
    <dgm:cxn modelId="{468BB29C-74EF-4FA5-9B64-6DAD761EBB17}" srcId="{AE77B7D7-E389-462A-BBF0-48B01EB5AA4E}" destId="{980D28D3-264F-446B-A9E2-B13B1FE1FE80}" srcOrd="0" destOrd="0" parTransId="{904EA983-6BD9-4BDA-85F0-6D6B2FDE3BA4}" sibTransId="{CB954EDF-B02A-46EF-93F1-AA6948337243}"/>
    <dgm:cxn modelId="{1342B74D-C259-4685-BE51-B6C294931919}" srcId="{A534FC6F-0910-4124-9CF1-7DE8D1A11C63}" destId="{AE77B7D7-E389-462A-BBF0-48B01EB5AA4E}" srcOrd="1" destOrd="0" parTransId="{C839629C-F5BA-470F-A2F9-6B028EEE3F12}" sibTransId="{7170A566-E461-4E13-BCD5-29C283E219AC}"/>
    <dgm:cxn modelId="{A22021D5-D2F4-43BF-9622-D2127AED63A7}" srcId="{BBE9F30F-2199-4238-AFFA-90A67AD7BDC4}" destId="{B98D5D71-C14D-474C-9DBD-29B689344600}" srcOrd="0" destOrd="0" parTransId="{2D7716E3-4A5C-4DEB-B375-BC9286718B5E}" sibTransId="{1A12CC70-E675-4FAE-8D06-C1FF3C4F82A8}"/>
    <dgm:cxn modelId="{FA7B753F-9628-4C85-B1A0-143B2F739472}" type="presOf" srcId="{620B1D93-A1B3-4DE6-9371-6EAA6EA6E848}" destId="{E458CC44-84AE-4A07-BCAD-E02D5851BA78}" srcOrd="1" destOrd="0" presId="urn:microsoft.com/office/officeart/2005/8/layout/hierarchy2"/>
    <dgm:cxn modelId="{E74223F8-0B77-46FA-928F-F5FE42DD28D7}" type="presOf" srcId="{7D44A552-EEB6-4E00-AF9B-57BC2546A5F1}" destId="{1B9830C6-27A3-47D2-96CE-A9698FC009C7}" srcOrd="0" destOrd="0" presId="urn:microsoft.com/office/officeart/2005/8/layout/hierarchy2"/>
    <dgm:cxn modelId="{4D34B7A9-E412-46FF-93A4-CB3842C5219C}" type="presOf" srcId="{6DC740D1-B899-4F5B-B7D1-563B1D8FA10F}" destId="{86A49B41-C72F-4D37-A254-E0297586EA21}" srcOrd="1" destOrd="0" presId="urn:microsoft.com/office/officeart/2005/8/layout/hierarchy2"/>
    <dgm:cxn modelId="{1D467EC3-0D74-4709-AF60-E52D0EF3D514}" srcId="{A534FC6F-0910-4124-9CF1-7DE8D1A11C63}" destId="{6D77FCD4-DC74-4C15-B831-752D95DB9944}" srcOrd="0" destOrd="0" parTransId="{9F369327-3E4A-4CD3-BE18-C656D7B10A7C}" sibTransId="{9DCDFD29-EDC3-439D-9F5C-A84F6470B4E7}"/>
    <dgm:cxn modelId="{E45A91A2-1213-40DA-AA04-5CEB3DFC445F}" type="presOf" srcId="{7A7CA924-1DD7-4697-AED6-A51E440FEAD4}" destId="{2CBE5A01-4830-4A40-85D4-24F6D5973BF8}" srcOrd="0" destOrd="0" presId="urn:microsoft.com/office/officeart/2005/8/layout/hierarchy2"/>
    <dgm:cxn modelId="{72286EF8-C84C-4B96-94FA-2FA7A6CF00AC}" type="presOf" srcId="{620B1D93-A1B3-4DE6-9371-6EAA6EA6E848}" destId="{0C9F4DF0-A217-4555-8ADB-9EBBB8719D56}" srcOrd="0" destOrd="0" presId="urn:microsoft.com/office/officeart/2005/8/layout/hierarchy2"/>
    <dgm:cxn modelId="{56B44105-CD5E-42C4-AACB-BFE841E94578}" srcId="{A2025701-6CF5-45FC-A597-5F35388F8F4D}" destId="{58D3BDB0-57ED-4C93-BD79-0AD0F761D9F2}" srcOrd="0" destOrd="0" parTransId="{8978E263-2214-429F-9B71-49C75730AD82}" sibTransId="{91393FEB-5FC4-4FBA-A126-6794D25B359B}"/>
    <dgm:cxn modelId="{3B829EEE-2D5E-4FF7-9A69-1E3A15619F68}" type="presOf" srcId="{904EA983-6BD9-4BDA-85F0-6D6B2FDE3BA4}" destId="{F572057A-F560-4FC0-92D6-97267F06BBD6}" srcOrd="0" destOrd="0" presId="urn:microsoft.com/office/officeart/2005/8/layout/hierarchy2"/>
    <dgm:cxn modelId="{0F07CE09-209C-4ECE-B3FB-6335F57F08D7}" type="presOf" srcId="{BBE9F30F-2199-4238-AFFA-90A67AD7BDC4}" destId="{6CE110A2-D984-44E7-AE05-668462CE80BE}" srcOrd="0" destOrd="0" presId="urn:microsoft.com/office/officeart/2005/8/layout/hierarchy2"/>
    <dgm:cxn modelId="{80F4E284-FE92-4800-AE91-71F0BCDF07C6}" type="presOf" srcId="{9F369327-3E4A-4CD3-BE18-C656D7B10A7C}" destId="{5BA60EDA-B8BF-4F5A-AE43-A2106BEE35AA}" srcOrd="0" destOrd="0" presId="urn:microsoft.com/office/officeart/2005/8/layout/hierarchy2"/>
    <dgm:cxn modelId="{27F71226-CCB4-4827-A8D3-F1E0197DB03C}" type="presOf" srcId="{FA1DE8ED-431F-488A-A3A6-72F2E987A501}" destId="{D83F30DB-B5C8-41F8-B99C-4CCCC6EF98C5}" srcOrd="1" destOrd="0" presId="urn:microsoft.com/office/officeart/2005/8/layout/hierarchy2"/>
    <dgm:cxn modelId="{BA0C6A74-E7AD-48AB-858F-CF1EF529D38A}" srcId="{AE77B7D7-E389-462A-BBF0-48B01EB5AA4E}" destId="{E38178F6-78C4-47A7-AE39-2CECE36DB3C5}" srcOrd="1" destOrd="0" parTransId="{71595D16-8FDF-43A4-86C1-3561848E76C6}" sibTransId="{260E5A97-132D-41FE-A2C3-B82FCF817308}"/>
    <dgm:cxn modelId="{4CA6E229-3BB1-42CD-949A-5168808DB899}" type="presOf" srcId="{71595D16-8FDF-43A4-86C1-3561848E76C6}" destId="{8BBEFBC9-8B21-4E46-BDC8-3B8892664677}" srcOrd="0" destOrd="0" presId="urn:microsoft.com/office/officeart/2005/8/layout/hierarchy2"/>
    <dgm:cxn modelId="{A491127C-6ED0-4655-B2D2-843A81BFE857}" srcId="{A2025701-6CF5-45FC-A597-5F35388F8F4D}" destId="{7EF16602-3CD8-4905-924E-5AF8DE43AA4E}" srcOrd="2" destOrd="0" parTransId="{7D44A552-EEB6-4E00-AF9B-57BC2546A5F1}" sibTransId="{C5578B14-0655-4F92-BC62-9604D8092DCE}"/>
    <dgm:cxn modelId="{E0AE9C05-79F0-47E9-94C4-EF3BF9E875F2}" srcId="{A2025701-6CF5-45FC-A597-5F35388F8F4D}" destId="{7A7CA924-1DD7-4697-AED6-A51E440FEAD4}" srcOrd="3" destOrd="0" parTransId="{6DC740D1-B899-4F5B-B7D1-563B1D8FA10F}" sibTransId="{C85A6ED2-462A-4546-AE38-5D244558BEA3}"/>
    <dgm:cxn modelId="{4BCB3FED-1EC7-4389-B4FB-A821DA30BD1A}" type="presOf" srcId="{8978E263-2214-429F-9B71-49C75730AD82}" destId="{844ADB83-44DC-4BF8-9685-B98BB57C5E54}" srcOrd="1" destOrd="0" presId="urn:microsoft.com/office/officeart/2005/8/layout/hierarchy2"/>
    <dgm:cxn modelId="{EA3A9684-D900-4D52-AF31-1182B43B39F0}" type="presOf" srcId="{6DC740D1-B899-4F5B-B7D1-563B1D8FA10F}" destId="{C120C132-2656-4434-B725-98C6AB637C16}" srcOrd="0" destOrd="0" presId="urn:microsoft.com/office/officeart/2005/8/layout/hierarchy2"/>
    <dgm:cxn modelId="{C65F58EF-B747-424C-BF47-B9944375478B}" type="presOf" srcId="{095180F6-F067-4E71-905E-1382287A48F8}" destId="{A24D9830-8AF7-425C-8C11-F7EB4CE881A7}" srcOrd="1" destOrd="0" presId="urn:microsoft.com/office/officeart/2005/8/layout/hierarchy2"/>
    <dgm:cxn modelId="{DDEC6DAA-2B5D-4A4A-83AD-DE4C57862035}" srcId="{B98D5D71-C14D-474C-9DBD-29B689344600}" destId="{A2025701-6CF5-45FC-A597-5F35388F8F4D}" srcOrd="1" destOrd="0" parTransId="{FA1DE8ED-431F-488A-A3A6-72F2E987A501}" sibTransId="{7D674EA4-CB5D-4BE4-8DA6-E6F0400E0D94}"/>
    <dgm:cxn modelId="{9E070CBB-D0DC-4C63-808B-ECF6DAB4EFEE}" type="presOf" srcId="{FA1DE8ED-431F-488A-A3A6-72F2E987A501}" destId="{CFB0107E-BB89-407B-BFE4-CB377FDFB112}" srcOrd="0" destOrd="0" presId="urn:microsoft.com/office/officeart/2005/8/layout/hierarchy2"/>
    <dgm:cxn modelId="{C41A21F0-A2C2-485C-A318-0FB30FEE52EC}" type="presOf" srcId="{980D28D3-264F-446B-A9E2-B13B1FE1FE80}" destId="{1C7AEC4E-122B-4487-8BD3-CFC0C1463FCC}" srcOrd="0" destOrd="0" presId="urn:microsoft.com/office/officeart/2005/8/layout/hierarchy2"/>
    <dgm:cxn modelId="{F3624D72-C5B3-4440-A002-B6249530ACED}" type="presOf" srcId="{C839629C-F5BA-470F-A2F9-6B028EEE3F12}" destId="{216EF57F-C691-44CC-9F92-AEACDF99C615}" srcOrd="0" destOrd="0" presId="urn:microsoft.com/office/officeart/2005/8/layout/hierarchy2"/>
    <dgm:cxn modelId="{3482B141-F9DE-4FF7-B25B-95010BD7B359}" type="presOf" srcId="{904EA983-6BD9-4BDA-85F0-6D6B2FDE3BA4}" destId="{895D9431-B6B8-4D19-B343-A47A15BF3222}" srcOrd="1" destOrd="0" presId="urn:microsoft.com/office/officeart/2005/8/layout/hierarchy2"/>
    <dgm:cxn modelId="{45C345A2-D568-4A79-B9E1-34497AE93C81}" type="presOf" srcId="{B98D5D71-C14D-474C-9DBD-29B689344600}" destId="{00468E9D-34A8-4710-BF46-30AFCDFF6101}" srcOrd="0" destOrd="0" presId="urn:microsoft.com/office/officeart/2005/8/layout/hierarchy2"/>
    <dgm:cxn modelId="{330D3ED7-6740-499D-93EA-362FE00BAB16}" srcId="{B98D5D71-C14D-474C-9DBD-29B689344600}" destId="{A534FC6F-0910-4124-9CF1-7DE8D1A11C63}" srcOrd="0" destOrd="0" parTransId="{095180F6-F067-4E71-905E-1382287A48F8}" sibTransId="{7E627C25-F393-4197-9F84-9726CE212C77}"/>
    <dgm:cxn modelId="{9E5868DC-1BAC-4163-AD7F-03D29BE2A5C0}" type="presOf" srcId="{71595D16-8FDF-43A4-86C1-3561848E76C6}" destId="{45A176B4-DC16-48D1-A91C-1C34C9A6948F}" srcOrd="1" destOrd="0" presId="urn:microsoft.com/office/officeart/2005/8/layout/hierarchy2"/>
    <dgm:cxn modelId="{670BF882-DF61-40C7-8DD5-02ED292670E3}" type="presOf" srcId="{8978E263-2214-429F-9B71-49C75730AD82}" destId="{C0CA387D-4434-45BD-A43E-422613A6AD92}" srcOrd="0" destOrd="0" presId="urn:microsoft.com/office/officeart/2005/8/layout/hierarchy2"/>
    <dgm:cxn modelId="{16A77682-2878-403E-9A00-F7A06B04A270}" type="presOf" srcId="{095180F6-F067-4E71-905E-1382287A48F8}" destId="{F2F985F2-B0A0-4533-B47E-224FC0EA6F86}" srcOrd="0" destOrd="0" presId="urn:microsoft.com/office/officeart/2005/8/layout/hierarchy2"/>
    <dgm:cxn modelId="{DE37F910-ACBF-4C5B-BB00-AADA8DD606EE}" type="presOf" srcId="{7EF16602-3CD8-4905-924E-5AF8DE43AA4E}" destId="{29C4FA70-1139-4EF7-A961-E9B8FC5C660B}" srcOrd="0" destOrd="0" presId="urn:microsoft.com/office/officeart/2005/8/layout/hierarchy2"/>
    <dgm:cxn modelId="{335EAD32-A60C-4482-BDE9-73D879F10C51}" type="presOf" srcId="{E38178F6-78C4-47A7-AE39-2CECE36DB3C5}" destId="{93016D99-42FE-4E41-8614-14B47F5D759E}" srcOrd="0" destOrd="0" presId="urn:microsoft.com/office/officeart/2005/8/layout/hierarchy2"/>
    <dgm:cxn modelId="{DDBD9D78-D749-4615-9BB4-DA7D46436D45}" type="presOf" srcId="{AE77B7D7-E389-462A-BBF0-48B01EB5AA4E}" destId="{293DCD61-FCC8-40E1-9566-A81D326D4911}" srcOrd="0" destOrd="0" presId="urn:microsoft.com/office/officeart/2005/8/layout/hierarchy2"/>
    <dgm:cxn modelId="{6C1F5C25-BA29-410B-B0E3-F068E9302DC0}" type="presOf" srcId="{58D3BDB0-57ED-4C93-BD79-0AD0F761D9F2}" destId="{218913DC-62D2-4A61-AD48-EA012BEDC16E}" srcOrd="0" destOrd="0" presId="urn:microsoft.com/office/officeart/2005/8/layout/hierarchy2"/>
    <dgm:cxn modelId="{E8B90E00-6426-405A-B0C8-8333CFDB4BF1}" type="presOf" srcId="{A2025701-6CF5-45FC-A597-5F35388F8F4D}" destId="{C3F7E028-1362-4382-B185-05E09BBB2B53}" srcOrd="0" destOrd="0" presId="urn:microsoft.com/office/officeart/2005/8/layout/hierarchy2"/>
    <dgm:cxn modelId="{F856A474-8AD1-44BF-8611-4183A6906511}" type="presOf" srcId="{38C13C1F-BC3B-4CD9-B894-D1F3B560CD6C}" destId="{94B8072E-F71D-4C56-9B4E-BDD651C315D9}" srcOrd="0" destOrd="0" presId="urn:microsoft.com/office/officeart/2005/8/layout/hierarchy2"/>
    <dgm:cxn modelId="{CE20B92C-874E-4ED8-8EFD-E87F5ACE8F18}" type="presOf" srcId="{6D77FCD4-DC74-4C15-B831-752D95DB9944}" destId="{9C3715FF-F3C5-436E-B16C-415A70169943}" srcOrd="0" destOrd="0" presId="urn:microsoft.com/office/officeart/2005/8/layout/hierarchy2"/>
    <dgm:cxn modelId="{689CA79F-D2CE-4D1E-8867-3402A0562EC7}" type="presOf" srcId="{A534FC6F-0910-4124-9CF1-7DE8D1A11C63}" destId="{748CA56D-D9BC-4889-9CCC-E6E06EF3127B}" srcOrd="0" destOrd="0" presId="urn:microsoft.com/office/officeart/2005/8/layout/hierarchy2"/>
    <dgm:cxn modelId="{F9F52DA0-D542-49C5-8EA3-4EC0EF7317BA}" srcId="{A2025701-6CF5-45FC-A597-5F35388F8F4D}" destId="{38C13C1F-BC3B-4CD9-B894-D1F3B560CD6C}" srcOrd="1" destOrd="0" parTransId="{620B1D93-A1B3-4DE6-9371-6EAA6EA6E848}" sibTransId="{DF3BA53B-7466-4D95-9009-FB98310BE98D}"/>
    <dgm:cxn modelId="{3461E21C-4730-4CAA-A7AA-6814077F8513}" type="presOf" srcId="{7D44A552-EEB6-4E00-AF9B-57BC2546A5F1}" destId="{FAB03EE5-A6C8-4E70-880C-AE3D0B92AE5F}" srcOrd="1" destOrd="0" presId="urn:microsoft.com/office/officeart/2005/8/layout/hierarchy2"/>
    <dgm:cxn modelId="{72D03EEA-DE86-4CCC-B373-334D2FDCA2F8}" type="presOf" srcId="{9F369327-3E4A-4CD3-BE18-C656D7B10A7C}" destId="{C5384568-5F3A-41BB-8CD5-173ED44B5A87}" srcOrd="1" destOrd="0" presId="urn:microsoft.com/office/officeart/2005/8/layout/hierarchy2"/>
    <dgm:cxn modelId="{1CE44891-0DCC-4295-8F9D-51B45EED6230}" type="presOf" srcId="{C839629C-F5BA-470F-A2F9-6B028EEE3F12}" destId="{E569B781-0D4D-46B9-BEB4-2EC2EBE273FD}" srcOrd="1" destOrd="0" presId="urn:microsoft.com/office/officeart/2005/8/layout/hierarchy2"/>
    <dgm:cxn modelId="{BB906136-69D3-4D83-BA91-A31EA2F4116D}" type="presParOf" srcId="{6CE110A2-D984-44E7-AE05-668462CE80BE}" destId="{A24D12C1-9629-40A0-8752-9692B86EF1F3}" srcOrd="0" destOrd="0" presId="urn:microsoft.com/office/officeart/2005/8/layout/hierarchy2"/>
    <dgm:cxn modelId="{A5429EC4-D52E-4C41-A74D-522D60D554BD}" type="presParOf" srcId="{A24D12C1-9629-40A0-8752-9692B86EF1F3}" destId="{00468E9D-34A8-4710-BF46-30AFCDFF6101}" srcOrd="0" destOrd="0" presId="urn:microsoft.com/office/officeart/2005/8/layout/hierarchy2"/>
    <dgm:cxn modelId="{5E45FCE5-B37E-41E1-8E7D-0851E20ABF22}" type="presParOf" srcId="{A24D12C1-9629-40A0-8752-9692B86EF1F3}" destId="{2F569E24-2F59-4AB9-9281-0FE01DC4E31C}" srcOrd="1" destOrd="0" presId="urn:microsoft.com/office/officeart/2005/8/layout/hierarchy2"/>
    <dgm:cxn modelId="{14F054EA-A64B-4F77-97B6-156812EE86FC}" type="presParOf" srcId="{2F569E24-2F59-4AB9-9281-0FE01DC4E31C}" destId="{F2F985F2-B0A0-4533-B47E-224FC0EA6F86}" srcOrd="0" destOrd="0" presId="urn:microsoft.com/office/officeart/2005/8/layout/hierarchy2"/>
    <dgm:cxn modelId="{F31A7801-E03A-4C03-B222-D8D348658CCF}" type="presParOf" srcId="{F2F985F2-B0A0-4533-B47E-224FC0EA6F86}" destId="{A24D9830-8AF7-425C-8C11-F7EB4CE881A7}" srcOrd="0" destOrd="0" presId="urn:microsoft.com/office/officeart/2005/8/layout/hierarchy2"/>
    <dgm:cxn modelId="{7633E61C-6406-4DA6-82F0-59E7ED505BEF}" type="presParOf" srcId="{2F569E24-2F59-4AB9-9281-0FE01DC4E31C}" destId="{51534D7A-CE25-43CF-85F7-E4B73EFEBDA9}" srcOrd="1" destOrd="0" presId="urn:microsoft.com/office/officeart/2005/8/layout/hierarchy2"/>
    <dgm:cxn modelId="{6521C18A-A86F-4176-B917-033A200D5929}" type="presParOf" srcId="{51534D7A-CE25-43CF-85F7-E4B73EFEBDA9}" destId="{748CA56D-D9BC-4889-9CCC-E6E06EF3127B}" srcOrd="0" destOrd="0" presId="urn:microsoft.com/office/officeart/2005/8/layout/hierarchy2"/>
    <dgm:cxn modelId="{DA8F3911-0DEC-4E21-8DE8-7AC5EAAFF6E6}" type="presParOf" srcId="{51534D7A-CE25-43CF-85F7-E4B73EFEBDA9}" destId="{9DB19DC7-4C11-4649-8B49-429BA94E730B}" srcOrd="1" destOrd="0" presId="urn:microsoft.com/office/officeart/2005/8/layout/hierarchy2"/>
    <dgm:cxn modelId="{79626A62-2092-42D8-B517-C2E5113A137D}" type="presParOf" srcId="{9DB19DC7-4C11-4649-8B49-429BA94E730B}" destId="{5BA60EDA-B8BF-4F5A-AE43-A2106BEE35AA}" srcOrd="0" destOrd="0" presId="urn:microsoft.com/office/officeart/2005/8/layout/hierarchy2"/>
    <dgm:cxn modelId="{493AF5D0-F1DD-42AD-8490-18296AB7D9DA}" type="presParOf" srcId="{5BA60EDA-B8BF-4F5A-AE43-A2106BEE35AA}" destId="{C5384568-5F3A-41BB-8CD5-173ED44B5A87}" srcOrd="0" destOrd="0" presId="urn:microsoft.com/office/officeart/2005/8/layout/hierarchy2"/>
    <dgm:cxn modelId="{273C8B0F-570C-424D-B70F-BDF3A5FE5F6C}" type="presParOf" srcId="{9DB19DC7-4C11-4649-8B49-429BA94E730B}" destId="{973A3E0D-7C17-4458-B5D8-893EB37C243D}" srcOrd="1" destOrd="0" presId="urn:microsoft.com/office/officeart/2005/8/layout/hierarchy2"/>
    <dgm:cxn modelId="{DD0B9289-E84A-4E6A-8253-696453D7F12D}" type="presParOf" srcId="{973A3E0D-7C17-4458-B5D8-893EB37C243D}" destId="{9C3715FF-F3C5-436E-B16C-415A70169943}" srcOrd="0" destOrd="0" presId="urn:microsoft.com/office/officeart/2005/8/layout/hierarchy2"/>
    <dgm:cxn modelId="{0593E0AD-80F3-429E-B63A-263C5B73F9CF}" type="presParOf" srcId="{973A3E0D-7C17-4458-B5D8-893EB37C243D}" destId="{7BDFE789-CFC1-4315-907A-F7A83AB5DFC3}" srcOrd="1" destOrd="0" presId="urn:microsoft.com/office/officeart/2005/8/layout/hierarchy2"/>
    <dgm:cxn modelId="{428082E6-ADE5-4879-BF64-5B793A2AF3B3}" type="presParOf" srcId="{9DB19DC7-4C11-4649-8B49-429BA94E730B}" destId="{216EF57F-C691-44CC-9F92-AEACDF99C615}" srcOrd="2" destOrd="0" presId="urn:microsoft.com/office/officeart/2005/8/layout/hierarchy2"/>
    <dgm:cxn modelId="{FDCC9334-CEEC-41CF-96C3-524E2E7C0B43}" type="presParOf" srcId="{216EF57F-C691-44CC-9F92-AEACDF99C615}" destId="{E569B781-0D4D-46B9-BEB4-2EC2EBE273FD}" srcOrd="0" destOrd="0" presId="urn:microsoft.com/office/officeart/2005/8/layout/hierarchy2"/>
    <dgm:cxn modelId="{A6AA5548-5496-419B-98BC-2651C537E513}" type="presParOf" srcId="{9DB19DC7-4C11-4649-8B49-429BA94E730B}" destId="{03B6EF26-F358-4204-8669-9BA8F9175CCD}" srcOrd="3" destOrd="0" presId="urn:microsoft.com/office/officeart/2005/8/layout/hierarchy2"/>
    <dgm:cxn modelId="{087A0B39-72BF-4D2C-B83C-DE4FEE04E905}" type="presParOf" srcId="{03B6EF26-F358-4204-8669-9BA8F9175CCD}" destId="{293DCD61-FCC8-40E1-9566-A81D326D4911}" srcOrd="0" destOrd="0" presId="urn:microsoft.com/office/officeart/2005/8/layout/hierarchy2"/>
    <dgm:cxn modelId="{6127F8A4-748E-4149-9ABA-2E32DECF5C79}" type="presParOf" srcId="{03B6EF26-F358-4204-8669-9BA8F9175CCD}" destId="{A9E39290-3A5A-4FFD-988C-4AEC05246D53}" srcOrd="1" destOrd="0" presId="urn:microsoft.com/office/officeart/2005/8/layout/hierarchy2"/>
    <dgm:cxn modelId="{8A1DEE69-FA32-4C6D-BCE2-727F2766139F}" type="presParOf" srcId="{A9E39290-3A5A-4FFD-988C-4AEC05246D53}" destId="{F572057A-F560-4FC0-92D6-97267F06BBD6}" srcOrd="0" destOrd="0" presId="urn:microsoft.com/office/officeart/2005/8/layout/hierarchy2"/>
    <dgm:cxn modelId="{427D4148-3256-4439-8DC2-AAF837DBBE2B}" type="presParOf" srcId="{F572057A-F560-4FC0-92D6-97267F06BBD6}" destId="{895D9431-B6B8-4D19-B343-A47A15BF3222}" srcOrd="0" destOrd="0" presId="urn:microsoft.com/office/officeart/2005/8/layout/hierarchy2"/>
    <dgm:cxn modelId="{C12B5164-F308-431B-ADA0-2A560D564161}" type="presParOf" srcId="{A9E39290-3A5A-4FFD-988C-4AEC05246D53}" destId="{F064B315-C90B-463E-BF81-5244FB47D2C6}" srcOrd="1" destOrd="0" presId="urn:microsoft.com/office/officeart/2005/8/layout/hierarchy2"/>
    <dgm:cxn modelId="{6E7BC152-AED4-45C8-B0CB-1D49CFC1546C}" type="presParOf" srcId="{F064B315-C90B-463E-BF81-5244FB47D2C6}" destId="{1C7AEC4E-122B-4487-8BD3-CFC0C1463FCC}" srcOrd="0" destOrd="0" presId="urn:microsoft.com/office/officeart/2005/8/layout/hierarchy2"/>
    <dgm:cxn modelId="{1E9A1541-C191-4C71-9CDB-07F6E213C019}" type="presParOf" srcId="{F064B315-C90B-463E-BF81-5244FB47D2C6}" destId="{D24C8D5C-3A77-43F1-802C-CA66EB2D4FAE}" srcOrd="1" destOrd="0" presId="urn:microsoft.com/office/officeart/2005/8/layout/hierarchy2"/>
    <dgm:cxn modelId="{78004E9D-EEAF-408C-A6FE-C90019E163BF}" type="presParOf" srcId="{A9E39290-3A5A-4FFD-988C-4AEC05246D53}" destId="{8BBEFBC9-8B21-4E46-BDC8-3B8892664677}" srcOrd="2" destOrd="0" presId="urn:microsoft.com/office/officeart/2005/8/layout/hierarchy2"/>
    <dgm:cxn modelId="{FA94A52A-B4A2-48D4-9E89-8F5732859EF6}" type="presParOf" srcId="{8BBEFBC9-8B21-4E46-BDC8-3B8892664677}" destId="{45A176B4-DC16-48D1-A91C-1C34C9A6948F}" srcOrd="0" destOrd="0" presId="urn:microsoft.com/office/officeart/2005/8/layout/hierarchy2"/>
    <dgm:cxn modelId="{62C12CF9-04BC-4426-AE7B-DF409567A9A5}" type="presParOf" srcId="{A9E39290-3A5A-4FFD-988C-4AEC05246D53}" destId="{BFA26B98-A153-474C-A52E-91B1461E8644}" srcOrd="3" destOrd="0" presId="urn:microsoft.com/office/officeart/2005/8/layout/hierarchy2"/>
    <dgm:cxn modelId="{9C8127ED-B95E-4C03-B40E-73F417A9879E}" type="presParOf" srcId="{BFA26B98-A153-474C-A52E-91B1461E8644}" destId="{93016D99-42FE-4E41-8614-14B47F5D759E}" srcOrd="0" destOrd="0" presId="urn:microsoft.com/office/officeart/2005/8/layout/hierarchy2"/>
    <dgm:cxn modelId="{9FBAE051-F12F-4F78-A087-4076288E3BFD}" type="presParOf" srcId="{BFA26B98-A153-474C-A52E-91B1461E8644}" destId="{29006774-E65E-401F-B7C6-6D7E2D201CEC}" srcOrd="1" destOrd="0" presId="urn:microsoft.com/office/officeart/2005/8/layout/hierarchy2"/>
    <dgm:cxn modelId="{5C567FDC-1865-40FA-BFB3-E8A966FD24C6}" type="presParOf" srcId="{2F569E24-2F59-4AB9-9281-0FE01DC4E31C}" destId="{CFB0107E-BB89-407B-BFE4-CB377FDFB112}" srcOrd="2" destOrd="0" presId="urn:microsoft.com/office/officeart/2005/8/layout/hierarchy2"/>
    <dgm:cxn modelId="{887BA218-5370-445E-A150-43CAE7F8DB62}" type="presParOf" srcId="{CFB0107E-BB89-407B-BFE4-CB377FDFB112}" destId="{D83F30DB-B5C8-41F8-B99C-4CCCC6EF98C5}" srcOrd="0" destOrd="0" presId="urn:microsoft.com/office/officeart/2005/8/layout/hierarchy2"/>
    <dgm:cxn modelId="{DAF1D455-C5FA-47B4-8C6E-5CCF3177A70F}" type="presParOf" srcId="{2F569E24-2F59-4AB9-9281-0FE01DC4E31C}" destId="{AE0F8751-71E0-407E-A568-25D59D41F961}" srcOrd="3" destOrd="0" presId="urn:microsoft.com/office/officeart/2005/8/layout/hierarchy2"/>
    <dgm:cxn modelId="{75B84BD1-A4A5-4677-A880-7441D35E37DD}" type="presParOf" srcId="{AE0F8751-71E0-407E-A568-25D59D41F961}" destId="{C3F7E028-1362-4382-B185-05E09BBB2B53}" srcOrd="0" destOrd="0" presId="urn:microsoft.com/office/officeart/2005/8/layout/hierarchy2"/>
    <dgm:cxn modelId="{999D8A1F-6FFC-4FA8-90EA-FAD3CAF11379}" type="presParOf" srcId="{AE0F8751-71E0-407E-A568-25D59D41F961}" destId="{9E25DA44-995F-4E2F-B865-1FA0CD5ED35E}" srcOrd="1" destOrd="0" presId="urn:microsoft.com/office/officeart/2005/8/layout/hierarchy2"/>
    <dgm:cxn modelId="{DA89F615-FA2C-4CD8-BA68-2DA70C08EF26}" type="presParOf" srcId="{9E25DA44-995F-4E2F-B865-1FA0CD5ED35E}" destId="{C0CA387D-4434-45BD-A43E-422613A6AD92}" srcOrd="0" destOrd="0" presId="urn:microsoft.com/office/officeart/2005/8/layout/hierarchy2"/>
    <dgm:cxn modelId="{2A2AFE64-D13B-4CAE-B9F6-A3494AF59C7E}" type="presParOf" srcId="{C0CA387D-4434-45BD-A43E-422613A6AD92}" destId="{844ADB83-44DC-4BF8-9685-B98BB57C5E54}" srcOrd="0" destOrd="0" presId="urn:microsoft.com/office/officeart/2005/8/layout/hierarchy2"/>
    <dgm:cxn modelId="{B8196337-894C-4DBB-B8F5-6F7BE73E27E4}" type="presParOf" srcId="{9E25DA44-995F-4E2F-B865-1FA0CD5ED35E}" destId="{EE56E5B1-4D68-48B5-A089-E491C593D8B6}" srcOrd="1" destOrd="0" presId="urn:microsoft.com/office/officeart/2005/8/layout/hierarchy2"/>
    <dgm:cxn modelId="{1F8C28DF-2C00-4A2B-9412-F440D7C747FA}" type="presParOf" srcId="{EE56E5B1-4D68-48B5-A089-E491C593D8B6}" destId="{218913DC-62D2-4A61-AD48-EA012BEDC16E}" srcOrd="0" destOrd="0" presId="urn:microsoft.com/office/officeart/2005/8/layout/hierarchy2"/>
    <dgm:cxn modelId="{9785979B-3961-44FF-8C10-5C32B81CCC4D}" type="presParOf" srcId="{EE56E5B1-4D68-48B5-A089-E491C593D8B6}" destId="{2720EB44-82F8-4612-A925-9ED5A8C89B73}" srcOrd="1" destOrd="0" presId="urn:microsoft.com/office/officeart/2005/8/layout/hierarchy2"/>
    <dgm:cxn modelId="{588D41AB-D320-4B03-8B38-8AA282226B2C}" type="presParOf" srcId="{9E25DA44-995F-4E2F-B865-1FA0CD5ED35E}" destId="{0C9F4DF0-A217-4555-8ADB-9EBBB8719D56}" srcOrd="2" destOrd="0" presId="urn:microsoft.com/office/officeart/2005/8/layout/hierarchy2"/>
    <dgm:cxn modelId="{6114731A-D63D-429D-943D-6C9E85CDE937}" type="presParOf" srcId="{0C9F4DF0-A217-4555-8ADB-9EBBB8719D56}" destId="{E458CC44-84AE-4A07-BCAD-E02D5851BA78}" srcOrd="0" destOrd="0" presId="urn:microsoft.com/office/officeart/2005/8/layout/hierarchy2"/>
    <dgm:cxn modelId="{991BC9F0-FAC2-4D20-B85A-1BE36E98AF71}" type="presParOf" srcId="{9E25DA44-995F-4E2F-B865-1FA0CD5ED35E}" destId="{CF35D12D-E5EC-4807-BE49-3060544BD612}" srcOrd="3" destOrd="0" presId="urn:microsoft.com/office/officeart/2005/8/layout/hierarchy2"/>
    <dgm:cxn modelId="{380A74F3-F124-4F14-A326-DA0A3D515F93}" type="presParOf" srcId="{CF35D12D-E5EC-4807-BE49-3060544BD612}" destId="{94B8072E-F71D-4C56-9B4E-BDD651C315D9}" srcOrd="0" destOrd="0" presId="urn:microsoft.com/office/officeart/2005/8/layout/hierarchy2"/>
    <dgm:cxn modelId="{EEF1A2C3-3C6C-4FA1-848D-F26548BF6D3E}" type="presParOf" srcId="{CF35D12D-E5EC-4807-BE49-3060544BD612}" destId="{9E405DC2-9AB3-4D81-B436-55591D3B8A5B}" srcOrd="1" destOrd="0" presId="urn:microsoft.com/office/officeart/2005/8/layout/hierarchy2"/>
    <dgm:cxn modelId="{42F635BA-F30E-46E0-A330-EAD5EECC5916}" type="presParOf" srcId="{9E25DA44-995F-4E2F-B865-1FA0CD5ED35E}" destId="{1B9830C6-27A3-47D2-96CE-A9698FC009C7}" srcOrd="4" destOrd="0" presId="urn:microsoft.com/office/officeart/2005/8/layout/hierarchy2"/>
    <dgm:cxn modelId="{70FD2861-A5D5-4ACC-9FFE-664AB3CFB7A5}" type="presParOf" srcId="{1B9830C6-27A3-47D2-96CE-A9698FC009C7}" destId="{FAB03EE5-A6C8-4E70-880C-AE3D0B92AE5F}" srcOrd="0" destOrd="0" presId="urn:microsoft.com/office/officeart/2005/8/layout/hierarchy2"/>
    <dgm:cxn modelId="{ED1C907F-4865-4A05-86FF-646EB7575A5A}" type="presParOf" srcId="{9E25DA44-995F-4E2F-B865-1FA0CD5ED35E}" destId="{1F22F461-A129-4F60-A64A-93F09FFEABC2}" srcOrd="5" destOrd="0" presId="urn:microsoft.com/office/officeart/2005/8/layout/hierarchy2"/>
    <dgm:cxn modelId="{31D1E9B3-C048-43D6-BACF-8AD1152B44D8}" type="presParOf" srcId="{1F22F461-A129-4F60-A64A-93F09FFEABC2}" destId="{29C4FA70-1139-4EF7-A961-E9B8FC5C660B}" srcOrd="0" destOrd="0" presId="urn:microsoft.com/office/officeart/2005/8/layout/hierarchy2"/>
    <dgm:cxn modelId="{94C3E0E8-99C5-497C-9150-B1A96183DAF8}" type="presParOf" srcId="{1F22F461-A129-4F60-A64A-93F09FFEABC2}" destId="{ECF8B7A4-DACD-4CD9-AA12-52DA4BA623D6}" srcOrd="1" destOrd="0" presId="urn:microsoft.com/office/officeart/2005/8/layout/hierarchy2"/>
    <dgm:cxn modelId="{1204E029-FAB3-4AB1-B460-16FEE088BC38}" type="presParOf" srcId="{9E25DA44-995F-4E2F-B865-1FA0CD5ED35E}" destId="{C120C132-2656-4434-B725-98C6AB637C16}" srcOrd="6" destOrd="0" presId="urn:microsoft.com/office/officeart/2005/8/layout/hierarchy2"/>
    <dgm:cxn modelId="{FEFC334C-93E3-4965-8B52-F9686852154B}" type="presParOf" srcId="{C120C132-2656-4434-B725-98C6AB637C16}" destId="{86A49B41-C72F-4D37-A254-E0297586EA21}" srcOrd="0" destOrd="0" presId="urn:microsoft.com/office/officeart/2005/8/layout/hierarchy2"/>
    <dgm:cxn modelId="{69EDA5C2-AA75-4BF0-97F2-8D8E1FE21810}" type="presParOf" srcId="{9E25DA44-995F-4E2F-B865-1FA0CD5ED35E}" destId="{205607E1-EE16-4946-9395-A9D9082214E9}" srcOrd="7" destOrd="0" presId="urn:microsoft.com/office/officeart/2005/8/layout/hierarchy2"/>
    <dgm:cxn modelId="{420B4C1C-32AC-4EDF-A6D1-11AC185993E0}" type="presParOf" srcId="{205607E1-EE16-4946-9395-A9D9082214E9}" destId="{2CBE5A01-4830-4A40-85D4-24F6D5973BF8}" srcOrd="0" destOrd="0" presId="urn:microsoft.com/office/officeart/2005/8/layout/hierarchy2"/>
    <dgm:cxn modelId="{C16C3655-74EC-4A25-ADBD-4A224C6B52B5}" type="presParOf" srcId="{205607E1-EE16-4946-9395-A9D9082214E9}" destId="{89ECCB7B-9305-4A01-B8F0-ABE9A60442A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Algoritmo de control</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400" dirty="0" smtClean="0"/>
            <a:t>Para el diseño del algoritmo de control se considera los siguientes enunciados: </a:t>
          </a:r>
          <a:endParaRPr lang="es-ES" sz="1400"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7EFD3B7A-CF78-4EDF-B079-ED25D82C4FDF}">
      <dgm:prSet custT="1"/>
      <dgm:spPr/>
      <dgm:t>
        <a:bodyPr/>
        <a:lstStyle/>
        <a:p>
          <a:r>
            <a:rPr lang="es-ES" sz="1400" dirty="0" smtClean="0"/>
            <a:t>Dos modos de operación de la máquina manual y automático.</a:t>
          </a:r>
          <a:endParaRPr lang="es-EC" sz="1400" dirty="0"/>
        </a:p>
      </dgm:t>
    </dgm:pt>
    <dgm:pt modelId="{8949EA7D-EA6A-4B17-8729-A352CA0837DC}" type="parTrans" cxnId="{92D44B8E-00E3-475D-826A-66E48444A882}">
      <dgm:prSet/>
      <dgm:spPr/>
      <dgm:t>
        <a:bodyPr/>
        <a:lstStyle/>
        <a:p>
          <a:endParaRPr lang="es-EC"/>
        </a:p>
      </dgm:t>
    </dgm:pt>
    <dgm:pt modelId="{DBFA2A0E-D9E1-4BF2-A62B-C7BD87CE1C19}" type="sibTrans" cxnId="{92D44B8E-00E3-475D-826A-66E48444A882}">
      <dgm:prSet/>
      <dgm:spPr/>
      <dgm:t>
        <a:bodyPr/>
        <a:lstStyle/>
        <a:p>
          <a:endParaRPr lang="es-EC"/>
        </a:p>
      </dgm:t>
    </dgm:pt>
    <dgm:pt modelId="{6C9DF00D-7E45-4D9F-B60E-B369978F41A9}">
      <dgm:prSet custT="1"/>
      <dgm:spPr/>
      <dgm:t>
        <a:bodyPr/>
        <a:lstStyle/>
        <a:p>
          <a:r>
            <a:rPr lang="es-ES" sz="1400" dirty="0" smtClean="0"/>
            <a:t>Seguridades de operación para compuertas cerradas y protección de componentes como eyector, el cual no puede estar expulsado al momento de cerrar el molde.</a:t>
          </a:r>
          <a:endParaRPr lang="es-EC" sz="1400" dirty="0"/>
        </a:p>
      </dgm:t>
    </dgm:pt>
    <dgm:pt modelId="{8C8F4A1F-53A5-43FD-AD26-BCE88A39F487}" type="parTrans" cxnId="{554737AB-3C58-4649-B9E2-43E1A11ABD08}">
      <dgm:prSet/>
      <dgm:spPr/>
      <dgm:t>
        <a:bodyPr/>
        <a:lstStyle/>
        <a:p>
          <a:endParaRPr lang="es-EC"/>
        </a:p>
      </dgm:t>
    </dgm:pt>
    <dgm:pt modelId="{79FBD405-418C-4287-ABF8-7FC00898980F}" type="sibTrans" cxnId="{554737AB-3C58-4649-B9E2-43E1A11ABD08}">
      <dgm:prSet/>
      <dgm:spPr/>
      <dgm:t>
        <a:bodyPr/>
        <a:lstStyle/>
        <a:p>
          <a:endParaRPr lang="es-EC"/>
        </a:p>
      </dgm:t>
    </dgm:pt>
    <dgm:pt modelId="{F60C71BD-2E5B-4862-AA6A-71702E81393D}">
      <dgm:prSet custT="1"/>
      <dgm:spPr/>
      <dgm:t>
        <a:bodyPr/>
        <a:lstStyle/>
        <a:p>
          <a:r>
            <a:rPr lang="es-ES" sz="1400" dirty="0" smtClean="0"/>
            <a:t>Manejo de tiempos de proceso (tiempo de inyección, sostenimiento, etc.), de modo que cumplan con su definición teórica.</a:t>
          </a:r>
          <a:endParaRPr lang="es-EC" sz="1400" dirty="0"/>
        </a:p>
      </dgm:t>
    </dgm:pt>
    <dgm:pt modelId="{5824E334-893E-4F46-AC18-5922ABDDB5D6}" type="parTrans" cxnId="{403E1705-A9DB-44E7-934D-DE0D5B93BD8A}">
      <dgm:prSet/>
      <dgm:spPr/>
      <dgm:t>
        <a:bodyPr/>
        <a:lstStyle/>
        <a:p>
          <a:endParaRPr lang="es-EC"/>
        </a:p>
      </dgm:t>
    </dgm:pt>
    <dgm:pt modelId="{857EB468-C2D3-470B-B3D8-F4B74AF66030}" type="sibTrans" cxnId="{403E1705-A9DB-44E7-934D-DE0D5B93BD8A}">
      <dgm:prSet/>
      <dgm:spPr/>
      <dgm:t>
        <a:bodyPr/>
        <a:lstStyle/>
        <a:p>
          <a:endParaRPr lang="es-EC"/>
        </a:p>
      </dgm:t>
    </dgm:pt>
    <dgm:pt modelId="{1E388A11-E865-45E3-AA9B-CAAF251B19D2}">
      <dgm:prSet custT="1"/>
      <dgm:spPr/>
      <dgm:t>
        <a:bodyPr/>
        <a:lstStyle/>
        <a:p>
          <a:r>
            <a:rPr lang="es-ES" sz="1400" dirty="0" smtClean="0"/>
            <a:t>Secuencia de proceso, de modo que cumpla con las características del proceso y calidad de producción.</a:t>
          </a:r>
          <a:endParaRPr lang="es-EC" sz="1400" dirty="0"/>
        </a:p>
      </dgm:t>
    </dgm:pt>
    <dgm:pt modelId="{392B492F-E513-497F-868A-EA432B279D58}" type="parTrans" cxnId="{111C6527-EFC3-4EE2-8749-98181F415347}">
      <dgm:prSet/>
      <dgm:spPr/>
      <dgm:t>
        <a:bodyPr/>
        <a:lstStyle/>
        <a:p>
          <a:endParaRPr lang="es-EC"/>
        </a:p>
      </dgm:t>
    </dgm:pt>
    <dgm:pt modelId="{0704A6A8-EA73-4E30-BB21-E202CCB5CCF6}" type="sibTrans" cxnId="{111C6527-EFC3-4EE2-8749-98181F415347}">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Y="152162">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E4D03A7C-9CD5-4F3D-A9FB-C0C599281E8D}" type="pres">
      <dgm:prSet presAssocID="{F379FC1D-5415-40E6-B69D-4219A613583A}" presName="conn2-1" presStyleLbl="parChTrans1D2" presStyleIdx="0" presStyleCnt="1"/>
      <dgm:spPr/>
      <dgm:t>
        <a:bodyPr/>
        <a:lstStyle/>
        <a:p>
          <a:endParaRPr lang="es-EC"/>
        </a:p>
      </dgm:t>
    </dgm:pt>
    <dgm:pt modelId="{93390A3A-B177-441B-853B-C49261B3C1E7}" type="pres">
      <dgm:prSet presAssocID="{F379FC1D-5415-40E6-B69D-4219A613583A}" presName="connTx" presStyleLbl="parChTrans1D2" presStyleIdx="0" presStyleCnt="1"/>
      <dgm:spPr/>
      <dgm:t>
        <a:bodyPr/>
        <a:lstStyle/>
        <a:p>
          <a:endParaRPr lang="es-EC"/>
        </a:p>
      </dgm:t>
    </dgm:pt>
    <dgm:pt modelId="{255ECFE9-4FFA-4DE6-819A-993649EF84BA}" type="pres">
      <dgm:prSet presAssocID="{47F84568-3A81-44DF-8CC6-4E85233DE8A5}" presName="root2" presStyleCnt="0"/>
      <dgm:spPr/>
    </dgm:pt>
    <dgm:pt modelId="{D5B93653-2736-46F8-8B70-CC21F863C311}" type="pres">
      <dgm:prSet presAssocID="{47F84568-3A81-44DF-8CC6-4E85233DE8A5}" presName="LevelTwoTextNode" presStyleLbl="node2" presStyleIdx="0" presStyleCnt="1" custScaleX="78766" custScaleY="284601">
        <dgm:presLayoutVars>
          <dgm:chPref val="3"/>
        </dgm:presLayoutVars>
      </dgm:prSet>
      <dgm:spPr/>
      <dgm:t>
        <a:bodyPr/>
        <a:lstStyle/>
        <a:p>
          <a:endParaRPr lang="es-ES"/>
        </a:p>
      </dgm:t>
    </dgm:pt>
    <dgm:pt modelId="{5280FEA8-A1FF-42C0-84C6-296DCA8431C0}" type="pres">
      <dgm:prSet presAssocID="{47F84568-3A81-44DF-8CC6-4E85233DE8A5}" presName="level3hierChild" presStyleCnt="0"/>
      <dgm:spPr/>
    </dgm:pt>
    <dgm:pt modelId="{36A13A00-7B3E-4C70-B2B2-D24E5296D15D}" type="pres">
      <dgm:prSet presAssocID="{8949EA7D-EA6A-4B17-8729-A352CA0837DC}" presName="conn2-1" presStyleLbl="parChTrans1D3" presStyleIdx="0" presStyleCnt="4"/>
      <dgm:spPr/>
    </dgm:pt>
    <dgm:pt modelId="{0D1A53E5-E38F-4DE2-B4EA-2544BD06EA61}" type="pres">
      <dgm:prSet presAssocID="{8949EA7D-EA6A-4B17-8729-A352CA0837DC}" presName="connTx" presStyleLbl="parChTrans1D3" presStyleIdx="0" presStyleCnt="4"/>
      <dgm:spPr/>
    </dgm:pt>
    <dgm:pt modelId="{CB8BEC0F-A0C0-4C70-A478-86CCE8C9230F}" type="pres">
      <dgm:prSet presAssocID="{7EFD3B7A-CF78-4EDF-B079-ED25D82C4FDF}" presName="root2" presStyleCnt="0"/>
      <dgm:spPr/>
    </dgm:pt>
    <dgm:pt modelId="{985D9640-AD98-45B2-9B16-904C3D564111}" type="pres">
      <dgm:prSet presAssocID="{7EFD3B7A-CF78-4EDF-B079-ED25D82C4FDF}" presName="LevelTwoTextNode" presStyleLbl="node3" presStyleIdx="0" presStyleCnt="4" custScaleX="186713" custLinFactNeighborY="-32242">
        <dgm:presLayoutVars>
          <dgm:chPref val="3"/>
        </dgm:presLayoutVars>
      </dgm:prSet>
      <dgm:spPr/>
      <dgm:t>
        <a:bodyPr/>
        <a:lstStyle/>
        <a:p>
          <a:endParaRPr lang="es-EC"/>
        </a:p>
      </dgm:t>
    </dgm:pt>
    <dgm:pt modelId="{BF9A165B-0EE1-48F3-9B68-43118E64B7F9}" type="pres">
      <dgm:prSet presAssocID="{7EFD3B7A-CF78-4EDF-B079-ED25D82C4FDF}" presName="level3hierChild" presStyleCnt="0"/>
      <dgm:spPr/>
    </dgm:pt>
    <dgm:pt modelId="{5A037871-B502-40F6-9374-B7F80382E767}" type="pres">
      <dgm:prSet presAssocID="{8C8F4A1F-53A5-43FD-AD26-BCE88A39F487}" presName="conn2-1" presStyleLbl="parChTrans1D3" presStyleIdx="1" presStyleCnt="4"/>
      <dgm:spPr/>
    </dgm:pt>
    <dgm:pt modelId="{EA1A1C5D-297D-4EC5-A79D-96E12C275F10}" type="pres">
      <dgm:prSet presAssocID="{8C8F4A1F-53A5-43FD-AD26-BCE88A39F487}" presName="connTx" presStyleLbl="parChTrans1D3" presStyleIdx="1" presStyleCnt="4"/>
      <dgm:spPr/>
    </dgm:pt>
    <dgm:pt modelId="{DBD90F81-9029-4D50-9259-F204FD9E838C}" type="pres">
      <dgm:prSet presAssocID="{6C9DF00D-7E45-4D9F-B60E-B369978F41A9}" presName="root2" presStyleCnt="0"/>
      <dgm:spPr/>
    </dgm:pt>
    <dgm:pt modelId="{7CA2A173-EA73-41F5-9CA8-89ADB118C0BF}" type="pres">
      <dgm:prSet presAssocID="{6C9DF00D-7E45-4D9F-B60E-B369978F41A9}" presName="LevelTwoTextNode" presStyleLbl="node3" presStyleIdx="1" presStyleCnt="4" custScaleX="186488" custScaleY="157233" custLinFactNeighborY="-24052">
        <dgm:presLayoutVars>
          <dgm:chPref val="3"/>
        </dgm:presLayoutVars>
      </dgm:prSet>
      <dgm:spPr/>
      <dgm:t>
        <a:bodyPr/>
        <a:lstStyle/>
        <a:p>
          <a:endParaRPr lang="es-EC"/>
        </a:p>
      </dgm:t>
    </dgm:pt>
    <dgm:pt modelId="{699C39E6-5D34-4101-AF66-BD4F7970CA31}" type="pres">
      <dgm:prSet presAssocID="{6C9DF00D-7E45-4D9F-B60E-B369978F41A9}" presName="level3hierChild" presStyleCnt="0"/>
      <dgm:spPr/>
    </dgm:pt>
    <dgm:pt modelId="{9840C022-693F-4FB3-96F2-C8BA51C2860C}" type="pres">
      <dgm:prSet presAssocID="{5824E334-893E-4F46-AC18-5922ABDDB5D6}" presName="conn2-1" presStyleLbl="parChTrans1D3" presStyleIdx="2" presStyleCnt="4"/>
      <dgm:spPr/>
    </dgm:pt>
    <dgm:pt modelId="{B9748122-9C7A-4346-9AA8-5D387FC1E7AB}" type="pres">
      <dgm:prSet presAssocID="{5824E334-893E-4F46-AC18-5922ABDDB5D6}" presName="connTx" presStyleLbl="parChTrans1D3" presStyleIdx="2" presStyleCnt="4"/>
      <dgm:spPr/>
    </dgm:pt>
    <dgm:pt modelId="{6ADAE4EC-DBE5-48E9-AB50-550418A0505A}" type="pres">
      <dgm:prSet presAssocID="{F60C71BD-2E5B-4862-AA6A-71702E81393D}" presName="root2" presStyleCnt="0"/>
      <dgm:spPr/>
    </dgm:pt>
    <dgm:pt modelId="{7BFC90D2-FEBE-4E4C-BED2-6D207F4559A7}" type="pres">
      <dgm:prSet presAssocID="{F60C71BD-2E5B-4862-AA6A-71702E81393D}" presName="LevelTwoTextNode" presStyleLbl="node3" presStyleIdx="2" presStyleCnt="4" custScaleX="185221" custScaleY="149999" custLinFactNeighborY="-9138">
        <dgm:presLayoutVars>
          <dgm:chPref val="3"/>
        </dgm:presLayoutVars>
      </dgm:prSet>
      <dgm:spPr/>
      <dgm:t>
        <a:bodyPr/>
        <a:lstStyle/>
        <a:p>
          <a:endParaRPr lang="es-EC"/>
        </a:p>
      </dgm:t>
    </dgm:pt>
    <dgm:pt modelId="{3B9B8020-E54E-4B36-B90B-0E73800D920A}" type="pres">
      <dgm:prSet presAssocID="{F60C71BD-2E5B-4862-AA6A-71702E81393D}" presName="level3hierChild" presStyleCnt="0"/>
      <dgm:spPr/>
    </dgm:pt>
    <dgm:pt modelId="{CF783C7F-CC0E-4F3E-B548-47396ECC03E4}" type="pres">
      <dgm:prSet presAssocID="{392B492F-E513-497F-868A-EA432B279D58}" presName="conn2-1" presStyleLbl="parChTrans1D3" presStyleIdx="3" presStyleCnt="4"/>
      <dgm:spPr/>
    </dgm:pt>
    <dgm:pt modelId="{E1F6C4BB-72DA-4CCD-AFC2-C9F4F41F6A6A}" type="pres">
      <dgm:prSet presAssocID="{392B492F-E513-497F-868A-EA432B279D58}" presName="connTx" presStyleLbl="parChTrans1D3" presStyleIdx="3" presStyleCnt="4"/>
      <dgm:spPr/>
    </dgm:pt>
    <dgm:pt modelId="{80515EF9-6F0A-4045-8A82-205CAF52E2A8}" type="pres">
      <dgm:prSet presAssocID="{1E388A11-E865-45E3-AA9B-CAAF251B19D2}" presName="root2" presStyleCnt="0"/>
      <dgm:spPr/>
    </dgm:pt>
    <dgm:pt modelId="{48BECEA9-15BA-4F95-A35F-369C0932802B}" type="pres">
      <dgm:prSet presAssocID="{1E388A11-E865-45E3-AA9B-CAAF251B19D2}" presName="LevelTwoTextNode" presStyleLbl="node3" presStyleIdx="3" presStyleCnt="4" custScaleX="186713" custScaleY="147987">
        <dgm:presLayoutVars>
          <dgm:chPref val="3"/>
        </dgm:presLayoutVars>
      </dgm:prSet>
      <dgm:spPr/>
      <dgm:t>
        <a:bodyPr/>
        <a:lstStyle/>
        <a:p>
          <a:endParaRPr lang="es-EC"/>
        </a:p>
      </dgm:t>
    </dgm:pt>
    <dgm:pt modelId="{533F6E95-4FC4-42F9-A62D-685E7500C469}" type="pres">
      <dgm:prSet presAssocID="{1E388A11-E865-45E3-AA9B-CAAF251B19D2}" presName="level3hierChild" presStyleCnt="0"/>
      <dgm:spPr/>
    </dgm:pt>
  </dgm:ptLst>
  <dgm:cxnLst>
    <dgm:cxn modelId="{5777FE83-320B-4E6E-9BDA-CBE08BC1A7D0}" type="presOf" srcId="{392B492F-E513-497F-868A-EA432B279D58}" destId="{CF783C7F-CC0E-4F3E-B548-47396ECC03E4}" srcOrd="0" destOrd="0" presId="urn:microsoft.com/office/officeart/2008/layout/HorizontalMultiLevelHierarchy"/>
    <dgm:cxn modelId="{28447D72-7DC6-4F0E-B1E3-FDAC7EFED19E}" type="presOf" srcId="{F379FC1D-5415-40E6-B69D-4219A613583A}" destId="{E4D03A7C-9CD5-4F3D-A9FB-C0C599281E8D}" srcOrd="0" destOrd="0" presId="urn:microsoft.com/office/officeart/2008/layout/HorizontalMultiLevelHierarchy"/>
    <dgm:cxn modelId="{A0DFE16C-CEB8-437D-9B5F-FE6649FF031C}" type="presOf" srcId="{8C8F4A1F-53A5-43FD-AD26-BCE88A39F487}" destId="{EA1A1C5D-297D-4EC5-A79D-96E12C275F10}" srcOrd="1" destOrd="0" presId="urn:microsoft.com/office/officeart/2008/layout/HorizontalMultiLevelHierarchy"/>
    <dgm:cxn modelId="{29533FA0-49AD-48AA-B556-A30959AF5D6E}" type="presOf" srcId="{1E388A11-E865-45E3-AA9B-CAAF251B19D2}" destId="{48BECEA9-15BA-4F95-A35F-369C0932802B}" srcOrd="0" destOrd="0" presId="urn:microsoft.com/office/officeart/2008/layout/HorizontalMultiLevelHierarchy"/>
    <dgm:cxn modelId="{124AA3A2-15F8-4590-AECD-3DD5F929730D}" srcId="{9F3F76BB-3543-45D0-B48F-88B4B673539B}" destId="{47F84568-3A81-44DF-8CC6-4E85233DE8A5}" srcOrd="0" destOrd="0" parTransId="{F379FC1D-5415-40E6-B69D-4219A613583A}" sibTransId="{1B1479B3-8612-4DAD-9E23-D3195653BCD9}"/>
    <dgm:cxn modelId="{1A9F93E8-7CD1-4BE9-9200-A6E7E7179385}" type="presOf" srcId="{5824E334-893E-4F46-AC18-5922ABDDB5D6}" destId="{9840C022-693F-4FB3-96F2-C8BA51C2860C}" srcOrd="0" destOrd="0" presId="urn:microsoft.com/office/officeart/2008/layout/HorizontalMultiLevelHierarchy"/>
    <dgm:cxn modelId="{CE827DDD-D30F-44FB-B84A-26BBA14BEAA6}" type="presOf" srcId="{8C8F4A1F-53A5-43FD-AD26-BCE88A39F487}" destId="{5A037871-B502-40F6-9374-B7F80382E767}" srcOrd="0" destOrd="0" presId="urn:microsoft.com/office/officeart/2008/layout/HorizontalMultiLevelHierarchy"/>
    <dgm:cxn modelId="{E574ADBD-248B-4FF3-8FFE-E77014AF89CC}" type="presOf" srcId="{8949EA7D-EA6A-4B17-8729-A352CA0837DC}" destId="{36A13A00-7B3E-4C70-B2B2-D24E5296D15D}" srcOrd="0" destOrd="0" presId="urn:microsoft.com/office/officeart/2008/layout/HorizontalMultiLevelHierarchy"/>
    <dgm:cxn modelId="{403E1705-A9DB-44E7-934D-DE0D5B93BD8A}" srcId="{47F84568-3A81-44DF-8CC6-4E85233DE8A5}" destId="{F60C71BD-2E5B-4862-AA6A-71702E81393D}" srcOrd="2" destOrd="0" parTransId="{5824E334-893E-4F46-AC18-5922ABDDB5D6}" sibTransId="{857EB468-C2D3-470B-B3D8-F4B74AF66030}"/>
    <dgm:cxn modelId="{09955369-3807-4728-A89C-D060D36522A7}" type="presOf" srcId="{6C9DF00D-7E45-4D9F-B60E-B369978F41A9}" destId="{7CA2A173-EA73-41F5-9CA8-89ADB118C0BF}" srcOrd="0" destOrd="0" presId="urn:microsoft.com/office/officeart/2008/layout/HorizontalMultiLevelHierarchy"/>
    <dgm:cxn modelId="{EC33EA08-DF2C-4C3E-8E94-A604DF454F5B}" type="presOf" srcId="{7EFD3B7A-CF78-4EDF-B079-ED25D82C4FDF}" destId="{985D9640-AD98-45B2-9B16-904C3D564111}" srcOrd="0" destOrd="0" presId="urn:microsoft.com/office/officeart/2008/layout/HorizontalMultiLevelHierarchy"/>
    <dgm:cxn modelId="{3359D764-CDFF-472C-91E4-14144FCBAA52}" type="presOf" srcId="{9F3F76BB-3543-45D0-B48F-88B4B673539B}" destId="{E41D3809-B005-4A92-8750-C3A4CF859DC2}" srcOrd="0" destOrd="0" presId="urn:microsoft.com/office/officeart/2008/layout/HorizontalMultiLevelHierarchy"/>
    <dgm:cxn modelId="{AE6BE927-79EA-4388-ADA5-4F4AD6DA41F0}" type="presOf" srcId="{8949EA7D-EA6A-4B17-8729-A352CA0837DC}" destId="{0D1A53E5-E38F-4DE2-B4EA-2544BD06EA61}" srcOrd="1" destOrd="0" presId="urn:microsoft.com/office/officeart/2008/layout/HorizontalMultiLevelHierarchy"/>
    <dgm:cxn modelId="{92D44B8E-00E3-475D-826A-66E48444A882}" srcId="{47F84568-3A81-44DF-8CC6-4E85233DE8A5}" destId="{7EFD3B7A-CF78-4EDF-B079-ED25D82C4FDF}" srcOrd="0" destOrd="0" parTransId="{8949EA7D-EA6A-4B17-8729-A352CA0837DC}" sibTransId="{DBFA2A0E-D9E1-4BF2-A62B-C7BD87CE1C19}"/>
    <dgm:cxn modelId="{111C6527-EFC3-4EE2-8749-98181F415347}" srcId="{47F84568-3A81-44DF-8CC6-4E85233DE8A5}" destId="{1E388A11-E865-45E3-AA9B-CAAF251B19D2}" srcOrd="3" destOrd="0" parTransId="{392B492F-E513-497F-868A-EA432B279D58}" sibTransId="{0704A6A8-EA73-4E30-BB21-E202CCB5CCF6}"/>
    <dgm:cxn modelId="{307B991F-6B0E-4275-8A64-803380FF547D}" type="presOf" srcId="{392B492F-E513-497F-868A-EA432B279D58}" destId="{E1F6C4BB-72DA-4CCD-AFC2-C9F4F41F6A6A}" srcOrd="1" destOrd="0" presId="urn:microsoft.com/office/officeart/2008/layout/HorizontalMultiLevelHierarchy"/>
    <dgm:cxn modelId="{554737AB-3C58-4649-B9E2-43E1A11ABD08}" srcId="{47F84568-3A81-44DF-8CC6-4E85233DE8A5}" destId="{6C9DF00D-7E45-4D9F-B60E-B369978F41A9}" srcOrd="1" destOrd="0" parTransId="{8C8F4A1F-53A5-43FD-AD26-BCE88A39F487}" sibTransId="{79FBD405-418C-4287-ABF8-7FC00898980F}"/>
    <dgm:cxn modelId="{519FDB49-8BB5-43B9-BBBD-BDEB9F8EC3D7}" type="presOf" srcId="{47F84568-3A81-44DF-8CC6-4E85233DE8A5}" destId="{D5B93653-2736-46F8-8B70-CC21F863C311}" srcOrd="0" destOrd="0" presId="urn:microsoft.com/office/officeart/2008/layout/HorizontalMultiLevelHierarchy"/>
    <dgm:cxn modelId="{F1C7EE4A-9ADA-4CDC-9ECB-1227D6F4AFC7}" type="presOf" srcId="{BBE9F30F-2199-4238-AFFA-90A67AD7BDC4}" destId="{0F1F804F-4DC8-4B57-B675-2F233949201E}" srcOrd="0" destOrd="0" presId="urn:microsoft.com/office/officeart/2008/layout/HorizontalMultiLevelHierarchy"/>
    <dgm:cxn modelId="{E0D06629-4148-4F39-B9EE-A87BD92E0FA7}" type="presOf" srcId="{F379FC1D-5415-40E6-B69D-4219A613583A}" destId="{93390A3A-B177-441B-853B-C49261B3C1E7}" srcOrd="1"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1AD549CC-D41F-4007-A722-BF6C694D5BE4}" type="presOf" srcId="{F60C71BD-2E5B-4862-AA6A-71702E81393D}" destId="{7BFC90D2-FEBE-4E4C-BED2-6D207F4559A7}" srcOrd="0" destOrd="0" presId="urn:microsoft.com/office/officeart/2008/layout/HorizontalMultiLevelHierarchy"/>
    <dgm:cxn modelId="{221E7805-75B1-4305-BA83-6AA358AEED42}" type="presOf" srcId="{5824E334-893E-4F46-AC18-5922ABDDB5D6}" destId="{B9748122-9C7A-4346-9AA8-5D387FC1E7AB}" srcOrd="1" destOrd="0" presId="urn:microsoft.com/office/officeart/2008/layout/HorizontalMultiLevelHierarchy"/>
    <dgm:cxn modelId="{3819479D-8A8C-4FB1-991B-C841780AC1FF}" type="presParOf" srcId="{0F1F804F-4DC8-4B57-B675-2F233949201E}" destId="{593FC032-9419-4484-AAC3-44A707D7659A}" srcOrd="0" destOrd="0" presId="urn:microsoft.com/office/officeart/2008/layout/HorizontalMultiLevelHierarchy"/>
    <dgm:cxn modelId="{9F02FDA7-BC73-4C41-A27F-E007C4775AD0}" type="presParOf" srcId="{593FC032-9419-4484-AAC3-44A707D7659A}" destId="{E41D3809-B005-4A92-8750-C3A4CF859DC2}" srcOrd="0" destOrd="0" presId="urn:microsoft.com/office/officeart/2008/layout/HorizontalMultiLevelHierarchy"/>
    <dgm:cxn modelId="{BA3FEE34-58A7-4F49-83CA-96E8994DED77}" type="presParOf" srcId="{593FC032-9419-4484-AAC3-44A707D7659A}" destId="{5EF2F110-FC1F-4629-AC00-06AFB0252706}" srcOrd="1" destOrd="0" presId="urn:microsoft.com/office/officeart/2008/layout/HorizontalMultiLevelHierarchy"/>
    <dgm:cxn modelId="{17E39342-1BB5-4469-92B3-63504466C9F3}" type="presParOf" srcId="{5EF2F110-FC1F-4629-AC00-06AFB0252706}" destId="{E4D03A7C-9CD5-4F3D-A9FB-C0C599281E8D}" srcOrd="0" destOrd="0" presId="urn:microsoft.com/office/officeart/2008/layout/HorizontalMultiLevelHierarchy"/>
    <dgm:cxn modelId="{CF88F4C7-FC17-4E95-8A2F-FA2886CC891E}" type="presParOf" srcId="{E4D03A7C-9CD5-4F3D-A9FB-C0C599281E8D}" destId="{93390A3A-B177-441B-853B-C49261B3C1E7}" srcOrd="0" destOrd="0" presId="urn:microsoft.com/office/officeart/2008/layout/HorizontalMultiLevelHierarchy"/>
    <dgm:cxn modelId="{4658CAF4-D67A-457B-A10D-110D4DDC9A89}" type="presParOf" srcId="{5EF2F110-FC1F-4629-AC00-06AFB0252706}" destId="{255ECFE9-4FFA-4DE6-819A-993649EF84BA}" srcOrd="1" destOrd="0" presId="urn:microsoft.com/office/officeart/2008/layout/HorizontalMultiLevelHierarchy"/>
    <dgm:cxn modelId="{5475414F-72FB-4D8B-B476-98F1794D9C76}" type="presParOf" srcId="{255ECFE9-4FFA-4DE6-819A-993649EF84BA}" destId="{D5B93653-2736-46F8-8B70-CC21F863C311}" srcOrd="0" destOrd="0" presId="urn:microsoft.com/office/officeart/2008/layout/HorizontalMultiLevelHierarchy"/>
    <dgm:cxn modelId="{8D04C9BE-EA5F-454C-90B9-83009D6C97EA}" type="presParOf" srcId="{255ECFE9-4FFA-4DE6-819A-993649EF84BA}" destId="{5280FEA8-A1FF-42C0-84C6-296DCA8431C0}" srcOrd="1" destOrd="0" presId="urn:microsoft.com/office/officeart/2008/layout/HorizontalMultiLevelHierarchy"/>
    <dgm:cxn modelId="{644CD517-BA44-4F46-865F-F6EF327786D8}" type="presParOf" srcId="{5280FEA8-A1FF-42C0-84C6-296DCA8431C0}" destId="{36A13A00-7B3E-4C70-B2B2-D24E5296D15D}" srcOrd="0" destOrd="0" presId="urn:microsoft.com/office/officeart/2008/layout/HorizontalMultiLevelHierarchy"/>
    <dgm:cxn modelId="{1ADD7B7B-DACF-44C1-8527-0F2F2640019A}" type="presParOf" srcId="{36A13A00-7B3E-4C70-B2B2-D24E5296D15D}" destId="{0D1A53E5-E38F-4DE2-B4EA-2544BD06EA61}" srcOrd="0" destOrd="0" presId="urn:microsoft.com/office/officeart/2008/layout/HorizontalMultiLevelHierarchy"/>
    <dgm:cxn modelId="{7E930A45-2238-429C-963B-4E03029AC941}" type="presParOf" srcId="{5280FEA8-A1FF-42C0-84C6-296DCA8431C0}" destId="{CB8BEC0F-A0C0-4C70-A478-86CCE8C9230F}" srcOrd="1" destOrd="0" presId="urn:microsoft.com/office/officeart/2008/layout/HorizontalMultiLevelHierarchy"/>
    <dgm:cxn modelId="{A4A073B8-E259-4F37-B098-96CCA16E70B4}" type="presParOf" srcId="{CB8BEC0F-A0C0-4C70-A478-86CCE8C9230F}" destId="{985D9640-AD98-45B2-9B16-904C3D564111}" srcOrd="0" destOrd="0" presId="urn:microsoft.com/office/officeart/2008/layout/HorizontalMultiLevelHierarchy"/>
    <dgm:cxn modelId="{828BDC96-EB08-4794-8896-D4EA5CFBF904}" type="presParOf" srcId="{CB8BEC0F-A0C0-4C70-A478-86CCE8C9230F}" destId="{BF9A165B-0EE1-48F3-9B68-43118E64B7F9}" srcOrd="1" destOrd="0" presId="urn:microsoft.com/office/officeart/2008/layout/HorizontalMultiLevelHierarchy"/>
    <dgm:cxn modelId="{F3A502A5-50C3-4E4E-9F13-EA3E2A7B3441}" type="presParOf" srcId="{5280FEA8-A1FF-42C0-84C6-296DCA8431C0}" destId="{5A037871-B502-40F6-9374-B7F80382E767}" srcOrd="2" destOrd="0" presId="urn:microsoft.com/office/officeart/2008/layout/HorizontalMultiLevelHierarchy"/>
    <dgm:cxn modelId="{FA852288-4CFD-4AF7-AE8F-94DD1E4FE0A9}" type="presParOf" srcId="{5A037871-B502-40F6-9374-B7F80382E767}" destId="{EA1A1C5D-297D-4EC5-A79D-96E12C275F10}" srcOrd="0" destOrd="0" presId="urn:microsoft.com/office/officeart/2008/layout/HorizontalMultiLevelHierarchy"/>
    <dgm:cxn modelId="{28DDF361-BFAE-46E5-BB67-85AD8EC9E074}" type="presParOf" srcId="{5280FEA8-A1FF-42C0-84C6-296DCA8431C0}" destId="{DBD90F81-9029-4D50-9259-F204FD9E838C}" srcOrd="3" destOrd="0" presId="urn:microsoft.com/office/officeart/2008/layout/HorizontalMultiLevelHierarchy"/>
    <dgm:cxn modelId="{1B463C60-DD57-4982-8F12-A7F6BC8A7A66}" type="presParOf" srcId="{DBD90F81-9029-4D50-9259-F204FD9E838C}" destId="{7CA2A173-EA73-41F5-9CA8-89ADB118C0BF}" srcOrd="0" destOrd="0" presId="urn:microsoft.com/office/officeart/2008/layout/HorizontalMultiLevelHierarchy"/>
    <dgm:cxn modelId="{88D70CCD-354C-4F83-B38A-9D3B95479591}" type="presParOf" srcId="{DBD90F81-9029-4D50-9259-F204FD9E838C}" destId="{699C39E6-5D34-4101-AF66-BD4F7970CA31}" srcOrd="1" destOrd="0" presId="urn:microsoft.com/office/officeart/2008/layout/HorizontalMultiLevelHierarchy"/>
    <dgm:cxn modelId="{EAF23C22-538F-4825-96BA-869B1C7329DC}" type="presParOf" srcId="{5280FEA8-A1FF-42C0-84C6-296DCA8431C0}" destId="{9840C022-693F-4FB3-96F2-C8BA51C2860C}" srcOrd="4" destOrd="0" presId="urn:microsoft.com/office/officeart/2008/layout/HorizontalMultiLevelHierarchy"/>
    <dgm:cxn modelId="{C69F7EB4-0FE9-4691-8D8E-A250D68C4A29}" type="presParOf" srcId="{9840C022-693F-4FB3-96F2-C8BA51C2860C}" destId="{B9748122-9C7A-4346-9AA8-5D387FC1E7AB}" srcOrd="0" destOrd="0" presId="urn:microsoft.com/office/officeart/2008/layout/HorizontalMultiLevelHierarchy"/>
    <dgm:cxn modelId="{CEA5B935-EAF4-45A6-B2C3-B34986F99582}" type="presParOf" srcId="{5280FEA8-A1FF-42C0-84C6-296DCA8431C0}" destId="{6ADAE4EC-DBE5-48E9-AB50-550418A0505A}" srcOrd="5" destOrd="0" presId="urn:microsoft.com/office/officeart/2008/layout/HorizontalMultiLevelHierarchy"/>
    <dgm:cxn modelId="{BEA8C188-584C-438A-82A9-0D20919CB71B}" type="presParOf" srcId="{6ADAE4EC-DBE5-48E9-AB50-550418A0505A}" destId="{7BFC90D2-FEBE-4E4C-BED2-6D207F4559A7}" srcOrd="0" destOrd="0" presId="urn:microsoft.com/office/officeart/2008/layout/HorizontalMultiLevelHierarchy"/>
    <dgm:cxn modelId="{6DEAC47B-E981-4CA2-BE45-C1C96992975F}" type="presParOf" srcId="{6ADAE4EC-DBE5-48E9-AB50-550418A0505A}" destId="{3B9B8020-E54E-4B36-B90B-0E73800D920A}" srcOrd="1" destOrd="0" presId="urn:microsoft.com/office/officeart/2008/layout/HorizontalMultiLevelHierarchy"/>
    <dgm:cxn modelId="{32F4AD8C-02F4-4220-A356-CE4D4A81FA97}" type="presParOf" srcId="{5280FEA8-A1FF-42C0-84C6-296DCA8431C0}" destId="{CF783C7F-CC0E-4F3E-B548-47396ECC03E4}" srcOrd="6" destOrd="0" presId="urn:microsoft.com/office/officeart/2008/layout/HorizontalMultiLevelHierarchy"/>
    <dgm:cxn modelId="{B4DA4E9D-FC38-4359-B1B8-1821E641696C}" type="presParOf" srcId="{CF783C7F-CC0E-4F3E-B548-47396ECC03E4}" destId="{E1F6C4BB-72DA-4CCD-AFC2-C9F4F41F6A6A}" srcOrd="0" destOrd="0" presId="urn:microsoft.com/office/officeart/2008/layout/HorizontalMultiLevelHierarchy"/>
    <dgm:cxn modelId="{15E0DFCA-F190-4629-9744-1A57F4AAA271}" type="presParOf" srcId="{5280FEA8-A1FF-42C0-84C6-296DCA8431C0}" destId="{80515EF9-6F0A-4045-8A82-205CAF52E2A8}" srcOrd="7" destOrd="0" presId="urn:microsoft.com/office/officeart/2008/layout/HorizontalMultiLevelHierarchy"/>
    <dgm:cxn modelId="{118184A0-918D-4F20-9D65-803264E204F9}" type="presParOf" srcId="{80515EF9-6F0A-4045-8A82-205CAF52E2A8}" destId="{48BECEA9-15BA-4F95-A35F-369C0932802B}" srcOrd="0" destOrd="0" presId="urn:microsoft.com/office/officeart/2008/layout/HorizontalMultiLevelHierarchy"/>
    <dgm:cxn modelId="{2DC59C9C-44C8-4F6A-8095-E329B375DA08}" type="presParOf" srcId="{80515EF9-6F0A-4045-8A82-205CAF52E2A8}" destId="{533F6E95-4FC4-42F9-A62D-685E7500C469}"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E60861B0-DD82-4C1D-8669-2067BF5B7C0E}" type="doc">
      <dgm:prSet loTypeId="urn:microsoft.com/office/officeart/2008/layout/VerticalCurvedList" loCatId="list" qsTypeId="urn:microsoft.com/office/officeart/2005/8/quickstyle/3d2" qsCatId="3D" csTypeId="urn:microsoft.com/office/officeart/2005/8/colors/accent0_1" csCatId="mainScheme" phldr="1"/>
      <dgm:spPr/>
      <dgm:t>
        <a:bodyPr/>
        <a:lstStyle/>
        <a:p>
          <a:endParaRPr lang="es-EC"/>
        </a:p>
      </dgm:t>
    </dgm:pt>
    <dgm:pt modelId="{2F13596D-8EF6-4023-8645-3725764B93E8}">
      <dgm:prSet phldrT="[Texto]" custT="1"/>
      <dgm:spPr/>
      <dgm:t>
        <a:bodyPr/>
        <a:lstStyle/>
        <a:p>
          <a:r>
            <a:rPr lang="es-ES" sz="2600" dirty="0" smtClean="0"/>
            <a:t>Controles de Temperatura </a:t>
          </a:r>
          <a:endParaRPr lang="es-EC" sz="2600" dirty="0"/>
        </a:p>
      </dgm:t>
    </dgm:pt>
    <dgm:pt modelId="{22EEB649-0873-48B9-87D5-848E160C17CD}" type="parTrans" cxnId="{4442F320-023C-4DB4-B7DF-138F586C8987}">
      <dgm:prSet/>
      <dgm:spPr/>
      <dgm:t>
        <a:bodyPr/>
        <a:lstStyle/>
        <a:p>
          <a:endParaRPr lang="es-EC"/>
        </a:p>
      </dgm:t>
    </dgm:pt>
    <dgm:pt modelId="{31FBDC95-D67F-4654-8959-BFE99A180F84}" type="sibTrans" cxnId="{4442F320-023C-4DB4-B7DF-138F586C8987}">
      <dgm:prSet/>
      <dgm:spPr/>
      <dgm:t>
        <a:bodyPr/>
        <a:lstStyle/>
        <a:p>
          <a:endParaRPr lang="es-EC"/>
        </a:p>
      </dgm:t>
    </dgm:pt>
    <dgm:pt modelId="{324B2C89-592D-4512-9E47-B6F999715FAF}">
      <dgm:prSet phldrT="[Texto]" custT="1"/>
      <dgm:spPr/>
      <dgm:t>
        <a:bodyPr/>
        <a:lstStyle/>
        <a:p>
          <a:r>
            <a:rPr lang="es-ES" sz="2600" dirty="0" smtClean="0"/>
            <a:t>Calibración del proceso de Inyección</a:t>
          </a:r>
          <a:endParaRPr lang="es-EC" sz="2600" dirty="0"/>
        </a:p>
      </dgm:t>
    </dgm:pt>
    <dgm:pt modelId="{5CEF603F-D8D9-42F3-9BF4-EFDDF3D2CA7C}" type="parTrans" cxnId="{241A0563-E62A-4526-9B93-7269F0355E48}">
      <dgm:prSet/>
      <dgm:spPr/>
      <dgm:t>
        <a:bodyPr/>
        <a:lstStyle/>
        <a:p>
          <a:endParaRPr lang="es-ES"/>
        </a:p>
      </dgm:t>
    </dgm:pt>
    <dgm:pt modelId="{64699B54-0D24-4415-810F-8BE8CAD4DCEF}" type="sibTrans" cxnId="{241A0563-E62A-4526-9B93-7269F0355E48}">
      <dgm:prSet/>
      <dgm:spPr/>
      <dgm:t>
        <a:bodyPr/>
        <a:lstStyle/>
        <a:p>
          <a:endParaRPr lang="es-ES"/>
        </a:p>
      </dgm:t>
    </dgm:pt>
    <dgm:pt modelId="{09ACE1E8-5830-4A6A-BA2E-C17BDF51D704}">
      <dgm:prSet phldrT="[Texto]" custT="1"/>
      <dgm:spPr/>
      <dgm:t>
        <a:bodyPr/>
        <a:lstStyle/>
        <a:p>
          <a:r>
            <a:rPr lang="es-EC" sz="2600" dirty="0" smtClean="0"/>
            <a:t>Distribución de Dispositivos</a:t>
          </a:r>
          <a:endParaRPr lang="es-EC" sz="2600" dirty="0"/>
        </a:p>
      </dgm:t>
    </dgm:pt>
    <dgm:pt modelId="{9E3F3328-BC40-4F6B-B36C-013042039921}" type="parTrans" cxnId="{D25C3F5A-7C66-47ED-8809-A93464F0777F}">
      <dgm:prSet/>
      <dgm:spPr/>
      <dgm:t>
        <a:bodyPr/>
        <a:lstStyle/>
        <a:p>
          <a:endParaRPr lang="es-EC"/>
        </a:p>
      </dgm:t>
    </dgm:pt>
    <dgm:pt modelId="{5AA2F24F-C0D7-4B73-98EE-C9B91FB44673}" type="sibTrans" cxnId="{D25C3F5A-7C66-47ED-8809-A93464F0777F}">
      <dgm:prSet/>
      <dgm:spPr/>
      <dgm:t>
        <a:bodyPr/>
        <a:lstStyle/>
        <a:p>
          <a:endParaRPr lang="es-EC"/>
        </a:p>
      </dgm:t>
    </dgm:pt>
    <dgm:pt modelId="{B29D9CAA-8145-4EC8-9942-122F9858C70C}">
      <dgm:prSet phldrT="[Texto]" custT="1"/>
      <dgm:spPr/>
      <dgm:t>
        <a:bodyPr/>
        <a:lstStyle/>
        <a:p>
          <a:r>
            <a:rPr lang="es-EC" sz="2600" dirty="0" smtClean="0"/>
            <a:t>Distribución de Cableado</a:t>
          </a:r>
          <a:endParaRPr lang="es-EC" sz="2600" dirty="0"/>
        </a:p>
      </dgm:t>
    </dgm:pt>
    <dgm:pt modelId="{016E48E0-B8D1-45B4-9040-146B6A2DA416}" type="parTrans" cxnId="{D24E8551-DDAA-4B4A-B28B-4B8EED1560FB}">
      <dgm:prSet/>
      <dgm:spPr/>
      <dgm:t>
        <a:bodyPr/>
        <a:lstStyle/>
        <a:p>
          <a:endParaRPr lang="es-EC"/>
        </a:p>
      </dgm:t>
    </dgm:pt>
    <dgm:pt modelId="{B0A95C12-8A96-4356-BFE7-EEEC9C7A9485}" type="sibTrans" cxnId="{D24E8551-DDAA-4B4A-B28B-4B8EED1560FB}">
      <dgm:prSet/>
      <dgm:spPr/>
      <dgm:t>
        <a:bodyPr/>
        <a:lstStyle/>
        <a:p>
          <a:endParaRPr lang="es-EC"/>
        </a:p>
      </dgm:t>
    </dgm:pt>
    <dgm:pt modelId="{F786498D-C150-4371-9393-0AEB91A3B353}" type="pres">
      <dgm:prSet presAssocID="{E60861B0-DD82-4C1D-8669-2067BF5B7C0E}" presName="Name0" presStyleCnt="0">
        <dgm:presLayoutVars>
          <dgm:chMax val="7"/>
          <dgm:chPref val="7"/>
          <dgm:dir/>
        </dgm:presLayoutVars>
      </dgm:prSet>
      <dgm:spPr/>
      <dgm:t>
        <a:bodyPr/>
        <a:lstStyle/>
        <a:p>
          <a:endParaRPr lang="es-EC"/>
        </a:p>
      </dgm:t>
    </dgm:pt>
    <dgm:pt modelId="{58366A8E-9193-42EC-A9E8-05874E15F54D}" type="pres">
      <dgm:prSet presAssocID="{E60861B0-DD82-4C1D-8669-2067BF5B7C0E}" presName="Name1" presStyleCnt="0"/>
      <dgm:spPr/>
    </dgm:pt>
    <dgm:pt modelId="{81E7C843-1D55-4379-B02D-B8AA6471C06B}" type="pres">
      <dgm:prSet presAssocID="{E60861B0-DD82-4C1D-8669-2067BF5B7C0E}" presName="cycle" presStyleCnt="0"/>
      <dgm:spPr/>
    </dgm:pt>
    <dgm:pt modelId="{9E66055D-8BEB-4936-A92D-519E858EF510}" type="pres">
      <dgm:prSet presAssocID="{E60861B0-DD82-4C1D-8669-2067BF5B7C0E}" presName="srcNode" presStyleLbl="node1" presStyleIdx="0" presStyleCnt="4"/>
      <dgm:spPr/>
    </dgm:pt>
    <dgm:pt modelId="{E2ADDACE-F32E-4EF5-B9A7-2BC5478DBCA7}" type="pres">
      <dgm:prSet presAssocID="{E60861B0-DD82-4C1D-8669-2067BF5B7C0E}" presName="conn" presStyleLbl="parChTrans1D2" presStyleIdx="0" presStyleCnt="1"/>
      <dgm:spPr/>
      <dgm:t>
        <a:bodyPr/>
        <a:lstStyle/>
        <a:p>
          <a:endParaRPr lang="es-EC"/>
        </a:p>
      </dgm:t>
    </dgm:pt>
    <dgm:pt modelId="{421F3807-5616-48CF-A7E7-C24704E35105}" type="pres">
      <dgm:prSet presAssocID="{E60861B0-DD82-4C1D-8669-2067BF5B7C0E}" presName="extraNode" presStyleLbl="node1" presStyleIdx="0" presStyleCnt="4"/>
      <dgm:spPr/>
    </dgm:pt>
    <dgm:pt modelId="{D8CA2F9F-FBFC-49D4-A678-AB6DCD8F1892}" type="pres">
      <dgm:prSet presAssocID="{E60861B0-DD82-4C1D-8669-2067BF5B7C0E}" presName="dstNode" presStyleLbl="node1" presStyleIdx="0" presStyleCnt="4"/>
      <dgm:spPr/>
    </dgm:pt>
    <dgm:pt modelId="{C4738517-47B7-4921-AD63-BA5D85782926}" type="pres">
      <dgm:prSet presAssocID="{2F13596D-8EF6-4023-8645-3725764B93E8}" presName="text_1" presStyleLbl="node1" presStyleIdx="0" presStyleCnt="4">
        <dgm:presLayoutVars>
          <dgm:bulletEnabled val="1"/>
        </dgm:presLayoutVars>
      </dgm:prSet>
      <dgm:spPr/>
      <dgm:t>
        <a:bodyPr/>
        <a:lstStyle/>
        <a:p>
          <a:endParaRPr lang="es-EC"/>
        </a:p>
      </dgm:t>
    </dgm:pt>
    <dgm:pt modelId="{2FA5345C-BA85-4DE9-B113-3CB21E572B3C}" type="pres">
      <dgm:prSet presAssocID="{2F13596D-8EF6-4023-8645-3725764B93E8}" presName="accent_1" presStyleCnt="0"/>
      <dgm:spPr/>
    </dgm:pt>
    <dgm:pt modelId="{A57AB8D8-5BE6-4F23-9AD7-C2622EF0E572}" type="pres">
      <dgm:prSet presAssocID="{2F13596D-8EF6-4023-8645-3725764B93E8}" presName="accentRepeatNode" presStyleLbl="solidFgAcc1" presStyleIdx="0" presStyleCnt="4"/>
      <dgm:spPr/>
    </dgm:pt>
    <dgm:pt modelId="{E1B4228E-846F-4C99-934F-143E7C95EE49}" type="pres">
      <dgm:prSet presAssocID="{09ACE1E8-5830-4A6A-BA2E-C17BDF51D704}" presName="text_2" presStyleLbl="node1" presStyleIdx="1" presStyleCnt="4">
        <dgm:presLayoutVars>
          <dgm:bulletEnabled val="1"/>
        </dgm:presLayoutVars>
      </dgm:prSet>
      <dgm:spPr/>
      <dgm:t>
        <a:bodyPr/>
        <a:lstStyle/>
        <a:p>
          <a:endParaRPr lang="es-EC"/>
        </a:p>
      </dgm:t>
    </dgm:pt>
    <dgm:pt modelId="{6D280CEA-8C62-418E-AB8A-3451BCFCECE1}" type="pres">
      <dgm:prSet presAssocID="{09ACE1E8-5830-4A6A-BA2E-C17BDF51D704}" presName="accent_2" presStyleCnt="0"/>
      <dgm:spPr/>
    </dgm:pt>
    <dgm:pt modelId="{3AE3E439-CD60-4BB4-A3B8-4A590E34414B}" type="pres">
      <dgm:prSet presAssocID="{09ACE1E8-5830-4A6A-BA2E-C17BDF51D704}" presName="accentRepeatNode" presStyleLbl="solidFgAcc1" presStyleIdx="1" presStyleCnt="4"/>
      <dgm:spPr/>
    </dgm:pt>
    <dgm:pt modelId="{D136BC06-F1A7-48E7-B79D-D295E388A763}" type="pres">
      <dgm:prSet presAssocID="{B29D9CAA-8145-4EC8-9942-122F9858C70C}" presName="text_3" presStyleLbl="node1" presStyleIdx="2" presStyleCnt="4">
        <dgm:presLayoutVars>
          <dgm:bulletEnabled val="1"/>
        </dgm:presLayoutVars>
      </dgm:prSet>
      <dgm:spPr/>
      <dgm:t>
        <a:bodyPr/>
        <a:lstStyle/>
        <a:p>
          <a:endParaRPr lang="es-EC"/>
        </a:p>
      </dgm:t>
    </dgm:pt>
    <dgm:pt modelId="{01A41F95-8ECB-47D1-B37C-8306AF8B61B3}" type="pres">
      <dgm:prSet presAssocID="{B29D9CAA-8145-4EC8-9942-122F9858C70C}" presName="accent_3" presStyleCnt="0"/>
      <dgm:spPr/>
    </dgm:pt>
    <dgm:pt modelId="{A9D76681-33DF-4263-BE08-E628CCC2934C}" type="pres">
      <dgm:prSet presAssocID="{B29D9CAA-8145-4EC8-9942-122F9858C70C}" presName="accentRepeatNode" presStyleLbl="solidFgAcc1" presStyleIdx="2" presStyleCnt="4"/>
      <dgm:spPr/>
    </dgm:pt>
    <dgm:pt modelId="{AACA602F-D5CA-4FEE-9734-F57C613D2315}" type="pres">
      <dgm:prSet presAssocID="{324B2C89-592D-4512-9E47-B6F999715FAF}" presName="text_4" presStyleLbl="node1" presStyleIdx="3" presStyleCnt="4">
        <dgm:presLayoutVars>
          <dgm:bulletEnabled val="1"/>
        </dgm:presLayoutVars>
      </dgm:prSet>
      <dgm:spPr/>
      <dgm:t>
        <a:bodyPr/>
        <a:lstStyle/>
        <a:p>
          <a:endParaRPr lang="es-EC"/>
        </a:p>
      </dgm:t>
    </dgm:pt>
    <dgm:pt modelId="{9074D47A-1C03-49E0-9471-2EAD89039C77}" type="pres">
      <dgm:prSet presAssocID="{324B2C89-592D-4512-9E47-B6F999715FAF}" presName="accent_4" presStyleCnt="0"/>
      <dgm:spPr/>
    </dgm:pt>
    <dgm:pt modelId="{7E834487-7A5D-42DA-BECB-F946460CACE2}" type="pres">
      <dgm:prSet presAssocID="{324B2C89-592D-4512-9E47-B6F999715FAF}" presName="accentRepeatNode" presStyleLbl="solidFgAcc1" presStyleIdx="3" presStyleCnt="4"/>
      <dgm:spPr/>
    </dgm:pt>
  </dgm:ptLst>
  <dgm:cxnLst>
    <dgm:cxn modelId="{3422BB61-5563-4055-8CC4-30953A7B0B74}" type="presOf" srcId="{B29D9CAA-8145-4EC8-9942-122F9858C70C}" destId="{D136BC06-F1A7-48E7-B79D-D295E388A763}" srcOrd="0" destOrd="0" presId="urn:microsoft.com/office/officeart/2008/layout/VerticalCurvedList"/>
    <dgm:cxn modelId="{8898D532-693F-4D2A-A059-BA951574DE4D}" type="presOf" srcId="{31FBDC95-D67F-4654-8959-BFE99A180F84}" destId="{E2ADDACE-F32E-4EF5-B9A7-2BC5478DBCA7}" srcOrd="0" destOrd="0" presId="urn:microsoft.com/office/officeart/2008/layout/VerticalCurvedList"/>
    <dgm:cxn modelId="{D25C3F5A-7C66-47ED-8809-A93464F0777F}" srcId="{E60861B0-DD82-4C1D-8669-2067BF5B7C0E}" destId="{09ACE1E8-5830-4A6A-BA2E-C17BDF51D704}" srcOrd="1" destOrd="0" parTransId="{9E3F3328-BC40-4F6B-B36C-013042039921}" sibTransId="{5AA2F24F-C0D7-4B73-98EE-C9B91FB44673}"/>
    <dgm:cxn modelId="{B5DE26EA-5AA8-4B90-82CF-65305D6DFBE5}" type="presOf" srcId="{324B2C89-592D-4512-9E47-B6F999715FAF}" destId="{AACA602F-D5CA-4FEE-9734-F57C613D2315}" srcOrd="0" destOrd="0" presId="urn:microsoft.com/office/officeart/2008/layout/VerticalCurvedList"/>
    <dgm:cxn modelId="{E6AFA176-4BC9-489F-9B58-E5A78473F337}" type="presOf" srcId="{E60861B0-DD82-4C1D-8669-2067BF5B7C0E}" destId="{F786498D-C150-4371-9393-0AEB91A3B353}" srcOrd="0" destOrd="0" presId="urn:microsoft.com/office/officeart/2008/layout/VerticalCurvedList"/>
    <dgm:cxn modelId="{241A0563-E62A-4526-9B93-7269F0355E48}" srcId="{E60861B0-DD82-4C1D-8669-2067BF5B7C0E}" destId="{324B2C89-592D-4512-9E47-B6F999715FAF}" srcOrd="3" destOrd="0" parTransId="{5CEF603F-D8D9-42F3-9BF4-EFDDF3D2CA7C}" sibTransId="{64699B54-0D24-4415-810F-8BE8CAD4DCEF}"/>
    <dgm:cxn modelId="{D24E8551-DDAA-4B4A-B28B-4B8EED1560FB}" srcId="{E60861B0-DD82-4C1D-8669-2067BF5B7C0E}" destId="{B29D9CAA-8145-4EC8-9942-122F9858C70C}" srcOrd="2" destOrd="0" parTransId="{016E48E0-B8D1-45B4-9040-146B6A2DA416}" sibTransId="{B0A95C12-8A96-4356-BFE7-EEEC9C7A9485}"/>
    <dgm:cxn modelId="{085CFD6F-CB00-423E-A44A-69AC1B6C7F8A}" type="presOf" srcId="{09ACE1E8-5830-4A6A-BA2E-C17BDF51D704}" destId="{E1B4228E-846F-4C99-934F-143E7C95EE49}" srcOrd="0" destOrd="0" presId="urn:microsoft.com/office/officeart/2008/layout/VerticalCurvedList"/>
    <dgm:cxn modelId="{141E79C0-419E-4EDF-AB9C-290B20238BB5}" type="presOf" srcId="{2F13596D-8EF6-4023-8645-3725764B93E8}" destId="{C4738517-47B7-4921-AD63-BA5D85782926}" srcOrd="0" destOrd="0" presId="urn:microsoft.com/office/officeart/2008/layout/VerticalCurvedList"/>
    <dgm:cxn modelId="{4442F320-023C-4DB4-B7DF-138F586C8987}" srcId="{E60861B0-DD82-4C1D-8669-2067BF5B7C0E}" destId="{2F13596D-8EF6-4023-8645-3725764B93E8}" srcOrd="0" destOrd="0" parTransId="{22EEB649-0873-48B9-87D5-848E160C17CD}" sibTransId="{31FBDC95-D67F-4654-8959-BFE99A180F84}"/>
    <dgm:cxn modelId="{5193C8AC-C8DD-4E4B-9D9C-C4F5B9BCC5B5}" type="presParOf" srcId="{F786498D-C150-4371-9393-0AEB91A3B353}" destId="{58366A8E-9193-42EC-A9E8-05874E15F54D}" srcOrd="0" destOrd="0" presId="urn:microsoft.com/office/officeart/2008/layout/VerticalCurvedList"/>
    <dgm:cxn modelId="{6B3CF8B7-F11C-4FF7-8A49-2182D65FD4AF}" type="presParOf" srcId="{58366A8E-9193-42EC-A9E8-05874E15F54D}" destId="{81E7C843-1D55-4379-B02D-B8AA6471C06B}" srcOrd="0" destOrd="0" presId="urn:microsoft.com/office/officeart/2008/layout/VerticalCurvedList"/>
    <dgm:cxn modelId="{A0BB9034-7EAD-4B56-B5DB-7E05D1716C8C}" type="presParOf" srcId="{81E7C843-1D55-4379-B02D-B8AA6471C06B}" destId="{9E66055D-8BEB-4936-A92D-519E858EF510}" srcOrd="0" destOrd="0" presId="urn:microsoft.com/office/officeart/2008/layout/VerticalCurvedList"/>
    <dgm:cxn modelId="{34E4D967-084E-49D2-BCCD-CD7D372CA2CE}" type="presParOf" srcId="{81E7C843-1D55-4379-B02D-B8AA6471C06B}" destId="{E2ADDACE-F32E-4EF5-B9A7-2BC5478DBCA7}" srcOrd="1" destOrd="0" presId="urn:microsoft.com/office/officeart/2008/layout/VerticalCurvedList"/>
    <dgm:cxn modelId="{7F900543-CB62-4134-BB95-397D2AB3ECA4}" type="presParOf" srcId="{81E7C843-1D55-4379-B02D-B8AA6471C06B}" destId="{421F3807-5616-48CF-A7E7-C24704E35105}" srcOrd="2" destOrd="0" presId="urn:microsoft.com/office/officeart/2008/layout/VerticalCurvedList"/>
    <dgm:cxn modelId="{AF022021-595F-4698-AB2C-159231163A85}" type="presParOf" srcId="{81E7C843-1D55-4379-B02D-B8AA6471C06B}" destId="{D8CA2F9F-FBFC-49D4-A678-AB6DCD8F1892}" srcOrd="3" destOrd="0" presId="urn:microsoft.com/office/officeart/2008/layout/VerticalCurvedList"/>
    <dgm:cxn modelId="{9E162656-0613-4BF3-B4AD-648DFEDB7DE9}" type="presParOf" srcId="{58366A8E-9193-42EC-A9E8-05874E15F54D}" destId="{C4738517-47B7-4921-AD63-BA5D85782926}" srcOrd="1" destOrd="0" presId="urn:microsoft.com/office/officeart/2008/layout/VerticalCurvedList"/>
    <dgm:cxn modelId="{DF7B57E5-DAD9-44B2-B9A0-F6FC22FDF14D}" type="presParOf" srcId="{58366A8E-9193-42EC-A9E8-05874E15F54D}" destId="{2FA5345C-BA85-4DE9-B113-3CB21E572B3C}" srcOrd="2" destOrd="0" presId="urn:microsoft.com/office/officeart/2008/layout/VerticalCurvedList"/>
    <dgm:cxn modelId="{7D38769A-E285-407E-8694-511B919A38AE}" type="presParOf" srcId="{2FA5345C-BA85-4DE9-B113-3CB21E572B3C}" destId="{A57AB8D8-5BE6-4F23-9AD7-C2622EF0E572}" srcOrd="0" destOrd="0" presId="urn:microsoft.com/office/officeart/2008/layout/VerticalCurvedList"/>
    <dgm:cxn modelId="{CF199DBD-4720-45BD-9ED7-EF17C25565B5}" type="presParOf" srcId="{58366A8E-9193-42EC-A9E8-05874E15F54D}" destId="{E1B4228E-846F-4C99-934F-143E7C95EE49}" srcOrd="3" destOrd="0" presId="urn:microsoft.com/office/officeart/2008/layout/VerticalCurvedList"/>
    <dgm:cxn modelId="{F952A10A-4CB2-4051-99FB-ADB2E11B4F8B}" type="presParOf" srcId="{58366A8E-9193-42EC-A9E8-05874E15F54D}" destId="{6D280CEA-8C62-418E-AB8A-3451BCFCECE1}" srcOrd="4" destOrd="0" presId="urn:microsoft.com/office/officeart/2008/layout/VerticalCurvedList"/>
    <dgm:cxn modelId="{28A535B5-8FFE-4C34-9E6A-4350537845DE}" type="presParOf" srcId="{6D280CEA-8C62-418E-AB8A-3451BCFCECE1}" destId="{3AE3E439-CD60-4BB4-A3B8-4A590E34414B}" srcOrd="0" destOrd="0" presId="urn:microsoft.com/office/officeart/2008/layout/VerticalCurvedList"/>
    <dgm:cxn modelId="{841571CB-FD32-428B-BD2F-7A30C78AD09D}" type="presParOf" srcId="{58366A8E-9193-42EC-A9E8-05874E15F54D}" destId="{D136BC06-F1A7-48E7-B79D-D295E388A763}" srcOrd="5" destOrd="0" presId="urn:microsoft.com/office/officeart/2008/layout/VerticalCurvedList"/>
    <dgm:cxn modelId="{09025B24-2EE6-4992-9D22-225DDE0854D7}" type="presParOf" srcId="{58366A8E-9193-42EC-A9E8-05874E15F54D}" destId="{01A41F95-8ECB-47D1-B37C-8306AF8B61B3}" srcOrd="6" destOrd="0" presId="urn:microsoft.com/office/officeart/2008/layout/VerticalCurvedList"/>
    <dgm:cxn modelId="{280388E8-C6EF-405D-AFA5-A66B172879FD}" type="presParOf" srcId="{01A41F95-8ECB-47D1-B37C-8306AF8B61B3}" destId="{A9D76681-33DF-4263-BE08-E628CCC2934C}" srcOrd="0" destOrd="0" presId="urn:microsoft.com/office/officeart/2008/layout/VerticalCurvedList"/>
    <dgm:cxn modelId="{C64F9220-3949-4019-94B6-4B212055D253}" type="presParOf" srcId="{58366A8E-9193-42EC-A9E8-05874E15F54D}" destId="{AACA602F-D5CA-4FEE-9734-F57C613D2315}" srcOrd="7" destOrd="0" presId="urn:microsoft.com/office/officeart/2008/layout/VerticalCurvedList"/>
    <dgm:cxn modelId="{4B9A6010-5548-41E2-B056-6D1AFAC32773}" type="presParOf" srcId="{58366A8E-9193-42EC-A9E8-05874E15F54D}" destId="{9074D47A-1C03-49E0-9471-2EAD89039C77}" srcOrd="8" destOrd="0" presId="urn:microsoft.com/office/officeart/2008/layout/VerticalCurvedList"/>
    <dgm:cxn modelId="{8F58B3BF-242D-4704-8C21-105FF7A059A3}" type="presParOf" srcId="{9074D47A-1C03-49E0-9471-2EAD89039C77}" destId="{7E834487-7A5D-42DA-BECB-F946460CACE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C88449-770C-48B5-ABE4-7261F17090B0}" type="doc">
      <dgm:prSet loTypeId="urn:microsoft.com/office/officeart/2005/8/layout/radial6" loCatId="cycle" qsTypeId="urn:microsoft.com/office/officeart/2005/8/quickstyle/3d2" qsCatId="3D" csTypeId="urn:microsoft.com/office/officeart/2005/8/colors/colorful1" csCatId="colorful" phldr="1"/>
      <dgm:spPr/>
      <dgm:t>
        <a:bodyPr/>
        <a:lstStyle/>
        <a:p>
          <a:endParaRPr lang="es-EC"/>
        </a:p>
      </dgm:t>
    </dgm:pt>
    <dgm:pt modelId="{12CCEA29-E78F-48E5-97BD-42EF106C1811}">
      <dgm:prSet phldrT="[Texto]" custT="1"/>
      <dgm:spPr/>
      <dgm:t>
        <a:bodyPr/>
        <a:lstStyle/>
        <a:p>
          <a:r>
            <a:rPr lang="es-EC" sz="1800" dirty="0" smtClean="0">
              <a:solidFill>
                <a:schemeClr val="tx1"/>
              </a:solidFill>
            </a:rPr>
            <a:t>Máquina Van Dorn </a:t>
          </a:r>
          <a:r>
            <a:rPr lang="es-EC" sz="1100" dirty="0" smtClean="0">
              <a:solidFill>
                <a:schemeClr val="tx1"/>
              </a:solidFill>
            </a:rPr>
            <a:t>Modelo 150-RS-8F</a:t>
          </a:r>
          <a:endParaRPr lang="es-EC" sz="1100" dirty="0">
            <a:solidFill>
              <a:schemeClr val="tx1"/>
            </a:solidFill>
          </a:endParaRPr>
        </a:p>
      </dgm:t>
    </dgm:pt>
    <dgm:pt modelId="{9A87808D-67D6-4E6B-974E-B69081294AA8}" type="parTrans" cxnId="{B3A2EE46-2E68-45F6-804B-40852226ED47}">
      <dgm:prSet/>
      <dgm:spPr/>
      <dgm:t>
        <a:bodyPr/>
        <a:lstStyle/>
        <a:p>
          <a:endParaRPr lang="es-EC" sz="2000">
            <a:solidFill>
              <a:schemeClr val="tx1"/>
            </a:solidFill>
          </a:endParaRPr>
        </a:p>
      </dgm:t>
    </dgm:pt>
    <dgm:pt modelId="{758BA0A2-D2BF-41F7-9605-ACFABA1707F5}" type="sibTrans" cxnId="{B3A2EE46-2E68-45F6-804B-40852226ED47}">
      <dgm:prSet/>
      <dgm:spPr/>
      <dgm:t>
        <a:bodyPr/>
        <a:lstStyle/>
        <a:p>
          <a:endParaRPr lang="es-EC" sz="2000">
            <a:solidFill>
              <a:schemeClr val="tx1"/>
            </a:solidFill>
          </a:endParaRPr>
        </a:p>
      </dgm:t>
    </dgm:pt>
    <dgm:pt modelId="{B27EF8EA-2365-4481-8466-FE5AE6E2C7D1}">
      <dgm:prSet phldrT="[Texto]" custT="1"/>
      <dgm:spPr/>
      <dgm:t>
        <a:bodyPr/>
        <a:lstStyle/>
        <a:p>
          <a:r>
            <a:rPr lang="es-EC" sz="1400" dirty="0" smtClean="0">
              <a:solidFill>
                <a:schemeClr val="tx1"/>
              </a:solidFill>
            </a:rPr>
            <a:t>Viabilidad Técnica</a:t>
          </a:r>
          <a:endParaRPr lang="es-EC" sz="1400" dirty="0">
            <a:solidFill>
              <a:schemeClr val="tx1"/>
            </a:solidFill>
          </a:endParaRPr>
        </a:p>
      </dgm:t>
    </dgm:pt>
    <dgm:pt modelId="{A0DF504D-8A81-4408-8136-E230ABF15666}" type="parTrans" cxnId="{B3FA14F9-A80A-4161-A397-B4312B8CD96B}">
      <dgm:prSet/>
      <dgm:spPr/>
      <dgm:t>
        <a:bodyPr/>
        <a:lstStyle/>
        <a:p>
          <a:endParaRPr lang="es-EC" sz="2000">
            <a:solidFill>
              <a:schemeClr val="tx1"/>
            </a:solidFill>
          </a:endParaRPr>
        </a:p>
      </dgm:t>
    </dgm:pt>
    <dgm:pt modelId="{5F2B2C20-45FE-4C18-8433-08AA6E3D6BE4}" type="sibTrans" cxnId="{B3FA14F9-A80A-4161-A397-B4312B8CD96B}">
      <dgm:prSet/>
      <dgm:spPr/>
      <dgm:t>
        <a:bodyPr/>
        <a:lstStyle/>
        <a:p>
          <a:endParaRPr lang="es-EC" sz="2000">
            <a:solidFill>
              <a:schemeClr val="tx1"/>
            </a:solidFill>
          </a:endParaRPr>
        </a:p>
      </dgm:t>
    </dgm:pt>
    <dgm:pt modelId="{EE5BCEF9-48F6-474D-B182-CB7907CDB818}">
      <dgm:prSet phldrT="[Texto]" custT="1"/>
      <dgm:spPr/>
      <dgm:t>
        <a:bodyPr/>
        <a:lstStyle/>
        <a:p>
          <a:r>
            <a:rPr lang="es-EC" sz="1400" smtClean="0">
              <a:solidFill>
                <a:schemeClr val="tx1"/>
              </a:solidFill>
            </a:rPr>
            <a:t>Viabilidad Social</a:t>
          </a:r>
          <a:endParaRPr lang="es-EC" sz="1400" dirty="0">
            <a:solidFill>
              <a:schemeClr val="tx1"/>
            </a:solidFill>
          </a:endParaRPr>
        </a:p>
      </dgm:t>
    </dgm:pt>
    <dgm:pt modelId="{B6D71C01-04E5-42CA-ADFA-F42D364352C4}" type="parTrans" cxnId="{DF76B1B6-6044-4872-AC46-ECCD38BE5296}">
      <dgm:prSet/>
      <dgm:spPr/>
      <dgm:t>
        <a:bodyPr/>
        <a:lstStyle/>
        <a:p>
          <a:endParaRPr lang="es-EC" sz="2000">
            <a:solidFill>
              <a:schemeClr val="tx1"/>
            </a:solidFill>
          </a:endParaRPr>
        </a:p>
      </dgm:t>
    </dgm:pt>
    <dgm:pt modelId="{27AC1041-CFEE-4981-BFFE-D7516961D9B9}" type="sibTrans" cxnId="{DF76B1B6-6044-4872-AC46-ECCD38BE5296}">
      <dgm:prSet/>
      <dgm:spPr/>
      <dgm:t>
        <a:bodyPr/>
        <a:lstStyle/>
        <a:p>
          <a:endParaRPr lang="es-EC" sz="2000">
            <a:solidFill>
              <a:schemeClr val="tx1"/>
            </a:solidFill>
          </a:endParaRPr>
        </a:p>
      </dgm:t>
    </dgm:pt>
    <dgm:pt modelId="{7BC46339-DE2C-47FA-B198-42C464487AAD}">
      <dgm:prSet phldrT="[Texto]" custT="1"/>
      <dgm:spPr/>
      <dgm:t>
        <a:bodyPr/>
        <a:lstStyle/>
        <a:p>
          <a:r>
            <a:rPr lang="es-EC" sz="1400" dirty="0" smtClean="0">
              <a:solidFill>
                <a:schemeClr val="tx1"/>
              </a:solidFill>
            </a:rPr>
            <a:t>Viabilidad Ambiental</a:t>
          </a:r>
          <a:endParaRPr lang="es-EC" sz="1400" dirty="0">
            <a:solidFill>
              <a:schemeClr val="tx1"/>
            </a:solidFill>
          </a:endParaRPr>
        </a:p>
      </dgm:t>
    </dgm:pt>
    <dgm:pt modelId="{66BB0B4A-E458-4441-8E04-DFB29FCF1970}" type="parTrans" cxnId="{B8A6B27D-653E-4BCD-9C56-646CE92C7FEC}">
      <dgm:prSet/>
      <dgm:spPr/>
      <dgm:t>
        <a:bodyPr/>
        <a:lstStyle/>
        <a:p>
          <a:endParaRPr lang="es-EC" sz="2000">
            <a:solidFill>
              <a:schemeClr val="tx1"/>
            </a:solidFill>
          </a:endParaRPr>
        </a:p>
      </dgm:t>
    </dgm:pt>
    <dgm:pt modelId="{EDB2D7D1-B5A1-42E9-BE8B-A1A291536371}" type="sibTrans" cxnId="{B8A6B27D-653E-4BCD-9C56-646CE92C7FEC}">
      <dgm:prSet/>
      <dgm:spPr/>
      <dgm:t>
        <a:bodyPr/>
        <a:lstStyle/>
        <a:p>
          <a:endParaRPr lang="es-EC" sz="2000">
            <a:solidFill>
              <a:schemeClr val="tx1"/>
            </a:solidFill>
          </a:endParaRPr>
        </a:p>
      </dgm:t>
    </dgm:pt>
    <dgm:pt modelId="{034B43C1-9A28-4BAD-8137-1414068766F4}">
      <dgm:prSet phldrT="[Texto]" custT="1"/>
      <dgm:spPr/>
      <dgm:t>
        <a:bodyPr/>
        <a:lstStyle/>
        <a:p>
          <a:r>
            <a:rPr lang="es-EC" sz="1200" dirty="0" smtClean="0">
              <a:solidFill>
                <a:schemeClr val="tx1"/>
              </a:solidFill>
            </a:rPr>
            <a:t>Viabilidad Económica</a:t>
          </a:r>
          <a:endParaRPr lang="es-EC" sz="1200" dirty="0">
            <a:solidFill>
              <a:schemeClr val="tx1"/>
            </a:solidFill>
          </a:endParaRPr>
        </a:p>
      </dgm:t>
    </dgm:pt>
    <dgm:pt modelId="{224B9416-BEB9-4CE6-B876-8CF78250AB3A}" type="parTrans" cxnId="{BB80A336-FBD6-4E17-AED3-941023D60BCB}">
      <dgm:prSet/>
      <dgm:spPr/>
      <dgm:t>
        <a:bodyPr/>
        <a:lstStyle/>
        <a:p>
          <a:endParaRPr lang="es-ES" sz="2000">
            <a:solidFill>
              <a:schemeClr val="tx1"/>
            </a:solidFill>
          </a:endParaRPr>
        </a:p>
      </dgm:t>
    </dgm:pt>
    <dgm:pt modelId="{F5E65025-B86A-4DF9-B2E8-69D59814B329}" type="sibTrans" cxnId="{BB80A336-FBD6-4E17-AED3-941023D60BCB}">
      <dgm:prSet/>
      <dgm:spPr/>
      <dgm:t>
        <a:bodyPr/>
        <a:lstStyle/>
        <a:p>
          <a:endParaRPr lang="es-ES" sz="2000">
            <a:solidFill>
              <a:schemeClr val="tx1"/>
            </a:solidFill>
          </a:endParaRPr>
        </a:p>
      </dgm:t>
    </dgm:pt>
    <dgm:pt modelId="{D80A8C16-BF79-45E8-86A6-6F5B152025ED}" type="pres">
      <dgm:prSet presAssocID="{ECC88449-770C-48B5-ABE4-7261F17090B0}" presName="Name0" presStyleCnt="0">
        <dgm:presLayoutVars>
          <dgm:chMax val="1"/>
          <dgm:dir/>
          <dgm:animLvl val="ctr"/>
          <dgm:resizeHandles val="exact"/>
        </dgm:presLayoutVars>
      </dgm:prSet>
      <dgm:spPr/>
      <dgm:t>
        <a:bodyPr/>
        <a:lstStyle/>
        <a:p>
          <a:endParaRPr lang="es-EC"/>
        </a:p>
      </dgm:t>
    </dgm:pt>
    <dgm:pt modelId="{1BC69D74-AB29-43AB-B991-8EC0CA51037B}" type="pres">
      <dgm:prSet presAssocID="{12CCEA29-E78F-48E5-97BD-42EF106C1811}" presName="centerShape" presStyleLbl="node0" presStyleIdx="0" presStyleCnt="1"/>
      <dgm:spPr/>
      <dgm:t>
        <a:bodyPr/>
        <a:lstStyle/>
        <a:p>
          <a:endParaRPr lang="es-EC"/>
        </a:p>
      </dgm:t>
    </dgm:pt>
    <dgm:pt modelId="{6BD81988-86A2-4CA0-BDEA-D57975D8247A}" type="pres">
      <dgm:prSet presAssocID="{EE5BCEF9-48F6-474D-B182-CB7907CDB818}" presName="node" presStyleLbl="node1" presStyleIdx="0" presStyleCnt="4">
        <dgm:presLayoutVars>
          <dgm:bulletEnabled val="1"/>
        </dgm:presLayoutVars>
      </dgm:prSet>
      <dgm:spPr/>
      <dgm:t>
        <a:bodyPr/>
        <a:lstStyle/>
        <a:p>
          <a:endParaRPr lang="es-EC"/>
        </a:p>
      </dgm:t>
    </dgm:pt>
    <dgm:pt modelId="{F04AF268-6188-4A79-A512-FA6D2B736662}" type="pres">
      <dgm:prSet presAssocID="{EE5BCEF9-48F6-474D-B182-CB7907CDB818}" presName="dummy" presStyleCnt="0"/>
      <dgm:spPr/>
      <dgm:t>
        <a:bodyPr/>
        <a:lstStyle/>
        <a:p>
          <a:endParaRPr lang="es-ES"/>
        </a:p>
      </dgm:t>
    </dgm:pt>
    <dgm:pt modelId="{1C930AA4-DF1C-4DAC-B9B1-CAD5BECC3890}" type="pres">
      <dgm:prSet presAssocID="{27AC1041-CFEE-4981-BFFE-D7516961D9B9}" presName="sibTrans" presStyleLbl="sibTrans2D1" presStyleIdx="0" presStyleCnt="4"/>
      <dgm:spPr/>
      <dgm:t>
        <a:bodyPr/>
        <a:lstStyle/>
        <a:p>
          <a:endParaRPr lang="es-EC"/>
        </a:p>
      </dgm:t>
    </dgm:pt>
    <dgm:pt modelId="{39DD542F-57A5-402F-809F-3869521E642A}" type="pres">
      <dgm:prSet presAssocID="{B27EF8EA-2365-4481-8466-FE5AE6E2C7D1}" presName="node" presStyleLbl="node1" presStyleIdx="1" presStyleCnt="4">
        <dgm:presLayoutVars>
          <dgm:bulletEnabled val="1"/>
        </dgm:presLayoutVars>
      </dgm:prSet>
      <dgm:spPr/>
      <dgm:t>
        <a:bodyPr/>
        <a:lstStyle/>
        <a:p>
          <a:endParaRPr lang="es-EC"/>
        </a:p>
      </dgm:t>
    </dgm:pt>
    <dgm:pt modelId="{2270EBF5-D755-4B04-A6E3-F2E09B75B18B}" type="pres">
      <dgm:prSet presAssocID="{B27EF8EA-2365-4481-8466-FE5AE6E2C7D1}" presName="dummy" presStyleCnt="0"/>
      <dgm:spPr/>
      <dgm:t>
        <a:bodyPr/>
        <a:lstStyle/>
        <a:p>
          <a:endParaRPr lang="es-ES"/>
        </a:p>
      </dgm:t>
    </dgm:pt>
    <dgm:pt modelId="{5C764F99-FD08-4A61-9247-2936D7A08A8D}" type="pres">
      <dgm:prSet presAssocID="{5F2B2C20-45FE-4C18-8433-08AA6E3D6BE4}" presName="sibTrans" presStyleLbl="sibTrans2D1" presStyleIdx="1" presStyleCnt="4"/>
      <dgm:spPr/>
      <dgm:t>
        <a:bodyPr/>
        <a:lstStyle/>
        <a:p>
          <a:endParaRPr lang="es-EC"/>
        </a:p>
      </dgm:t>
    </dgm:pt>
    <dgm:pt modelId="{DE4F1251-04F4-42FA-861C-2A2122820F0D}" type="pres">
      <dgm:prSet presAssocID="{034B43C1-9A28-4BAD-8137-1414068766F4}" presName="node" presStyleLbl="node1" presStyleIdx="2" presStyleCnt="4">
        <dgm:presLayoutVars>
          <dgm:bulletEnabled val="1"/>
        </dgm:presLayoutVars>
      </dgm:prSet>
      <dgm:spPr/>
      <dgm:t>
        <a:bodyPr/>
        <a:lstStyle/>
        <a:p>
          <a:endParaRPr lang="es-ES"/>
        </a:p>
      </dgm:t>
    </dgm:pt>
    <dgm:pt modelId="{91877E58-7D6B-4481-8EF0-218A1818C468}" type="pres">
      <dgm:prSet presAssocID="{034B43C1-9A28-4BAD-8137-1414068766F4}" presName="dummy" presStyleCnt="0"/>
      <dgm:spPr/>
      <dgm:t>
        <a:bodyPr/>
        <a:lstStyle/>
        <a:p>
          <a:endParaRPr lang="es-ES"/>
        </a:p>
      </dgm:t>
    </dgm:pt>
    <dgm:pt modelId="{FEFB0111-0708-402E-8BAB-D2E65693BDCC}" type="pres">
      <dgm:prSet presAssocID="{F5E65025-B86A-4DF9-B2E8-69D59814B329}" presName="sibTrans" presStyleLbl="sibTrans2D1" presStyleIdx="2" presStyleCnt="4"/>
      <dgm:spPr/>
      <dgm:t>
        <a:bodyPr/>
        <a:lstStyle/>
        <a:p>
          <a:endParaRPr lang="es-ES"/>
        </a:p>
      </dgm:t>
    </dgm:pt>
    <dgm:pt modelId="{2EA0024F-6547-413D-9EFB-BA65DDE0BBE1}" type="pres">
      <dgm:prSet presAssocID="{7BC46339-DE2C-47FA-B198-42C464487AAD}" presName="node" presStyleLbl="node1" presStyleIdx="3" presStyleCnt="4">
        <dgm:presLayoutVars>
          <dgm:bulletEnabled val="1"/>
        </dgm:presLayoutVars>
      </dgm:prSet>
      <dgm:spPr/>
      <dgm:t>
        <a:bodyPr/>
        <a:lstStyle/>
        <a:p>
          <a:endParaRPr lang="es-EC"/>
        </a:p>
      </dgm:t>
    </dgm:pt>
    <dgm:pt modelId="{C922B7AA-B5C5-4A7F-BD08-971A3980C5E4}" type="pres">
      <dgm:prSet presAssocID="{7BC46339-DE2C-47FA-B198-42C464487AAD}" presName="dummy" presStyleCnt="0"/>
      <dgm:spPr/>
      <dgm:t>
        <a:bodyPr/>
        <a:lstStyle/>
        <a:p>
          <a:endParaRPr lang="es-ES"/>
        </a:p>
      </dgm:t>
    </dgm:pt>
    <dgm:pt modelId="{95D69AC1-442E-4EEC-A336-8FDE343C0771}" type="pres">
      <dgm:prSet presAssocID="{EDB2D7D1-B5A1-42E9-BE8B-A1A291536371}" presName="sibTrans" presStyleLbl="sibTrans2D1" presStyleIdx="3" presStyleCnt="4"/>
      <dgm:spPr/>
      <dgm:t>
        <a:bodyPr/>
        <a:lstStyle/>
        <a:p>
          <a:endParaRPr lang="es-EC"/>
        </a:p>
      </dgm:t>
    </dgm:pt>
  </dgm:ptLst>
  <dgm:cxnLst>
    <dgm:cxn modelId="{5D18351C-80EE-44EF-BF08-3ECC58F99544}" type="presOf" srcId="{034B43C1-9A28-4BAD-8137-1414068766F4}" destId="{DE4F1251-04F4-42FA-861C-2A2122820F0D}" srcOrd="0" destOrd="0" presId="urn:microsoft.com/office/officeart/2005/8/layout/radial6"/>
    <dgm:cxn modelId="{92DBF5E7-C490-4797-BFF6-C82CB669A554}" type="presOf" srcId="{5F2B2C20-45FE-4C18-8433-08AA6E3D6BE4}" destId="{5C764F99-FD08-4A61-9247-2936D7A08A8D}" srcOrd="0" destOrd="0" presId="urn:microsoft.com/office/officeart/2005/8/layout/radial6"/>
    <dgm:cxn modelId="{B3A2EE46-2E68-45F6-804B-40852226ED47}" srcId="{ECC88449-770C-48B5-ABE4-7261F17090B0}" destId="{12CCEA29-E78F-48E5-97BD-42EF106C1811}" srcOrd="0" destOrd="0" parTransId="{9A87808D-67D6-4E6B-974E-B69081294AA8}" sibTransId="{758BA0A2-D2BF-41F7-9605-ACFABA1707F5}"/>
    <dgm:cxn modelId="{29BD1568-47F6-41FF-B201-489D04542CB6}" type="presOf" srcId="{ECC88449-770C-48B5-ABE4-7261F17090B0}" destId="{D80A8C16-BF79-45E8-86A6-6F5B152025ED}" srcOrd="0" destOrd="0" presId="urn:microsoft.com/office/officeart/2005/8/layout/radial6"/>
    <dgm:cxn modelId="{DF76B1B6-6044-4872-AC46-ECCD38BE5296}" srcId="{12CCEA29-E78F-48E5-97BD-42EF106C1811}" destId="{EE5BCEF9-48F6-474D-B182-CB7907CDB818}" srcOrd="0" destOrd="0" parTransId="{B6D71C01-04E5-42CA-ADFA-F42D364352C4}" sibTransId="{27AC1041-CFEE-4981-BFFE-D7516961D9B9}"/>
    <dgm:cxn modelId="{732E2E7A-4740-4B4F-9195-B3B682ADCDBB}" type="presOf" srcId="{EE5BCEF9-48F6-474D-B182-CB7907CDB818}" destId="{6BD81988-86A2-4CA0-BDEA-D57975D8247A}" srcOrd="0" destOrd="0" presId="urn:microsoft.com/office/officeart/2005/8/layout/radial6"/>
    <dgm:cxn modelId="{6A944A82-F5D6-469F-9E2B-ECD00E5C7A23}" type="presOf" srcId="{B27EF8EA-2365-4481-8466-FE5AE6E2C7D1}" destId="{39DD542F-57A5-402F-809F-3869521E642A}" srcOrd="0" destOrd="0" presId="urn:microsoft.com/office/officeart/2005/8/layout/radial6"/>
    <dgm:cxn modelId="{28180AEA-EB0A-4178-A4C9-AFBA9F9685FA}" type="presOf" srcId="{12CCEA29-E78F-48E5-97BD-42EF106C1811}" destId="{1BC69D74-AB29-43AB-B991-8EC0CA51037B}" srcOrd="0" destOrd="0" presId="urn:microsoft.com/office/officeart/2005/8/layout/radial6"/>
    <dgm:cxn modelId="{BB80A336-FBD6-4E17-AED3-941023D60BCB}" srcId="{12CCEA29-E78F-48E5-97BD-42EF106C1811}" destId="{034B43C1-9A28-4BAD-8137-1414068766F4}" srcOrd="2" destOrd="0" parTransId="{224B9416-BEB9-4CE6-B876-8CF78250AB3A}" sibTransId="{F5E65025-B86A-4DF9-B2E8-69D59814B329}"/>
    <dgm:cxn modelId="{B3FA14F9-A80A-4161-A397-B4312B8CD96B}" srcId="{12CCEA29-E78F-48E5-97BD-42EF106C1811}" destId="{B27EF8EA-2365-4481-8466-FE5AE6E2C7D1}" srcOrd="1" destOrd="0" parTransId="{A0DF504D-8A81-4408-8136-E230ABF15666}" sibTransId="{5F2B2C20-45FE-4C18-8433-08AA6E3D6BE4}"/>
    <dgm:cxn modelId="{EA6E5707-3CCB-4757-972A-970D3DBC6E18}" type="presOf" srcId="{27AC1041-CFEE-4981-BFFE-D7516961D9B9}" destId="{1C930AA4-DF1C-4DAC-B9B1-CAD5BECC3890}" srcOrd="0" destOrd="0" presId="urn:microsoft.com/office/officeart/2005/8/layout/radial6"/>
    <dgm:cxn modelId="{B8A6B27D-653E-4BCD-9C56-646CE92C7FEC}" srcId="{12CCEA29-E78F-48E5-97BD-42EF106C1811}" destId="{7BC46339-DE2C-47FA-B198-42C464487AAD}" srcOrd="3" destOrd="0" parTransId="{66BB0B4A-E458-4441-8E04-DFB29FCF1970}" sibTransId="{EDB2D7D1-B5A1-42E9-BE8B-A1A291536371}"/>
    <dgm:cxn modelId="{96F5D44F-B5BD-4743-800E-3C4200FD1BA0}" type="presOf" srcId="{EDB2D7D1-B5A1-42E9-BE8B-A1A291536371}" destId="{95D69AC1-442E-4EEC-A336-8FDE343C0771}" srcOrd="0" destOrd="0" presId="urn:microsoft.com/office/officeart/2005/8/layout/radial6"/>
    <dgm:cxn modelId="{319C50B5-2378-42EF-85D7-B3CA15796674}" type="presOf" srcId="{F5E65025-B86A-4DF9-B2E8-69D59814B329}" destId="{FEFB0111-0708-402E-8BAB-D2E65693BDCC}" srcOrd="0" destOrd="0" presId="urn:microsoft.com/office/officeart/2005/8/layout/radial6"/>
    <dgm:cxn modelId="{EA5838FF-3D42-435E-AF29-26ACD583292F}" type="presOf" srcId="{7BC46339-DE2C-47FA-B198-42C464487AAD}" destId="{2EA0024F-6547-413D-9EFB-BA65DDE0BBE1}" srcOrd="0" destOrd="0" presId="urn:microsoft.com/office/officeart/2005/8/layout/radial6"/>
    <dgm:cxn modelId="{60C00D0E-BD0D-46BE-9260-01D801B1130D}" type="presParOf" srcId="{D80A8C16-BF79-45E8-86A6-6F5B152025ED}" destId="{1BC69D74-AB29-43AB-B991-8EC0CA51037B}" srcOrd="0" destOrd="0" presId="urn:microsoft.com/office/officeart/2005/8/layout/radial6"/>
    <dgm:cxn modelId="{1B4AD38C-2771-437D-883F-770AFF5DAB3F}" type="presParOf" srcId="{D80A8C16-BF79-45E8-86A6-6F5B152025ED}" destId="{6BD81988-86A2-4CA0-BDEA-D57975D8247A}" srcOrd="1" destOrd="0" presId="urn:microsoft.com/office/officeart/2005/8/layout/radial6"/>
    <dgm:cxn modelId="{1EF770CE-5095-47C8-8A23-12BAADDB00F3}" type="presParOf" srcId="{D80A8C16-BF79-45E8-86A6-6F5B152025ED}" destId="{F04AF268-6188-4A79-A512-FA6D2B736662}" srcOrd="2" destOrd="0" presId="urn:microsoft.com/office/officeart/2005/8/layout/radial6"/>
    <dgm:cxn modelId="{A1A9303A-CE44-4C0B-AB8B-5EA7FB18D862}" type="presParOf" srcId="{D80A8C16-BF79-45E8-86A6-6F5B152025ED}" destId="{1C930AA4-DF1C-4DAC-B9B1-CAD5BECC3890}" srcOrd="3" destOrd="0" presId="urn:microsoft.com/office/officeart/2005/8/layout/radial6"/>
    <dgm:cxn modelId="{C89428DC-1526-4E74-B2BF-56C95DF447CD}" type="presParOf" srcId="{D80A8C16-BF79-45E8-86A6-6F5B152025ED}" destId="{39DD542F-57A5-402F-809F-3869521E642A}" srcOrd="4" destOrd="0" presId="urn:microsoft.com/office/officeart/2005/8/layout/radial6"/>
    <dgm:cxn modelId="{7638F4DC-1DB1-4D0C-8C8D-0D9E556DAC67}" type="presParOf" srcId="{D80A8C16-BF79-45E8-86A6-6F5B152025ED}" destId="{2270EBF5-D755-4B04-A6E3-F2E09B75B18B}" srcOrd="5" destOrd="0" presId="urn:microsoft.com/office/officeart/2005/8/layout/radial6"/>
    <dgm:cxn modelId="{B9A704AB-A498-4655-883A-87CCA0F9394E}" type="presParOf" srcId="{D80A8C16-BF79-45E8-86A6-6F5B152025ED}" destId="{5C764F99-FD08-4A61-9247-2936D7A08A8D}" srcOrd="6" destOrd="0" presId="urn:microsoft.com/office/officeart/2005/8/layout/radial6"/>
    <dgm:cxn modelId="{39E17690-0101-40FC-8E28-799C667406E6}" type="presParOf" srcId="{D80A8C16-BF79-45E8-86A6-6F5B152025ED}" destId="{DE4F1251-04F4-42FA-861C-2A2122820F0D}" srcOrd="7" destOrd="0" presId="urn:microsoft.com/office/officeart/2005/8/layout/radial6"/>
    <dgm:cxn modelId="{3EF597E0-1FC3-4F38-842A-89B4842D7F03}" type="presParOf" srcId="{D80A8C16-BF79-45E8-86A6-6F5B152025ED}" destId="{91877E58-7D6B-4481-8EF0-218A1818C468}" srcOrd="8" destOrd="0" presId="urn:microsoft.com/office/officeart/2005/8/layout/radial6"/>
    <dgm:cxn modelId="{847BA999-6FB0-4BBD-B625-84A00F462693}" type="presParOf" srcId="{D80A8C16-BF79-45E8-86A6-6F5B152025ED}" destId="{FEFB0111-0708-402E-8BAB-D2E65693BDCC}" srcOrd="9" destOrd="0" presId="urn:microsoft.com/office/officeart/2005/8/layout/radial6"/>
    <dgm:cxn modelId="{C565655F-EA80-477F-B207-1141E3E49235}" type="presParOf" srcId="{D80A8C16-BF79-45E8-86A6-6F5B152025ED}" destId="{2EA0024F-6547-413D-9EFB-BA65DDE0BBE1}" srcOrd="10" destOrd="0" presId="urn:microsoft.com/office/officeart/2005/8/layout/radial6"/>
    <dgm:cxn modelId="{18C786B3-DBF5-48A3-B9EB-1D3255007670}" type="presParOf" srcId="{D80A8C16-BF79-45E8-86A6-6F5B152025ED}" destId="{C922B7AA-B5C5-4A7F-BD08-971A3980C5E4}" srcOrd="11" destOrd="0" presId="urn:microsoft.com/office/officeart/2005/8/layout/radial6"/>
    <dgm:cxn modelId="{806560FF-DCB0-4AC8-9C9A-58A86D232664}" type="presParOf" srcId="{D80A8C16-BF79-45E8-86A6-6F5B152025ED}" destId="{95D69AC1-442E-4EEC-A336-8FDE343C0771}"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E60861B0-DD82-4C1D-8669-2067BF5B7C0E}" type="doc">
      <dgm:prSet loTypeId="urn:microsoft.com/office/officeart/2008/layout/VerticalCurvedList" loCatId="list" qsTypeId="urn:microsoft.com/office/officeart/2005/8/quickstyle/3d2" qsCatId="3D" csTypeId="urn:microsoft.com/office/officeart/2005/8/colors/accent0_1" csCatId="mainScheme" phldr="1"/>
      <dgm:spPr/>
      <dgm:t>
        <a:bodyPr/>
        <a:lstStyle/>
        <a:p>
          <a:endParaRPr lang="es-EC"/>
        </a:p>
      </dgm:t>
    </dgm:pt>
    <dgm:pt modelId="{2F13596D-8EF6-4023-8645-3725764B93E8}">
      <dgm:prSet phldrT="[Texto]" custT="1"/>
      <dgm:spPr/>
      <dgm:t>
        <a:bodyPr/>
        <a:lstStyle/>
        <a:p>
          <a:r>
            <a:rPr lang="es-ES" sz="2600" dirty="0" smtClean="0"/>
            <a:t>Pruebas y Calibración en Modo Manual</a:t>
          </a:r>
          <a:endParaRPr lang="es-EC" sz="2600" dirty="0"/>
        </a:p>
      </dgm:t>
    </dgm:pt>
    <dgm:pt modelId="{22EEB649-0873-48B9-87D5-848E160C17CD}" type="parTrans" cxnId="{4442F320-023C-4DB4-B7DF-138F586C8987}">
      <dgm:prSet/>
      <dgm:spPr/>
      <dgm:t>
        <a:bodyPr/>
        <a:lstStyle/>
        <a:p>
          <a:endParaRPr lang="es-EC"/>
        </a:p>
      </dgm:t>
    </dgm:pt>
    <dgm:pt modelId="{31FBDC95-D67F-4654-8959-BFE99A180F84}" type="sibTrans" cxnId="{4442F320-023C-4DB4-B7DF-138F586C8987}">
      <dgm:prSet/>
      <dgm:spPr/>
      <dgm:t>
        <a:bodyPr/>
        <a:lstStyle/>
        <a:p>
          <a:endParaRPr lang="es-EC"/>
        </a:p>
      </dgm:t>
    </dgm:pt>
    <dgm:pt modelId="{324B2C89-592D-4512-9E47-B6F999715FAF}">
      <dgm:prSet phldrT="[Texto]" custT="1"/>
      <dgm:spPr/>
      <dgm:t>
        <a:bodyPr/>
        <a:lstStyle/>
        <a:p>
          <a:r>
            <a:rPr lang="es-ES" sz="2600" dirty="0" smtClean="0"/>
            <a:t>Resultados en Modo Manual</a:t>
          </a:r>
          <a:endParaRPr lang="es-EC" sz="2600" dirty="0"/>
        </a:p>
      </dgm:t>
    </dgm:pt>
    <dgm:pt modelId="{5CEF603F-D8D9-42F3-9BF4-EFDDF3D2CA7C}" type="parTrans" cxnId="{241A0563-E62A-4526-9B93-7269F0355E48}">
      <dgm:prSet/>
      <dgm:spPr/>
      <dgm:t>
        <a:bodyPr/>
        <a:lstStyle/>
        <a:p>
          <a:endParaRPr lang="es-ES"/>
        </a:p>
      </dgm:t>
    </dgm:pt>
    <dgm:pt modelId="{64699B54-0D24-4415-810F-8BE8CAD4DCEF}" type="sibTrans" cxnId="{241A0563-E62A-4526-9B93-7269F0355E48}">
      <dgm:prSet/>
      <dgm:spPr/>
      <dgm:t>
        <a:bodyPr/>
        <a:lstStyle/>
        <a:p>
          <a:endParaRPr lang="es-ES"/>
        </a:p>
      </dgm:t>
    </dgm:pt>
    <dgm:pt modelId="{A2B987BA-2A57-4C23-961A-942A836FD7DA}">
      <dgm:prSet phldrT="[Texto]" custT="1"/>
      <dgm:spPr/>
      <dgm:t>
        <a:bodyPr/>
        <a:lstStyle/>
        <a:p>
          <a:r>
            <a:rPr lang="es-ES" sz="2600" dirty="0" smtClean="0"/>
            <a:t>Pruebas y Resultados en Modo Automático</a:t>
          </a:r>
          <a:endParaRPr lang="es-EC" sz="2600" dirty="0"/>
        </a:p>
      </dgm:t>
    </dgm:pt>
    <dgm:pt modelId="{94C37A4E-1C45-4D3B-9E7D-F8D1B421365D}" type="parTrans" cxnId="{51A77B24-113A-4428-A70A-EBA3225ED65D}">
      <dgm:prSet/>
      <dgm:spPr/>
      <dgm:t>
        <a:bodyPr/>
        <a:lstStyle/>
        <a:p>
          <a:endParaRPr lang="es-ES"/>
        </a:p>
      </dgm:t>
    </dgm:pt>
    <dgm:pt modelId="{91558A8C-5A53-4F93-B6B6-E7D99620EC19}" type="sibTrans" cxnId="{51A77B24-113A-4428-A70A-EBA3225ED65D}">
      <dgm:prSet/>
      <dgm:spPr/>
      <dgm:t>
        <a:bodyPr/>
        <a:lstStyle/>
        <a:p>
          <a:endParaRPr lang="es-ES"/>
        </a:p>
      </dgm:t>
    </dgm:pt>
    <dgm:pt modelId="{F786498D-C150-4371-9393-0AEB91A3B353}" type="pres">
      <dgm:prSet presAssocID="{E60861B0-DD82-4C1D-8669-2067BF5B7C0E}" presName="Name0" presStyleCnt="0">
        <dgm:presLayoutVars>
          <dgm:chMax val="7"/>
          <dgm:chPref val="7"/>
          <dgm:dir/>
        </dgm:presLayoutVars>
      </dgm:prSet>
      <dgm:spPr/>
      <dgm:t>
        <a:bodyPr/>
        <a:lstStyle/>
        <a:p>
          <a:endParaRPr lang="es-EC"/>
        </a:p>
      </dgm:t>
    </dgm:pt>
    <dgm:pt modelId="{58366A8E-9193-42EC-A9E8-05874E15F54D}" type="pres">
      <dgm:prSet presAssocID="{E60861B0-DD82-4C1D-8669-2067BF5B7C0E}" presName="Name1" presStyleCnt="0"/>
      <dgm:spPr/>
    </dgm:pt>
    <dgm:pt modelId="{81E7C843-1D55-4379-B02D-B8AA6471C06B}" type="pres">
      <dgm:prSet presAssocID="{E60861B0-DD82-4C1D-8669-2067BF5B7C0E}" presName="cycle" presStyleCnt="0"/>
      <dgm:spPr/>
    </dgm:pt>
    <dgm:pt modelId="{9E66055D-8BEB-4936-A92D-519E858EF510}" type="pres">
      <dgm:prSet presAssocID="{E60861B0-DD82-4C1D-8669-2067BF5B7C0E}" presName="srcNode" presStyleLbl="node1" presStyleIdx="0" presStyleCnt="3"/>
      <dgm:spPr/>
    </dgm:pt>
    <dgm:pt modelId="{E2ADDACE-F32E-4EF5-B9A7-2BC5478DBCA7}" type="pres">
      <dgm:prSet presAssocID="{E60861B0-DD82-4C1D-8669-2067BF5B7C0E}" presName="conn" presStyleLbl="parChTrans1D2" presStyleIdx="0" presStyleCnt="1"/>
      <dgm:spPr/>
      <dgm:t>
        <a:bodyPr/>
        <a:lstStyle/>
        <a:p>
          <a:endParaRPr lang="es-EC"/>
        </a:p>
      </dgm:t>
    </dgm:pt>
    <dgm:pt modelId="{421F3807-5616-48CF-A7E7-C24704E35105}" type="pres">
      <dgm:prSet presAssocID="{E60861B0-DD82-4C1D-8669-2067BF5B7C0E}" presName="extraNode" presStyleLbl="node1" presStyleIdx="0" presStyleCnt="3"/>
      <dgm:spPr/>
    </dgm:pt>
    <dgm:pt modelId="{D8CA2F9F-FBFC-49D4-A678-AB6DCD8F1892}" type="pres">
      <dgm:prSet presAssocID="{E60861B0-DD82-4C1D-8669-2067BF5B7C0E}" presName="dstNode" presStyleLbl="node1" presStyleIdx="0" presStyleCnt="3"/>
      <dgm:spPr/>
    </dgm:pt>
    <dgm:pt modelId="{C4738517-47B7-4921-AD63-BA5D85782926}" type="pres">
      <dgm:prSet presAssocID="{2F13596D-8EF6-4023-8645-3725764B93E8}" presName="text_1" presStyleLbl="node1" presStyleIdx="0" presStyleCnt="3">
        <dgm:presLayoutVars>
          <dgm:bulletEnabled val="1"/>
        </dgm:presLayoutVars>
      </dgm:prSet>
      <dgm:spPr/>
      <dgm:t>
        <a:bodyPr/>
        <a:lstStyle/>
        <a:p>
          <a:endParaRPr lang="es-EC"/>
        </a:p>
      </dgm:t>
    </dgm:pt>
    <dgm:pt modelId="{2FA5345C-BA85-4DE9-B113-3CB21E572B3C}" type="pres">
      <dgm:prSet presAssocID="{2F13596D-8EF6-4023-8645-3725764B93E8}" presName="accent_1" presStyleCnt="0"/>
      <dgm:spPr/>
    </dgm:pt>
    <dgm:pt modelId="{A57AB8D8-5BE6-4F23-9AD7-C2622EF0E572}" type="pres">
      <dgm:prSet presAssocID="{2F13596D-8EF6-4023-8645-3725764B93E8}" presName="accentRepeatNode" presStyleLbl="solidFgAcc1" presStyleIdx="0" presStyleCnt="3"/>
      <dgm:spPr/>
    </dgm:pt>
    <dgm:pt modelId="{F727D141-8FCA-499D-8D91-F67840CAB16B}" type="pres">
      <dgm:prSet presAssocID="{324B2C89-592D-4512-9E47-B6F999715FAF}" presName="text_2" presStyleLbl="node1" presStyleIdx="1" presStyleCnt="3">
        <dgm:presLayoutVars>
          <dgm:bulletEnabled val="1"/>
        </dgm:presLayoutVars>
      </dgm:prSet>
      <dgm:spPr/>
      <dgm:t>
        <a:bodyPr/>
        <a:lstStyle/>
        <a:p>
          <a:endParaRPr lang="es-ES"/>
        </a:p>
      </dgm:t>
    </dgm:pt>
    <dgm:pt modelId="{D75C62B7-53AC-4BAD-9AB6-D7E4027CB1EA}" type="pres">
      <dgm:prSet presAssocID="{324B2C89-592D-4512-9E47-B6F999715FAF}" presName="accent_2" presStyleCnt="0"/>
      <dgm:spPr/>
    </dgm:pt>
    <dgm:pt modelId="{7E834487-7A5D-42DA-BECB-F946460CACE2}" type="pres">
      <dgm:prSet presAssocID="{324B2C89-592D-4512-9E47-B6F999715FAF}" presName="accentRepeatNode" presStyleLbl="solidFgAcc1" presStyleIdx="1" presStyleCnt="3"/>
      <dgm:spPr/>
    </dgm:pt>
    <dgm:pt modelId="{2110C666-A28B-4F10-944C-7F57FC822821}" type="pres">
      <dgm:prSet presAssocID="{A2B987BA-2A57-4C23-961A-942A836FD7DA}" presName="text_3" presStyleLbl="node1" presStyleIdx="2" presStyleCnt="3">
        <dgm:presLayoutVars>
          <dgm:bulletEnabled val="1"/>
        </dgm:presLayoutVars>
      </dgm:prSet>
      <dgm:spPr/>
      <dgm:t>
        <a:bodyPr/>
        <a:lstStyle/>
        <a:p>
          <a:endParaRPr lang="es-ES"/>
        </a:p>
      </dgm:t>
    </dgm:pt>
    <dgm:pt modelId="{CACEBD08-44CD-455A-9CAF-C493BC1D6427}" type="pres">
      <dgm:prSet presAssocID="{A2B987BA-2A57-4C23-961A-942A836FD7DA}" presName="accent_3" presStyleCnt="0"/>
      <dgm:spPr/>
    </dgm:pt>
    <dgm:pt modelId="{0416DBE7-DEFE-42DA-ABAF-7BE12155DFA6}" type="pres">
      <dgm:prSet presAssocID="{A2B987BA-2A57-4C23-961A-942A836FD7DA}" presName="accentRepeatNode" presStyleLbl="solidFgAcc1" presStyleIdx="2" presStyleCnt="3"/>
      <dgm:spPr/>
    </dgm:pt>
  </dgm:ptLst>
  <dgm:cxnLst>
    <dgm:cxn modelId="{27FD2F53-A1B2-4375-807A-107A09F98971}" type="presOf" srcId="{E60861B0-DD82-4C1D-8669-2067BF5B7C0E}" destId="{F786498D-C150-4371-9393-0AEB91A3B353}" srcOrd="0" destOrd="0" presId="urn:microsoft.com/office/officeart/2008/layout/VerticalCurvedList"/>
    <dgm:cxn modelId="{44EE5291-E724-4A3A-833D-DD23EF20EDD8}" type="presOf" srcId="{2F13596D-8EF6-4023-8645-3725764B93E8}" destId="{C4738517-47B7-4921-AD63-BA5D85782926}" srcOrd="0" destOrd="0" presId="urn:microsoft.com/office/officeart/2008/layout/VerticalCurvedList"/>
    <dgm:cxn modelId="{30668D3A-0010-49BB-8DC5-85A33EA0D6CC}" type="presOf" srcId="{324B2C89-592D-4512-9E47-B6F999715FAF}" destId="{F727D141-8FCA-499D-8D91-F67840CAB16B}" srcOrd="0" destOrd="0" presId="urn:microsoft.com/office/officeart/2008/layout/VerticalCurvedList"/>
    <dgm:cxn modelId="{51A77B24-113A-4428-A70A-EBA3225ED65D}" srcId="{E60861B0-DD82-4C1D-8669-2067BF5B7C0E}" destId="{A2B987BA-2A57-4C23-961A-942A836FD7DA}" srcOrd="2" destOrd="0" parTransId="{94C37A4E-1C45-4D3B-9E7D-F8D1B421365D}" sibTransId="{91558A8C-5A53-4F93-B6B6-E7D99620EC19}"/>
    <dgm:cxn modelId="{32C74E01-12AE-4134-89CD-81A5BAEBC3C8}" type="presOf" srcId="{A2B987BA-2A57-4C23-961A-942A836FD7DA}" destId="{2110C666-A28B-4F10-944C-7F57FC822821}" srcOrd="0" destOrd="0" presId="urn:microsoft.com/office/officeart/2008/layout/VerticalCurvedList"/>
    <dgm:cxn modelId="{A6E32C6C-0A5C-4649-8F0D-3FBB1A348092}" type="presOf" srcId="{31FBDC95-D67F-4654-8959-BFE99A180F84}" destId="{E2ADDACE-F32E-4EF5-B9A7-2BC5478DBCA7}" srcOrd="0" destOrd="0" presId="urn:microsoft.com/office/officeart/2008/layout/VerticalCurvedList"/>
    <dgm:cxn modelId="{241A0563-E62A-4526-9B93-7269F0355E48}" srcId="{E60861B0-DD82-4C1D-8669-2067BF5B7C0E}" destId="{324B2C89-592D-4512-9E47-B6F999715FAF}" srcOrd="1" destOrd="0" parTransId="{5CEF603F-D8D9-42F3-9BF4-EFDDF3D2CA7C}" sibTransId="{64699B54-0D24-4415-810F-8BE8CAD4DCEF}"/>
    <dgm:cxn modelId="{4442F320-023C-4DB4-B7DF-138F586C8987}" srcId="{E60861B0-DD82-4C1D-8669-2067BF5B7C0E}" destId="{2F13596D-8EF6-4023-8645-3725764B93E8}" srcOrd="0" destOrd="0" parTransId="{22EEB649-0873-48B9-87D5-848E160C17CD}" sibTransId="{31FBDC95-D67F-4654-8959-BFE99A180F84}"/>
    <dgm:cxn modelId="{41397348-5A5B-4603-9F89-2AEDA97DFC40}" type="presParOf" srcId="{F786498D-C150-4371-9393-0AEB91A3B353}" destId="{58366A8E-9193-42EC-A9E8-05874E15F54D}" srcOrd="0" destOrd="0" presId="urn:microsoft.com/office/officeart/2008/layout/VerticalCurvedList"/>
    <dgm:cxn modelId="{3F0D7F46-EA77-4111-8229-F84A3F8BF098}" type="presParOf" srcId="{58366A8E-9193-42EC-A9E8-05874E15F54D}" destId="{81E7C843-1D55-4379-B02D-B8AA6471C06B}" srcOrd="0" destOrd="0" presId="urn:microsoft.com/office/officeart/2008/layout/VerticalCurvedList"/>
    <dgm:cxn modelId="{BF3FD460-5DAA-485B-A935-F8958A6D7468}" type="presParOf" srcId="{81E7C843-1D55-4379-B02D-B8AA6471C06B}" destId="{9E66055D-8BEB-4936-A92D-519E858EF510}" srcOrd="0" destOrd="0" presId="urn:microsoft.com/office/officeart/2008/layout/VerticalCurvedList"/>
    <dgm:cxn modelId="{86A34C52-75BD-4096-B580-A21DB4CB4F2B}" type="presParOf" srcId="{81E7C843-1D55-4379-B02D-B8AA6471C06B}" destId="{E2ADDACE-F32E-4EF5-B9A7-2BC5478DBCA7}" srcOrd="1" destOrd="0" presId="urn:microsoft.com/office/officeart/2008/layout/VerticalCurvedList"/>
    <dgm:cxn modelId="{0A0C60BE-9367-4BDA-916D-A1D9FCD9E64F}" type="presParOf" srcId="{81E7C843-1D55-4379-B02D-B8AA6471C06B}" destId="{421F3807-5616-48CF-A7E7-C24704E35105}" srcOrd="2" destOrd="0" presId="urn:microsoft.com/office/officeart/2008/layout/VerticalCurvedList"/>
    <dgm:cxn modelId="{88788175-C2B4-4271-A5CE-62B0F491BCA1}" type="presParOf" srcId="{81E7C843-1D55-4379-B02D-B8AA6471C06B}" destId="{D8CA2F9F-FBFC-49D4-A678-AB6DCD8F1892}" srcOrd="3" destOrd="0" presId="urn:microsoft.com/office/officeart/2008/layout/VerticalCurvedList"/>
    <dgm:cxn modelId="{B6E9BA09-BDE9-4717-864F-6633F0469FD5}" type="presParOf" srcId="{58366A8E-9193-42EC-A9E8-05874E15F54D}" destId="{C4738517-47B7-4921-AD63-BA5D85782926}" srcOrd="1" destOrd="0" presId="urn:microsoft.com/office/officeart/2008/layout/VerticalCurvedList"/>
    <dgm:cxn modelId="{D464B06D-4752-4480-85B6-33A17320900F}" type="presParOf" srcId="{58366A8E-9193-42EC-A9E8-05874E15F54D}" destId="{2FA5345C-BA85-4DE9-B113-3CB21E572B3C}" srcOrd="2" destOrd="0" presId="urn:microsoft.com/office/officeart/2008/layout/VerticalCurvedList"/>
    <dgm:cxn modelId="{560CCB27-5C8B-4F54-9080-7582FD80CA26}" type="presParOf" srcId="{2FA5345C-BA85-4DE9-B113-3CB21E572B3C}" destId="{A57AB8D8-5BE6-4F23-9AD7-C2622EF0E572}" srcOrd="0" destOrd="0" presId="urn:microsoft.com/office/officeart/2008/layout/VerticalCurvedList"/>
    <dgm:cxn modelId="{860AC421-8CA5-4DF6-99F4-C4E7A5FAF920}" type="presParOf" srcId="{58366A8E-9193-42EC-A9E8-05874E15F54D}" destId="{F727D141-8FCA-499D-8D91-F67840CAB16B}" srcOrd="3" destOrd="0" presId="urn:microsoft.com/office/officeart/2008/layout/VerticalCurvedList"/>
    <dgm:cxn modelId="{02562E00-C2EC-481B-B80C-D2B22C1EF05D}" type="presParOf" srcId="{58366A8E-9193-42EC-A9E8-05874E15F54D}" destId="{D75C62B7-53AC-4BAD-9AB6-D7E4027CB1EA}" srcOrd="4" destOrd="0" presId="urn:microsoft.com/office/officeart/2008/layout/VerticalCurvedList"/>
    <dgm:cxn modelId="{6539B095-6AC7-4E03-A386-92395F8B537A}" type="presParOf" srcId="{D75C62B7-53AC-4BAD-9AB6-D7E4027CB1EA}" destId="{7E834487-7A5D-42DA-BECB-F946460CACE2}" srcOrd="0" destOrd="0" presId="urn:microsoft.com/office/officeart/2008/layout/VerticalCurvedList"/>
    <dgm:cxn modelId="{8CCF39BE-0CB9-4FC2-A20B-F858489D5302}" type="presParOf" srcId="{58366A8E-9193-42EC-A9E8-05874E15F54D}" destId="{2110C666-A28B-4F10-944C-7F57FC822821}" srcOrd="5" destOrd="0" presId="urn:microsoft.com/office/officeart/2008/layout/VerticalCurvedList"/>
    <dgm:cxn modelId="{8510D881-BB0D-4F57-AF92-D934C95672D1}" type="presParOf" srcId="{58366A8E-9193-42EC-A9E8-05874E15F54D}" destId="{CACEBD08-44CD-455A-9CAF-C493BC1D6427}" srcOrd="6" destOrd="0" presId="urn:microsoft.com/office/officeart/2008/layout/VerticalCurvedList"/>
    <dgm:cxn modelId="{105050F6-3A8F-417F-BEC6-8B07E193C549}" type="presParOf" srcId="{CACEBD08-44CD-455A-9CAF-C493BC1D6427}" destId="{0416DBE7-DEFE-42DA-ABAF-7BE12155DFA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Modo Manual</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400" dirty="0" smtClean="0"/>
            <a:t>Calibración espesor de molde y temperatura de fusión 170°C </a:t>
          </a:r>
          <a:endParaRPr lang="es-ES" sz="1400"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7EFD3B7A-CF78-4EDF-B079-ED25D82C4FDF}">
      <dgm:prSet custT="1"/>
      <dgm:spPr/>
      <dgm:t>
        <a:bodyPr/>
        <a:lstStyle/>
        <a:p>
          <a:r>
            <a:rPr lang="es-EC" sz="1400" dirty="0" smtClean="0"/>
            <a:t>Variable regulada en cada prueba corresponde al volumen de material inyectado</a:t>
          </a:r>
          <a:r>
            <a:rPr lang="es-ES" sz="1400" dirty="0" smtClean="0"/>
            <a:t>.</a:t>
          </a:r>
          <a:endParaRPr lang="es-EC" sz="1400" dirty="0"/>
        </a:p>
      </dgm:t>
    </dgm:pt>
    <dgm:pt modelId="{8949EA7D-EA6A-4B17-8729-A352CA0837DC}" type="parTrans" cxnId="{92D44B8E-00E3-475D-826A-66E48444A882}">
      <dgm:prSet/>
      <dgm:spPr/>
      <dgm:t>
        <a:bodyPr/>
        <a:lstStyle/>
        <a:p>
          <a:endParaRPr lang="es-EC"/>
        </a:p>
      </dgm:t>
    </dgm:pt>
    <dgm:pt modelId="{DBFA2A0E-D9E1-4BF2-A62B-C7BD87CE1C19}" type="sibTrans" cxnId="{92D44B8E-00E3-475D-826A-66E48444A882}">
      <dgm:prSet/>
      <dgm:spPr/>
      <dgm:t>
        <a:bodyPr/>
        <a:lstStyle/>
        <a:p>
          <a:endParaRPr lang="es-EC"/>
        </a:p>
      </dgm:t>
    </dgm:pt>
    <dgm:pt modelId="{6C9DF00D-7E45-4D9F-B60E-B369978F41A9}">
      <dgm:prSet custT="1"/>
      <dgm:spPr/>
      <dgm:t>
        <a:bodyPr/>
        <a:lstStyle/>
        <a:p>
          <a:r>
            <a:rPr lang="es-EC" sz="1400" dirty="0" smtClean="0"/>
            <a:t>Es posible variar modificando la posición de un sensor fin de carrera ubicado en el transcurso del recorrido del pistón de inyección</a:t>
          </a:r>
          <a:r>
            <a:rPr lang="es-ES" sz="1400" dirty="0" smtClean="0"/>
            <a:t>e.</a:t>
          </a:r>
          <a:endParaRPr lang="es-EC" sz="1400" dirty="0"/>
        </a:p>
      </dgm:t>
    </dgm:pt>
    <dgm:pt modelId="{8C8F4A1F-53A5-43FD-AD26-BCE88A39F487}" type="parTrans" cxnId="{554737AB-3C58-4649-B9E2-43E1A11ABD08}">
      <dgm:prSet/>
      <dgm:spPr/>
      <dgm:t>
        <a:bodyPr/>
        <a:lstStyle/>
        <a:p>
          <a:endParaRPr lang="es-EC"/>
        </a:p>
      </dgm:t>
    </dgm:pt>
    <dgm:pt modelId="{79FBD405-418C-4287-ABF8-7FC00898980F}" type="sibTrans" cxnId="{554737AB-3C58-4649-B9E2-43E1A11ABD08}">
      <dgm:prSet/>
      <dgm:spPr/>
      <dgm:t>
        <a:bodyPr/>
        <a:lstStyle/>
        <a:p>
          <a:endParaRPr lang="es-EC"/>
        </a:p>
      </dgm:t>
    </dgm:pt>
    <dgm:pt modelId="{F60C71BD-2E5B-4862-AA6A-71702E81393D}">
      <dgm:prSet custT="1"/>
      <dgm:spPr/>
      <dgm:t>
        <a:bodyPr/>
        <a:lstStyle/>
        <a:p>
          <a:r>
            <a:rPr lang="es-EC" sz="1400" dirty="0" smtClean="0"/>
            <a:t>Como primer paso se manipula la máquina en modo manual, comprobando cada una de las funciones</a:t>
          </a:r>
          <a:r>
            <a:rPr lang="es-ES" sz="1400" dirty="0" smtClean="0"/>
            <a:t>.</a:t>
          </a:r>
          <a:endParaRPr lang="es-EC" sz="1400" dirty="0"/>
        </a:p>
      </dgm:t>
    </dgm:pt>
    <dgm:pt modelId="{5824E334-893E-4F46-AC18-5922ABDDB5D6}" type="parTrans" cxnId="{403E1705-A9DB-44E7-934D-DE0D5B93BD8A}">
      <dgm:prSet/>
      <dgm:spPr/>
      <dgm:t>
        <a:bodyPr/>
        <a:lstStyle/>
        <a:p>
          <a:endParaRPr lang="es-EC"/>
        </a:p>
      </dgm:t>
    </dgm:pt>
    <dgm:pt modelId="{857EB468-C2D3-470B-B3D8-F4B74AF66030}" type="sibTrans" cxnId="{403E1705-A9DB-44E7-934D-DE0D5B93BD8A}">
      <dgm:prSet/>
      <dgm:spPr/>
      <dgm:t>
        <a:bodyPr/>
        <a:lstStyle/>
        <a:p>
          <a:endParaRPr lang="es-EC"/>
        </a:p>
      </dgm:t>
    </dgm:pt>
    <dgm:pt modelId="{1E388A11-E865-45E3-AA9B-CAAF251B19D2}">
      <dgm:prSet custT="1"/>
      <dgm:spPr/>
      <dgm:t>
        <a:bodyPr/>
        <a:lstStyle/>
        <a:p>
          <a:r>
            <a:rPr lang="es-EC" sz="1400" dirty="0" smtClean="0"/>
            <a:t>Verificando además que a la temperatura configurada en 170°C el material presenta una textura que le permite fluir.</a:t>
          </a:r>
          <a:endParaRPr lang="es-EC" sz="1400" dirty="0"/>
        </a:p>
      </dgm:t>
    </dgm:pt>
    <dgm:pt modelId="{392B492F-E513-497F-868A-EA432B279D58}" type="parTrans" cxnId="{111C6527-EFC3-4EE2-8749-98181F415347}">
      <dgm:prSet/>
      <dgm:spPr/>
      <dgm:t>
        <a:bodyPr/>
        <a:lstStyle/>
        <a:p>
          <a:endParaRPr lang="es-EC"/>
        </a:p>
      </dgm:t>
    </dgm:pt>
    <dgm:pt modelId="{0704A6A8-EA73-4E30-BB21-E202CCB5CCF6}" type="sibTrans" cxnId="{111C6527-EFC3-4EE2-8749-98181F415347}">
      <dgm:prSet/>
      <dgm:spPr/>
      <dgm:t>
        <a:bodyPr/>
        <a:lstStyle/>
        <a:p>
          <a:endParaRPr lang="es-EC"/>
        </a:p>
      </dgm:t>
    </dgm:pt>
    <dgm:pt modelId="{C3F81CDF-BF10-4050-8247-B88D4406F456}">
      <dgm:prSet custT="1"/>
      <dgm:spPr/>
      <dgm:t>
        <a:bodyPr/>
        <a:lstStyle/>
        <a:p>
          <a:r>
            <a:rPr lang="es-EC" sz="1400" smtClean="0"/>
            <a:t>se realiza una serie de ciclos manuales, con diferentes posiciones del sensor fin de carrera, lo que corresponde a diferentes volúmenes de material inyectado</a:t>
          </a:r>
          <a:r>
            <a:rPr lang="es-ES" sz="1400" smtClean="0"/>
            <a:t>.</a:t>
          </a:r>
          <a:r>
            <a:rPr lang="es-EC" sz="1400" smtClean="0"/>
            <a:t> </a:t>
          </a:r>
          <a:endParaRPr lang="es-EC" sz="1400" dirty="0"/>
        </a:p>
      </dgm:t>
    </dgm:pt>
    <dgm:pt modelId="{B3807D04-083C-4815-8E1B-A5AD6942A551}" type="parTrans" cxnId="{1C0E339E-6EA0-4985-B084-EBF344461AC1}">
      <dgm:prSet/>
      <dgm:spPr/>
      <dgm:t>
        <a:bodyPr/>
        <a:lstStyle/>
        <a:p>
          <a:endParaRPr lang="es-EC"/>
        </a:p>
      </dgm:t>
    </dgm:pt>
    <dgm:pt modelId="{982DA920-6527-452D-B887-B21389752D5E}" type="sibTrans" cxnId="{1C0E339E-6EA0-4985-B084-EBF344461AC1}">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Y="152162">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E4D03A7C-9CD5-4F3D-A9FB-C0C599281E8D}" type="pres">
      <dgm:prSet presAssocID="{F379FC1D-5415-40E6-B69D-4219A613583A}" presName="conn2-1" presStyleLbl="parChTrans1D2" presStyleIdx="0" presStyleCnt="1"/>
      <dgm:spPr/>
      <dgm:t>
        <a:bodyPr/>
        <a:lstStyle/>
        <a:p>
          <a:endParaRPr lang="es-EC"/>
        </a:p>
      </dgm:t>
    </dgm:pt>
    <dgm:pt modelId="{93390A3A-B177-441B-853B-C49261B3C1E7}" type="pres">
      <dgm:prSet presAssocID="{F379FC1D-5415-40E6-B69D-4219A613583A}" presName="connTx" presStyleLbl="parChTrans1D2" presStyleIdx="0" presStyleCnt="1"/>
      <dgm:spPr/>
      <dgm:t>
        <a:bodyPr/>
        <a:lstStyle/>
        <a:p>
          <a:endParaRPr lang="es-EC"/>
        </a:p>
      </dgm:t>
    </dgm:pt>
    <dgm:pt modelId="{255ECFE9-4FFA-4DE6-819A-993649EF84BA}" type="pres">
      <dgm:prSet presAssocID="{47F84568-3A81-44DF-8CC6-4E85233DE8A5}" presName="root2" presStyleCnt="0"/>
      <dgm:spPr/>
    </dgm:pt>
    <dgm:pt modelId="{D5B93653-2736-46F8-8B70-CC21F863C311}" type="pres">
      <dgm:prSet presAssocID="{47F84568-3A81-44DF-8CC6-4E85233DE8A5}" presName="LevelTwoTextNode" presStyleLbl="node2" presStyleIdx="0" presStyleCnt="1" custScaleX="78766" custScaleY="284601">
        <dgm:presLayoutVars>
          <dgm:chPref val="3"/>
        </dgm:presLayoutVars>
      </dgm:prSet>
      <dgm:spPr/>
      <dgm:t>
        <a:bodyPr/>
        <a:lstStyle/>
        <a:p>
          <a:endParaRPr lang="es-ES"/>
        </a:p>
      </dgm:t>
    </dgm:pt>
    <dgm:pt modelId="{5280FEA8-A1FF-42C0-84C6-296DCA8431C0}" type="pres">
      <dgm:prSet presAssocID="{47F84568-3A81-44DF-8CC6-4E85233DE8A5}" presName="level3hierChild" presStyleCnt="0"/>
      <dgm:spPr/>
    </dgm:pt>
    <dgm:pt modelId="{36A13A00-7B3E-4C70-B2B2-D24E5296D15D}" type="pres">
      <dgm:prSet presAssocID="{8949EA7D-EA6A-4B17-8729-A352CA0837DC}" presName="conn2-1" presStyleLbl="parChTrans1D3" presStyleIdx="0" presStyleCnt="5"/>
      <dgm:spPr/>
    </dgm:pt>
    <dgm:pt modelId="{0D1A53E5-E38F-4DE2-B4EA-2544BD06EA61}" type="pres">
      <dgm:prSet presAssocID="{8949EA7D-EA6A-4B17-8729-A352CA0837DC}" presName="connTx" presStyleLbl="parChTrans1D3" presStyleIdx="0" presStyleCnt="5"/>
      <dgm:spPr/>
    </dgm:pt>
    <dgm:pt modelId="{CB8BEC0F-A0C0-4C70-A478-86CCE8C9230F}" type="pres">
      <dgm:prSet presAssocID="{7EFD3B7A-CF78-4EDF-B079-ED25D82C4FDF}" presName="root2" presStyleCnt="0"/>
      <dgm:spPr/>
    </dgm:pt>
    <dgm:pt modelId="{985D9640-AD98-45B2-9B16-904C3D564111}" type="pres">
      <dgm:prSet presAssocID="{7EFD3B7A-CF78-4EDF-B079-ED25D82C4FDF}" presName="LevelTwoTextNode" presStyleLbl="node3" presStyleIdx="0" presStyleCnt="5" custScaleX="233228" custLinFactNeighborY="-32242">
        <dgm:presLayoutVars>
          <dgm:chPref val="3"/>
        </dgm:presLayoutVars>
      </dgm:prSet>
      <dgm:spPr/>
      <dgm:t>
        <a:bodyPr/>
        <a:lstStyle/>
        <a:p>
          <a:endParaRPr lang="es-EC"/>
        </a:p>
      </dgm:t>
    </dgm:pt>
    <dgm:pt modelId="{BF9A165B-0EE1-48F3-9B68-43118E64B7F9}" type="pres">
      <dgm:prSet presAssocID="{7EFD3B7A-CF78-4EDF-B079-ED25D82C4FDF}" presName="level3hierChild" presStyleCnt="0"/>
      <dgm:spPr/>
    </dgm:pt>
    <dgm:pt modelId="{5A037871-B502-40F6-9374-B7F80382E767}" type="pres">
      <dgm:prSet presAssocID="{8C8F4A1F-53A5-43FD-AD26-BCE88A39F487}" presName="conn2-1" presStyleLbl="parChTrans1D3" presStyleIdx="1" presStyleCnt="5"/>
      <dgm:spPr/>
    </dgm:pt>
    <dgm:pt modelId="{EA1A1C5D-297D-4EC5-A79D-96E12C275F10}" type="pres">
      <dgm:prSet presAssocID="{8C8F4A1F-53A5-43FD-AD26-BCE88A39F487}" presName="connTx" presStyleLbl="parChTrans1D3" presStyleIdx="1" presStyleCnt="5"/>
      <dgm:spPr/>
    </dgm:pt>
    <dgm:pt modelId="{DBD90F81-9029-4D50-9259-F204FD9E838C}" type="pres">
      <dgm:prSet presAssocID="{6C9DF00D-7E45-4D9F-B60E-B369978F41A9}" presName="root2" presStyleCnt="0"/>
      <dgm:spPr/>
    </dgm:pt>
    <dgm:pt modelId="{7CA2A173-EA73-41F5-9CA8-89ADB118C0BF}" type="pres">
      <dgm:prSet presAssocID="{6C9DF00D-7E45-4D9F-B60E-B369978F41A9}" presName="LevelTwoTextNode" presStyleLbl="node3" presStyleIdx="1" presStyleCnt="5" custScaleX="235339" custScaleY="157233" custLinFactNeighborX="-943" custLinFactNeighborY="-12896">
        <dgm:presLayoutVars>
          <dgm:chPref val="3"/>
        </dgm:presLayoutVars>
      </dgm:prSet>
      <dgm:spPr/>
      <dgm:t>
        <a:bodyPr/>
        <a:lstStyle/>
        <a:p>
          <a:endParaRPr lang="es-EC"/>
        </a:p>
      </dgm:t>
    </dgm:pt>
    <dgm:pt modelId="{699C39E6-5D34-4101-AF66-BD4F7970CA31}" type="pres">
      <dgm:prSet presAssocID="{6C9DF00D-7E45-4D9F-B60E-B369978F41A9}" presName="level3hierChild" presStyleCnt="0"/>
      <dgm:spPr/>
    </dgm:pt>
    <dgm:pt modelId="{9840C022-693F-4FB3-96F2-C8BA51C2860C}" type="pres">
      <dgm:prSet presAssocID="{5824E334-893E-4F46-AC18-5922ABDDB5D6}" presName="conn2-1" presStyleLbl="parChTrans1D3" presStyleIdx="2" presStyleCnt="5"/>
      <dgm:spPr/>
    </dgm:pt>
    <dgm:pt modelId="{B9748122-9C7A-4346-9AA8-5D387FC1E7AB}" type="pres">
      <dgm:prSet presAssocID="{5824E334-893E-4F46-AC18-5922ABDDB5D6}" presName="connTx" presStyleLbl="parChTrans1D3" presStyleIdx="2" presStyleCnt="5"/>
      <dgm:spPr/>
    </dgm:pt>
    <dgm:pt modelId="{6ADAE4EC-DBE5-48E9-AB50-550418A0505A}" type="pres">
      <dgm:prSet presAssocID="{F60C71BD-2E5B-4862-AA6A-71702E81393D}" presName="root2" presStyleCnt="0"/>
      <dgm:spPr/>
    </dgm:pt>
    <dgm:pt modelId="{7BFC90D2-FEBE-4E4C-BED2-6D207F4559A7}" type="pres">
      <dgm:prSet presAssocID="{F60C71BD-2E5B-4862-AA6A-71702E81393D}" presName="LevelTwoTextNode" presStyleLbl="node3" presStyleIdx="2" presStyleCnt="5" custScaleX="237949" custScaleY="149999" custLinFactNeighborY="-9138">
        <dgm:presLayoutVars>
          <dgm:chPref val="3"/>
        </dgm:presLayoutVars>
      </dgm:prSet>
      <dgm:spPr/>
      <dgm:t>
        <a:bodyPr/>
        <a:lstStyle/>
        <a:p>
          <a:endParaRPr lang="es-EC"/>
        </a:p>
      </dgm:t>
    </dgm:pt>
    <dgm:pt modelId="{3B9B8020-E54E-4B36-B90B-0E73800D920A}" type="pres">
      <dgm:prSet presAssocID="{F60C71BD-2E5B-4862-AA6A-71702E81393D}" presName="level3hierChild" presStyleCnt="0"/>
      <dgm:spPr/>
    </dgm:pt>
    <dgm:pt modelId="{CF783C7F-CC0E-4F3E-B548-47396ECC03E4}" type="pres">
      <dgm:prSet presAssocID="{392B492F-E513-497F-868A-EA432B279D58}" presName="conn2-1" presStyleLbl="parChTrans1D3" presStyleIdx="3" presStyleCnt="5"/>
      <dgm:spPr/>
    </dgm:pt>
    <dgm:pt modelId="{E1F6C4BB-72DA-4CCD-AFC2-C9F4F41F6A6A}" type="pres">
      <dgm:prSet presAssocID="{392B492F-E513-497F-868A-EA432B279D58}" presName="connTx" presStyleLbl="parChTrans1D3" presStyleIdx="3" presStyleCnt="5"/>
      <dgm:spPr/>
    </dgm:pt>
    <dgm:pt modelId="{80515EF9-6F0A-4045-8A82-205CAF52E2A8}" type="pres">
      <dgm:prSet presAssocID="{1E388A11-E865-45E3-AA9B-CAAF251B19D2}" presName="root2" presStyleCnt="0"/>
      <dgm:spPr/>
    </dgm:pt>
    <dgm:pt modelId="{48BECEA9-15BA-4F95-A35F-369C0932802B}" type="pres">
      <dgm:prSet presAssocID="{1E388A11-E865-45E3-AA9B-CAAF251B19D2}" presName="LevelTwoTextNode" presStyleLbl="node3" presStyleIdx="3" presStyleCnt="5" custScaleX="241260" custScaleY="147987">
        <dgm:presLayoutVars>
          <dgm:chPref val="3"/>
        </dgm:presLayoutVars>
      </dgm:prSet>
      <dgm:spPr/>
      <dgm:t>
        <a:bodyPr/>
        <a:lstStyle/>
        <a:p>
          <a:endParaRPr lang="es-EC"/>
        </a:p>
      </dgm:t>
    </dgm:pt>
    <dgm:pt modelId="{533F6E95-4FC4-42F9-A62D-685E7500C469}" type="pres">
      <dgm:prSet presAssocID="{1E388A11-E865-45E3-AA9B-CAAF251B19D2}" presName="level3hierChild" presStyleCnt="0"/>
      <dgm:spPr/>
    </dgm:pt>
    <dgm:pt modelId="{1D2DEC8D-E005-434F-8DAD-CF9D6D7E35B2}" type="pres">
      <dgm:prSet presAssocID="{B3807D04-083C-4815-8E1B-A5AD6942A551}" presName="conn2-1" presStyleLbl="parChTrans1D3" presStyleIdx="4" presStyleCnt="5"/>
      <dgm:spPr/>
    </dgm:pt>
    <dgm:pt modelId="{8A7B33E2-E03F-452F-B9F3-E01E72CF4B88}" type="pres">
      <dgm:prSet presAssocID="{B3807D04-083C-4815-8E1B-A5AD6942A551}" presName="connTx" presStyleLbl="parChTrans1D3" presStyleIdx="4" presStyleCnt="5"/>
      <dgm:spPr/>
    </dgm:pt>
    <dgm:pt modelId="{1397BD7A-3D89-44B9-A57A-600D5955583E}" type="pres">
      <dgm:prSet presAssocID="{C3F81CDF-BF10-4050-8247-B88D4406F456}" presName="root2" presStyleCnt="0"/>
      <dgm:spPr/>
    </dgm:pt>
    <dgm:pt modelId="{768C5654-D3ED-4E7E-B2B8-109E21896123}" type="pres">
      <dgm:prSet presAssocID="{C3F81CDF-BF10-4050-8247-B88D4406F456}" presName="LevelTwoTextNode" presStyleLbl="node3" presStyleIdx="4" presStyleCnt="5" custScaleX="238942">
        <dgm:presLayoutVars>
          <dgm:chPref val="3"/>
        </dgm:presLayoutVars>
      </dgm:prSet>
      <dgm:spPr/>
      <dgm:t>
        <a:bodyPr/>
        <a:lstStyle/>
        <a:p>
          <a:endParaRPr lang="es-EC"/>
        </a:p>
      </dgm:t>
    </dgm:pt>
    <dgm:pt modelId="{1688B3DB-EDFE-4884-AB0E-9A98A8E6AECB}" type="pres">
      <dgm:prSet presAssocID="{C3F81CDF-BF10-4050-8247-B88D4406F456}" presName="level3hierChild" presStyleCnt="0"/>
      <dgm:spPr/>
    </dgm:pt>
  </dgm:ptLst>
  <dgm:cxnLst>
    <dgm:cxn modelId="{F66FB3AF-59C0-4C43-BEDD-3D29F7A2BA26}" type="presOf" srcId="{7EFD3B7A-CF78-4EDF-B079-ED25D82C4FDF}" destId="{985D9640-AD98-45B2-9B16-904C3D564111}" srcOrd="0" destOrd="0" presId="urn:microsoft.com/office/officeart/2008/layout/HorizontalMultiLevelHierarchy"/>
    <dgm:cxn modelId="{741DE0F7-4D98-495B-8B27-EFFBEA9669E4}" type="presOf" srcId="{BBE9F30F-2199-4238-AFFA-90A67AD7BDC4}" destId="{0F1F804F-4DC8-4B57-B675-2F233949201E}" srcOrd="0"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182F2BB4-2613-48BA-9C40-5D99701EAA44}" type="presOf" srcId="{F379FC1D-5415-40E6-B69D-4219A613583A}" destId="{E4D03A7C-9CD5-4F3D-A9FB-C0C599281E8D}" srcOrd="0" destOrd="0" presId="urn:microsoft.com/office/officeart/2008/layout/HorizontalMultiLevelHierarchy"/>
    <dgm:cxn modelId="{A1B913B6-8C79-4C4D-80E8-3FB0E45FE98D}" type="presOf" srcId="{C3F81CDF-BF10-4050-8247-B88D4406F456}" destId="{768C5654-D3ED-4E7E-B2B8-109E21896123}" srcOrd="0" destOrd="0" presId="urn:microsoft.com/office/officeart/2008/layout/HorizontalMultiLevelHierarchy"/>
    <dgm:cxn modelId="{CA0B9817-23E7-4C68-A316-CBBD66928350}" type="presOf" srcId="{392B492F-E513-497F-868A-EA432B279D58}" destId="{E1F6C4BB-72DA-4CCD-AFC2-C9F4F41F6A6A}" srcOrd="1" destOrd="0" presId="urn:microsoft.com/office/officeart/2008/layout/HorizontalMultiLevelHierarchy"/>
    <dgm:cxn modelId="{644C55CA-BB1F-4B0C-80AF-68040F60ABCA}" type="presOf" srcId="{F60C71BD-2E5B-4862-AA6A-71702E81393D}" destId="{7BFC90D2-FEBE-4E4C-BED2-6D207F4559A7}" srcOrd="0" destOrd="0" presId="urn:microsoft.com/office/officeart/2008/layout/HorizontalMultiLevelHierarchy"/>
    <dgm:cxn modelId="{B5AC1BBF-0CF1-44C8-9E59-9FE1A90DC5BF}" type="presOf" srcId="{8949EA7D-EA6A-4B17-8729-A352CA0837DC}" destId="{0D1A53E5-E38F-4DE2-B4EA-2544BD06EA61}" srcOrd="1" destOrd="0" presId="urn:microsoft.com/office/officeart/2008/layout/HorizontalMultiLevelHierarchy"/>
    <dgm:cxn modelId="{6F3684B9-6BD3-4DAB-8C05-DB7A0D5C332B}" type="presOf" srcId="{8949EA7D-EA6A-4B17-8729-A352CA0837DC}" destId="{36A13A00-7B3E-4C70-B2B2-D24E5296D15D}" srcOrd="0" destOrd="0" presId="urn:microsoft.com/office/officeart/2008/layout/HorizontalMultiLevelHierarchy"/>
    <dgm:cxn modelId="{7F90AD24-1BAF-42FE-9B59-FB9119E3DF3C}" type="presOf" srcId="{5824E334-893E-4F46-AC18-5922ABDDB5D6}" destId="{9840C022-693F-4FB3-96F2-C8BA51C2860C}" srcOrd="0" destOrd="0" presId="urn:microsoft.com/office/officeart/2008/layout/HorizontalMultiLevelHierarchy"/>
    <dgm:cxn modelId="{2024F2C1-E090-4295-9E24-A464A962EEDF}" type="presOf" srcId="{5824E334-893E-4F46-AC18-5922ABDDB5D6}" destId="{B9748122-9C7A-4346-9AA8-5D387FC1E7AB}" srcOrd="1" destOrd="0" presId="urn:microsoft.com/office/officeart/2008/layout/HorizontalMultiLevelHierarchy"/>
    <dgm:cxn modelId="{4B8ECEBD-6A3A-48F2-B216-49835972DED8}" type="presOf" srcId="{392B492F-E513-497F-868A-EA432B279D58}" destId="{CF783C7F-CC0E-4F3E-B548-47396ECC03E4}" srcOrd="0" destOrd="0" presId="urn:microsoft.com/office/officeart/2008/layout/HorizontalMultiLevelHierarchy"/>
    <dgm:cxn modelId="{403E1705-A9DB-44E7-934D-DE0D5B93BD8A}" srcId="{47F84568-3A81-44DF-8CC6-4E85233DE8A5}" destId="{F60C71BD-2E5B-4862-AA6A-71702E81393D}" srcOrd="2" destOrd="0" parTransId="{5824E334-893E-4F46-AC18-5922ABDDB5D6}" sibTransId="{857EB468-C2D3-470B-B3D8-F4B74AF66030}"/>
    <dgm:cxn modelId="{111C6527-EFC3-4EE2-8749-98181F415347}" srcId="{47F84568-3A81-44DF-8CC6-4E85233DE8A5}" destId="{1E388A11-E865-45E3-AA9B-CAAF251B19D2}" srcOrd="3" destOrd="0" parTransId="{392B492F-E513-497F-868A-EA432B279D58}" sibTransId="{0704A6A8-EA73-4E30-BB21-E202CCB5CCF6}"/>
    <dgm:cxn modelId="{554737AB-3C58-4649-B9E2-43E1A11ABD08}" srcId="{47F84568-3A81-44DF-8CC6-4E85233DE8A5}" destId="{6C9DF00D-7E45-4D9F-B60E-B369978F41A9}" srcOrd="1" destOrd="0" parTransId="{8C8F4A1F-53A5-43FD-AD26-BCE88A39F487}" sibTransId="{79FBD405-418C-4287-ABF8-7FC00898980F}"/>
    <dgm:cxn modelId="{DEC50FB9-A90F-4760-8185-30341B1303DD}" type="presOf" srcId="{1E388A11-E865-45E3-AA9B-CAAF251B19D2}" destId="{48BECEA9-15BA-4F95-A35F-369C0932802B}" srcOrd="0" destOrd="0" presId="urn:microsoft.com/office/officeart/2008/layout/HorizontalMultiLevelHierarchy"/>
    <dgm:cxn modelId="{07FF54CB-7DF1-4A14-B414-9310EF8F4BFB}" type="presOf" srcId="{47F84568-3A81-44DF-8CC6-4E85233DE8A5}" destId="{D5B93653-2736-46F8-8B70-CC21F863C311}" srcOrd="0" destOrd="0" presId="urn:microsoft.com/office/officeart/2008/layout/HorizontalMultiLevelHierarchy"/>
    <dgm:cxn modelId="{D3D61D3C-F053-490A-8DC4-3E6B081A25B2}" type="presOf" srcId="{B3807D04-083C-4815-8E1B-A5AD6942A551}" destId="{1D2DEC8D-E005-434F-8DAD-CF9D6D7E35B2}" srcOrd="0" destOrd="0" presId="urn:microsoft.com/office/officeart/2008/layout/HorizontalMultiLevelHierarchy"/>
    <dgm:cxn modelId="{6519B42B-BC73-4001-86B3-E0D5579BBA4A}" type="presOf" srcId="{8C8F4A1F-53A5-43FD-AD26-BCE88A39F487}" destId="{EA1A1C5D-297D-4EC5-A79D-96E12C275F10}" srcOrd="1" destOrd="0" presId="urn:microsoft.com/office/officeart/2008/layout/HorizontalMultiLevelHierarchy"/>
    <dgm:cxn modelId="{6E9AB75A-506E-499C-AFFE-3E44E75CCCFA}" type="presOf" srcId="{6C9DF00D-7E45-4D9F-B60E-B369978F41A9}" destId="{7CA2A173-EA73-41F5-9CA8-89ADB118C0BF}" srcOrd="0" destOrd="0" presId="urn:microsoft.com/office/officeart/2008/layout/HorizontalMultiLevelHierarchy"/>
    <dgm:cxn modelId="{2230ECC2-EFD4-4C48-8BFC-2869A05F9276}" type="presOf" srcId="{B3807D04-083C-4815-8E1B-A5AD6942A551}" destId="{8A7B33E2-E03F-452F-B9F3-E01E72CF4B88}" srcOrd="1" destOrd="0" presId="urn:microsoft.com/office/officeart/2008/layout/HorizontalMultiLevelHierarchy"/>
    <dgm:cxn modelId="{1C0E339E-6EA0-4985-B084-EBF344461AC1}" srcId="{47F84568-3A81-44DF-8CC6-4E85233DE8A5}" destId="{C3F81CDF-BF10-4050-8247-B88D4406F456}" srcOrd="4" destOrd="0" parTransId="{B3807D04-083C-4815-8E1B-A5AD6942A551}" sibTransId="{982DA920-6527-452D-B887-B21389752D5E}"/>
    <dgm:cxn modelId="{92D44B8E-00E3-475D-826A-66E48444A882}" srcId="{47F84568-3A81-44DF-8CC6-4E85233DE8A5}" destId="{7EFD3B7A-CF78-4EDF-B079-ED25D82C4FDF}" srcOrd="0" destOrd="0" parTransId="{8949EA7D-EA6A-4B17-8729-A352CA0837DC}" sibTransId="{DBFA2A0E-D9E1-4BF2-A62B-C7BD87CE1C19}"/>
    <dgm:cxn modelId="{92ECFDC1-3FB3-42B2-A7FA-D3DF319606D0}" type="presOf" srcId="{F379FC1D-5415-40E6-B69D-4219A613583A}" destId="{93390A3A-B177-441B-853B-C49261B3C1E7}" srcOrd="1" destOrd="0" presId="urn:microsoft.com/office/officeart/2008/layout/HorizontalMultiLevelHierarchy"/>
    <dgm:cxn modelId="{049DB057-A691-46EE-AB4F-42AEFAEB0A9F}" type="presOf" srcId="{9F3F76BB-3543-45D0-B48F-88B4B673539B}" destId="{E41D3809-B005-4A92-8750-C3A4CF859DC2}" srcOrd="0" destOrd="0" presId="urn:microsoft.com/office/officeart/2008/layout/HorizontalMultiLevelHierarchy"/>
    <dgm:cxn modelId="{124AA3A2-15F8-4590-AECD-3DD5F929730D}" srcId="{9F3F76BB-3543-45D0-B48F-88B4B673539B}" destId="{47F84568-3A81-44DF-8CC6-4E85233DE8A5}" srcOrd="0" destOrd="0" parTransId="{F379FC1D-5415-40E6-B69D-4219A613583A}" sibTransId="{1B1479B3-8612-4DAD-9E23-D3195653BCD9}"/>
    <dgm:cxn modelId="{63B5675E-4C1D-4AF9-8921-5F543AA750F4}" type="presOf" srcId="{8C8F4A1F-53A5-43FD-AD26-BCE88A39F487}" destId="{5A037871-B502-40F6-9374-B7F80382E767}" srcOrd="0" destOrd="0" presId="urn:microsoft.com/office/officeart/2008/layout/HorizontalMultiLevelHierarchy"/>
    <dgm:cxn modelId="{E110EA25-B862-4717-9D06-B342D5E7B0CE}" type="presParOf" srcId="{0F1F804F-4DC8-4B57-B675-2F233949201E}" destId="{593FC032-9419-4484-AAC3-44A707D7659A}" srcOrd="0" destOrd="0" presId="urn:microsoft.com/office/officeart/2008/layout/HorizontalMultiLevelHierarchy"/>
    <dgm:cxn modelId="{3E3659E1-D15A-4EB0-A9C5-F41390CE20CD}" type="presParOf" srcId="{593FC032-9419-4484-AAC3-44A707D7659A}" destId="{E41D3809-B005-4A92-8750-C3A4CF859DC2}" srcOrd="0" destOrd="0" presId="urn:microsoft.com/office/officeart/2008/layout/HorizontalMultiLevelHierarchy"/>
    <dgm:cxn modelId="{0E6E6101-F4FB-4E5A-9694-91C1B28EBA71}" type="presParOf" srcId="{593FC032-9419-4484-AAC3-44A707D7659A}" destId="{5EF2F110-FC1F-4629-AC00-06AFB0252706}" srcOrd="1" destOrd="0" presId="urn:microsoft.com/office/officeart/2008/layout/HorizontalMultiLevelHierarchy"/>
    <dgm:cxn modelId="{748C7717-38FF-4128-BA8D-B2E4721CC16D}" type="presParOf" srcId="{5EF2F110-FC1F-4629-AC00-06AFB0252706}" destId="{E4D03A7C-9CD5-4F3D-A9FB-C0C599281E8D}" srcOrd="0" destOrd="0" presId="urn:microsoft.com/office/officeart/2008/layout/HorizontalMultiLevelHierarchy"/>
    <dgm:cxn modelId="{C87482C7-EDF4-473C-97B4-71C9EFBD2445}" type="presParOf" srcId="{E4D03A7C-9CD5-4F3D-A9FB-C0C599281E8D}" destId="{93390A3A-B177-441B-853B-C49261B3C1E7}" srcOrd="0" destOrd="0" presId="urn:microsoft.com/office/officeart/2008/layout/HorizontalMultiLevelHierarchy"/>
    <dgm:cxn modelId="{383B0789-7685-44D8-AD2C-A215D8802492}" type="presParOf" srcId="{5EF2F110-FC1F-4629-AC00-06AFB0252706}" destId="{255ECFE9-4FFA-4DE6-819A-993649EF84BA}" srcOrd="1" destOrd="0" presId="urn:microsoft.com/office/officeart/2008/layout/HorizontalMultiLevelHierarchy"/>
    <dgm:cxn modelId="{9ABA0135-A1DD-4BD1-94D6-72A65BD2DCA0}" type="presParOf" srcId="{255ECFE9-4FFA-4DE6-819A-993649EF84BA}" destId="{D5B93653-2736-46F8-8B70-CC21F863C311}" srcOrd="0" destOrd="0" presId="urn:microsoft.com/office/officeart/2008/layout/HorizontalMultiLevelHierarchy"/>
    <dgm:cxn modelId="{0E6ADAC4-2005-4188-84F8-3DB29022B036}" type="presParOf" srcId="{255ECFE9-4FFA-4DE6-819A-993649EF84BA}" destId="{5280FEA8-A1FF-42C0-84C6-296DCA8431C0}" srcOrd="1" destOrd="0" presId="urn:microsoft.com/office/officeart/2008/layout/HorizontalMultiLevelHierarchy"/>
    <dgm:cxn modelId="{9E616454-5B21-4D56-AFC0-8F3C75B0DB38}" type="presParOf" srcId="{5280FEA8-A1FF-42C0-84C6-296DCA8431C0}" destId="{36A13A00-7B3E-4C70-B2B2-D24E5296D15D}" srcOrd="0" destOrd="0" presId="urn:microsoft.com/office/officeart/2008/layout/HorizontalMultiLevelHierarchy"/>
    <dgm:cxn modelId="{DBD4F5AD-8DC1-4CF9-A693-E4B0C8C4B04D}" type="presParOf" srcId="{36A13A00-7B3E-4C70-B2B2-D24E5296D15D}" destId="{0D1A53E5-E38F-4DE2-B4EA-2544BD06EA61}" srcOrd="0" destOrd="0" presId="urn:microsoft.com/office/officeart/2008/layout/HorizontalMultiLevelHierarchy"/>
    <dgm:cxn modelId="{5AC06EFE-BFE5-42F0-A012-8AFDB8E93F3E}" type="presParOf" srcId="{5280FEA8-A1FF-42C0-84C6-296DCA8431C0}" destId="{CB8BEC0F-A0C0-4C70-A478-86CCE8C9230F}" srcOrd="1" destOrd="0" presId="urn:microsoft.com/office/officeart/2008/layout/HorizontalMultiLevelHierarchy"/>
    <dgm:cxn modelId="{39B4DC1D-18A6-45D1-B17A-332C46E49080}" type="presParOf" srcId="{CB8BEC0F-A0C0-4C70-A478-86CCE8C9230F}" destId="{985D9640-AD98-45B2-9B16-904C3D564111}" srcOrd="0" destOrd="0" presId="urn:microsoft.com/office/officeart/2008/layout/HorizontalMultiLevelHierarchy"/>
    <dgm:cxn modelId="{ABF2FEC7-326C-4EAC-87D0-DD0F1D494154}" type="presParOf" srcId="{CB8BEC0F-A0C0-4C70-A478-86CCE8C9230F}" destId="{BF9A165B-0EE1-48F3-9B68-43118E64B7F9}" srcOrd="1" destOrd="0" presId="urn:microsoft.com/office/officeart/2008/layout/HorizontalMultiLevelHierarchy"/>
    <dgm:cxn modelId="{D408E5D2-62D4-49F5-9D4B-914B7A01B7AF}" type="presParOf" srcId="{5280FEA8-A1FF-42C0-84C6-296DCA8431C0}" destId="{5A037871-B502-40F6-9374-B7F80382E767}" srcOrd="2" destOrd="0" presId="urn:microsoft.com/office/officeart/2008/layout/HorizontalMultiLevelHierarchy"/>
    <dgm:cxn modelId="{CE664B2C-F35F-4A99-9B5E-B9D35569F693}" type="presParOf" srcId="{5A037871-B502-40F6-9374-B7F80382E767}" destId="{EA1A1C5D-297D-4EC5-A79D-96E12C275F10}" srcOrd="0" destOrd="0" presId="urn:microsoft.com/office/officeart/2008/layout/HorizontalMultiLevelHierarchy"/>
    <dgm:cxn modelId="{9F864BCA-D4B8-4524-9653-FD82EFE5E5CF}" type="presParOf" srcId="{5280FEA8-A1FF-42C0-84C6-296DCA8431C0}" destId="{DBD90F81-9029-4D50-9259-F204FD9E838C}" srcOrd="3" destOrd="0" presId="urn:microsoft.com/office/officeart/2008/layout/HorizontalMultiLevelHierarchy"/>
    <dgm:cxn modelId="{32F18E3D-2DD8-496C-B47F-9D78A4FDEEDC}" type="presParOf" srcId="{DBD90F81-9029-4D50-9259-F204FD9E838C}" destId="{7CA2A173-EA73-41F5-9CA8-89ADB118C0BF}" srcOrd="0" destOrd="0" presId="urn:microsoft.com/office/officeart/2008/layout/HorizontalMultiLevelHierarchy"/>
    <dgm:cxn modelId="{670014AD-D024-4EC6-92AB-433D0C7ABC68}" type="presParOf" srcId="{DBD90F81-9029-4D50-9259-F204FD9E838C}" destId="{699C39E6-5D34-4101-AF66-BD4F7970CA31}" srcOrd="1" destOrd="0" presId="urn:microsoft.com/office/officeart/2008/layout/HorizontalMultiLevelHierarchy"/>
    <dgm:cxn modelId="{C300C618-76E6-4083-AAB9-58D3B1C572E6}" type="presParOf" srcId="{5280FEA8-A1FF-42C0-84C6-296DCA8431C0}" destId="{9840C022-693F-4FB3-96F2-C8BA51C2860C}" srcOrd="4" destOrd="0" presId="urn:microsoft.com/office/officeart/2008/layout/HorizontalMultiLevelHierarchy"/>
    <dgm:cxn modelId="{8221FE57-DFF2-4D3F-85C8-7FBEC9D935C4}" type="presParOf" srcId="{9840C022-693F-4FB3-96F2-C8BA51C2860C}" destId="{B9748122-9C7A-4346-9AA8-5D387FC1E7AB}" srcOrd="0" destOrd="0" presId="urn:microsoft.com/office/officeart/2008/layout/HorizontalMultiLevelHierarchy"/>
    <dgm:cxn modelId="{5F3F7C21-539A-4CDF-B3CF-8FF221D34995}" type="presParOf" srcId="{5280FEA8-A1FF-42C0-84C6-296DCA8431C0}" destId="{6ADAE4EC-DBE5-48E9-AB50-550418A0505A}" srcOrd="5" destOrd="0" presId="urn:microsoft.com/office/officeart/2008/layout/HorizontalMultiLevelHierarchy"/>
    <dgm:cxn modelId="{3E737B10-C8A2-4033-9DC4-2A8E52E53609}" type="presParOf" srcId="{6ADAE4EC-DBE5-48E9-AB50-550418A0505A}" destId="{7BFC90D2-FEBE-4E4C-BED2-6D207F4559A7}" srcOrd="0" destOrd="0" presId="urn:microsoft.com/office/officeart/2008/layout/HorizontalMultiLevelHierarchy"/>
    <dgm:cxn modelId="{E27273C3-2F4D-4A9E-A66C-3E205EB4D932}" type="presParOf" srcId="{6ADAE4EC-DBE5-48E9-AB50-550418A0505A}" destId="{3B9B8020-E54E-4B36-B90B-0E73800D920A}" srcOrd="1" destOrd="0" presId="urn:microsoft.com/office/officeart/2008/layout/HorizontalMultiLevelHierarchy"/>
    <dgm:cxn modelId="{4EEA8E18-C7ED-484F-94FE-DEDCFFDA7022}" type="presParOf" srcId="{5280FEA8-A1FF-42C0-84C6-296DCA8431C0}" destId="{CF783C7F-CC0E-4F3E-B548-47396ECC03E4}" srcOrd="6" destOrd="0" presId="urn:microsoft.com/office/officeart/2008/layout/HorizontalMultiLevelHierarchy"/>
    <dgm:cxn modelId="{E852DAA0-7149-4066-B33E-52E7C27FFB3B}" type="presParOf" srcId="{CF783C7F-CC0E-4F3E-B548-47396ECC03E4}" destId="{E1F6C4BB-72DA-4CCD-AFC2-C9F4F41F6A6A}" srcOrd="0" destOrd="0" presId="urn:microsoft.com/office/officeart/2008/layout/HorizontalMultiLevelHierarchy"/>
    <dgm:cxn modelId="{E0DEA939-A8CF-4C29-9FE5-0331E88DA781}" type="presParOf" srcId="{5280FEA8-A1FF-42C0-84C6-296DCA8431C0}" destId="{80515EF9-6F0A-4045-8A82-205CAF52E2A8}" srcOrd="7" destOrd="0" presId="urn:microsoft.com/office/officeart/2008/layout/HorizontalMultiLevelHierarchy"/>
    <dgm:cxn modelId="{3A3A425A-0B44-4C92-B4C8-DD90BC3882BA}" type="presParOf" srcId="{80515EF9-6F0A-4045-8A82-205CAF52E2A8}" destId="{48BECEA9-15BA-4F95-A35F-369C0932802B}" srcOrd="0" destOrd="0" presId="urn:microsoft.com/office/officeart/2008/layout/HorizontalMultiLevelHierarchy"/>
    <dgm:cxn modelId="{0D1A01A5-8963-436D-9795-BDEA320653CD}" type="presParOf" srcId="{80515EF9-6F0A-4045-8A82-205CAF52E2A8}" destId="{533F6E95-4FC4-42F9-A62D-685E7500C469}" srcOrd="1" destOrd="0" presId="urn:microsoft.com/office/officeart/2008/layout/HorizontalMultiLevelHierarchy"/>
    <dgm:cxn modelId="{181689EA-9E50-4320-A332-E22BDBD6BDA5}" type="presParOf" srcId="{5280FEA8-A1FF-42C0-84C6-296DCA8431C0}" destId="{1D2DEC8D-E005-434F-8DAD-CF9D6D7E35B2}" srcOrd="8" destOrd="0" presId="urn:microsoft.com/office/officeart/2008/layout/HorizontalMultiLevelHierarchy"/>
    <dgm:cxn modelId="{CD4DABF5-2ABA-4D71-B08D-2180551AB00E}" type="presParOf" srcId="{1D2DEC8D-E005-434F-8DAD-CF9D6D7E35B2}" destId="{8A7B33E2-E03F-452F-B9F3-E01E72CF4B88}" srcOrd="0" destOrd="0" presId="urn:microsoft.com/office/officeart/2008/layout/HorizontalMultiLevelHierarchy"/>
    <dgm:cxn modelId="{BFD5EB7E-F5E2-4862-B779-E63286FE811C}" type="presParOf" srcId="{5280FEA8-A1FF-42C0-84C6-296DCA8431C0}" destId="{1397BD7A-3D89-44B9-A57A-600D5955583E}" srcOrd="9" destOrd="0" presId="urn:microsoft.com/office/officeart/2008/layout/HorizontalMultiLevelHierarchy"/>
    <dgm:cxn modelId="{A53328BF-2A73-440A-93F1-2EAC79580ED8}" type="presParOf" srcId="{1397BD7A-3D89-44B9-A57A-600D5955583E}" destId="{768C5654-D3ED-4E7E-B2B8-109E21896123}" srcOrd="0" destOrd="0" presId="urn:microsoft.com/office/officeart/2008/layout/HorizontalMultiLevelHierarchy"/>
    <dgm:cxn modelId="{F0CEA332-1BB8-4849-8157-EFBB8F81A0EC}" type="presParOf" srcId="{1397BD7A-3D89-44B9-A57A-600D5955583E}" destId="{1688B3DB-EDFE-4884-AB0E-9A98A8E6AECB}"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BBE9F30F-2199-4238-AFFA-90A67AD7BDC4}" type="doc">
      <dgm:prSet loTypeId="urn:microsoft.com/office/officeart/2008/layout/HorizontalMultiLevelHierarchy" loCatId="hierarchy" qsTypeId="urn:microsoft.com/office/officeart/2005/8/quickstyle/simple3" qsCatId="simple" csTypeId="urn:microsoft.com/office/officeart/2005/8/colors/accent1_3" csCatId="accent1" phldr="1"/>
      <dgm:spPr/>
      <dgm:t>
        <a:bodyPr/>
        <a:lstStyle/>
        <a:p>
          <a:endParaRPr lang="es-ES"/>
        </a:p>
      </dgm:t>
    </dgm:pt>
    <dgm:pt modelId="{9F3F76BB-3543-45D0-B48F-88B4B673539B}">
      <dgm:prSet custT="1"/>
      <dgm:spPr/>
      <dgm:t>
        <a:bodyPr/>
        <a:lstStyle/>
        <a:p>
          <a:r>
            <a:rPr lang="es-ES" sz="2400" b="1" dirty="0" smtClean="0"/>
            <a:t>Modo Automático</a:t>
          </a:r>
          <a:endParaRPr lang="es-ES" sz="2400" b="1" dirty="0"/>
        </a:p>
      </dgm:t>
    </dgm:pt>
    <dgm:pt modelId="{9BDA91B8-74D2-48BD-88B2-5B6E866B82AC}" type="parTrans" cxnId="{9D1E30F0-8013-4BC7-9381-1A97363AD402}">
      <dgm:prSet/>
      <dgm:spPr/>
      <dgm:t>
        <a:bodyPr/>
        <a:lstStyle/>
        <a:p>
          <a:endParaRPr lang="es-ES"/>
        </a:p>
      </dgm:t>
    </dgm:pt>
    <dgm:pt modelId="{378A9A14-29C1-4225-9C20-DDC610C48ABD}" type="sibTrans" cxnId="{9D1E30F0-8013-4BC7-9381-1A97363AD402}">
      <dgm:prSet/>
      <dgm:spPr/>
      <dgm:t>
        <a:bodyPr/>
        <a:lstStyle/>
        <a:p>
          <a:endParaRPr lang="es-ES"/>
        </a:p>
      </dgm:t>
    </dgm:pt>
    <dgm:pt modelId="{47F84568-3A81-44DF-8CC6-4E85233DE8A5}">
      <dgm:prSet custT="1"/>
      <dgm:spPr/>
      <dgm:t>
        <a:bodyPr/>
        <a:lstStyle/>
        <a:p>
          <a:r>
            <a:rPr lang="es-ES" sz="1400" dirty="0" smtClean="0"/>
            <a:t>Establecidos ya los niveles de operación en cuanto a volumen de material y temperatura</a:t>
          </a:r>
          <a:endParaRPr lang="es-ES" sz="1400" dirty="0"/>
        </a:p>
      </dgm:t>
    </dgm:pt>
    <dgm:pt modelId="{F379FC1D-5415-40E6-B69D-4219A613583A}" type="parTrans" cxnId="{124AA3A2-15F8-4590-AECD-3DD5F929730D}">
      <dgm:prSet/>
      <dgm:spPr/>
      <dgm:t>
        <a:bodyPr/>
        <a:lstStyle/>
        <a:p>
          <a:endParaRPr lang="es-ES"/>
        </a:p>
      </dgm:t>
    </dgm:pt>
    <dgm:pt modelId="{1B1479B3-8612-4DAD-9E23-D3195653BCD9}" type="sibTrans" cxnId="{124AA3A2-15F8-4590-AECD-3DD5F929730D}">
      <dgm:prSet/>
      <dgm:spPr/>
      <dgm:t>
        <a:bodyPr/>
        <a:lstStyle/>
        <a:p>
          <a:endParaRPr lang="es-ES"/>
        </a:p>
      </dgm:t>
    </dgm:pt>
    <dgm:pt modelId="{7EFD3B7A-CF78-4EDF-B079-ED25D82C4FDF}">
      <dgm:prSet custT="1"/>
      <dgm:spPr/>
      <dgm:t>
        <a:bodyPr/>
        <a:lstStyle/>
        <a:p>
          <a:r>
            <a:rPr lang="es-ES" sz="1400" dirty="0" smtClean="0"/>
            <a:t>Se ejecuta una serie de ciclos en modo manual, se configura los tiempos del proceso para modo automático.</a:t>
          </a:r>
          <a:endParaRPr lang="es-EC" sz="1400" dirty="0"/>
        </a:p>
      </dgm:t>
    </dgm:pt>
    <dgm:pt modelId="{8949EA7D-EA6A-4B17-8729-A352CA0837DC}" type="parTrans" cxnId="{92D44B8E-00E3-475D-826A-66E48444A882}">
      <dgm:prSet/>
      <dgm:spPr/>
      <dgm:t>
        <a:bodyPr/>
        <a:lstStyle/>
        <a:p>
          <a:endParaRPr lang="es-EC"/>
        </a:p>
      </dgm:t>
    </dgm:pt>
    <dgm:pt modelId="{DBFA2A0E-D9E1-4BF2-A62B-C7BD87CE1C19}" type="sibTrans" cxnId="{92D44B8E-00E3-475D-826A-66E48444A882}">
      <dgm:prSet/>
      <dgm:spPr/>
      <dgm:t>
        <a:bodyPr/>
        <a:lstStyle/>
        <a:p>
          <a:endParaRPr lang="es-EC"/>
        </a:p>
      </dgm:t>
    </dgm:pt>
    <dgm:pt modelId="{6C9DF00D-7E45-4D9F-B60E-B369978F41A9}">
      <dgm:prSet custT="1"/>
      <dgm:spPr/>
      <dgm:t>
        <a:bodyPr/>
        <a:lstStyle/>
        <a:p>
          <a:r>
            <a:rPr lang="es-ES" sz="1400" dirty="0" smtClean="0"/>
            <a:t>Los tiempos de cierre, de descompresión, de enfriamiento y de inyección son fijados en función de la materia prima empleada, y las dimensiones de la pieza.</a:t>
          </a:r>
          <a:endParaRPr lang="es-EC" sz="1400" dirty="0"/>
        </a:p>
      </dgm:t>
    </dgm:pt>
    <dgm:pt modelId="{8C8F4A1F-53A5-43FD-AD26-BCE88A39F487}" type="parTrans" cxnId="{554737AB-3C58-4649-B9E2-43E1A11ABD08}">
      <dgm:prSet/>
      <dgm:spPr/>
      <dgm:t>
        <a:bodyPr/>
        <a:lstStyle/>
        <a:p>
          <a:endParaRPr lang="es-EC"/>
        </a:p>
      </dgm:t>
    </dgm:pt>
    <dgm:pt modelId="{79FBD405-418C-4287-ABF8-7FC00898980F}" type="sibTrans" cxnId="{554737AB-3C58-4649-B9E2-43E1A11ABD08}">
      <dgm:prSet/>
      <dgm:spPr/>
      <dgm:t>
        <a:bodyPr/>
        <a:lstStyle/>
        <a:p>
          <a:endParaRPr lang="es-EC"/>
        </a:p>
      </dgm:t>
    </dgm:pt>
    <dgm:pt modelId="{F60C71BD-2E5B-4862-AA6A-71702E81393D}">
      <dgm:prSet custT="1"/>
      <dgm:spPr/>
      <dgm:t>
        <a:bodyPr/>
        <a:lstStyle/>
        <a:p>
          <a:r>
            <a:rPr lang="es-ES" sz="1400" dirty="0" smtClean="0"/>
            <a:t>Se puede conseguir un ajuste eficiente basado en la experimentación empírica en modo manual; para esto es necesario la medición del tiempo de cada paso del proceso, documentando los valores para los cuales se obtuvieron mejores resultados.</a:t>
          </a:r>
          <a:endParaRPr lang="es-EC" sz="1400" dirty="0"/>
        </a:p>
      </dgm:t>
    </dgm:pt>
    <dgm:pt modelId="{5824E334-893E-4F46-AC18-5922ABDDB5D6}" type="parTrans" cxnId="{403E1705-A9DB-44E7-934D-DE0D5B93BD8A}">
      <dgm:prSet/>
      <dgm:spPr/>
      <dgm:t>
        <a:bodyPr/>
        <a:lstStyle/>
        <a:p>
          <a:endParaRPr lang="es-EC"/>
        </a:p>
      </dgm:t>
    </dgm:pt>
    <dgm:pt modelId="{857EB468-C2D3-470B-B3D8-F4B74AF66030}" type="sibTrans" cxnId="{403E1705-A9DB-44E7-934D-DE0D5B93BD8A}">
      <dgm:prSet/>
      <dgm:spPr/>
      <dgm:t>
        <a:bodyPr/>
        <a:lstStyle/>
        <a:p>
          <a:endParaRPr lang="es-EC"/>
        </a:p>
      </dgm:t>
    </dgm:pt>
    <dgm:pt modelId="{1E388A11-E865-45E3-AA9B-CAAF251B19D2}">
      <dgm:prSet custT="1"/>
      <dgm:spPr/>
      <dgm:t>
        <a:bodyPr/>
        <a:lstStyle/>
        <a:p>
          <a:r>
            <a:rPr lang="es-ES" sz="1400" dirty="0" smtClean="0"/>
            <a:t>es conveniente partir de valores recomendados o calculados bibliográficamente y ajustarlos de manera empírica con mediciones y verificación de resultados</a:t>
          </a:r>
          <a:r>
            <a:rPr lang="es-EC" sz="1400" dirty="0" smtClean="0"/>
            <a:t>.</a:t>
          </a:r>
          <a:endParaRPr lang="es-EC" sz="1400" dirty="0"/>
        </a:p>
      </dgm:t>
    </dgm:pt>
    <dgm:pt modelId="{392B492F-E513-497F-868A-EA432B279D58}" type="parTrans" cxnId="{111C6527-EFC3-4EE2-8749-98181F415347}">
      <dgm:prSet/>
      <dgm:spPr/>
      <dgm:t>
        <a:bodyPr/>
        <a:lstStyle/>
        <a:p>
          <a:endParaRPr lang="es-EC"/>
        </a:p>
      </dgm:t>
    </dgm:pt>
    <dgm:pt modelId="{0704A6A8-EA73-4E30-BB21-E202CCB5CCF6}" type="sibTrans" cxnId="{111C6527-EFC3-4EE2-8749-98181F415347}">
      <dgm:prSet/>
      <dgm:spPr/>
      <dgm:t>
        <a:bodyPr/>
        <a:lstStyle/>
        <a:p>
          <a:endParaRPr lang="es-EC"/>
        </a:p>
      </dgm:t>
    </dgm:pt>
    <dgm:pt modelId="{0F1F804F-4DC8-4B57-B675-2F233949201E}" type="pres">
      <dgm:prSet presAssocID="{BBE9F30F-2199-4238-AFFA-90A67AD7BDC4}" presName="Name0" presStyleCnt="0">
        <dgm:presLayoutVars>
          <dgm:chPref val="1"/>
          <dgm:dir/>
          <dgm:animOne val="branch"/>
          <dgm:animLvl val="lvl"/>
          <dgm:resizeHandles val="exact"/>
        </dgm:presLayoutVars>
      </dgm:prSet>
      <dgm:spPr/>
      <dgm:t>
        <a:bodyPr/>
        <a:lstStyle/>
        <a:p>
          <a:endParaRPr lang="es-ES"/>
        </a:p>
      </dgm:t>
    </dgm:pt>
    <dgm:pt modelId="{593FC032-9419-4484-AAC3-44A707D7659A}" type="pres">
      <dgm:prSet presAssocID="{9F3F76BB-3543-45D0-B48F-88B4B673539B}" presName="root1" presStyleCnt="0"/>
      <dgm:spPr/>
    </dgm:pt>
    <dgm:pt modelId="{E41D3809-B005-4A92-8750-C3A4CF859DC2}" type="pres">
      <dgm:prSet presAssocID="{9F3F76BB-3543-45D0-B48F-88B4B673539B}" presName="LevelOneTextNode" presStyleLbl="node0" presStyleIdx="0" presStyleCnt="1" custScaleY="152162">
        <dgm:presLayoutVars>
          <dgm:chPref val="3"/>
        </dgm:presLayoutVars>
      </dgm:prSet>
      <dgm:spPr/>
      <dgm:t>
        <a:bodyPr/>
        <a:lstStyle/>
        <a:p>
          <a:endParaRPr lang="es-ES"/>
        </a:p>
      </dgm:t>
    </dgm:pt>
    <dgm:pt modelId="{5EF2F110-FC1F-4629-AC00-06AFB0252706}" type="pres">
      <dgm:prSet presAssocID="{9F3F76BB-3543-45D0-B48F-88B4B673539B}" presName="level2hierChild" presStyleCnt="0"/>
      <dgm:spPr/>
    </dgm:pt>
    <dgm:pt modelId="{E4D03A7C-9CD5-4F3D-A9FB-C0C599281E8D}" type="pres">
      <dgm:prSet presAssocID="{F379FC1D-5415-40E6-B69D-4219A613583A}" presName="conn2-1" presStyleLbl="parChTrans1D2" presStyleIdx="0" presStyleCnt="1"/>
      <dgm:spPr/>
      <dgm:t>
        <a:bodyPr/>
        <a:lstStyle/>
        <a:p>
          <a:endParaRPr lang="es-EC"/>
        </a:p>
      </dgm:t>
    </dgm:pt>
    <dgm:pt modelId="{93390A3A-B177-441B-853B-C49261B3C1E7}" type="pres">
      <dgm:prSet presAssocID="{F379FC1D-5415-40E6-B69D-4219A613583A}" presName="connTx" presStyleLbl="parChTrans1D2" presStyleIdx="0" presStyleCnt="1"/>
      <dgm:spPr/>
      <dgm:t>
        <a:bodyPr/>
        <a:lstStyle/>
        <a:p>
          <a:endParaRPr lang="es-EC"/>
        </a:p>
      </dgm:t>
    </dgm:pt>
    <dgm:pt modelId="{255ECFE9-4FFA-4DE6-819A-993649EF84BA}" type="pres">
      <dgm:prSet presAssocID="{47F84568-3A81-44DF-8CC6-4E85233DE8A5}" presName="root2" presStyleCnt="0"/>
      <dgm:spPr/>
    </dgm:pt>
    <dgm:pt modelId="{D5B93653-2736-46F8-8B70-CC21F863C311}" type="pres">
      <dgm:prSet presAssocID="{47F84568-3A81-44DF-8CC6-4E85233DE8A5}" presName="LevelTwoTextNode" presStyleLbl="node2" presStyleIdx="0" presStyleCnt="1" custScaleX="78766" custScaleY="284601">
        <dgm:presLayoutVars>
          <dgm:chPref val="3"/>
        </dgm:presLayoutVars>
      </dgm:prSet>
      <dgm:spPr/>
      <dgm:t>
        <a:bodyPr/>
        <a:lstStyle/>
        <a:p>
          <a:endParaRPr lang="es-ES"/>
        </a:p>
      </dgm:t>
    </dgm:pt>
    <dgm:pt modelId="{5280FEA8-A1FF-42C0-84C6-296DCA8431C0}" type="pres">
      <dgm:prSet presAssocID="{47F84568-3A81-44DF-8CC6-4E85233DE8A5}" presName="level3hierChild" presStyleCnt="0"/>
      <dgm:spPr/>
    </dgm:pt>
    <dgm:pt modelId="{36A13A00-7B3E-4C70-B2B2-D24E5296D15D}" type="pres">
      <dgm:prSet presAssocID="{8949EA7D-EA6A-4B17-8729-A352CA0837DC}" presName="conn2-1" presStyleLbl="parChTrans1D3" presStyleIdx="0" presStyleCnt="4"/>
      <dgm:spPr/>
    </dgm:pt>
    <dgm:pt modelId="{0D1A53E5-E38F-4DE2-B4EA-2544BD06EA61}" type="pres">
      <dgm:prSet presAssocID="{8949EA7D-EA6A-4B17-8729-A352CA0837DC}" presName="connTx" presStyleLbl="parChTrans1D3" presStyleIdx="0" presStyleCnt="4"/>
      <dgm:spPr/>
    </dgm:pt>
    <dgm:pt modelId="{CB8BEC0F-A0C0-4C70-A478-86CCE8C9230F}" type="pres">
      <dgm:prSet presAssocID="{7EFD3B7A-CF78-4EDF-B079-ED25D82C4FDF}" presName="root2" presStyleCnt="0"/>
      <dgm:spPr/>
    </dgm:pt>
    <dgm:pt modelId="{985D9640-AD98-45B2-9B16-904C3D564111}" type="pres">
      <dgm:prSet presAssocID="{7EFD3B7A-CF78-4EDF-B079-ED25D82C4FDF}" presName="LevelTwoTextNode" presStyleLbl="node3" presStyleIdx="0" presStyleCnt="4" custScaleX="233228" custLinFactNeighborY="-32242">
        <dgm:presLayoutVars>
          <dgm:chPref val="3"/>
        </dgm:presLayoutVars>
      </dgm:prSet>
      <dgm:spPr/>
      <dgm:t>
        <a:bodyPr/>
        <a:lstStyle/>
        <a:p>
          <a:endParaRPr lang="es-EC"/>
        </a:p>
      </dgm:t>
    </dgm:pt>
    <dgm:pt modelId="{BF9A165B-0EE1-48F3-9B68-43118E64B7F9}" type="pres">
      <dgm:prSet presAssocID="{7EFD3B7A-CF78-4EDF-B079-ED25D82C4FDF}" presName="level3hierChild" presStyleCnt="0"/>
      <dgm:spPr/>
    </dgm:pt>
    <dgm:pt modelId="{5A037871-B502-40F6-9374-B7F80382E767}" type="pres">
      <dgm:prSet presAssocID="{8C8F4A1F-53A5-43FD-AD26-BCE88A39F487}" presName="conn2-1" presStyleLbl="parChTrans1D3" presStyleIdx="1" presStyleCnt="4"/>
      <dgm:spPr/>
    </dgm:pt>
    <dgm:pt modelId="{EA1A1C5D-297D-4EC5-A79D-96E12C275F10}" type="pres">
      <dgm:prSet presAssocID="{8C8F4A1F-53A5-43FD-AD26-BCE88A39F487}" presName="connTx" presStyleLbl="parChTrans1D3" presStyleIdx="1" presStyleCnt="4"/>
      <dgm:spPr/>
    </dgm:pt>
    <dgm:pt modelId="{DBD90F81-9029-4D50-9259-F204FD9E838C}" type="pres">
      <dgm:prSet presAssocID="{6C9DF00D-7E45-4D9F-B60E-B369978F41A9}" presName="root2" presStyleCnt="0"/>
      <dgm:spPr/>
    </dgm:pt>
    <dgm:pt modelId="{7CA2A173-EA73-41F5-9CA8-89ADB118C0BF}" type="pres">
      <dgm:prSet presAssocID="{6C9DF00D-7E45-4D9F-B60E-B369978F41A9}" presName="LevelTwoTextNode" presStyleLbl="node3" presStyleIdx="1" presStyleCnt="4" custScaleX="235339" custScaleY="157233" custLinFactNeighborX="-943" custLinFactNeighborY="-12896">
        <dgm:presLayoutVars>
          <dgm:chPref val="3"/>
        </dgm:presLayoutVars>
      </dgm:prSet>
      <dgm:spPr/>
      <dgm:t>
        <a:bodyPr/>
        <a:lstStyle/>
        <a:p>
          <a:endParaRPr lang="es-EC"/>
        </a:p>
      </dgm:t>
    </dgm:pt>
    <dgm:pt modelId="{699C39E6-5D34-4101-AF66-BD4F7970CA31}" type="pres">
      <dgm:prSet presAssocID="{6C9DF00D-7E45-4D9F-B60E-B369978F41A9}" presName="level3hierChild" presStyleCnt="0"/>
      <dgm:spPr/>
    </dgm:pt>
    <dgm:pt modelId="{9840C022-693F-4FB3-96F2-C8BA51C2860C}" type="pres">
      <dgm:prSet presAssocID="{5824E334-893E-4F46-AC18-5922ABDDB5D6}" presName="conn2-1" presStyleLbl="parChTrans1D3" presStyleIdx="2" presStyleCnt="4"/>
      <dgm:spPr/>
    </dgm:pt>
    <dgm:pt modelId="{B9748122-9C7A-4346-9AA8-5D387FC1E7AB}" type="pres">
      <dgm:prSet presAssocID="{5824E334-893E-4F46-AC18-5922ABDDB5D6}" presName="connTx" presStyleLbl="parChTrans1D3" presStyleIdx="2" presStyleCnt="4"/>
      <dgm:spPr/>
    </dgm:pt>
    <dgm:pt modelId="{6ADAE4EC-DBE5-48E9-AB50-550418A0505A}" type="pres">
      <dgm:prSet presAssocID="{F60C71BD-2E5B-4862-AA6A-71702E81393D}" presName="root2" presStyleCnt="0"/>
      <dgm:spPr/>
    </dgm:pt>
    <dgm:pt modelId="{7BFC90D2-FEBE-4E4C-BED2-6D207F4559A7}" type="pres">
      <dgm:prSet presAssocID="{F60C71BD-2E5B-4862-AA6A-71702E81393D}" presName="LevelTwoTextNode" presStyleLbl="node3" presStyleIdx="2" presStyleCnt="4" custScaleX="237949" custScaleY="194522" custLinFactNeighborY="-9138">
        <dgm:presLayoutVars>
          <dgm:chPref val="3"/>
        </dgm:presLayoutVars>
      </dgm:prSet>
      <dgm:spPr/>
      <dgm:t>
        <a:bodyPr/>
        <a:lstStyle/>
        <a:p>
          <a:endParaRPr lang="es-EC"/>
        </a:p>
      </dgm:t>
    </dgm:pt>
    <dgm:pt modelId="{3B9B8020-E54E-4B36-B90B-0E73800D920A}" type="pres">
      <dgm:prSet presAssocID="{F60C71BD-2E5B-4862-AA6A-71702E81393D}" presName="level3hierChild" presStyleCnt="0"/>
      <dgm:spPr/>
    </dgm:pt>
    <dgm:pt modelId="{CF783C7F-CC0E-4F3E-B548-47396ECC03E4}" type="pres">
      <dgm:prSet presAssocID="{392B492F-E513-497F-868A-EA432B279D58}" presName="conn2-1" presStyleLbl="parChTrans1D3" presStyleIdx="3" presStyleCnt="4"/>
      <dgm:spPr/>
    </dgm:pt>
    <dgm:pt modelId="{E1F6C4BB-72DA-4CCD-AFC2-C9F4F41F6A6A}" type="pres">
      <dgm:prSet presAssocID="{392B492F-E513-497F-868A-EA432B279D58}" presName="connTx" presStyleLbl="parChTrans1D3" presStyleIdx="3" presStyleCnt="4"/>
      <dgm:spPr/>
    </dgm:pt>
    <dgm:pt modelId="{80515EF9-6F0A-4045-8A82-205CAF52E2A8}" type="pres">
      <dgm:prSet presAssocID="{1E388A11-E865-45E3-AA9B-CAAF251B19D2}" presName="root2" presStyleCnt="0"/>
      <dgm:spPr/>
    </dgm:pt>
    <dgm:pt modelId="{48BECEA9-15BA-4F95-A35F-369C0932802B}" type="pres">
      <dgm:prSet presAssocID="{1E388A11-E865-45E3-AA9B-CAAF251B19D2}" presName="LevelTwoTextNode" presStyleLbl="node3" presStyleIdx="3" presStyleCnt="4" custScaleX="241260" custScaleY="147987">
        <dgm:presLayoutVars>
          <dgm:chPref val="3"/>
        </dgm:presLayoutVars>
      </dgm:prSet>
      <dgm:spPr/>
      <dgm:t>
        <a:bodyPr/>
        <a:lstStyle/>
        <a:p>
          <a:endParaRPr lang="es-EC"/>
        </a:p>
      </dgm:t>
    </dgm:pt>
    <dgm:pt modelId="{533F6E95-4FC4-42F9-A62D-685E7500C469}" type="pres">
      <dgm:prSet presAssocID="{1E388A11-E865-45E3-AA9B-CAAF251B19D2}" presName="level3hierChild" presStyleCnt="0"/>
      <dgm:spPr/>
    </dgm:pt>
  </dgm:ptLst>
  <dgm:cxnLst>
    <dgm:cxn modelId="{24186755-37A4-477D-A25D-BC7DA0A8D01B}" type="presOf" srcId="{6C9DF00D-7E45-4D9F-B60E-B369978F41A9}" destId="{7CA2A173-EA73-41F5-9CA8-89ADB118C0BF}" srcOrd="0" destOrd="0" presId="urn:microsoft.com/office/officeart/2008/layout/HorizontalMultiLevelHierarchy"/>
    <dgm:cxn modelId="{554737AB-3C58-4649-B9E2-43E1A11ABD08}" srcId="{47F84568-3A81-44DF-8CC6-4E85233DE8A5}" destId="{6C9DF00D-7E45-4D9F-B60E-B369978F41A9}" srcOrd="1" destOrd="0" parTransId="{8C8F4A1F-53A5-43FD-AD26-BCE88A39F487}" sibTransId="{79FBD405-418C-4287-ABF8-7FC00898980F}"/>
    <dgm:cxn modelId="{F9BE11F4-D642-4534-B34A-CE2AB38C5761}" type="presOf" srcId="{5824E334-893E-4F46-AC18-5922ABDDB5D6}" destId="{B9748122-9C7A-4346-9AA8-5D387FC1E7AB}" srcOrd="1" destOrd="0" presId="urn:microsoft.com/office/officeart/2008/layout/HorizontalMultiLevelHierarchy"/>
    <dgm:cxn modelId="{6ECA6A76-8DE4-4566-9EA3-7F2171988809}" type="presOf" srcId="{8949EA7D-EA6A-4B17-8729-A352CA0837DC}" destId="{36A13A00-7B3E-4C70-B2B2-D24E5296D15D}" srcOrd="0" destOrd="0" presId="urn:microsoft.com/office/officeart/2008/layout/HorizontalMultiLevelHierarchy"/>
    <dgm:cxn modelId="{286E1058-357C-47C1-AD1F-B326CE39188E}" type="presOf" srcId="{F60C71BD-2E5B-4862-AA6A-71702E81393D}" destId="{7BFC90D2-FEBE-4E4C-BED2-6D207F4559A7}" srcOrd="0" destOrd="0" presId="urn:microsoft.com/office/officeart/2008/layout/HorizontalMultiLevelHierarchy"/>
    <dgm:cxn modelId="{C9CE3DFD-4DEC-4B68-8426-70ACAA15E474}" type="presOf" srcId="{8949EA7D-EA6A-4B17-8729-A352CA0837DC}" destId="{0D1A53E5-E38F-4DE2-B4EA-2544BD06EA61}" srcOrd="1" destOrd="0" presId="urn:microsoft.com/office/officeart/2008/layout/HorizontalMultiLevelHierarchy"/>
    <dgm:cxn modelId="{0A9FF674-15B0-46D8-A640-86B7E8246799}" type="presOf" srcId="{1E388A11-E865-45E3-AA9B-CAAF251B19D2}" destId="{48BECEA9-15BA-4F95-A35F-369C0932802B}" srcOrd="0" destOrd="0" presId="urn:microsoft.com/office/officeart/2008/layout/HorizontalMultiLevelHierarchy"/>
    <dgm:cxn modelId="{524E4F20-6008-4FDE-AE05-104FE5A546BE}" type="presOf" srcId="{F379FC1D-5415-40E6-B69D-4219A613583A}" destId="{E4D03A7C-9CD5-4F3D-A9FB-C0C599281E8D}" srcOrd="0" destOrd="0" presId="urn:microsoft.com/office/officeart/2008/layout/HorizontalMultiLevelHierarchy"/>
    <dgm:cxn modelId="{AD6F7F2E-0386-4CA3-891B-66CB7C782804}" type="presOf" srcId="{8C8F4A1F-53A5-43FD-AD26-BCE88A39F487}" destId="{EA1A1C5D-297D-4EC5-A79D-96E12C275F10}" srcOrd="1" destOrd="0" presId="urn:microsoft.com/office/officeart/2008/layout/HorizontalMultiLevelHierarchy"/>
    <dgm:cxn modelId="{FB3468F1-20F3-471E-8B6A-241C0B7044CB}" type="presOf" srcId="{9F3F76BB-3543-45D0-B48F-88B4B673539B}" destId="{E41D3809-B005-4A92-8750-C3A4CF859DC2}" srcOrd="0" destOrd="0" presId="urn:microsoft.com/office/officeart/2008/layout/HorizontalMultiLevelHierarchy"/>
    <dgm:cxn modelId="{92D44B8E-00E3-475D-826A-66E48444A882}" srcId="{47F84568-3A81-44DF-8CC6-4E85233DE8A5}" destId="{7EFD3B7A-CF78-4EDF-B079-ED25D82C4FDF}" srcOrd="0" destOrd="0" parTransId="{8949EA7D-EA6A-4B17-8729-A352CA0837DC}" sibTransId="{DBFA2A0E-D9E1-4BF2-A62B-C7BD87CE1C19}"/>
    <dgm:cxn modelId="{06193FFF-294F-48D9-B043-640E0022D1BD}" type="presOf" srcId="{392B492F-E513-497F-868A-EA432B279D58}" destId="{E1F6C4BB-72DA-4CCD-AFC2-C9F4F41F6A6A}" srcOrd="1" destOrd="0" presId="urn:microsoft.com/office/officeart/2008/layout/HorizontalMultiLevelHierarchy"/>
    <dgm:cxn modelId="{1A351143-C488-4D62-B5D2-6B3735A4C608}" type="presOf" srcId="{392B492F-E513-497F-868A-EA432B279D58}" destId="{CF783C7F-CC0E-4F3E-B548-47396ECC03E4}" srcOrd="0" destOrd="0" presId="urn:microsoft.com/office/officeart/2008/layout/HorizontalMultiLevelHierarchy"/>
    <dgm:cxn modelId="{05729C61-D7F1-498D-8EFF-34B7E5834840}" type="presOf" srcId="{BBE9F30F-2199-4238-AFFA-90A67AD7BDC4}" destId="{0F1F804F-4DC8-4B57-B675-2F233949201E}" srcOrd="0" destOrd="0" presId="urn:microsoft.com/office/officeart/2008/layout/HorizontalMultiLevelHierarchy"/>
    <dgm:cxn modelId="{8DCAB185-6D0E-4A73-80AC-81133441992E}" type="presOf" srcId="{F379FC1D-5415-40E6-B69D-4219A613583A}" destId="{93390A3A-B177-441B-853B-C49261B3C1E7}" srcOrd="1" destOrd="0" presId="urn:microsoft.com/office/officeart/2008/layout/HorizontalMultiLevelHierarchy"/>
    <dgm:cxn modelId="{111C6527-EFC3-4EE2-8749-98181F415347}" srcId="{47F84568-3A81-44DF-8CC6-4E85233DE8A5}" destId="{1E388A11-E865-45E3-AA9B-CAAF251B19D2}" srcOrd="3" destOrd="0" parTransId="{392B492F-E513-497F-868A-EA432B279D58}" sibTransId="{0704A6A8-EA73-4E30-BB21-E202CCB5CCF6}"/>
    <dgm:cxn modelId="{F64D4F7B-8E25-49FB-9656-6847BA5A4F32}" type="presOf" srcId="{8C8F4A1F-53A5-43FD-AD26-BCE88A39F487}" destId="{5A037871-B502-40F6-9374-B7F80382E767}" srcOrd="0" destOrd="0" presId="urn:microsoft.com/office/officeart/2008/layout/HorizontalMultiLevelHierarchy"/>
    <dgm:cxn modelId="{124AA3A2-15F8-4590-AECD-3DD5F929730D}" srcId="{9F3F76BB-3543-45D0-B48F-88B4B673539B}" destId="{47F84568-3A81-44DF-8CC6-4E85233DE8A5}" srcOrd="0" destOrd="0" parTransId="{F379FC1D-5415-40E6-B69D-4219A613583A}" sibTransId="{1B1479B3-8612-4DAD-9E23-D3195653BCD9}"/>
    <dgm:cxn modelId="{CF2768E0-33F1-4B90-8F1A-6EED6B19DCEC}" type="presOf" srcId="{5824E334-893E-4F46-AC18-5922ABDDB5D6}" destId="{9840C022-693F-4FB3-96F2-C8BA51C2860C}" srcOrd="0" destOrd="0" presId="urn:microsoft.com/office/officeart/2008/layout/HorizontalMultiLevelHierarchy"/>
    <dgm:cxn modelId="{A4551E99-A5FD-494A-B074-8249EC06D57B}" type="presOf" srcId="{47F84568-3A81-44DF-8CC6-4E85233DE8A5}" destId="{D5B93653-2736-46F8-8B70-CC21F863C311}" srcOrd="0" destOrd="0" presId="urn:microsoft.com/office/officeart/2008/layout/HorizontalMultiLevelHierarchy"/>
    <dgm:cxn modelId="{403E1705-A9DB-44E7-934D-DE0D5B93BD8A}" srcId="{47F84568-3A81-44DF-8CC6-4E85233DE8A5}" destId="{F60C71BD-2E5B-4862-AA6A-71702E81393D}" srcOrd="2" destOrd="0" parTransId="{5824E334-893E-4F46-AC18-5922ABDDB5D6}" sibTransId="{857EB468-C2D3-470B-B3D8-F4B74AF66030}"/>
    <dgm:cxn modelId="{BE24BEE0-1981-451B-AF21-D7E76426F3C7}" type="presOf" srcId="{7EFD3B7A-CF78-4EDF-B079-ED25D82C4FDF}" destId="{985D9640-AD98-45B2-9B16-904C3D564111}" srcOrd="0" destOrd="0" presId="urn:microsoft.com/office/officeart/2008/layout/HorizontalMultiLevelHierarchy"/>
    <dgm:cxn modelId="{9D1E30F0-8013-4BC7-9381-1A97363AD402}" srcId="{BBE9F30F-2199-4238-AFFA-90A67AD7BDC4}" destId="{9F3F76BB-3543-45D0-B48F-88B4B673539B}" srcOrd="0" destOrd="0" parTransId="{9BDA91B8-74D2-48BD-88B2-5B6E866B82AC}" sibTransId="{378A9A14-29C1-4225-9C20-DDC610C48ABD}"/>
    <dgm:cxn modelId="{CE91D433-8D37-46A5-8127-BD3632A5DB2B}" type="presParOf" srcId="{0F1F804F-4DC8-4B57-B675-2F233949201E}" destId="{593FC032-9419-4484-AAC3-44A707D7659A}" srcOrd="0" destOrd="0" presId="urn:microsoft.com/office/officeart/2008/layout/HorizontalMultiLevelHierarchy"/>
    <dgm:cxn modelId="{6D036506-34AF-48AD-B5CB-0A884827EEBA}" type="presParOf" srcId="{593FC032-9419-4484-AAC3-44A707D7659A}" destId="{E41D3809-B005-4A92-8750-C3A4CF859DC2}" srcOrd="0" destOrd="0" presId="urn:microsoft.com/office/officeart/2008/layout/HorizontalMultiLevelHierarchy"/>
    <dgm:cxn modelId="{6748605E-F7B3-4901-8F5F-26A63FD32D24}" type="presParOf" srcId="{593FC032-9419-4484-AAC3-44A707D7659A}" destId="{5EF2F110-FC1F-4629-AC00-06AFB0252706}" srcOrd="1" destOrd="0" presId="urn:microsoft.com/office/officeart/2008/layout/HorizontalMultiLevelHierarchy"/>
    <dgm:cxn modelId="{0B85E54D-7EDB-496D-9519-CB0CBD3F2C66}" type="presParOf" srcId="{5EF2F110-FC1F-4629-AC00-06AFB0252706}" destId="{E4D03A7C-9CD5-4F3D-A9FB-C0C599281E8D}" srcOrd="0" destOrd="0" presId="urn:microsoft.com/office/officeart/2008/layout/HorizontalMultiLevelHierarchy"/>
    <dgm:cxn modelId="{F686CA69-046D-4818-9978-B3DA41C5DDE5}" type="presParOf" srcId="{E4D03A7C-9CD5-4F3D-A9FB-C0C599281E8D}" destId="{93390A3A-B177-441B-853B-C49261B3C1E7}" srcOrd="0" destOrd="0" presId="urn:microsoft.com/office/officeart/2008/layout/HorizontalMultiLevelHierarchy"/>
    <dgm:cxn modelId="{FF7B7975-0293-4434-9A37-99E2A7C443DF}" type="presParOf" srcId="{5EF2F110-FC1F-4629-AC00-06AFB0252706}" destId="{255ECFE9-4FFA-4DE6-819A-993649EF84BA}" srcOrd="1" destOrd="0" presId="urn:microsoft.com/office/officeart/2008/layout/HorizontalMultiLevelHierarchy"/>
    <dgm:cxn modelId="{23BF4026-E43F-48D0-B51D-C066570CB0C0}" type="presParOf" srcId="{255ECFE9-4FFA-4DE6-819A-993649EF84BA}" destId="{D5B93653-2736-46F8-8B70-CC21F863C311}" srcOrd="0" destOrd="0" presId="urn:microsoft.com/office/officeart/2008/layout/HorizontalMultiLevelHierarchy"/>
    <dgm:cxn modelId="{1AF5C0EE-8745-4ABF-AC1F-C5B388BF01EE}" type="presParOf" srcId="{255ECFE9-4FFA-4DE6-819A-993649EF84BA}" destId="{5280FEA8-A1FF-42C0-84C6-296DCA8431C0}" srcOrd="1" destOrd="0" presId="urn:microsoft.com/office/officeart/2008/layout/HorizontalMultiLevelHierarchy"/>
    <dgm:cxn modelId="{7BC16BE6-8031-46A8-8690-0F9F70419AB0}" type="presParOf" srcId="{5280FEA8-A1FF-42C0-84C6-296DCA8431C0}" destId="{36A13A00-7B3E-4C70-B2B2-D24E5296D15D}" srcOrd="0" destOrd="0" presId="urn:microsoft.com/office/officeart/2008/layout/HorizontalMultiLevelHierarchy"/>
    <dgm:cxn modelId="{1AF77A25-4D09-4A28-82B5-7E51FF5279C3}" type="presParOf" srcId="{36A13A00-7B3E-4C70-B2B2-D24E5296D15D}" destId="{0D1A53E5-E38F-4DE2-B4EA-2544BD06EA61}" srcOrd="0" destOrd="0" presId="urn:microsoft.com/office/officeart/2008/layout/HorizontalMultiLevelHierarchy"/>
    <dgm:cxn modelId="{2448B9F5-03A5-4451-9085-1C1C077BAF69}" type="presParOf" srcId="{5280FEA8-A1FF-42C0-84C6-296DCA8431C0}" destId="{CB8BEC0F-A0C0-4C70-A478-86CCE8C9230F}" srcOrd="1" destOrd="0" presId="urn:microsoft.com/office/officeart/2008/layout/HorizontalMultiLevelHierarchy"/>
    <dgm:cxn modelId="{567DF0E7-0DB3-46FE-9B5E-763F4F0F6A5D}" type="presParOf" srcId="{CB8BEC0F-A0C0-4C70-A478-86CCE8C9230F}" destId="{985D9640-AD98-45B2-9B16-904C3D564111}" srcOrd="0" destOrd="0" presId="urn:microsoft.com/office/officeart/2008/layout/HorizontalMultiLevelHierarchy"/>
    <dgm:cxn modelId="{D532A380-DDAC-476B-96CF-0A5794F7B54E}" type="presParOf" srcId="{CB8BEC0F-A0C0-4C70-A478-86CCE8C9230F}" destId="{BF9A165B-0EE1-48F3-9B68-43118E64B7F9}" srcOrd="1" destOrd="0" presId="urn:microsoft.com/office/officeart/2008/layout/HorizontalMultiLevelHierarchy"/>
    <dgm:cxn modelId="{72750794-C7CB-467D-8591-A16D0EE3F7DA}" type="presParOf" srcId="{5280FEA8-A1FF-42C0-84C6-296DCA8431C0}" destId="{5A037871-B502-40F6-9374-B7F80382E767}" srcOrd="2" destOrd="0" presId="urn:microsoft.com/office/officeart/2008/layout/HorizontalMultiLevelHierarchy"/>
    <dgm:cxn modelId="{A4FCD386-D7E3-45DF-83C2-B33DB187CDC5}" type="presParOf" srcId="{5A037871-B502-40F6-9374-B7F80382E767}" destId="{EA1A1C5D-297D-4EC5-A79D-96E12C275F10}" srcOrd="0" destOrd="0" presId="urn:microsoft.com/office/officeart/2008/layout/HorizontalMultiLevelHierarchy"/>
    <dgm:cxn modelId="{10AA88CF-1A63-4676-889B-75B7B5C26B74}" type="presParOf" srcId="{5280FEA8-A1FF-42C0-84C6-296DCA8431C0}" destId="{DBD90F81-9029-4D50-9259-F204FD9E838C}" srcOrd="3" destOrd="0" presId="urn:microsoft.com/office/officeart/2008/layout/HorizontalMultiLevelHierarchy"/>
    <dgm:cxn modelId="{29B7B95C-3048-4D83-BD41-06E3B0D4CC67}" type="presParOf" srcId="{DBD90F81-9029-4D50-9259-F204FD9E838C}" destId="{7CA2A173-EA73-41F5-9CA8-89ADB118C0BF}" srcOrd="0" destOrd="0" presId="urn:microsoft.com/office/officeart/2008/layout/HorizontalMultiLevelHierarchy"/>
    <dgm:cxn modelId="{D92A4EF7-8038-4C77-BC90-810968FD784C}" type="presParOf" srcId="{DBD90F81-9029-4D50-9259-F204FD9E838C}" destId="{699C39E6-5D34-4101-AF66-BD4F7970CA31}" srcOrd="1" destOrd="0" presId="urn:microsoft.com/office/officeart/2008/layout/HorizontalMultiLevelHierarchy"/>
    <dgm:cxn modelId="{7CFCAE95-8267-413F-AB0D-0FB744A64427}" type="presParOf" srcId="{5280FEA8-A1FF-42C0-84C6-296DCA8431C0}" destId="{9840C022-693F-4FB3-96F2-C8BA51C2860C}" srcOrd="4" destOrd="0" presId="urn:microsoft.com/office/officeart/2008/layout/HorizontalMultiLevelHierarchy"/>
    <dgm:cxn modelId="{CE49D990-8934-49F8-91C7-A7E642D28734}" type="presParOf" srcId="{9840C022-693F-4FB3-96F2-C8BA51C2860C}" destId="{B9748122-9C7A-4346-9AA8-5D387FC1E7AB}" srcOrd="0" destOrd="0" presId="urn:microsoft.com/office/officeart/2008/layout/HorizontalMultiLevelHierarchy"/>
    <dgm:cxn modelId="{D3FCE705-C037-4BEA-9E18-3E0FD09E7583}" type="presParOf" srcId="{5280FEA8-A1FF-42C0-84C6-296DCA8431C0}" destId="{6ADAE4EC-DBE5-48E9-AB50-550418A0505A}" srcOrd="5" destOrd="0" presId="urn:microsoft.com/office/officeart/2008/layout/HorizontalMultiLevelHierarchy"/>
    <dgm:cxn modelId="{73017FC1-F686-42BD-B62F-25FE48CCCBA6}" type="presParOf" srcId="{6ADAE4EC-DBE5-48E9-AB50-550418A0505A}" destId="{7BFC90D2-FEBE-4E4C-BED2-6D207F4559A7}" srcOrd="0" destOrd="0" presId="urn:microsoft.com/office/officeart/2008/layout/HorizontalMultiLevelHierarchy"/>
    <dgm:cxn modelId="{BF66F6D6-CFEE-4985-AC37-7938DD95FB20}" type="presParOf" srcId="{6ADAE4EC-DBE5-48E9-AB50-550418A0505A}" destId="{3B9B8020-E54E-4B36-B90B-0E73800D920A}" srcOrd="1" destOrd="0" presId="urn:microsoft.com/office/officeart/2008/layout/HorizontalMultiLevelHierarchy"/>
    <dgm:cxn modelId="{61B4E902-8C9E-449D-AF2E-84C3CF4C2CEE}" type="presParOf" srcId="{5280FEA8-A1FF-42C0-84C6-296DCA8431C0}" destId="{CF783C7F-CC0E-4F3E-B548-47396ECC03E4}" srcOrd="6" destOrd="0" presId="urn:microsoft.com/office/officeart/2008/layout/HorizontalMultiLevelHierarchy"/>
    <dgm:cxn modelId="{233576A8-6A50-4A3F-98B6-C3974BF19EF2}" type="presParOf" srcId="{CF783C7F-CC0E-4F3E-B548-47396ECC03E4}" destId="{E1F6C4BB-72DA-4CCD-AFC2-C9F4F41F6A6A}" srcOrd="0" destOrd="0" presId="urn:microsoft.com/office/officeart/2008/layout/HorizontalMultiLevelHierarchy"/>
    <dgm:cxn modelId="{CDE59C19-3758-4E97-B52D-BD1AC1CEBA61}" type="presParOf" srcId="{5280FEA8-A1FF-42C0-84C6-296DCA8431C0}" destId="{80515EF9-6F0A-4045-8A82-205CAF52E2A8}" srcOrd="7" destOrd="0" presId="urn:microsoft.com/office/officeart/2008/layout/HorizontalMultiLevelHierarchy"/>
    <dgm:cxn modelId="{06DEC8B2-6ED7-4C17-90C2-93B73F155492}" type="presParOf" srcId="{80515EF9-6F0A-4045-8A82-205CAF52E2A8}" destId="{48BECEA9-15BA-4F95-A35F-369C0932802B}" srcOrd="0" destOrd="0" presId="urn:microsoft.com/office/officeart/2008/layout/HorizontalMultiLevelHierarchy"/>
    <dgm:cxn modelId="{EB1F45BA-ACD5-4F8A-B967-AC665041B1C6}" type="presParOf" srcId="{80515EF9-6F0A-4045-8A82-205CAF52E2A8}" destId="{533F6E95-4FC4-42F9-A62D-685E7500C469}"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E60861B0-DD82-4C1D-8669-2067BF5B7C0E}" type="doc">
      <dgm:prSet loTypeId="urn:microsoft.com/office/officeart/2008/layout/VerticalCurvedList" loCatId="list" qsTypeId="urn:microsoft.com/office/officeart/2005/8/quickstyle/3d2" qsCatId="3D" csTypeId="urn:microsoft.com/office/officeart/2005/8/colors/accent0_1" csCatId="mainScheme" phldr="1"/>
      <dgm:spPr/>
      <dgm:t>
        <a:bodyPr/>
        <a:lstStyle/>
        <a:p>
          <a:endParaRPr lang="es-EC"/>
        </a:p>
      </dgm:t>
    </dgm:pt>
    <dgm:pt modelId="{2F13596D-8EF6-4023-8645-3725764B93E8}">
      <dgm:prSet phldrT="[Texto]" custT="1"/>
      <dgm:spPr/>
      <dgm:t>
        <a:bodyPr/>
        <a:lstStyle/>
        <a:p>
          <a:r>
            <a:rPr lang="es-ES" sz="2600" dirty="0" smtClean="0"/>
            <a:t>Conclusiones</a:t>
          </a:r>
          <a:endParaRPr lang="es-EC" sz="2600" dirty="0"/>
        </a:p>
      </dgm:t>
    </dgm:pt>
    <dgm:pt modelId="{22EEB649-0873-48B9-87D5-848E160C17CD}" type="parTrans" cxnId="{4442F320-023C-4DB4-B7DF-138F586C8987}">
      <dgm:prSet/>
      <dgm:spPr/>
      <dgm:t>
        <a:bodyPr/>
        <a:lstStyle/>
        <a:p>
          <a:endParaRPr lang="es-EC"/>
        </a:p>
      </dgm:t>
    </dgm:pt>
    <dgm:pt modelId="{31FBDC95-D67F-4654-8959-BFE99A180F84}" type="sibTrans" cxnId="{4442F320-023C-4DB4-B7DF-138F586C8987}">
      <dgm:prSet/>
      <dgm:spPr/>
      <dgm:t>
        <a:bodyPr/>
        <a:lstStyle/>
        <a:p>
          <a:endParaRPr lang="es-EC"/>
        </a:p>
      </dgm:t>
    </dgm:pt>
    <dgm:pt modelId="{E91D22AB-E178-4AC4-AC9A-F43C98F80621}">
      <dgm:prSet phldrT="[Texto]" custT="1"/>
      <dgm:spPr/>
      <dgm:t>
        <a:bodyPr/>
        <a:lstStyle/>
        <a:p>
          <a:r>
            <a:rPr lang="es-ES" sz="2600" dirty="0" smtClean="0"/>
            <a:t>Recomendaciones</a:t>
          </a:r>
          <a:endParaRPr lang="es-EC" sz="2600" dirty="0"/>
        </a:p>
      </dgm:t>
    </dgm:pt>
    <dgm:pt modelId="{D23D2FE2-F884-45F6-A4A8-C55C0CD874E4}" type="parTrans" cxnId="{DA97E915-FD71-40EF-87CF-E9577D85272C}">
      <dgm:prSet/>
      <dgm:spPr/>
      <dgm:t>
        <a:bodyPr/>
        <a:lstStyle/>
        <a:p>
          <a:endParaRPr lang="es-ES"/>
        </a:p>
      </dgm:t>
    </dgm:pt>
    <dgm:pt modelId="{770F957D-5573-45F2-9E9C-B38ADCD4B637}" type="sibTrans" cxnId="{DA97E915-FD71-40EF-87CF-E9577D85272C}">
      <dgm:prSet/>
      <dgm:spPr/>
      <dgm:t>
        <a:bodyPr/>
        <a:lstStyle/>
        <a:p>
          <a:endParaRPr lang="es-ES"/>
        </a:p>
      </dgm:t>
    </dgm:pt>
    <dgm:pt modelId="{F786498D-C150-4371-9393-0AEB91A3B353}" type="pres">
      <dgm:prSet presAssocID="{E60861B0-DD82-4C1D-8669-2067BF5B7C0E}" presName="Name0" presStyleCnt="0">
        <dgm:presLayoutVars>
          <dgm:chMax val="7"/>
          <dgm:chPref val="7"/>
          <dgm:dir/>
        </dgm:presLayoutVars>
      </dgm:prSet>
      <dgm:spPr/>
      <dgm:t>
        <a:bodyPr/>
        <a:lstStyle/>
        <a:p>
          <a:endParaRPr lang="es-EC"/>
        </a:p>
      </dgm:t>
    </dgm:pt>
    <dgm:pt modelId="{58366A8E-9193-42EC-A9E8-05874E15F54D}" type="pres">
      <dgm:prSet presAssocID="{E60861B0-DD82-4C1D-8669-2067BF5B7C0E}" presName="Name1" presStyleCnt="0"/>
      <dgm:spPr/>
    </dgm:pt>
    <dgm:pt modelId="{81E7C843-1D55-4379-B02D-B8AA6471C06B}" type="pres">
      <dgm:prSet presAssocID="{E60861B0-DD82-4C1D-8669-2067BF5B7C0E}" presName="cycle" presStyleCnt="0"/>
      <dgm:spPr/>
    </dgm:pt>
    <dgm:pt modelId="{9E66055D-8BEB-4936-A92D-519E858EF510}" type="pres">
      <dgm:prSet presAssocID="{E60861B0-DD82-4C1D-8669-2067BF5B7C0E}" presName="srcNode" presStyleLbl="node1" presStyleIdx="0" presStyleCnt="2"/>
      <dgm:spPr/>
    </dgm:pt>
    <dgm:pt modelId="{E2ADDACE-F32E-4EF5-B9A7-2BC5478DBCA7}" type="pres">
      <dgm:prSet presAssocID="{E60861B0-DD82-4C1D-8669-2067BF5B7C0E}" presName="conn" presStyleLbl="parChTrans1D2" presStyleIdx="0" presStyleCnt="1"/>
      <dgm:spPr/>
      <dgm:t>
        <a:bodyPr/>
        <a:lstStyle/>
        <a:p>
          <a:endParaRPr lang="es-EC"/>
        </a:p>
      </dgm:t>
    </dgm:pt>
    <dgm:pt modelId="{421F3807-5616-48CF-A7E7-C24704E35105}" type="pres">
      <dgm:prSet presAssocID="{E60861B0-DD82-4C1D-8669-2067BF5B7C0E}" presName="extraNode" presStyleLbl="node1" presStyleIdx="0" presStyleCnt="2"/>
      <dgm:spPr/>
    </dgm:pt>
    <dgm:pt modelId="{D8CA2F9F-FBFC-49D4-A678-AB6DCD8F1892}" type="pres">
      <dgm:prSet presAssocID="{E60861B0-DD82-4C1D-8669-2067BF5B7C0E}" presName="dstNode" presStyleLbl="node1" presStyleIdx="0" presStyleCnt="2"/>
      <dgm:spPr/>
    </dgm:pt>
    <dgm:pt modelId="{C4738517-47B7-4921-AD63-BA5D85782926}" type="pres">
      <dgm:prSet presAssocID="{2F13596D-8EF6-4023-8645-3725764B93E8}" presName="text_1" presStyleLbl="node1" presStyleIdx="0" presStyleCnt="2">
        <dgm:presLayoutVars>
          <dgm:bulletEnabled val="1"/>
        </dgm:presLayoutVars>
      </dgm:prSet>
      <dgm:spPr/>
      <dgm:t>
        <a:bodyPr/>
        <a:lstStyle/>
        <a:p>
          <a:endParaRPr lang="es-EC"/>
        </a:p>
      </dgm:t>
    </dgm:pt>
    <dgm:pt modelId="{2FA5345C-BA85-4DE9-B113-3CB21E572B3C}" type="pres">
      <dgm:prSet presAssocID="{2F13596D-8EF6-4023-8645-3725764B93E8}" presName="accent_1" presStyleCnt="0"/>
      <dgm:spPr/>
    </dgm:pt>
    <dgm:pt modelId="{A57AB8D8-5BE6-4F23-9AD7-C2622EF0E572}" type="pres">
      <dgm:prSet presAssocID="{2F13596D-8EF6-4023-8645-3725764B93E8}" presName="accentRepeatNode" presStyleLbl="solidFgAcc1" presStyleIdx="0" presStyleCnt="2"/>
      <dgm:spPr/>
    </dgm:pt>
    <dgm:pt modelId="{A19C00D5-3E79-4B31-991F-8C6FBF9B873E}" type="pres">
      <dgm:prSet presAssocID="{E91D22AB-E178-4AC4-AC9A-F43C98F80621}" presName="text_2" presStyleLbl="node1" presStyleIdx="1" presStyleCnt="2">
        <dgm:presLayoutVars>
          <dgm:bulletEnabled val="1"/>
        </dgm:presLayoutVars>
      </dgm:prSet>
      <dgm:spPr/>
      <dgm:t>
        <a:bodyPr/>
        <a:lstStyle/>
        <a:p>
          <a:endParaRPr lang="es-EC"/>
        </a:p>
      </dgm:t>
    </dgm:pt>
    <dgm:pt modelId="{37A56F59-A3A4-4CD8-9D78-478A13B109C9}" type="pres">
      <dgm:prSet presAssocID="{E91D22AB-E178-4AC4-AC9A-F43C98F80621}" presName="accent_2" presStyleCnt="0"/>
      <dgm:spPr/>
    </dgm:pt>
    <dgm:pt modelId="{0BB1DB71-3390-4F2B-A223-0CB31D99A116}" type="pres">
      <dgm:prSet presAssocID="{E91D22AB-E178-4AC4-AC9A-F43C98F80621}" presName="accentRepeatNode" presStyleLbl="solidFgAcc1" presStyleIdx="1" presStyleCnt="2"/>
      <dgm:spPr/>
    </dgm:pt>
  </dgm:ptLst>
  <dgm:cxnLst>
    <dgm:cxn modelId="{5ED9D9DE-812D-4F5A-8E59-F1B85474FAC3}" type="presOf" srcId="{31FBDC95-D67F-4654-8959-BFE99A180F84}" destId="{E2ADDACE-F32E-4EF5-B9A7-2BC5478DBCA7}" srcOrd="0" destOrd="0" presId="urn:microsoft.com/office/officeart/2008/layout/VerticalCurvedList"/>
    <dgm:cxn modelId="{DA97E915-FD71-40EF-87CF-E9577D85272C}" srcId="{E60861B0-DD82-4C1D-8669-2067BF5B7C0E}" destId="{E91D22AB-E178-4AC4-AC9A-F43C98F80621}" srcOrd="1" destOrd="0" parTransId="{D23D2FE2-F884-45F6-A4A8-C55C0CD874E4}" sibTransId="{770F957D-5573-45F2-9E9C-B38ADCD4B637}"/>
    <dgm:cxn modelId="{5B15BC43-E89C-456F-BDDC-EE0A11A459F9}" type="presOf" srcId="{2F13596D-8EF6-4023-8645-3725764B93E8}" destId="{C4738517-47B7-4921-AD63-BA5D85782926}" srcOrd="0" destOrd="0" presId="urn:microsoft.com/office/officeart/2008/layout/VerticalCurvedList"/>
    <dgm:cxn modelId="{C5BB3409-964E-4155-B743-45F502064511}" type="presOf" srcId="{E91D22AB-E178-4AC4-AC9A-F43C98F80621}" destId="{A19C00D5-3E79-4B31-991F-8C6FBF9B873E}" srcOrd="0" destOrd="0" presId="urn:microsoft.com/office/officeart/2008/layout/VerticalCurvedList"/>
    <dgm:cxn modelId="{7689432A-B3F6-4AC1-8D41-C43BA646B958}" type="presOf" srcId="{E60861B0-DD82-4C1D-8669-2067BF5B7C0E}" destId="{F786498D-C150-4371-9393-0AEB91A3B353}" srcOrd="0" destOrd="0" presId="urn:microsoft.com/office/officeart/2008/layout/VerticalCurvedList"/>
    <dgm:cxn modelId="{4442F320-023C-4DB4-B7DF-138F586C8987}" srcId="{E60861B0-DD82-4C1D-8669-2067BF5B7C0E}" destId="{2F13596D-8EF6-4023-8645-3725764B93E8}" srcOrd="0" destOrd="0" parTransId="{22EEB649-0873-48B9-87D5-848E160C17CD}" sibTransId="{31FBDC95-D67F-4654-8959-BFE99A180F84}"/>
    <dgm:cxn modelId="{1FA18A1F-6C06-4095-91BE-680F624166C9}" type="presParOf" srcId="{F786498D-C150-4371-9393-0AEB91A3B353}" destId="{58366A8E-9193-42EC-A9E8-05874E15F54D}" srcOrd="0" destOrd="0" presId="urn:microsoft.com/office/officeart/2008/layout/VerticalCurvedList"/>
    <dgm:cxn modelId="{BECF9B07-F828-4FD8-9A2E-8D6FC6D36077}" type="presParOf" srcId="{58366A8E-9193-42EC-A9E8-05874E15F54D}" destId="{81E7C843-1D55-4379-B02D-B8AA6471C06B}" srcOrd="0" destOrd="0" presId="urn:microsoft.com/office/officeart/2008/layout/VerticalCurvedList"/>
    <dgm:cxn modelId="{866CD86A-ACAA-48A4-8317-F235E0FBFA76}" type="presParOf" srcId="{81E7C843-1D55-4379-B02D-B8AA6471C06B}" destId="{9E66055D-8BEB-4936-A92D-519E858EF510}" srcOrd="0" destOrd="0" presId="urn:microsoft.com/office/officeart/2008/layout/VerticalCurvedList"/>
    <dgm:cxn modelId="{90963DE5-95EC-42CA-830A-FC8514F14873}" type="presParOf" srcId="{81E7C843-1D55-4379-B02D-B8AA6471C06B}" destId="{E2ADDACE-F32E-4EF5-B9A7-2BC5478DBCA7}" srcOrd="1" destOrd="0" presId="urn:microsoft.com/office/officeart/2008/layout/VerticalCurvedList"/>
    <dgm:cxn modelId="{96FEA5E1-223A-448F-AF02-D8F126E5485A}" type="presParOf" srcId="{81E7C843-1D55-4379-B02D-B8AA6471C06B}" destId="{421F3807-5616-48CF-A7E7-C24704E35105}" srcOrd="2" destOrd="0" presId="urn:microsoft.com/office/officeart/2008/layout/VerticalCurvedList"/>
    <dgm:cxn modelId="{2ADF28C8-4088-4604-AEBB-6FAB03127615}" type="presParOf" srcId="{81E7C843-1D55-4379-B02D-B8AA6471C06B}" destId="{D8CA2F9F-FBFC-49D4-A678-AB6DCD8F1892}" srcOrd="3" destOrd="0" presId="urn:microsoft.com/office/officeart/2008/layout/VerticalCurvedList"/>
    <dgm:cxn modelId="{A8D8E287-4899-4276-99E0-82C9565BB8FB}" type="presParOf" srcId="{58366A8E-9193-42EC-A9E8-05874E15F54D}" destId="{C4738517-47B7-4921-AD63-BA5D85782926}" srcOrd="1" destOrd="0" presId="urn:microsoft.com/office/officeart/2008/layout/VerticalCurvedList"/>
    <dgm:cxn modelId="{2DAD29A6-B47E-4D69-931B-03646D04A645}" type="presParOf" srcId="{58366A8E-9193-42EC-A9E8-05874E15F54D}" destId="{2FA5345C-BA85-4DE9-B113-3CB21E572B3C}" srcOrd="2" destOrd="0" presId="urn:microsoft.com/office/officeart/2008/layout/VerticalCurvedList"/>
    <dgm:cxn modelId="{4C61DA6B-78DD-4272-A38B-055423E7C52A}" type="presParOf" srcId="{2FA5345C-BA85-4DE9-B113-3CB21E572B3C}" destId="{A57AB8D8-5BE6-4F23-9AD7-C2622EF0E572}" srcOrd="0" destOrd="0" presId="urn:microsoft.com/office/officeart/2008/layout/VerticalCurvedList"/>
    <dgm:cxn modelId="{A5E327B0-CE55-4B1D-B51E-C4DD5F18DB0A}" type="presParOf" srcId="{58366A8E-9193-42EC-A9E8-05874E15F54D}" destId="{A19C00D5-3E79-4B31-991F-8C6FBF9B873E}" srcOrd="3" destOrd="0" presId="urn:microsoft.com/office/officeart/2008/layout/VerticalCurvedList"/>
    <dgm:cxn modelId="{C5BFEAF2-BCC6-4119-B91D-C3D0C9638D63}" type="presParOf" srcId="{58366A8E-9193-42EC-A9E8-05874E15F54D}" destId="{37A56F59-A3A4-4CD8-9D78-478A13B109C9}" srcOrd="4" destOrd="0" presId="urn:microsoft.com/office/officeart/2008/layout/VerticalCurvedList"/>
    <dgm:cxn modelId="{D3C1CEAC-4A31-4A87-850D-237DAFDBFBA6}" type="presParOf" srcId="{37A56F59-A3A4-4CD8-9D78-478A13B109C9}" destId="{0BB1DB71-3390-4F2B-A223-0CB31D99A11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94146E-EEDE-45FA-AFA0-376BB11F0A90}" type="doc">
      <dgm:prSet loTypeId="urn:microsoft.com/office/officeart/2005/8/layout/vList2" loCatId="list" qsTypeId="urn:microsoft.com/office/officeart/2005/8/quickstyle/simple3" qsCatId="simple" csTypeId="urn:microsoft.com/office/officeart/2005/8/colors/accent1_4" csCatId="accent1" phldr="1"/>
      <dgm:spPr/>
      <dgm:t>
        <a:bodyPr/>
        <a:lstStyle/>
        <a:p>
          <a:endParaRPr lang="es-EC"/>
        </a:p>
      </dgm:t>
    </dgm:pt>
    <dgm:pt modelId="{9F8CF2B8-D976-4122-B40E-33375A43E3BE}">
      <dgm:prSet phldrT="[Texto]"/>
      <dgm:spPr/>
      <dgm:t>
        <a:bodyPr/>
        <a:lstStyle/>
        <a:p>
          <a:pPr algn="just"/>
          <a:r>
            <a:rPr lang="es-ES_tradnl" b="1" dirty="0" smtClean="0"/>
            <a:t>Repotenciar el sistema eléctrico y electrónico de una máquina Inyectora de plástico VAN DORN Modelo 150-RS-8F, mediante la migración de tecnología obsoleta, a una tecnología actual (PLC) para la recuperación de su funcionamiento y producción en la empresa TECNOTROQUEL S.A.</a:t>
          </a:r>
          <a:endParaRPr lang="es-EC" b="1" dirty="0"/>
        </a:p>
      </dgm:t>
    </dgm:pt>
    <dgm:pt modelId="{7CD11E97-2B96-4F41-A491-5C62ED6661F4}" type="parTrans" cxnId="{5F243064-DDC5-4093-B874-2CEAFA70D492}">
      <dgm:prSet/>
      <dgm:spPr/>
      <dgm:t>
        <a:bodyPr/>
        <a:lstStyle/>
        <a:p>
          <a:endParaRPr lang="es-EC"/>
        </a:p>
      </dgm:t>
    </dgm:pt>
    <dgm:pt modelId="{6421F99B-7A60-40F9-BB6C-5B124F6DCC04}" type="sibTrans" cxnId="{5F243064-DDC5-4093-B874-2CEAFA70D492}">
      <dgm:prSet/>
      <dgm:spPr/>
      <dgm:t>
        <a:bodyPr/>
        <a:lstStyle/>
        <a:p>
          <a:endParaRPr lang="es-EC"/>
        </a:p>
      </dgm:t>
    </dgm:pt>
    <dgm:pt modelId="{65C7DBB9-6B72-4613-BCE6-760FF859BE1D}" type="pres">
      <dgm:prSet presAssocID="{FB94146E-EEDE-45FA-AFA0-376BB11F0A90}" presName="linear" presStyleCnt="0">
        <dgm:presLayoutVars>
          <dgm:animLvl val="lvl"/>
          <dgm:resizeHandles val="exact"/>
        </dgm:presLayoutVars>
      </dgm:prSet>
      <dgm:spPr/>
      <dgm:t>
        <a:bodyPr/>
        <a:lstStyle/>
        <a:p>
          <a:endParaRPr lang="es-ES"/>
        </a:p>
      </dgm:t>
    </dgm:pt>
    <dgm:pt modelId="{94A0C976-F179-45A5-9A36-DCF29F209DDD}" type="pres">
      <dgm:prSet presAssocID="{9F8CF2B8-D976-4122-B40E-33375A43E3BE}" presName="parentText" presStyleLbl="node1" presStyleIdx="0" presStyleCnt="1" custLinFactNeighborX="4792" custLinFactNeighborY="-264">
        <dgm:presLayoutVars>
          <dgm:chMax val="0"/>
          <dgm:bulletEnabled val="1"/>
        </dgm:presLayoutVars>
      </dgm:prSet>
      <dgm:spPr/>
      <dgm:t>
        <a:bodyPr/>
        <a:lstStyle/>
        <a:p>
          <a:endParaRPr lang="es-ES"/>
        </a:p>
      </dgm:t>
    </dgm:pt>
  </dgm:ptLst>
  <dgm:cxnLst>
    <dgm:cxn modelId="{A722F99E-4CE5-44AE-8AD8-47EF5717967F}" type="presOf" srcId="{9F8CF2B8-D976-4122-B40E-33375A43E3BE}" destId="{94A0C976-F179-45A5-9A36-DCF29F209DDD}" srcOrd="0" destOrd="0" presId="urn:microsoft.com/office/officeart/2005/8/layout/vList2"/>
    <dgm:cxn modelId="{03196F34-1B27-49F5-97AB-415A027AF4F8}" type="presOf" srcId="{FB94146E-EEDE-45FA-AFA0-376BB11F0A90}" destId="{65C7DBB9-6B72-4613-BCE6-760FF859BE1D}" srcOrd="0" destOrd="0" presId="urn:microsoft.com/office/officeart/2005/8/layout/vList2"/>
    <dgm:cxn modelId="{5F243064-DDC5-4093-B874-2CEAFA70D492}" srcId="{FB94146E-EEDE-45FA-AFA0-376BB11F0A90}" destId="{9F8CF2B8-D976-4122-B40E-33375A43E3BE}" srcOrd="0" destOrd="0" parTransId="{7CD11E97-2B96-4F41-A491-5C62ED6661F4}" sibTransId="{6421F99B-7A60-40F9-BB6C-5B124F6DCC04}"/>
    <dgm:cxn modelId="{FECD346E-5A1B-4FF2-BC54-DEABF4C957D8}" type="presParOf" srcId="{65C7DBB9-6B72-4613-BCE6-760FF859BE1D}" destId="{94A0C976-F179-45A5-9A36-DCF29F209DD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94146E-EEDE-45FA-AFA0-376BB11F0A9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s-EC"/>
        </a:p>
      </dgm:t>
    </dgm:pt>
    <dgm:pt modelId="{9F8CF2B8-D976-4122-B40E-33375A43E3BE}">
      <dgm:prSet phldrT="[Texto]"/>
      <dgm:spPr/>
      <dgm:t>
        <a:bodyPr/>
        <a:lstStyle/>
        <a:p>
          <a:pPr algn="just"/>
          <a:r>
            <a:rPr lang="es-ES_tradnl" dirty="0" smtClean="0"/>
            <a:t>Analizar las características y especificaciones técnicas del funcionamiento de la máquina inyectora de plásticos Van Dorn para su repotenciación.</a:t>
          </a:r>
          <a:endParaRPr lang="es-EC" dirty="0"/>
        </a:p>
      </dgm:t>
    </dgm:pt>
    <dgm:pt modelId="{7CD11E97-2B96-4F41-A491-5C62ED6661F4}" type="parTrans" cxnId="{5F243064-DDC5-4093-B874-2CEAFA70D492}">
      <dgm:prSet/>
      <dgm:spPr/>
      <dgm:t>
        <a:bodyPr/>
        <a:lstStyle/>
        <a:p>
          <a:endParaRPr lang="es-EC"/>
        </a:p>
      </dgm:t>
    </dgm:pt>
    <dgm:pt modelId="{6421F99B-7A60-40F9-BB6C-5B124F6DCC04}" type="sibTrans" cxnId="{5F243064-DDC5-4093-B874-2CEAFA70D492}">
      <dgm:prSet/>
      <dgm:spPr/>
      <dgm:t>
        <a:bodyPr/>
        <a:lstStyle/>
        <a:p>
          <a:endParaRPr lang="es-EC"/>
        </a:p>
      </dgm:t>
    </dgm:pt>
    <dgm:pt modelId="{F01BBEDB-A382-42E0-AC2E-79374204A383}">
      <dgm:prSet phldrT="[Texto]"/>
      <dgm:spPr/>
      <dgm:t>
        <a:bodyPr/>
        <a:lstStyle/>
        <a:p>
          <a:pPr algn="just"/>
          <a:r>
            <a:rPr lang="es-ES_tradnl" dirty="0" smtClean="0"/>
            <a:t>Seleccionar técnicamente los elementos y componentes correctos como son sensores, controladores y actuadores para su puesta en marcha.</a:t>
          </a:r>
          <a:endParaRPr lang="es-EC" dirty="0"/>
        </a:p>
      </dgm:t>
    </dgm:pt>
    <dgm:pt modelId="{7D01A106-AB63-4153-B5DF-795C95759572}" type="parTrans" cxnId="{A70950B5-CD58-40DA-9290-98D6DBCBA852}">
      <dgm:prSet/>
      <dgm:spPr/>
      <dgm:t>
        <a:bodyPr/>
        <a:lstStyle/>
        <a:p>
          <a:endParaRPr lang="es-EC"/>
        </a:p>
      </dgm:t>
    </dgm:pt>
    <dgm:pt modelId="{884EC137-52EE-44F8-B7E8-4438102C0DA0}" type="sibTrans" cxnId="{A70950B5-CD58-40DA-9290-98D6DBCBA852}">
      <dgm:prSet/>
      <dgm:spPr/>
      <dgm:t>
        <a:bodyPr/>
        <a:lstStyle/>
        <a:p>
          <a:endParaRPr lang="es-EC"/>
        </a:p>
      </dgm:t>
    </dgm:pt>
    <dgm:pt modelId="{58980A98-53C4-4D04-9D11-7BC1510E06D3}">
      <dgm:prSet phldrT="[Texto]"/>
      <dgm:spPr/>
      <dgm:t>
        <a:bodyPr/>
        <a:lstStyle/>
        <a:p>
          <a:pPr algn="just"/>
          <a:r>
            <a:rPr lang="es-ES_tradnl" dirty="0" smtClean="0"/>
            <a:t>Implementar una interfaz HMI simple e intuitiva que permita al operario utilizar la máquina.</a:t>
          </a:r>
          <a:endParaRPr lang="es-EC" dirty="0"/>
        </a:p>
      </dgm:t>
    </dgm:pt>
    <dgm:pt modelId="{FC07973D-18F2-427C-B560-1260D32FC874}" type="parTrans" cxnId="{8210FA45-06CC-43DC-92E3-B607D354DE7C}">
      <dgm:prSet/>
      <dgm:spPr/>
      <dgm:t>
        <a:bodyPr/>
        <a:lstStyle/>
        <a:p>
          <a:endParaRPr lang="es-EC"/>
        </a:p>
      </dgm:t>
    </dgm:pt>
    <dgm:pt modelId="{F4BB3C33-8424-43A5-ADBA-0A0413F0AB9F}" type="sibTrans" cxnId="{8210FA45-06CC-43DC-92E3-B607D354DE7C}">
      <dgm:prSet/>
      <dgm:spPr/>
      <dgm:t>
        <a:bodyPr/>
        <a:lstStyle/>
        <a:p>
          <a:endParaRPr lang="es-EC"/>
        </a:p>
      </dgm:t>
    </dgm:pt>
    <dgm:pt modelId="{4CD9AD32-5169-4DC0-BE5B-24466ED05B81}">
      <dgm:prSet phldrT="[Texto]"/>
      <dgm:spPr/>
      <dgm:t>
        <a:bodyPr/>
        <a:lstStyle/>
        <a:p>
          <a:pPr algn="just"/>
          <a:r>
            <a:rPr lang="es-ES_tradnl" dirty="0" smtClean="0"/>
            <a:t>Analizar los resultados experimentales en cada prueba y corroborar el funcionamiento de la máquina y cada uno de sus elementos, sensores, actuadores y controladores.</a:t>
          </a:r>
          <a:endParaRPr lang="es-EC" dirty="0"/>
        </a:p>
      </dgm:t>
    </dgm:pt>
    <dgm:pt modelId="{7EA8E370-940A-43A9-9770-4783B8859A2B}" type="parTrans" cxnId="{7C4EB409-2B4C-4CC1-B716-10E36ECC8CA7}">
      <dgm:prSet/>
      <dgm:spPr/>
      <dgm:t>
        <a:bodyPr/>
        <a:lstStyle/>
        <a:p>
          <a:endParaRPr lang="es-ES"/>
        </a:p>
      </dgm:t>
    </dgm:pt>
    <dgm:pt modelId="{2AECBFC2-6993-4681-B57C-D40E730BE53E}" type="sibTrans" cxnId="{7C4EB409-2B4C-4CC1-B716-10E36ECC8CA7}">
      <dgm:prSet/>
      <dgm:spPr/>
      <dgm:t>
        <a:bodyPr/>
        <a:lstStyle/>
        <a:p>
          <a:endParaRPr lang="es-ES"/>
        </a:p>
      </dgm:t>
    </dgm:pt>
    <dgm:pt modelId="{65C7DBB9-6B72-4613-BCE6-760FF859BE1D}" type="pres">
      <dgm:prSet presAssocID="{FB94146E-EEDE-45FA-AFA0-376BB11F0A90}" presName="linear" presStyleCnt="0">
        <dgm:presLayoutVars>
          <dgm:animLvl val="lvl"/>
          <dgm:resizeHandles val="exact"/>
        </dgm:presLayoutVars>
      </dgm:prSet>
      <dgm:spPr/>
      <dgm:t>
        <a:bodyPr/>
        <a:lstStyle/>
        <a:p>
          <a:endParaRPr lang="es-ES"/>
        </a:p>
      </dgm:t>
    </dgm:pt>
    <dgm:pt modelId="{94A0C976-F179-45A5-9A36-DCF29F209DDD}" type="pres">
      <dgm:prSet presAssocID="{9F8CF2B8-D976-4122-B40E-33375A43E3BE}" presName="parentText" presStyleLbl="node1" presStyleIdx="0" presStyleCnt="4" custLinFactNeighborX="-17349" custLinFactNeighborY="-83337">
        <dgm:presLayoutVars>
          <dgm:chMax val="0"/>
          <dgm:bulletEnabled val="1"/>
        </dgm:presLayoutVars>
      </dgm:prSet>
      <dgm:spPr/>
      <dgm:t>
        <a:bodyPr/>
        <a:lstStyle/>
        <a:p>
          <a:endParaRPr lang="es-ES"/>
        </a:p>
      </dgm:t>
    </dgm:pt>
    <dgm:pt modelId="{FD09D83C-507F-4777-9E50-AC8CAB3EA154}" type="pres">
      <dgm:prSet presAssocID="{6421F99B-7A60-40F9-BB6C-5B124F6DCC04}" presName="spacer" presStyleCnt="0"/>
      <dgm:spPr/>
      <dgm:t>
        <a:bodyPr/>
        <a:lstStyle/>
        <a:p>
          <a:endParaRPr lang="es-ES"/>
        </a:p>
      </dgm:t>
    </dgm:pt>
    <dgm:pt modelId="{4B9E14BB-AF55-4233-A571-B73103B494B3}" type="pres">
      <dgm:prSet presAssocID="{F01BBEDB-A382-42E0-AC2E-79374204A383}" presName="parentText" presStyleLbl="node1" presStyleIdx="1" presStyleCnt="4">
        <dgm:presLayoutVars>
          <dgm:chMax val="0"/>
          <dgm:bulletEnabled val="1"/>
        </dgm:presLayoutVars>
      </dgm:prSet>
      <dgm:spPr/>
      <dgm:t>
        <a:bodyPr/>
        <a:lstStyle/>
        <a:p>
          <a:endParaRPr lang="es-ES"/>
        </a:p>
      </dgm:t>
    </dgm:pt>
    <dgm:pt modelId="{F426A004-EE40-487D-9456-3CA6B7398510}" type="pres">
      <dgm:prSet presAssocID="{884EC137-52EE-44F8-B7E8-4438102C0DA0}" presName="spacer" presStyleCnt="0"/>
      <dgm:spPr/>
      <dgm:t>
        <a:bodyPr/>
        <a:lstStyle/>
        <a:p>
          <a:endParaRPr lang="es-ES"/>
        </a:p>
      </dgm:t>
    </dgm:pt>
    <dgm:pt modelId="{EF432BEC-CAE5-4732-BBC3-96672B362946}" type="pres">
      <dgm:prSet presAssocID="{58980A98-53C4-4D04-9D11-7BC1510E06D3}" presName="parentText" presStyleLbl="node1" presStyleIdx="2" presStyleCnt="4">
        <dgm:presLayoutVars>
          <dgm:chMax val="0"/>
          <dgm:bulletEnabled val="1"/>
        </dgm:presLayoutVars>
      </dgm:prSet>
      <dgm:spPr/>
      <dgm:t>
        <a:bodyPr/>
        <a:lstStyle/>
        <a:p>
          <a:endParaRPr lang="es-ES"/>
        </a:p>
      </dgm:t>
    </dgm:pt>
    <dgm:pt modelId="{3466DA4B-5ABE-4C66-AFA5-9EDBA7A97590}" type="pres">
      <dgm:prSet presAssocID="{F4BB3C33-8424-43A5-ADBA-0A0413F0AB9F}" presName="spacer" presStyleCnt="0"/>
      <dgm:spPr/>
      <dgm:t>
        <a:bodyPr/>
        <a:lstStyle/>
        <a:p>
          <a:endParaRPr lang="es-ES"/>
        </a:p>
      </dgm:t>
    </dgm:pt>
    <dgm:pt modelId="{19F2BF56-5845-458C-9D7D-BB8303C662C9}" type="pres">
      <dgm:prSet presAssocID="{4CD9AD32-5169-4DC0-BE5B-24466ED05B81}" presName="parentText" presStyleLbl="node1" presStyleIdx="3" presStyleCnt="4">
        <dgm:presLayoutVars>
          <dgm:chMax val="0"/>
          <dgm:bulletEnabled val="1"/>
        </dgm:presLayoutVars>
      </dgm:prSet>
      <dgm:spPr/>
      <dgm:t>
        <a:bodyPr/>
        <a:lstStyle/>
        <a:p>
          <a:endParaRPr lang="es-ES"/>
        </a:p>
      </dgm:t>
    </dgm:pt>
  </dgm:ptLst>
  <dgm:cxnLst>
    <dgm:cxn modelId="{7C4EB409-2B4C-4CC1-B716-10E36ECC8CA7}" srcId="{FB94146E-EEDE-45FA-AFA0-376BB11F0A90}" destId="{4CD9AD32-5169-4DC0-BE5B-24466ED05B81}" srcOrd="3" destOrd="0" parTransId="{7EA8E370-940A-43A9-9770-4783B8859A2B}" sibTransId="{2AECBFC2-6993-4681-B57C-D40E730BE53E}"/>
    <dgm:cxn modelId="{21DF75D4-30F3-4617-8F9C-931CE4E570E9}" type="presOf" srcId="{58980A98-53C4-4D04-9D11-7BC1510E06D3}" destId="{EF432BEC-CAE5-4732-BBC3-96672B362946}" srcOrd="0" destOrd="0" presId="urn:microsoft.com/office/officeart/2005/8/layout/vList2"/>
    <dgm:cxn modelId="{620E47EA-4CF5-466D-B2F5-DA6B59E5BC08}" type="presOf" srcId="{FB94146E-EEDE-45FA-AFA0-376BB11F0A90}" destId="{65C7DBB9-6B72-4613-BCE6-760FF859BE1D}" srcOrd="0" destOrd="0" presId="urn:microsoft.com/office/officeart/2005/8/layout/vList2"/>
    <dgm:cxn modelId="{89D9C2EF-0345-499C-9542-0812DC0C1BA2}" type="presOf" srcId="{4CD9AD32-5169-4DC0-BE5B-24466ED05B81}" destId="{19F2BF56-5845-458C-9D7D-BB8303C662C9}" srcOrd="0" destOrd="0" presId="urn:microsoft.com/office/officeart/2005/8/layout/vList2"/>
    <dgm:cxn modelId="{A70950B5-CD58-40DA-9290-98D6DBCBA852}" srcId="{FB94146E-EEDE-45FA-AFA0-376BB11F0A90}" destId="{F01BBEDB-A382-42E0-AC2E-79374204A383}" srcOrd="1" destOrd="0" parTransId="{7D01A106-AB63-4153-B5DF-795C95759572}" sibTransId="{884EC137-52EE-44F8-B7E8-4438102C0DA0}"/>
    <dgm:cxn modelId="{8210FA45-06CC-43DC-92E3-B607D354DE7C}" srcId="{FB94146E-EEDE-45FA-AFA0-376BB11F0A90}" destId="{58980A98-53C4-4D04-9D11-7BC1510E06D3}" srcOrd="2" destOrd="0" parTransId="{FC07973D-18F2-427C-B560-1260D32FC874}" sibTransId="{F4BB3C33-8424-43A5-ADBA-0A0413F0AB9F}"/>
    <dgm:cxn modelId="{1AE3DF41-F0FB-464F-AE1E-A01A19CE0FDD}" type="presOf" srcId="{F01BBEDB-A382-42E0-AC2E-79374204A383}" destId="{4B9E14BB-AF55-4233-A571-B73103B494B3}" srcOrd="0" destOrd="0" presId="urn:microsoft.com/office/officeart/2005/8/layout/vList2"/>
    <dgm:cxn modelId="{5F243064-DDC5-4093-B874-2CEAFA70D492}" srcId="{FB94146E-EEDE-45FA-AFA0-376BB11F0A90}" destId="{9F8CF2B8-D976-4122-B40E-33375A43E3BE}" srcOrd="0" destOrd="0" parTransId="{7CD11E97-2B96-4F41-A491-5C62ED6661F4}" sibTransId="{6421F99B-7A60-40F9-BB6C-5B124F6DCC04}"/>
    <dgm:cxn modelId="{41024BBB-3A25-4784-AB7F-A70205DE32C4}" type="presOf" srcId="{9F8CF2B8-D976-4122-B40E-33375A43E3BE}" destId="{94A0C976-F179-45A5-9A36-DCF29F209DDD}" srcOrd="0" destOrd="0" presId="urn:microsoft.com/office/officeart/2005/8/layout/vList2"/>
    <dgm:cxn modelId="{BAABD6E3-E7CE-423F-87E4-5751FC0F6CB3}" type="presParOf" srcId="{65C7DBB9-6B72-4613-BCE6-760FF859BE1D}" destId="{94A0C976-F179-45A5-9A36-DCF29F209DDD}" srcOrd="0" destOrd="0" presId="urn:microsoft.com/office/officeart/2005/8/layout/vList2"/>
    <dgm:cxn modelId="{8EC8F72D-BD18-400C-BED7-C50531332B0F}" type="presParOf" srcId="{65C7DBB9-6B72-4613-BCE6-760FF859BE1D}" destId="{FD09D83C-507F-4777-9E50-AC8CAB3EA154}" srcOrd="1" destOrd="0" presId="urn:microsoft.com/office/officeart/2005/8/layout/vList2"/>
    <dgm:cxn modelId="{A6F83075-79D8-4CB6-84B9-34C6E7B15E4C}" type="presParOf" srcId="{65C7DBB9-6B72-4613-BCE6-760FF859BE1D}" destId="{4B9E14BB-AF55-4233-A571-B73103B494B3}" srcOrd="2" destOrd="0" presId="urn:microsoft.com/office/officeart/2005/8/layout/vList2"/>
    <dgm:cxn modelId="{557D16B7-AF8F-43AF-A1FB-479B40486A47}" type="presParOf" srcId="{65C7DBB9-6B72-4613-BCE6-760FF859BE1D}" destId="{F426A004-EE40-487D-9456-3CA6B7398510}" srcOrd="3" destOrd="0" presId="urn:microsoft.com/office/officeart/2005/8/layout/vList2"/>
    <dgm:cxn modelId="{CAC583B8-4D32-4B0C-A552-B32FEC7AB728}" type="presParOf" srcId="{65C7DBB9-6B72-4613-BCE6-760FF859BE1D}" destId="{EF432BEC-CAE5-4732-BBC3-96672B362946}" srcOrd="4" destOrd="0" presId="urn:microsoft.com/office/officeart/2005/8/layout/vList2"/>
    <dgm:cxn modelId="{1919EB16-D68F-4E82-9C45-EA80FCDC1E54}" type="presParOf" srcId="{65C7DBB9-6B72-4613-BCE6-760FF859BE1D}" destId="{3466DA4B-5ABE-4C66-AFA5-9EDBA7A97590}" srcOrd="5" destOrd="0" presId="urn:microsoft.com/office/officeart/2005/8/layout/vList2"/>
    <dgm:cxn modelId="{669CA36E-8141-4CB8-9E2C-68B27DED677F}" type="presParOf" srcId="{65C7DBB9-6B72-4613-BCE6-760FF859BE1D}" destId="{19F2BF56-5845-458C-9D7D-BB8303C662C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E9F30F-2199-4238-AFFA-90A67AD7BDC4}" type="doc">
      <dgm:prSet loTypeId="urn:microsoft.com/office/officeart/2005/8/layout/pList2" loCatId="picture" qsTypeId="urn:microsoft.com/office/officeart/2005/8/quickstyle/simple4" qsCatId="simple" csTypeId="urn:microsoft.com/office/officeart/2005/8/colors/accent1_1" csCatId="accent1" phldr="1"/>
      <dgm:spPr/>
    </dgm:pt>
    <dgm:pt modelId="{64E50409-0558-4CA8-859B-CB0BFCDD8FA7}">
      <dgm:prSet phldrT="[Texto]" custT="1"/>
      <dgm:spPr/>
      <dgm:t>
        <a:bodyPr/>
        <a:lstStyle/>
        <a:p>
          <a:pPr>
            <a:lnSpc>
              <a:spcPct val="150000"/>
            </a:lnSpc>
          </a:pPr>
          <a:r>
            <a:rPr lang="es-EC" sz="1400" dirty="0" smtClean="0"/>
            <a:t>Recopilación de información total de la máquina</a:t>
          </a:r>
          <a:endParaRPr lang="es-EC" sz="1400" dirty="0"/>
        </a:p>
      </dgm:t>
    </dgm:pt>
    <dgm:pt modelId="{698FFB69-0EA1-4F28-9CB9-42AAD978E1E1}" type="parTrans" cxnId="{A4AFDA84-8768-4439-BDF1-64A112FA7B3D}">
      <dgm:prSet/>
      <dgm:spPr/>
      <dgm:t>
        <a:bodyPr/>
        <a:lstStyle/>
        <a:p>
          <a:endParaRPr lang="es-EC"/>
        </a:p>
      </dgm:t>
    </dgm:pt>
    <dgm:pt modelId="{F58F96D8-23CF-4FD9-BA24-693CE843E2A6}" type="sibTrans" cxnId="{A4AFDA84-8768-4439-BDF1-64A112FA7B3D}">
      <dgm:prSet/>
      <dgm:spPr/>
      <dgm:t>
        <a:bodyPr/>
        <a:lstStyle/>
        <a:p>
          <a:endParaRPr lang="es-EC"/>
        </a:p>
      </dgm:t>
    </dgm:pt>
    <dgm:pt modelId="{E54141F7-6475-41F6-AABC-AC8849D13A4C}">
      <dgm:prSet phldrT="[Texto]" custT="1"/>
      <dgm:spPr/>
      <dgm:t>
        <a:bodyPr/>
        <a:lstStyle/>
        <a:p>
          <a:pPr>
            <a:lnSpc>
              <a:spcPct val="300000"/>
            </a:lnSpc>
          </a:pPr>
          <a:r>
            <a:rPr lang="es-EC" sz="1400" dirty="0" smtClean="0"/>
            <a:t>Dimensionamiento del PLC</a:t>
          </a:r>
          <a:endParaRPr lang="es-EC" sz="1400" dirty="0"/>
        </a:p>
      </dgm:t>
    </dgm:pt>
    <dgm:pt modelId="{EC2903AF-D8E9-4104-8FCA-B761AE11A2F4}" type="parTrans" cxnId="{AEEFD3CF-6147-440D-95DD-6CA5DA80FBF2}">
      <dgm:prSet/>
      <dgm:spPr/>
      <dgm:t>
        <a:bodyPr/>
        <a:lstStyle/>
        <a:p>
          <a:endParaRPr lang="es-EC"/>
        </a:p>
      </dgm:t>
    </dgm:pt>
    <dgm:pt modelId="{6B94CBF4-C730-4095-B257-F50A2A087387}" type="sibTrans" cxnId="{AEEFD3CF-6147-440D-95DD-6CA5DA80FBF2}">
      <dgm:prSet/>
      <dgm:spPr/>
      <dgm:t>
        <a:bodyPr/>
        <a:lstStyle/>
        <a:p>
          <a:endParaRPr lang="es-EC"/>
        </a:p>
      </dgm:t>
    </dgm:pt>
    <dgm:pt modelId="{1F9469E3-CD28-4607-B218-B3F0B7C1F7B9}">
      <dgm:prSet phldrT="[Texto]" custT="1"/>
      <dgm:spPr/>
      <dgm:t>
        <a:bodyPr/>
        <a:lstStyle/>
        <a:p>
          <a:pPr>
            <a:lnSpc>
              <a:spcPct val="200000"/>
            </a:lnSpc>
          </a:pPr>
          <a:r>
            <a:rPr lang="es-EC" sz="1400" dirty="0" smtClean="0"/>
            <a:t>Interfaz Humano Máquina </a:t>
          </a:r>
        </a:p>
        <a:p>
          <a:pPr>
            <a:lnSpc>
              <a:spcPct val="300000"/>
            </a:lnSpc>
          </a:pPr>
          <a:r>
            <a:rPr lang="es-EC" sz="1400" dirty="0" smtClean="0"/>
            <a:t>(HMI)</a:t>
          </a:r>
        </a:p>
      </dgm:t>
    </dgm:pt>
    <dgm:pt modelId="{2F2E243D-3A05-4190-BB3A-F8369048F526}" type="sibTrans" cxnId="{05D36CBE-341A-4898-B358-3715BB668376}">
      <dgm:prSet/>
      <dgm:spPr/>
      <dgm:t>
        <a:bodyPr/>
        <a:lstStyle/>
        <a:p>
          <a:endParaRPr lang="es-EC"/>
        </a:p>
      </dgm:t>
    </dgm:pt>
    <dgm:pt modelId="{6E48AD81-2277-4C73-97CB-E9D49E63ABF9}" type="parTrans" cxnId="{05D36CBE-341A-4898-B358-3715BB668376}">
      <dgm:prSet/>
      <dgm:spPr/>
      <dgm:t>
        <a:bodyPr/>
        <a:lstStyle/>
        <a:p>
          <a:endParaRPr lang="es-EC"/>
        </a:p>
      </dgm:t>
    </dgm:pt>
    <dgm:pt modelId="{75970C28-1907-4DCD-9B27-2CD3B39A7BF1}">
      <dgm:prSet phldrT="[Texto]" custT="1"/>
      <dgm:spPr/>
      <dgm:t>
        <a:bodyPr/>
        <a:lstStyle/>
        <a:p>
          <a:pPr>
            <a:lnSpc>
              <a:spcPct val="300000"/>
            </a:lnSpc>
          </a:pPr>
          <a:r>
            <a:rPr lang="es-EC" sz="1400" dirty="0" smtClean="0"/>
            <a:t>Controladores de Temperatura</a:t>
          </a:r>
        </a:p>
      </dgm:t>
    </dgm:pt>
    <dgm:pt modelId="{B482A5EE-CD7A-463B-B318-6DBFFDD351F0}" type="parTrans" cxnId="{BA7580CD-6E7B-43E5-A46B-4F339E37B50E}">
      <dgm:prSet/>
      <dgm:spPr/>
      <dgm:t>
        <a:bodyPr/>
        <a:lstStyle/>
        <a:p>
          <a:endParaRPr lang="es-EC"/>
        </a:p>
      </dgm:t>
    </dgm:pt>
    <dgm:pt modelId="{7C4CE143-DFA4-4CB7-BCCB-1DA6AC7A3CF9}" type="sibTrans" cxnId="{BA7580CD-6E7B-43E5-A46B-4F339E37B50E}">
      <dgm:prSet/>
      <dgm:spPr/>
      <dgm:t>
        <a:bodyPr/>
        <a:lstStyle/>
        <a:p>
          <a:endParaRPr lang="es-EC"/>
        </a:p>
      </dgm:t>
    </dgm:pt>
    <dgm:pt modelId="{F76C6555-8D54-49BC-AE52-DD1C5BE14EAF}" type="pres">
      <dgm:prSet presAssocID="{BBE9F30F-2199-4238-AFFA-90A67AD7BDC4}" presName="Name0" presStyleCnt="0">
        <dgm:presLayoutVars>
          <dgm:dir/>
          <dgm:resizeHandles val="exact"/>
        </dgm:presLayoutVars>
      </dgm:prSet>
      <dgm:spPr/>
    </dgm:pt>
    <dgm:pt modelId="{BB72CAD1-6188-4CE2-9C0B-6E5121FC67F0}" type="pres">
      <dgm:prSet presAssocID="{BBE9F30F-2199-4238-AFFA-90A67AD7BDC4}" presName="bkgdShp" presStyleLbl="alignAccFollowNode1" presStyleIdx="0" presStyleCnt="1"/>
      <dgm:spPr/>
    </dgm:pt>
    <dgm:pt modelId="{40117EEE-F0FC-46FE-BD2F-0DE8A6172A45}" type="pres">
      <dgm:prSet presAssocID="{BBE9F30F-2199-4238-AFFA-90A67AD7BDC4}" presName="linComp" presStyleCnt="0"/>
      <dgm:spPr/>
    </dgm:pt>
    <dgm:pt modelId="{F19D6945-E91E-4481-9888-64881A1F1C6F}" type="pres">
      <dgm:prSet presAssocID="{64E50409-0558-4CA8-859B-CB0BFCDD8FA7}" presName="compNode" presStyleCnt="0"/>
      <dgm:spPr/>
    </dgm:pt>
    <dgm:pt modelId="{E2DDE50A-85F9-4DC2-91F7-C30E8B048182}" type="pres">
      <dgm:prSet presAssocID="{64E50409-0558-4CA8-859B-CB0BFCDD8FA7}" presName="node" presStyleLbl="node1" presStyleIdx="0" presStyleCnt="4">
        <dgm:presLayoutVars>
          <dgm:bulletEnabled val="1"/>
        </dgm:presLayoutVars>
      </dgm:prSet>
      <dgm:spPr/>
      <dgm:t>
        <a:bodyPr/>
        <a:lstStyle/>
        <a:p>
          <a:endParaRPr lang="es-EC"/>
        </a:p>
      </dgm:t>
    </dgm:pt>
    <dgm:pt modelId="{C1B9E672-4879-4612-91A3-BEF4C7758A99}" type="pres">
      <dgm:prSet presAssocID="{64E50409-0558-4CA8-859B-CB0BFCDD8FA7}" presName="invisiNode" presStyleLbl="node1" presStyleIdx="0" presStyleCnt="4"/>
      <dgm:spPr/>
    </dgm:pt>
    <dgm:pt modelId="{76C5DEC2-8728-4CBE-BB83-5223BFE16435}" type="pres">
      <dgm:prSet presAssocID="{64E50409-0558-4CA8-859B-CB0BFCDD8FA7}" presName="imagNode" presStyleLbl="fgImgPlace1" presStyleIdx="0" presStyleCnt="4" custAng="5400000"/>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 t="-1052" r="-1424" b="846"/>
          </a:stretch>
        </a:blipFill>
      </dgm:spPr>
    </dgm:pt>
    <dgm:pt modelId="{BC9175E5-E4BF-4A20-96AA-F95721146D68}" type="pres">
      <dgm:prSet presAssocID="{F58F96D8-23CF-4FD9-BA24-693CE843E2A6}" presName="sibTrans" presStyleLbl="sibTrans2D1" presStyleIdx="0" presStyleCnt="0"/>
      <dgm:spPr/>
      <dgm:t>
        <a:bodyPr/>
        <a:lstStyle/>
        <a:p>
          <a:endParaRPr lang="es-EC"/>
        </a:p>
      </dgm:t>
    </dgm:pt>
    <dgm:pt modelId="{609481BA-7E18-4D57-A7CD-0F8255F278D0}" type="pres">
      <dgm:prSet presAssocID="{E54141F7-6475-41F6-AABC-AC8849D13A4C}" presName="compNode" presStyleCnt="0"/>
      <dgm:spPr/>
    </dgm:pt>
    <dgm:pt modelId="{FA0F387F-A533-4418-9A57-12DC1D49238E}" type="pres">
      <dgm:prSet presAssocID="{E54141F7-6475-41F6-AABC-AC8849D13A4C}" presName="node" presStyleLbl="node1" presStyleIdx="1" presStyleCnt="4">
        <dgm:presLayoutVars>
          <dgm:bulletEnabled val="1"/>
        </dgm:presLayoutVars>
      </dgm:prSet>
      <dgm:spPr/>
      <dgm:t>
        <a:bodyPr/>
        <a:lstStyle/>
        <a:p>
          <a:endParaRPr lang="es-EC"/>
        </a:p>
      </dgm:t>
    </dgm:pt>
    <dgm:pt modelId="{07200433-7515-4DAD-986C-4DDA25566963}" type="pres">
      <dgm:prSet presAssocID="{E54141F7-6475-41F6-AABC-AC8849D13A4C}" presName="invisiNode" presStyleLbl="node1" presStyleIdx="1" presStyleCnt="4"/>
      <dgm:spPr/>
    </dgm:pt>
    <dgm:pt modelId="{FB420097-DE04-4377-9D2A-A381E228D80A}" type="pres">
      <dgm:prSet presAssocID="{E54141F7-6475-41F6-AABC-AC8849D13A4C}" presName="imagNode" presStyleLbl="fgImgPlace1" presStyleIdx="1" presStyleCnt="4" custScaleX="82470" custScaleY="120689"/>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dgm:spPr>
    </dgm:pt>
    <dgm:pt modelId="{F38536B1-211F-4CD2-AFA0-A7E1A1FEC554}" type="pres">
      <dgm:prSet presAssocID="{6B94CBF4-C730-4095-B257-F50A2A087387}" presName="sibTrans" presStyleLbl="sibTrans2D1" presStyleIdx="0" presStyleCnt="0"/>
      <dgm:spPr/>
      <dgm:t>
        <a:bodyPr/>
        <a:lstStyle/>
        <a:p>
          <a:endParaRPr lang="es-EC"/>
        </a:p>
      </dgm:t>
    </dgm:pt>
    <dgm:pt modelId="{13E6762E-4F1A-4F15-9C7A-5F629C79E3C2}" type="pres">
      <dgm:prSet presAssocID="{1F9469E3-CD28-4607-B218-B3F0B7C1F7B9}" presName="compNode" presStyleCnt="0"/>
      <dgm:spPr/>
    </dgm:pt>
    <dgm:pt modelId="{3A6AB476-D900-46BD-91C7-10A63B251AD7}" type="pres">
      <dgm:prSet presAssocID="{1F9469E3-CD28-4607-B218-B3F0B7C1F7B9}" presName="node" presStyleLbl="node1" presStyleIdx="2" presStyleCnt="4">
        <dgm:presLayoutVars>
          <dgm:bulletEnabled val="1"/>
        </dgm:presLayoutVars>
      </dgm:prSet>
      <dgm:spPr/>
      <dgm:t>
        <a:bodyPr/>
        <a:lstStyle/>
        <a:p>
          <a:endParaRPr lang="es-EC"/>
        </a:p>
      </dgm:t>
    </dgm:pt>
    <dgm:pt modelId="{30799535-73C8-4A44-B05F-008E1A965585}" type="pres">
      <dgm:prSet presAssocID="{1F9469E3-CD28-4607-B218-B3F0B7C1F7B9}" presName="invisiNode" presStyleLbl="node1" presStyleIdx="2" presStyleCnt="4"/>
      <dgm:spPr/>
    </dgm:pt>
    <dgm:pt modelId="{8DAF3184-89A7-444B-AF5C-FFDFB9ED7066}" type="pres">
      <dgm:prSet presAssocID="{1F9469E3-CD28-4607-B218-B3F0B7C1F7B9}"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pt>
    <dgm:pt modelId="{AC761264-B917-40F5-8742-E645511C4909}" type="pres">
      <dgm:prSet presAssocID="{2F2E243D-3A05-4190-BB3A-F8369048F526}" presName="sibTrans" presStyleLbl="sibTrans2D1" presStyleIdx="0" presStyleCnt="0"/>
      <dgm:spPr/>
      <dgm:t>
        <a:bodyPr/>
        <a:lstStyle/>
        <a:p>
          <a:endParaRPr lang="es-EC"/>
        </a:p>
      </dgm:t>
    </dgm:pt>
    <dgm:pt modelId="{633F7872-62D0-4294-A593-2AE594A7DE73}" type="pres">
      <dgm:prSet presAssocID="{75970C28-1907-4DCD-9B27-2CD3B39A7BF1}" presName="compNode" presStyleCnt="0"/>
      <dgm:spPr/>
    </dgm:pt>
    <dgm:pt modelId="{2A40E39C-C94E-4E31-BAC3-4879DD2BC8E0}" type="pres">
      <dgm:prSet presAssocID="{75970C28-1907-4DCD-9B27-2CD3B39A7BF1}" presName="node" presStyleLbl="node1" presStyleIdx="3" presStyleCnt="4">
        <dgm:presLayoutVars>
          <dgm:bulletEnabled val="1"/>
        </dgm:presLayoutVars>
      </dgm:prSet>
      <dgm:spPr/>
      <dgm:t>
        <a:bodyPr/>
        <a:lstStyle/>
        <a:p>
          <a:endParaRPr lang="es-EC"/>
        </a:p>
      </dgm:t>
    </dgm:pt>
    <dgm:pt modelId="{B3041E33-5433-4D24-8864-55D1CE2B76DB}" type="pres">
      <dgm:prSet presAssocID="{75970C28-1907-4DCD-9B27-2CD3B39A7BF1}" presName="invisiNode" presStyleLbl="node1" presStyleIdx="3" presStyleCnt="4"/>
      <dgm:spPr/>
    </dgm:pt>
    <dgm:pt modelId="{ECCDB0DB-59C7-4EE6-A1DA-A0C120048D88}" type="pres">
      <dgm:prSet presAssocID="{75970C28-1907-4DCD-9B27-2CD3B39A7BF1}" presName="imagNode" presStyleLbl="fgImgPlace1" presStyleIdx="3" presStyleCnt="4" custScaleX="92005" custLinFactNeighborX="6179" custLinFactNeighborY="394"/>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294" r="-1252"/>
          </a:stretch>
        </a:blipFill>
      </dgm:spPr>
    </dgm:pt>
  </dgm:ptLst>
  <dgm:cxnLst>
    <dgm:cxn modelId="{49DB5609-7B4E-4A01-A1F0-4443EDE4DBD0}" type="presOf" srcId="{64E50409-0558-4CA8-859B-CB0BFCDD8FA7}" destId="{E2DDE50A-85F9-4DC2-91F7-C30E8B048182}" srcOrd="0" destOrd="0" presId="urn:microsoft.com/office/officeart/2005/8/layout/pList2"/>
    <dgm:cxn modelId="{2D5036EA-0F15-4F37-9076-179DCF274DCC}" type="presOf" srcId="{E54141F7-6475-41F6-AABC-AC8849D13A4C}" destId="{FA0F387F-A533-4418-9A57-12DC1D49238E}" srcOrd="0" destOrd="0" presId="urn:microsoft.com/office/officeart/2005/8/layout/pList2"/>
    <dgm:cxn modelId="{D1A75E78-B44C-4C6C-BE81-0CA7EDC87A25}" type="presOf" srcId="{1F9469E3-CD28-4607-B218-B3F0B7C1F7B9}" destId="{3A6AB476-D900-46BD-91C7-10A63B251AD7}" srcOrd="0" destOrd="0" presId="urn:microsoft.com/office/officeart/2005/8/layout/pList2"/>
    <dgm:cxn modelId="{BA7580CD-6E7B-43E5-A46B-4F339E37B50E}" srcId="{BBE9F30F-2199-4238-AFFA-90A67AD7BDC4}" destId="{75970C28-1907-4DCD-9B27-2CD3B39A7BF1}" srcOrd="3" destOrd="0" parTransId="{B482A5EE-CD7A-463B-B318-6DBFFDD351F0}" sibTransId="{7C4CE143-DFA4-4CB7-BCCB-1DA6AC7A3CF9}"/>
    <dgm:cxn modelId="{05D36CBE-341A-4898-B358-3715BB668376}" srcId="{BBE9F30F-2199-4238-AFFA-90A67AD7BDC4}" destId="{1F9469E3-CD28-4607-B218-B3F0B7C1F7B9}" srcOrd="2" destOrd="0" parTransId="{6E48AD81-2277-4C73-97CB-E9D49E63ABF9}" sibTransId="{2F2E243D-3A05-4190-BB3A-F8369048F526}"/>
    <dgm:cxn modelId="{2D1A838C-F4F8-4FF4-AB1D-DEF00534C304}" type="presOf" srcId="{75970C28-1907-4DCD-9B27-2CD3B39A7BF1}" destId="{2A40E39C-C94E-4E31-BAC3-4879DD2BC8E0}" srcOrd="0" destOrd="0" presId="urn:microsoft.com/office/officeart/2005/8/layout/pList2"/>
    <dgm:cxn modelId="{C416EF21-69D5-46DE-B71E-4EB6A6A4F666}" type="presOf" srcId="{F58F96D8-23CF-4FD9-BA24-693CE843E2A6}" destId="{BC9175E5-E4BF-4A20-96AA-F95721146D68}" srcOrd="0" destOrd="0" presId="urn:microsoft.com/office/officeart/2005/8/layout/pList2"/>
    <dgm:cxn modelId="{4B3A7FCE-39D9-4597-82A5-12AB63473DB9}" type="presOf" srcId="{BBE9F30F-2199-4238-AFFA-90A67AD7BDC4}" destId="{F76C6555-8D54-49BC-AE52-DD1C5BE14EAF}" srcOrd="0" destOrd="0" presId="urn:microsoft.com/office/officeart/2005/8/layout/pList2"/>
    <dgm:cxn modelId="{BCD1687E-A42F-4DCD-9CFB-1D5F9EC8F984}" type="presOf" srcId="{6B94CBF4-C730-4095-B257-F50A2A087387}" destId="{F38536B1-211F-4CD2-AFA0-A7E1A1FEC554}" srcOrd="0" destOrd="0" presId="urn:microsoft.com/office/officeart/2005/8/layout/pList2"/>
    <dgm:cxn modelId="{A4AFDA84-8768-4439-BDF1-64A112FA7B3D}" srcId="{BBE9F30F-2199-4238-AFFA-90A67AD7BDC4}" destId="{64E50409-0558-4CA8-859B-CB0BFCDD8FA7}" srcOrd="0" destOrd="0" parTransId="{698FFB69-0EA1-4F28-9CB9-42AAD978E1E1}" sibTransId="{F58F96D8-23CF-4FD9-BA24-693CE843E2A6}"/>
    <dgm:cxn modelId="{5A5C42AE-C54F-468F-8221-328D5B5C36E8}" type="presOf" srcId="{2F2E243D-3A05-4190-BB3A-F8369048F526}" destId="{AC761264-B917-40F5-8742-E645511C4909}" srcOrd="0" destOrd="0" presId="urn:microsoft.com/office/officeart/2005/8/layout/pList2"/>
    <dgm:cxn modelId="{AEEFD3CF-6147-440D-95DD-6CA5DA80FBF2}" srcId="{BBE9F30F-2199-4238-AFFA-90A67AD7BDC4}" destId="{E54141F7-6475-41F6-AABC-AC8849D13A4C}" srcOrd="1" destOrd="0" parTransId="{EC2903AF-D8E9-4104-8FCA-B761AE11A2F4}" sibTransId="{6B94CBF4-C730-4095-B257-F50A2A087387}"/>
    <dgm:cxn modelId="{A627D7E6-8B54-415D-838F-05BDDAFFB872}" type="presParOf" srcId="{F76C6555-8D54-49BC-AE52-DD1C5BE14EAF}" destId="{BB72CAD1-6188-4CE2-9C0B-6E5121FC67F0}" srcOrd="0" destOrd="0" presId="urn:microsoft.com/office/officeart/2005/8/layout/pList2"/>
    <dgm:cxn modelId="{CCD45762-0D60-4F98-8415-520AE1E859C9}" type="presParOf" srcId="{F76C6555-8D54-49BC-AE52-DD1C5BE14EAF}" destId="{40117EEE-F0FC-46FE-BD2F-0DE8A6172A45}" srcOrd="1" destOrd="0" presId="urn:microsoft.com/office/officeart/2005/8/layout/pList2"/>
    <dgm:cxn modelId="{0961A31D-DF4D-40B6-8943-BFE185CB3B6F}" type="presParOf" srcId="{40117EEE-F0FC-46FE-BD2F-0DE8A6172A45}" destId="{F19D6945-E91E-4481-9888-64881A1F1C6F}" srcOrd="0" destOrd="0" presId="urn:microsoft.com/office/officeart/2005/8/layout/pList2"/>
    <dgm:cxn modelId="{EF7FE6EE-03CE-44D1-ACEA-6652A6FA1E2C}" type="presParOf" srcId="{F19D6945-E91E-4481-9888-64881A1F1C6F}" destId="{E2DDE50A-85F9-4DC2-91F7-C30E8B048182}" srcOrd="0" destOrd="0" presId="urn:microsoft.com/office/officeart/2005/8/layout/pList2"/>
    <dgm:cxn modelId="{1286366B-2C34-44BA-B72A-96DB1B674B60}" type="presParOf" srcId="{F19D6945-E91E-4481-9888-64881A1F1C6F}" destId="{C1B9E672-4879-4612-91A3-BEF4C7758A99}" srcOrd="1" destOrd="0" presId="urn:microsoft.com/office/officeart/2005/8/layout/pList2"/>
    <dgm:cxn modelId="{CD59FCE1-1449-4A03-BD06-6A8524A10C59}" type="presParOf" srcId="{F19D6945-E91E-4481-9888-64881A1F1C6F}" destId="{76C5DEC2-8728-4CBE-BB83-5223BFE16435}" srcOrd="2" destOrd="0" presId="urn:microsoft.com/office/officeart/2005/8/layout/pList2"/>
    <dgm:cxn modelId="{74A2046D-FC41-4898-96A0-17978BA209FB}" type="presParOf" srcId="{40117EEE-F0FC-46FE-BD2F-0DE8A6172A45}" destId="{BC9175E5-E4BF-4A20-96AA-F95721146D68}" srcOrd="1" destOrd="0" presId="urn:microsoft.com/office/officeart/2005/8/layout/pList2"/>
    <dgm:cxn modelId="{FA7B60BB-8885-4370-B9FF-249BEC54F57B}" type="presParOf" srcId="{40117EEE-F0FC-46FE-BD2F-0DE8A6172A45}" destId="{609481BA-7E18-4D57-A7CD-0F8255F278D0}" srcOrd="2" destOrd="0" presId="urn:microsoft.com/office/officeart/2005/8/layout/pList2"/>
    <dgm:cxn modelId="{549F5BB1-2694-4589-98AC-2529269CD056}" type="presParOf" srcId="{609481BA-7E18-4D57-A7CD-0F8255F278D0}" destId="{FA0F387F-A533-4418-9A57-12DC1D49238E}" srcOrd="0" destOrd="0" presId="urn:microsoft.com/office/officeart/2005/8/layout/pList2"/>
    <dgm:cxn modelId="{9831246B-9499-4A14-8CE9-C63C2DB96218}" type="presParOf" srcId="{609481BA-7E18-4D57-A7CD-0F8255F278D0}" destId="{07200433-7515-4DAD-986C-4DDA25566963}" srcOrd="1" destOrd="0" presId="urn:microsoft.com/office/officeart/2005/8/layout/pList2"/>
    <dgm:cxn modelId="{2C36252A-9F9F-499A-A20B-8855B11D0883}" type="presParOf" srcId="{609481BA-7E18-4D57-A7CD-0F8255F278D0}" destId="{FB420097-DE04-4377-9D2A-A381E228D80A}" srcOrd="2" destOrd="0" presId="urn:microsoft.com/office/officeart/2005/8/layout/pList2"/>
    <dgm:cxn modelId="{233F19A0-1EFC-42CE-BFB1-357FEEE74910}" type="presParOf" srcId="{40117EEE-F0FC-46FE-BD2F-0DE8A6172A45}" destId="{F38536B1-211F-4CD2-AFA0-A7E1A1FEC554}" srcOrd="3" destOrd="0" presId="urn:microsoft.com/office/officeart/2005/8/layout/pList2"/>
    <dgm:cxn modelId="{F0B5F86E-4D60-48D8-AF9B-79836675E889}" type="presParOf" srcId="{40117EEE-F0FC-46FE-BD2F-0DE8A6172A45}" destId="{13E6762E-4F1A-4F15-9C7A-5F629C79E3C2}" srcOrd="4" destOrd="0" presId="urn:microsoft.com/office/officeart/2005/8/layout/pList2"/>
    <dgm:cxn modelId="{759E9EFA-BAE8-49F8-9BFA-9AAF609B2FAF}" type="presParOf" srcId="{13E6762E-4F1A-4F15-9C7A-5F629C79E3C2}" destId="{3A6AB476-D900-46BD-91C7-10A63B251AD7}" srcOrd="0" destOrd="0" presId="urn:microsoft.com/office/officeart/2005/8/layout/pList2"/>
    <dgm:cxn modelId="{53A07D79-0878-4EA2-8B2A-8AD61305FF53}" type="presParOf" srcId="{13E6762E-4F1A-4F15-9C7A-5F629C79E3C2}" destId="{30799535-73C8-4A44-B05F-008E1A965585}" srcOrd="1" destOrd="0" presId="urn:microsoft.com/office/officeart/2005/8/layout/pList2"/>
    <dgm:cxn modelId="{764DA714-3F32-43BB-AFE2-4E5C296E431E}" type="presParOf" srcId="{13E6762E-4F1A-4F15-9C7A-5F629C79E3C2}" destId="{8DAF3184-89A7-444B-AF5C-FFDFB9ED7066}" srcOrd="2" destOrd="0" presId="urn:microsoft.com/office/officeart/2005/8/layout/pList2"/>
    <dgm:cxn modelId="{2E662B6E-679A-4CF3-AF27-B2803475C22F}" type="presParOf" srcId="{40117EEE-F0FC-46FE-BD2F-0DE8A6172A45}" destId="{AC761264-B917-40F5-8742-E645511C4909}" srcOrd="5" destOrd="0" presId="urn:microsoft.com/office/officeart/2005/8/layout/pList2"/>
    <dgm:cxn modelId="{7DBB48CF-BD25-4A4E-8903-868A683661F7}" type="presParOf" srcId="{40117EEE-F0FC-46FE-BD2F-0DE8A6172A45}" destId="{633F7872-62D0-4294-A593-2AE594A7DE73}" srcOrd="6" destOrd="0" presId="urn:microsoft.com/office/officeart/2005/8/layout/pList2"/>
    <dgm:cxn modelId="{2C1FBACE-8E69-4AFF-8292-7EE5D0CE9B0F}" type="presParOf" srcId="{633F7872-62D0-4294-A593-2AE594A7DE73}" destId="{2A40E39C-C94E-4E31-BAC3-4879DD2BC8E0}" srcOrd="0" destOrd="0" presId="urn:microsoft.com/office/officeart/2005/8/layout/pList2"/>
    <dgm:cxn modelId="{184CB220-7AEE-4E47-84ED-9C7C0C1ACEE0}" type="presParOf" srcId="{633F7872-62D0-4294-A593-2AE594A7DE73}" destId="{B3041E33-5433-4D24-8864-55D1CE2B76DB}" srcOrd="1" destOrd="0" presId="urn:microsoft.com/office/officeart/2005/8/layout/pList2"/>
    <dgm:cxn modelId="{1BAA341E-BCF6-431D-9787-B61B69B1F4BA}" type="presParOf" srcId="{633F7872-62D0-4294-A593-2AE594A7DE73}" destId="{ECCDB0DB-59C7-4EE6-A1DA-A0C120048D88}"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60861B0-DD82-4C1D-8669-2067BF5B7C0E}" type="doc">
      <dgm:prSet loTypeId="urn:microsoft.com/office/officeart/2008/layout/VerticalCurvedList" loCatId="list" qsTypeId="urn:microsoft.com/office/officeart/2005/8/quickstyle/3d2" qsCatId="3D" csTypeId="urn:microsoft.com/office/officeart/2005/8/colors/accent0_1" csCatId="mainScheme" phldr="1"/>
      <dgm:spPr/>
      <dgm:t>
        <a:bodyPr/>
        <a:lstStyle/>
        <a:p>
          <a:endParaRPr lang="es-EC"/>
        </a:p>
      </dgm:t>
    </dgm:pt>
    <dgm:pt modelId="{2F13596D-8EF6-4023-8645-3725764B93E8}">
      <dgm:prSet phldrT="[Texto]" custT="1"/>
      <dgm:spPr/>
      <dgm:t>
        <a:bodyPr/>
        <a:lstStyle/>
        <a:p>
          <a:r>
            <a:rPr lang="es-ES" sz="2600" dirty="0" smtClean="0"/>
            <a:t>Introducción</a:t>
          </a:r>
          <a:endParaRPr lang="es-EC" sz="2600" dirty="0"/>
        </a:p>
      </dgm:t>
    </dgm:pt>
    <dgm:pt modelId="{22EEB649-0873-48B9-87D5-848E160C17CD}" type="parTrans" cxnId="{4442F320-023C-4DB4-B7DF-138F586C8987}">
      <dgm:prSet/>
      <dgm:spPr/>
      <dgm:t>
        <a:bodyPr/>
        <a:lstStyle/>
        <a:p>
          <a:endParaRPr lang="es-EC"/>
        </a:p>
      </dgm:t>
    </dgm:pt>
    <dgm:pt modelId="{31FBDC95-D67F-4654-8959-BFE99A180F84}" type="sibTrans" cxnId="{4442F320-023C-4DB4-B7DF-138F586C8987}">
      <dgm:prSet/>
      <dgm:spPr/>
      <dgm:t>
        <a:bodyPr/>
        <a:lstStyle/>
        <a:p>
          <a:endParaRPr lang="es-EC"/>
        </a:p>
      </dgm:t>
    </dgm:pt>
    <dgm:pt modelId="{202C298D-413D-4F1B-8A32-944174023057}">
      <dgm:prSet phldrT="[Texto]" custT="1"/>
      <dgm:spPr/>
      <dgm:t>
        <a:bodyPr/>
        <a:lstStyle/>
        <a:p>
          <a:r>
            <a:rPr lang="es-EC" sz="2600" smtClean="0"/>
            <a:t>Los Plásticos</a:t>
          </a:r>
          <a:endParaRPr lang="es-EC" sz="2600" dirty="0"/>
        </a:p>
      </dgm:t>
    </dgm:pt>
    <dgm:pt modelId="{5BA8D714-8E2E-42FD-8DD0-FD1FC600D91E}" type="parTrans" cxnId="{E906479F-D618-437C-AA50-1AA90F086ABC}">
      <dgm:prSet/>
      <dgm:spPr/>
      <dgm:t>
        <a:bodyPr/>
        <a:lstStyle/>
        <a:p>
          <a:endParaRPr lang="es-EC"/>
        </a:p>
      </dgm:t>
    </dgm:pt>
    <dgm:pt modelId="{0A6BBB37-B9A6-487A-B04B-247583F3DE71}" type="sibTrans" cxnId="{E906479F-D618-437C-AA50-1AA90F086ABC}">
      <dgm:prSet/>
      <dgm:spPr/>
      <dgm:t>
        <a:bodyPr/>
        <a:lstStyle/>
        <a:p>
          <a:endParaRPr lang="es-EC"/>
        </a:p>
      </dgm:t>
    </dgm:pt>
    <dgm:pt modelId="{60C6363D-89E4-41C0-B0CB-83AC83E9530C}">
      <dgm:prSet phldrT="[Texto]" custT="1"/>
      <dgm:spPr/>
      <dgm:t>
        <a:bodyPr/>
        <a:lstStyle/>
        <a:p>
          <a:r>
            <a:rPr lang="es-EC" sz="2600" dirty="0" smtClean="0"/>
            <a:t>Máquinas Inyectoras de Plástico</a:t>
          </a:r>
          <a:endParaRPr lang="es-EC" sz="2600" dirty="0"/>
        </a:p>
      </dgm:t>
    </dgm:pt>
    <dgm:pt modelId="{07E0B8F6-9EB4-4D36-9B2B-BA76A3447E0A}" type="parTrans" cxnId="{A975868A-993F-44BC-B162-93585372D993}">
      <dgm:prSet/>
      <dgm:spPr/>
      <dgm:t>
        <a:bodyPr/>
        <a:lstStyle/>
        <a:p>
          <a:endParaRPr lang="es-EC"/>
        </a:p>
      </dgm:t>
    </dgm:pt>
    <dgm:pt modelId="{A5DEB156-95AB-4B2A-B64D-AA16E48E541B}" type="sibTrans" cxnId="{A975868A-993F-44BC-B162-93585372D993}">
      <dgm:prSet/>
      <dgm:spPr/>
      <dgm:t>
        <a:bodyPr/>
        <a:lstStyle/>
        <a:p>
          <a:endParaRPr lang="es-EC"/>
        </a:p>
      </dgm:t>
    </dgm:pt>
    <dgm:pt modelId="{A1C9763E-8FE2-4FC0-BF90-2D95341766C2}">
      <dgm:prSet phldrT="[Texto]" custT="1"/>
      <dgm:spPr/>
      <dgm:t>
        <a:bodyPr/>
        <a:lstStyle/>
        <a:p>
          <a:r>
            <a:rPr lang="es-ES" sz="2600" smtClean="0"/>
            <a:t>Proceso de Moldeo por Inyección</a:t>
          </a:r>
          <a:endParaRPr lang="es-EC" sz="2600" dirty="0"/>
        </a:p>
      </dgm:t>
    </dgm:pt>
    <dgm:pt modelId="{11561D15-3546-4D0B-AD6F-137DE198CC7C}" type="parTrans" cxnId="{FA75795B-20B4-4CA6-AEA4-F1FB600A853E}">
      <dgm:prSet/>
      <dgm:spPr/>
      <dgm:t>
        <a:bodyPr/>
        <a:lstStyle/>
        <a:p>
          <a:endParaRPr lang="es-ES"/>
        </a:p>
      </dgm:t>
    </dgm:pt>
    <dgm:pt modelId="{E4688493-1607-4D28-8C59-DC32405B4E7C}" type="sibTrans" cxnId="{FA75795B-20B4-4CA6-AEA4-F1FB600A853E}">
      <dgm:prSet/>
      <dgm:spPr/>
      <dgm:t>
        <a:bodyPr/>
        <a:lstStyle/>
        <a:p>
          <a:endParaRPr lang="es-ES"/>
        </a:p>
      </dgm:t>
    </dgm:pt>
    <dgm:pt modelId="{F786498D-C150-4371-9393-0AEB91A3B353}" type="pres">
      <dgm:prSet presAssocID="{E60861B0-DD82-4C1D-8669-2067BF5B7C0E}" presName="Name0" presStyleCnt="0">
        <dgm:presLayoutVars>
          <dgm:chMax val="7"/>
          <dgm:chPref val="7"/>
          <dgm:dir/>
        </dgm:presLayoutVars>
      </dgm:prSet>
      <dgm:spPr/>
      <dgm:t>
        <a:bodyPr/>
        <a:lstStyle/>
        <a:p>
          <a:endParaRPr lang="es-EC"/>
        </a:p>
      </dgm:t>
    </dgm:pt>
    <dgm:pt modelId="{58366A8E-9193-42EC-A9E8-05874E15F54D}" type="pres">
      <dgm:prSet presAssocID="{E60861B0-DD82-4C1D-8669-2067BF5B7C0E}" presName="Name1" presStyleCnt="0"/>
      <dgm:spPr/>
    </dgm:pt>
    <dgm:pt modelId="{81E7C843-1D55-4379-B02D-B8AA6471C06B}" type="pres">
      <dgm:prSet presAssocID="{E60861B0-DD82-4C1D-8669-2067BF5B7C0E}" presName="cycle" presStyleCnt="0"/>
      <dgm:spPr/>
    </dgm:pt>
    <dgm:pt modelId="{9E66055D-8BEB-4936-A92D-519E858EF510}" type="pres">
      <dgm:prSet presAssocID="{E60861B0-DD82-4C1D-8669-2067BF5B7C0E}" presName="srcNode" presStyleLbl="node1" presStyleIdx="0" presStyleCnt="4"/>
      <dgm:spPr/>
    </dgm:pt>
    <dgm:pt modelId="{E2ADDACE-F32E-4EF5-B9A7-2BC5478DBCA7}" type="pres">
      <dgm:prSet presAssocID="{E60861B0-DD82-4C1D-8669-2067BF5B7C0E}" presName="conn" presStyleLbl="parChTrans1D2" presStyleIdx="0" presStyleCnt="1"/>
      <dgm:spPr/>
      <dgm:t>
        <a:bodyPr/>
        <a:lstStyle/>
        <a:p>
          <a:endParaRPr lang="es-EC"/>
        </a:p>
      </dgm:t>
    </dgm:pt>
    <dgm:pt modelId="{421F3807-5616-48CF-A7E7-C24704E35105}" type="pres">
      <dgm:prSet presAssocID="{E60861B0-DD82-4C1D-8669-2067BF5B7C0E}" presName="extraNode" presStyleLbl="node1" presStyleIdx="0" presStyleCnt="4"/>
      <dgm:spPr/>
    </dgm:pt>
    <dgm:pt modelId="{D8CA2F9F-FBFC-49D4-A678-AB6DCD8F1892}" type="pres">
      <dgm:prSet presAssocID="{E60861B0-DD82-4C1D-8669-2067BF5B7C0E}" presName="dstNode" presStyleLbl="node1" presStyleIdx="0" presStyleCnt="4"/>
      <dgm:spPr/>
    </dgm:pt>
    <dgm:pt modelId="{C4738517-47B7-4921-AD63-BA5D85782926}" type="pres">
      <dgm:prSet presAssocID="{2F13596D-8EF6-4023-8645-3725764B93E8}" presName="text_1" presStyleLbl="node1" presStyleIdx="0" presStyleCnt="4">
        <dgm:presLayoutVars>
          <dgm:bulletEnabled val="1"/>
        </dgm:presLayoutVars>
      </dgm:prSet>
      <dgm:spPr/>
      <dgm:t>
        <a:bodyPr/>
        <a:lstStyle/>
        <a:p>
          <a:endParaRPr lang="es-EC"/>
        </a:p>
      </dgm:t>
    </dgm:pt>
    <dgm:pt modelId="{2FA5345C-BA85-4DE9-B113-3CB21E572B3C}" type="pres">
      <dgm:prSet presAssocID="{2F13596D-8EF6-4023-8645-3725764B93E8}" presName="accent_1" presStyleCnt="0"/>
      <dgm:spPr/>
    </dgm:pt>
    <dgm:pt modelId="{A57AB8D8-5BE6-4F23-9AD7-C2622EF0E572}" type="pres">
      <dgm:prSet presAssocID="{2F13596D-8EF6-4023-8645-3725764B93E8}" presName="accentRepeatNode" presStyleLbl="solidFgAcc1" presStyleIdx="0" presStyleCnt="4"/>
      <dgm:spPr/>
    </dgm:pt>
    <dgm:pt modelId="{DED7F885-D627-4257-B315-734E461B2C8A}" type="pres">
      <dgm:prSet presAssocID="{202C298D-413D-4F1B-8A32-944174023057}" presName="text_2" presStyleLbl="node1" presStyleIdx="1" presStyleCnt="4">
        <dgm:presLayoutVars>
          <dgm:bulletEnabled val="1"/>
        </dgm:presLayoutVars>
      </dgm:prSet>
      <dgm:spPr/>
      <dgm:t>
        <a:bodyPr/>
        <a:lstStyle/>
        <a:p>
          <a:endParaRPr lang="es-EC"/>
        </a:p>
      </dgm:t>
    </dgm:pt>
    <dgm:pt modelId="{731D375B-2507-491F-A8C7-0D1BCFDF3B33}" type="pres">
      <dgm:prSet presAssocID="{202C298D-413D-4F1B-8A32-944174023057}" presName="accent_2" presStyleCnt="0"/>
      <dgm:spPr/>
    </dgm:pt>
    <dgm:pt modelId="{B352746D-A182-441C-ABF8-134F698B7834}" type="pres">
      <dgm:prSet presAssocID="{202C298D-413D-4F1B-8A32-944174023057}" presName="accentRepeatNode" presStyleLbl="solidFgAcc1" presStyleIdx="1" presStyleCnt="4"/>
      <dgm:spPr/>
    </dgm:pt>
    <dgm:pt modelId="{91732D98-C552-4BBC-A038-68B1ACFE034E}" type="pres">
      <dgm:prSet presAssocID="{60C6363D-89E4-41C0-B0CB-83AC83E9530C}" presName="text_3" presStyleLbl="node1" presStyleIdx="2" presStyleCnt="4">
        <dgm:presLayoutVars>
          <dgm:bulletEnabled val="1"/>
        </dgm:presLayoutVars>
      </dgm:prSet>
      <dgm:spPr/>
      <dgm:t>
        <a:bodyPr/>
        <a:lstStyle/>
        <a:p>
          <a:endParaRPr lang="es-EC"/>
        </a:p>
      </dgm:t>
    </dgm:pt>
    <dgm:pt modelId="{122AE7A8-00F2-4E43-86AF-4A5FD88028E2}" type="pres">
      <dgm:prSet presAssocID="{60C6363D-89E4-41C0-B0CB-83AC83E9530C}" presName="accent_3" presStyleCnt="0"/>
      <dgm:spPr/>
    </dgm:pt>
    <dgm:pt modelId="{9AC1C011-8873-41D3-8D23-4FC89CF90DFB}" type="pres">
      <dgm:prSet presAssocID="{60C6363D-89E4-41C0-B0CB-83AC83E9530C}" presName="accentRepeatNode" presStyleLbl="solidFgAcc1" presStyleIdx="2" presStyleCnt="4"/>
      <dgm:spPr/>
    </dgm:pt>
    <dgm:pt modelId="{D22247BC-38E0-4469-9861-DBF8E9F6E263}" type="pres">
      <dgm:prSet presAssocID="{A1C9763E-8FE2-4FC0-BF90-2D95341766C2}" presName="text_4" presStyleLbl="node1" presStyleIdx="3" presStyleCnt="4">
        <dgm:presLayoutVars>
          <dgm:bulletEnabled val="1"/>
        </dgm:presLayoutVars>
      </dgm:prSet>
      <dgm:spPr/>
      <dgm:t>
        <a:bodyPr/>
        <a:lstStyle/>
        <a:p>
          <a:endParaRPr lang="es-ES"/>
        </a:p>
      </dgm:t>
    </dgm:pt>
    <dgm:pt modelId="{1B606746-ED48-4F64-ABD2-85C8C5FBBB9C}" type="pres">
      <dgm:prSet presAssocID="{A1C9763E-8FE2-4FC0-BF90-2D95341766C2}" presName="accent_4" presStyleCnt="0"/>
      <dgm:spPr/>
    </dgm:pt>
    <dgm:pt modelId="{4ABBDED3-D211-41B8-8281-FEEE90487C7A}" type="pres">
      <dgm:prSet presAssocID="{A1C9763E-8FE2-4FC0-BF90-2D95341766C2}" presName="accentRepeatNode" presStyleLbl="solidFgAcc1" presStyleIdx="3" presStyleCnt="4"/>
      <dgm:spPr/>
    </dgm:pt>
  </dgm:ptLst>
  <dgm:cxnLst>
    <dgm:cxn modelId="{CEA5FDCF-6FB9-43E1-AA90-A8E10578A347}" type="presOf" srcId="{2F13596D-8EF6-4023-8645-3725764B93E8}" destId="{C4738517-47B7-4921-AD63-BA5D85782926}" srcOrd="0" destOrd="0" presId="urn:microsoft.com/office/officeart/2008/layout/VerticalCurvedList"/>
    <dgm:cxn modelId="{47DD1F62-42B9-4FF3-8124-D551D19C696B}" type="presOf" srcId="{A1C9763E-8FE2-4FC0-BF90-2D95341766C2}" destId="{D22247BC-38E0-4469-9861-DBF8E9F6E263}" srcOrd="0" destOrd="0" presId="urn:microsoft.com/office/officeart/2008/layout/VerticalCurvedList"/>
    <dgm:cxn modelId="{A975868A-993F-44BC-B162-93585372D993}" srcId="{E60861B0-DD82-4C1D-8669-2067BF5B7C0E}" destId="{60C6363D-89E4-41C0-B0CB-83AC83E9530C}" srcOrd="2" destOrd="0" parTransId="{07E0B8F6-9EB4-4D36-9B2B-BA76A3447E0A}" sibTransId="{A5DEB156-95AB-4B2A-B64D-AA16E48E541B}"/>
    <dgm:cxn modelId="{33E0C537-50C0-4C89-A31D-581401467CDA}" type="presOf" srcId="{202C298D-413D-4F1B-8A32-944174023057}" destId="{DED7F885-D627-4257-B315-734E461B2C8A}" srcOrd="0" destOrd="0" presId="urn:microsoft.com/office/officeart/2008/layout/VerticalCurvedList"/>
    <dgm:cxn modelId="{E906479F-D618-437C-AA50-1AA90F086ABC}" srcId="{E60861B0-DD82-4C1D-8669-2067BF5B7C0E}" destId="{202C298D-413D-4F1B-8A32-944174023057}" srcOrd="1" destOrd="0" parTransId="{5BA8D714-8E2E-42FD-8DD0-FD1FC600D91E}" sibTransId="{0A6BBB37-B9A6-487A-B04B-247583F3DE71}"/>
    <dgm:cxn modelId="{B2571D05-D01C-4001-BA27-C35B47F82694}" type="presOf" srcId="{E60861B0-DD82-4C1D-8669-2067BF5B7C0E}" destId="{F786498D-C150-4371-9393-0AEB91A3B353}" srcOrd="0" destOrd="0" presId="urn:microsoft.com/office/officeart/2008/layout/VerticalCurvedList"/>
    <dgm:cxn modelId="{09DC1CE4-2B78-47D3-8E6E-9B5B10F63A05}" type="presOf" srcId="{31FBDC95-D67F-4654-8959-BFE99A180F84}" destId="{E2ADDACE-F32E-4EF5-B9A7-2BC5478DBCA7}" srcOrd="0" destOrd="0" presId="urn:microsoft.com/office/officeart/2008/layout/VerticalCurvedList"/>
    <dgm:cxn modelId="{FA75795B-20B4-4CA6-AEA4-F1FB600A853E}" srcId="{E60861B0-DD82-4C1D-8669-2067BF5B7C0E}" destId="{A1C9763E-8FE2-4FC0-BF90-2D95341766C2}" srcOrd="3" destOrd="0" parTransId="{11561D15-3546-4D0B-AD6F-137DE198CC7C}" sibTransId="{E4688493-1607-4D28-8C59-DC32405B4E7C}"/>
    <dgm:cxn modelId="{509BEF40-7CB7-49CC-98F8-04F819A11464}" type="presOf" srcId="{60C6363D-89E4-41C0-B0CB-83AC83E9530C}" destId="{91732D98-C552-4BBC-A038-68B1ACFE034E}" srcOrd="0" destOrd="0" presId="urn:microsoft.com/office/officeart/2008/layout/VerticalCurvedList"/>
    <dgm:cxn modelId="{4442F320-023C-4DB4-B7DF-138F586C8987}" srcId="{E60861B0-DD82-4C1D-8669-2067BF5B7C0E}" destId="{2F13596D-8EF6-4023-8645-3725764B93E8}" srcOrd="0" destOrd="0" parTransId="{22EEB649-0873-48B9-87D5-848E160C17CD}" sibTransId="{31FBDC95-D67F-4654-8959-BFE99A180F84}"/>
    <dgm:cxn modelId="{CCAE032E-A497-4C24-A2B1-687CD49802EC}" type="presParOf" srcId="{F786498D-C150-4371-9393-0AEB91A3B353}" destId="{58366A8E-9193-42EC-A9E8-05874E15F54D}" srcOrd="0" destOrd="0" presId="urn:microsoft.com/office/officeart/2008/layout/VerticalCurvedList"/>
    <dgm:cxn modelId="{8BF9CC3D-6725-4370-A386-241E99146979}" type="presParOf" srcId="{58366A8E-9193-42EC-A9E8-05874E15F54D}" destId="{81E7C843-1D55-4379-B02D-B8AA6471C06B}" srcOrd="0" destOrd="0" presId="urn:microsoft.com/office/officeart/2008/layout/VerticalCurvedList"/>
    <dgm:cxn modelId="{B7380594-EFCE-47A5-A43B-5091DB7FE2E2}" type="presParOf" srcId="{81E7C843-1D55-4379-B02D-B8AA6471C06B}" destId="{9E66055D-8BEB-4936-A92D-519E858EF510}" srcOrd="0" destOrd="0" presId="urn:microsoft.com/office/officeart/2008/layout/VerticalCurvedList"/>
    <dgm:cxn modelId="{E1E9D009-F1FC-4E7B-BCC1-6ECD95FBF576}" type="presParOf" srcId="{81E7C843-1D55-4379-B02D-B8AA6471C06B}" destId="{E2ADDACE-F32E-4EF5-B9A7-2BC5478DBCA7}" srcOrd="1" destOrd="0" presId="urn:microsoft.com/office/officeart/2008/layout/VerticalCurvedList"/>
    <dgm:cxn modelId="{D4DCBF7B-383D-433A-BDA3-518EBC4D6206}" type="presParOf" srcId="{81E7C843-1D55-4379-B02D-B8AA6471C06B}" destId="{421F3807-5616-48CF-A7E7-C24704E35105}" srcOrd="2" destOrd="0" presId="urn:microsoft.com/office/officeart/2008/layout/VerticalCurvedList"/>
    <dgm:cxn modelId="{DDB6BFA1-A14A-4BAF-8766-7DE3B056BAFF}" type="presParOf" srcId="{81E7C843-1D55-4379-B02D-B8AA6471C06B}" destId="{D8CA2F9F-FBFC-49D4-A678-AB6DCD8F1892}" srcOrd="3" destOrd="0" presId="urn:microsoft.com/office/officeart/2008/layout/VerticalCurvedList"/>
    <dgm:cxn modelId="{4C52D7F5-9BF4-4BF7-99CE-6CAA59998890}" type="presParOf" srcId="{58366A8E-9193-42EC-A9E8-05874E15F54D}" destId="{C4738517-47B7-4921-AD63-BA5D85782926}" srcOrd="1" destOrd="0" presId="urn:microsoft.com/office/officeart/2008/layout/VerticalCurvedList"/>
    <dgm:cxn modelId="{CBFD5D70-6283-430A-8A5A-FA5497932B0F}" type="presParOf" srcId="{58366A8E-9193-42EC-A9E8-05874E15F54D}" destId="{2FA5345C-BA85-4DE9-B113-3CB21E572B3C}" srcOrd="2" destOrd="0" presId="urn:microsoft.com/office/officeart/2008/layout/VerticalCurvedList"/>
    <dgm:cxn modelId="{5DB2116F-AB8D-4BDD-B949-4C303D48B8EB}" type="presParOf" srcId="{2FA5345C-BA85-4DE9-B113-3CB21E572B3C}" destId="{A57AB8D8-5BE6-4F23-9AD7-C2622EF0E572}" srcOrd="0" destOrd="0" presId="urn:microsoft.com/office/officeart/2008/layout/VerticalCurvedList"/>
    <dgm:cxn modelId="{FE40776F-D53B-4B80-B7C9-1BEBC6527AD9}" type="presParOf" srcId="{58366A8E-9193-42EC-A9E8-05874E15F54D}" destId="{DED7F885-D627-4257-B315-734E461B2C8A}" srcOrd="3" destOrd="0" presId="urn:microsoft.com/office/officeart/2008/layout/VerticalCurvedList"/>
    <dgm:cxn modelId="{EB6EA2BA-ADAF-4296-A762-8D567698D9BE}" type="presParOf" srcId="{58366A8E-9193-42EC-A9E8-05874E15F54D}" destId="{731D375B-2507-491F-A8C7-0D1BCFDF3B33}" srcOrd="4" destOrd="0" presId="urn:microsoft.com/office/officeart/2008/layout/VerticalCurvedList"/>
    <dgm:cxn modelId="{C97D83EA-E5EC-421C-976A-8751E30DB855}" type="presParOf" srcId="{731D375B-2507-491F-A8C7-0D1BCFDF3B33}" destId="{B352746D-A182-441C-ABF8-134F698B7834}" srcOrd="0" destOrd="0" presId="urn:microsoft.com/office/officeart/2008/layout/VerticalCurvedList"/>
    <dgm:cxn modelId="{DAF7466E-69E2-4ED6-AEDD-5F88FF1D991A}" type="presParOf" srcId="{58366A8E-9193-42EC-A9E8-05874E15F54D}" destId="{91732D98-C552-4BBC-A038-68B1ACFE034E}" srcOrd="5" destOrd="0" presId="urn:microsoft.com/office/officeart/2008/layout/VerticalCurvedList"/>
    <dgm:cxn modelId="{EA6B4CD9-B40B-4107-9732-8E29BBF3A8F3}" type="presParOf" srcId="{58366A8E-9193-42EC-A9E8-05874E15F54D}" destId="{122AE7A8-00F2-4E43-86AF-4A5FD88028E2}" srcOrd="6" destOrd="0" presId="urn:microsoft.com/office/officeart/2008/layout/VerticalCurvedList"/>
    <dgm:cxn modelId="{EE24934D-55C6-4D69-B896-402206B3D328}" type="presParOf" srcId="{122AE7A8-00F2-4E43-86AF-4A5FD88028E2}" destId="{9AC1C011-8873-41D3-8D23-4FC89CF90DFB}" srcOrd="0" destOrd="0" presId="urn:microsoft.com/office/officeart/2008/layout/VerticalCurvedList"/>
    <dgm:cxn modelId="{970D7566-7750-4502-96AD-E8C4D8A7512D}" type="presParOf" srcId="{58366A8E-9193-42EC-A9E8-05874E15F54D}" destId="{D22247BC-38E0-4469-9861-DBF8E9F6E263}" srcOrd="7" destOrd="0" presId="urn:microsoft.com/office/officeart/2008/layout/VerticalCurvedList"/>
    <dgm:cxn modelId="{7DD4207F-6249-4455-BA0B-ED513A40208E}" type="presParOf" srcId="{58366A8E-9193-42EC-A9E8-05874E15F54D}" destId="{1B606746-ED48-4F64-ABD2-85C8C5FBBB9C}" srcOrd="8" destOrd="0" presId="urn:microsoft.com/office/officeart/2008/layout/VerticalCurvedList"/>
    <dgm:cxn modelId="{C34038C0-17EE-480F-87CD-94D068B30845}" type="presParOf" srcId="{1B606746-ED48-4F64-ABD2-85C8C5FBBB9C}" destId="{4ABBDED3-D211-41B8-8281-FEEE90487C7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BCFB8-1C36-432B-B01E-DF8331364D0C}">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1C0657E-53FD-48D3-AEBF-12F7518BAAC3}">
      <dsp:nvSpPr>
        <dsp:cNvPr id="0" name=""/>
        <dsp:cNvSpPr/>
      </dsp:nvSpPr>
      <dsp:spPr>
        <a:xfrm>
          <a:off x="328048" y="214010"/>
          <a:ext cx="5712764"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9612" tIns="55880" rIns="55880" bIns="55880" numCol="1" spcCol="1270" anchor="ctr" anchorCtr="0">
          <a:noAutofit/>
        </a:bodyPr>
        <a:lstStyle/>
        <a:p>
          <a:pPr lvl="0" algn="l" defTabSz="977900">
            <a:lnSpc>
              <a:spcPct val="90000"/>
            </a:lnSpc>
            <a:spcBef>
              <a:spcPct val="0"/>
            </a:spcBef>
            <a:spcAft>
              <a:spcPct val="35000"/>
            </a:spcAft>
          </a:pPr>
          <a:r>
            <a:rPr lang="es-EC" sz="2200" kern="1200" dirty="0" smtClean="0"/>
            <a:t>Introducción</a:t>
          </a:r>
        </a:p>
      </dsp:txBody>
      <dsp:txXfrm>
        <a:off x="328048" y="214010"/>
        <a:ext cx="5712764" cy="427857"/>
      </dsp:txXfrm>
    </dsp:sp>
    <dsp:sp modelId="{522CB245-3594-465B-8A32-35FD1911B6C4}">
      <dsp:nvSpPr>
        <dsp:cNvPr id="0" name=""/>
        <dsp:cNvSpPr/>
      </dsp:nvSpPr>
      <dsp:spPr>
        <a:xfrm>
          <a:off x="60637" y="160528"/>
          <a:ext cx="534822" cy="534822"/>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E4FE673-A060-48F0-800A-F9429837158E}">
      <dsp:nvSpPr>
        <dsp:cNvPr id="0" name=""/>
        <dsp:cNvSpPr/>
      </dsp:nvSpPr>
      <dsp:spPr>
        <a:xfrm>
          <a:off x="679991" y="855715"/>
          <a:ext cx="5360822"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9612" tIns="55880" rIns="55880" bIns="55880" numCol="1" spcCol="1270" anchor="ctr" anchorCtr="0">
          <a:noAutofit/>
        </a:bodyPr>
        <a:lstStyle/>
        <a:p>
          <a:pPr lvl="0" algn="l" defTabSz="977900">
            <a:lnSpc>
              <a:spcPct val="90000"/>
            </a:lnSpc>
            <a:spcBef>
              <a:spcPct val="0"/>
            </a:spcBef>
            <a:spcAft>
              <a:spcPct val="35000"/>
            </a:spcAft>
          </a:pPr>
          <a:r>
            <a:rPr lang="es-EC" sz="2200" kern="1200" dirty="0" smtClean="0"/>
            <a:t>Marco Teórico</a:t>
          </a:r>
        </a:p>
      </dsp:txBody>
      <dsp:txXfrm>
        <a:off x="679991" y="855715"/>
        <a:ext cx="5360822" cy="427857"/>
      </dsp:txXfrm>
    </dsp:sp>
    <dsp:sp modelId="{1F85D284-B765-44BC-A924-2548927660AE}">
      <dsp:nvSpPr>
        <dsp:cNvPr id="0" name=""/>
        <dsp:cNvSpPr/>
      </dsp:nvSpPr>
      <dsp:spPr>
        <a:xfrm>
          <a:off x="412579" y="802233"/>
          <a:ext cx="534822" cy="534822"/>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0CFA7DB3-D57E-47C4-ACA1-338BB11C0012}">
      <dsp:nvSpPr>
        <dsp:cNvPr id="0" name=""/>
        <dsp:cNvSpPr/>
      </dsp:nvSpPr>
      <dsp:spPr>
        <a:xfrm>
          <a:off x="840925" y="1497421"/>
          <a:ext cx="5199888"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9612" tIns="55880" rIns="55880" bIns="55880" numCol="1" spcCol="1270" anchor="ctr" anchorCtr="0">
          <a:noAutofit/>
        </a:bodyPr>
        <a:lstStyle/>
        <a:p>
          <a:pPr lvl="0" algn="l" defTabSz="977900">
            <a:lnSpc>
              <a:spcPct val="90000"/>
            </a:lnSpc>
            <a:spcBef>
              <a:spcPct val="0"/>
            </a:spcBef>
            <a:spcAft>
              <a:spcPct val="35000"/>
            </a:spcAft>
          </a:pPr>
          <a:r>
            <a:rPr lang="es-EC" sz="2200" kern="1200" dirty="0" smtClean="0"/>
            <a:t>Diseño de la Repotenciación</a:t>
          </a:r>
          <a:endParaRPr lang="es-EC" sz="2200" kern="1200" dirty="0"/>
        </a:p>
      </dsp:txBody>
      <dsp:txXfrm>
        <a:off x="840925" y="1497421"/>
        <a:ext cx="5199888" cy="427857"/>
      </dsp:txXfrm>
    </dsp:sp>
    <dsp:sp modelId="{99293767-B56E-421D-8091-B5AA4FD935B5}">
      <dsp:nvSpPr>
        <dsp:cNvPr id="0" name=""/>
        <dsp:cNvSpPr/>
      </dsp:nvSpPr>
      <dsp:spPr>
        <a:xfrm>
          <a:off x="573514" y="1443939"/>
          <a:ext cx="534822" cy="534822"/>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C6A4E12-5FF1-4814-8B57-0D2AA45EE4C3}">
      <dsp:nvSpPr>
        <dsp:cNvPr id="0" name=""/>
        <dsp:cNvSpPr/>
      </dsp:nvSpPr>
      <dsp:spPr>
        <a:xfrm>
          <a:off x="840925" y="2138720"/>
          <a:ext cx="5199888"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9612" tIns="55880" rIns="55880" bIns="55880" numCol="1" spcCol="1270" anchor="ctr" anchorCtr="0">
          <a:noAutofit/>
        </a:bodyPr>
        <a:lstStyle/>
        <a:p>
          <a:pPr lvl="0" algn="l" defTabSz="977900">
            <a:lnSpc>
              <a:spcPct val="90000"/>
            </a:lnSpc>
            <a:spcBef>
              <a:spcPct val="0"/>
            </a:spcBef>
            <a:spcAft>
              <a:spcPct val="35000"/>
            </a:spcAft>
          </a:pPr>
          <a:r>
            <a:rPr lang="es-EC" sz="2200" kern="1200" dirty="0" smtClean="0"/>
            <a:t>Implementación de la Repotenciación</a:t>
          </a:r>
          <a:endParaRPr lang="es-EC" sz="2200" kern="1200" dirty="0"/>
        </a:p>
      </dsp:txBody>
      <dsp:txXfrm>
        <a:off x="840925" y="2138720"/>
        <a:ext cx="5199888" cy="427857"/>
      </dsp:txXfrm>
    </dsp:sp>
    <dsp:sp modelId="{2468443D-282C-40BE-AB3D-A475CD5B0A2A}">
      <dsp:nvSpPr>
        <dsp:cNvPr id="0" name=""/>
        <dsp:cNvSpPr/>
      </dsp:nvSpPr>
      <dsp:spPr>
        <a:xfrm>
          <a:off x="573514" y="2085238"/>
          <a:ext cx="534822" cy="534822"/>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C38F7810-BD38-446C-9C24-E156CC037019}">
      <dsp:nvSpPr>
        <dsp:cNvPr id="0" name=""/>
        <dsp:cNvSpPr/>
      </dsp:nvSpPr>
      <dsp:spPr>
        <a:xfrm>
          <a:off x="679991" y="2780426"/>
          <a:ext cx="5360822"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9612" tIns="55880" rIns="55880" bIns="55880" numCol="1" spcCol="1270" anchor="ctr" anchorCtr="0">
          <a:noAutofit/>
        </a:bodyPr>
        <a:lstStyle/>
        <a:p>
          <a:pPr lvl="0" algn="l" defTabSz="977900">
            <a:lnSpc>
              <a:spcPct val="90000"/>
            </a:lnSpc>
            <a:spcBef>
              <a:spcPct val="0"/>
            </a:spcBef>
            <a:spcAft>
              <a:spcPct val="35000"/>
            </a:spcAft>
          </a:pPr>
          <a:r>
            <a:rPr lang="es-EC" sz="2200" kern="1200" dirty="0" smtClean="0"/>
            <a:t>Pruebas y Resultados</a:t>
          </a:r>
          <a:endParaRPr lang="es-EC" sz="2200" kern="1200" dirty="0"/>
        </a:p>
      </dsp:txBody>
      <dsp:txXfrm>
        <a:off x="679991" y="2780426"/>
        <a:ext cx="5360822" cy="427857"/>
      </dsp:txXfrm>
    </dsp:sp>
    <dsp:sp modelId="{619AFB77-76F8-48D1-BAF1-E84AE5F82F8D}">
      <dsp:nvSpPr>
        <dsp:cNvPr id="0" name=""/>
        <dsp:cNvSpPr/>
      </dsp:nvSpPr>
      <dsp:spPr>
        <a:xfrm>
          <a:off x="412579" y="2726944"/>
          <a:ext cx="534822" cy="534822"/>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2BE17A2-1628-4673-A0C5-C00F90B824F3}">
      <dsp:nvSpPr>
        <dsp:cNvPr id="0" name=""/>
        <dsp:cNvSpPr/>
      </dsp:nvSpPr>
      <dsp:spPr>
        <a:xfrm>
          <a:off x="328048" y="3422131"/>
          <a:ext cx="5712764"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9612" tIns="55880" rIns="55880" bIns="55880" numCol="1" spcCol="1270" anchor="ctr" anchorCtr="0">
          <a:noAutofit/>
        </a:bodyPr>
        <a:lstStyle/>
        <a:p>
          <a:pPr lvl="0" algn="l" defTabSz="977900">
            <a:lnSpc>
              <a:spcPct val="90000"/>
            </a:lnSpc>
            <a:spcBef>
              <a:spcPct val="0"/>
            </a:spcBef>
            <a:spcAft>
              <a:spcPct val="35000"/>
            </a:spcAft>
          </a:pPr>
          <a:r>
            <a:rPr lang="es-EC" sz="2200" kern="1200" dirty="0" smtClean="0"/>
            <a:t>Conclusiones y Recomendaciones</a:t>
          </a:r>
          <a:endParaRPr lang="es-EC" sz="2200" kern="1200" dirty="0"/>
        </a:p>
      </dsp:txBody>
      <dsp:txXfrm>
        <a:off x="328048" y="3422131"/>
        <a:ext cx="5712764" cy="427857"/>
      </dsp:txXfrm>
    </dsp:sp>
    <dsp:sp modelId="{ABF1D91D-3CBF-409B-83E2-19D3ACDA778B}">
      <dsp:nvSpPr>
        <dsp:cNvPr id="0" name=""/>
        <dsp:cNvSpPr/>
      </dsp:nvSpPr>
      <dsp:spPr>
        <a:xfrm>
          <a:off x="60637" y="3368649"/>
          <a:ext cx="534822" cy="534822"/>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38298-369C-44A3-992E-FE3B92CDE73E}">
      <dsp:nvSpPr>
        <dsp:cNvPr id="0" name=""/>
        <dsp:cNvSpPr/>
      </dsp:nvSpPr>
      <dsp:spPr>
        <a:xfrm>
          <a:off x="5562939" y="3633003"/>
          <a:ext cx="313014" cy="91440"/>
        </a:xfrm>
        <a:custGeom>
          <a:avLst/>
          <a:gdLst/>
          <a:ahLst/>
          <a:cxnLst/>
          <a:rect l="0" t="0" r="0" b="0"/>
          <a:pathLst>
            <a:path>
              <a:moveTo>
                <a:pt x="0" y="46817"/>
              </a:moveTo>
              <a:lnTo>
                <a:pt x="156507" y="46817"/>
              </a:lnTo>
              <a:lnTo>
                <a:pt x="156507" y="45720"/>
              </a:lnTo>
              <a:lnTo>
                <a:pt x="313014"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711620" y="3670897"/>
        <a:ext cx="15650" cy="15650"/>
      </dsp:txXfrm>
    </dsp:sp>
    <dsp:sp modelId="{C488E751-ED9E-4C30-A2B5-76F9F99CC260}">
      <dsp:nvSpPr>
        <dsp:cNvPr id="0" name=""/>
        <dsp:cNvSpPr/>
      </dsp:nvSpPr>
      <dsp:spPr>
        <a:xfrm>
          <a:off x="3039170" y="2321648"/>
          <a:ext cx="303793" cy="1358172"/>
        </a:xfrm>
        <a:custGeom>
          <a:avLst/>
          <a:gdLst/>
          <a:ahLst/>
          <a:cxnLst/>
          <a:rect l="0" t="0" r="0" b="0"/>
          <a:pathLst>
            <a:path>
              <a:moveTo>
                <a:pt x="0" y="0"/>
              </a:moveTo>
              <a:lnTo>
                <a:pt x="151896" y="0"/>
              </a:lnTo>
              <a:lnTo>
                <a:pt x="151896" y="1358172"/>
              </a:lnTo>
              <a:lnTo>
                <a:pt x="303793" y="1358172"/>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56274" y="2965941"/>
        <a:ext cx="69586" cy="69586"/>
      </dsp:txXfrm>
    </dsp:sp>
    <dsp:sp modelId="{42488C00-7143-4FD6-8978-6B3385153F25}">
      <dsp:nvSpPr>
        <dsp:cNvPr id="0" name=""/>
        <dsp:cNvSpPr/>
      </dsp:nvSpPr>
      <dsp:spPr>
        <a:xfrm>
          <a:off x="5562939" y="1234456"/>
          <a:ext cx="303793" cy="91440"/>
        </a:xfrm>
        <a:custGeom>
          <a:avLst/>
          <a:gdLst/>
          <a:ahLst/>
          <a:cxnLst/>
          <a:rect l="0" t="0" r="0" b="0"/>
          <a:pathLst>
            <a:path>
              <a:moveTo>
                <a:pt x="0" y="45720"/>
              </a:moveTo>
              <a:lnTo>
                <a:pt x="151896" y="45720"/>
              </a:lnTo>
              <a:lnTo>
                <a:pt x="151896" y="46159"/>
              </a:lnTo>
              <a:lnTo>
                <a:pt x="303793" y="46159"/>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707241" y="1272581"/>
        <a:ext cx="15189" cy="15189"/>
      </dsp:txXfrm>
    </dsp:sp>
    <dsp:sp modelId="{54DF0948-9708-42AB-BD6B-AF74DD8B7872}">
      <dsp:nvSpPr>
        <dsp:cNvPr id="0" name=""/>
        <dsp:cNvSpPr/>
      </dsp:nvSpPr>
      <dsp:spPr>
        <a:xfrm>
          <a:off x="3039170" y="1280176"/>
          <a:ext cx="303793" cy="1041471"/>
        </a:xfrm>
        <a:custGeom>
          <a:avLst/>
          <a:gdLst/>
          <a:ahLst/>
          <a:cxnLst/>
          <a:rect l="0" t="0" r="0" b="0"/>
          <a:pathLst>
            <a:path>
              <a:moveTo>
                <a:pt x="0" y="1041471"/>
              </a:moveTo>
              <a:lnTo>
                <a:pt x="151896" y="1041471"/>
              </a:lnTo>
              <a:lnTo>
                <a:pt x="151896" y="0"/>
              </a:lnTo>
              <a:lnTo>
                <a:pt x="303793"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63945" y="1773790"/>
        <a:ext cx="54243" cy="54243"/>
      </dsp:txXfrm>
    </dsp:sp>
    <dsp:sp modelId="{428D6BB4-FC28-4BB2-AC0A-12690F6AB16A}">
      <dsp:nvSpPr>
        <dsp:cNvPr id="0" name=""/>
        <dsp:cNvSpPr/>
      </dsp:nvSpPr>
      <dsp:spPr>
        <a:xfrm>
          <a:off x="472323" y="2275921"/>
          <a:ext cx="303793" cy="91440"/>
        </a:xfrm>
        <a:custGeom>
          <a:avLst/>
          <a:gdLst/>
          <a:ahLst/>
          <a:cxnLst/>
          <a:rect l="0" t="0" r="0" b="0"/>
          <a:pathLst>
            <a:path>
              <a:moveTo>
                <a:pt x="0" y="45720"/>
              </a:moveTo>
              <a:lnTo>
                <a:pt x="151896" y="45720"/>
              </a:lnTo>
              <a:lnTo>
                <a:pt x="151896" y="45726"/>
              </a:lnTo>
              <a:lnTo>
                <a:pt x="303793" y="45726"/>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616625" y="2314046"/>
        <a:ext cx="15189" cy="15189"/>
      </dsp:txXfrm>
    </dsp:sp>
    <dsp:sp modelId="{E41D3809-B005-4A92-8750-C3A4CF859DC2}">
      <dsp:nvSpPr>
        <dsp:cNvPr id="0" name=""/>
        <dsp:cNvSpPr/>
      </dsp:nvSpPr>
      <dsp:spPr>
        <a:xfrm rot="16200000">
          <a:off x="-1613603" y="2090091"/>
          <a:ext cx="3708753" cy="463100"/>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Introducción</a:t>
          </a:r>
          <a:endParaRPr lang="es-ES" sz="2400" b="1" kern="1200" dirty="0"/>
        </a:p>
      </dsp:txBody>
      <dsp:txXfrm>
        <a:off x="-1613603" y="2090091"/>
        <a:ext cx="3708753" cy="463100"/>
      </dsp:txXfrm>
    </dsp:sp>
    <dsp:sp modelId="{C308DCDF-E135-427B-A633-365CDF27D37D}">
      <dsp:nvSpPr>
        <dsp:cNvPr id="0" name=""/>
        <dsp:cNvSpPr/>
      </dsp:nvSpPr>
      <dsp:spPr>
        <a:xfrm>
          <a:off x="776117" y="1349208"/>
          <a:ext cx="2263052" cy="1944878"/>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Es uno de los materiales mas ampliamente usados en la actualidad,  se emplea para la elaboración de utensilios de uso cotidiano, como para la fabricación de piezas específicas para determinada actividad u objeto.</a:t>
          </a:r>
          <a:endParaRPr lang="es-ES" sz="1400" kern="1200" dirty="0"/>
        </a:p>
      </dsp:txBody>
      <dsp:txXfrm>
        <a:off x="776117" y="1349208"/>
        <a:ext cx="2263052" cy="1944878"/>
      </dsp:txXfrm>
    </dsp:sp>
    <dsp:sp modelId="{D34E771E-396B-4BCC-8183-B89C34A4946D}">
      <dsp:nvSpPr>
        <dsp:cNvPr id="0" name=""/>
        <dsp:cNvSpPr/>
      </dsp:nvSpPr>
      <dsp:spPr>
        <a:xfrm>
          <a:off x="3342964" y="1048626"/>
          <a:ext cx="2219974" cy="463100"/>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Sus cualidades son:</a:t>
          </a:r>
          <a:endParaRPr lang="es-ES" sz="1400" kern="1200" dirty="0"/>
        </a:p>
      </dsp:txBody>
      <dsp:txXfrm>
        <a:off x="3342964" y="1048626"/>
        <a:ext cx="2219974" cy="463100"/>
      </dsp:txXfrm>
    </dsp:sp>
    <dsp:sp modelId="{EF6BD4C2-25A2-4047-B7B4-DBD6F6CD2204}">
      <dsp:nvSpPr>
        <dsp:cNvPr id="0" name=""/>
        <dsp:cNvSpPr/>
      </dsp:nvSpPr>
      <dsp:spPr>
        <a:xfrm>
          <a:off x="5866733" y="0"/>
          <a:ext cx="2399896" cy="2561233"/>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 Bajo costo.</a:t>
          </a:r>
        </a:p>
        <a:p>
          <a:pPr lvl="0" algn="ctr" defTabSz="622300">
            <a:lnSpc>
              <a:spcPct val="90000"/>
            </a:lnSpc>
            <a:spcBef>
              <a:spcPct val="0"/>
            </a:spcBef>
            <a:spcAft>
              <a:spcPct val="35000"/>
            </a:spcAft>
          </a:pPr>
          <a:r>
            <a:rPr lang="es-ES" sz="1400" kern="1200" dirty="0" smtClean="0"/>
            <a:t>-ligeros.</a:t>
          </a:r>
        </a:p>
        <a:p>
          <a:pPr lvl="0" algn="ctr" defTabSz="622300">
            <a:lnSpc>
              <a:spcPct val="90000"/>
            </a:lnSpc>
            <a:spcBef>
              <a:spcPct val="0"/>
            </a:spcBef>
            <a:spcAft>
              <a:spcPct val="35000"/>
            </a:spcAft>
          </a:pPr>
          <a:r>
            <a:rPr lang="es-ES" sz="1400" kern="1200" dirty="0" smtClean="0"/>
            <a:t>-Resistentes.</a:t>
          </a:r>
        </a:p>
        <a:p>
          <a:pPr lvl="0" algn="ctr" defTabSz="622300">
            <a:lnSpc>
              <a:spcPct val="90000"/>
            </a:lnSpc>
            <a:spcBef>
              <a:spcPct val="0"/>
            </a:spcBef>
            <a:spcAft>
              <a:spcPct val="35000"/>
            </a:spcAft>
          </a:pPr>
          <a:r>
            <a:rPr lang="es-ES" sz="1400" kern="1200" dirty="0" smtClean="0"/>
            <a:t>-Inertes.</a:t>
          </a:r>
        </a:p>
        <a:p>
          <a:pPr lvl="0" algn="ctr" defTabSz="622300">
            <a:lnSpc>
              <a:spcPct val="90000"/>
            </a:lnSpc>
            <a:spcBef>
              <a:spcPct val="0"/>
            </a:spcBef>
            <a:spcAft>
              <a:spcPct val="35000"/>
            </a:spcAft>
          </a:pPr>
          <a:r>
            <a:rPr lang="es-ES" sz="1400" kern="1200" dirty="0" smtClean="0"/>
            <a:t>-Versátiles.</a:t>
          </a:r>
        </a:p>
        <a:p>
          <a:pPr lvl="0" algn="ctr" defTabSz="622300">
            <a:lnSpc>
              <a:spcPct val="90000"/>
            </a:lnSpc>
            <a:spcBef>
              <a:spcPct val="0"/>
            </a:spcBef>
            <a:spcAft>
              <a:spcPct val="35000"/>
            </a:spcAft>
          </a:pPr>
          <a:r>
            <a:rPr lang="es-ES" sz="1400" kern="1200" dirty="0" smtClean="0"/>
            <a:t>-Aislantes.</a:t>
          </a:r>
        </a:p>
        <a:p>
          <a:pPr lvl="0" algn="ctr" defTabSz="622300">
            <a:lnSpc>
              <a:spcPct val="90000"/>
            </a:lnSpc>
            <a:spcBef>
              <a:spcPct val="0"/>
            </a:spcBef>
            <a:spcAft>
              <a:spcPct val="35000"/>
            </a:spcAft>
          </a:pPr>
          <a:r>
            <a:rPr lang="es-ES" sz="1400" kern="1200" dirty="0" smtClean="0"/>
            <a:t>-Duraderos.</a:t>
          </a:r>
        </a:p>
        <a:p>
          <a:pPr lvl="0" algn="ctr" defTabSz="622300">
            <a:lnSpc>
              <a:spcPct val="90000"/>
            </a:lnSpc>
            <a:spcBef>
              <a:spcPct val="0"/>
            </a:spcBef>
            <a:spcAft>
              <a:spcPct val="35000"/>
            </a:spcAft>
          </a:pPr>
          <a:r>
            <a:rPr lang="es-ES" sz="1400" kern="1200" dirty="0" smtClean="0"/>
            <a:t>-Moldeables.</a:t>
          </a:r>
        </a:p>
        <a:p>
          <a:pPr lvl="0" algn="ctr" defTabSz="622300">
            <a:lnSpc>
              <a:spcPct val="90000"/>
            </a:lnSpc>
            <a:spcBef>
              <a:spcPct val="0"/>
            </a:spcBef>
            <a:spcAft>
              <a:spcPct val="35000"/>
            </a:spcAft>
          </a:pPr>
          <a:r>
            <a:rPr lang="es-ES" sz="1400" kern="1200" dirty="0" smtClean="0"/>
            <a:t>-Estéticos, etc.</a:t>
          </a:r>
          <a:endParaRPr lang="es-ES" sz="1400" kern="1200" dirty="0"/>
        </a:p>
      </dsp:txBody>
      <dsp:txXfrm>
        <a:off x="5866733" y="0"/>
        <a:ext cx="2399896" cy="2561233"/>
      </dsp:txXfrm>
    </dsp:sp>
    <dsp:sp modelId="{33E68FE4-6F21-48FF-BB3C-8FC6BE6158E7}">
      <dsp:nvSpPr>
        <dsp:cNvPr id="0" name=""/>
        <dsp:cNvSpPr/>
      </dsp:nvSpPr>
      <dsp:spPr>
        <a:xfrm>
          <a:off x="3342964" y="3399644"/>
          <a:ext cx="2219974" cy="560351"/>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Métodos para su procesamiento son:</a:t>
          </a:r>
          <a:endParaRPr lang="es-ES" sz="1400" kern="1200" dirty="0"/>
        </a:p>
      </dsp:txBody>
      <dsp:txXfrm>
        <a:off x="3342964" y="3399644"/>
        <a:ext cx="2219974" cy="560351"/>
      </dsp:txXfrm>
    </dsp:sp>
    <dsp:sp modelId="{8CF08962-592C-4BC8-AED4-89BA77D3AFA3}">
      <dsp:nvSpPr>
        <dsp:cNvPr id="0" name=""/>
        <dsp:cNvSpPr/>
      </dsp:nvSpPr>
      <dsp:spPr>
        <a:xfrm>
          <a:off x="5875953" y="2879879"/>
          <a:ext cx="2399896" cy="1597687"/>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s-ES" sz="1400" kern="1200" dirty="0" smtClean="0"/>
        </a:p>
        <a:p>
          <a:pPr lvl="0" algn="ctr" defTabSz="622300">
            <a:lnSpc>
              <a:spcPct val="90000"/>
            </a:lnSpc>
            <a:spcBef>
              <a:spcPct val="0"/>
            </a:spcBef>
            <a:spcAft>
              <a:spcPct val="35000"/>
            </a:spcAft>
          </a:pPr>
          <a:r>
            <a:rPr lang="es-ES" sz="1400" kern="1200" dirty="0" smtClean="0"/>
            <a:t>-Moldeo por prensa.</a:t>
          </a:r>
        </a:p>
        <a:p>
          <a:pPr lvl="0" algn="ctr" defTabSz="622300">
            <a:lnSpc>
              <a:spcPct val="90000"/>
            </a:lnSpc>
            <a:spcBef>
              <a:spcPct val="0"/>
            </a:spcBef>
            <a:spcAft>
              <a:spcPct val="35000"/>
            </a:spcAft>
          </a:pPr>
          <a:r>
            <a:rPr lang="es-ES" sz="1400" kern="1200" dirty="0" smtClean="0"/>
            <a:t>-Por soplado.</a:t>
          </a:r>
        </a:p>
        <a:p>
          <a:pPr lvl="0" algn="ctr" defTabSz="622300">
            <a:lnSpc>
              <a:spcPct val="90000"/>
            </a:lnSpc>
            <a:spcBef>
              <a:spcPct val="0"/>
            </a:spcBef>
            <a:spcAft>
              <a:spcPct val="35000"/>
            </a:spcAft>
          </a:pPr>
          <a:r>
            <a:rPr lang="es-ES" sz="1400" kern="1200" dirty="0" smtClean="0"/>
            <a:t>-Por termo formado.</a:t>
          </a:r>
        </a:p>
        <a:p>
          <a:pPr lvl="0" algn="ctr" defTabSz="622300">
            <a:lnSpc>
              <a:spcPct val="90000"/>
            </a:lnSpc>
            <a:spcBef>
              <a:spcPct val="0"/>
            </a:spcBef>
            <a:spcAft>
              <a:spcPct val="35000"/>
            </a:spcAft>
          </a:pPr>
          <a:r>
            <a:rPr lang="es-ES" sz="1400" kern="1200" dirty="0" smtClean="0"/>
            <a:t>Por calandrado.</a:t>
          </a:r>
        </a:p>
        <a:p>
          <a:pPr lvl="0" algn="ctr" defTabSz="622300">
            <a:lnSpc>
              <a:spcPct val="90000"/>
            </a:lnSpc>
            <a:spcBef>
              <a:spcPct val="0"/>
            </a:spcBef>
            <a:spcAft>
              <a:spcPct val="35000"/>
            </a:spcAft>
          </a:pPr>
          <a:r>
            <a:rPr lang="es-ES" sz="1400" kern="1200" dirty="0" smtClean="0"/>
            <a:t>- Por Inyección.</a:t>
          </a:r>
        </a:p>
        <a:p>
          <a:pPr lvl="0" algn="ctr" defTabSz="622300">
            <a:lnSpc>
              <a:spcPct val="90000"/>
            </a:lnSpc>
            <a:spcBef>
              <a:spcPct val="0"/>
            </a:spcBef>
            <a:spcAft>
              <a:spcPct val="35000"/>
            </a:spcAft>
          </a:pPr>
          <a:r>
            <a:rPr lang="es-ES" sz="1400" kern="1200" dirty="0" smtClean="0"/>
            <a:t> </a:t>
          </a:r>
          <a:endParaRPr lang="es-ES" sz="1400" kern="1200" dirty="0"/>
        </a:p>
      </dsp:txBody>
      <dsp:txXfrm>
        <a:off x="5875953" y="2879879"/>
        <a:ext cx="2399896" cy="159768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A76CF-4163-419F-83A4-5CC5C0F87FE8}">
      <dsp:nvSpPr>
        <dsp:cNvPr id="0" name=""/>
        <dsp:cNvSpPr/>
      </dsp:nvSpPr>
      <dsp:spPr>
        <a:xfrm>
          <a:off x="4514628" y="2410267"/>
          <a:ext cx="452172" cy="1567786"/>
        </a:xfrm>
        <a:custGeom>
          <a:avLst/>
          <a:gdLst/>
          <a:ahLst/>
          <a:cxnLst/>
          <a:rect l="0" t="0" r="0" b="0"/>
          <a:pathLst>
            <a:path>
              <a:moveTo>
                <a:pt x="0" y="0"/>
              </a:moveTo>
              <a:lnTo>
                <a:pt x="226086" y="0"/>
              </a:lnTo>
              <a:lnTo>
                <a:pt x="226086" y="1567786"/>
              </a:lnTo>
              <a:lnTo>
                <a:pt x="452172" y="1567786"/>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699922" y="3153368"/>
        <a:ext cx="81584" cy="81584"/>
      </dsp:txXfrm>
    </dsp:sp>
    <dsp:sp modelId="{C488E751-ED9E-4C30-A2B5-76F9F99CC260}">
      <dsp:nvSpPr>
        <dsp:cNvPr id="0" name=""/>
        <dsp:cNvSpPr/>
      </dsp:nvSpPr>
      <dsp:spPr>
        <a:xfrm>
          <a:off x="4514628" y="2410267"/>
          <a:ext cx="452172" cy="103382"/>
        </a:xfrm>
        <a:custGeom>
          <a:avLst/>
          <a:gdLst/>
          <a:ahLst/>
          <a:cxnLst/>
          <a:rect l="0" t="0" r="0" b="0"/>
          <a:pathLst>
            <a:path>
              <a:moveTo>
                <a:pt x="0" y="0"/>
              </a:moveTo>
              <a:lnTo>
                <a:pt x="226086" y="0"/>
              </a:lnTo>
              <a:lnTo>
                <a:pt x="226086" y="103382"/>
              </a:lnTo>
              <a:lnTo>
                <a:pt x="452172" y="103382"/>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729118" y="2450362"/>
        <a:ext cx="23192" cy="23192"/>
      </dsp:txXfrm>
    </dsp:sp>
    <dsp:sp modelId="{54DF0948-9708-42AB-BD6B-AF74DD8B7872}">
      <dsp:nvSpPr>
        <dsp:cNvPr id="0" name=""/>
        <dsp:cNvSpPr/>
      </dsp:nvSpPr>
      <dsp:spPr>
        <a:xfrm>
          <a:off x="4514628" y="811986"/>
          <a:ext cx="452172" cy="1598280"/>
        </a:xfrm>
        <a:custGeom>
          <a:avLst/>
          <a:gdLst/>
          <a:ahLst/>
          <a:cxnLst/>
          <a:rect l="0" t="0" r="0" b="0"/>
          <a:pathLst>
            <a:path>
              <a:moveTo>
                <a:pt x="0" y="1598280"/>
              </a:moveTo>
              <a:lnTo>
                <a:pt x="226086" y="1598280"/>
              </a:lnTo>
              <a:lnTo>
                <a:pt x="226086" y="0"/>
              </a:lnTo>
              <a:lnTo>
                <a:pt x="452172"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699189" y="1569601"/>
        <a:ext cx="83050" cy="83050"/>
      </dsp:txXfrm>
    </dsp:sp>
    <dsp:sp modelId="{428D6BB4-FC28-4BB2-AC0A-12690F6AB16A}">
      <dsp:nvSpPr>
        <dsp:cNvPr id="0" name=""/>
        <dsp:cNvSpPr/>
      </dsp:nvSpPr>
      <dsp:spPr>
        <a:xfrm>
          <a:off x="694090" y="2359969"/>
          <a:ext cx="452172" cy="91440"/>
        </a:xfrm>
        <a:custGeom>
          <a:avLst/>
          <a:gdLst/>
          <a:ahLst/>
          <a:cxnLst/>
          <a:rect l="0" t="0" r="0" b="0"/>
          <a:pathLst>
            <a:path>
              <a:moveTo>
                <a:pt x="0" y="45720"/>
              </a:moveTo>
              <a:lnTo>
                <a:pt x="226086" y="45720"/>
              </a:lnTo>
              <a:lnTo>
                <a:pt x="226086" y="50297"/>
              </a:lnTo>
              <a:lnTo>
                <a:pt x="452172" y="50297"/>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908871" y="2394385"/>
        <a:ext cx="22609" cy="22609"/>
      </dsp:txXfrm>
    </dsp:sp>
    <dsp:sp modelId="{E41D3809-B005-4A92-8750-C3A4CF859DC2}">
      <dsp:nvSpPr>
        <dsp:cNvPr id="0" name=""/>
        <dsp:cNvSpPr/>
      </dsp:nvSpPr>
      <dsp:spPr>
        <a:xfrm rot="16200000">
          <a:off x="-1420876" y="2061046"/>
          <a:ext cx="3540648" cy="689286"/>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Definición</a:t>
          </a:r>
          <a:endParaRPr lang="es-ES" sz="2400" b="1" kern="1200" dirty="0"/>
        </a:p>
      </dsp:txBody>
      <dsp:txXfrm>
        <a:off x="-1420876" y="2061046"/>
        <a:ext cx="3540648" cy="689286"/>
      </dsp:txXfrm>
    </dsp:sp>
    <dsp:sp modelId="{C308DCDF-E135-427B-A633-365CDF27D37D}">
      <dsp:nvSpPr>
        <dsp:cNvPr id="0" name=""/>
        <dsp:cNvSpPr/>
      </dsp:nvSpPr>
      <dsp:spPr>
        <a:xfrm>
          <a:off x="1146262" y="1652624"/>
          <a:ext cx="3368365" cy="1515286"/>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Es un material que aglomera a diferentes sustancias con características y propiedades</a:t>
          </a:r>
          <a:r>
            <a:rPr lang="es-EC" sz="1400" kern="1200" dirty="0" smtClean="0"/>
            <a:t> concretas. Son substancias orgánicas integradas </a:t>
          </a:r>
          <a:r>
            <a:rPr lang="es-ES" sz="1400" kern="1200" dirty="0" smtClean="0"/>
            <a:t>por macromoléculas producidas transformando materiales naturales o sintéticos extraídos del carbón, gas natural o petróleo. </a:t>
          </a:r>
          <a:endParaRPr lang="es-ES" sz="1400" kern="1200" dirty="0"/>
        </a:p>
      </dsp:txBody>
      <dsp:txXfrm>
        <a:off x="1146262" y="1652624"/>
        <a:ext cx="3368365" cy="1515286"/>
      </dsp:txXfrm>
    </dsp:sp>
    <dsp:sp modelId="{D34E771E-396B-4BCC-8183-B89C34A4946D}">
      <dsp:nvSpPr>
        <dsp:cNvPr id="0" name=""/>
        <dsp:cNvSpPr/>
      </dsp:nvSpPr>
      <dsp:spPr>
        <a:xfrm>
          <a:off x="4966801" y="0"/>
          <a:ext cx="3304247" cy="162397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Un plástico sintético puede ser moldeado al ser calentado y adquirir diversas formas luego de ser vuelto a enfriar, están compuestos por moléculas gigantes llamadas polímeros, obtenidas mediante un proceso denominado polimerización</a:t>
          </a:r>
          <a:endParaRPr lang="es-ES" sz="1400" kern="1200" dirty="0"/>
        </a:p>
      </dsp:txBody>
      <dsp:txXfrm>
        <a:off x="4966801" y="0"/>
        <a:ext cx="3304247" cy="1623973"/>
      </dsp:txXfrm>
    </dsp:sp>
    <dsp:sp modelId="{33E68FE4-6F21-48FF-BB3C-8FC6BE6158E7}">
      <dsp:nvSpPr>
        <dsp:cNvPr id="0" name=""/>
        <dsp:cNvSpPr/>
      </dsp:nvSpPr>
      <dsp:spPr>
        <a:xfrm>
          <a:off x="4966801" y="1931399"/>
          <a:ext cx="3304247" cy="1164501"/>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La polimerización en sentido básico combina dos o más moléculas para formar otra, repitiendo la estructura y composición de las originales.</a:t>
          </a:r>
          <a:endParaRPr lang="es-ES" sz="1400" kern="1200" dirty="0"/>
        </a:p>
      </dsp:txBody>
      <dsp:txXfrm>
        <a:off x="4966801" y="1931399"/>
        <a:ext cx="3304247" cy="1164501"/>
      </dsp:txXfrm>
    </dsp:sp>
    <dsp:sp modelId="{85D45053-FACD-4E1E-BBBC-7549FBB530FC}">
      <dsp:nvSpPr>
        <dsp:cNvPr id="0" name=""/>
        <dsp:cNvSpPr/>
      </dsp:nvSpPr>
      <dsp:spPr>
        <a:xfrm>
          <a:off x="4966801" y="3492054"/>
          <a:ext cx="3268955" cy="971997"/>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En resumen los plásticos pueden ser de origen mineral, vegetal y animal, cada uno de ellos con características y propiedades independientes.</a:t>
          </a:r>
          <a:endParaRPr lang="es-ES" sz="1400" kern="1200" dirty="0"/>
        </a:p>
      </dsp:txBody>
      <dsp:txXfrm>
        <a:off x="4966801" y="3492054"/>
        <a:ext cx="3268955" cy="97199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29AFE-D56E-44D3-A42D-93E22EF8A86E}">
      <dsp:nvSpPr>
        <dsp:cNvPr id="0" name=""/>
        <dsp:cNvSpPr/>
      </dsp:nvSpPr>
      <dsp:spPr>
        <a:xfrm>
          <a:off x="4058022" y="2303482"/>
          <a:ext cx="458696" cy="1962890"/>
        </a:xfrm>
        <a:custGeom>
          <a:avLst/>
          <a:gdLst/>
          <a:ahLst/>
          <a:cxnLst/>
          <a:rect l="0" t="0" r="0" b="0"/>
          <a:pathLst>
            <a:path>
              <a:moveTo>
                <a:pt x="0" y="0"/>
              </a:moveTo>
              <a:lnTo>
                <a:pt x="229348" y="0"/>
              </a:lnTo>
              <a:lnTo>
                <a:pt x="229348" y="1962890"/>
              </a:lnTo>
              <a:lnTo>
                <a:pt x="458696" y="19628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4236976" y="3234533"/>
        <a:ext cx="100788" cy="100788"/>
      </dsp:txXfrm>
    </dsp:sp>
    <dsp:sp modelId="{C0A8EC39-9F4E-4FE4-9F15-D9141C09EC49}">
      <dsp:nvSpPr>
        <dsp:cNvPr id="0" name=""/>
        <dsp:cNvSpPr/>
      </dsp:nvSpPr>
      <dsp:spPr>
        <a:xfrm>
          <a:off x="4058022" y="2303482"/>
          <a:ext cx="458696" cy="1386827"/>
        </a:xfrm>
        <a:custGeom>
          <a:avLst/>
          <a:gdLst/>
          <a:ahLst/>
          <a:cxnLst/>
          <a:rect l="0" t="0" r="0" b="0"/>
          <a:pathLst>
            <a:path>
              <a:moveTo>
                <a:pt x="0" y="0"/>
              </a:moveTo>
              <a:lnTo>
                <a:pt x="229348" y="0"/>
              </a:lnTo>
              <a:lnTo>
                <a:pt x="229348" y="1386827"/>
              </a:lnTo>
              <a:lnTo>
                <a:pt x="458696" y="13868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250853" y="2960378"/>
        <a:ext cx="73035" cy="73035"/>
      </dsp:txXfrm>
    </dsp:sp>
    <dsp:sp modelId="{4CFD013D-2AA7-4265-9AC5-AF94818343B8}">
      <dsp:nvSpPr>
        <dsp:cNvPr id="0" name=""/>
        <dsp:cNvSpPr/>
      </dsp:nvSpPr>
      <dsp:spPr>
        <a:xfrm>
          <a:off x="4058022" y="2303482"/>
          <a:ext cx="458696" cy="810760"/>
        </a:xfrm>
        <a:custGeom>
          <a:avLst/>
          <a:gdLst/>
          <a:ahLst/>
          <a:cxnLst/>
          <a:rect l="0" t="0" r="0" b="0"/>
          <a:pathLst>
            <a:path>
              <a:moveTo>
                <a:pt x="0" y="0"/>
              </a:moveTo>
              <a:lnTo>
                <a:pt x="229348" y="0"/>
              </a:lnTo>
              <a:lnTo>
                <a:pt x="229348" y="810760"/>
              </a:lnTo>
              <a:lnTo>
                <a:pt x="458696" y="81076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264082" y="2685574"/>
        <a:ext cx="46576" cy="46576"/>
      </dsp:txXfrm>
    </dsp:sp>
    <dsp:sp modelId="{14FAB2AA-74EB-43FA-B339-01B4A83D6B4B}">
      <dsp:nvSpPr>
        <dsp:cNvPr id="0" name=""/>
        <dsp:cNvSpPr/>
      </dsp:nvSpPr>
      <dsp:spPr>
        <a:xfrm>
          <a:off x="4058022" y="2303482"/>
          <a:ext cx="458696" cy="234694"/>
        </a:xfrm>
        <a:custGeom>
          <a:avLst/>
          <a:gdLst/>
          <a:ahLst/>
          <a:cxnLst/>
          <a:rect l="0" t="0" r="0" b="0"/>
          <a:pathLst>
            <a:path>
              <a:moveTo>
                <a:pt x="0" y="0"/>
              </a:moveTo>
              <a:lnTo>
                <a:pt x="229348" y="0"/>
              </a:lnTo>
              <a:lnTo>
                <a:pt x="229348" y="234694"/>
              </a:lnTo>
              <a:lnTo>
                <a:pt x="458696" y="23469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274489" y="2407948"/>
        <a:ext cx="25762" cy="25762"/>
      </dsp:txXfrm>
    </dsp:sp>
    <dsp:sp modelId="{5C6074DA-3955-4DB4-9D88-15C645B8A5A0}">
      <dsp:nvSpPr>
        <dsp:cNvPr id="0" name=""/>
        <dsp:cNvSpPr/>
      </dsp:nvSpPr>
      <dsp:spPr>
        <a:xfrm>
          <a:off x="4058022" y="1962113"/>
          <a:ext cx="458696" cy="341369"/>
        </a:xfrm>
        <a:custGeom>
          <a:avLst/>
          <a:gdLst/>
          <a:ahLst/>
          <a:cxnLst/>
          <a:rect l="0" t="0" r="0" b="0"/>
          <a:pathLst>
            <a:path>
              <a:moveTo>
                <a:pt x="0" y="341369"/>
              </a:moveTo>
              <a:lnTo>
                <a:pt x="229348" y="341369"/>
              </a:lnTo>
              <a:lnTo>
                <a:pt x="229348" y="0"/>
              </a:lnTo>
              <a:lnTo>
                <a:pt x="458696"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273076" y="2118503"/>
        <a:ext cx="28589" cy="28589"/>
      </dsp:txXfrm>
    </dsp:sp>
    <dsp:sp modelId="{A9CAF920-674B-4E4C-8FBE-DBE4902068FD}">
      <dsp:nvSpPr>
        <dsp:cNvPr id="0" name=""/>
        <dsp:cNvSpPr/>
      </dsp:nvSpPr>
      <dsp:spPr>
        <a:xfrm>
          <a:off x="4058022" y="1386050"/>
          <a:ext cx="458696" cy="917432"/>
        </a:xfrm>
        <a:custGeom>
          <a:avLst/>
          <a:gdLst/>
          <a:ahLst/>
          <a:cxnLst/>
          <a:rect l="0" t="0" r="0" b="0"/>
          <a:pathLst>
            <a:path>
              <a:moveTo>
                <a:pt x="0" y="917432"/>
              </a:moveTo>
              <a:lnTo>
                <a:pt x="229348" y="917432"/>
              </a:lnTo>
              <a:lnTo>
                <a:pt x="229348" y="0"/>
              </a:lnTo>
              <a:lnTo>
                <a:pt x="458696"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261728" y="1819123"/>
        <a:ext cx="51285" cy="51285"/>
      </dsp:txXfrm>
    </dsp:sp>
    <dsp:sp modelId="{82E021E9-5E9E-4974-A3AD-035227B75004}">
      <dsp:nvSpPr>
        <dsp:cNvPr id="0" name=""/>
        <dsp:cNvSpPr/>
      </dsp:nvSpPr>
      <dsp:spPr>
        <a:xfrm>
          <a:off x="4058022" y="824905"/>
          <a:ext cx="458696" cy="1478576"/>
        </a:xfrm>
        <a:custGeom>
          <a:avLst/>
          <a:gdLst/>
          <a:ahLst/>
          <a:cxnLst/>
          <a:rect l="0" t="0" r="0" b="0"/>
          <a:pathLst>
            <a:path>
              <a:moveTo>
                <a:pt x="0" y="1478576"/>
              </a:moveTo>
              <a:lnTo>
                <a:pt x="229348" y="1478576"/>
              </a:lnTo>
              <a:lnTo>
                <a:pt x="229348" y="0"/>
              </a:lnTo>
              <a:lnTo>
                <a:pt x="458696"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248668" y="1525491"/>
        <a:ext cx="77404" cy="77404"/>
      </dsp:txXfrm>
    </dsp:sp>
    <dsp:sp modelId="{D25CE014-F09F-4AC6-AB69-A0165F4C7B49}">
      <dsp:nvSpPr>
        <dsp:cNvPr id="0" name=""/>
        <dsp:cNvSpPr/>
      </dsp:nvSpPr>
      <dsp:spPr>
        <a:xfrm>
          <a:off x="4058022" y="302176"/>
          <a:ext cx="458696" cy="2001305"/>
        </a:xfrm>
        <a:custGeom>
          <a:avLst/>
          <a:gdLst/>
          <a:ahLst/>
          <a:cxnLst/>
          <a:rect l="0" t="0" r="0" b="0"/>
          <a:pathLst>
            <a:path>
              <a:moveTo>
                <a:pt x="0" y="2001305"/>
              </a:moveTo>
              <a:lnTo>
                <a:pt x="229348" y="2001305"/>
              </a:lnTo>
              <a:lnTo>
                <a:pt x="229348" y="0"/>
              </a:lnTo>
              <a:lnTo>
                <a:pt x="458696"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 sz="700" kern="1200"/>
        </a:p>
      </dsp:txBody>
      <dsp:txXfrm>
        <a:off x="4236040" y="1251499"/>
        <a:ext cx="102659" cy="102659"/>
      </dsp:txXfrm>
    </dsp:sp>
    <dsp:sp modelId="{0E4271E5-0D6F-453E-9B6B-E2B8D759CB23}">
      <dsp:nvSpPr>
        <dsp:cNvPr id="0" name=""/>
        <dsp:cNvSpPr/>
      </dsp:nvSpPr>
      <dsp:spPr>
        <a:xfrm>
          <a:off x="1305841" y="2257762"/>
          <a:ext cx="458696" cy="91440"/>
        </a:xfrm>
        <a:custGeom>
          <a:avLst/>
          <a:gdLst/>
          <a:ahLst/>
          <a:cxnLst/>
          <a:rect l="0" t="0" r="0" b="0"/>
          <a:pathLst>
            <a:path>
              <a:moveTo>
                <a:pt x="0" y="45720"/>
              </a:moveTo>
              <a:lnTo>
                <a:pt x="458696"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523722" y="2292015"/>
        <a:ext cx="22934" cy="22934"/>
      </dsp:txXfrm>
    </dsp:sp>
    <dsp:sp modelId="{7DDD994D-6C38-467A-8DB3-04F5D6AC211A}">
      <dsp:nvSpPr>
        <dsp:cNvPr id="0" name=""/>
        <dsp:cNvSpPr/>
      </dsp:nvSpPr>
      <dsp:spPr>
        <a:xfrm rot="16200000">
          <a:off x="-1346422" y="1953866"/>
          <a:ext cx="4605295" cy="699232"/>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s-EC" sz="2600" kern="1200" dirty="0" smtClean="0"/>
            <a:t>Comportamiento de los Plásticos</a:t>
          </a:r>
          <a:endParaRPr lang="es-EC" sz="2600" kern="1200" dirty="0"/>
        </a:p>
      </dsp:txBody>
      <dsp:txXfrm>
        <a:off x="-1346422" y="1953866"/>
        <a:ext cx="4605295" cy="699232"/>
      </dsp:txXfrm>
    </dsp:sp>
    <dsp:sp modelId="{D9325EAA-17E1-48EB-B442-B67130207F29}">
      <dsp:nvSpPr>
        <dsp:cNvPr id="0" name=""/>
        <dsp:cNvSpPr/>
      </dsp:nvSpPr>
      <dsp:spPr>
        <a:xfrm>
          <a:off x="1764538" y="1866105"/>
          <a:ext cx="2293483" cy="87475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Los aspectos a analizar son:</a:t>
          </a:r>
          <a:endParaRPr lang="es-EC" sz="1600" kern="1200" dirty="0"/>
        </a:p>
      </dsp:txBody>
      <dsp:txXfrm>
        <a:off x="1764538" y="1866105"/>
        <a:ext cx="2293483" cy="874754"/>
      </dsp:txXfrm>
    </dsp:sp>
    <dsp:sp modelId="{93C77C44-6834-42C5-86CD-10C9ECDE1887}">
      <dsp:nvSpPr>
        <dsp:cNvPr id="0" name=""/>
        <dsp:cNvSpPr/>
      </dsp:nvSpPr>
      <dsp:spPr>
        <a:xfrm>
          <a:off x="4516719" y="139964"/>
          <a:ext cx="3133357" cy="324423"/>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l" defTabSz="933450">
            <a:lnSpc>
              <a:spcPct val="90000"/>
            </a:lnSpc>
            <a:spcBef>
              <a:spcPct val="0"/>
            </a:spcBef>
            <a:spcAft>
              <a:spcPct val="35000"/>
            </a:spcAft>
          </a:pPr>
          <a:r>
            <a:rPr lang="es-ES" sz="2100" kern="1200" dirty="0" smtClean="0"/>
            <a:t> Reacción ante el calor.</a:t>
          </a:r>
          <a:endParaRPr lang="es-EC" sz="2100" kern="1200" dirty="0"/>
        </a:p>
      </dsp:txBody>
      <dsp:txXfrm>
        <a:off x="4516719" y="139964"/>
        <a:ext cx="3133357" cy="324423"/>
      </dsp:txXfrm>
    </dsp:sp>
    <dsp:sp modelId="{9211F60C-3096-4215-B1A1-BA82BA125E17}">
      <dsp:nvSpPr>
        <dsp:cNvPr id="0" name=""/>
        <dsp:cNvSpPr/>
      </dsp:nvSpPr>
      <dsp:spPr>
        <a:xfrm>
          <a:off x="4516719" y="639196"/>
          <a:ext cx="2581889" cy="37141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l" defTabSz="933450">
            <a:lnSpc>
              <a:spcPct val="90000"/>
            </a:lnSpc>
            <a:spcBef>
              <a:spcPct val="0"/>
            </a:spcBef>
            <a:spcAft>
              <a:spcPct val="35000"/>
            </a:spcAft>
          </a:pPr>
          <a:r>
            <a:rPr lang="es-EC" sz="2100" kern="1200" dirty="0" smtClean="0"/>
            <a:t>Resistencia química.</a:t>
          </a:r>
          <a:endParaRPr lang="es-EC" sz="2100" kern="1200" dirty="0"/>
        </a:p>
      </dsp:txBody>
      <dsp:txXfrm>
        <a:off x="4516719" y="639196"/>
        <a:ext cx="2581889" cy="371418"/>
      </dsp:txXfrm>
    </dsp:sp>
    <dsp:sp modelId="{C3E9A127-8758-4977-A48B-C07ECBD8F680}">
      <dsp:nvSpPr>
        <dsp:cNvPr id="0" name=""/>
        <dsp:cNvSpPr/>
      </dsp:nvSpPr>
      <dsp:spPr>
        <a:xfrm>
          <a:off x="4516719" y="1185423"/>
          <a:ext cx="3038155" cy="40125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l" defTabSz="933450">
            <a:lnSpc>
              <a:spcPct val="90000"/>
            </a:lnSpc>
            <a:spcBef>
              <a:spcPct val="0"/>
            </a:spcBef>
            <a:spcAft>
              <a:spcPct val="35000"/>
            </a:spcAft>
          </a:pPr>
          <a:r>
            <a:rPr lang="es-EC" sz="2100" kern="1200" dirty="0" smtClean="0"/>
            <a:t>Comportamiento eléctrico.</a:t>
          </a:r>
          <a:endParaRPr lang="es-EC" sz="2100" kern="1200" dirty="0"/>
        </a:p>
      </dsp:txBody>
      <dsp:txXfrm>
        <a:off x="4516719" y="1185423"/>
        <a:ext cx="3038155" cy="401254"/>
      </dsp:txXfrm>
    </dsp:sp>
    <dsp:sp modelId="{CF1C37E8-1ED9-4490-A17C-BEFF0161A4F0}">
      <dsp:nvSpPr>
        <dsp:cNvPr id="0" name=""/>
        <dsp:cNvSpPr/>
      </dsp:nvSpPr>
      <dsp:spPr>
        <a:xfrm>
          <a:off x="4516719" y="1761486"/>
          <a:ext cx="2893780" cy="40125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l" defTabSz="933450">
            <a:lnSpc>
              <a:spcPct val="90000"/>
            </a:lnSpc>
            <a:spcBef>
              <a:spcPct val="0"/>
            </a:spcBef>
            <a:spcAft>
              <a:spcPct val="35000"/>
            </a:spcAft>
          </a:pPr>
          <a:r>
            <a:rPr lang="es-EC" sz="2100" kern="1200" dirty="0" smtClean="0"/>
            <a:t>Reacción ante el fuego.</a:t>
          </a:r>
          <a:endParaRPr lang="es-EC" sz="2100" kern="1200" dirty="0"/>
        </a:p>
      </dsp:txBody>
      <dsp:txXfrm>
        <a:off x="4516719" y="1761486"/>
        <a:ext cx="2893780" cy="401254"/>
      </dsp:txXfrm>
    </dsp:sp>
    <dsp:sp modelId="{78B3657E-76EC-4463-B4FF-BEEA2781BDB2}">
      <dsp:nvSpPr>
        <dsp:cNvPr id="0" name=""/>
        <dsp:cNvSpPr/>
      </dsp:nvSpPr>
      <dsp:spPr>
        <a:xfrm>
          <a:off x="4516719" y="2337549"/>
          <a:ext cx="3301607" cy="40125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l" defTabSz="933450">
            <a:lnSpc>
              <a:spcPct val="90000"/>
            </a:lnSpc>
            <a:spcBef>
              <a:spcPct val="0"/>
            </a:spcBef>
            <a:spcAft>
              <a:spcPct val="35000"/>
            </a:spcAft>
          </a:pPr>
          <a:r>
            <a:rPr lang="es-EC" sz="2100" kern="1200" dirty="0" smtClean="0"/>
            <a:t>Comportamiento sanitario.</a:t>
          </a:r>
          <a:endParaRPr lang="es-EC" sz="2100" kern="1200" dirty="0"/>
        </a:p>
      </dsp:txBody>
      <dsp:txXfrm>
        <a:off x="4516719" y="2337549"/>
        <a:ext cx="3301607" cy="401254"/>
      </dsp:txXfrm>
    </dsp:sp>
    <dsp:sp modelId="{3468D652-9D15-4ECF-8D44-1C8162984936}">
      <dsp:nvSpPr>
        <dsp:cNvPr id="0" name=""/>
        <dsp:cNvSpPr/>
      </dsp:nvSpPr>
      <dsp:spPr>
        <a:xfrm>
          <a:off x="4516719" y="2913612"/>
          <a:ext cx="2894147" cy="40126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l" defTabSz="933450">
            <a:lnSpc>
              <a:spcPct val="90000"/>
            </a:lnSpc>
            <a:spcBef>
              <a:spcPct val="0"/>
            </a:spcBef>
            <a:spcAft>
              <a:spcPct val="35000"/>
            </a:spcAft>
          </a:pPr>
          <a:r>
            <a:rPr lang="es-EC" sz="2100" kern="1200" dirty="0" smtClean="0"/>
            <a:t>Comportamiento óptico.</a:t>
          </a:r>
          <a:endParaRPr lang="es-EC" sz="2100" kern="1200" dirty="0"/>
        </a:p>
      </dsp:txBody>
      <dsp:txXfrm>
        <a:off x="4516719" y="2913612"/>
        <a:ext cx="2894147" cy="401261"/>
      </dsp:txXfrm>
    </dsp:sp>
    <dsp:sp modelId="{0B5D0B2B-4D67-4F0A-B17F-5E53F81468EF}">
      <dsp:nvSpPr>
        <dsp:cNvPr id="0" name=""/>
        <dsp:cNvSpPr/>
      </dsp:nvSpPr>
      <dsp:spPr>
        <a:xfrm>
          <a:off x="4516719" y="3489682"/>
          <a:ext cx="1672454" cy="40125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l" defTabSz="933450">
            <a:lnSpc>
              <a:spcPct val="90000"/>
            </a:lnSpc>
            <a:spcBef>
              <a:spcPct val="0"/>
            </a:spcBef>
            <a:spcAft>
              <a:spcPct val="35000"/>
            </a:spcAft>
          </a:pPr>
          <a:r>
            <a:rPr lang="es-EC" sz="2100" kern="1200" dirty="0" smtClean="0"/>
            <a:t>Densidad.</a:t>
          </a:r>
          <a:endParaRPr lang="es-EC" sz="2100" kern="1200" dirty="0"/>
        </a:p>
      </dsp:txBody>
      <dsp:txXfrm>
        <a:off x="4516719" y="3489682"/>
        <a:ext cx="1672454" cy="401254"/>
      </dsp:txXfrm>
    </dsp:sp>
    <dsp:sp modelId="{2D58E640-67A8-4DD5-9C1F-E1DA39117470}">
      <dsp:nvSpPr>
        <dsp:cNvPr id="0" name=""/>
        <dsp:cNvSpPr/>
      </dsp:nvSpPr>
      <dsp:spPr>
        <a:xfrm>
          <a:off x="4516719" y="4065745"/>
          <a:ext cx="2054296" cy="40125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l" defTabSz="933450">
            <a:lnSpc>
              <a:spcPct val="90000"/>
            </a:lnSpc>
            <a:spcBef>
              <a:spcPct val="0"/>
            </a:spcBef>
            <a:spcAft>
              <a:spcPct val="35000"/>
            </a:spcAft>
          </a:pPr>
          <a:r>
            <a:rPr lang="es-EC" sz="2100" kern="1200" dirty="0" smtClean="0"/>
            <a:t>Envejecimiento.</a:t>
          </a:r>
          <a:endParaRPr lang="es-EC" sz="2100" kern="1200" dirty="0"/>
        </a:p>
      </dsp:txBody>
      <dsp:txXfrm>
        <a:off x="4516719" y="4065745"/>
        <a:ext cx="2054296" cy="40125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813E9-5085-4A2A-A0D6-6CBF8DF27563}">
      <dsp:nvSpPr>
        <dsp:cNvPr id="0" name=""/>
        <dsp:cNvSpPr/>
      </dsp:nvSpPr>
      <dsp:spPr>
        <a:xfrm>
          <a:off x="5412990" y="2950228"/>
          <a:ext cx="509618" cy="843442"/>
        </a:xfrm>
        <a:custGeom>
          <a:avLst/>
          <a:gdLst/>
          <a:ahLst/>
          <a:cxnLst/>
          <a:rect l="0" t="0" r="0" b="0"/>
          <a:pathLst>
            <a:path>
              <a:moveTo>
                <a:pt x="0" y="0"/>
              </a:moveTo>
              <a:lnTo>
                <a:pt x="254809" y="0"/>
              </a:lnTo>
              <a:lnTo>
                <a:pt x="254809" y="843442"/>
              </a:lnTo>
              <a:lnTo>
                <a:pt x="509618" y="843442"/>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643163" y="3347313"/>
        <a:ext cx="49272" cy="49272"/>
      </dsp:txXfrm>
    </dsp:sp>
    <dsp:sp modelId="{6C9D3650-4332-4164-A5F3-54B4E0DBA0C8}">
      <dsp:nvSpPr>
        <dsp:cNvPr id="0" name=""/>
        <dsp:cNvSpPr/>
      </dsp:nvSpPr>
      <dsp:spPr>
        <a:xfrm>
          <a:off x="5412990" y="2850026"/>
          <a:ext cx="509618" cy="100201"/>
        </a:xfrm>
        <a:custGeom>
          <a:avLst/>
          <a:gdLst/>
          <a:ahLst/>
          <a:cxnLst/>
          <a:rect l="0" t="0" r="0" b="0"/>
          <a:pathLst>
            <a:path>
              <a:moveTo>
                <a:pt x="0" y="100201"/>
              </a:moveTo>
              <a:lnTo>
                <a:pt x="254809" y="100201"/>
              </a:lnTo>
              <a:lnTo>
                <a:pt x="254809" y="0"/>
              </a:lnTo>
              <a:lnTo>
                <a:pt x="509618" y="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654814" y="2887143"/>
        <a:ext cx="25968" cy="25968"/>
      </dsp:txXfrm>
    </dsp:sp>
    <dsp:sp modelId="{3CBCDF30-1105-4D8B-94D5-25E4B4AB541E}">
      <dsp:nvSpPr>
        <dsp:cNvPr id="0" name=""/>
        <dsp:cNvSpPr/>
      </dsp:nvSpPr>
      <dsp:spPr>
        <a:xfrm>
          <a:off x="5412990" y="2014121"/>
          <a:ext cx="509618" cy="936107"/>
        </a:xfrm>
        <a:custGeom>
          <a:avLst/>
          <a:gdLst/>
          <a:ahLst/>
          <a:cxnLst/>
          <a:rect l="0" t="0" r="0" b="0"/>
          <a:pathLst>
            <a:path>
              <a:moveTo>
                <a:pt x="0" y="936107"/>
              </a:moveTo>
              <a:lnTo>
                <a:pt x="254809" y="936107"/>
              </a:lnTo>
              <a:lnTo>
                <a:pt x="254809" y="0"/>
              </a:lnTo>
              <a:lnTo>
                <a:pt x="509618" y="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641153" y="2455528"/>
        <a:ext cx="53291" cy="53291"/>
      </dsp:txXfrm>
    </dsp:sp>
    <dsp:sp modelId="{B8A68515-503F-4DBE-BD70-7BA6857C13FE}">
      <dsp:nvSpPr>
        <dsp:cNvPr id="0" name=""/>
        <dsp:cNvSpPr/>
      </dsp:nvSpPr>
      <dsp:spPr>
        <a:xfrm>
          <a:off x="2851825" y="2095956"/>
          <a:ext cx="367748" cy="854272"/>
        </a:xfrm>
        <a:custGeom>
          <a:avLst/>
          <a:gdLst/>
          <a:ahLst/>
          <a:cxnLst/>
          <a:rect l="0" t="0" r="0" b="0"/>
          <a:pathLst>
            <a:path>
              <a:moveTo>
                <a:pt x="0" y="0"/>
              </a:moveTo>
              <a:lnTo>
                <a:pt x="183874" y="0"/>
              </a:lnTo>
              <a:lnTo>
                <a:pt x="183874" y="854272"/>
              </a:lnTo>
              <a:lnTo>
                <a:pt x="367748" y="854272"/>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12448" y="2499840"/>
        <a:ext cx="46503" cy="46503"/>
      </dsp:txXfrm>
    </dsp:sp>
    <dsp:sp modelId="{6EEBE85B-F502-4B7E-8515-1F15C64EAC0C}">
      <dsp:nvSpPr>
        <dsp:cNvPr id="0" name=""/>
        <dsp:cNvSpPr/>
      </dsp:nvSpPr>
      <dsp:spPr>
        <a:xfrm>
          <a:off x="2851825" y="899324"/>
          <a:ext cx="367748" cy="1196632"/>
        </a:xfrm>
        <a:custGeom>
          <a:avLst/>
          <a:gdLst/>
          <a:ahLst/>
          <a:cxnLst/>
          <a:rect l="0" t="0" r="0" b="0"/>
          <a:pathLst>
            <a:path>
              <a:moveTo>
                <a:pt x="0" y="1196632"/>
              </a:moveTo>
              <a:lnTo>
                <a:pt x="183874" y="1196632"/>
              </a:lnTo>
              <a:lnTo>
                <a:pt x="183874" y="0"/>
              </a:lnTo>
              <a:lnTo>
                <a:pt x="367748"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004403" y="1466343"/>
        <a:ext cx="62593" cy="62593"/>
      </dsp:txXfrm>
    </dsp:sp>
    <dsp:sp modelId="{E4D03A7C-9CD5-4F3D-A9FB-C0C599281E8D}">
      <dsp:nvSpPr>
        <dsp:cNvPr id="0" name=""/>
        <dsp:cNvSpPr/>
      </dsp:nvSpPr>
      <dsp:spPr>
        <a:xfrm>
          <a:off x="677821" y="2050231"/>
          <a:ext cx="287951" cy="91440"/>
        </a:xfrm>
        <a:custGeom>
          <a:avLst/>
          <a:gdLst/>
          <a:ahLst/>
          <a:cxnLst/>
          <a:rect l="0" t="0" r="0" b="0"/>
          <a:pathLst>
            <a:path>
              <a:moveTo>
                <a:pt x="0" y="45720"/>
              </a:moveTo>
              <a:lnTo>
                <a:pt x="143975" y="45720"/>
              </a:lnTo>
              <a:lnTo>
                <a:pt x="143975" y="45725"/>
              </a:lnTo>
              <a:lnTo>
                <a:pt x="287951" y="45725"/>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814598" y="2088752"/>
        <a:ext cx="14397" cy="14397"/>
      </dsp:txXfrm>
    </dsp:sp>
    <dsp:sp modelId="{E41D3809-B005-4A92-8750-C3A4CF859DC2}">
      <dsp:nvSpPr>
        <dsp:cNvPr id="0" name=""/>
        <dsp:cNvSpPr/>
      </dsp:nvSpPr>
      <dsp:spPr>
        <a:xfrm rot="16200000">
          <a:off x="-1287207" y="1761588"/>
          <a:ext cx="3261333" cy="668724"/>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Clasificación de los Plásticos</a:t>
          </a:r>
          <a:endParaRPr lang="es-ES" sz="2400" b="1" kern="1200" dirty="0"/>
        </a:p>
      </dsp:txBody>
      <dsp:txXfrm>
        <a:off x="-1287207" y="1761588"/>
        <a:ext cx="3261333" cy="668724"/>
      </dsp:txXfrm>
    </dsp:sp>
    <dsp:sp modelId="{D5B93653-2736-46F8-8B70-CC21F863C311}">
      <dsp:nvSpPr>
        <dsp:cNvPr id="0" name=""/>
        <dsp:cNvSpPr/>
      </dsp:nvSpPr>
      <dsp:spPr>
        <a:xfrm>
          <a:off x="965773" y="1279938"/>
          <a:ext cx="1886052" cy="1632035"/>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t>Se pueden clasificar de diferentes maneras, y de acuerdo a diversos aspectos como: </a:t>
          </a:r>
          <a:r>
            <a:rPr lang="es-ES" sz="1600" b="0" kern="1200" dirty="0" smtClean="0"/>
            <a:t> </a:t>
          </a:r>
          <a:endParaRPr lang="es-ES" sz="1600" b="0" kern="1200" dirty="0"/>
        </a:p>
      </dsp:txBody>
      <dsp:txXfrm>
        <a:off x="965773" y="1279938"/>
        <a:ext cx="1886052" cy="1632035"/>
      </dsp:txXfrm>
    </dsp:sp>
    <dsp:sp modelId="{4ACC8C10-6C1E-4C8C-834E-B4512D07D353}">
      <dsp:nvSpPr>
        <dsp:cNvPr id="0" name=""/>
        <dsp:cNvSpPr/>
      </dsp:nvSpPr>
      <dsp:spPr>
        <a:xfrm>
          <a:off x="3219573" y="371189"/>
          <a:ext cx="2193416" cy="1056270"/>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t>su naturaleza, su estructura molecular, sus reacciones, aplicaciones, tipo de manipulación, etc. </a:t>
          </a:r>
          <a:endParaRPr lang="es-ES" sz="1600" kern="1200" dirty="0"/>
        </a:p>
      </dsp:txBody>
      <dsp:txXfrm>
        <a:off x="3219573" y="371189"/>
        <a:ext cx="2193416" cy="1056270"/>
      </dsp:txXfrm>
    </dsp:sp>
    <dsp:sp modelId="{B0C4BFEC-EBE7-409A-8818-7769BEC6116A}">
      <dsp:nvSpPr>
        <dsp:cNvPr id="0" name=""/>
        <dsp:cNvSpPr/>
      </dsp:nvSpPr>
      <dsp:spPr>
        <a:xfrm>
          <a:off x="3219573" y="2399844"/>
          <a:ext cx="2193416" cy="1100767"/>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t>Clasificación en función de su estructura molecular.</a:t>
          </a:r>
          <a:endParaRPr lang="es-ES" sz="1600" kern="1200" dirty="0"/>
        </a:p>
      </dsp:txBody>
      <dsp:txXfrm>
        <a:off x="3219573" y="2399844"/>
        <a:ext cx="2193416" cy="1100767"/>
      </dsp:txXfrm>
    </dsp:sp>
    <dsp:sp modelId="{AD38CBE4-C98D-4A35-BFA4-0486ED26E33F}">
      <dsp:nvSpPr>
        <dsp:cNvPr id="0" name=""/>
        <dsp:cNvSpPr/>
      </dsp:nvSpPr>
      <dsp:spPr>
        <a:xfrm>
          <a:off x="5922608" y="1679759"/>
          <a:ext cx="2193416" cy="668724"/>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smtClean="0"/>
            <a:t>Termoplásticos.- </a:t>
          </a:r>
          <a:r>
            <a:rPr lang="es-ES" sz="1400" b="0" kern="1200" dirty="0" smtClean="0"/>
            <a:t>Les afecta el calor, estructura lineal, reciclables. </a:t>
          </a:r>
          <a:r>
            <a:rPr lang="es-ES" sz="1400" kern="1200" dirty="0" smtClean="0"/>
            <a:t> </a:t>
          </a:r>
          <a:endParaRPr lang="es-ES" sz="1400" kern="1200" dirty="0"/>
        </a:p>
      </dsp:txBody>
      <dsp:txXfrm>
        <a:off x="5922608" y="1679759"/>
        <a:ext cx="2193416" cy="668724"/>
      </dsp:txXfrm>
    </dsp:sp>
    <dsp:sp modelId="{615CBDF5-9EB5-4850-946A-D1AE8CE290D6}">
      <dsp:nvSpPr>
        <dsp:cNvPr id="0" name=""/>
        <dsp:cNvSpPr/>
      </dsp:nvSpPr>
      <dsp:spPr>
        <a:xfrm>
          <a:off x="5922608" y="2515664"/>
          <a:ext cx="2193416" cy="668724"/>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smtClean="0"/>
            <a:t>Termoestables.-</a:t>
          </a:r>
          <a:r>
            <a:rPr lang="es-ES" sz="1400" b="0" kern="1200" dirty="0" smtClean="0"/>
            <a:t> Les afecta el calor, su forma es irreversible, estructura ramificada 3D</a:t>
          </a:r>
          <a:r>
            <a:rPr lang="es-ES" sz="1400" b="1" kern="1200" dirty="0" smtClean="0"/>
            <a:t> </a:t>
          </a:r>
          <a:endParaRPr lang="es-ES" sz="1400" b="1" kern="1200" dirty="0"/>
        </a:p>
      </dsp:txBody>
      <dsp:txXfrm>
        <a:off x="5922608" y="2515664"/>
        <a:ext cx="2193416" cy="668724"/>
      </dsp:txXfrm>
    </dsp:sp>
    <dsp:sp modelId="{482E4F71-CD04-403A-9BFF-39379A614080}">
      <dsp:nvSpPr>
        <dsp:cNvPr id="0" name=""/>
        <dsp:cNvSpPr/>
      </dsp:nvSpPr>
      <dsp:spPr>
        <a:xfrm>
          <a:off x="5922608" y="3351570"/>
          <a:ext cx="2193416" cy="884200"/>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smtClean="0"/>
            <a:t>Elastómeros.-</a:t>
          </a:r>
          <a:r>
            <a:rPr lang="es-ES" sz="1400" b="0" kern="1200" dirty="0" smtClean="0"/>
            <a:t> Moldeables por procesos para caucho, estructura amplia, recuperan su forma.</a:t>
          </a:r>
          <a:r>
            <a:rPr lang="es-ES" sz="1400" b="1" kern="1200" dirty="0" smtClean="0"/>
            <a:t> </a:t>
          </a:r>
          <a:endParaRPr lang="es-ES" sz="1400" b="1" kern="1200" dirty="0"/>
        </a:p>
      </dsp:txBody>
      <dsp:txXfrm>
        <a:off x="5922608" y="3351570"/>
        <a:ext cx="2193416" cy="8842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C9CE9-F3D9-4B85-B3F0-7B6128974590}">
      <dsp:nvSpPr>
        <dsp:cNvPr id="0" name=""/>
        <dsp:cNvSpPr/>
      </dsp:nvSpPr>
      <dsp:spPr>
        <a:xfrm>
          <a:off x="5592241" y="3677421"/>
          <a:ext cx="287627" cy="135796"/>
        </a:xfrm>
        <a:custGeom>
          <a:avLst/>
          <a:gdLst/>
          <a:ahLst/>
          <a:cxnLst/>
          <a:rect l="0" t="0" r="0" b="0"/>
          <a:pathLst>
            <a:path>
              <a:moveTo>
                <a:pt x="0" y="135796"/>
              </a:moveTo>
              <a:lnTo>
                <a:pt x="143813" y="135796"/>
              </a:lnTo>
              <a:lnTo>
                <a:pt x="143813" y="0"/>
              </a:lnTo>
              <a:lnTo>
                <a:pt x="287627" y="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728103" y="3737368"/>
        <a:ext cx="15903" cy="15903"/>
      </dsp:txXfrm>
    </dsp:sp>
    <dsp:sp modelId="{EED8C360-1B28-42EB-B26D-DD7A2734ACD5}">
      <dsp:nvSpPr>
        <dsp:cNvPr id="0" name=""/>
        <dsp:cNvSpPr/>
      </dsp:nvSpPr>
      <dsp:spPr>
        <a:xfrm>
          <a:off x="5592241" y="2803701"/>
          <a:ext cx="260648" cy="1009516"/>
        </a:xfrm>
        <a:custGeom>
          <a:avLst/>
          <a:gdLst/>
          <a:ahLst/>
          <a:cxnLst/>
          <a:rect l="0" t="0" r="0" b="0"/>
          <a:pathLst>
            <a:path>
              <a:moveTo>
                <a:pt x="0" y="1009516"/>
              </a:moveTo>
              <a:lnTo>
                <a:pt x="130324" y="1009516"/>
              </a:lnTo>
              <a:lnTo>
                <a:pt x="130324" y="0"/>
              </a:lnTo>
              <a:lnTo>
                <a:pt x="260648" y="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696499" y="3282394"/>
        <a:ext cx="52131" cy="52131"/>
      </dsp:txXfrm>
    </dsp:sp>
    <dsp:sp modelId="{066BA581-7353-48EE-8CD7-DC2F52F9226B}">
      <dsp:nvSpPr>
        <dsp:cNvPr id="0" name=""/>
        <dsp:cNvSpPr/>
      </dsp:nvSpPr>
      <dsp:spPr>
        <a:xfrm>
          <a:off x="5592241" y="2080306"/>
          <a:ext cx="260648" cy="1732911"/>
        </a:xfrm>
        <a:custGeom>
          <a:avLst/>
          <a:gdLst/>
          <a:ahLst/>
          <a:cxnLst/>
          <a:rect l="0" t="0" r="0" b="0"/>
          <a:pathLst>
            <a:path>
              <a:moveTo>
                <a:pt x="0" y="1732911"/>
              </a:moveTo>
              <a:lnTo>
                <a:pt x="130324" y="1732911"/>
              </a:lnTo>
              <a:lnTo>
                <a:pt x="130324" y="0"/>
              </a:lnTo>
              <a:lnTo>
                <a:pt x="260648" y="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5678755" y="2902952"/>
        <a:ext cx="87620" cy="87620"/>
      </dsp:txXfrm>
    </dsp:sp>
    <dsp:sp modelId="{6CE9ED01-888E-4B78-8582-FB75BBD8A972}">
      <dsp:nvSpPr>
        <dsp:cNvPr id="0" name=""/>
        <dsp:cNvSpPr/>
      </dsp:nvSpPr>
      <dsp:spPr>
        <a:xfrm>
          <a:off x="3202772" y="2024988"/>
          <a:ext cx="287627" cy="1788229"/>
        </a:xfrm>
        <a:custGeom>
          <a:avLst/>
          <a:gdLst/>
          <a:ahLst/>
          <a:cxnLst/>
          <a:rect l="0" t="0" r="0" b="0"/>
          <a:pathLst>
            <a:path>
              <a:moveTo>
                <a:pt x="0" y="0"/>
              </a:moveTo>
              <a:lnTo>
                <a:pt x="143813" y="0"/>
              </a:lnTo>
              <a:lnTo>
                <a:pt x="143813" y="1788229"/>
              </a:lnTo>
              <a:lnTo>
                <a:pt x="287627" y="1788229"/>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3301306" y="2873823"/>
        <a:ext cx="90560" cy="90560"/>
      </dsp:txXfrm>
    </dsp:sp>
    <dsp:sp modelId="{2278FACF-F3E7-4856-B1B1-7225B2E58CFE}">
      <dsp:nvSpPr>
        <dsp:cNvPr id="0" name=""/>
        <dsp:cNvSpPr/>
      </dsp:nvSpPr>
      <dsp:spPr>
        <a:xfrm>
          <a:off x="3202772" y="2024988"/>
          <a:ext cx="287627" cy="1096142"/>
        </a:xfrm>
        <a:custGeom>
          <a:avLst/>
          <a:gdLst/>
          <a:ahLst/>
          <a:cxnLst/>
          <a:rect l="0" t="0" r="0" b="0"/>
          <a:pathLst>
            <a:path>
              <a:moveTo>
                <a:pt x="0" y="0"/>
              </a:moveTo>
              <a:lnTo>
                <a:pt x="143813" y="0"/>
              </a:lnTo>
              <a:lnTo>
                <a:pt x="143813" y="1096142"/>
              </a:lnTo>
              <a:lnTo>
                <a:pt x="287627" y="1096142"/>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318255" y="2544728"/>
        <a:ext cx="56662" cy="56662"/>
      </dsp:txXfrm>
    </dsp:sp>
    <dsp:sp modelId="{1AE1FBE3-44AC-4DA1-95E3-1871A191648F}">
      <dsp:nvSpPr>
        <dsp:cNvPr id="0" name=""/>
        <dsp:cNvSpPr/>
      </dsp:nvSpPr>
      <dsp:spPr>
        <a:xfrm>
          <a:off x="3202772" y="2024988"/>
          <a:ext cx="287627" cy="548071"/>
        </a:xfrm>
        <a:custGeom>
          <a:avLst/>
          <a:gdLst/>
          <a:ahLst/>
          <a:cxnLst/>
          <a:rect l="0" t="0" r="0" b="0"/>
          <a:pathLst>
            <a:path>
              <a:moveTo>
                <a:pt x="0" y="0"/>
              </a:moveTo>
              <a:lnTo>
                <a:pt x="143813" y="0"/>
              </a:lnTo>
              <a:lnTo>
                <a:pt x="143813" y="548071"/>
              </a:lnTo>
              <a:lnTo>
                <a:pt x="287627" y="548071"/>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331112" y="2283550"/>
        <a:ext cx="30948" cy="30948"/>
      </dsp:txXfrm>
    </dsp:sp>
    <dsp:sp modelId="{2A543DD3-1F1C-49A5-AC59-712BD649726E}">
      <dsp:nvSpPr>
        <dsp:cNvPr id="0" name=""/>
        <dsp:cNvSpPr/>
      </dsp:nvSpPr>
      <dsp:spPr>
        <a:xfrm>
          <a:off x="3202772" y="1979268"/>
          <a:ext cx="287627" cy="91440"/>
        </a:xfrm>
        <a:custGeom>
          <a:avLst/>
          <a:gdLst/>
          <a:ahLst/>
          <a:cxnLst/>
          <a:rect l="0" t="0" r="0" b="0"/>
          <a:pathLst>
            <a:path>
              <a:moveTo>
                <a:pt x="0" y="45720"/>
              </a:moveTo>
              <a:lnTo>
                <a:pt x="287627" y="4572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339396" y="2017797"/>
        <a:ext cx="14381" cy="14381"/>
      </dsp:txXfrm>
    </dsp:sp>
    <dsp:sp modelId="{DFBB9419-60C5-45C4-AD9B-E29DCC30995F}">
      <dsp:nvSpPr>
        <dsp:cNvPr id="0" name=""/>
        <dsp:cNvSpPr/>
      </dsp:nvSpPr>
      <dsp:spPr>
        <a:xfrm>
          <a:off x="3202772" y="1476917"/>
          <a:ext cx="287627" cy="548071"/>
        </a:xfrm>
        <a:custGeom>
          <a:avLst/>
          <a:gdLst/>
          <a:ahLst/>
          <a:cxnLst/>
          <a:rect l="0" t="0" r="0" b="0"/>
          <a:pathLst>
            <a:path>
              <a:moveTo>
                <a:pt x="0" y="548071"/>
              </a:moveTo>
              <a:lnTo>
                <a:pt x="143813" y="548071"/>
              </a:lnTo>
              <a:lnTo>
                <a:pt x="143813" y="0"/>
              </a:lnTo>
              <a:lnTo>
                <a:pt x="287627"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331112" y="1735478"/>
        <a:ext cx="30948" cy="30948"/>
      </dsp:txXfrm>
    </dsp:sp>
    <dsp:sp modelId="{514662F0-ACED-4E08-98EF-718E8C8D034F}">
      <dsp:nvSpPr>
        <dsp:cNvPr id="0" name=""/>
        <dsp:cNvSpPr/>
      </dsp:nvSpPr>
      <dsp:spPr>
        <a:xfrm>
          <a:off x="3202772" y="928845"/>
          <a:ext cx="287627" cy="1096142"/>
        </a:xfrm>
        <a:custGeom>
          <a:avLst/>
          <a:gdLst/>
          <a:ahLst/>
          <a:cxnLst/>
          <a:rect l="0" t="0" r="0" b="0"/>
          <a:pathLst>
            <a:path>
              <a:moveTo>
                <a:pt x="0" y="1096142"/>
              </a:moveTo>
              <a:lnTo>
                <a:pt x="143813" y="1096142"/>
              </a:lnTo>
              <a:lnTo>
                <a:pt x="143813" y="0"/>
              </a:lnTo>
              <a:lnTo>
                <a:pt x="287627"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318255" y="1448585"/>
        <a:ext cx="56662" cy="56662"/>
      </dsp:txXfrm>
    </dsp:sp>
    <dsp:sp modelId="{D694C639-10EA-471E-919A-C243DBFE0BB3}">
      <dsp:nvSpPr>
        <dsp:cNvPr id="0" name=""/>
        <dsp:cNvSpPr/>
      </dsp:nvSpPr>
      <dsp:spPr>
        <a:xfrm>
          <a:off x="3202772" y="380774"/>
          <a:ext cx="287627" cy="1644214"/>
        </a:xfrm>
        <a:custGeom>
          <a:avLst/>
          <a:gdLst/>
          <a:ahLst/>
          <a:cxnLst/>
          <a:rect l="0" t="0" r="0" b="0"/>
          <a:pathLst>
            <a:path>
              <a:moveTo>
                <a:pt x="0" y="1644214"/>
              </a:moveTo>
              <a:lnTo>
                <a:pt x="143813" y="1644214"/>
              </a:lnTo>
              <a:lnTo>
                <a:pt x="143813" y="0"/>
              </a:lnTo>
              <a:lnTo>
                <a:pt x="287627"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304857" y="1161151"/>
        <a:ext cx="83459" cy="83459"/>
      </dsp:txXfrm>
    </dsp:sp>
    <dsp:sp modelId="{E4D03A7C-9CD5-4F3D-A9FB-C0C599281E8D}">
      <dsp:nvSpPr>
        <dsp:cNvPr id="0" name=""/>
        <dsp:cNvSpPr/>
      </dsp:nvSpPr>
      <dsp:spPr>
        <a:xfrm>
          <a:off x="772518" y="1979268"/>
          <a:ext cx="287627" cy="91440"/>
        </a:xfrm>
        <a:custGeom>
          <a:avLst/>
          <a:gdLst/>
          <a:ahLst/>
          <a:cxnLst/>
          <a:rect l="0" t="0" r="0" b="0"/>
          <a:pathLst>
            <a:path>
              <a:moveTo>
                <a:pt x="0" y="45721"/>
              </a:moveTo>
              <a:lnTo>
                <a:pt x="143813" y="45721"/>
              </a:lnTo>
              <a:lnTo>
                <a:pt x="143813" y="45720"/>
              </a:lnTo>
              <a:lnTo>
                <a:pt x="287627" y="4572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909142" y="2017797"/>
        <a:ext cx="14381" cy="14381"/>
      </dsp:txXfrm>
    </dsp:sp>
    <dsp:sp modelId="{E41D3809-B005-4A92-8750-C3A4CF859DC2}">
      <dsp:nvSpPr>
        <dsp:cNvPr id="0" name=""/>
        <dsp:cNvSpPr/>
      </dsp:nvSpPr>
      <dsp:spPr>
        <a:xfrm rot="16200000">
          <a:off x="-1310675" y="1697493"/>
          <a:ext cx="3511395" cy="654993"/>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Procesamiento de los Plásticos</a:t>
          </a:r>
          <a:endParaRPr lang="es-ES" sz="2400" b="1" kern="1200" dirty="0"/>
        </a:p>
      </dsp:txBody>
      <dsp:txXfrm>
        <a:off x="-1310675" y="1697493"/>
        <a:ext cx="3511395" cy="654993"/>
      </dsp:txXfrm>
    </dsp:sp>
    <dsp:sp modelId="{D5B93653-2736-46F8-8B70-CC21F863C311}">
      <dsp:nvSpPr>
        <dsp:cNvPr id="0" name=""/>
        <dsp:cNvSpPr/>
      </dsp:nvSpPr>
      <dsp:spPr>
        <a:xfrm>
          <a:off x="1060146" y="1152127"/>
          <a:ext cx="2142626" cy="1745721"/>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Existen varias técnicas de procesamiento dependiendo del tipo  plástico que se emplee, a continuación se citará los procesos principales de transformación</a:t>
          </a:r>
          <a:endParaRPr lang="es-ES" sz="1400" kern="1200" dirty="0"/>
        </a:p>
      </dsp:txBody>
      <dsp:txXfrm>
        <a:off x="1060146" y="1152127"/>
        <a:ext cx="2142626" cy="1745721"/>
      </dsp:txXfrm>
    </dsp:sp>
    <dsp:sp modelId="{EA3A8909-013F-4145-ADF1-90D41932D93E}">
      <dsp:nvSpPr>
        <dsp:cNvPr id="0" name=""/>
        <dsp:cNvSpPr/>
      </dsp:nvSpPr>
      <dsp:spPr>
        <a:xfrm>
          <a:off x="3490400" y="161545"/>
          <a:ext cx="2101840" cy="438457"/>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Prensado.</a:t>
          </a:r>
          <a:endParaRPr lang="es-ES" sz="1400" kern="1200" dirty="0"/>
        </a:p>
      </dsp:txBody>
      <dsp:txXfrm>
        <a:off x="3490400" y="161545"/>
        <a:ext cx="2101840" cy="438457"/>
      </dsp:txXfrm>
    </dsp:sp>
    <dsp:sp modelId="{ACD0B3CF-A127-4587-9F38-B0F2FCB89A65}">
      <dsp:nvSpPr>
        <dsp:cNvPr id="0" name=""/>
        <dsp:cNvSpPr/>
      </dsp:nvSpPr>
      <dsp:spPr>
        <a:xfrm>
          <a:off x="3490400" y="709617"/>
          <a:ext cx="1438139" cy="438457"/>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Extrusión.</a:t>
          </a:r>
          <a:endParaRPr lang="es-ES" sz="1400" kern="1200" dirty="0"/>
        </a:p>
      </dsp:txBody>
      <dsp:txXfrm>
        <a:off x="3490400" y="709617"/>
        <a:ext cx="1438139" cy="438457"/>
      </dsp:txXfrm>
    </dsp:sp>
    <dsp:sp modelId="{7D9FD67C-A97B-44FA-9B28-E1AEF957D943}">
      <dsp:nvSpPr>
        <dsp:cNvPr id="0" name=""/>
        <dsp:cNvSpPr/>
      </dsp:nvSpPr>
      <dsp:spPr>
        <a:xfrm>
          <a:off x="3490400" y="1257688"/>
          <a:ext cx="1438139" cy="438457"/>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Soplado.</a:t>
          </a:r>
          <a:endParaRPr lang="es-ES" sz="1400" kern="1200" dirty="0"/>
        </a:p>
      </dsp:txBody>
      <dsp:txXfrm>
        <a:off x="3490400" y="1257688"/>
        <a:ext cx="1438139" cy="438457"/>
      </dsp:txXfrm>
    </dsp:sp>
    <dsp:sp modelId="{DF7F5382-EF4C-4D53-B151-CA20E9A93486}">
      <dsp:nvSpPr>
        <dsp:cNvPr id="0" name=""/>
        <dsp:cNvSpPr/>
      </dsp:nvSpPr>
      <dsp:spPr>
        <a:xfrm>
          <a:off x="3490400" y="1805760"/>
          <a:ext cx="1438139" cy="438457"/>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Colada.</a:t>
          </a:r>
          <a:endParaRPr lang="es-ES" sz="1400" kern="1200" dirty="0"/>
        </a:p>
      </dsp:txBody>
      <dsp:txXfrm>
        <a:off x="3490400" y="1805760"/>
        <a:ext cx="1438139" cy="438457"/>
      </dsp:txXfrm>
    </dsp:sp>
    <dsp:sp modelId="{52ABB582-03F3-49BB-9AE1-A0BA389F7B7A}">
      <dsp:nvSpPr>
        <dsp:cNvPr id="0" name=""/>
        <dsp:cNvSpPr/>
      </dsp:nvSpPr>
      <dsp:spPr>
        <a:xfrm>
          <a:off x="3490400" y="2353831"/>
          <a:ext cx="1438139" cy="438457"/>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Espumación.</a:t>
          </a:r>
          <a:endParaRPr lang="es-ES" sz="1400" kern="1200" dirty="0"/>
        </a:p>
      </dsp:txBody>
      <dsp:txXfrm>
        <a:off x="3490400" y="2353831"/>
        <a:ext cx="1438139" cy="438457"/>
      </dsp:txXfrm>
    </dsp:sp>
    <dsp:sp modelId="{2EF22CC8-3060-48C9-A1D3-62DAADA8DB6B}">
      <dsp:nvSpPr>
        <dsp:cNvPr id="0" name=""/>
        <dsp:cNvSpPr/>
      </dsp:nvSpPr>
      <dsp:spPr>
        <a:xfrm>
          <a:off x="3490400" y="2901902"/>
          <a:ext cx="1438139" cy="438457"/>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Termo Formado.</a:t>
          </a:r>
          <a:endParaRPr lang="es-ES" sz="1400" kern="1200" dirty="0"/>
        </a:p>
      </dsp:txBody>
      <dsp:txXfrm>
        <a:off x="3490400" y="2901902"/>
        <a:ext cx="1438139" cy="438457"/>
      </dsp:txXfrm>
    </dsp:sp>
    <dsp:sp modelId="{0CA80ACC-93C0-4BCB-9335-F3CDDBD9B624}">
      <dsp:nvSpPr>
        <dsp:cNvPr id="0" name=""/>
        <dsp:cNvSpPr/>
      </dsp:nvSpPr>
      <dsp:spPr>
        <a:xfrm>
          <a:off x="3490400" y="3593989"/>
          <a:ext cx="2101840" cy="438457"/>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Inyección</a:t>
          </a:r>
          <a:endParaRPr lang="es-ES" sz="1400" kern="1200" dirty="0"/>
        </a:p>
      </dsp:txBody>
      <dsp:txXfrm>
        <a:off x="3490400" y="3593989"/>
        <a:ext cx="2101840" cy="438457"/>
      </dsp:txXfrm>
    </dsp:sp>
    <dsp:sp modelId="{F6163EA2-8CFE-438C-A617-80F21B29C7C7}">
      <dsp:nvSpPr>
        <dsp:cNvPr id="0" name=""/>
        <dsp:cNvSpPr/>
      </dsp:nvSpPr>
      <dsp:spPr>
        <a:xfrm>
          <a:off x="5852889" y="1861077"/>
          <a:ext cx="2272188" cy="438457"/>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Colocación en la tolva.</a:t>
          </a:r>
          <a:endParaRPr lang="es-ES" sz="1400" kern="1200" dirty="0"/>
        </a:p>
      </dsp:txBody>
      <dsp:txXfrm>
        <a:off x="5852889" y="1861077"/>
        <a:ext cx="2272188" cy="438457"/>
      </dsp:txXfrm>
    </dsp:sp>
    <dsp:sp modelId="{F9F660C8-BD3B-41A5-A011-52D6ED832DAD}">
      <dsp:nvSpPr>
        <dsp:cNvPr id="0" name=""/>
        <dsp:cNvSpPr/>
      </dsp:nvSpPr>
      <dsp:spPr>
        <a:xfrm>
          <a:off x="5852889" y="2483397"/>
          <a:ext cx="2278458" cy="640607"/>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Se calienta la antecámara y un pistón inyecta.</a:t>
          </a:r>
        </a:p>
      </dsp:txBody>
      <dsp:txXfrm>
        <a:off x="5852889" y="2483397"/>
        <a:ext cx="2278458" cy="640607"/>
      </dsp:txXfrm>
    </dsp:sp>
    <dsp:sp modelId="{2709150F-0563-4E81-9C77-560DA121460B}">
      <dsp:nvSpPr>
        <dsp:cNvPr id="0" name=""/>
        <dsp:cNvSpPr/>
      </dsp:nvSpPr>
      <dsp:spPr>
        <a:xfrm>
          <a:off x="5879869" y="3382467"/>
          <a:ext cx="2267773" cy="589908"/>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Se forma, enfría y desmolda la pieza.</a:t>
          </a:r>
        </a:p>
      </dsp:txBody>
      <dsp:txXfrm>
        <a:off x="5879869" y="3382467"/>
        <a:ext cx="2267773" cy="5899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1FBE3-44AC-4DA1-95E3-1871A191648F}">
      <dsp:nvSpPr>
        <dsp:cNvPr id="0" name=""/>
        <dsp:cNvSpPr/>
      </dsp:nvSpPr>
      <dsp:spPr>
        <a:xfrm>
          <a:off x="4609179" y="2091181"/>
          <a:ext cx="341280" cy="831282"/>
        </a:xfrm>
        <a:custGeom>
          <a:avLst/>
          <a:gdLst/>
          <a:ahLst/>
          <a:cxnLst/>
          <a:rect l="0" t="0" r="0" b="0"/>
          <a:pathLst>
            <a:path>
              <a:moveTo>
                <a:pt x="0" y="0"/>
              </a:moveTo>
              <a:lnTo>
                <a:pt x="170640" y="0"/>
              </a:lnTo>
              <a:lnTo>
                <a:pt x="170640" y="831282"/>
              </a:lnTo>
              <a:lnTo>
                <a:pt x="341280" y="831282"/>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757354" y="2484357"/>
        <a:ext cx="44930" cy="44930"/>
      </dsp:txXfrm>
    </dsp:sp>
    <dsp:sp modelId="{2A543DD3-1F1C-49A5-AC59-712BD649726E}">
      <dsp:nvSpPr>
        <dsp:cNvPr id="0" name=""/>
        <dsp:cNvSpPr/>
      </dsp:nvSpPr>
      <dsp:spPr>
        <a:xfrm>
          <a:off x="4609179" y="951727"/>
          <a:ext cx="341280" cy="1139454"/>
        </a:xfrm>
        <a:custGeom>
          <a:avLst/>
          <a:gdLst/>
          <a:ahLst/>
          <a:cxnLst/>
          <a:rect l="0" t="0" r="0" b="0"/>
          <a:pathLst>
            <a:path>
              <a:moveTo>
                <a:pt x="0" y="1139454"/>
              </a:moveTo>
              <a:lnTo>
                <a:pt x="170640" y="1139454"/>
              </a:lnTo>
              <a:lnTo>
                <a:pt x="170640" y="0"/>
              </a:lnTo>
              <a:lnTo>
                <a:pt x="341280"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750082" y="1491717"/>
        <a:ext cx="59473" cy="59473"/>
      </dsp:txXfrm>
    </dsp:sp>
    <dsp:sp modelId="{E4D03A7C-9CD5-4F3D-A9FB-C0C599281E8D}">
      <dsp:nvSpPr>
        <dsp:cNvPr id="0" name=""/>
        <dsp:cNvSpPr/>
      </dsp:nvSpPr>
      <dsp:spPr>
        <a:xfrm>
          <a:off x="1725599" y="2045461"/>
          <a:ext cx="341280" cy="91440"/>
        </a:xfrm>
        <a:custGeom>
          <a:avLst/>
          <a:gdLst/>
          <a:ahLst/>
          <a:cxnLst/>
          <a:rect l="0" t="0" r="0" b="0"/>
          <a:pathLst>
            <a:path>
              <a:moveTo>
                <a:pt x="0" y="47807"/>
              </a:moveTo>
              <a:lnTo>
                <a:pt x="170640" y="47807"/>
              </a:lnTo>
              <a:lnTo>
                <a:pt x="170640" y="45720"/>
              </a:lnTo>
              <a:lnTo>
                <a:pt x="341280" y="4572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887707" y="2082649"/>
        <a:ext cx="17064" cy="17064"/>
      </dsp:txXfrm>
    </dsp:sp>
    <dsp:sp modelId="{E41D3809-B005-4A92-8750-C3A4CF859DC2}">
      <dsp:nvSpPr>
        <dsp:cNvPr id="0" name=""/>
        <dsp:cNvSpPr/>
      </dsp:nvSpPr>
      <dsp:spPr>
        <a:xfrm rot="16200000">
          <a:off x="-746181" y="1704682"/>
          <a:ext cx="4166390" cy="777172"/>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Principales tipos de Plástico</a:t>
          </a:r>
          <a:endParaRPr lang="es-ES" sz="2400" b="1" kern="1200" dirty="0"/>
        </a:p>
      </dsp:txBody>
      <dsp:txXfrm>
        <a:off x="-746181" y="1704682"/>
        <a:ext cx="4166390" cy="777172"/>
      </dsp:txXfrm>
    </dsp:sp>
    <dsp:sp modelId="{D5B93653-2736-46F8-8B70-CC21F863C311}">
      <dsp:nvSpPr>
        <dsp:cNvPr id="0" name=""/>
        <dsp:cNvSpPr/>
      </dsp:nvSpPr>
      <dsp:spPr>
        <a:xfrm>
          <a:off x="2066880" y="1734091"/>
          <a:ext cx="2542299" cy="714180"/>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Es posible enmarcar los plásticos en dos grandes grupos</a:t>
          </a:r>
          <a:endParaRPr lang="es-ES" sz="1400" kern="1200" dirty="0"/>
        </a:p>
      </dsp:txBody>
      <dsp:txXfrm>
        <a:off x="2066880" y="1734091"/>
        <a:ext cx="2542299" cy="714180"/>
      </dsp:txXfrm>
    </dsp:sp>
    <dsp:sp modelId="{DF7F5382-EF4C-4D53-B151-CA20E9A93486}">
      <dsp:nvSpPr>
        <dsp:cNvPr id="0" name=""/>
        <dsp:cNvSpPr/>
      </dsp:nvSpPr>
      <dsp:spPr>
        <a:xfrm>
          <a:off x="4950459" y="461344"/>
          <a:ext cx="2376965" cy="980764"/>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smtClean="0"/>
            <a:t>De origen natural. </a:t>
          </a:r>
          <a:r>
            <a:rPr lang="es-ES" sz="1400" kern="1200" dirty="0" smtClean="0"/>
            <a:t>Siendo estos  los primeros en emplearse  han sido relegados.</a:t>
          </a:r>
          <a:endParaRPr lang="es-ES" sz="1400" kern="1200" dirty="0"/>
        </a:p>
      </dsp:txBody>
      <dsp:txXfrm>
        <a:off x="4950459" y="461344"/>
        <a:ext cx="2376965" cy="980764"/>
      </dsp:txXfrm>
    </dsp:sp>
    <dsp:sp modelId="{52ABB582-03F3-49BB-9AE1-A0BA389F7B7A}">
      <dsp:nvSpPr>
        <dsp:cNvPr id="0" name=""/>
        <dsp:cNvSpPr/>
      </dsp:nvSpPr>
      <dsp:spPr>
        <a:xfrm>
          <a:off x="4950459" y="2304253"/>
          <a:ext cx="2376965" cy="123642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smtClean="0"/>
            <a:t>De origen sintético</a:t>
          </a:r>
          <a:r>
            <a:rPr lang="es-ES" sz="1400" kern="1200" dirty="0" smtClean="0"/>
            <a:t>. </a:t>
          </a:r>
          <a:r>
            <a:rPr lang="es-ES" sz="1400" b="1" kern="1200" dirty="0" smtClean="0"/>
            <a:t> </a:t>
          </a:r>
          <a:r>
            <a:rPr lang="es-ES" sz="1400" b="0" kern="1200" dirty="0" smtClean="0"/>
            <a:t>Los mas empleados en la actualidad, estos se dividen en Termoestables y Termoplásticos.</a:t>
          </a:r>
          <a:endParaRPr lang="es-ES" sz="1400" kern="1200" dirty="0"/>
        </a:p>
      </dsp:txBody>
      <dsp:txXfrm>
        <a:off x="4950459" y="2304253"/>
        <a:ext cx="2376965" cy="123642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0485F-9F79-4DA3-9581-C60A5CDFA324}">
      <dsp:nvSpPr>
        <dsp:cNvPr id="0" name=""/>
        <dsp:cNvSpPr/>
      </dsp:nvSpPr>
      <dsp:spPr>
        <a:xfrm>
          <a:off x="0" y="1742721"/>
          <a:ext cx="2102119" cy="1051059"/>
        </a:xfrm>
        <a:prstGeom prst="roundRect">
          <a:avLst>
            <a:gd name="adj" fmla="val 10000"/>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Termoplásticos</a:t>
          </a:r>
          <a:endParaRPr lang="es-ES" sz="2400" b="1" kern="1200" dirty="0"/>
        </a:p>
      </dsp:txBody>
      <dsp:txXfrm>
        <a:off x="30784" y="1773505"/>
        <a:ext cx="2040551" cy="989491"/>
      </dsp:txXfrm>
    </dsp:sp>
    <dsp:sp modelId="{B4AF98C0-D64F-450B-A2A0-39ACD62CD332}">
      <dsp:nvSpPr>
        <dsp:cNvPr id="0" name=""/>
        <dsp:cNvSpPr/>
      </dsp:nvSpPr>
      <dsp:spPr>
        <a:xfrm>
          <a:off x="2102119" y="2247399"/>
          <a:ext cx="332269" cy="41704"/>
        </a:xfrm>
        <a:custGeom>
          <a:avLst/>
          <a:gdLst/>
          <a:ahLst/>
          <a:cxnLst/>
          <a:rect l="0" t="0" r="0" b="0"/>
          <a:pathLst>
            <a:path>
              <a:moveTo>
                <a:pt x="0" y="20852"/>
              </a:moveTo>
              <a:lnTo>
                <a:pt x="332269" y="20852"/>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259947" y="2259944"/>
        <a:ext cx="16613" cy="16613"/>
      </dsp:txXfrm>
    </dsp:sp>
    <dsp:sp modelId="{15185282-935F-4177-B7AD-51045584F90E}">
      <dsp:nvSpPr>
        <dsp:cNvPr id="0" name=""/>
        <dsp:cNvSpPr/>
      </dsp:nvSpPr>
      <dsp:spPr>
        <a:xfrm>
          <a:off x="2434389" y="1742721"/>
          <a:ext cx="2102119" cy="1051059"/>
        </a:xfrm>
        <a:prstGeom prst="roundRect">
          <a:avLst>
            <a:gd name="adj" fmla="val 10000"/>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Estudio orientado a la inyección, se reciclan, poca resistencia mecánica a altas temperaturas.</a:t>
          </a:r>
          <a:endParaRPr lang="es-ES" sz="1400" kern="1200" dirty="0"/>
        </a:p>
      </dsp:txBody>
      <dsp:txXfrm>
        <a:off x="2465173" y="1773505"/>
        <a:ext cx="2040551" cy="989491"/>
      </dsp:txXfrm>
    </dsp:sp>
    <dsp:sp modelId="{9C7D78EA-4D8D-4940-9A59-7C447A8C0F42}">
      <dsp:nvSpPr>
        <dsp:cNvPr id="0" name=""/>
        <dsp:cNvSpPr/>
      </dsp:nvSpPr>
      <dsp:spPr>
        <a:xfrm rot="17367745">
          <a:off x="3836951" y="1258235"/>
          <a:ext cx="2098218" cy="41704"/>
        </a:xfrm>
        <a:custGeom>
          <a:avLst/>
          <a:gdLst/>
          <a:ahLst/>
          <a:cxnLst/>
          <a:rect l="0" t="0" r="0" b="0"/>
          <a:pathLst>
            <a:path>
              <a:moveTo>
                <a:pt x="0" y="20852"/>
              </a:moveTo>
              <a:lnTo>
                <a:pt x="2098218" y="20852"/>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4833604" y="1226632"/>
        <a:ext cx="104910" cy="104910"/>
      </dsp:txXfrm>
    </dsp:sp>
    <dsp:sp modelId="{9B4AC647-50E1-4EE8-A693-61DCA8E7E0B7}">
      <dsp:nvSpPr>
        <dsp:cNvPr id="0" name=""/>
        <dsp:cNvSpPr/>
      </dsp:nvSpPr>
      <dsp:spPr>
        <a:xfrm>
          <a:off x="5235611" y="0"/>
          <a:ext cx="2102119" cy="579848"/>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i="0" kern="1200" dirty="0" smtClean="0"/>
            <a:t>Policloruro de vinilo (PVC).- </a:t>
          </a:r>
          <a:r>
            <a:rPr lang="es-ES" sz="1400" b="0" i="0" kern="1200" dirty="0" smtClean="0"/>
            <a:t>Sus características son.</a:t>
          </a:r>
          <a:endParaRPr lang="es-ES" sz="1400" i="0" kern="1200" dirty="0"/>
        </a:p>
      </dsp:txBody>
      <dsp:txXfrm>
        <a:off x="5252594" y="16983"/>
        <a:ext cx="2068153" cy="545882"/>
      </dsp:txXfrm>
    </dsp:sp>
    <dsp:sp modelId="{BCE46DF5-04F9-4C44-9578-09A08956F9A9}">
      <dsp:nvSpPr>
        <dsp:cNvPr id="0" name=""/>
        <dsp:cNvSpPr/>
      </dsp:nvSpPr>
      <dsp:spPr>
        <a:xfrm rot="17966249">
          <a:off x="4174829" y="1627994"/>
          <a:ext cx="1422461" cy="41704"/>
        </a:xfrm>
        <a:custGeom>
          <a:avLst/>
          <a:gdLst/>
          <a:ahLst/>
          <a:cxnLst/>
          <a:rect l="0" t="0" r="0" b="0"/>
          <a:pathLst>
            <a:path>
              <a:moveTo>
                <a:pt x="0" y="20852"/>
              </a:moveTo>
              <a:lnTo>
                <a:pt x="1422461" y="20852"/>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850498" y="1613284"/>
        <a:ext cx="71123" cy="71123"/>
      </dsp:txXfrm>
    </dsp:sp>
    <dsp:sp modelId="{E1A1A614-0D54-43F1-ACAD-667B6A5C9A82}">
      <dsp:nvSpPr>
        <dsp:cNvPr id="0" name=""/>
        <dsp:cNvSpPr/>
      </dsp:nvSpPr>
      <dsp:spPr>
        <a:xfrm>
          <a:off x="5235611" y="734671"/>
          <a:ext cx="2102119" cy="589539"/>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i="0" kern="1200" dirty="0" smtClean="0"/>
            <a:t>Polietileno.- </a:t>
          </a:r>
          <a:r>
            <a:rPr lang="es-ES" sz="1400" b="0" i="0" kern="1200" dirty="0" smtClean="0"/>
            <a:t>Sus características son</a:t>
          </a:r>
          <a:endParaRPr lang="es-EC" sz="1400" kern="1200" dirty="0"/>
        </a:p>
      </dsp:txBody>
      <dsp:txXfrm>
        <a:off x="5252878" y="751938"/>
        <a:ext cx="2067585" cy="555005"/>
      </dsp:txXfrm>
    </dsp:sp>
    <dsp:sp modelId="{B82CCF53-3BD7-4EE5-8BD3-1513EA0DC734}">
      <dsp:nvSpPr>
        <dsp:cNvPr id="0" name=""/>
        <dsp:cNvSpPr/>
      </dsp:nvSpPr>
      <dsp:spPr>
        <a:xfrm rot="19628436">
          <a:off x="4469930" y="2021616"/>
          <a:ext cx="832259" cy="41704"/>
        </a:xfrm>
        <a:custGeom>
          <a:avLst/>
          <a:gdLst/>
          <a:ahLst/>
          <a:cxnLst/>
          <a:rect l="0" t="0" r="0" b="0"/>
          <a:pathLst>
            <a:path>
              <a:moveTo>
                <a:pt x="0" y="20852"/>
              </a:moveTo>
              <a:lnTo>
                <a:pt x="832259" y="20852"/>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865253" y="2021661"/>
        <a:ext cx="41612" cy="41612"/>
      </dsp:txXfrm>
    </dsp:sp>
    <dsp:sp modelId="{C0A20F67-95E8-4D78-93D9-E991DC435520}">
      <dsp:nvSpPr>
        <dsp:cNvPr id="0" name=""/>
        <dsp:cNvSpPr/>
      </dsp:nvSpPr>
      <dsp:spPr>
        <a:xfrm>
          <a:off x="5235611" y="1481869"/>
          <a:ext cx="2102119" cy="669630"/>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t>Poliestireno.- </a:t>
          </a:r>
          <a:r>
            <a:rPr lang="es-EC" sz="1400" b="0" kern="1200" dirty="0" smtClean="0"/>
            <a:t>Sus características son:</a:t>
          </a:r>
          <a:endParaRPr lang="es-EC" sz="1400" b="1" kern="1200" dirty="0"/>
        </a:p>
      </dsp:txBody>
      <dsp:txXfrm>
        <a:off x="5255224" y="1501482"/>
        <a:ext cx="2062893" cy="630404"/>
      </dsp:txXfrm>
    </dsp:sp>
    <dsp:sp modelId="{A3F23784-9F07-455A-94E6-94D327884793}">
      <dsp:nvSpPr>
        <dsp:cNvPr id="0" name=""/>
        <dsp:cNvSpPr/>
      </dsp:nvSpPr>
      <dsp:spPr>
        <a:xfrm rot="1747431">
          <a:off x="4485919" y="2442147"/>
          <a:ext cx="800281" cy="41704"/>
        </a:xfrm>
        <a:custGeom>
          <a:avLst/>
          <a:gdLst/>
          <a:ahLst/>
          <a:cxnLst/>
          <a:rect l="0" t="0" r="0" b="0"/>
          <a:pathLst>
            <a:path>
              <a:moveTo>
                <a:pt x="0" y="20852"/>
              </a:moveTo>
              <a:lnTo>
                <a:pt x="800281" y="20852"/>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866053" y="2442992"/>
        <a:ext cx="40014" cy="40014"/>
      </dsp:txXfrm>
    </dsp:sp>
    <dsp:sp modelId="{F9A726EA-0525-42CD-A218-35A765BC269B}">
      <dsp:nvSpPr>
        <dsp:cNvPr id="0" name=""/>
        <dsp:cNvSpPr/>
      </dsp:nvSpPr>
      <dsp:spPr>
        <a:xfrm>
          <a:off x="5235611" y="2309158"/>
          <a:ext cx="2102119" cy="697178"/>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i="0" kern="1200" dirty="0" smtClean="0"/>
            <a:t>Polimetacrilatos.- </a:t>
          </a:r>
          <a:r>
            <a:rPr lang="es-ES" sz="1400" b="0" i="0" kern="1200" dirty="0" smtClean="0"/>
            <a:t>Sus características son:</a:t>
          </a:r>
          <a:endParaRPr lang="es-EC" sz="1400" b="1" i="0" kern="1200" dirty="0"/>
        </a:p>
      </dsp:txBody>
      <dsp:txXfrm>
        <a:off x="5256031" y="2329578"/>
        <a:ext cx="2061279" cy="656338"/>
      </dsp:txXfrm>
    </dsp:sp>
    <dsp:sp modelId="{44D9668B-4E15-4184-AB28-41307A0E4F3F}">
      <dsp:nvSpPr>
        <dsp:cNvPr id="0" name=""/>
        <dsp:cNvSpPr/>
      </dsp:nvSpPr>
      <dsp:spPr>
        <a:xfrm rot="3491282">
          <a:off x="4208687" y="2836523"/>
          <a:ext cx="1386529" cy="41704"/>
        </a:xfrm>
        <a:custGeom>
          <a:avLst/>
          <a:gdLst/>
          <a:ahLst/>
          <a:cxnLst/>
          <a:rect l="0" t="0" r="0" b="0"/>
          <a:pathLst>
            <a:path>
              <a:moveTo>
                <a:pt x="0" y="20852"/>
              </a:moveTo>
              <a:lnTo>
                <a:pt x="1386529" y="20852"/>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867289" y="2822712"/>
        <a:ext cx="69326" cy="69326"/>
      </dsp:txXfrm>
    </dsp:sp>
    <dsp:sp modelId="{87B82374-804A-4234-B6B9-517EC3B6AC98}">
      <dsp:nvSpPr>
        <dsp:cNvPr id="0" name=""/>
        <dsp:cNvSpPr/>
      </dsp:nvSpPr>
      <dsp:spPr>
        <a:xfrm>
          <a:off x="5267395" y="3163996"/>
          <a:ext cx="2102119" cy="565007"/>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i="0" kern="1200" dirty="0" smtClean="0"/>
            <a:t>Poliamidas.-  </a:t>
          </a:r>
          <a:r>
            <a:rPr lang="es-EC" sz="1400" b="0" i="0" kern="1200" dirty="0" smtClean="0"/>
            <a:t>Sus características son:</a:t>
          </a:r>
          <a:endParaRPr lang="es-EC" sz="1400" b="0" i="0" kern="1200" dirty="0"/>
        </a:p>
      </dsp:txBody>
      <dsp:txXfrm>
        <a:off x="5283943" y="3180544"/>
        <a:ext cx="2069023" cy="531911"/>
      </dsp:txXfrm>
    </dsp:sp>
    <dsp:sp modelId="{D7BBC736-9BA6-4F52-A0EB-220DEBBF0598}">
      <dsp:nvSpPr>
        <dsp:cNvPr id="0" name=""/>
        <dsp:cNvSpPr/>
      </dsp:nvSpPr>
      <dsp:spPr>
        <a:xfrm rot="4127606">
          <a:off x="3870234" y="3220589"/>
          <a:ext cx="2087758" cy="41704"/>
        </a:xfrm>
        <a:custGeom>
          <a:avLst/>
          <a:gdLst/>
          <a:ahLst/>
          <a:cxnLst/>
          <a:rect l="0" t="0" r="0" b="0"/>
          <a:pathLst>
            <a:path>
              <a:moveTo>
                <a:pt x="0" y="20852"/>
              </a:moveTo>
              <a:lnTo>
                <a:pt x="2087758" y="20852"/>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4861919" y="3189247"/>
        <a:ext cx="104387" cy="104387"/>
      </dsp:txXfrm>
    </dsp:sp>
    <dsp:sp modelId="{3B4C4A06-3D61-4DC6-8C68-500090F6E282}">
      <dsp:nvSpPr>
        <dsp:cNvPr id="0" name=""/>
        <dsp:cNvSpPr/>
      </dsp:nvSpPr>
      <dsp:spPr>
        <a:xfrm>
          <a:off x="5291716" y="3892760"/>
          <a:ext cx="2102119" cy="643742"/>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i="0" kern="1200" dirty="0" smtClean="0"/>
            <a:t>Siliconas.- </a:t>
          </a:r>
          <a:r>
            <a:rPr lang="es-EC" sz="1400" b="0" i="0" kern="1200" dirty="0" smtClean="0"/>
            <a:t>Sus características son:</a:t>
          </a:r>
          <a:endParaRPr lang="es-EC" sz="1400" b="1" i="0" kern="1200" dirty="0"/>
        </a:p>
      </dsp:txBody>
      <dsp:txXfrm>
        <a:off x="5310571" y="3911615"/>
        <a:ext cx="2064409" cy="60603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0485F-9F79-4DA3-9581-C60A5CDFA324}">
      <dsp:nvSpPr>
        <dsp:cNvPr id="0" name=""/>
        <dsp:cNvSpPr/>
      </dsp:nvSpPr>
      <dsp:spPr>
        <a:xfrm>
          <a:off x="0" y="1724424"/>
          <a:ext cx="2175306" cy="1087653"/>
        </a:xfrm>
        <a:prstGeom prst="roundRect">
          <a:avLst>
            <a:gd name="adj" fmla="val 10000"/>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Plásticos para procesado por inyección</a:t>
          </a:r>
          <a:endParaRPr lang="es-ES" sz="2400" b="1" kern="1200" dirty="0"/>
        </a:p>
      </dsp:txBody>
      <dsp:txXfrm>
        <a:off x="31856" y="1756280"/>
        <a:ext cx="2111594" cy="1023941"/>
      </dsp:txXfrm>
    </dsp:sp>
    <dsp:sp modelId="{B4AF98C0-D64F-450B-A2A0-39ACD62CD332}">
      <dsp:nvSpPr>
        <dsp:cNvPr id="0" name=""/>
        <dsp:cNvSpPr/>
      </dsp:nvSpPr>
      <dsp:spPr>
        <a:xfrm>
          <a:off x="2175306" y="2246673"/>
          <a:ext cx="199773" cy="43156"/>
        </a:xfrm>
        <a:custGeom>
          <a:avLst/>
          <a:gdLst/>
          <a:ahLst/>
          <a:cxnLst/>
          <a:rect l="0" t="0" r="0" b="0"/>
          <a:pathLst>
            <a:path>
              <a:moveTo>
                <a:pt x="0" y="21578"/>
              </a:moveTo>
              <a:lnTo>
                <a:pt x="199773" y="21578"/>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270198" y="2263257"/>
        <a:ext cx="9988" cy="9988"/>
      </dsp:txXfrm>
    </dsp:sp>
    <dsp:sp modelId="{15185282-935F-4177-B7AD-51045584F90E}">
      <dsp:nvSpPr>
        <dsp:cNvPr id="0" name=""/>
        <dsp:cNvSpPr/>
      </dsp:nvSpPr>
      <dsp:spPr>
        <a:xfrm>
          <a:off x="2375079" y="1724424"/>
          <a:ext cx="2175306" cy="1087653"/>
        </a:xfrm>
        <a:prstGeom prst="roundRect">
          <a:avLst>
            <a:gd name="adj" fmla="val 10000"/>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Moldeo por inyección intervienen tres factores.</a:t>
          </a:r>
          <a:endParaRPr lang="es-ES" sz="1400" kern="1200" dirty="0"/>
        </a:p>
      </dsp:txBody>
      <dsp:txXfrm>
        <a:off x="2406935" y="1756280"/>
        <a:ext cx="2111594" cy="1023941"/>
      </dsp:txXfrm>
    </dsp:sp>
    <dsp:sp modelId="{BCE46DF5-04F9-4C44-9578-09A08956F9A9}">
      <dsp:nvSpPr>
        <dsp:cNvPr id="0" name=""/>
        <dsp:cNvSpPr/>
      </dsp:nvSpPr>
      <dsp:spPr>
        <a:xfrm rot="17818707">
          <a:off x="4114760" y="1536096"/>
          <a:ext cx="1594694" cy="43156"/>
        </a:xfrm>
        <a:custGeom>
          <a:avLst/>
          <a:gdLst/>
          <a:ahLst/>
          <a:cxnLst/>
          <a:rect l="0" t="0" r="0" b="0"/>
          <a:pathLst>
            <a:path>
              <a:moveTo>
                <a:pt x="0" y="21578"/>
              </a:moveTo>
              <a:lnTo>
                <a:pt x="1594694" y="21578"/>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872239" y="1517806"/>
        <a:ext cx="79734" cy="79734"/>
      </dsp:txXfrm>
    </dsp:sp>
    <dsp:sp modelId="{E1A1A614-0D54-43F1-ACAD-667B6A5C9A82}">
      <dsp:nvSpPr>
        <dsp:cNvPr id="0" name=""/>
        <dsp:cNvSpPr/>
      </dsp:nvSpPr>
      <dsp:spPr>
        <a:xfrm>
          <a:off x="5273828" y="542064"/>
          <a:ext cx="2175306" cy="610064"/>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i="0" kern="1200" dirty="0" smtClean="0"/>
            <a:t>Material empleado.</a:t>
          </a:r>
          <a:endParaRPr lang="es-EC" sz="1400" kern="1200" dirty="0"/>
        </a:p>
      </dsp:txBody>
      <dsp:txXfrm>
        <a:off x="5291696" y="559932"/>
        <a:ext cx="2139570" cy="574328"/>
      </dsp:txXfrm>
    </dsp:sp>
    <dsp:sp modelId="{B82CCF53-3BD7-4EE5-8BD3-1513EA0DC734}">
      <dsp:nvSpPr>
        <dsp:cNvPr id="0" name=""/>
        <dsp:cNvSpPr/>
      </dsp:nvSpPr>
      <dsp:spPr>
        <a:xfrm rot="21314045">
          <a:off x="4549131" y="2216515"/>
          <a:ext cx="725951" cy="43156"/>
        </a:xfrm>
        <a:custGeom>
          <a:avLst/>
          <a:gdLst/>
          <a:ahLst/>
          <a:cxnLst/>
          <a:rect l="0" t="0" r="0" b="0"/>
          <a:pathLst>
            <a:path>
              <a:moveTo>
                <a:pt x="0" y="21578"/>
              </a:moveTo>
              <a:lnTo>
                <a:pt x="725951" y="21578"/>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893958" y="2219944"/>
        <a:ext cx="36297" cy="36297"/>
      </dsp:txXfrm>
    </dsp:sp>
    <dsp:sp modelId="{C0A20F67-95E8-4D78-93D9-E991DC435520}">
      <dsp:nvSpPr>
        <dsp:cNvPr id="0" name=""/>
        <dsp:cNvSpPr/>
      </dsp:nvSpPr>
      <dsp:spPr>
        <a:xfrm>
          <a:off x="5273828" y="1861463"/>
          <a:ext cx="2175306" cy="692943"/>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t>Funcionamiento de la máquina de inyección.</a:t>
          </a:r>
          <a:endParaRPr lang="es-EC" sz="1400" b="1" kern="1200" dirty="0"/>
        </a:p>
      </dsp:txBody>
      <dsp:txXfrm>
        <a:off x="5294124" y="1881759"/>
        <a:ext cx="2134714" cy="652351"/>
      </dsp:txXfrm>
    </dsp:sp>
    <dsp:sp modelId="{A3F23784-9F07-455A-94E6-94D327884793}">
      <dsp:nvSpPr>
        <dsp:cNvPr id="0" name=""/>
        <dsp:cNvSpPr/>
      </dsp:nvSpPr>
      <dsp:spPr>
        <a:xfrm rot="3763830">
          <a:off x="4122627" y="2948411"/>
          <a:ext cx="1578958" cy="43156"/>
        </a:xfrm>
        <a:custGeom>
          <a:avLst/>
          <a:gdLst/>
          <a:ahLst/>
          <a:cxnLst/>
          <a:rect l="0" t="0" r="0" b="0"/>
          <a:pathLst>
            <a:path>
              <a:moveTo>
                <a:pt x="0" y="21578"/>
              </a:moveTo>
              <a:lnTo>
                <a:pt x="1578958" y="21578"/>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872633" y="2930515"/>
        <a:ext cx="78947" cy="78947"/>
      </dsp:txXfrm>
    </dsp:sp>
    <dsp:sp modelId="{F9A726EA-0525-42CD-A218-35A765BC269B}">
      <dsp:nvSpPr>
        <dsp:cNvPr id="0" name=""/>
        <dsp:cNvSpPr/>
      </dsp:nvSpPr>
      <dsp:spPr>
        <a:xfrm>
          <a:off x="5273828" y="3311000"/>
          <a:ext cx="2175306" cy="721451"/>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i="0" kern="1200" dirty="0" smtClean="0"/>
            <a:t>Molde para formar la pieza.</a:t>
          </a:r>
          <a:endParaRPr lang="es-EC" sz="1400" b="1" i="0" kern="1200" dirty="0"/>
        </a:p>
      </dsp:txBody>
      <dsp:txXfrm>
        <a:off x="5294959" y="3332131"/>
        <a:ext cx="2133044" cy="67918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8450B-96E7-4072-958A-8B46553F6D10}">
      <dsp:nvSpPr>
        <dsp:cNvPr id="0" name=""/>
        <dsp:cNvSpPr/>
      </dsp:nvSpPr>
      <dsp:spPr>
        <a:xfrm>
          <a:off x="1865844" y="2222531"/>
          <a:ext cx="372768" cy="91440"/>
        </a:xfrm>
        <a:custGeom>
          <a:avLst/>
          <a:gdLst/>
          <a:ahLst/>
          <a:cxnLst/>
          <a:rect l="0" t="0" r="0" b="0"/>
          <a:pathLst>
            <a:path>
              <a:moveTo>
                <a:pt x="0" y="45720"/>
              </a:moveTo>
              <a:lnTo>
                <a:pt x="372768" y="4572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005DE4-5CC5-4551-916C-E82C9D402985}">
      <dsp:nvSpPr>
        <dsp:cNvPr id="0" name=""/>
        <dsp:cNvSpPr/>
      </dsp:nvSpPr>
      <dsp:spPr>
        <a:xfrm>
          <a:off x="2004" y="1984016"/>
          <a:ext cx="1863840" cy="568471"/>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i="0" kern="1200" dirty="0" smtClean="0"/>
            <a:t>Material empleado.</a:t>
          </a:r>
          <a:endParaRPr lang="es-ES" sz="2000" b="1" kern="1200" dirty="0"/>
        </a:p>
      </dsp:txBody>
      <dsp:txXfrm>
        <a:off x="2004" y="1984016"/>
        <a:ext cx="1863840" cy="568471"/>
      </dsp:txXfrm>
    </dsp:sp>
    <dsp:sp modelId="{75B3E698-84FD-4F76-BCEC-D414AE8F4FAA}">
      <dsp:nvSpPr>
        <dsp:cNvPr id="0" name=""/>
        <dsp:cNvSpPr/>
      </dsp:nvSpPr>
      <dsp:spPr>
        <a:xfrm>
          <a:off x="2238612" y="1440159"/>
          <a:ext cx="1863840" cy="1656184"/>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Polimerización del polietileno puede dar lugar a ramificaciones. Las ramificaciones tiene un efecto directo en las propiedades del plástico, los efectos son.</a:t>
          </a:r>
          <a:endParaRPr lang="es-ES" sz="1400" kern="1200" dirty="0"/>
        </a:p>
      </dsp:txBody>
      <dsp:txXfrm>
        <a:off x="2238612" y="1440159"/>
        <a:ext cx="1863840" cy="165618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8450B-96E7-4072-958A-8B46553F6D10}">
      <dsp:nvSpPr>
        <dsp:cNvPr id="0" name=""/>
        <dsp:cNvSpPr/>
      </dsp:nvSpPr>
      <dsp:spPr>
        <a:xfrm>
          <a:off x="1865844" y="2222531"/>
          <a:ext cx="372768" cy="91440"/>
        </a:xfrm>
        <a:custGeom>
          <a:avLst/>
          <a:gdLst/>
          <a:ahLst/>
          <a:cxnLst/>
          <a:rect l="0" t="0" r="0" b="0"/>
          <a:pathLst>
            <a:path>
              <a:moveTo>
                <a:pt x="0" y="45720"/>
              </a:moveTo>
              <a:lnTo>
                <a:pt x="372768" y="4572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005DE4-5CC5-4551-916C-E82C9D402985}">
      <dsp:nvSpPr>
        <dsp:cNvPr id="0" name=""/>
        <dsp:cNvSpPr/>
      </dsp:nvSpPr>
      <dsp:spPr>
        <a:xfrm>
          <a:off x="2004" y="1984016"/>
          <a:ext cx="1863840" cy="568471"/>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i="0" kern="1200" dirty="0" smtClean="0"/>
            <a:t>Material empleado.</a:t>
          </a:r>
          <a:endParaRPr lang="es-ES" sz="2000" b="1" kern="1200" dirty="0"/>
        </a:p>
      </dsp:txBody>
      <dsp:txXfrm>
        <a:off x="2004" y="1984016"/>
        <a:ext cx="1863840" cy="568471"/>
      </dsp:txXfrm>
    </dsp:sp>
    <dsp:sp modelId="{75B3E698-84FD-4F76-BCEC-D414AE8F4FAA}">
      <dsp:nvSpPr>
        <dsp:cNvPr id="0" name=""/>
        <dsp:cNvSpPr/>
      </dsp:nvSpPr>
      <dsp:spPr>
        <a:xfrm>
          <a:off x="2238612" y="1440159"/>
          <a:ext cx="1863840" cy="1656184"/>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Cristalinidad, un material es cristalino cuando las cadenas poliméricas se acomodan en estructuras ordenadas, si esto no se da se dice que es un polímero amorfo.</a:t>
          </a:r>
          <a:endParaRPr lang="es-ES" sz="1400" kern="1200" dirty="0"/>
        </a:p>
      </dsp:txBody>
      <dsp:txXfrm>
        <a:off x="2238612" y="1440159"/>
        <a:ext cx="1863840" cy="16561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DACE-F32E-4EF5-B9A7-2BC5478DBCA7}">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738517-47B7-4921-AD63-BA5D85782926}">
      <dsp:nvSpPr>
        <dsp:cNvPr id="0" name=""/>
        <dsp:cNvSpPr/>
      </dsp:nvSpPr>
      <dsp:spPr>
        <a:xfrm>
          <a:off x="384538" y="253918"/>
          <a:ext cx="5656275"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3354"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t>Antecedentes</a:t>
          </a:r>
          <a:endParaRPr lang="es-EC" sz="2600" kern="1200" dirty="0"/>
        </a:p>
      </dsp:txBody>
      <dsp:txXfrm>
        <a:off x="384538" y="253918"/>
        <a:ext cx="5656275" cy="508162"/>
      </dsp:txXfrm>
    </dsp:sp>
    <dsp:sp modelId="{A57AB8D8-5BE6-4F23-9AD7-C2622EF0E572}">
      <dsp:nvSpPr>
        <dsp:cNvPr id="0" name=""/>
        <dsp:cNvSpPr/>
      </dsp:nvSpPr>
      <dsp:spPr>
        <a:xfrm>
          <a:off x="66936" y="190398"/>
          <a:ext cx="635203" cy="6352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ABF1DAD-48B3-4574-BE59-78E6A6BB5A6C}">
      <dsp:nvSpPr>
        <dsp:cNvPr id="0" name=""/>
        <dsp:cNvSpPr/>
      </dsp:nvSpPr>
      <dsp:spPr>
        <a:xfrm>
          <a:off x="748672" y="1015918"/>
          <a:ext cx="5292140"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3354"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t>Definición Problema </a:t>
          </a:r>
          <a:endParaRPr lang="es-EC" sz="2600" kern="1200" dirty="0"/>
        </a:p>
      </dsp:txBody>
      <dsp:txXfrm>
        <a:off x="748672" y="1015918"/>
        <a:ext cx="5292140" cy="508162"/>
      </dsp:txXfrm>
    </dsp:sp>
    <dsp:sp modelId="{633891F7-B7C0-4473-95D0-BD926982AB13}">
      <dsp:nvSpPr>
        <dsp:cNvPr id="0" name=""/>
        <dsp:cNvSpPr/>
      </dsp:nvSpPr>
      <dsp:spPr>
        <a:xfrm>
          <a:off x="431071" y="952398"/>
          <a:ext cx="635203" cy="6352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1732D98-C552-4BBC-A038-68B1ACFE034E}">
      <dsp:nvSpPr>
        <dsp:cNvPr id="0" name=""/>
        <dsp:cNvSpPr/>
      </dsp:nvSpPr>
      <dsp:spPr>
        <a:xfrm>
          <a:off x="860432" y="1777918"/>
          <a:ext cx="5180380"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3354"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t>Justificación e Importancia</a:t>
          </a:r>
          <a:endParaRPr lang="es-EC" sz="2600" kern="1200" dirty="0"/>
        </a:p>
      </dsp:txBody>
      <dsp:txXfrm>
        <a:off x="860432" y="1777918"/>
        <a:ext cx="5180380" cy="508162"/>
      </dsp:txXfrm>
    </dsp:sp>
    <dsp:sp modelId="{9AC1C011-8873-41D3-8D23-4FC89CF90DFB}">
      <dsp:nvSpPr>
        <dsp:cNvPr id="0" name=""/>
        <dsp:cNvSpPr/>
      </dsp:nvSpPr>
      <dsp:spPr>
        <a:xfrm>
          <a:off x="542831" y="1714398"/>
          <a:ext cx="635203" cy="6352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CA4F1D5-E724-4699-A2DC-EBD702FD08A4}">
      <dsp:nvSpPr>
        <dsp:cNvPr id="0" name=""/>
        <dsp:cNvSpPr/>
      </dsp:nvSpPr>
      <dsp:spPr>
        <a:xfrm>
          <a:off x="748672" y="2539918"/>
          <a:ext cx="5292140"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3354"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t>Objetivos </a:t>
          </a:r>
          <a:endParaRPr lang="es-EC" sz="2600" kern="1200" dirty="0"/>
        </a:p>
      </dsp:txBody>
      <dsp:txXfrm>
        <a:off x="748672" y="2539918"/>
        <a:ext cx="5292140" cy="508162"/>
      </dsp:txXfrm>
    </dsp:sp>
    <dsp:sp modelId="{F929542E-8898-467F-9FC8-AC376A11742E}">
      <dsp:nvSpPr>
        <dsp:cNvPr id="0" name=""/>
        <dsp:cNvSpPr/>
      </dsp:nvSpPr>
      <dsp:spPr>
        <a:xfrm>
          <a:off x="431071" y="2476398"/>
          <a:ext cx="635203" cy="6352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E5E2567-7830-4780-ADDA-2F1899870444}">
      <dsp:nvSpPr>
        <dsp:cNvPr id="0" name=""/>
        <dsp:cNvSpPr/>
      </dsp:nvSpPr>
      <dsp:spPr>
        <a:xfrm>
          <a:off x="384538" y="3301918"/>
          <a:ext cx="5656275"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3354"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t>Alcance del Proyecto</a:t>
          </a:r>
          <a:endParaRPr lang="es-EC" sz="2600" kern="1200" dirty="0"/>
        </a:p>
      </dsp:txBody>
      <dsp:txXfrm>
        <a:off x="384538" y="3301918"/>
        <a:ext cx="5656275" cy="508162"/>
      </dsp:txXfrm>
    </dsp:sp>
    <dsp:sp modelId="{B37855B0-84CE-40D1-86F9-2D02180CFFE4}">
      <dsp:nvSpPr>
        <dsp:cNvPr id="0" name=""/>
        <dsp:cNvSpPr/>
      </dsp:nvSpPr>
      <dsp:spPr>
        <a:xfrm>
          <a:off x="66936" y="3238398"/>
          <a:ext cx="635203" cy="6352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8450B-96E7-4072-958A-8B46553F6D10}">
      <dsp:nvSpPr>
        <dsp:cNvPr id="0" name=""/>
        <dsp:cNvSpPr/>
      </dsp:nvSpPr>
      <dsp:spPr>
        <a:xfrm>
          <a:off x="1865844" y="2222531"/>
          <a:ext cx="372768" cy="91440"/>
        </a:xfrm>
        <a:custGeom>
          <a:avLst/>
          <a:gdLst/>
          <a:ahLst/>
          <a:cxnLst/>
          <a:rect l="0" t="0" r="0" b="0"/>
          <a:pathLst>
            <a:path>
              <a:moveTo>
                <a:pt x="0" y="45720"/>
              </a:moveTo>
              <a:lnTo>
                <a:pt x="372768" y="4572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005DE4-5CC5-4551-916C-E82C9D402985}">
      <dsp:nvSpPr>
        <dsp:cNvPr id="0" name=""/>
        <dsp:cNvSpPr/>
      </dsp:nvSpPr>
      <dsp:spPr>
        <a:xfrm>
          <a:off x="2004" y="1984016"/>
          <a:ext cx="1863840" cy="568471"/>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i="0" kern="1200" dirty="0" smtClean="0"/>
            <a:t>Material empleado.</a:t>
          </a:r>
          <a:endParaRPr lang="es-ES" sz="2000" b="1" kern="1200" dirty="0"/>
        </a:p>
      </dsp:txBody>
      <dsp:txXfrm>
        <a:off x="2004" y="1984016"/>
        <a:ext cx="1863840" cy="568471"/>
      </dsp:txXfrm>
    </dsp:sp>
    <dsp:sp modelId="{75B3E698-84FD-4F76-BCEC-D414AE8F4FAA}">
      <dsp:nvSpPr>
        <dsp:cNvPr id="0" name=""/>
        <dsp:cNvSpPr/>
      </dsp:nvSpPr>
      <dsp:spPr>
        <a:xfrm>
          <a:off x="2238612" y="1656181"/>
          <a:ext cx="1863840" cy="1224140"/>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temperatura de transición vítrea </a:t>
          </a:r>
          <a:r>
            <a:rPr lang="es-ES" sz="1400" i="1" kern="1200" dirty="0" smtClean="0"/>
            <a:t>Tg, </a:t>
          </a:r>
          <a:r>
            <a:rPr lang="es-ES" sz="1400" kern="1200" dirty="0" smtClean="0"/>
            <a:t>temperatura de fusión </a:t>
          </a:r>
          <a:r>
            <a:rPr lang="es-ES" sz="1400" i="1" kern="1200" dirty="0" smtClean="0"/>
            <a:t>Tm </a:t>
          </a:r>
          <a:endParaRPr lang="es-ES" sz="1400" kern="1200" dirty="0"/>
        </a:p>
      </dsp:txBody>
      <dsp:txXfrm>
        <a:off x="2238612" y="1656181"/>
        <a:ext cx="1863840" cy="122414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C0F4B-5ADC-4361-8BCF-EA24CC9F5DE3}">
      <dsp:nvSpPr>
        <dsp:cNvPr id="0" name=""/>
        <dsp:cNvSpPr/>
      </dsp:nvSpPr>
      <dsp:spPr>
        <a:xfrm>
          <a:off x="4501499" y="2047678"/>
          <a:ext cx="315728" cy="1804852"/>
        </a:xfrm>
        <a:custGeom>
          <a:avLst/>
          <a:gdLst/>
          <a:ahLst/>
          <a:cxnLst/>
          <a:rect l="0" t="0" r="0" b="0"/>
          <a:pathLst>
            <a:path>
              <a:moveTo>
                <a:pt x="0" y="0"/>
              </a:moveTo>
              <a:lnTo>
                <a:pt x="157864" y="0"/>
              </a:lnTo>
              <a:lnTo>
                <a:pt x="157864" y="1804852"/>
              </a:lnTo>
              <a:lnTo>
                <a:pt x="315728" y="1804852"/>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4613557" y="2904298"/>
        <a:ext cx="91613" cy="91613"/>
      </dsp:txXfrm>
    </dsp:sp>
    <dsp:sp modelId="{617A973F-B518-4C13-9BAA-225A923E7C05}">
      <dsp:nvSpPr>
        <dsp:cNvPr id="0" name=""/>
        <dsp:cNvSpPr/>
      </dsp:nvSpPr>
      <dsp:spPr>
        <a:xfrm>
          <a:off x="4501499" y="2047678"/>
          <a:ext cx="315728" cy="1203235"/>
        </a:xfrm>
        <a:custGeom>
          <a:avLst/>
          <a:gdLst/>
          <a:ahLst/>
          <a:cxnLst/>
          <a:rect l="0" t="0" r="0" b="0"/>
          <a:pathLst>
            <a:path>
              <a:moveTo>
                <a:pt x="0" y="0"/>
              </a:moveTo>
              <a:lnTo>
                <a:pt x="157864" y="0"/>
              </a:lnTo>
              <a:lnTo>
                <a:pt x="157864" y="1203235"/>
              </a:lnTo>
              <a:lnTo>
                <a:pt x="315728" y="1203235"/>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628264" y="2618197"/>
        <a:ext cx="62198" cy="62198"/>
      </dsp:txXfrm>
    </dsp:sp>
    <dsp:sp modelId="{3E45387A-9A56-4B62-898F-8ADBB3A9EDC0}">
      <dsp:nvSpPr>
        <dsp:cNvPr id="0" name=""/>
        <dsp:cNvSpPr/>
      </dsp:nvSpPr>
      <dsp:spPr>
        <a:xfrm>
          <a:off x="4501499" y="2047678"/>
          <a:ext cx="315728" cy="601617"/>
        </a:xfrm>
        <a:custGeom>
          <a:avLst/>
          <a:gdLst/>
          <a:ahLst/>
          <a:cxnLst/>
          <a:rect l="0" t="0" r="0" b="0"/>
          <a:pathLst>
            <a:path>
              <a:moveTo>
                <a:pt x="0" y="0"/>
              </a:moveTo>
              <a:lnTo>
                <a:pt x="157864" y="0"/>
              </a:lnTo>
              <a:lnTo>
                <a:pt x="157864" y="601617"/>
              </a:lnTo>
              <a:lnTo>
                <a:pt x="315728" y="601617"/>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642377" y="2331501"/>
        <a:ext cx="33971" cy="33971"/>
      </dsp:txXfrm>
    </dsp:sp>
    <dsp:sp modelId="{8921315F-AF00-495E-A00F-EC14E731594B}">
      <dsp:nvSpPr>
        <dsp:cNvPr id="0" name=""/>
        <dsp:cNvSpPr/>
      </dsp:nvSpPr>
      <dsp:spPr>
        <a:xfrm>
          <a:off x="4501499" y="2001958"/>
          <a:ext cx="315728" cy="91440"/>
        </a:xfrm>
        <a:custGeom>
          <a:avLst/>
          <a:gdLst/>
          <a:ahLst/>
          <a:cxnLst/>
          <a:rect l="0" t="0" r="0" b="0"/>
          <a:pathLst>
            <a:path>
              <a:moveTo>
                <a:pt x="0" y="45720"/>
              </a:moveTo>
              <a:lnTo>
                <a:pt x="315728" y="4572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651470" y="2039785"/>
        <a:ext cx="15786" cy="15786"/>
      </dsp:txXfrm>
    </dsp:sp>
    <dsp:sp modelId="{5D3AC5C1-DED1-4B7A-A4DE-0995DC9DD679}">
      <dsp:nvSpPr>
        <dsp:cNvPr id="0" name=""/>
        <dsp:cNvSpPr/>
      </dsp:nvSpPr>
      <dsp:spPr>
        <a:xfrm>
          <a:off x="4501499" y="1446061"/>
          <a:ext cx="315728" cy="601617"/>
        </a:xfrm>
        <a:custGeom>
          <a:avLst/>
          <a:gdLst/>
          <a:ahLst/>
          <a:cxnLst/>
          <a:rect l="0" t="0" r="0" b="0"/>
          <a:pathLst>
            <a:path>
              <a:moveTo>
                <a:pt x="0" y="601617"/>
              </a:moveTo>
              <a:lnTo>
                <a:pt x="157864" y="601617"/>
              </a:lnTo>
              <a:lnTo>
                <a:pt x="157864" y="0"/>
              </a:lnTo>
              <a:lnTo>
                <a:pt x="315728"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642377" y="1729884"/>
        <a:ext cx="33971" cy="33971"/>
      </dsp:txXfrm>
    </dsp:sp>
    <dsp:sp modelId="{2F02C9EA-ACEF-4A29-89A7-461911A3BB99}">
      <dsp:nvSpPr>
        <dsp:cNvPr id="0" name=""/>
        <dsp:cNvSpPr/>
      </dsp:nvSpPr>
      <dsp:spPr>
        <a:xfrm>
          <a:off x="4501499" y="844443"/>
          <a:ext cx="315728" cy="1203235"/>
        </a:xfrm>
        <a:custGeom>
          <a:avLst/>
          <a:gdLst/>
          <a:ahLst/>
          <a:cxnLst/>
          <a:rect l="0" t="0" r="0" b="0"/>
          <a:pathLst>
            <a:path>
              <a:moveTo>
                <a:pt x="0" y="1203235"/>
              </a:moveTo>
              <a:lnTo>
                <a:pt x="157864" y="1203235"/>
              </a:lnTo>
              <a:lnTo>
                <a:pt x="157864" y="0"/>
              </a:lnTo>
              <a:lnTo>
                <a:pt x="315728"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628264" y="1414962"/>
        <a:ext cx="62198" cy="62198"/>
      </dsp:txXfrm>
    </dsp:sp>
    <dsp:sp modelId="{F8AA278D-5DFA-4405-A121-6263B81161F8}">
      <dsp:nvSpPr>
        <dsp:cNvPr id="0" name=""/>
        <dsp:cNvSpPr/>
      </dsp:nvSpPr>
      <dsp:spPr>
        <a:xfrm>
          <a:off x="4501499" y="242826"/>
          <a:ext cx="315728" cy="1804852"/>
        </a:xfrm>
        <a:custGeom>
          <a:avLst/>
          <a:gdLst/>
          <a:ahLst/>
          <a:cxnLst/>
          <a:rect l="0" t="0" r="0" b="0"/>
          <a:pathLst>
            <a:path>
              <a:moveTo>
                <a:pt x="0" y="1804852"/>
              </a:moveTo>
              <a:lnTo>
                <a:pt x="157864" y="1804852"/>
              </a:lnTo>
              <a:lnTo>
                <a:pt x="157864" y="0"/>
              </a:lnTo>
              <a:lnTo>
                <a:pt x="315728"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4613557" y="1099446"/>
        <a:ext cx="91613" cy="91613"/>
      </dsp:txXfrm>
    </dsp:sp>
    <dsp:sp modelId="{B9AA17FE-0B79-4925-9645-25FB47405B9E}">
      <dsp:nvSpPr>
        <dsp:cNvPr id="0" name=""/>
        <dsp:cNvSpPr/>
      </dsp:nvSpPr>
      <dsp:spPr>
        <a:xfrm>
          <a:off x="1833811" y="2001958"/>
          <a:ext cx="315728" cy="91440"/>
        </a:xfrm>
        <a:custGeom>
          <a:avLst/>
          <a:gdLst/>
          <a:ahLst/>
          <a:cxnLst/>
          <a:rect l="0" t="0" r="0" b="0"/>
          <a:pathLst>
            <a:path>
              <a:moveTo>
                <a:pt x="0" y="45720"/>
              </a:moveTo>
              <a:lnTo>
                <a:pt x="315728" y="4572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983782" y="2039785"/>
        <a:ext cx="15786" cy="15786"/>
      </dsp:txXfrm>
    </dsp:sp>
    <dsp:sp modelId="{E41D3809-B005-4A92-8750-C3A4CF859DC2}">
      <dsp:nvSpPr>
        <dsp:cNvPr id="0" name=""/>
        <dsp:cNvSpPr/>
      </dsp:nvSpPr>
      <dsp:spPr>
        <a:xfrm rot="16200000">
          <a:off x="-536110" y="1604984"/>
          <a:ext cx="3854455" cy="885388"/>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Funcionamiento de máquina y el molde</a:t>
          </a:r>
          <a:endParaRPr lang="es-ES" sz="2400" b="1" kern="1200" dirty="0"/>
        </a:p>
      </dsp:txBody>
      <dsp:txXfrm>
        <a:off x="-536110" y="1604984"/>
        <a:ext cx="3854455" cy="885388"/>
      </dsp:txXfrm>
    </dsp:sp>
    <dsp:sp modelId="{C2BF03CF-CEFA-4D86-B673-B1ED66A2D5E3}">
      <dsp:nvSpPr>
        <dsp:cNvPr id="0" name=""/>
        <dsp:cNvSpPr/>
      </dsp:nvSpPr>
      <dsp:spPr>
        <a:xfrm>
          <a:off x="2149540" y="1620253"/>
          <a:ext cx="2351959" cy="854850"/>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En el proceso por inyección los factores principales que influyen son:</a:t>
          </a:r>
          <a:endParaRPr lang="es-ES" sz="1400" kern="1200" dirty="0"/>
        </a:p>
      </dsp:txBody>
      <dsp:txXfrm>
        <a:off x="2149540" y="1620253"/>
        <a:ext cx="2351959" cy="854850"/>
      </dsp:txXfrm>
    </dsp:sp>
    <dsp:sp modelId="{78A4EA80-8563-42AE-BC7F-344EF2BA7A1D}">
      <dsp:nvSpPr>
        <dsp:cNvPr id="0" name=""/>
        <dsp:cNvSpPr/>
      </dsp:nvSpPr>
      <dsp:spPr>
        <a:xfrm>
          <a:off x="4817227" y="2179"/>
          <a:ext cx="2307188" cy="481294"/>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a:scene3d>
          <a:camera prst="orthographicFront"/>
          <a:lightRig rig="flat" dir="t"/>
        </a:scene3d>
        <a:sp3d/>
      </dsp:spPr>
      <dsp:style>
        <a:lnRef idx="1">
          <a:schemeClr val="accent1"/>
        </a:lnRef>
        <a:fillRef idx="3">
          <a:schemeClr val="accent1"/>
        </a:fillRef>
        <a:effectRef idx="2">
          <a:schemeClr val="accent1"/>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Temperatura del Molde</a:t>
          </a:r>
          <a:endParaRPr lang="es-ES" sz="1400" kern="1200" dirty="0"/>
        </a:p>
      </dsp:txBody>
      <dsp:txXfrm>
        <a:off x="4817227" y="2179"/>
        <a:ext cx="2307188" cy="481294"/>
      </dsp:txXfrm>
    </dsp:sp>
    <dsp:sp modelId="{4B564C06-5A8C-42AD-B305-CF1C54C66635}">
      <dsp:nvSpPr>
        <dsp:cNvPr id="0" name=""/>
        <dsp:cNvSpPr/>
      </dsp:nvSpPr>
      <dsp:spPr>
        <a:xfrm>
          <a:off x="4817227" y="603796"/>
          <a:ext cx="2307188" cy="481294"/>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a:scene3d>
          <a:camera prst="orthographicFront"/>
          <a:lightRig rig="flat" dir="t"/>
        </a:scene3d>
        <a:sp3d/>
      </dsp:spPr>
      <dsp:style>
        <a:lnRef idx="1">
          <a:schemeClr val="accent1"/>
        </a:lnRef>
        <a:fillRef idx="3">
          <a:schemeClr val="accent1"/>
        </a:fillRef>
        <a:effectRef idx="2">
          <a:schemeClr val="accent1"/>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Método de enfriamiento al extraer la pieza</a:t>
          </a:r>
          <a:endParaRPr lang="es-ES" sz="1400" kern="1200" dirty="0"/>
        </a:p>
      </dsp:txBody>
      <dsp:txXfrm>
        <a:off x="4817227" y="603796"/>
        <a:ext cx="2307188" cy="481294"/>
      </dsp:txXfrm>
    </dsp:sp>
    <dsp:sp modelId="{159BF6E2-6F32-4F20-8DF1-03B59C293F41}">
      <dsp:nvSpPr>
        <dsp:cNvPr id="0" name=""/>
        <dsp:cNvSpPr/>
      </dsp:nvSpPr>
      <dsp:spPr>
        <a:xfrm>
          <a:off x="4817227" y="1205414"/>
          <a:ext cx="1578644" cy="481294"/>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a:scene3d>
          <a:camera prst="orthographicFront"/>
          <a:lightRig rig="flat" dir="t"/>
        </a:scene3d>
        <a:sp3d/>
      </dsp:spPr>
      <dsp:style>
        <a:lnRef idx="1">
          <a:schemeClr val="accent1"/>
        </a:lnRef>
        <a:fillRef idx="3">
          <a:schemeClr val="accent1"/>
        </a:fillRef>
        <a:effectRef idx="2">
          <a:schemeClr val="accent1"/>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Tiempo de ciclo</a:t>
          </a:r>
          <a:endParaRPr lang="es-ES" sz="1400" kern="1200" dirty="0"/>
        </a:p>
      </dsp:txBody>
      <dsp:txXfrm>
        <a:off x="4817227" y="1205414"/>
        <a:ext cx="1578644" cy="481294"/>
      </dsp:txXfrm>
    </dsp:sp>
    <dsp:sp modelId="{0FB08502-040A-47C9-B435-F9C429A8FA25}">
      <dsp:nvSpPr>
        <dsp:cNvPr id="0" name=""/>
        <dsp:cNvSpPr/>
      </dsp:nvSpPr>
      <dsp:spPr>
        <a:xfrm>
          <a:off x="4817227" y="1807031"/>
          <a:ext cx="1823855" cy="481294"/>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a:scene3d>
          <a:camera prst="orthographicFront"/>
          <a:lightRig rig="flat" dir="t"/>
        </a:scene3d>
        <a:sp3d/>
      </dsp:spPr>
      <dsp:style>
        <a:lnRef idx="1">
          <a:schemeClr val="accent1"/>
        </a:lnRef>
        <a:fillRef idx="3">
          <a:schemeClr val="accent1"/>
        </a:fillRef>
        <a:effectRef idx="2">
          <a:schemeClr val="accent1"/>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Presiones de inyección</a:t>
          </a:r>
          <a:endParaRPr lang="es-ES" sz="1400" kern="1200" dirty="0"/>
        </a:p>
      </dsp:txBody>
      <dsp:txXfrm>
        <a:off x="4817227" y="1807031"/>
        <a:ext cx="1823855" cy="481294"/>
      </dsp:txXfrm>
    </dsp:sp>
    <dsp:sp modelId="{F268ED77-772E-4109-9163-17AC03828076}">
      <dsp:nvSpPr>
        <dsp:cNvPr id="0" name=""/>
        <dsp:cNvSpPr/>
      </dsp:nvSpPr>
      <dsp:spPr>
        <a:xfrm>
          <a:off x="4817227" y="2408649"/>
          <a:ext cx="1578644" cy="481294"/>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a:scene3d>
          <a:camera prst="orthographicFront"/>
          <a:lightRig rig="flat" dir="t"/>
        </a:scene3d>
        <a:sp3d/>
      </dsp:spPr>
      <dsp:style>
        <a:lnRef idx="1">
          <a:schemeClr val="accent1"/>
        </a:lnRef>
        <a:fillRef idx="3">
          <a:schemeClr val="accent1"/>
        </a:fillRef>
        <a:effectRef idx="2">
          <a:schemeClr val="accent1"/>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Remanente</a:t>
          </a:r>
          <a:endParaRPr lang="es-ES" sz="1400" kern="1200" dirty="0"/>
        </a:p>
      </dsp:txBody>
      <dsp:txXfrm>
        <a:off x="4817227" y="2408649"/>
        <a:ext cx="1578644" cy="481294"/>
      </dsp:txXfrm>
    </dsp:sp>
    <dsp:sp modelId="{80DF3E49-74E5-4ADB-AE00-38C185AF44D0}">
      <dsp:nvSpPr>
        <dsp:cNvPr id="0" name=""/>
        <dsp:cNvSpPr/>
      </dsp:nvSpPr>
      <dsp:spPr>
        <a:xfrm>
          <a:off x="4817227" y="3010267"/>
          <a:ext cx="1578644" cy="481294"/>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Fluidez del material</a:t>
          </a:r>
          <a:endParaRPr lang="es-ES" sz="1400" kern="1200" dirty="0"/>
        </a:p>
      </dsp:txBody>
      <dsp:txXfrm>
        <a:off x="4817227" y="3010267"/>
        <a:ext cx="1578644" cy="481294"/>
      </dsp:txXfrm>
    </dsp:sp>
    <dsp:sp modelId="{A3BFC20B-545B-4E10-8E1D-307D02C4BFBB}">
      <dsp:nvSpPr>
        <dsp:cNvPr id="0" name=""/>
        <dsp:cNvSpPr/>
      </dsp:nvSpPr>
      <dsp:spPr>
        <a:xfrm>
          <a:off x="4817227" y="3611884"/>
          <a:ext cx="2510202" cy="481294"/>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Temperatura en el procesado</a:t>
          </a:r>
          <a:endParaRPr lang="es-ES" sz="1400" kern="1200" dirty="0"/>
        </a:p>
      </dsp:txBody>
      <dsp:txXfrm>
        <a:off x="4817227" y="3611884"/>
        <a:ext cx="2510202" cy="48129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1AEC0-8004-4C36-BA3D-62DF4ADE9336}">
      <dsp:nvSpPr>
        <dsp:cNvPr id="0" name=""/>
        <dsp:cNvSpPr/>
      </dsp:nvSpPr>
      <dsp:spPr>
        <a:xfrm>
          <a:off x="5489472" y="4614217"/>
          <a:ext cx="278688" cy="91440"/>
        </a:xfrm>
        <a:custGeom>
          <a:avLst/>
          <a:gdLst/>
          <a:ahLst/>
          <a:cxnLst/>
          <a:rect l="0" t="0" r="0" b="0"/>
          <a:pathLst>
            <a:path>
              <a:moveTo>
                <a:pt x="0" y="45720"/>
              </a:moveTo>
              <a:lnTo>
                <a:pt x="278688"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621849" y="4652970"/>
        <a:ext cx="13934" cy="13934"/>
      </dsp:txXfrm>
    </dsp:sp>
    <dsp:sp modelId="{88B0A1A3-7B89-4A15-9A33-85C74210B166}">
      <dsp:nvSpPr>
        <dsp:cNvPr id="0" name=""/>
        <dsp:cNvSpPr/>
      </dsp:nvSpPr>
      <dsp:spPr>
        <a:xfrm>
          <a:off x="3251295" y="4031251"/>
          <a:ext cx="278688" cy="628686"/>
        </a:xfrm>
        <a:custGeom>
          <a:avLst/>
          <a:gdLst/>
          <a:ahLst/>
          <a:cxnLst/>
          <a:rect l="0" t="0" r="0" b="0"/>
          <a:pathLst>
            <a:path>
              <a:moveTo>
                <a:pt x="0" y="0"/>
              </a:moveTo>
              <a:lnTo>
                <a:pt x="139344" y="0"/>
              </a:lnTo>
              <a:lnTo>
                <a:pt x="139344" y="628686"/>
              </a:lnTo>
              <a:lnTo>
                <a:pt x="278688" y="628686"/>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373447" y="4328402"/>
        <a:ext cx="34384" cy="34384"/>
      </dsp:txXfrm>
    </dsp:sp>
    <dsp:sp modelId="{F8AA278D-5DFA-4405-A121-6263B81161F8}">
      <dsp:nvSpPr>
        <dsp:cNvPr id="0" name=""/>
        <dsp:cNvSpPr/>
      </dsp:nvSpPr>
      <dsp:spPr>
        <a:xfrm>
          <a:off x="3251295" y="3937668"/>
          <a:ext cx="278688" cy="93582"/>
        </a:xfrm>
        <a:custGeom>
          <a:avLst/>
          <a:gdLst/>
          <a:ahLst/>
          <a:cxnLst/>
          <a:rect l="0" t="0" r="0" b="0"/>
          <a:pathLst>
            <a:path>
              <a:moveTo>
                <a:pt x="0" y="93582"/>
              </a:moveTo>
              <a:lnTo>
                <a:pt x="139344" y="93582"/>
              </a:lnTo>
              <a:lnTo>
                <a:pt x="139344" y="0"/>
              </a:lnTo>
              <a:lnTo>
                <a:pt x="278688"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383290" y="3977110"/>
        <a:ext cx="14699" cy="14699"/>
      </dsp:txXfrm>
    </dsp:sp>
    <dsp:sp modelId="{13095555-7722-4F9F-87CC-6EC3E7E681D3}">
      <dsp:nvSpPr>
        <dsp:cNvPr id="0" name=""/>
        <dsp:cNvSpPr/>
      </dsp:nvSpPr>
      <dsp:spPr>
        <a:xfrm>
          <a:off x="5566515" y="3289594"/>
          <a:ext cx="278688" cy="909527"/>
        </a:xfrm>
        <a:custGeom>
          <a:avLst/>
          <a:gdLst/>
          <a:ahLst/>
          <a:cxnLst/>
          <a:rect l="0" t="0" r="0" b="0"/>
          <a:pathLst>
            <a:path>
              <a:moveTo>
                <a:pt x="0" y="0"/>
              </a:moveTo>
              <a:lnTo>
                <a:pt x="139344" y="0"/>
              </a:lnTo>
              <a:lnTo>
                <a:pt x="139344" y="909527"/>
              </a:lnTo>
              <a:lnTo>
                <a:pt x="278688" y="909527"/>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682078" y="3720576"/>
        <a:ext cx="47563" cy="47563"/>
      </dsp:txXfrm>
    </dsp:sp>
    <dsp:sp modelId="{F35AF225-8A47-4045-AEF5-8E26D8104F53}">
      <dsp:nvSpPr>
        <dsp:cNvPr id="0" name=""/>
        <dsp:cNvSpPr/>
      </dsp:nvSpPr>
      <dsp:spPr>
        <a:xfrm>
          <a:off x="5566515" y="3289594"/>
          <a:ext cx="278688" cy="378489"/>
        </a:xfrm>
        <a:custGeom>
          <a:avLst/>
          <a:gdLst/>
          <a:ahLst/>
          <a:cxnLst/>
          <a:rect l="0" t="0" r="0" b="0"/>
          <a:pathLst>
            <a:path>
              <a:moveTo>
                <a:pt x="0" y="0"/>
              </a:moveTo>
              <a:lnTo>
                <a:pt x="139344" y="0"/>
              </a:lnTo>
              <a:lnTo>
                <a:pt x="139344" y="378489"/>
              </a:lnTo>
              <a:lnTo>
                <a:pt x="278688" y="378489"/>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694109" y="3467088"/>
        <a:ext cx="23501" cy="23501"/>
      </dsp:txXfrm>
    </dsp:sp>
    <dsp:sp modelId="{4C2D6FCE-31CF-4ADE-8AD6-AF96764AEAFE}">
      <dsp:nvSpPr>
        <dsp:cNvPr id="0" name=""/>
        <dsp:cNvSpPr/>
      </dsp:nvSpPr>
      <dsp:spPr>
        <a:xfrm>
          <a:off x="5566515" y="3137046"/>
          <a:ext cx="278688" cy="152548"/>
        </a:xfrm>
        <a:custGeom>
          <a:avLst/>
          <a:gdLst/>
          <a:ahLst/>
          <a:cxnLst/>
          <a:rect l="0" t="0" r="0" b="0"/>
          <a:pathLst>
            <a:path>
              <a:moveTo>
                <a:pt x="0" y="152548"/>
              </a:moveTo>
              <a:lnTo>
                <a:pt x="139344" y="152548"/>
              </a:lnTo>
              <a:lnTo>
                <a:pt x="139344" y="0"/>
              </a:lnTo>
              <a:lnTo>
                <a:pt x="278688" y="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697917" y="3205377"/>
        <a:ext cx="15885" cy="15885"/>
      </dsp:txXfrm>
    </dsp:sp>
    <dsp:sp modelId="{D95054D7-7E52-47BC-97AF-CD870989FAA5}">
      <dsp:nvSpPr>
        <dsp:cNvPr id="0" name=""/>
        <dsp:cNvSpPr/>
      </dsp:nvSpPr>
      <dsp:spPr>
        <a:xfrm>
          <a:off x="5566515" y="2606008"/>
          <a:ext cx="278688" cy="683585"/>
        </a:xfrm>
        <a:custGeom>
          <a:avLst/>
          <a:gdLst/>
          <a:ahLst/>
          <a:cxnLst/>
          <a:rect l="0" t="0" r="0" b="0"/>
          <a:pathLst>
            <a:path>
              <a:moveTo>
                <a:pt x="0" y="683585"/>
              </a:moveTo>
              <a:lnTo>
                <a:pt x="139344" y="683585"/>
              </a:lnTo>
              <a:lnTo>
                <a:pt x="139344" y="0"/>
              </a:lnTo>
              <a:lnTo>
                <a:pt x="278688" y="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687404" y="2929346"/>
        <a:ext cx="36910" cy="36910"/>
      </dsp:txXfrm>
    </dsp:sp>
    <dsp:sp modelId="{2F02C9EA-ACEF-4A29-89A7-461911A3BB99}">
      <dsp:nvSpPr>
        <dsp:cNvPr id="0" name=""/>
        <dsp:cNvSpPr/>
      </dsp:nvSpPr>
      <dsp:spPr>
        <a:xfrm>
          <a:off x="3251295" y="3289594"/>
          <a:ext cx="278688" cy="741657"/>
        </a:xfrm>
        <a:custGeom>
          <a:avLst/>
          <a:gdLst/>
          <a:ahLst/>
          <a:cxnLst/>
          <a:rect l="0" t="0" r="0" b="0"/>
          <a:pathLst>
            <a:path>
              <a:moveTo>
                <a:pt x="0" y="741657"/>
              </a:moveTo>
              <a:lnTo>
                <a:pt x="139344" y="741657"/>
              </a:lnTo>
              <a:lnTo>
                <a:pt x="139344" y="0"/>
              </a:lnTo>
              <a:lnTo>
                <a:pt x="278688"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370832" y="3640615"/>
        <a:ext cx="39614" cy="39614"/>
      </dsp:txXfrm>
    </dsp:sp>
    <dsp:sp modelId="{B9AA17FE-0B79-4925-9645-25FB47405B9E}">
      <dsp:nvSpPr>
        <dsp:cNvPr id="0" name=""/>
        <dsp:cNvSpPr/>
      </dsp:nvSpPr>
      <dsp:spPr>
        <a:xfrm>
          <a:off x="896571" y="2654832"/>
          <a:ext cx="278688" cy="1376418"/>
        </a:xfrm>
        <a:custGeom>
          <a:avLst/>
          <a:gdLst/>
          <a:ahLst/>
          <a:cxnLst/>
          <a:rect l="0" t="0" r="0" b="0"/>
          <a:pathLst>
            <a:path>
              <a:moveTo>
                <a:pt x="0" y="0"/>
              </a:moveTo>
              <a:lnTo>
                <a:pt x="139344" y="0"/>
              </a:lnTo>
              <a:lnTo>
                <a:pt x="139344" y="1376418"/>
              </a:lnTo>
              <a:lnTo>
                <a:pt x="278688" y="1376418"/>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000807" y="3307933"/>
        <a:ext cx="70217" cy="70217"/>
      </dsp:txXfrm>
    </dsp:sp>
    <dsp:sp modelId="{5B4BCDC3-C100-452A-B95A-3FA226A460A4}">
      <dsp:nvSpPr>
        <dsp:cNvPr id="0" name=""/>
        <dsp:cNvSpPr/>
      </dsp:nvSpPr>
      <dsp:spPr>
        <a:xfrm>
          <a:off x="3251295" y="1278414"/>
          <a:ext cx="278688" cy="796556"/>
        </a:xfrm>
        <a:custGeom>
          <a:avLst/>
          <a:gdLst/>
          <a:ahLst/>
          <a:cxnLst/>
          <a:rect l="0" t="0" r="0" b="0"/>
          <a:pathLst>
            <a:path>
              <a:moveTo>
                <a:pt x="0" y="0"/>
              </a:moveTo>
              <a:lnTo>
                <a:pt x="139344" y="0"/>
              </a:lnTo>
              <a:lnTo>
                <a:pt x="139344" y="796556"/>
              </a:lnTo>
              <a:lnTo>
                <a:pt x="278688" y="796556"/>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369542" y="1655594"/>
        <a:ext cx="42195" cy="42195"/>
      </dsp:txXfrm>
    </dsp:sp>
    <dsp:sp modelId="{67FFDAB1-1728-4A4B-923B-F9016C2B42A4}">
      <dsp:nvSpPr>
        <dsp:cNvPr id="0" name=""/>
        <dsp:cNvSpPr/>
      </dsp:nvSpPr>
      <dsp:spPr>
        <a:xfrm>
          <a:off x="3251295" y="1278414"/>
          <a:ext cx="278688" cy="265518"/>
        </a:xfrm>
        <a:custGeom>
          <a:avLst/>
          <a:gdLst/>
          <a:ahLst/>
          <a:cxnLst/>
          <a:rect l="0" t="0" r="0" b="0"/>
          <a:pathLst>
            <a:path>
              <a:moveTo>
                <a:pt x="0" y="0"/>
              </a:moveTo>
              <a:lnTo>
                <a:pt x="139344" y="0"/>
              </a:lnTo>
              <a:lnTo>
                <a:pt x="139344" y="265518"/>
              </a:lnTo>
              <a:lnTo>
                <a:pt x="278688" y="265518"/>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381016" y="1401550"/>
        <a:ext cx="19246" cy="19246"/>
      </dsp:txXfrm>
    </dsp:sp>
    <dsp:sp modelId="{6CE9ED01-888E-4B78-8582-FB75BBD8A972}">
      <dsp:nvSpPr>
        <dsp:cNvPr id="0" name=""/>
        <dsp:cNvSpPr/>
      </dsp:nvSpPr>
      <dsp:spPr>
        <a:xfrm>
          <a:off x="3251295" y="1012895"/>
          <a:ext cx="278688" cy="265518"/>
        </a:xfrm>
        <a:custGeom>
          <a:avLst/>
          <a:gdLst/>
          <a:ahLst/>
          <a:cxnLst/>
          <a:rect l="0" t="0" r="0" b="0"/>
          <a:pathLst>
            <a:path>
              <a:moveTo>
                <a:pt x="0" y="265518"/>
              </a:moveTo>
              <a:lnTo>
                <a:pt x="139344" y="265518"/>
              </a:lnTo>
              <a:lnTo>
                <a:pt x="139344" y="0"/>
              </a:lnTo>
              <a:lnTo>
                <a:pt x="278688"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381016" y="1136031"/>
        <a:ext cx="19246" cy="19246"/>
      </dsp:txXfrm>
    </dsp:sp>
    <dsp:sp modelId="{373AB52E-6EC4-45FD-83E9-C44C606B2E69}">
      <dsp:nvSpPr>
        <dsp:cNvPr id="0" name=""/>
        <dsp:cNvSpPr/>
      </dsp:nvSpPr>
      <dsp:spPr>
        <a:xfrm>
          <a:off x="5566501" y="481857"/>
          <a:ext cx="278688" cy="265518"/>
        </a:xfrm>
        <a:custGeom>
          <a:avLst/>
          <a:gdLst/>
          <a:ahLst/>
          <a:cxnLst/>
          <a:rect l="0" t="0" r="0" b="0"/>
          <a:pathLst>
            <a:path>
              <a:moveTo>
                <a:pt x="0" y="0"/>
              </a:moveTo>
              <a:lnTo>
                <a:pt x="139344" y="0"/>
              </a:lnTo>
              <a:lnTo>
                <a:pt x="139344" y="265518"/>
              </a:lnTo>
              <a:lnTo>
                <a:pt x="278688" y="265518"/>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696222" y="604993"/>
        <a:ext cx="19246" cy="19246"/>
      </dsp:txXfrm>
    </dsp:sp>
    <dsp:sp modelId="{2B6DA779-84F9-4DBB-805C-AD55F034FA23}">
      <dsp:nvSpPr>
        <dsp:cNvPr id="0" name=""/>
        <dsp:cNvSpPr/>
      </dsp:nvSpPr>
      <dsp:spPr>
        <a:xfrm>
          <a:off x="5566501" y="216338"/>
          <a:ext cx="278688" cy="265518"/>
        </a:xfrm>
        <a:custGeom>
          <a:avLst/>
          <a:gdLst/>
          <a:ahLst/>
          <a:cxnLst/>
          <a:rect l="0" t="0" r="0" b="0"/>
          <a:pathLst>
            <a:path>
              <a:moveTo>
                <a:pt x="0" y="265518"/>
              </a:moveTo>
              <a:lnTo>
                <a:pt x="139344" y="265518"/>
              </a:lnTo>
              <a:lnTo>
                <a:pt x="139344" y="0"/>
              </a:lnTo>
              <a:lnTo>
                <a:pt x="278688" y="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696222" y="339474"/>
        <a:ext cx="19246" cy="19246"/>
      </dsp:txXfrm>
    </dsp:sp>
    <dsp:sp modelId="{D694C639-10EA-471E-919A-C243DBFE0BB3}">
      <dsp:nvSpPr>
        <dsp:cNvPr id="0" name=""/>
        <dsp:cNvSpPr/>
      </dsp:nvSpPr>
      <dsp:spPr>
        <a:xfrm>
          <a:off x="3251295" y="481857"/>
          <a:ext cx="278688" cy="796556"/>
        </a:xfrm>
        <a:custGeom>
          <a:avLst/>
          <a:gdLst/>
          <a:ahLst/>
          <a:cxnLst/>
          <a:rect l="0" t="0" r="0" b="0"/>
          <a:pathLst>
            <a:path>
              <a:moveTo>
                <a:pt x="0" y="796556"/>
              </a:moveTo>
              <a:lnTo>
                <a:pt x="139344" y="796556"/>
              </a:lnTo>
              <a:lnTo>
                <a:pt x="139344" y="0"/>
              </a:lnTo>
              <a:lnTo>
                <a:pt x="278688"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369542" y="859038"/>
        <a:ext cx="42195" cy="42195"/>
      </dsp:txXfrm>
    </dsp:sp>
    <dsp:sp modelId="{E4D03A7C-9CD5-4F3D-A9FB-C0C599281E8D}">
      <dsp:nvSpPr>
        <dsp:cNvPr id="0" name=""/>
        <dsp:cNvSpPr/>
      </dsp:nvSpPr>
      <dsp:spPr>
        <a:xfrm>
          <a:off x="896571" y="1278414"/>
          <a:ext cx="278688" cy="1376418"/>
        </a:xfrm>
        <a:custGeom>
          <a:avLst/>
          <a:gdLst/>
          <a:ahLst/>
          <a:cxnLst/>
          <a:rect l="0" t="0" r="0" b="0"/>
          <a:pathLst>
            <a:path>
              <a:moveTo>
                <a:pt x="0" y="1376418"/>
              </a:moveTo>
              <a:lnTo>
                <a:pt x="139344" y="1376418"/>
              </a:lnTo>
              <a:lnTo>
                <a:pt x="139344" y="0"/>
              </a:lnTo>
              <a:lnTo>
                <a:pt x="278688" y="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000807" y="1931514"/>
        <a:ext cx="70217" cy="70217"/>
      </dsp:txXfrm>
    </dsp:sp>
    <dsp:sp modelId="{E41D3809-B005-4A92-8750-C3A4CF859DC2}">
      <dsp:nvSpPr>
        <dsp:cNvPr id="0" name=""/>
        <dsp:cNvSpPr/>
      </dsp:nvSpPr>
      <dsp:spPr>
        <a:xfrm rot="16200000">
          <a:off x="-1170579" y="2288813"/>
          <a:ext cx="3402264" cy="732037"/>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Tipos de Sistemas que suministran potencia</a:t>
          </a:r>
          <a:endParaRPr lang="es-ES" sz="2400" b="1" kern="1200" dirty="0"/>
        </a:p>
      </dsp:txBody>
      <dsp:txXfrm>
        <a:off x="-1170579" y="2288813"/>
        <a:ext cx="3402264" cy="732037"/>
      </dsp:txXfrm>
    </dsp:sp>
    <dsp:sp modelId="{D5B93653-2736-46F8-8B70-CC21F863C311}">
      <dsp:nvSpPr>
        <dsp:cNvPr id="0" name=""/>
        <dsp:cNvSpPr/>
      </dsp:nvSpPr>
      <dsp:spPr>
        <a:xfrm>
          <a:off x="1175260" y="1065998"/>
          <a:ext cx="2076035" cy="424830"/>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Sistema Eléctrico</a:t>
          </a:r>
          <a:endParaRPr lang="es-ES" sz="1400" kern="1200" dirty="0"/>
        </a:p>
      </dsp:txBody>
      <dsp:txXfrm>
        <a:off x="1175260" y="1065998"/>
        <a:ext cx="2076035" cy="424830"/>
      </dsp:txXfrm>
    </dsp:sp>
    <dsp:sp modelId="{EA3A8909-013F-4145-ADF1-90D41932D93E}">
      <dsp:nvSpPr>
        <dsp:cNvPr id="0" name=""/>
        <dsp:cNvSpPr/>
      </dsp:nvSpPr>
      <dsp:spPr>
        <a:xfrm>
          <a:off x="3529984" y="269442"/>
          <a:ext cx="2036517" cy="424830"/>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Máquinas pequeñas</a:t>
          </a:r>
          <a:endParaRPr lang="es-ES" sz="1400" kern="1200" dirty="0"/>
        </a:p>
      </dsp:txBody>
      <dsp:txXfrm>
        <a:off x="3529984" y="269442"/>
        <a:ext cx="2036517" cy="424830"/>
      </dsp:txXfrm>
    </dsp:sp>
    <dsp:sp modelId="{F6413422-9CEA-494F-B8C6-9BEEAAC6A39C}">
      <dsp:nvSpPr>
        <dsp:cNvPr id="0" name=""/>
        <dsp:cNvSpPr/>
      </dsp:nvSpPr>
      <dsp:spPr>
        <a:xfrm>
          <a:off x="5845190" y="3923"/>
          <a:ext cx="2201570" cy="424830"/>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Unidad de inyección</a:t>
          </a:r>
          <a:endParaRPr lang="es-ES" sz="1400" kern="1200" dirty="0"/>
        </a:p>
      </dsp:txBody>
      <dsp:txXfrm>
        <a:off x="5845190" y="3923"/>
        <a:ext cx="2201570" cy="424830"/>
      </dsp:txXfrm>
    </dsp:sp>
    <dsp:sp modelId="{732F5D19-D897-4AC0-849A-D58142F3249D}">
      <dsp:nvSpPr>
        <dsp:cNvPr id="0" name=""/>
        <dsp:cNvSpPr/>
      </dsp:nvSpPr>
      <dsp:spPr>
        <a:xfrm>
          <a:off x="5845190" y="534961"/>
          <a:ext cx="2249449" cy="424830"/>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Apertura y cierre de molde</a:t>
          </a:r>
          <a:endParaRPr lang="es-ES" sz="1400" kern="1200" dirty="0"/>
        </a:p>
      </dsp:txBody>
      <dsp:txXfrm>
        <a:off x="5845190" y="534961"/>
        <a:ext cx="2249449" cy="424830"/>
      </dsp:txXfrm>
    </dsp:sp>
    <dsp:sp modelId="{0CA80ACC-93C0-4BCB-9335-F3CDDBD9B624}">
      <dsp:nvSpPr>
        <dsp:cNvPr id="0" name=""/>
        <dsp:cNvSpPr/>
      </dsp:nvSpPr>
      <dsp:spPr>
        <a:xfrm>
          <a:off x="3529984" y="800479"/>
          <a:ext cx="2036517" cy="424830"/>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Regula velocidad del tornillo</a:t>
          </a:r>
          <a:endParaRPr lang="es-ES" sz="1400" kern="1200" dirty="0"/>
        </a:p>
      </dsp:txBody>
      <dsp:txXfrm>
        <a:off x="3529984" y="800479"/>
        <a:ext cx="2036517" cy="424830"/>
      </dsp:txXfrm>
    </dsp:sp>
    <dsp:sp modelId="{225FA30C-E31F-48C5-A2A9-86D4AFBA6A6F}">
      <dsp:nvSpPr>
        <dsp:cNvPr id="0" name=""/>
        <dsp:cNvSpPr/>
      </dsp:nvSpPr>
      <dsp:spPr>
        <a:xfrm>
          <a:off x="3529984" y="1331517"/>
          <a:ext cx="2050019" cy="424830"/>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Poseen torque elevado</a:t>
          </a:r>
          <a:endParaRPr lang="es-ES" sz="1400" kern="1200" dirty="0"/>
        </a:p>
      </dsp:txBody>
      <dsp:txXfrm>
        <a:off x="3529984" y="1331517"/>
        <a:ext cx="2050019" cy="424830"/>
      </dsp:txXfrm>
    </dsp:sp>
    <dsp:sp modelId="{32377E58-3BF3-4801-A95A-2E8BED366854}">
      <dsp:nvSpPr>
        <dsp:cNvPr id="0" name=""/>
        <dsp:cNvSpPr/>
      </dsp:nvSpPr>
      <dsp:spPr>
        <a:xfrm>
          <a:off x="3529984" y="1862555"/>
          <a:ext cx="2050019" cy="424830"/>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Poseen freno mecánico</a:t>
          </a:r>
          <a:endParaRPr lang="es-ES" sz="1400" kern="1200" dirty="0"/>
        </a:p>
      </dsp:txBody>
      <dsp:txXfrm>
        <a:off x="3529984" y="1862555"/>
        <a:ext cx="2050019" cy="424830"/>
      </dsp:txXfrm>
    </dsp:sp>
    <dsp:sp modelId="{C2BF03CF-CEFA-4D86-B673-B1ED66A2D5E3}">
      <dsp:nvSpPr>
        <dsp:cNvPr id="0" name=""/>
        <dsp:cNvSpPr/>
      </dsp:nvSpPr>
      <dsp:spPr>
        <a:xfrm>
          <a:off x="1175260" y="3818836"/>
          <a:ext cx="2076035" cy="424830"/>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Sistema Hidráulico</a:t>
          </a:r>
          <a:endParaRPr lang="es-ES" sz="1400" kern="1200" dirty="0"/>
        </a:p>
      </dsp:txBody>
      <dsp:txXfrm>
        <a:off x="1175260" y="3818836"/>
        <a:ext cx="2076035" cy="424830"/>
      </dsp:txXfrm>
    </dsp:sp>
    <dsp:sp modelId="{4B564C06-5A8C-42AD-B305-CF1C54C66635}">
      <dsp:nvSpPr>
        <dsp:cNvPr id="0" name=""/>
        <dsp:cNvSpPr/>
      </dsp:nvSpPr>
      <dsp:spPr>
        <a:xfrm>
          <a:off x="3529984" y="3077179"/>
          <a:ext cx="2036531" cy="424830"/>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Ventajas</a:t>
          </a:r>
          <a:endParaRPr lang="es-ES" sz="1400" kern="1200" dirty="0"/>
        </a:p>
      </dsp:txBody>
      <dsp:txXfrm>
        <a:off x="3529984" y="3077179"/>
        <a:ext cx="2036531" cy="424830"/>
      </dsp:txXfrm>
    </dsp:sp>
    <dsp:sp modelId="{B8CED459-49DA-4B42-B098-AC55CA30E417}">
      <dsp:nvSpPr>
        <dsp:cNvPr id="0" name=""/>
        <dsp:cNvSpPr/>
      </dsp:nvSpPr>
      <dsp:spPr>
        <a:xfrm>
          <a:off x="5845204" y="2393593"/>
          <a:ext cx="2254967" cy="424830"/>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Variar velocidad</a:t>
          </a:r>
          <a:endParaRPr lang="es-ES" sz="1400" kern="1200" dirty="0"/>
        </a:p>
      </dsp:txBody>
      <dsp:txXfrm>
        <a:off x="5845204" y="2393593"/>
        <a:ext cx="2254967" cy="424830"/>
      </dsp:txXfrm>
    </dsp:sp>
    <dsp:sp modelId="{2FD95282-1462-41CA-8D61-680C70BC5540}">
      <dsp:nvSpPr>
        <dsp:cNvPr id="0" name=""/>
        <dsp:cNvSpPr/>
      </dsp:nvSpPr>
      <dsp:spPr>
        <a:xfrm>
          <a:off x="5845204" y="2924631"/>
          <a:ext cx="2266115" cy="424830"/>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Torque y velocidad relación lineal</a:t>
          </a:r>
          <a:endParaRPr lang="es-ES" sz="1400" kern="1200" dirty="0"/>
        </a:p>
      </dsp:txBody>
      <dsp:txXfrm>
        <a:off x="5845204" y="2924631"/>
        <a:ext cx="2266115" cy="424830"/>
      </dsp:txXfrm>
    </dsp:sp>
    <dsp:sp modelId="{DCE51B8F-2505-48E0-B82C-F4C22586422C}">
      <dsp:nvSpPr>
        <dsp:cNvPr id="0" name=""/>
        <dsp:cNvSpPr/>
      </dsp:nvSpPr>
      <dsp:spPr>
        <a:xfrm>
          <a:off x="5845204" y="3455669"/>
          <a:ext cx="2254967" cy="424830"/>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Arranques y paros rápidos</a:t>
          </a:r>
          <a:endParaRPr lang="es-ES" sz="1400" kern="1200" dirty="0"/>
        </a:p>
      </dsp:txBody>
      <dsp:txXfrm>
        <a:off x="5845204" y="3455669"/>
        <a:ext cx="2254967" cy="424830"/>
      </dsp:txXfrm>
    </dsp:sp>
    <dsp:sp modelId="{7F01D92F-A4D0-4E10-80FB-5F5AE99BE019}">
      <dsp:nvSpPr>
        <dsp:cNvPr id="0" name=""/>
        <dsp:cNvSpPr/>
      </dsp:nvSpPr>
      <dsp:spPr>
        <a:xfrm>
          <a:off x="5845204" y="3986707"/>
          <a:ext cx="2254061" cy="424830"/>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Relaciones bajas peso-potencia</a:t>
          </a:r>
          <a:endParaRPr lang="es-ES" sz="1400" kern="1200" dirty="0"/>
        </a:p>
      </dsp:txBody>
      <dsp:txXfrm>
        <a:off x="5845204" y="3986707"/>
        <a:ext cx="2254061" cy="424830"/>
      </dsp:txXfrm>
    </dsp:sp>
    <dsp:sp modelId="{78A4EA80-8563-42AE-BC7F-344EF2BA7A1D}">
      <dsp:nvSpPr>
        <dsp:cNvPr id="0" name=""/>
        <dsp:cNvSpPr/>
      </dsp:nvSpPr>
      <dsp:spPr>
        <a:xfrm>
          <a:off x="3529984" y="3725253"/>
          <a:ext cx="1898371" cy="424830"/>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Se maneja presiones </a:t>
          </a:r>
          <a:r>
            <a:rPr lang="es-ES" sz="1400" kern="1200" dirty="0" smtClean="0"/>
            <a:t>entre  70 y 140 kg/</a:t>
          </a:r>
          <a14:m xmlns:a14="http://schemas.microsoft.com/office/drawing/2010/main">
            <m:oMath xmlns:m="http://schemas.openxmlformats.org/officeDocument/2006/math">
              <m:sSup>
                <m:sSupPr>
                  <m:ctrlPr>
                    <a:rPr lang="es-ES" sz="1400" i="1" kern="1200" smtClean="0">
                      <a:latin typeface="Cambria Math"/>
                    </a:rPr>
                  </m:ctrlPr>
                </m:sSupPr>
                <m:e>
                  <m:r>
                    <a:rPr lang="es-EC" sz="1400" b="0" i="1" kern="1200" smtClean="0">
                      <a:latin typeface="Cambria Math"/>
                    </a:rPr>
                    <m:t>𝑐𝑚</m:t>
                  </m:r>
                </m:e>
                <m:sup>
                  <m:r>
                    <a:rPr lang="es-EC" sz="1400" b="0" i="1" kern="1200" smtClean="0">
                      <a:latin typeface="Cambria Math"/>
                    </a:rPr>
                    <m:t>2</m:t>
                  </m:r>
                </m:sup>
              </m:sSup>
            </m:oMath>
          </a14:m>
          <a:r>
            <a:rPr lang="es-ES" sz="1400" kern="1200" dirty="0" smtClean="0"/>
            <a:t>  </a:t>
          </a:r>
          <a:endParaRPr lang="es-ES" sz="1400" kern="1200" dirty="0"/>
        </a:p>
      </dsp:txBody>
      <dsp:txXfrm>
        <a:off x="3529984" y="3725253"/>
        <a:ext cx="1898371" cy="424830"/>
      </dsp:txXfrm>
    </dsp:sp>
    <dsp:sp modelId="{5828A180-F610-41C0-B906-36C798CCD654}">
      <dsp:nvSpPr>
        <dsp:cNvPr id="0" name=""/>
        <dsp:cNvSpPr/>
      </dsp:nvSpPr>
      <dsp:spPr>
        <a:xfrm>
          <a:off x="3529984" y="4447522"/>
          <a:ext cx="1959487" cy="424830"/>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Se emplea un flujo para transmitir energía</a:t>
          </a:r>
          <a:endParaRPr lang="es-ES" sz="1400" kern="1200" dirty="0"/>
        </a:p>
      </dsp:txBody>
      <dsp:txXfrm>
        <a:off x="3529984" y="4447522"/>
        <a:ext cx="1959487" cy="424830"/>
      </dsp:txXfrm>
    </dsp:sp>
    <dsp:sp modelId="{7F78F3DE-0A25-4428-9307-99EE467E8169}">
      <dsp:nvSpPr>
        <dsp:cNvPr id="0" name=""/>
        <dsp:cNvSpPr/>
      </dsp:nvSpPr>
      <dsp:spPr>
        <a:xfrm>
          <a:off x="5768160" y="4517744"/>
          <a:ext cx="958326" cy="284385"/>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Aceite</a:t>
          </a:r>
          <a:endParaRPr lang="es-ES" sz="1400" kern="1200" dirty="0"/>
        </a:p>
      </dsp:txBody>
      <dsp:txXfrm>
        <a:off x="5768160" y="4517744"/>
        <a:ext cx="958326" cy="28438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F2801-8B12-4692-9DBF-448B63164942}">
      <dsp:nvSpPr>
        <dsp:cNvPr id="0" name=""/>
        <dsp:cNvSpPr/>
      </dsp:nvSpPr>
      <dsp:spPr>
        <a:xfrm>
          <a:off x="4370902" y="4097348"/>
          <a:ext cx="290251" cy="553070"/>
        </a:xfrm>
        <a:custGeom>
          <a:avLst/>
          <a:gdLst/>
          <a:ahLst/>
          <a:cxnLst/>
          <a:rect l="0" t="0" r="0" b="0"/>
          <a:pathLst>
            <a:path>
              <a:moveTo>
                <a:pt x="0" y="0"/>
              </a:moveTo>
              <a:lnTo>
                <a:pt x="145125" y="0"/>
              </a:lnTo>
              <a:lnTo>
                <a:pt x="145125" y="553070"/>
              </a:lnTo>
              <a:lnTo>
                <a:pt x="290251" y="55307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500413" y="4358268"/>
        <a:ext cx="31230" cy="31230"/>
      </dsp:txXfrm>
    </dsp:sp>
    <dsp:sp modelId="{434FE018-6CA2-46B8-8DB9-008562A7D116}">
      <dsp:nvSpPr>
        <dsp:cNvPr id="0" name=""/>
        <dsp:cNvSpPr/>
      </dsp:nvSpPr>
      <dsp:spPr>
        <a:xfrm>
          <a:off x="4370902" y="4051628"/>
          <a:ext cx="290251" cy="91440"/>
        </a:xfrm>
        <a:custGeom>
          <a:avLst/>
          <a:gdLst/>
          <a:ahLst/>
          <a:cxnLst/>
          <a:rect l="0" t="0" r="0" b="0"/>
          <a:pathLst>
            <a:path>
              <a:moveTo>
                <a:pt x="0" y="45720"/>
              </a:moveTo>
              <a:lnTo>
                <a:pt x="290251" y="4572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508771" y="4090092"/>
        <a:ext cx="14512" cy="14512"/>
      </dsp:txXfrm>
    </dsp:sp>
    <dsp:sp modelId="{54DF0948-9708-42AB-BD6B-AF74DD8B7872}">
      <dsp:nvSpPr>
        <dsp:cNvPr id="0" name=""/>
        <dsp:cNvSpPr/>
      </dsp:nvSpPr>
      <dsp:spPr>
        <a:xfrm>
          <a:off x="4370902" y="3544278"/>
          <a:ext cx="290251" cy="553070"/>
        </a:xfrm>
        <a:custGeom>
          <a:avLst/>
          <a:gdLst/>
          <a:ahLst/>
          <a:cxnLst/>
          <a:rect l="0" t="0" r="0" b="0"/>
          <a:pathLst>
            <a:path>
              <a:moveTo>
                <a:pt x="0" y="553070"/>
              </a:moveTo>
              <a:lnTo>
                <a:pt x="145125" y="553070"/>
              </a:lnTo>
              <a:lnTo>
                <a:pt x="145125" y="0"/>
              </a:lnTo>
              <a:lnTo>
                <a:pt x="290251"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500413" y="3805198"/>
        <a:ext cx="31230" cy="31230"/>
      </dsp:txXfrm>
    </dsp:sp>
    <dsp:sp modelId="{428D6BB4-FC28-4BB2-AC0A-12690F6AB16A}">
      <dsp:nvSpPr>
        <dsp:cNvPr id="0" name=""/>
        <dsp:cNvSpPr/>
      </dsp:nvSpPr>
      <dsp:spPr>
        <a:xfrm>
          <a:off x="1918482" y="2299870"/>
          <a:ext cx="290251" cy="1797478"/>
        </a:xfrm>
        <a:custGeom>
          <a:avLst/>
          <a:gdLst/>
          <a:ahLst/>
          <a:cxnLst/>
          <a:rect l="0" t="0" r="0" b="0"/>
          <a:pathLst>
            <a:path>
              <a:moveTo>
                <a:pt x="0" y="0"/>
              </a:moveTo>
              <a:lnTo>
                <a:pt x="145125" y="0"/>
              </a:lnTo>
              <a:lnTo>
                <a:pt x="145125" y="1797478"/>
              </a:lnTo>
              <a:lnTo>
                <a:pt x="290251" y="1797478"/>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2018089" y="3153090"/>
        <a:ext cx="91038" cy="91038"/>
      </dsp:txXfrm>
    </dsp:sp>
    <dsp:sp modelId="{73ABD9B1-CAC0-4AE1-AA9D-9CFF97B9982C}">
      <dsp:nvSpPr>
        <dsp:cNvPr id="0" name=""/>
        <dsp:cNvSpPr/>
      </dsp:nvSpPr>
      <dsp:spPr>
        <a:xfrm>
          <a:off x="4370902" y="2161602"/>
          <a:ext cx="290251" cy="829605"/>
        </a:xfrm>
        <a:custGeom>
          <a:avLst/>
          <a:gdLst/>
          <a:ahLst/>
          <a:cxnLst/>
          <a:rect l="0" t="0" r="0" b="0"/>
          <a:pathLst>
            <a:path>
              <a:moveTo>
                <a:pt x="0" y="0"/>
              </a:moveTo>
              <a:lnTo>
                <a:pt x="145125" y="0"/>
              </a:lnTo>
              <a:lnTo>
                <a:pt x="145125" y="829605"/>
              </a:lnTo>
              <a:lnTo>
                <a:pt x="290251" y="829605"/>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494055" y="2554432"/>
        <a:ext cx="43945" cy="43945"/>
      </dsp:txXfrm>
    </dsp:sp>
    <dsp:sp modelId="{76F87D99-E5F2-45CC-AAAD-EB80AA707B34}">
      <dsp:nvSpPr>
        <dsp:cNvPr id="0" name=""/>
        <dsp:cNvSpPr/>
      </dsp:nvSpPr>
      <dsp:spPr>
        <a:xfrm>
          <a:off x="4370902" y="2161602"/>
          <a:ext cx="290251" cy="276535"/>
        </a:xfrm>
        <a:custGeom>
          <a:avLst/>
          <a:gdLst/>
          <a:ahLst/>
          <a:cxnLst/>
          <a:rect l="0" t="0" r="0" b="0"/>
          <a:pathLst>
            <a:path>
              <a:moveTo>
                <a:pt x="0" y="0"/>
              </a:moveTo>
              <a:lnTo>
                <a:pt x="145125" y="0"/>
              </a:lnTo>
              <a:lnTo>
                <a:pt x="145125" y="276535"/>
              </a:lnTo>
              <a:lnTo>
                <a:pt x="290251" y="276535"/>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506005" y="2289848"/>
        <a:ext cx="20044" cy="20044"/>
      </dsp:txXfrm>
    </dsp:sp>
    <dsp:sp modelId="{2F02C9EA-ACEF-4A29-89A7-461911A3BB99}">
      <dsp:nvSpPr>
        <dsp:cNvPr id="0" name=""/>
        <dsp:cNvSpPr/>
      </dsp:nvSpPr>
      <dsp:spPr>
        <a:xfrm>
          <a:off x="4370902" y="1885067"/>
          <a:ext cx="290251" cy="276535"/>
        </a:xfrm>
        <a:custGeom>
          <a:avLst/>
          <a:gdLst/>
          <a:ahLst/>
          <a:cxnLst/>
          <a:rect l="0" t="0" r="0" b="0"/>
          <a:pathLst>
            <a:path>
              <a:moveTo>
                <a:pt x="0" y="276535"/>
              </a:moveTo>
              <a:lnTo>
                <a:pt x="145125" y="276535"/>
              </a:lnTo>
              <a:lnTo>
                <a:pt x="145125" y="0"/>
              </a:lnTo>
              <a:lnTo>
                <a:pt x="290251"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506005" y="2013312"/>
        <a:ext cx="20044" cy="20044"/>
      </dsp:txXfrm>
    </dsp:sp>
    <dsp:sp modelId="{F8AA278D-5DFA-4405-A121-6263B81161F8}">
      <dsp:nvSpPr>
        <dsp:cNvPr id="0" name=""/>
        <dsp:cNvSpPr/>
      </dsp:nvSpPr>
      <dsp:spPr>
        <a:xfrm>
          <a:off x="4370902" y="1331997"/>
          <a:ext cx="290251" cy="829605"/>
        </a:xfrm>
        <a:custGeom>
          <a:avLst/>
          <a:gdLst/>
          <a:ahLst/>
          <a:cxnLst/>
          <a:rect l="0" t="0" r="0" b="0"/>
          <a:pathLst>
            <a:path>
              <a:moveTo>
                <a:pt x="0" y="829605"/>
              </a:moveTo>
              <a:lnTo>
                <a:pt x="145125" y="829605"/>
              </a:lnTo>
              <a:lnTo>
                <a:pt x="145125" y="0"/>
              </a:lnTo>
              <a:lnTo>
                <a:pt x="290251"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494055" y="1724827"/>
        <a:ext cx="43945" cy="43945"/>
      </dsp:txXfrm>
    </dsp:sp>
    <dsp:sp modelId="{B9AA17FE-0B79-4925-9645-25FB47405B9E}">
      <dsp:nvSpPr>
        <dsp:cNvPr id="0" name=""/>
        <dsp:cNvSpPr/>
      </dsp:nvSpPr>
      <dsp:spPr>
        <a:xfrm>
          <a:off x="1918482" y="2161602"/>
          <a:ext cx="290251" cy="138267"/>
        </a:xfrm>
        <a:custGeom>
          <a:avLst/>
          <a:gdLst/>
          <a:ahLst/>
          <a:cxnLst/>
          <a:rect l="0" t="0" r="0" b="0"/>
          <a:pathLst>
            <a:path>
              <a:moveTo>
                <a:pt x="0" y="138267"/>
              </a:moveTo>
              <a:lnTo>
                <a:pt x="145125" y="138267"/>
              </a:lnTo>
              <a:lnTo>
                <a:pt x="145125" y="0"/>
              </a:lnTo>
              <a:lnTo>
                <a:pt x="290251" y="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055570" y="2222699"/>
        <a:ext cx="16075" cy="16075"/>
      </dsp:txXfrm>
    </dsp:sp>
    <dsp:sp modelId="{6CE9ED01-888E-4B78-8582-FB75BBD8A972}">
      <dsp:nvSpPr>
        <dsp:cNvPr id="0" name=""/>
        <dsp:cNvSpPr/>
      </dsp:nvSpPr>
      <dsp:spPr>
        <a:xfrm>
          <a:off x="4370902" y="502392"/>
          <a:ext cx="290251" cy="276535"/>
        </a:xfrm>
        <a:custGeom>
          <a:avLst/>
          <a:gdLst/>
          <a:ahLst/>
          <a:cxnLst/>
          <a:rect l="0" t="0" r="0" b="0"/>
          <a:pathLst>
            <a:path>
              <a:moveTo>
                <a:pt x="0" y="0"/>
              </a:moveTo>
              <a:lnTo>
                <a:pt x="145125" y="0"/>
              </a:lnTo>
              <a:lnTo>
                <a:pt x="145125" y="276535"/>
              </a:lnTo>
              <a:lnTo>
                <a:pt x="290251" y="276535"/>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506005" y="630637"/>
        <a:ext cx="20044" cy="20044"/>
      </dsp:txXfrm>
    </dsp:sp>
    <dsp:sp modelId="{D694C639-10EA-471E-919A-C243DBFE0BB3}">
      <dsp:nvSpPr>
        <dsp:cNvPr id="0" name=""/>
        <dsp:cNvSpPr/>
      </dsp:nvSpPr>
      <dsp:spPr>
        <a:xfrm>
          <a:off x="4370902" y="225856"/>
          <a:ext cx="290251" cy="276535"/>
        </a:xfrm>
        <a:custGeom>
          <a:avLst/>
          <a:gdLst/>
          <a:ahLst/>
          <a:cxnLst/>
          <a:rect l="0" t="0" r="0" b="0"/>
          <a:pathLst>
            <a:path>
              <a:moveTo>
                <a:pt x="0" y="276535"/>
              </a:moveTo>
              <a:lnTo>
                <a:pt x="145125" y="276535"/>
              </a:lnTo>
              <a:lnTo>
                <a:pt x="145125" y="0"/>
              </a:lnTo>
              <a:lnTo>
                <a:pt x="290251"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506005" y="354102"/>
        <a:ext cx="20044" cy="20044"/>
      </dsp:txXfrm>
    </dsp:sp>
    <dsp:sp modelId="{E4D03A7C-9CD5-4F3D-A9FB-C0C599281E8D}">
      <dsp:nvSpPr>
        <dsp:cNvPr id="0" name=""/>
        <dsp:cNvSpPr/>
      </dsp:nvSpPr>
      <dsp:spPr>
        <a:xfrm>
          <a:off x="1918482" y="502392"/>
          <a:ext cx="290251" cy="1797478"/>
        </a:xfrm>
        <a:custGeom>
          <a:avLst/>
          <a:gdLst/>
          <a:ahLst/>
          <a:cxnLst/>
          <a:rect l="0" t="0" r="0" b="0"/>
          <a:pathLst>
            <a:path>
              <a:moveTo>
                <a:pt x="0" y="1797478"/>
              </a:moveTo>
              <a:lnTo>
                <a:pt x="145125" y="1797478"/>
              </a:lnTo>
              <a:lnTo>
                <a:pt x="145125" y="0"/>
              </a:lnTo>
              <a:lnTo>
                <a:pt x="290251" y="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2018089" y="1355612"/>
        <a:ext cx="91038" cy="91038"/>
      </dsp:txXfrm>
    </dsp:sp>
    <dsp:sp modelId="{E41D3809-B005-4A92-8750-C3A4CF859DC2}">
      <dsp:nvSpPr>
        <dsp:cNvPr id="0" name=""/>
        <dsp:cNvSpPr/>
      </dsp:nvSpPr>
      <dsp:spPr>
        <a:xfrm rot="16200000">
          <a:off x="-74456" y="2078642"/>
          <a:ext cx="3543422" cy="442456"/>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Unidad de Control</a:t>
          </a:r>
          <a:endParaRPr lang="es-ES" sz="2400" b="1" kern="1200" dirty="0"/>
        </a:p>
      </dsp:txBody>
      <dsp:txXfrm>
        <a:off x="-74456" y="2078642"/>
        <a:ext cx="3543422" cy="442456"/>
      </dsp:txXfrm>
    </dsp:sp>
    <dsp:sp modelId="{D5B93653-2736-46F8-8B70-CC21F863C311}">
      <dsp:nvSpPr>
        <dsp:cNvPr id="0" name=""/>
        <dsp:cNvSpPr/>
      </dsp:nvSpPr>
      <dsp:spPr>
        <a:xfrm>
          <a:off x="2208733" y="281163"/>
          <a:ext cx="2162168" cy="442456"/>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Sistemas Automatizados</a:t>
          </a:r>
          <a:endParaRPr lang="es-ES" sz="1400" kern="1200" dirty="0"/>
        </a:p>
      </dsp:txBody>
      <dsp:txXfrm>
        <a:off x="2208733" y="281163"/>
        <a:ext cx="2162168" cy="442456"/>
      </dsp:txXfrm>
    </dsp:sp>
    <dsp:sp modelId="{EA3A8909-013F-4145-ADF1-90D41932D93E}">
      <dsp:nvSpPr>
        <dsp:cNvPr id="0" name=""/>
        <dsp:cNvSpPr/>
      </dsp:nvSpPr>
      <dsp:spPr>
        <a:xfrm>
          <a:off x="4661153" y="4628"/>
          <a:ext cx="2121011" cy="442456"/>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Parte operativa </a:t>
          </a:r>
          <a:endParaRPr lang="es-ES" sz="1400" kern="1200" dirty="0"/>
        </a:p>
      </dsp:txBody>
      <dsp:txXfrm>
        <a:off x="4661153" y="4628"/>
        <a:ext cx="2121011" cy="442456"/>
      </dsp:txXfrm>
    </dsp:sp>
    <dsp:sp modelId="{0CA80ACC-93C0-4BCB-9335-F3CDDBD9B624}">
      <dsp:nvSpPr>
        <dsp:cNvPr id="0" name=""/>
        <dsp:cNvSpPr/>
      </dsp:nvSpPr>
      <dsp:spPr>
        <a:xfrm>
          <a:off x="4661153" y="557699"/>
          <a:ext cx="2121011" cy="442456"/>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Parte de Mando</a:t>
          </a:r>
          <a:endParaRPr lang="es-ES" sz="1400" kern="1200" dirty="0"/>
        </a:p>
      </dsp:txBody>
      <dsp:txXfrm>
        <a:off x="4661153" y="557699"/>
        <a:ext cx="2121011" cy="442456"/>
      </dsp:txXfrm>
    </dsp:sp>
    <dsp:sp modelId="{C2BF03CF-CEFA-4D86-B673-B1ED66A2D5E3}">
      <dsp:nvSpPr>
        <dsp:cNvPr id="0" name=""/>
        <dsp:cNvSpPr/>
      </dsp:nvSpPr>
      <dsp:spPr>
        <a:xfrm>
          <a:off x="2208733" y="1940374"/>
          <a:ext cx="2162168" cy="442456"/>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Controladores Lógicos Programables (PLC)</a:t>
          </a:r>
          <a:endParaRPr lang="es-ES" sz="1400" kern="1200" dirty="0"/>
        </a:p>
      </dsp:txBody>
      <dsp:txXfrm>
        <a:off x="2208733" y="1940374"/>
        <a:ext cx="2162168" cy="442456"/>
      </dsp:txXfrm>
    </dsp:sp>
    <dsp:sp modelId="{78A4EA80-8563-42AE-BC7F-344EF2BA7A1D}">
      <dsp:nvSpPr>
        <dsp:cNvPr id="0" name=""/>
        <dsp:cNvSpPr/>
      </dsp:nvSpPr>
      <dsp:spPr>
        <a:xfrm>
          <a:off x="4661153" y="1110769"/>
          <a:ext cx="2121011" cy="442456"/>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Tipos de PLC</a:t>
          </a:r>
          <a:endParaRPr lang="es-ES" sz="1400" kern="1200" dirty="0"/>
        </a:p>
      </dsp:txBody>
      <dsp:txXfrm>
        <a:off x="4661153" y="1110769"/>
        <a:ext cx="2121011" cy="442456"/>
      </dsp:txXfrm>
    </dsp:sp>
    <dsp:sp modelId="{4B564C06-5A8C-42AD-B305-CF1C54C66635}">
      <dsp:nvSpPr>
        <dsp:cNvPr id="0" name=""/>
        <dsp:cNvSpPr/>
      </dsp:nvSpPr>
      <dsp:spPr>
        <a:xfrm>
          <a:off x="4661153" y="1663839"/>
          <a:ext cx="2121011" cy="442456"/>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Tipos de lenguajes de programación</a:t>
          </a:r>
          <a:endParaRPr lang="es-ES" sz="1400" kern="1200" dirty="0"/>
        </a:p>
      </dsp:txBody>
      <dsp:txXfrm>
        <a:off x="4661153" y="1663839"/>
        <a:ext cx="2121011" cy="442456"/>
      </dsp:txXfrm>
    </dsp:sp>
    <dsp:sp modelId="{A5A4C84E-EF96-45F4-B55A-1F0A9417CF6E}">
      <dsp:nvSpPr>
        <dsp:cNvPr id="0" name=""/>
        <dsp:cNvSpPr/>
      </dsp:nvSpPr>
      <dsp:spPr>
        <a:xfrm>
          <a:off x="4661153" y="2216909"/>
          <a:ext cx="2138672" cy="442456"/>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Interfaz Humano Máquina (HMI)</a:t>
          </a:r>
          <a:endParaRPr lang="es-ES" sz="1400" kern="1200" dirty="0"/>
        </a:p>
      </dsp:txBody>
      <dsp:txXfrm>
        <a:off x="4661153" y="2216909"/>
        <a:ext cx="2138672" cy="442456"/>
      </dsp:txXfrm>
    </dsp:sp>
    <dsp:sp modelId="{BA0A764C-CB2E-4221-9682-673C4EC92357}">
      <dsp:nvSpPr>
        <dsp:cNvPr id="0" name=""/>
        <dsp:cNvSpPr/>
      </dsp:nvSpPr>
      <dsp:spPr>
        <a:xfrm>
          <a:off x="4661153" y="2769980"/>
          <a:ext cx="2138672" cy="442456"/>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Funciones de la HMI</a:t>
          </a:r>
          <a:endParaRPr lang="es-ES" sz="1400" kern="1200" dirty="0"/>
        </a:p>
      </dsp:txBody>
      <dsp:txXfrm>
        <a:off x="4661153" y="2769980"/>
        <a:ext cx="2138672" cy="442456"/>
      </dsp:txXfrm>
    </dsp:sp>
    <dsp:sp modelId="{C308DCDF-E135-427B-A633-365CDF27D37D}">
      <dsp:nvSpPr>
        <dsp:cNvPr id="0" name=""/>
        <dsp:cNvSpPr/>
      </dsp:nvSpPr>
      <dsp:spPr>
        <a:xfrm>
          <a:off x="2208733" y="3876120"/>
          <a:ext cx="2162168" cy="442456"/>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Controladores de Temperatura</a:t>
          </a:r>
          <a:endParaRPr lang="es-ES" sz="1400" kern="1200" dirty="0"/>
        </a:p>
      </dsp:txBody>
      <dsp:txXfrm>
        <a:off x="2208733" y="3876120"/>
        <a:ext cx="2162168" cy="442456"/>
      </dsp:txXfrm>
    </dsp:sp>
    <dsp:sp modelId="{D34E771E-396B-4BCC-8183-B89C34A4946D}">
      <dsp:nvSpPr>
        <dsp:cNvPr id="0" name=""/>
        <dsp:cNvSpPr/>
      </dsp:nvSpPr>
      <dsp:spPr>
        <a:xfrm>
          <a:off x="4661153" y="3323050"/>
          <a:ext cx="2121011" cy="442456"/>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Selección de un controlador</a:t>
          </a:r>
          <a:endParaRPr lang="es-ES" sz="1400" kern="1200" dirty="0"/>
        </a:p>
      </dsp:txBody>
      <dsp:txXfrm>
        <a:off x="4661153" y="3323050"/>
        <a:ext cx="2121011" cy="442456"/>
      </dsp:txXfrm>
    </dsp:sp>
    <dsp:sp modelId="{4794A8EB-0EBE-46C0-A895-B5431FAC9C5F}">
      <dsp:nvSpPr>
        <dsp:cNvPr id="0" name=""/>
        <dsp:cNvSpPr/>
      </dsp:nvSpPr>
      <dsp:spPr>
        <a:xfrm>
          <a:off x="4661153" y="3876120"/>
          <a:ext cx="2121011" cy="442456"/>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Tipos de control</a:t>
          </a:r>
          <a:endParaRPr lang="es-ES" sz="1400" kern="1200" dirty="0"/>
        </a:p>
      </dsp:txBody>
      <dsp:txXfrm>
        <a:off x="4661153" y="3876120"/>
        <a:ext cx="2121011" cy="442456"/>
      </dsp:txXfrm>
    </dsp:sp>
    <dsp:sp modelId="{CE379F92-3739-476D-A5CA-D70B0A8563F2}">
      <dsp:nvSpPr>
        <dsp:cNvPr id="0" name=""/>
        <dsp:cNvSpPr/>
      </dsp:nvSpPr>
      <dsp:spPr>
        <a:xfrm>
          <a:off x="4661153" y="4429190"/>
          <a:ext cx="2101230" cy="442456"/>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Tamaños DIN estándar</a:t>
          </a:r>
          <a:endParaRPr lang="es-ES" sz="1400" kern="1200" dirty="0"/>
        </a:p>
      </dsp:txBody>
      <dsp:txXfrm>
        <a:off x="4661153" y="4429190"/>
        <a:ext cx="2101230" cy="44245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B948C-6B8B-4E21-97B9-F3F81E9B3087}">
      <dsp:nvSpPr>
        <dsp:cNvPr id="0" name=""/>
        <dsp:cNvSpPr/>
      </dsp:nvSpPr>
      <dsp:spPr>
        <a:xfrm>
          <a:off x="5334382" y="3753112"/>
          <a:ext cx="394111" cy="634687"/>
        </a:xfrm>
        <a:custGeom>
          <a:avLst/>
          <a:gdLst/>
          <a:ahLst/>
          <a:cxnLst/>
          <a:rect l="0" t="0" r="0" b="0"/>
          <a:pathLst>
            <a:path>
              <a:moveTo>
                <a:pt x="0" y="0"/>
              </a:moveTo>
              <a:lnTo>
                <a:pt x="197055" y="0"/>
              </a:lnTo>
              <a:lnTo>
                <a:pt x="197055" y="634687"/>
              </a:lnTo>
              <a:lnTo>
                <a:pt x="394111" y="63468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512760" y="4051778"/>
        <a:ext cx="37354" cy="37354"/>
      </dsp:txXfrm>
    </dsp:sp>
    <dsp:sp modelId="{D5C888A7-D12E-4AA3-A873-628AEA080384}">
      <dsp:nvSpPr>
        <dsp:cNvPr id="0" name=""/>
        <dsp:cNvSpPr/>
      </dsp:nvSpPr>
      <dsp:spPr>
        <a:xfrm>
          <a:off x="5334382" y="3707392"/>
          <a:ext cx="394111" cy="91440"/>
        </a:xfrm>
        <a:custGeom>
          <a:avLst/>
          <a:gdLst/>
          <a:ahLst/>
          <a:cxnLst/>
          <a:rect l="0" t="0" r="0" b="0"/>
          <a:pathLst>
            <a:path>
              <a:moveTo>
                <a:pt x="0" y="45720"/>
              </a:moveTo>
              <a:lnTo>
                <a:pt x="197055" y="45720"/>
              </a:lnTo>
              <a:lnTo>
                <a:pt x="197055" y="84494"/>
              </a:lnTo>
              <a:lnTo>
                <a:pt x="394111" y="8449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521537" y="3743212"/>
        <a:ext cx="19800" cy="19800"/>
      </dsp:txXfrm>
    </dsp:sp>
    <dsp:sp modelId="{97101A0C-9945-4B14-BC87-736EA0324D31}">
      <dsp:nvSpPr>
        <dsp:cNvPr id="0" name=""/>
        <dsp:cNvSpPr/>
      </dsp:nvSpPr>
      <dsp:spPr>
        <a:xfrm>
          <a:off x="5334382" y="3157199"/>
          <a:ext cx="394111" cy="595912"/>
        </a:xfrm>
        <a:custGeom>
          <a:avLst/>
          <a:gdLst/>
          <a:ahLst/>
          <a:cxnLst/>
          <a:rect l="0" t="0" r="0" b="0"/>
          <a:pathLst>
            <a:path>
              <a:moveTo>
                <a:pt x="0" y="595912"/>
              </a:moveTo>
              <a:lnTo>
                <a:pt x="197055" y="595912"/>
              </a:lnTo>
              <a:lnTo>
                <a:pt x="197055" y="0"/>
              </a:lnTo>
              <a:lnTo>
                <a:pt x="394111"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513576" y="3437294"/>
        <a:ext cx="35722" cy="35722"/>
      </dsp:txXfrm>
    </dsp:sp>
    <dsp:sp modelId="{8CD408FB-23C7-4E6F-AF1A-2BBE29E680D5}">
      <dsp:nvSpPr>
        <dsp:cNvPr id="0" name=""/>
        <dsp:cNvSpPr/>
      </dsp:nvSpPr>
      <dsp:spPr>
        <a:xfrm>
          <a:off x="2969715" y="3707392"/>
          <a:ext cx="394111" cy="91440"/>
        </a:xfrm>
        <a:custGeom>
          <a:avLst/>
          <a:gdLst/>
          <a:ahLst/>
          <a:cxnLst/>
          <a:rect l="0" t="0" r="0" b="0"/>
          <a:pathLst>
            <a:path>
              <a:moveTo>
                <a:pt x="0" y="45720"/>
              </a:moveTo>
              <a:lnTo>
                <a:pt x="394111"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56918" y="3743259"/>
        <a:ext cx="19705" cy="19705"/>
      </dsp:txXfrm>
    </dsp:sp>
    <dsp:sp modelId="{85118B8A-6EA4-457C-8928-7D599CDB902B}">
      <dsp:nvSpPr>
        <dsp:cNvPr id="0" name=""/>
        <dsp:cNvSpPr/>
      </dsp:nvSpPr>
      <dsp:spPr>
        <a:xfrm>
          <a:off x="605048" y="2596603"/>
          <a:ext cx="394111" cy="1156508"/>
        </a:xfrm>
        <a:custGeom>
          <a:avLst/>
          <a:gdLst/>
          <a:ahLst/>
          <a:cxnLst/>
          <a:rect l="0" t="0" r="0" b="0"/>
          <a:pathLst>
            <a:path>
              <a:moveTo>
                <a:pt x="0" y="0"/>
              </a:moveTo>
              <a:lnTo>
                <a:pt x="197055" y="0"/>
              </a:lnTo>
              <a:lnTo>
                <a:pt x="197055" y="1156508"/>
              </a:lnTo>
              <a:lnTo>
                <a:pt x="394111" y="11565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771558" y="3144312"/>
        <a:ext cx="61090" cy="61090"/>
      </dsp:txXfrm>
    </dsp:sp>
    <dsp:sp modelId="{3372BEEE-55CA-41F9-BB5A-30A350F33BED}">
      <dsp:nvSpPr>
        <dsp:cNvPr id="0" name=""/>
        <dsp:cNvSpPr/>
      </dsp:nvSpPr>
      <dsp:spPr>
        <a:xfrm>
          <a:off x="5334382" y="1440094"/>
          <a:ext cx="394111" cy="1039555"/>
        </a:xfrm>
        <a:custGeom>
          <a:avLst/>
          <a:gdLst/>
          <a:ahLst/>
          <a:cxnLst/>
          <a:rect l="0" t="0" r="0" b="0"/>
          <a:pathLst>
            <a:path>
              <a:moveTo>
                <a:pt x="0" y="0"/>
              </a:moveTo>
              <a:lnTo>
                <a:pt x="197055" y="0"/>
              </a:lnTo>
              <a:lnTo>
                <a:pt x="197055" y="1039555"/>
              </a:lnTo>
              <a:lnTo>
                <a:pt x="394111" y="103955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503643" y="1932078"/>
        <a:ext cx="55587" cy="55587"/>
      </dsp:txXfrm>
    </dsp:sp>
    <dsp:sp modelId="{8B0F1E27-CF22-4F7F-9398-7AF795428F8F}">
      <dsp:nvSpPr>
        <dsp:cNvPr id="0" name=""/>
        <dsp:cNvSpPr/>
      </dsp:nvSpPr>
      <dsp:spPr>
        <a:xfrm>
          <a:off x="5334382" y="1440094"/>
          <a:ext cx="394111" cy="362005"/>
        </a:xfrm>
        <a:custGeom>
          <a:avLst/>
          <a:gdLst/>
          <a:ahLst/>
          <a:cxnLst/>
          <a:rect l="0" t="0" r="0" b="0"/>
          <a:pathLst>
            <a:path>
              <a:moveTo>
                <a:pt x="0" y="0"/>
              </a:moveTo>
              <a:lnTo>
                <a:pt x="197055" y="0"/>
              </a:lnTo>
              <a:lnTo>
                <a:pt x="197055" y="362005"/>
              </a:lnTo>
              <a:lnTo>
                <a:pt x="394111" y="3620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518059" y="1607718"/>
        <a:ext cx="26756" cy="26756"/>
      </dsp:txXfrm>
    </dsp:sp>
    <dsp:sp modelId="{8B2EFC86-1EA1-406D-928F-B6305BF04266}">
      <dsp:nvSpPr>
        <dsp:cNvPr id="0" name=""/>
        <dsp:cNvSpPr/>
      </dsp:nvSpPr>
      <dsp:spPr>
        <a:xfrm>
          <a:off x="5334382" y="1138031"/>
          <a:ext cx="394111" cy="302062"/>
        </a:xfrm>
        <a:custGeom>
          <a:avLst/>
          <a:gdLst/>
          <a:ahLst/>
          <a:cxnLst/>
          <a:rect l="0" t="0" r="0" b="0"/>
          <a:pathLst>
            <a:path>
              <a:moveTo>
                <a:pt x="0" y="302062"/>
              </a:moveTo>
              <a:lnTo>
                <a:pt x="197055" y="302062"/>
              </a:lnTo>
              <a:lnTo>
                <a:pt x="197055" y="0"/>
              </a:lnTo>
              <a:lnTo>
                <a:pt x="394111"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519023" y="1276649"/>
        <a:ext cx="24827" cy="24827"/>
      </dsp:txXfrm>
    </dsp:sp>
    <dsp:sp modelId="{D25CE014-F09F-4AC6-AB69-A0165F4C7B49}">
      <dsp:nvSpPr>
        <dsp:cNvPr id="0" name=""/>
        <dsp:cNvSpPr/>
      </dsp:nvSpPr>
      <dsp:spPr>
        <a:xfrm>
          <a:off x="5334382" y="473963"/>
          <a:ext cx="394111" cy="966131"/>
        </a:xfrm>
        <a:custGeom>
          <a:avLst/>
          <a:gdLst/>
          <a:ahLst/>
          <a:cxnLst/>
          <a:rect l="0" t="0" r="0" b="0"/>
          <a:pathLst>
            <a:path>
              <a:moveTo>
                <a:pt x="0" y="966131"/>
              </a:moveTo>
              <a:lnTo>
                <a:pt x="197055" y="966131"/>
              </a:lnTo>
              <a:lnTo>
                <a:pt x="197055" y="0"/>
              </a:lnTo>
              <a:lnTo>
                <a:pt x="394111"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505352" y="930943"/>
        <a:ext cx="52171" cy="52171"/>
      </dsp:txXfrm>
    </dsp:sp>
    <dsp:sp modelId="{0E4271E5-0D6F-453E-9B6B-E2B8D759CB23}">
      <dsp:nvSpPr>
        <dsp:cNvPr id="0" name=""/>
        <dsp:cNvSpPr/>
      </dsp:nvSpPr>
      <dsp:spPr>
        <a:xfrm>
          <a:off x="2969715" y="1394374"/>
          <a:ext cx="394111" cy="91440"/>
        </a:xfrm>
        <a:custGeom>
          <a:avLst/>
          <a:gdLst/>
          <a:ahLst/>
          <a:cxnLst/>
          <a:rect l="0" t="0" r="0" b="0"/>
          <a:pathLst>
            <a:path>
              <a:moveTo>
                <a:pt x="0" y="45720"/>
              </a:moveTo>
              <a:lnTo>
                <a:pt x="394111"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56918" y="1430241"/>
        <a:ext cx="19705" cy="19705"/>
      </dsp:txXfrm>
    </dsp:sp>
    <dsp:sp modelId="{E0EB4F2C-B41A-4DD4-BF3F-68CA13AC9864}">
      <dsp:nvSpPr>
        <dsp:cNvPr id="0" name=""/>
        <dsp:cNvSpPr/>
      </dsp:nvSpPr>
      <dsp:spPr>
        <a:xfrm>
          <a:off x="605048" y="1440094"/>
          <a:ext cx="394111" cy="1156508"/>
        </a:xfrm>
        <a:custGeom>
          <a:avLst/>
          <a:gdLst/>
          <a:ahLst/>
          <a:cxnLst/>
          <a:rect l="0" t="0" r="0" b="0"/>
          <a:pathLst>
            <a:path>
              <a:moveTo>
                <a:pt x="0" y="1156508"/>
              </a:moveTo>
              <a:lnTo>
                <a:pt x="197055" y="1156508"/>
              </a:lnTo>
              <a:lnTo>
                <a:pt x="197055" y="0"/>
              </a:lnTo>
              <a:lnTo>
                <a:pt x="39411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771558" y="1987803"/>
        <a:ext cx="61090" cy="61090"/>
      </dsp:txXfrm>
    </dsp:sp>
    <dsp:sp modelId="{7DDD994D-6C38-467A-8DB3-04F5D6AC211A}">
      <dsp:nvSpPr>
        <dsp:cNvPr id="0" name=""/>
        <dsp:cNvSpPr/>
      </dsp:nvSpPr>
      <dsp:spPr>
        <a:xfrm rot="16200000">
          <a:off x="-1673770" y="2296213"/>
          <a:ext cx="3956858" cy="60077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s-EC" sz="3000" kern="1200" dirty="0" smtClean="0"/>
            <a:t>Sistemas automatizados</a:t>
          </a:r>
          <a:endParaRPr lang="es-EC" sz="3000" kern="1200" dirty="0"/>
        </a:p>
      </dsp:txBody>
      <dsp:txXfrm>
        <a:off x="-1673770" y="2296213"/>
        <a:ext cx="3956858" cy="600779"/>
      </dsp:txXfrm>
    </dsp:sp>
    <dsp:sp modelId="{02BA5C4A-303B-44FF-A6CF-C837A0A3987C}">
      <dsp:nvSpPr>
        <dsp:cNvPr id="0" name=""/>
        <dsp:cNvSpPr/>
      </dsp:nvSpPr>
      <dsp:spPr>
        <a:xfrm>
          <a:off x="999159" y="1139705"/>
          <a:ext cx="1970555" cy="60077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t>Parte operativa</a:t>
          </a:r>
          <a:endParaRPr lang="es-EC" sz="1800" b="1" kern="1200" dirty="0"/>
        </a:p>
      </dsp:txBody>
      <dsp:txXfrm>
        <a:off x="999159" y="1139705"/>
        <a:ext cx="1970555" cy="600779"/>
      </dsp:txXfrm>
    </dsp:sp>
    <dsp:sp modelId="{D9325EAA-17E1-48EB-B442-B67130207F29}">
      <dsp:nvSpPr>
        <dsp:cNvPr id="0" name=""/>
        <dsp:cNvSpPr/>
      </dsp:nvSpPr>
      <dsp:spPr>
        <a:xfrm>
          <a:off x="3363826" y="1064301"/>
          <a:ext cx="1970555" cy="751586"/>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Actúa </a:t>
          </a:r>
          <a:r>
            <a:rPr lang="es-ES" sz="1600" kern="1200" dirty="0" smtClean="0"/>
            <a:t>directamente sobre la máquina (actuadores).</a:t>
          </a:r>
          <a:endParaRPr lang="es-EC" sz="1600" kern="1200" dirty="0"/>
        </a:p>
      </dsp:txBody>
      <dsp:txXfrm>
        <a:off x="3363826" y="1064301"/>
        <a:ext cx="1970555" cy="751586"/>
      </dsp:txXfrm>
    </dsp:sp>
    <dsp:sp modelId="{93C77C44-6834-42C5-86CD-10C9ECDE1887}">
      <dsp:nvSpPr>
        <dsp:cNvPr id="0" name=""/>
        <dsp:cNvSpPr/>
      </dsp:nvSpPr>
      <dsp:spPr>
        <a:xfrm>
          <a:off x="5728493" y="173574"/>
          <a:ext cx="2692173" cy="60077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l" defTabSz="577850">
            <a:lnSpc>
              <a:spcPct val="90000"/>
            </a:lnSpc>
            <a:spcBef>
              <a:spcPct val="0"/>
            </a:spcBef>
            <a:spcAft>
              <a:spcPct val="35000"/>
            </a:spcAft>
          </a:pPr>
          <a:r>
            <a:rPr lang="es-ES" sz="1300" kern="1200" dirty="0" smtClean="0"/>
            <a:t> Motores </a:t>
          </a:r>
          <a:r>
            <a:rPr lang="es-ES" sz="1300" kern="1200" dirty="0" smtClean="0"/>
            <a:t>de giro limitado, de giro completo</a:t>
          </a:r>
          <a:endParaRPr lang="es-EC" sz="1300" kern="1200" dirty="0"/>
        </a:p>
      </dsp:txBody>
      <dsp:txXfrm>
        <a:off x="5728493" y="173574"/>
        <a:ext cx="2692173" cy="600779"/>
      </dsp:txXfrm>
    </dsp:sp>
    <dsp:sp modelId="{E7739F5F-139C-4173-AE61-8BA2569DD8B6}">
      <dsp:nvSpPr>
        <dsp:cNvPr id="0" name=""/>
        <dsp:cNvSpPr/>
      </dsp:nvSpPr>
      <dsp:spPr>
        <a:xfrm>
          <a:off x="5728493" y="924548"/>
          <a:ext cx="936013" cy="42696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l" defTabSz="577850">
            <a:lnSpc>
              <a:spcPct val="90000"/>
            </a:lnSpc>
            <a:spcBef>
              <a:spcPct val="0"/>
            </a:spcBef>
            <a:spcAft>
              <a:spcPct val="35000"/>
            </a:spcAft>
          </a:pPr>
          <a:r>
            <a:rPr lang="es-ES" sz="1300" kern="1200" dirty="0" smtClean="0"/>
            <a:t> </a:t>
          </a:r>
          <a:r>
            <a:rPr lang="es-ES" sz="1300" kern="1200" dirty="0" smtClean="0"/>
            <a:t>Pistones</a:t>
          </a:r>
          <a:endParaRPr lang="es-EC" sz="1300" kern="1200" dirty="0"/>
        </a:p>
      </dsp:txBody>
      <dsp:txXfrm>
        <a:off x="5728493" y="924548"/>
        <a:ext cx="936013" cy="426967"/>
      </dsp:txXfrm>
    </dsp:sp>
    <dsp:sp modelId="{B1006171-8F26-4192-9C6F-1860E03A7E3E}">
      <dsp:nvSpPr>
        <dsp:cNvPr id="0" name=""/>
        <dsp:cNvSpPr/>
      </dsp:nvSpPr>
      <dsp:spPr>
        <a:xfrm>
          <a:off x="5728493" y="1501710"/>
          <a:ext cx="2692173" cy="60077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l" defTabSz="577850">
            <a:lnSpc>
              <a:spcPct val="90000"/>
            </a:lnSpc>
            <a:spcBef>
              <a:spcPct val="0"/>
            </a:spcBef>
            <a:spcAft>
              <a:spcPct val="35000"/>
            </a:spcAft>
          </a:pPr>
          <a:r>
            <a:rPr lang="es-ES" sz="1300" kern="1200" dirty="0" smtClean="0"/>
            <a:t> </a:t>
          </a:r>
          <a:r>
            <a:rPr lang="es-ES" sz="1300" kern="1200" dirty="0" smtClean="0"/>
            <a:t>Válvulas  direccionales hidráulicas  o neumáticas</a:t>
          </a:r>
          <a:endParaRPr lang="es-EC" sz="1300" kern="1200" dirty="0"/>
        </a:p>
      </dsp:txBody>
      <dsp:txXfrm>
        <a:off x="5728493" y="1501710"/>
        <a:ext cx="2692173" cy="600779"/>
      </dsp:txXfrm>
    </dsp:sp>
    <dsp:sp modelId="{0B004166-21F9-495C-98D9-5A13CBC3B65A}">
      <dsp:nvSpPr>
        <dsp:cNvPr id="0" name=""/>
        <dsp:cNvSpPr/>
      </dsp:nvSpPr>
      <dsp:spPr>
        <a:xfrm>
          <a:off x="5728493" y="2252684"/>
          <a:ext cx="2692173" cy="45393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l" defTabSz="577850">
            <a:lnSpc>
              <a:spcPct val="90000"/>
            </a:lnSpc>
            <a:spcBef>
              <a:spcPct val="0"/>
            </a:spcBef>
            <a:spcAft>
              <a:spcPct val="35000"/>
            </a:spcAft>
          </a:pPr>
          <a:r>
            <a:rPr lang="es-ES" sz="1300" kern="1200" dirty="0" smtClean="0"/>
            <a:t> Actuadores hidráulicos</a:t>
          </a:r>
          <a:endParaRPr lang="es-EC" sz="1300" kern="1200" dirty="0"/>
        </a:p>
      </dsp:txBody>
      <dsp:txXfrm>
        <a:off x="5728493" y="2252684"/>
        <a:ext cx="2692173" cy="453930"/>
      </dsp:txXfrm>
    </dsp:sp>
    <dsp:sp modelId="{EC8EB5C9-76AC-4637-905E-DCE4D4A6AC4A}">
      <dsp:nvSpPr>
        <dsp:cNvPr id="0" name=""/>
        <dsp:cNvSpPr/>
      </dsp:nvSpPr>
      <dsp:spPr>
        <a:xfrm>
          <a:off x="999159" y="3452722"/>
          <a:ext cx="1970555" cy="60077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t>Parte de mando</a:t>
          </a:r>
          <a:endParaRPr lang="es-EC" sz="1800" b="1" kern="1200" dirty="0"/>
        </a:p>
      </dsp:txBody>
      <dsp:txXfrm>
        <a:off x="999159" y="3452722"/>
        <a:ext cx="1970555" cy="600779"/>
      </dsp:txXfrm>
    </dsp:sp>
    <dsp:sp modelId="{769EA94C-A8F5-42B3-8FA2-154C97727772}">
      <dsp:nvSpPr>
        <dsp:cNvPr id="0" name=""/>
        <dsp:cNvSpPr/>
      </dsp:nvSpPr>
      <dsp:spPr>
        <a:xfrm>
          <a:off x="3363826" y="3377319"/>
          <a:ext cx="1970555" cy="751586"/>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Autómata programable</a:t>
          </a:r>
          <a:endParaRPr lang="es-EC" sz="1600" kern="1200" dirty="0"/>
        </a:p>
      </dsp:txBody>
      <dsp:txXfrm>
        <a:off x="3363826" y="3377319"/>
        <a:ext cx="1970555" cy="751586"/>
      </dsp:txXfrm>
    </dsp:sp>
    <dsp:sp modelId="{DA687B0E-1167-4CE6-9841-1A95559453A7}">
      <dsp:nvSpPr>
        <dsp:cNvPr id="0" name=""/>
        <dsp:cNvSpPr/>
      </dsp:nvSpPr>
      <dsp:spPr>
        <a:xfrm>
          <a:off x="5728493" y="2856810"/>
          <a:ext cx="2692173" cy="60077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l" defTabSz="577850">
            <a:lnSpc>
              <a:spcPct val="90000"/>
            </a:lnSpc>
            <a:spcBef>
              <a:spcPct val="0"/>
            </a:spcBef>
            <a:spcAft>
              <a:spcPct val="35000"/>
            </a:spcAft>
          </a:pPr>
          <a:r>
            <a:rPr lang="es-EC" sz="1300" kern="1200" dirty="0" smtClean="0"/>
            <a:t> </a:t>
          </a:r>
          <a:r>
            <a:rPr lang="es-EC" sz="1300" kern="1200" dirty="0" smtClean="0"/>
            <a:t>Muy caro desarrollar máquinas o robots para la automatización</a:t>
          </a:r>
          <a:endParaRPr lang="es-EC" sz="1300" kern="1200" dirty="0"/>
        </a:p>
      </dsp:txBody>
      <dsp:txXfrm>
        <a:off x="5728493" y="2856810"/>
        <a:ext cx="2692173" cy="600779"/>
      </dsp:txXfrm>
    </dsp:sp>
    <dsp:sp modelId="{65E4B0E2-951D-4EC5-B216-219CE5A3D64A}">
      <dsp:nvSpPr>
        <dsp:cNvPr id="0" name=""/>
        <dsp:cNvSpPr/>
      </dsp:nvSpPr>
      <dsp:spPr>
        <a:xfrm>
          <a:off x="5728493" y="3607784"/>
          <a:ext cx="2692173" cy="36820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l" defTabSz="577850">
            <a:lnSpc>
              <a:spcPct val="90000"/>
            </a:lnSpc>
            <a:spcBef>
              <a:spcPct val="0"/>
            </a:spcBef>
            <a:spcAft>
              <a:spcPct val="35000"/>
            </a:spcAft>
          </a:pPr>
          <a:r>
            <a:rPr lang="es-EC" sz="1300" kern="1200" dirty="0" smtClean="0"/>
            <a:t> </a:t>
          </a:r>
          <a:r>
            <a:rPr lang="es-EC" sz="1300" kern="1200" dirty="0" smtClean="0"/>
            <a:t>Mas barato la  operación humana</a:t>
          </a:r>
          <a:endParaRPr lang="es-EC" sz="1300" kern="1200" dirty="0"/>
        </a:p>
      </dsp:txBody>
      <dsp:txXfrm>
        <a:off x="5728493" y="3607784"/>
        <a:ext cx="2692173" cy="368205"/>
      </dsp:txXfrm>
    </dsp:sp>
    <dsp:sp modelId="{4318F132-E0A0-4485-B264-83A55D42A47D}">
      <dsp:nvSpPr>
        <dsp:cNvPr id="0" name=""/>
        <dsp:cNvSpPr/>
      </dsp:nvSpPr>
      <dsp:spPr>
        <a:xfrm>
          <a:off x="5728493" y="4126184"/>
          <a:ext cx="2665728" cy="52323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l" defTabSz="577850">
            <a:lnSpc>
              <a:spcPct val="90000"/>
            </a:lnSpc>
            <a:spcBef>
              <a:spcPct val="0"/>
            </a:spcBef>
            <a:spcAft>
              <a:spcPct val="35000"/>
            </a:spcAft>
          </a:pPr>
          <a:r>
            <a:rPr lang="es-EC" sz="1300" kern="1200" dirty="0" smtClean="0"/>
            <a:t>Sensores no viables  del proceso que se desea  automatizar</a:t>
          </a:r>
          <a:endParaRPr lang="es-EC" sz="1300" kern="1200" dirty="0"/>
        </a:p>
      </dsp:txBody>
      <dsp:txXfrm>
        <a:off x="5728493" y="4126184"/>
        <a:ext cx="2665728" cy="52323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88C00-7143-4FD6-8978-6B3385153F25}">
      <dsp:nvSpPr>
        <dsp:cNvPr id="0" name=""/>
        <dsp:cNvSpPr/>
      </dsp:nvSpPr>
      <dsp:spPr>
        <a:xfrm>
          <a:off x="5564617" y="3308213"/>
          <a:ext cx="304151" cy="91440"/>
        </a:xfrm>
        <a:custGeom>
          <a:avLst/>
          <a:gdLst/>
          <a:ahLst/>
          <a:cxnLst/>
          <a:rect l="0" t="0" r="0" b="0"/>
          <a:pathLst>
            <a:path>
              <a:moveTo>
                <a:pt x="0" y="45720"/>
              </a:moveTo>
              <a:lnTo>
                <a:pt x="304151"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709089" y="3346329"/>
        <a:ext cx="15207" cy="15207"/>
      </dsp:txXfrm>
    </dsp:sp>
    <dsp:sp modelId="{54DF0948-9708-42AB-BD6B-AF74DD8B7872}">
      <dsp:nvSpPr>
        <dsp:cNvPr id="0" name=""/>
        <dsp:cNvSpPr/>
      </dsp:nvSpPr>
      <dsp:spPr>
        <a:xfrm>
          <a:off x="3037876" y="3308213"/>
          <a:ext cx="304151" cy="91440"/>
        </a:xfrm>
        <a:custGeom>
          <a:avLst/>
          <a:gdLst/>
          <a:ahLst/>
          <a:cxnLst/>
          <a:rect l="0" t="0" r="0" b="0"/>
          <a:pathLst>
            <a:path>
              <a:moveTo>
                <a:pt x="0" y="45720"/>
              </a:moveTo>
              <a:lnTo>
                <a:pt x="304151" y="4572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82348" y="3346329"/>
        <a:ext cx="15207" cy="15207"/>
      </dsp:txXfrm>
    </dsp:sp>
    <dsp:sp modelId="{428D6BB4-FC28-4BB2-AC0A-12690F6AB16A}">
      <dsp:nvSpPr>
        <dsp:cNvPr id="0" name=""/>
        <dsp:cNvSpPr/>
      </dsp:nvSpPr>
      <dsp:spPr>
        <a:xfrm>
          <a:off x="468006" y="2339708"/>
          <a:ext cx="304151" cy="1014225"/>
        </a:xfrm>
        <a:custGeom>
          <a:avLst/>
          <a:gdLst/>
          <a:ahLst/>
          <a:cxnLst/>
          <a:rect l="0" t="0" r="0" b="0"/>
          <a:pathLst>
            <a:path>
              <a:moveTo>
                <a:pt x="0" y="0"/>
              </a:moveTo>
              <a:lnTo>
                <a:pt x="152075" y="0"/>
              </a:lnTo>
              <a:lnTo>
                <a:pt x="152075" y="1014225"/>
              </a:lnTo>
              <a:lnTo>
                <a:pt x="304151" y="1014225"/>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93611" y="2820349"/>
        <a:ext cx="52942" cy="52942"/>
      </dsp:txXfrm>
    </dsp:sp>
    <dsp:sp modelId="{D95054D7-7E52-47BC-97AF-CD870989FAA5}">
      <dsp:nvSpPr>
        <dsp:cNvPr id="0" name=""/>
        <dsp:cNvSpPr/>
      </dsp:nvSpPr>
      <dsp:spPr>
        <a:xfrm>
          <a:off x="5564617" y="2728656"/>
          <a:ext cx="304151" cy="91440"/>
        </a:xfrm>
        <a:custGeom>
          <a:avLst/>
          <a:gdLst/>
          <a:ahLst/>
          <a:cxnLst/>
          <a:rect l="0" t="0" r="0" b="0"/>
          <a:pathLst>
            <a:path>
              <a:moveTo>
                <a:pt x="0" y="45720"/>
              </a:moveTo>
              <a:lnTo>
                <a:pt x="304151"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709089" y="2766772"/>
        <a:ext cx="15207" cy="15207"/>
      </dsp:txXfrm>
    </dsp:sp>
    <dsp:sp modelId="{2F02C9EA-ACEF-4A29-89A7-461911A3BB99}">
      <dsp:nvSpPr>
        <dsp:cNvPr id="0" name=""/>
        <dsp:cNvSpPr/>
      </dsp:nvSpPr>
      <dsp:spPr>
        <a:xfrm>
          <a:off x="3037876" y="2484597"/>
          <a:ext cx="304151" cy="289778"/>
        </a:xfrm>
        <a:custGeom>
          <a:avLst/>
          <a:gdLst/>
          <a:ahLst/>
          <a:cxnLst/>
          <a:rect l="0" t="0" r="0" b="0"/>
          <a:pathLst>
            <a:path>
              <a:moveTo>
                <a:pt x="0" y="0"/>
              </a:moveTo>
              <a:lnTo>
                <a:pt x="152075" y="0"/>
              </a:lnTo>
              <a:lnTo>
                <a:pt x="152075" y="289778"/>
              </a:lnTo>
              <a:lnTo>
                <a:pt x="304151" y="289778"/>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79449" y="2618984"/>
        <a:ext cx="21004" cy="21004"/>
      </dsp:txXfrm>
    </dsp:sp>
    <dsp:sp modelId="{C0C1AEC0-8004-4C36-BA3D-62DF4ADE9336}">
      <dsp:nvSpPr>
        <dsp:cNvPr id="0" name=""/>
        <dsp:cNvSpPr/>
      </dsp:nvSpPr>
      <dsp:spPr>
        <a:xfrm>
          <a:off x="5564617" y="2149098"/>
          <a:ext cx="304151" cy="91440"/>
        </a:xfrm>
        <a:custGeom>
          <a:avLst/>
          <a:gdLst/>
          <a:ahLst/>
          <a:cxnLst/>
          <a:rect l="0" t="0" r="0" b="0"/>
          <a:pathLst>
            <a:path>
              <a:moveTo>
                <a:pt x="0" y="45720"/>
              </a:moveTo>
              <a:lnTo>
                <a:pt x="304151"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709089" y="2187214"/>
        <a:ext cx="15207" cy="15207"/>
      </dsp:txXfrm>
    </dsp:sp>
    <dsp:sp modelId="{F8AA278D-5DFA-4405-A121-6263B81161F8}">
      <dsp:nvSpPr>
        <dsp:cNvPr id="0" name=""/>
        <dsp:cNvSpPr/>
      </dsp:nvSpPr>
      <dsp:spPr>
        <a:xfrm>
          <a:off x="3037876" y="2194818"/>
          <a:ext cx="304151" cy="289778"/>
        </a:xfrm>
        <a:custGeom>
          <a:avLst/>
          <a:gdLst/>
          <a:ahLst/>
          <a:cxnLst/>
          <a:rect l="0" t="0" r="0" b="0"/>
          <a:pathLst>
            <a:path>
              <a:moveTo>
                <a:pt x="0" y="289778"/>
              </a:moveTo>
              <a:lnTo>
                <a:pt x="152075" y="289778"/>
              </a:lnTo>
              <a:lnTo>
                <a:pt x="152075" y="0"/>
              </a:lnTo>
              <a:lnTo>
                <a:pt x="304151"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79449" y="2329205"/>
        <a:ext cx="21004" cy="21004"/>
      </dsp:txXfrm>
    </dsp:sp>
    <dsp:sp modelId="{B9AA17FE-0B79-4925-9645-25FB47405B9E}">
      <dsp:nvSpPr>
        <dsp:cNvPr id="0" name=""/>
        <dsp:cNvSpPr/>
      </dsp:nvSpPr>
      <dsp:spPr>
        <a:xfrm>
          <a:off x="468006" y="2339708"/>
          <a:ext cx="304151" cy="144889"/>
        </a:xfrm>
        <a:custGeom>
          <a:avLst/>
          <a:gdLst/>
          <a:ahLst/>
          <a:cxnLst/>
          <a:rect l="0" t="0" r="0" b="0"/>
          <a:pathLst>
            <a:path>
              <a:moveTo>
                <a:pt x="0" y="0"/>
              </a:moveTo>
              <a:lnTo>
                <a:pt x="152075" y="0"/>
              </a:lnTo>
              <a:lnTo>
                <a:pt x="152075" y="144889"/>
              </a:lnTo>
              <a:lnTo>
                <a:pt x="304151" y="14488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611659" y="2403730"/>
        <a:ext cx="16844" cy="16844"/>
      </dsp:txXfrm>
    </dsp:sp>
    <dsp:sp modelId="{066BA581-7353-48EE-8CD7-DC2F52F9226B}">
      <dsp:nvSpPr>
        <dsp:cNvPr id="0" name=""/>
        <dsp:cNvSpPr/>
      </dsp:nvSpPr>
      <dsp:spPr>
        <a:xfrm>
          <a:off x="5564617" y="1569541"/>
          <a:ext cx="304151" cy="91440"/>
        </a:xfrm>
        <a:custGeom>
          <a:avLst/>
          <a:gdLst/>
          <a:ahLst/>
          <a:cxnLst/>
          <a:rect l="0" t="0" r="0" b="0"/>
          <a:pathLst>
            <a:path>
              <a:moveTo>
                <a:pt x="0" y="45720"/>
              </a:moveTo>
              <a:lnTo>
                <a:pt x="304151"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709089" y="1607657"/>
        <a:ext cx="15207" cy="15207"/>
      </dsp:txXfrm>
    </dsp:sp>
    <dsp:sp modelId="{6CE9ED01-888E-4B78-8582-FB75BBD8A972}">
      <dsp:nvSpPr>
        <dsp:cNvPr id="0" name=""/>
        <dsp:cNvSpPr/>
      </dsp:nvSpPr>
      <dsp:spPr>
        <a:xfrm>
          <a:off x="3037876" y="1325482"/>
          <a:ext cx="304151" cy="289778"/>
        </a:xfrm>
        <a:custGeom>
          <a:avLst/>
          <a:gdLst/>
          <a:ahLst/>
          <a:cxnLst/>
          <a:rect l="0" t="0" r="0" b="0"/>
          <a:pathLst>
            <a:path>
              <a:moveTo>
                <a:pt x="0" y="0"/>
              </a:moveTo>
              <a:lnTo>
                <a:pt x="152075" y="0"/>
              </a:lnTo>
              <a:lnTo>
                <a:pt x="152075" y="289778"/>
              </a:lnTo>
              <a:lnTo>
                <a:pt x="304151" y="289778"/>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79449" y="1459869"/>
        <a:ext cx="21004" cy="21004"/>
      </dsp:txXfrm>
    </dsp:sp>
    <dsp:sp modelId="{2B6DA779-84F9-4DBB-805C-AD55F034FA23}">
      <dsp:nvSpPr>
        <dsp:cNvPr id="0" name=""/>
        <dsp:cNvSpPr/>
      </dsp:nvSpPr>
      <dsp:spPr>
        <a:xfrm>
          <a:off x="5564617" y="989983"/>
          <a:ext cx="304151" cy="91440"/>
        </a:xfrm>
        <a:custGeom>
          <a:avLst/>
          <a:gdLst/>
          <a:ahLst/>
          <a:cxnLst/>
          <a:rect l="0" t="0" r="0" b="0"/>
          <a:pathLst>
            <a:path>
              <a:moveTo>
                <a:pt x="0" y="45720"/>
              </a:moveTo>
              <a:lnTo>
                <a:pt x="304151"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709089" y="1028099"/>
        <a:ext cx="15207" cy="15207"/>
      </dsp:txXfrm>
    </dsp:sp>
    <dsp:sp modelId="{D694C639-10EA-471E-919A-C243DBFE0BB3}">
      <dsp:nvSpPr>
        <dsp:cNvPr id="0" name=""/>
        <dsp:cNvSpPr/>
      </dsp:nvSpPr>
      <dsp:spPr>
        <a:xfrm>
          <a:off x="3037876" y="1035703"/>
          <a:ext cx="304151" cy="289778"/>
        </a:xfrm>
        <a:custGeom>
          <a:avLst/>
          <a:gdLst/>
          <a:ahLst/>
          <a:cxnLst/>
          <a:rect l="0" t="0" r="0" b="0"/>
          <a:pathLst>
            <a:path>
              <a:moveTo>
                <a:pt x="0" y="289778"/>
              </a:moveTo>
              <a:lnTo>
                <a:pt x="152075" y="289778"/>
              </a:lnTo>
              <a:lnTo>
                <a:pt x="152075" y="0"/>
              </a:lnTo>
              <a:lnTo>
                <a:pt x="304151"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79449" y="1170090"/>
        <a:ext cx="21004" cy="21004"/>
      </dsp:txXfrm>
    </dsp:sp>
    <dsp:sp modelId="{E4D03A7C-9CD5-4F3D-A9FB-C0C599281E8D}">
      <dsp:nvSpPr>
        <dsp:cNvPr id="0" name=""/>
        <dsp:cNvSpPr/>
      </dsp:nvSpPr>
      <dsp:spPr>
        <a:xfrm>
          <a:off x="468006" y="1325482"/>
          <a:ext cx="304151" cy="1014225"/>
        </a:xfrm>
        <a:custGeom>
          <a:avLst/>
          <a:gdLst/>
          <a:ahLst/>
          <a:cxnLst/>
          <a:rect l="0" t="0" r="0" b="0"/>
          <a:pathLst>
            <a:path>
              <a:moveTo>
                <a:pt x="0" y="1014225"/>
              </a:moveTo>
              <a:lnTo>
                <a:pt x="152075" y="1014225"/>
              </a:lnTo>
              <a:lnTo>
                <a:pt x="152075" y="0"/>
              </a:lnTo>
              <a:lnTo>
                <a:pt x="304151" y="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93611" y="1806123"/>
        <a:ext cx="52942" cy="52942"/>
      </dsp:txXfrm>
    </dsp:sp>
    <dsp:sp modelId="{E41D3809-B005-4A92-8750-C3A4CF859DC2}">
      <dsp:nvSpPr>
        <dsp:cNvPr id="0" name=""/>
        <dsp:cNvSpPr/>
      </dsp:nvSpPr>
      <dsp:spPr>
        <a:xfrm rot="16200000">
          <a:off x="-1620377" y="2107884"/>
          <a:ext cx="3713121" cy="463646"/>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Tipos de sensores</a:t>
          </a:r>
          <a:endParaRPr lang="es-ES" sz="2400" b="1" kern="1200" dirty="0"/>
        </a:p>
      </dsp:txBody>
      <dsp:txXfrm>
        <a:off x="-1620377" y="2107884"/>
        <a:ext cx="3713121" cy="463646"/>
      </dsp:txXfrm>
    </dsp:sp>
    <dsp:sp modelId="{D5B93653-2736-46F8-8B70-CC21F863C311}">
      <dsp:nvSpPr>
        <dsp:cNvPr id="0" name=""/>
        <dsp:cNvSpPr/>
      </dsp:nvSpPr>
      <dsp:spPr>
        <a:xfrm>
          <a:off x="772158" y="1093659"/>
          <a:ext cx="2265718" cy="463646"/>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Según el aporte de energía</a:t>
          </a:r>
          <a:endParaRPr lang="es-ES" sz="1400" kern="1200" dirty="0"/>
        </a:p>
      </dsp:txBody>
      <dsp:txXfrm>
        <a:off x="772158" y="1093659"/>
        <a:ext cx="2265718" cy="463646"/>
      </dsp:txXfrm>
    </dsp:sp>
    <dsp:sp modelId="{EA3A8909-013F-4145-ADF1-90D41932D93E}">
      <dsp:nvSpPr>
        <dsp:cNvPr id="0" name=""/>
        <dsp:cNvSpPr/>
      </dsp:nvSpPr>
      <dsp:spPr>
        <a:xfrm>
          <a:off x="3342028" y="803880"/>
          <a:ext cx="2222589" cy="463646"/>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Modulares</a:t>
          </a:r>
          <a:endParaRPr lang="es-ES" sz="1400" kern="1200" dirty="0"/>
        </a:p>
      </dsp:txBody>
      <dsp:txXfrm>
        <a:off x="3342028" y="803880"/>
        <a:ext cx="2222589" cy="463646"/>
      </dsp:txXfrm>
    </dsp:sp>
    <dsp:sp modelId="{F6413422-9CEA-494F-B8C6-9BEEAAC6A39C}">
      <dsp:nvSpPr>
        <dsp:cNvPr id="0" name=""/>
        <dsp:cNvSpPr/>
      </dsp:nvSpPr>
      <dsp:spPr>
        <a:xfrm>
          <a:off x="5868769" y="803880"/>
          <a:ext cx="2402723" cy="463646"/>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Necesitan fuente eléctrica</a:t>
          </a:r>
          <a:endParaRPr lang="es-ES" sz="1400" kern="1200" dirty="0"/>
        </a:p>
      </dsp:txBody>
      <dsp:txXfrm>
        <a:off x="5868769" y="803880"/>
        <a:ext cx="2402723" cy="463646"/>
      </dsp:txXfrm>
    </dsp:sp>
    <dsp:sp modelId="{0CA80ACC-93C0-4BCB-9335-F3CDDBD9B624}">
      <dsp:nvSpPr>
        <dsp:cNvPr id="0" name=""/>
        <dsp:cNvSpPr/>
      </dsp:nvSpPr>
      <dsp:spPr>
        <a:xfrm>
          <a:off x="3342028" y="1383438"/>
          <a:ext cx="2222589" cy="463646"/>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Generadores</a:t>
          </a:r>
          <a:endParaRPr lang="es-ES" sz="1400" kern="1200" dirty="0"/>
        </a:p>
      </dsp:txBody>
      <dsp:txXfrm>
        <a:off x="3342028" y="1383438"/>
        <a:ext cx="2222589" cy="463646"/>
      </dsp:txXfrm>
    </dsp:sp>
    <dsp:sp modelId="{F6163EA2-8CFE-438C-A617-80F21B29C7C7}">
      <dsp:nvSpPr>
        <dsp:cNvPr id="0" name=""/>
        <dsp:cNvSpPr/>
      </dsp:nvSpPr>
      <dsp:spPr>
        <a:xfrm>
          <a:off x="5868769" y="1383438"/>
          <a:ext cx="2402723" cy="463646"/>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Energía del medio</a:t>
          </a:r>
          <a:endParaRPr lang="es-ES" sz="1400" kern="1200" dirty="0"/>
        </a:p>
      </dsp:txBody>
      <dsp:txXfrm>
        <a:off x="5868769" y="1383438"/>
        <a:ext cx="2402723" cy="463646"/>
      </dsp:txXfrm>
    </dsp:sp>
    <dsp:sp modelId="{C2BF03CF-CEFA-4D86-B673-B1ED66A2D5E3}">
      <dsp:nvSpPr>
        <dsp:cNvPr id="0" name=""/>
        <dsp:cNvSpPr/>
      </dsp:nvSpPr>
      <dsp:spPr>
        <a:xfrm>
          <a:off x="772158" y="2252774"/>
          <a:ext cx="2265718" cy="463646"/>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Según la señal de salida</a:t>
          </a:r>
          <a:endParaRPr lang="es-ES" sz="1400" kern="1200" dirty="0"/>
        </a:p>
      </dsp:txBody>
      <dsp:txXfrm>
        <a:off x="772158" y="2252774"/>
        <a:ext cx="2265718" cy="463646"/>
      </dsp:txXfrm>
    </dsp:sp>
    <dsp:sp modelId="{78A4EA80-8563-42AE-BC7F-344EF2BA7A1D}">
      <dsp:nvSpPr>
        <dsp:cNvPr id="0" name=""/>
        <dsp:cNvSpPr/>
      </dsp:nvSpPr>
      <dsp:spPr>
        <a:xfrm>
          <a:off x="3342028" y="1962995"/>
          <a:ext cx="2222589" cy="463646"/>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Analógicos</a:t>
          </a:r>
          <a:endParaRPr lang="es-ES" sz="1400" kern="1200" dirty="0"/>
        </a:p>
      </dsp:txBody>
      <dsp:txXfrm>
        <a:off x="3342028" y="1962995"/>
        <a:ext cx="2222589" cy="463646"/>
      </dsp:txXfrm>
    </dsp:sp>
    <dsp:sp modelId="{7F78F3DE-0A25-4428-9307-99EE467E8169}">
      <dsp:nvSpPr>
        <dsp:cNvPr id="0" name=""/>
        <dsp:cNvSpPr/>
      </dsp:nvSpPr>
      <dsp:spPr>
        <a:xfrm>
          <a:off x="5868769" y="1962995"/>
          <a:ext cx="2402723" cy="463646"/>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Voltaje, corriente y frecuencia</a:t>
          </a:r>
          <a:endParaRPr lang="es-ES" sz="1400" kern="1200" dirty="0"/>
        </a:p>
      </dsp:txBody>
      <dsp:txXfrm>
        <a:off x="5868769" y="1962995"/>
        <a:ext cx="2402723" cy="463646"/>
      </dsp:txXfrm>
    </dsp:sp>
    <dsp:sp modelId="{4B564C06-5A8C-42AD-B305-CF1C54C66635}">
      <dsp:nvSpPr>
        <dsp:cNvPr id="0" name=""/>
        <dsp:cNvSpPr/>
      </dsp:nvSpPr>
      <dsp:spPr>
        <a:xfrm>
          <a:off x="3342028" y="2542553"/>
          <a:ext cx="2222589" cy="463646"/>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Digitales</a:t>
          </a:r>
          <a:endParaRPr lang="es-ES" sz="1400" kern="1200" dirty="0"/>
        </a:p>
      </dsp:txBody>
      <dsp:txXfrm>
        <a:off x="3342028" y="2542553"/>
        <a:ext cx="2222589" cy="463646"/>
      </dsp:txXfrm>
    </dsp:sp>
    <dsp:sp modelId="{B8CED459-49DA-4B42-B098-AC55CA30E417}">
      <dsp:nvSpPr>
        <dsp:cNvPr id="0" name=""/>
        <dsp:cNvSpPr/>
      </dsp:nvSpPr>
      <dsp:spPr>
        <a:xfrm>
          <a:off x="5868769" y="2542553"/>
          <a:ext cx="2402723" cy="463646"/>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Salida 0-1</a:t>
          </a:r>
          <a:endParaRPr lang="es-ES" sz="1400" kern="1200" dirty="0"/>
        </a:p>
      </dsp:txBody>
      <dsp:txXfrm>
        <a:off x="5868769" y="2542553"/>
        <a:ext cx="2402723" cy="463646"/>
      </dsp:txXfrm>
    </dsp:sp>
    <dsp:sp modelId="{C308DCDF-E135-427B-A633-365CDF27D37D}">
      <dsp:nvSpPr>
        <dsp:cNvPr id="0" name=""/>
        <dsp:cNvSpPr/>
      </dsp:nvSpPr>
      <dsp:spPr>
        <a:xfrm>
          <a:off x="772158" y="3122110"/>
          <a:ext cx="2265718" cy="463646"/>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Según sus magnitudes</a:t>
          </a:r>
          <a:endParaRPr lang="es-ES" sz="1400" kern="1200" dirty="0"/>
        </a:p>
      </dsp:txBody>
      <dsp:txXfrm>
        <a:off x="772158" y="3122110"/>
        <a:ext cx="2265718" cy="463646"/>
      </dsp:txXfrm>
    </dsp:sp>
    <dsp:sp modelId="{D34E771E-396B-4BCC-8183-B89C34A4946D}">
      <dsp:nvSpPr>
        <dsp:cNvPr id="0" name=""/>
        <dsp:cNvSpPr/>
      </dsp:nvSpPr>
      <dsp:spPr>
        <a:xfrm>
          <a:off x="3342028" y="3122110"/>
          <a:ext cx="2222589" cy="463646"/>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Temperatura</a:t>
          </a:r>
          <a:endParaRPr lang="es-ES" sz="1400" kern="1200" dirty="0"/>
        </a:p>
      </dsp:txBody>
      <dsp:txXfrm>
        <a:off x="3342028" y="3122110"/>
        <a:ext cx="2222589" cy="463646"/>
      </dsp:txXfrm>
    </dsp:sp>
    <dsp:sp modelId="{EF6BD4C2-25A2-4047-B7B4-DBD6F6CD2204}">
      <dsp:nvSpPr>
        <dsp:cNvPr id="0" name=""/>
        <dsp:cNvSpPr/>
      </dsp:nvSpPr>
      <dsp:spPr>
        <a:xfrm>
          <a:off x="5868769" y="3122110"/>
          <a:ext cx="2402723" cy="463646"/>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Termocupla</a:t>
          </a:r>
          <a:endParaRPr lang="es-ES" sz="1400" kern="1200" dirty="0"/>
        </a:p>
      </dsp:txBody>
      <dsp:txXfrm>
        <a:off x="5868769" y="3122110"/>
        <a:ext cx="2402723" cy="46364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36854-16DA-43EB-972F-2EE9A8EF474E}">
      <dsp:nvSpPr>
        <dsp:cNvPr id="0" name=""/>
        <dsp:cNvSpPr/>
      </dsp:nvSpPr>
      <dsp:spPr>
        <a:xfrm>
          <a:off x="5309703" y="4150024"/>
          <a:ext cx="368892" cy="351460"/>
        </a:xfrm>
        <a:custGeom>
          <a:avLst/>
          <a:gdLst/>
          <a:ahLst/>
          <a:cxnLst/>
          <a:rect l="0" t="0" r="0" b="0"/>
          <a:pathLst>
            <a:path>
              <a:moveTo>
                <a:pt x="0" y="0"/>
              </a:moveTo>
              <a:lnTo>
                <a:pt x="184446" y="0"/>
              </a:lnTo>
              <a:lnTo>
                <a:pt x="184446" y="351460"/>
              </a:lnTo>
              <a:lnTo>
                <a:pt x="368892" y="35146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481411" y="4313016"/>
        <a:ext cx="25475" cy="25475"/>
      </dsp:txXfrm>
    </dsp:sp>
    <dsp:sp modelId="{16D16961-BC82-4935-ABF1-2B4EFF81A012}">
      <dsp:nvSpPr>
        <dsp:cNvPr id="0" name=""/>
        <dsp:cNvSpPr/>
      </dsp:nvSpPr>
      <dsp:spPr>
        <a:xfrm>
          <a:off x="5309703" y="3798563"/>
          <a:ext cx="368892" cy="351460"/>
        </a:xfrm>
        <a:custGeom>
          <a:avLst/>
          <a:gdLst/>
          <a:ahLst/>
          <a:cxnLst/>
          <a:rect l="0" t="0" r="0" b="0"/>
          <a:pathLst>
            <a:path>
              <a:moveTo>
                <a:pt x="0" y="351460"/>
              </a:moveTo>
              <a:lnTo>
                <a:pt x="184446" y="351460"/>
              </a:lnTo>
              <a:lnTo>
                <a:pt x="184446" y="0"/>
              </a:lnTo>
              <a:lnTo>
                <a:pt x="368892" y="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481411" y="3961556"/>
        <a:ext cx="25475" cy="25475"/>
      </dsp:txXfrm>
    </dsp:sp>
    <dsp:sp modelId="{AD4F0B2C-DF80-40BD-B54B-992DC3AF98FA}">
      <dsp:nvSpPr>
        <dsp:cNvPr id="0" name=""/>
        <dsp:cNvSpPr/>
      </dsp:nvSpPr>
      <dsp:spPr>
        <a:xfrm>
          <a:off x="3096346" y="4104304"/>
          <a:ext cx="368892" cy="91440"/>
        </a:xfrm>
        <a:custGeom>
          <a:avLst/>
          <a:gdLst/>
          <a:ahLst/>
          <a:cxnLst/>
          <a:rect l="0" t="0" r="0" b="0"/>
          <a:pathLst>
            <a:path>
              <a:moveTo>
                <a:pt x="0" y="45720"/>
              </a:moveTo>
              <a:lnTo>
                <a:pt x="368892" y="4572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271570" y="4140801"/>
        <a:ext cx="18444" cy="18444"/>
      </dsp:txXfrm>
    </dsp:sp>
    <dsp:sp modelId="{EC424490-FD47-4300-A992-CF57895C0264}">
      <dsp:nvSpPr>
        <dsp:cNvPr id="0" name=""/>
        <dsp:cNvSpPr/>
      </dsp:nvSpPr>
      <dsp:spPr>
        <a:xfrm>
          <a:off x="1315129" y="2568452"/>
          <a:ext cx="368892" cy="1581571"/>
        </a:xfrm>
        <a:custGeom>
          <a:avLst/>
          <a:gdLst/>
          <a:ahLst/>
          <a:cxnLst/>
          <a:rect l="0" t="0" r="0" b="0"/>
          <a:pathLst>
            <a:path>
              <a:moveTo>
                <a:pt x="0" y="0"/>
              </a:moveTo>
              <a:lnTo>
                <a:pt x="184446" y="0"/>
              </a:lnTo>
              <a:lnTo>
                <a:pt x="184446" y="1581571"/>
              </a:lnTo>
              <a:lnTo>
                <a:pt x="368892" y="1581571"/>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458975" y="3318638"/>
        <a:ext cx="81201" cy="81201"/>
      </dsp:txXfrm>
    </dsp:sp>
    <dsp:sp modelId="{5F12248C-8710-45D0-927A-DDE95E973FD1}">
      <dsp:nvSpPr>
        <dsp:cNvPr id="0" name=""/>
        <dsp:cNvSpPr/>
      </dsp:nvSpPr>
      <dsp:spPr>
        <a:xfrm>
          <a:off x="5294080" y="2744183"/>
          <a:ext cx="368892" cy="351460"/>
        </a:xfrm>
        <a:custGeom>
          <a:avLst/>
          <a:gdLst/>
          <a:ahLst/>
          <a:cxnLst/>
          <a:rect l="0" t="0" r="0" b="0"/>
          <a:pathLst>
            <a:path>
              <a:moveTo>
                <a:pt x="0" y="0"/>
              </a:moveTo>
              <a:lnTo>
                <a:pt x="184446" y="0"/>
              </a:lnTo>
              <a:lnTo>
                <a:pt x="184446" y="351460"/>
              </a:lnTo>
              <a:lnTo>
                <a:pt x="368892" y="35146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465789" y="2907175"/>
        <a:ext cx="25475" cy="25475"/>
      </dsp:txXfrm>
    </dsp:sp>
    <dsp:sp modelId="{1FC5A292-A4A8-44EB-8397-71FE4A13C750}">
      <dsp:nvSpPr>
        <dsp:cNvPr id="0" name=""/>
        <dsp:cNvSpPr/>
      </dsp:nvSpPr>
      <dsp:spPr>
        <a:xfrm>
          <a:off x="5294080" y="2392722"/>
          <a:ext cx="368892" cy="351460"/>
        </a:xfrm>
        <a:custGeom>
          <a:avLst/>
          <a:gdLst/>
          <a:ahLst/>
          <a:cxnLst/>
          <a:rect l="0" t="0" r="0" b="0"/>
          <a:pathLst>
            <a:path>
              <a:moveTo>
                <a:pt x="0" y="351460"/>
              </a:moveTo>
              <a:lnTo>
                <a:pt x="184446" y="351460"/>
              </a:lnTo>
              <a:lnTo>
                <a:pt x="184446" y="0"/>
              </a:lnTo>
              <a:lnTo>
                <a:pt x="368892" y="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465789" y="2555715"/>
        <a:ext cx="25475" cy="25475"/>
      </dsp:txXfrm>
    </dsp:sp>
    <dsp:sp modelId="{127CBA01-E8C2-4299-ABE7-65D4F49D31F3}">
      <dsp:nvSpPr>
        <dsp:cNvPr id="0" name=""/>
        <dsp:cNvSpPr/>
      </dsp:nvSpPr>
      <dsp:spPr>
        <a:xfrm>
          <a:off x="3080724" y="2698463"/>
          <a:ext cx="368892" cy="91440"/>
        </a:xfrm>
        <a:custGeom>
          <a:avLst/>
          <a:gdLst/>
          <a:ahLst/>
          <a:cxnLst/>
          <a:rect l="0" t="0" r="0" b="0"/>
          <a:pathLst>
            <a:path>
              <a:moveTo>
                <a:pt x="0" y="45720"/>
              </a:moveTo>
              <a:lnTo>
                <a:pt x="368892" y="4572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255948" y="2734960"/>
        <a:ext cx="18444" cy="18444"/>
      </dsp:txXfrm>
    </dsp:sp>
    <dsp:sp modelId="{D694C639-10EA-471E-919A-C243DBFE0BB3}">
      <dsp:nvSpPr>
        <dsp:cNvPr id="0" name=""/>
        <dsp:cNvSpPr/>
      </dsp:nvSpPr>
      <dsp:spPr>
        <a:xfrm>
          <a:off x="1315129" y="2568452"/>
          <a:ext cx="368892" cy="175730"/>
        </a:xfrm>
        <a:custGeom>
          <a:avLst/>
          <a:gdLst/>
          <a:ahLst/>
          <a:cxnLst/>
          <a:rect l="0" t="0" r="0" b="0"/>
          <a:pathLst>
            <a:path>
              <a:moveTo>
                <a:pt x="0" y="0"/>
              </a:moveTo>
              <a:lnTo>
                <a:pt x="184446" y="0"/>
              </a:lnTo>
              <a:lnTo>
                <a:pt x="184446" y="175730"/>
              </a:lnTo>
              <a:lnTo>
                <a:pt x="368892" y="17573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489361" y="2646102"/>
        <a:ext cx="20430" cy="20430"/>
      </dsp:txXfrm>
    </dsp:sp>
    <dsp:sp modelId="{B7C813E9-5085-4A2A-A0D6-6CBF8DF27563}">
      <dsp:nvSpPr>
        <dsp:cNvPr id="0" name=""/>
        <dsp:cNvSpPr/>
      </dsp:nvSpPr>
      <dsp:spPr>
        <a:xfrm>
          <a:off x="5290723" y="986881"/>
          <a:ext cx="368892" cy="702920"/>
        </a:xfrm>
        <a:custGeom>
          <a:avLst/>
          <a:gdLst/>
          <a:ahLst/>
          <a:cxnLst/>
          <a:rect l="0" t="0" r="0" b="0"/>
          <a:pathLst>
            <a:path>
              <a:moveTo>
                <a:pt x="0" y="0"/>
              </a:moveTo>
              <a:lnTo>
                <a:pt x="184446" y="0"/>
              </a:lnTo>
              <a:lnTo>
                <a:pt x="184446" y="702920"/>
              </a:lnTo>
              <a:lnTo>
                <a:pt x="368892" y="7029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455324" y="1318496"/>
        <a:ext cx="39691" cy="39691"/>
      </dsp:txXfrm>
    </dsp:sp>
    <dsp:sp modelId="{6C9D3650-4332-4164-A5F3-54B4E0DBA0C8}">
      <dsp:nvSpPr>
        <dsp:cNvPr id="0" name=""/>
        <dsp:cNvSpPr/>
      </dsp:nvSpPr>
      <dsp:spPr>
        <a:xfrm>
          <a:off x="5290723" y="941161"/>
          <a:ext cx="368892" cy="91440"/>
        </a:xfrm>
        <a:custGeom>
          <a:avLst/>
          <a:gdLst/>
          <a:ahLst/>
          <a:cxnLst/>
          <a:rect l="0" t="0" r="0" b="0"/>
          <a:pathLst>
            <a:path>
              <a:moveTo>
                <a:pt x="0" y="45720"/>
              </a:moveTo>
              <a:lnTo>
                <a:pt x="368892"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465947" y="977659"/>
        <a:ext cx="18444" cy="18444"/>
      </dsp:txXfrm>
    </dsp:sp>
    <dsp:sp modelId="{3CBCDF30-1105-4D8B-94D5-25E4B4AB541E}">
      <dsp:nvSpPr>
        <dsp:cNvPr id="0" name=""/>
        <dsp:cNvSpPr/>
      </dsp:nvSpPr>
      <dsp:spPr>
        <a:xfrm>
          <a:off x="5290723" y="283961"/>
          <a:ext cx="368892" cy="702920"/>
        </a:xfrm>
        <a:custGeom>
          <a:avLst/>
          <a:gdLst/>
          <a:ahLst/>
          <a:cxnLst/>
          <a:rect l="0" t="0" r="0" b="0"/>
          <a:pathLst>
            <a:path>
              <a:moveTo>
                <a:pt x="0" y="702920"/>
              </a:moveTo>
              <a:lnTo>
                <a:pt x="184446" y="702920"/>
              </a:lnTo>
              <a:lnTo>
                <a:pt x="184446" y="0"/>
              </a:lnTo>
              <a:lnTo>
                <a:pt x="368892" y="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455324" y="615575"/>
        <a:ext cx="39691" cy="39691"/>
      </dsp:txXfrm>
    </dsp:sp>
    <dsp:sp modelId="{6EEBE85B-F502-4B7E-8515-1F15C64EAC0C}">
      <dsp:nvSpPr>
        <dsp:cNvPr id="0" name=""/>
        <dsp:cNvSpPr/>
      </dsp:nvSpPr>
      <dsp:spPr>
        <a:xfrm>
          <a:off x="3077367" y="941161"/>
          <a:ext cx="368892" cy="91440"/>
        </a:xfrm>
        <a:custGeom>
          <a:avLst/>
          <a:gdLst/>
          <a:ahLst/>
          <a:cxnLst/>
          <a:rect l="0" t="0" r="0" b="0"/>
          <a:pathLst>
            <a:path>
              <a:moveTo>
                <a:pt x="0" y="45720"/>
              </a:moveTo>
              <a:lnTo>
                <a:pt x="368892" y="4572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252591" y="977659"/>
        <a:ext cx="18444" cy="18444"/>
      </dsp:txXfrm>
    </dsp:sp>
    <dsp:sp modelId="{E4D03A7C-9CD5-4F3D-A9FB-C0C599281E8D}">
      <dsp:nvSpPr>
        <dsp:cNvPr id="0" name=""/>
        <dsp:cNvSpPr/>
      </dsp:nvSpPr>
      <dsp:spPr>
        <a:xfrm>
          <a:off x="1315129" y="986881"/>
          <a:ext cx="368892" cy="1581571"/>
        </a:xfrm>
        <a:custGeom>
          <a:avLst/>
          <a:gdLst/>
          <a:ahLst/>
          <a:cxnLst/>
          <a:rect l="0" t="0" r="0" b="0"/>
          <a:pathLst>
            <a:path>
              <a:moveTo>
                <a:pt x="0" y="1581571"/>
              </a:moveTo>
              <a:lnTo>
                <a:pt x="184446" y="1581571"/>
              </a:lnTo>
              <a:lnTo>
                <a:pt x="184446" y="0"/>
              </a:lnTo>
              <a:lnTo>
                <a:pt x="368892" y="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458975" y="1737066"/>
        <a:ext cx="81201" cy="81201"/>
      </dsp:txXfrm>
    </dsp:sp>
    <dsp:sp modelId="{E41D3809-B005-4A92-8750-C3A4CF859DC2}">
      <dsp:nvSpPr>
        <dsp:cNvPr id="0" name=""/>
        <dsp:cNvSpPr/>
      </dsp:nvSpPr>
      <dsp:spPr>
        <a:xfrm rot="16200000">
          <a:off x="-1217781" y="2287284"/>
          <a:ext cx="4503486" cy="562336"/>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Tipos de actuadores</a:t>
          </a:r>
          <a:endParaRPr lang="es-ES" sz="2400" b="1" kern="1200" dirty="0"/>
        </a:p>
      </dsp:txBody>
      <dsp:txXfrm>
        <a:off x="-1217781" y="2287284"/>
        <a:ext cx="4503486" cy="562336"/>
      </dsp:txXfrm>
    </dsp:sp>
    <dsp:sp modelId="{D5B93653-2736-46F8-8B70-CC21F863C311}">
      <dsp:nvSpPr>
        <dsp:cNvPr id="0" name=""/>
        <dsp:cNvSpPr/>
      </dsp:nvSpPr>
      <dsp:spPr>
        <a:xfrm>
          <a:off x="1684022" y="705713"/>
          <a:ext cx="1393344" cy="562336"/>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t>Eléctricos </a:t>
          </a:r>
          <a:endParaRPr lang="es-ES" sz="1600" b="1" kern="1200" dirty="0"/>
        </a:p>
      </dsp:txBody>
      <dsp:txXfrm>
        <a:off x="1684022" y="705713"/>
        <a:ext cx="1393344" cy="562336"/>
      </dsp:txXfrm>
    </dsp:sp>
    <dsp:sp modelId="{4ACC8C10-6C1E-4C8C-834E-B4512D07D353}">
      <dsp:nvSpPr>
        <dsp:cNvPr id="0" name=""/>
        <dsp:cNvSpPr/>
      </dsp:nvSpPr>
      <dsp:spPr>
        <a:xfrm>
          <a:off x="3446260" y="581274"/>
          <a:ext cx="1844463" cy="811215"/>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Convertir la energía eléctrica en energía mecánica</a:t>
          </a:r>
          <a:endParaRPr lang="es-ES" sz="1400" kern="1200" dirty="0"/>
        </a:p>
      </dsp:txBody>
      <dsp:txXfrm>
        <a:off x="3446260" y="581274"/>
        <a:ext cx="1844463" cy="811215"/>
      </dsp:txXfrm>
    </dsp:sp>
    <dsp:sp modelId="{AD38CBE4-C98D-4A35-BFA4-0486ED26E33F}">
      <dsp:nvSpPr>
        <dsp:cNvPr id="0" name=""/>
        <dsp:cNvSpPr/>
      </dsp:nvSpPr>
      <dsp:spPr>
        <a:xfrm>
          <a:off x="5659616" y="2792"/>
          <a:ext cx="1844463" cy="562336"/>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Válvulas eléctricas</a:t>
          </a:r>
          <a:endParaRPr lang="es-ES" sz="1400" kern="1200" dirty="0"/>
        </a:p>
      </dsp:txBody>
      <dsp:txXfrm>
        <a:off x="5659616" y="2792"/>
        <a:ext cx="1844463" cy="562336"/>
      </dsp:txXfrm>
    </dsp:sp>
    <dsp:sp modelId="{615CBDF5-9EB5-4850-946A-D1AE8CE290D6}">
      <dsp:nvSpPr>
        <dsp:cNvPr id="0" name=""/>
        <dsp:cNvSpPr/>
      </dsp:nvSpPr>
      <dsp:spPr>
        <a:xfrm>
          <a:off x="5659616" y="705713"/>
          <a:ext cx="1844463" cy="562336"/>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Motores eléctricos</a:t>
          </a:r>
          <a:endParaRPr lang="es-ES" sz="1400" kern="1200" dirty="0"/>
        </a:p>
      </dsp:txBody>
      <dsp:txXfrm>
        <a:off x="5659616" y="705713"/>
        <a:ext cx="1844463" cy="562336"/>
      </dsp:txXfrm>
    </dsp:sp>
    <dsp:sp modelId="{482E4F71-CD04-403A-9BFF-39379A614080}">
      <dsp:nvSpPr>
        <dsp:cNvPr id="0" name=""/>
        <dsp:cNvSpPr/>
      </dsp:nvSpPr>
      <dsp:spPr>
        <a:xfrm>
          <a:off x="5659616" y="1408634"/>
          <a:ext cx="1844463" cy="562336"/>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Resistencias calefactoras</a:t>
          </a:r>
          <a:endParaRPr lang="es-ES" sz="1400" kern="1200" dirty="0"/>
        </a:p>
      </dsp:txBody>
      <dsp:txXfrm>
        <a:off x="5659616" y="1408634"/>
        <a:ext cx="1844463" cy="562336"/>
      </dsp:txXfrm>
    </dsp:sp>
    <dsp:sp modelId="{EA3A8909-013F-4145-ADF1-90D41932D93E}">
      <dsp:nvSpPr>
        <dsp:cNvPr id="0" name=""/>
        <dsp:cNvSpPr/>
      </dsp:nvSpPr>
      <dsp:spPr>
        <a:xfrm>
          <a:off x="1684022" y="2463014"/>
          <a:ext cx="1396701" cy="562336"/>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t>Neumáticos</a:t>
          </a:r>
          <a:endParaRPr lang="es-ES" sz="1600" b="1" kern="1200" dirty="0"/>
        </a:p>
      </dsp:txBody>
      <dsp:txXfrm>
        <a:off x="1684022" y="2463014"/>
        <a:ext cx="1396701" cy="562336"/>
      </dsp:txXfrm>
    </dsp:sp>
    <dsp:sp modelId="{B629883F-5F2C-4939-A7DD-908DA7B1BFA5}">
      <dsp:nvSpPr>
        <dsp:cNvPr id="0" name=""/>
        <dsp:cNvSpPr/>
      </dsp:nvSpPr>
      <dsp:spPr>
        <a:xfrm>
          <a:off x="3449617" y="2338575"/>
          <a:ext cx="1844463" cy="811215"/>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Transforman el aire comprimido a energía mecánica. </a:t>
          </a:r>
          <a:endParaRPr lang="es-ES" sz="1400" kern="1200" dirty="0"/>
        </a:p>
      </dsp:txBody>
      <dsp:txXfrm>
        <a:off x="3449617" y="2338575"/>
        <a:ext cx="1844463" cy="811215"/>
      </dsp:txXfrm>
    </dsp:sp>
    <dsp:sp modelId="{206ABC4A-E000-496D-BAE6-29212F195184}">
      <dsp:nvSpPr>
        <dsp:cNvPr id="0" name=""/>
        <dsp:cNvSpPr/>
      </dsp:nvSpPr>
      <dsp:spPr>
        <a:xfrm>
          <a:off x="5662973" y="2111554"/>
          <a:ext cx="1844463" cy="562336"/>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Cilindro neumático</a:t>
          </a:r>
          <a:endParaRPr lang="es-ES" sz="1400" kern="1200" dirty="0"/>
        </a:p>
      </dsp:txBody>
      <dsp:txXfrm>
        <a:off x="5662973" y="2111554"/>
        <a:ext cx="1844463" cy="562336"/>
      </dsp:txXfrm>
    </dsp:sp>
    <dsp:sp modelId="{11089127-0E06-48FC-8136-8D32A53B0712}">
      <dsp:nvSpPr>
        <dsp:cNvPr id="0" name=""/>
        <dsp:cNvSpPr/>
      </dsp:nvSpPr>
      <dsp:spPr>
        <a:xfrm>
          <a:off x="5662973" y="2814475"/>
          <a:ext cx="1844463" cy="562336"/>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Motores neumáticos </a:t>
          </a:r>
          <a:endParaRPr lang="es-ES" sz="1400" kern="1200" dirty="0"/>
        </a:p>
      </dsp:txBody>
      <dsp:txXfrm>
        <a:off x="5662973" y="2814475"/>
        <a:ext cx="1844463" cy="562336"/>
      </dsp:txXfrm>
    </dsp:sp>
    <dsp:sp modelId="{E359452D-473D-4E9D-9318-699A79DEE27F}">
      <dsp:nvSpPr>
        <dsp:cNvPr id="0" name=""/>
        <dsp:cNvSpPr/>
      </dsp:nvSpPr>
      <dsp:spPr>
        <a:xfrm>
          <a:off x="1684022" y="3868856"/>
          <a:ext cx="1412324" cy="562336"/>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t>Hidráulicos </a:t>
          </a:r>
          <a:endParaRPr lang="es-ES" sz="1600" b="1" kern="1200" dirty="0"/>
        </a:p>
      </dsp:txBody>
      <dsp:txXfrm>
        <a:off x="1684022" y="3868856"/>
        <a:ext cx="1412324" cy="562336"/>
      </dsp:txXfrm>
    </dsp:sp>
    <dsp:sp modelId="{F843DA67-426B-4F29-8BB3-542FE5D13480}">
      <dsp:nvSpPr>
        <dsp:cNvPr id="0" name=""/>
        <dsp:cNvSpPr/>
      </dsp:nvSpPr>
      <dsp:spPr>
        <a:xfrm>
          <a:off x="3465239" y="3744416"/>
          <a:ext cx="1844463" cy="811215"/>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Transforman la energía hidráulica en energía mecánica</a:t>
          </a:r>
          <a:endParaRPr lang="es-ES" sz="1400" kern="1200" dirty="0"/>
        </a:p>
      </dsp:txBody>
      <dsp:txXfrm>
        <a:off x="3465239" y="3744416"/>
        <a:ext cx="1844463" cy="811215"/>
      </dsp:txXfrm>
    </dsp:sp>
    <dsp:sp modelId="{74D34589-EC7B-4606-B1D0-8A13ABB6F9E9}">
      <dsp:nvSpPr>
        <dsp:cNvPr id="0" name=""/>
        <dsp:cNvSpPr/>
      </dsp:nvSpPr>
      <dsp:spPr>
        <a:xfrm>
          <a:off x="5678595" y="3517395"/>
          <a:ext cx="1844463" cy="562336"/>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Cilindro hidráulico</a:t>
          </a:r>
          <a:endParaRPr lang="es-ES" sz="1400" kern="1200" dirty="0"/>
        </a:p>
      </dsp:txBody>
      <dsp:txXfrm>
        <a:off x="5678595" y="3517395"/>
        <a:ext cx="1844463" cy="562336"/>
      </dsp:txXfrm>
    </dsp:sp>
    <dsp:sp modelId="{B7D6A7EB-1089-481F-8F0C-AA32FD2BC600}">
      <dsp:nvSpPr>
        <dsp:cNvPr id="0" name=""/>
        <dsp:cNvSpPr/>
      </dsp:nvSpPr>
      <dsp:spPr>
        <a:xfrm>
          <a:off x="5678595" y="4220316"/>
          <a:ext cx="1844463" cy="562336"/>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Motores</a:t>
          </a:r>
          <a:r>
            <a:rPr lang="es-ES" sz="1900" kern="1200" dirty="0" smtClean="0"/>
            <a:t> </a:t>
          </a:r>
          <a:r>
            <a:rPr lang="es-ES" sz="1400" kern="1200" dirty="0" smtClean="0"/>
            <a:t>hidráulicos</a:t>
          </a:r>
          <a:r>
            <a:rPr lang="es-ES" sz="1900" kern="1200" dirty="0" smtClean="0"/>
            <a:t> </a:t>
          </a:r>
          <a:endParaRPr lang="es-ES" sz="1900" kern="1200" dirty="0"/>
        </a:p>
      </dsp:txBody>
      <dsp:txXfrm>
        <a:off x="5678595" y="4220316"/>
        <a:ext cx="1844463" cy="56233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72CAD1-6188-4CE2-9C0B-6E5121FC67F0}">
      <dsp:nvSpPr>
        <dsp:cNvPr id="0" name=""/>
        <dsp:cNvSpPr/>
      </dsp:nvSpPr>
      <dsp:spPr>
        <a:xfrm>
          <a:off x="0" y="0"/>
          <a:ext cx="9163025" cy="2023917"/>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41734FC-8E12-4E18-8209-4CAB6C380310}">
      <dsp:nvSpPr>
        <dsp:cNvPr id="0" name=""/>
        <dsp:cNvSpPr/>
      </dsp:nvSpPr>
      <dsp:spPr>
        <a:xfrm rot="16200000">
          <a:off x="279748" y="61057"/>
          <a:ext cx="1558206" cy="1484206"/>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C880E7E-0164-4CA5-8673-8E97CFCE2E3D}">
      <dsp:nvSpPr>
        <dsp:cNvPr id="0" name=""/>
        <dsp:cNvSpPr/>
      </dsp:nvSpPr>
      <dsp:spPr>
        <a:xfrm rot="10800000">
          <a:off x="279748" y="1761287"/>
          <a:ext cx="1558206" cy="2473676"/>
        </a:xfrm>
        <a:prstGeom prst="round2SameRect">
          <a:avLst>
            <a:gd name="adj1" fmla="val 10500"/>
            <a:gd name="adj2" fmla="val 0"/>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lvl="0" algn="l" defTabSz="711200">
            <a:lnSpc>
              <a:spcPct val="90000"/>
            </a:lnSpc>
            <a:spcBef>
              <a:spcPct val="0"/>
            </a:spcBef>
            <a:spcAft>
              <a:spcPct val="35000"/>
            </a:spcAft>
          </a:pPr>
          <a:r>
            <a:rPr lang="es-ES" sz="1600" kern="1200" dirty="0" smtClean="0"/>
            <a:t>Captadores o Sensores</a:t>
          </a:r>
          <a:endParaRPr lang="es-ES" sz="1200" kern="1200" dirty="0"/>
        </a:p>
        <a:p>
          <a:pPr marL="114300" lvl="1" indent="-114300" algn="l" defTabSz="622300">
            <a:lnSpc>
              <a:spcPct val="90000"/>
            </a:lnSpc>
            <a:spcBef>
              <a:spcPct val="0"/>
            </a:spcBef>
            <a:spcAft>
              <a:spcPct val="15000"/>
            </a:spcAft>
            <a:buChar char="••"/>
          </a:pPr>
          <a:r>
            <a:rPr lang="es-ES" sz="1400" kern="1200" dirty="0" smtClean="0"/>
            <a:t>Transforma energía de la variable física a medir en energía eléctrica.</a:t>
          </a:r>
          <a:endParaRPr lang="es-ES" sz="1400" kern="1200" dirty="0"/>
        </a:p>
      </dsp:txBody>
      <dsp:txXfrm rot="10800000">
        <a:off x="327668" y="1761287"/>
        <a:ext cx="1462366" cy="2425756"/>
      </dsp:txXfrm>
    </dsp:sp>
    <dsp:sp modelId="{78B33F10-AFC0-4D71-86F9-11BEF66B727A}">
      <dsp:nvSpPr>
        <dsp:cNvPr id="0" name=""/>
        <dsp:cNvSpPr/>
      </dsp:nvSpPr>
      <dsp:spPr>
        <a:xfrm>
          <a:off x="1993775" y="61057"/>
          <a:ext cx="1558206" cy="1484206"/>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CBB664E-F97E-476C-8731-B507D34E7005}">
      <dsp:nvSpPr>
        <dsp:cNvPr id="0" name=""/>
        <dsp:cNvSpPr/>
      </dsp:nvSpPr>
      <dsp:spPr>
        <a:xfrm rot="10800000">
          <a:off x="1993775" y="1761287"/>
          <a:ext cx="1558206" cy="2473676"/>
        </a:xfrm>
        <a:prstGeom prst="round2SameRect">
          <a:avLst>
            <a:gd name="adj1" fmla="val 10500"/>
            <a:gd name="adj2" fmla="val 0"/>
          </a:avLst>
        </a:prstGeom>
        <a:gradFill rotWithShape="0">
          <a:gsLst>
            <a:gs pos="0">
              <a:schemeClr val="accent1">
                <a:shade val="80000"/>
                <a:hueOff val="76561"/>
                <a:satOff val="-1098"/>
                <a:lumOff val="6404"/>
                <a:alphaOff val="0"/>
                <a:tint val="50000"/>
                <a:satMod val="300000"/>
              </a:schemeClr>
            </a:gs>
            <a:gs pos="35000">
              <a:schemeClr val="accent1">
                <a:shade val="80000"/>
                <a:hueOff val="76561"/>
                <a:satOff val="-1098"/>
                <a:lumOff val="6404"/>
                <a:alphaOff val="0"/>
                <a:tint val="37000"/>
                <a:satMod val="300000"/>
              </a:schemeClr>
            </a:gs>
            <a:gs pos="100000">
              <a:schemeClr val="accent1">
                <a:shade val="80000"/>
                <a:hueOff val="76561"/>
                <a:satOff val="-1098"/>
                <a:lumOff val="640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lvl="0" algn="l" defTabSz="711200">
            <a:lnSpc>
              <a:spcPct val="100000"/>
            </a:lnSpc>
            <a:spcBef>
              <a:spcPct val="0"/>
            </a:spcBef>
            <a:spcAft>
              <a:spcPct val="35000"/>
            </a:spcAft>
          </a:pPr>
          <a:r>
            <a:rPr lang="es-ES" sz="1600" kern="1200" dirty="0" smtClean="0"/>
            <a:t>Pre-actuadores</a:t>
          </a:r>
          <a:endParaRPr lang="es-ES" sz="1600" kern="1200" dirty="0"/>
        </a:p>
        <a:p>
          <a:pPr marL="114300" lvl="1" indent="-114300" algn="l" defTabSz="622300">
            <a:lnSpc>
              <a:spcPct val="100000"/>
            </a:lnSpc>
            <a:spcBef>
              <a:spcPct val="0"/>
            </a:spcBef>
            <a:spcAft>
              <a:spcPct val="15000"/>
            </a:spcAft>
            <a:buChar char="••"/>
          </a:pPr>
          <a:r>
            <a:rPr lang="es-ES" sz="1400" kern="1200" dirty="0" smtClean="0"/>
            <a:t>Dispositivos comandan actuadores. </a:t>
          </a:r>
          <a:endParaRPr lang="es-ES" sz="1400" kern="1200" dirty="0"/>
        </a:p>
      </dsp:txBody>
      <dsp:txXfrm rot="10800000">
        <a:off x="2041695" y="1761287"/>
        <a:ext cx="1462366" cy="2425756"/>
      </dsp:txXfrm>
    </dsp:sp>
    <dsp:sp modelId="{0B133556-EDBA-4328-ACA8-AB0521EF03A2}">
      <dsp:nvSpPr>
        <dsp:cNvPr id="0" name=""/>
        <dsp:cNvSpPr/>
      </dsp:nvSpPr>
      <dsp:spPr>
        <a:xfrm>
          <a:off x="3802409" y="61057"/>
          <a:ext cx="1558206" cy="1484206"/>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AACB3C6-0D4E-4A6D-9926-5315AE099899}">
      <dsp:nvSpPr>
        <dsp:cNvPr id="0" name=""/>
        <dsp:cNvSpPr/>
      </dsp:nvSpPr>
      <dsp:spPr>
        <a:xfrm rot="10800000">
          <a:off x="3707802" y="1761287"/>
          <a:ext cx="1747419" cy="2473676"/>
        </a:xfrm>
        <a:prstGeom prst="round2SameRect">
          <a:avLst>
            <a:gd name="adj1" fmla="val 10500"/>
            <a:gd name="adj2" fmla="val 0"/>
          </a:avLst>
        </a:prstGeom>
        <a:gradFill rotWithShape="0">
          <a:gsLst>
            <a:gs pos="0">
              <a:schemeClr val="accent1">
                <a:shade val="80000"/>
                <a:hueOff val="153123"/>
                <a:satOff val="-2196"/>
                <a:lumOff val="12807"/>
                <a:alphaOff val="0"/>
                <a:tint val="50000"/>
                <a:satMod val="300000"/>
              </a:schemeClr>
            </a:gs>
            <a:gs pos="35000">
              <a:schemeClr val="accent1">
                <a:shade val="80000"/>
                <a:hueOff val="153123"/>
                <a:satOff val="-2196"/>
                <a:lumOff val="12807"/>
                <a:alphaOff val="0"/>
                <a:tint val="37000"/>
                <a:satMod val="300000"/>
              </a:schemeClr>
            </a:gs>
            <a:gs pos="100000">
              <a:schemeClr val="accent1">
                <a:shade val="80000"/>
                <a:hueOff val="153123"/>
                <a:satOff val="-2196"/>
                <a:lumOff val="1280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t" anchorCtr="0">
          <a:noAutofit/>
        </a:bodyPr>
        <a:lstStyle/>
        <a:p>
          <a:pPr lvl="0" algn="l" defTabSz="755650">
            <a:lnSpc>
              <a:spcPct val="90000"/>
            </a:lnSpc>
            <a:spcBef>
              <a:spcPct val="0"/>
            </a:spcBef>
            <a:spcAft>
              <a:spcPct val="35000"/>
            </a:spcAft>
          </a:pPr>
          <a:r>
            <a:rPr lang="es-ES" sz="1700" kern="1200" dirty="0" smtClean="0"/>
            <a:t>Actuadores</a:t>
          </a:r>
          <a:endParaRPr lang="es-ES" sz="1700" kern="1200" dirty="0"/>
        </a:p>
        <a:p>
          <a:pPr marL="114300" lvl="1" indent="-114300" algn="l" defTabSz="622300">
            <a:lnSpc>
              <a:spcPct val="90000"/>
            </a:lnSpc>
            <a:spcBef>
              <a:spcPct val="0"/>
            </a:spcBef>
            <a:spcAft>
              <a:spcPct val="15000"/>
            </a:spcAft>
            <a:buChar char="••"/>
          </a:pPr>
          <a:r>
            <a:rPr lang="es-ES" sz="1400" kern="1200" dirty="0" smtClean="0"/>
            <a:t>Acoplados a las máquinas para realizar movimientos.</a:t>
          </a:r>
          <a:endParaRPr lang="es-ES" sz="1400" kern="1200" dirty="0"/>
        </a:p>
      </dsp:txBody>
      <dsp:txXfrm rot="10800000">
        <a:off x="3761541" y="1761287"/>
        <a:ext cx="1639941" cy="2419937"/>
      </dsp:txXfrm>
    </dsp:sp>
    <dsp:sp modelId="{70715BB3-A54A-41DA-BB43-741106E4980B}">
      <dsp:nvSpPr>
        <dsp:cNvPr id="0" name=""/>
        <dsp:cNvSpPr/>
      </dsp:nvSpPr>
      <dsp:spPr>
        <a:xfrm>
          <a:off x="5556271" y="144009"/>
          <a:ext cx="1558206" cy="1484206"/>
        </a:xfrm>
        <a:prstGeom prst="roundRect">
          <a:avLst>
            <a:gd name="adj" fmla="val 10000"/>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3160F2E-7644-426E-872F-0A46D68BF1AB}">
      <dsp:nvSpPr>
        <dsp:cNvPr id="0" name=""/>
        <dsp:cNvSpPr/>
      </dsp:nvSpPr>
      <dsp:spPr>
        <a:xfrm rot="10800000">
          <a:off x="5611042" y="1761287"/>
          <a:ext cx="1558206" cy="2473676"/>
        </a:xfrm>
        <a:prstGeom prst="round2SameRect">
          <a:avLst>
            <a:gd name="adj1" fmla="val 10500"/>
            <a:gd name="adj2" fmla="val 0"/>
          </a:avLst>
        </a:prstGeom>
        <a:gradFill rotWithShape="0">
          <a:gsLst>
            <a:gs pos="0">
              <a:schemeClr val="accent1">
                <a:shade val="80000"/>
                <a:hueOff val="229684"/>
                <a:satOff val="-3294"/>
                <a:lumOff val="19211"/>
                <a:alphaOff val="0"/>
                <a:tint val="50000"/>
                <a:satMod val="300000"/>
              </a:schemeClr>
            </a:gs>
            <a:gs pos="35000">
              <a:schemeClr val="accent1">
                <a:shade val="80000"/>
                <a:hueOff val="229684"/>
                <a:satOff val="-3294"/>
                <a:lumOff val="19211"/>
                <a:alphaOff val="0"/>
                <a:tint val="37000"/>
                <a:satMod val="300000"/>
              </a:schemeClr>
            </a:gs>
            <a:gs pos="100000">
              <a:schemeClr val="accent1">
                <a:shade val="80000"/>
                <a:hueOff val="229684"/>
                <a:satOff val="-3294"/>
                <a:lumOff val="1921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t" anchorCtr="0">
          <a:noAutofit/>
        </a:bodyPr>
        <a:lstStyle/>
        <a:p>
          <a:pPr lvl="0" algn="l" defTabSz="622300">
            <a:lnSpc>
              <a:spcPct val="90000"/>
            </a:lnSpc>
            <a:spcBef>
              <a:spcPct val="0"/>
            </a:spcBef>
            <a:spcAft>
              <a:spcPct val="35000"/>
            </a:spcAft>
          </a:pPr>
          <a:r>
            <a:rPr lang="es-ES" sz="1400" kern="1200" dirty="0" smtClean="0"/>
            <a:t>Dispositivos de mando</a:t>
          </a:r>
          <a:endParaRPr lang="es-ES" sz="1400" kern="1200" dirty="0"/>
        </a:p>
        <a:p>
          <a:pPr marL="114300" lvl="1" indent="-114300" algn="l" defTabSz="622300">
            <a:lnSpc>
              <a:spcPct val="90000"/>
            </a:lnSpc>
            <a:spcBef>
              <a:spcPct val="0"/>
            </a:spcBef>
            <a:spcAft>
              <a:spcPct val="15000"/>
            </a:spcAft>
            <a:buChar char="••"/>
          </a:pPr>
          <a:r>
            <a:rPr lang="es-ES" sz="1400" kern="1200" dirty="0" smtClean="0"/>
            <a:t>dispositivos de cálculo y control que comandan al proceso.</a:t>
          </a:r>
          <a:endParaRPr lang="es-ES" sz="1400" kern="1200" dirty="0"/>
        </a:p>
      </dsp:txBody>
      <dsp:txXfrm rot="10800000">
        <a:off x="5658962" y="1761287"/>
        <a:ext cx="1462366" cy="2425756"/>
      </dsp:txXfrm>
    </dsp:sp>
    <dsp:sp modelId="{A54AC8D7-BFE4-4020-A005-850C4B9A5727}">
      <dsp:nvSpPr>
        <dsp:cNvPr id="0" name=""/>
        <dsp:cNvSpPr/>
      </dsp:nvSpPr>
      <dsp:spPr>
        <a:xfrm>
          <a:off x="7325069" y="61057"/>
          <a:ext cx="1558206" cy="1484206"/>
        </a:xfrm>
        <a:prstGeom prst="roundRect">
          <a:avLst>
            <a:gd name="adj" fmla="val 10000"/>
          </a:avLst>
        </a:prstGeom>
        <a:blipFill rotWithShape="1">
          <a:blip xmlns:r="http://schemas.openxmlformats.org/officeDocument/2006/relationships" r:embed="rId5"/>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2890643-0C3A-4FA5-9E0C-DBF4E5A78893}">
      <dsp:nvSpPr>
        <dsp:cNvPr id="0" name=""/>
        <dsp:cNvSpPr/>
      </dsp:nvSpPr>
      <dsp:spPr>
        <a:xfrm rot="10800000">
          <a:off x="7325069" y="1761287"/>
          <a:ext cx="1558206" cy="2473676"/>
        </a:xfrm>
        <a:prstGeom prst="round2SameRect">
          <a:avLst>
            <a:gd name="adj1" fmla="val 10500"/>
            <a:gd name="adj2" fmla="val 0"/>
          </a:avLst>
        </a:prstGeom>
        <a:gradFill rotWithShape="0">
          <a:gsLst>
            <a:gs pos="0">
              <a:schemeClr val="accent1">
                <a:shade val="80000"/>
                <a:hueOff val="306246"/>
                <a:satOff val="-4392"/>
                <a:lumOff val="25615"/>
                <a:alphaOff val="0"/>
                <a:tint val="50000"/>
                <a:satMod val="300000"/>
              </a:schemeClr>
            </a:gs>
            <a:gs pos="35000">
              <a:schemeClr val="accent1">
                <a:shade val="80000"/>
                <a:hueOff val="306246"/>
                <a:satOff val="-4392"/>
                <a:lumOff val="25615"/>
                <a:alphaOff val="0"/>
                <a:tint val="37000"/>
                <a:satMod val="300000"/>
              </a:schemeClr>
            </a:gs>
            <a:gs pos="100000">
              <a:schemeClr val="accent1">
                <a:shade val="80000"/>
                <a:hueOff val="306246"/>
                <a:satOff val="-4392"/>
                <a:lumOff val="256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t" anchorCtr="0">
          <a:noAutofit/>
        </a:bodyPr>
        <a:lstStyle/>
        <a:p>
          <a:pPr lvl="0" algn="l" defTabSz="622300">
            <a:lnSpc>
              <a:spcPct val="90000"/>
            </a:lnSpc>
            <a:spcBef>
              <a:spcPct val="0"/>
            </a:spcBef>
            <a:spcAft>
              <a:spcPct val="35000"/>
            </a:spcAft>
          </a:pPr>
          <a:r>
            <a:rPr lang="es-ES" sz="1400" kern="1200" dirty="0" smtClean="0"/>
            <a:t>Interfaz humano maquina (HMI)</a:t>
          </a:r>
          <a:endParaRPr lang="es-ES" sz="1400" kern="1200" dirty="0"/>
        </a:p>
        <a:p>
          <a:pPr marL="114300" lvl="1" indent="-114300" algn="l" defTabSz="622300">
            <a:lnSpc>
              <a:spcPct val="90000"/>
            </a:lnSpc>
            <a:spcBef>
              <a:spcPct val="0"/>
            </a:spcBef>
            <a:spcAft>
              <a:spcPct val="15000"/>
            </a:spcAft>
            <a:buChar char="••"/>
          </a:pPr>
          <a:r>
            <a:rPr lang="es-ES" sz="1400" kern="1200" dirty="0" smtClean="0"/>
            <a:t>Interacción entre el operador y la unidad de control</a:t>
          </a:r>
          <a:r>
            <a:rPr lang="es-ES" sz="1300" kern="1200" dirty="0" smtClean="0"/>
            <a:t>.</a:t>
          </a:r>
          <a:endParaRPr lang="es-ES" sz="1300" kern="1200" dirty="0"/>
        </a:p>
      </dsp:txBody>
      <dsp:txXfrm rot="10800000">
        <a:off x="7372989" y="1761287"/>
        <a:ext cx="1462366" cy="242575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F0B2C-DF80-40BD-B54B-992DC3AF98FA}">
      <dsp:nvSpPr>
        <dsp:cNvPr id="0" name=""/>
        <dsp:cNvSpPr/>
      </dsp:nvSpPr>
      <dsp:spPr>
        <a:xfrm>
          <a:off x="2951187" y="4269207"/>
          <a:ext cx="721545" cy="91440"/>
        </a:xfrm>
        <a:custGeom>
          <a:avLst/>
          <a:gdLst/>
          <a:ahLst/>
          <a:cxnLst/>
          <a:rect l="0" t="0" r="0" b="0"/>
          <a:pathLst>
            <a:path>
              <a:moveTo>
                <a:pt x="0" y="46826"/>
              </a:moveTo>
              <a:lnTo>
                <a:pt x="360772" y="46826"/>
              </a:lnTo>
              <a:lnTo>
                <a:pt x="360772" y="45720"/>
              </a:lnTo>
              <a:lnTo>
                <a:pt x="721545" y="4572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293922" y="4296888"/>
        <a:ext cx="36077" cy="36077"/>
      </dsp:txXfrm>
    </dsp:sp>
    <dsp:sp modelId="{EC424490-FD47-4300-A992-CF57895C0264}">
      <dsp:nvSpPr>
        <dsp:cNvPr id="0" name=""/>
        <dsp:cNvSpPr/>
      </dsp:nvSpPr>
      <dsp:spPr>
        <a:xfrm>
          <a:off x="622979" y="2417929"/>
          <a:ext cx="645003" cy="1898104"/>
        </a:xfrm>
        <a:custGeom>
          <a:avLst/>
          <a:gdLst/>
          <a:ahLst/>
          <a:cxnLst/>
          <a:rect l="0" t="0" r="0" b="0"/>
          <a:pathLst>
            <a:path>
              <a:moveTo>
                <a:pt x="0" y="0"/>
              </a:moveTo>
              <a:lnTo>
                <a:pt x="322501" y="0"/>
              </a:lnTo>
              <a:lnTo>
                <a:pt x="322501" y="1898104"/>
              </a:lnTo>
              <a:lnTo>
                <a:pt x="645003" y="1898104"/>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 sz="700" kern="1200"/>
        </a:p>
      </dsp:txBody>
      <dsp:txXfrm>
        <a:off x="895364" y="3316864"/>
        <a:ext cx="100235" cy="100235"/>
      </dsp:txXfrm>
    </dsp:sp>
    <dsp:sp modelId="{0F9D18BC-6796-4D43-939F-360616FC0850}">
      <dsp:nvSpPr>
        <dsp:cNvPr id="0" name=""/>
        <dsp:cNvSpPr/>
      </dsp:nvSpPr>
      <dsp:spPr>
        <a:xfrm>
          <a:off x="5711253" y="2845338"/>
          <a:ext cx="313177" cy="1063209"/>
        </a:xfrm>
        <a:custGeom>
          <a:avLst/>
          <a:gdLst/>
          <a:ahLst/>
          <a:cxnLst/>
          <a:rect l="0" t="0" r="0" b="0"/>
          <a:pathLst>
            <a:path>
              <a:moveTo>
                <a:pt x="0" y="0"/>
              </a:moveTo>
              <a:lnTo>
                <a:pt x="156588" y="0"/>
              </a:lnTo>
              <a:lnTo>
                <a:pt x="156588" y="1063209"/>
              </a:lnTo>
              <a:lnTo>
                <a:pt x="313177" y="1063209"/>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840132" y="3349233"/>
        <a:ext cx="55418" cy="55418"/>
      </dsp:txXfrm>
    </dsp:sp>
    <dsp:sp modelId="{1FE1A9C1-BD28-4BBB-8B35-C23CA47FA467}">
      <dsp:nvSpPr>
        <dsp:cNvPr id="0" name=""/>
        <dsp:cNvSpPr/>
      </dsp:nvSpPr>
      <dsp:spPr>
        <a:xfrm>
          <a:off x="5711253" y="2845338"/>
          <a:ext cx="313177" cy="344364"/>
        </a:xfrm>
        <a:custGeom>
          <a:avLst/>
          <a:gdLst/>
          <a:ahLst/>
          <a:cxnLst/>
          <a:rect l="0" t="0" r="0" b="0"/>
          <a:pathLst>
            <a:path>
              <a:moveTo>
                <a:pt x="0" y="0"/>
              </a:moveTo>
              <a:lnTo>
                <a:pt x="156588" y="0"/>
              </a:lnTo>
              <a:lnTo>
                <a:pt x="156588" y="344364"/>
              </a:lnTo>
              <a:lnTo>
                <a:pt x="313177" y="344364"/>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856205" y="3005883"/>
        <a:ext cx="23273" cy="23273"/>
      </dsp:txXfrm>
    </dsp:sp>
    <dsp:sp modelId="{5F12248C-8710-45D0-927A-DDE95E973FD1}">
      <dsp:nvSpPr>
        <dsp:cNvPr id="0" name=""/>
        <dsp:cNvSpPr/>
      </dsp:nvSpPr>
      <dsp:spPr>
        <a:xfrm>
          <a:off x="5711253" y="2587709"/>
          <a:ext cx="313177" cy="257629"/>
        </a:xfrm>
        <a:custGeom>
          <a:avLst/>
          <a:gdLst/>
          <a:ahLst/>
          <a:cxnLst/>
          <a:rect l="0" t="0" r="0" b="0"/>
          <a:pathLst>
            <a:path>
              <a:moveTo>
                <a:pt x="0" y="257629"/>
              </a:moveTo>
              <a:lnTo>
                <a:pt x="156588" y="257629"/>
              </a:lnTo>
              <a:lnTo>
                <a:pt x="156588" y="0"/>
              </a:lnTo>
              <a:lnTo>
                <a:pt x="313177" y="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857704" y="2706385"/>
        <a:ext cx="20276" cy="20276"/>
      </dsp:txXfrm>
    </dsp:sp>
    <dsp:sp modelId="{1FC5A292-A4A8-44EB-8397-71FE4A13C750}">
      <dsp:nvSpPr>
        <dsp:cNvPr id="0" name=""/>
        <dsp:cNvSpPr/>
      </dsp:nvSpPr>
      <dsp:spPr>
        <a:xfrm>
          <a:off x="5711253" y="1985715"/>
          <a:ext cx="313177" cy="859622"/>
        </a:xfrm>
        <a:custGeom>
          <a:avLst/>
          <a:gdLst/>
          <a:ahLst/>
          <a:cxnLst/>
          <a:rect l="0" t="0" r="0" b="0"/>
          <a:pathLst>
            <a:path>
              <a:moveTo>
                <a:pt x="0" y="859622"/>
              </a:moveTo>
              <a:lnTo>
                <a:pt x="156588" y="859622"/>
              </a:lnTo>
              <a:lnTo>
                <a:pt x="156588" y="0"/>
              </a:lnTo>
              <a:lnTo>
                <a:pt x="313177" y="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844969" y="2392654"/>
        <a:ext cx="45744" cy="45744"/>
      </dsp:txXfrm>
    </dsp:sp>
    <dsp:sp modelId="{127CBA01-E8C2-4299-ABE7-65D4F49D31F3}">
      <dsp:nvSpPr>
        <dsp:cNvPr id="0" name=""/>
        <dsp:cNvSpPr/>
      </dsp:nvSpPr>
      <dsp:spPr>
        <a:xfrm>
          <a:off x="2704357" y="2799618"/>
          <a:ext cx="1441008" cy="91440"/>
        </a:xfrm>
        <a:custGeom>
          <a:avLst/>
          <a:gdLst/>
          <a:ahLst/>
          <a:cxnLst/>
          <a:rect l="0" t="0" r="0" b="0"/>
          <a:pathLst>
            <a:path>
              <a:moveTo>
                <a:pt x="0" y="45720"/>
              </a:moveTo>
              <a:lnTo>
                <a:pt x="1441008" y="4572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388836" y="2809313"/>
        <a:ext cx="72050" cy="72050"/>
      </dsp:txXfrm>
    </dsp:sp>
    <dsp:sp modelId="{D694C639-10EA-471E-919A-C243DBFE0BB3}">
      <dsp:nvSpPr>
        <dsp:cNvPr id="0" name=""/>
        <dsp:cNvSpPr/>
      </dsp:nvSpPr>
      <dsp:spPr>
        <a:xfrm>
          <a:off x="622979" y="2417929"/>
          <a:ext cx="645003" cy="427408"/>
        </a:xfrm>
        <a:custGeom>
          <a:avLst/>
          <a:gdLst/>
          <a:ahLst/>
          <a:cxnLst/>
          <a:rect l="0" t="0" r="0" b="0"/>
          <a:pathLst>
            <a:path>
              <a:moveTo>
                <a:pt x="0" y="0"/>
              </a:moveTo>
              <a:lnTo>
                <a:pt x="322501" y="0"/>
              </a:lnTo>
              <a:lnTo>
                <a:pt x="322501" y="427408"/>
              </a:lnTo>
              <a:lnTo>
                <a:pt x="645003" y="427408"/>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926137" y="2612289"/>
        <a:ext cx="38688" cy="38688"/>
      </dsp:txXfrm>
    </dsp:sp>
    <dsp:sp modelId="{6C9D3650-4332-4164-A5F3-54B4E0DBA0C8}">
      <dsp:nvSpPr>
        <dsp:cNvPr id="0" name=""/>
        <dsp:cNvSpPr/>
      </dsp:nvSpPr>
      <dsp:spPr>
        <a:xfrm>
          <a:off x="5373585" y="850685"/>
          <a:ext cx="1316285" cy="298378"/>
        </a:xfrm>
        <a:custGeom>
          <a:avLst/>
          <a:gdLst/>
          <a:ahLst/>
          <a:cxnLst/>
          <a:rect l="0" t="0" r="0" b="0"/>
          <a:pathLst>
            <a:path>
              <a:moveTo>
                <a:pt x="0" y="0"/>
              </a:moveTo>
              <a:lnTo>
                <a:pt x="658142" y="0"/>
              </a:lnTo>
              <a:lnTo>
                <a:pt x="658142" y="298378"/>
              </a:lnTo>
              <a:lnTo>
                <a:pt x="1316285" y="298378"/>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997986" y="966132"/>
        <a:ext cx="67484" cy="67484"/>
      </dsp:txXfrm>
    </dsp:sp>
    <dsp:sp modelId="{3CBCDF30-1105-4D8B-94D5-25E4B4AB541E}">
      <dsp:nvSpPr>
        <dsp:cNvPr id="0" name=""/>
        <dsp:cNvSpPr/>
      </dsp:nvSpPr>
      <dsp:spPr>
        <a:xfrm>
          <a:off x="5373585" y="552307"/>
          <a:ext cx="1316285" cy="298378"/>
        </a:xfrm>
        <a:custGeom>
          <a:avLst/>
          <a:gdLst/>
          <a:ahLst/>
          <a:cxnLst/>
          <a:rect l="0" t="0" r="0" b="0"/>
          <a:pathLst>
            <a:path>
              <a:moveTo>
                <a:pt x="0" y="298378"/>
              </a:moveTo>
              <a:lnTo>
                <a:pt x="658142" y="298378"/>
              </a:lnTo>
              <a:lnTo>
                <a:pt x="658142" y="0"/>
              </a:lnTo>
              <a:lnTo>
                <a:pt x="1316285" y="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997986" y="667754"/>
        <a:ext cx="67484" cy="67484"/>
      </dsp:txXfrm>
    </dsp:sp>
    <dsp:sp modelId="{6EEBE85B-F502-4B7E-8515-1F15C64EAC0C}">
      <dsp:nvSpPr>
        <dsp:cNvPr id="0" name=""/>
        <dsp:cNvSpPr/>
      </dsp:nvSpPr>
      <dsp:spPr>
        <a:xfrm>
          <a:off x="2450886" y="804965"/>
          <a:ext cx="437900" cy="91440"/>
        </a:xfrm>
        <a:custGeom>
          <a:avLst/>
          <a:gdLst/>
          <a:ahLst/>
          <a:cxnLst/>
          <a:rect l="0" t="0" r="0" b="0"/>
          <a:pathLst>
            <a:path>
              <a:moveTo>
                <a:pt x="0" y="45720"/>
              </a:moveTo>
              <a:lnTo>
                <a:pt x="437900" y="4572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658889" y="839738"/>
        <a:ext cx="21895" cy="21895"/>
      </dsp:txXfrm>
    </dsp:sp>
    <dsp:sp modelId="{E4D03A7C-9CD5-4F3D-A9FB-C0C599281E8D}">
      <dsp:nvSpPr>
        <dsp:cNvPr id="0" name=""/>
        <dsp:cNvSpPr/>
      </dsp:nvSpPr>
      <dsp:spPr>
        <a:xfrm>
          <a:off x="622979" y="850685"/>
          <a:ext cx="645003" cy="1567243"/>
        </a:xfrm>
        <a:custGeom>
          <a:avLst/>
          <a:gdLst/>
          <a:ahLst/>
          <a:cxnLst/>
          <a:rect l="0" t="0" r="0" b="0"/>
          <a:pathLst>
            <a:path>
              <a:moveTo>
                <a:pt x="0" y="1567243"/>
              </a:moveTo>
              <a:lnTo>
                <a:pt x="322501" y="1567243"/>
              </a:lnTo>
              <a:lnTo>
                <a:pt x="322501" y="0"/>
              </a:lnTo>
              <a:lnTo>
                <a:pt x="645003" y="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903112" y="1591938"/>
        <a:ext cx="84739" cy="84739"/>
      </dsp:txXfrm>
    </dsp:sp>
    <dsp:sp modelId="{E41D3809-B005-4A92-8750-C3A4CF859DC2}">
      <dsp:nvSpPr>
        <dsp:cNvPr id="0" name=""/>
        <dsp:cNvSpPr/>
      </dsp:nvSpPr>
      <dsp:spPr>
        <a:xfrm rot="16200000">
          <a:off x="-2091012" y="2106439"/>
          <a:ext cx="4805004" cy="622979"/>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Controladores Lógicos Programables (PLC)</a:t>
          </a:r>
          <a:endParaRPr lang="es-ES" sz="2400" b="1" kern="1200" dirty="0"/>
        </a:p>
      </dsp:txBody>
      <dsp:txXfrm>
        <a:off x="-2091012" y="2106439"/>
        <a:ext cx="4805004" cy="622979"/>
      </dsp:txXfrm>
    </dsp:sp>
    <dsp:sp modelId="{D5B93653-2736-46F8-8B70-CC21F863C311}">
      <dsp:nvSpPr>
        <dsp:cNvPr id="0" name=""/>
        <dsp:cNvSpPr/>
      </dsp:nvSpPr>
      <dsp:spPr>
        <a:xfrm>
          <a:off x="1267983" y="550691"/>
          <a:ext cx="1182903" cy="599988"/>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t>Tipos de PLC</a:t>
          </a:r>
          <a:endParaRPr lang="es-ES" sz="1600" b="1" kern="1200" dirty="0"/>
        </a:p>
      </dsp:txBody>
      <dsp:txXfrm>
        <a:off x="1267983" y="550691"/>
        <a:ext cx="1182903" cy="599988"/>
      </dsp:txXfrm>
    </dsp:sp>
    <dsp:sp modelId="{4ACC8C10-6C1E-4C8C-834E-B4512D07D353}">
      <dsp:nvSpPr>
        <dsp:cNvPr id="0" name=""/>
        <dsp:cNvSpPr/>
      </dsp:nvSpPr>
      <dsp:spPr>
        <a:xfrm>
          <a:off x="2888787" y="2556"/>
          <a:ext cx="2484798" cy="1696257"/>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_tradnl" sz="1400" kern="1200" dirty="0" smtClean="0"/>
            <a:t>Llamados en el mercado Nano autómatas, permiten programar hasta 48 E/S. Son autómatas potentes a nivel de programación y comunicaciones con equipos externos, sobre todo terminales de diálogo</a:t>
          </a:r>
          <a:endParaRPr lang="es-ES" sz="1400" kern="1200" dirty="0"/>
        </a:p>
      </dsp:txBody>
      <dsp:txXfrm>
        <a:off x="2888787" y="2556"/>
        <a:ext cx="2484798" cy="1696257"/>
      </dsp:txXfrm>
    </dsp:sp>
    <dsp:sp modelId="{AD38CBE4-C98D-4A35-BFA4-0486ED26E33F}">
      <dsp:nvSpPr>
        <dsp:cNvPr id="0" name=""/>
        <dsp:cNvSpPr/>
      </dsp:nvSpPr>
      <dsp:spPr>
        <a:xfrm>
          <a:off x="6689870" y="313605"/>
          <a:ext cx="1565887" cy="477404"/>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Compactos </a:t>
          </a:r>
          <a:endParaRPr lang="es-ES" sz="1400" kern="1200" dirty="0"/>
        </a:p>
      </dsp:txBody>
      <dsp:txXfrm>
        <a:off x="6689870" y="313605"/>
        <a:ext cx="1565887" cy="477404"/>
      </dsp:txXfrm>
    </dsp:sp>
    <dsp:sp modelId="{615CBDF5-9EB5-4850-946A-D1AE8CE290D6}">
      <dsp:nvSpPr>
        <dsp:cNvPr id="0" name=""/>
        <dsp:cNvSpPr/>
      </dsp:nvSpPr>
      <dsp:spPr>
        <a:xfrm>
          <a:off x="6689870" y="910361"/>
          <a:ext cx="1565887" cy="477404"/>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Modulares</a:t>
          </a:r>
          <a:endParaRPr lang="es-ES" sz="1400" kern="1200" dirty="0"/>
        </a:p>
      </dsp:txBody>
      <dsp:txXfrm>
        <a:off x="6689870" y="910361"/>
        <a:ext cx="1565887" cy="477404"/>
      </dsp:txXfrm>
    </dsp:sp>
    <dsp:sp modelId="{EA3A8909-013F-4145-ADF1-90D41932D93E}">
      <dsp:nvSpPr>
        <dsp:cNvPr id="0" name=""/>
        <dsp:cNvSpPr/>
      </dsp:nvSpPr>
      <dsp:spPr>
        <a:xfrm>
          <a:off x="1267983" y="2545344"/>
          <a:ext cx="1436373" cy="599988"/>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t>Lenguajes de programación</a:t>
          </a:r>
          <a:endParaRPr lang="es-ES" sz="1600" b="1" kern="1200" dirty="0"/>
        </a:p>
      </dsp:txBody>
      <dsp:txXfrm>
        <a:off x="1267983" y="2545344"/>
        <a:ext cx="1436373" cy="599988"/>
      </dsp:txXfrm>
    </dsp:sp>
    <dsp:sp modelId="{B629883F-5F2C-4939-A7DD-908DA7B1BFA5}">
      <dsp:nvSpPr>
        <dsp:cNvPr id="0" name=""/>
        <dsp:cNvSpPr/>
      </dsp:nvSpPr>
      <dsp:spPr>
        <a:xfrm>
          <a:off x="4145365" y="2500990"/>
          <a:ext cx="1565887" cy="688694"/>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_tradnl" sz="1400" kern="1200" dirty="0" smtClean="0"/>
            <a:t>Permiten al ingeniero crear un programa </a:t>
          </a:r>
          <a:endParaRPr lang="es-ES" sz="1400" kern="1200" dirty="0"/>
        </a:p>
      </dsp:txBody>
      <dsp:txXfrm>
        <a:off x="4145365" y="2500990"/>
        <a:ext cx="1565887" cy="688694"/>
      </dsp:txXfrm>
    </dsp:sp>
    <dsp:sp modelId="{206ABC4A-E000-496D-BAE6-29212F195184}">
      <dsp:nvSpPr>
        <dsp:cNvPr id="0" name=""/>
        <dsp:cNvSpPr/>
      </dsp:nvSpPr>
      <dsp:spPr>
        <a:xfrm>
          <a:off x="6024431" y="1747013"/>
          <a:ext cx="1565887" cy="477404"/>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Lenguaje Ladder</a:t>
          </a:r>
          <a:endParaRPr lang="es-ES" sz="1400" kern="1200" dirty="0"/>
        </a:p>
      </dsp:txBody>
      <dsp:txXfrm>
        <a:off x="6024431" y="1747013"/>
        <a:ext cx="1565887" cy="477404"/>
      </dsp:txXfrm>
    </dsp:sp>
    <dsp:sp modelId="{11089127-0E06-48FC-8136-8D32A53B0712}">
      <dsp:nvSpPr>
        <dsp:cNvPr id="0" name=""/>
        <dsp:cNvSpPr/>
      </dsp:nvSpPr>
      <dsp:spPr>
        <a:xfrm>
          <a:off x="6024431" y="2349006"/>
          <a:ext cx="1565887" cy="477404"/>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Lenguaje Booleano</a:t>
          </a:r>
          <a:endParaRPr lang="es-ES" sz="1400" kern="1200" dirty="0"/>
        </a:p>
      </dsp:txBody>
      <dsp:txXfrm>
        <a:off x="6024431" y="2349006"/>
        <a:ext cx="1565887" cy="477404"/>
      </dsp:txXfrm>
    </dsp:sp>
    <dsp:sp modelId="{CC9BDD68-D060-4D64-9B93-24B5CC1F10A5}">
      <dsp:nvSpPr>
        <dsp:cNvPr id="0" name=""/>
        <dsp:cNvSpPr/>
      </dsp:nvSpPr>
      <dsp:spPr>
        <a:xfrm>
          <a:off x="6024431" y="2950999"/>
          <a:ext cx="1565887" cy="477404"/>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Diagrama de funciones</a:t>
          </a:r>
          <a:endParaRPr lang="es-ES" sz="1400" kern="1200" dirty="0"/>
        </a:p>
      </dsp:txBody>
      <dsp:txXfrm>
        <a:off x="6024431" y="2950999"/>
        <a:ext cx="1565887" cy="477404"/>
      </dsp:txXfrm>
    </dsp:sp>
    <dsp:sp modelId="{D3855DAB-663D-44D2-8483-980119B8E64F}">
      <dsp:nvSpPr>
        <dsp:cNvPr id="0" name=""/>
        <dsp:cNvSpPr/>
      </dsp:nvSpPr>
      <dsp:spPr>
        <a:xfrm>
          <a:off x="6024431" y="3608434"/>
          <a:ext cx="2346702" cy="600226"/>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Diagrama de comando  funcional  gráfico para pasos de transición (GRAFCET)</a:t>
          </a:r>
          <a:endParaRPr lang="es-ES" sz="1400" kern="1200" dirty="0"/>
        </a:p>
      </dsp:txBody>
      <dsp:txXfrm>
        <a:off x="6024431" y="3608434"/>
        <a:ext cx="2346702" cy="600226"/>
      </dsp:txXfrm>
    </dsp:sp>
    <dsp:sp modelId="{E359452D-473D-4E9D-9318-699A79DEE27F}">
      <dsp:nvSpPr>
        <dsp:cNvPr id="0" name=""/>
        <dsp:cNvSpPr/>
      </dsp:nvSpPr>
      <dsp:spPr>
        <a:xfrm>
          <a:off x="1267983" y="4016040"/>
          <a:ext cx="1683204" cy="599988"/>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t>Interfaz humano máquina (HMI) </a:t>
          </a:r>
          <a:endParaRPr lang="es-ES" sz="1600" b="1" kern="1200" dirty="0"/>
        </a:p>
      </dsp:txBody>
      <dsp:txXfrm>
        <a:off x="1267983" y="4016040"/>
        <a:ext cx="1683204" cy="599988"/>
      </dsp:txXfrm>
    </dsp:sp>
    <dsp:sp modelId="{F843DA67-426B-4F29-8BB3-542FE5D13480}">
      <dsp:nvSpPr>
        <dsp:cNvPr id="0" name=""/>
        <dsp:cNvSpPr/>
      </dsp:nvSpPr>
      <dsp:spPr>
        <a:xfrm>
          <a:off x="3672733" y="3806866"/>
          <a:ext cx="1565887" cy="1016122"/>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Interacción entre el operador  y la unidad de control, además cumple algunas funciones</a:t>
          </a:r>
          <a:endParaRPr lang="es-ES" sz="1400" kern="1200" dirty="0"/>
        </a:p>
      </dsp:txBody>
      <dsp:txXfrm>
        <a:off x="3672733" y="3806866"/>
        <a:ext cx="1565887" cy="101612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D8ECC-8D49-450D-8B48-570E4F9784BC}">
      <dsp:nvSpPr>
        <dsp:cNvPr id="0" name=""/>
        <dsp:cNvSpPr/>
      </dsp:nvSpPr>
      <dsp:spPr>
        <a:xfrm>
          <a:off x="3619158" y="4124501"/>
          <a:ext cx="605998" cy="91440"/>
        </a:xfrm>
        <a:custGeom>
          <a:avLst/>
          <a:gdLst/>
          <a:ahLst/>
          <a:cxnLst/>
          <a:rect l="0" t="0" r="0" b="0"/>
          <a:pathLst>
            <a:path>
              <a:moveTo>
                <a:pt x="0" y="45720"/>
              </a:moveTo>
              <a:lnTo>
                <a:pt x="605998" y="4572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907007" y="4155071"/>
        <a:ext cx="30299" cy="30299"/>
      </dsp:txXfrm>
    </dsp:sp>
    <dsp:sp modelId="{4C70AF3E-28EE-4A7E-B084-115C74AACB01}">
      <dsp:nvSpPr>
        <dsp:cNvPr id="0" name=""/>
        <dsp:cNvSpPr/>
      </dsp:nvSpPr>
      <dsp:spPr>
        <a:xfrm>
          <a:off x="925283" y="2438138"/>
          <a:ext cx="605998" cy="1732083"/>
        </a:xfrm>
        <a:custGeom>
          <a:avLst/>
          <a:gdLst/>
          <a:ahLst/>
          <a:cxnLst/>
          <a:rect l="0" t="0" r="0" b="0"/>
          <a:pathLst>
            <a:path>
              <a:moveTo>
                <a:pt x="0" y="0"/>
              </a:moveTo>
              <a:lnTo>
                <a:pt x="302999" y="0"/>
              </a:lnTo>
              <a:lnTo>
                <a:pt x="302999" y="1732083"/>
              </a:lnTo>
              <a:lnTo>
                <a:pt x="605998" y="1732083"/>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1182406" y="3258304"/>
        <a:ext cx="91751" cy="91751"/>
      </dsp:txXfrm>
    </dsp:sp>
    <dsp:sp modelId="{0938094F-6533-4263-BB60-EDD75B456C7A}">
      <dsp:nvSpPr>
        <dsp:cNvPr id="0" name=""/>
        <dsp:cNvSpPr/>
      </dsp:nvSpPr>
      <dsp:spPr>
        <a:xfrm>
          <a:off x="3619158" y="2969779"/>
          <a:ext cx="605998" cy="91440"/>
        </a:xfrm>
        <a:custGeom>
          <a:avLst/>
          <a:gdLst/>
          <a:ahLst/>
          <a:cxnLst/>
          <a:rect l="0" t="0" r="0" b="0"/>
          <a:pathLst>
            <a:path>
              <a:moveTo>
                <a:pt x="0" y="45720"/>
              </a:moveTo>
              <a:lnTo>
                <a:pt x="605998" y="4572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907007" y="3000349"/>
        <a:ext cx="30299" cy="30299"/>
      </dsp:txXfrm>
    </dsp:sp>
    <dsp:sp modelId="{9BA99025-DBE6-4DB9-BC63-8A74BCB8A572}">
      <dsp:nvSpPr>
        <dsp:cNvPr id="0" name=""/>
        <dsp:cNvSpPr/>
      </dsp:nvSpPr>
      <dsp:spPr>
        <a:xfrm>
          <a:off x="925283" y="2438138"/>
          <a:ext cx="605998" cy="577361"/>
        </a:xfrm>
        <a:custGeom>
          <a:avLst/>
          <a:gdLst/>
          <a:ahLst/>
          <a:cxnLst/>
          <a:rect l="0" t="0" r="0" b="0"/>
          <a:pathLst>
            <a:path>
              <a:moveTo>
                <a:pt x="0" y="0"/>
              </a:moveTo>
              <a:lnTo>
                <a:pt x="302999" y="0"/>
              </a:lnTo>
              <a:lnTo>
                <a:pt x="302999" y="577361"/>
              </a:lnTo>
              <a:lnTo>
                <a:pt x="605998" y="577361"/>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207357" y="2705893"/>
        <a:ext cx="41850" cy="41850"/>
      </dsp:txXfrm>
    </dsp:sp>
    <dsp:sp modelId="{A1707708-A832-41D0-A359-520D433E0110}">
      <dsp:nvSpPr>
        <dsp:cNvPr id="0" name=""/>
        <dsp:cNvSpPr/>
      </dsp:nvSpPr>
      <dsp:spPr>
        <a:xfrm>
          <a:off x="3619158" y="1815056"/>
          <a:ext cx="605998" cy="91440"/>
        </a:xfrm>
        <a:custGeom>
          <a:avLst/>
          <a:gdLst/>
          <a:ahLst/>
          <a:cxnLst/>
          <a:rect l="0" t="0" r="0" b="0"/>
          <a:pathLst>
            <a:path>
              <a:moveTo>
                <a:pt x="0" y="45720"/>
              </a:moveTo>
              <a:lnTo>
                <a:pt x="605998" y="4572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907007" y="1845626"/>
        <a:ext cx="30299" cy="30299"/>
      </dsp:txXfrm>
    </dsp:sp>
    <dsp:sp modelId="{4ED332AF-2FFE-4F5F-A636-23B103160E7E}">
      <dsp:nvSpPr>
        <dsp:cNvPr id="0" name=""/>
        <dsp:cNvSpPr/>
      </dsp:nvSpPr>
      <dsp:spPr>
        <a:xfrm>
          <a:off x="925283" y="1860776"/>
          <a:ext cx="605998" cy="577361"/>
        </a:xfrm>
        <a:custGeom>
          <a:avLst/>
          <a:gdLst/>
          <a:ahLst/>
          <a:cxnLst/>
          <a:rect l="0" t="0" r="0" b="0"/>
          <a:pathLst>
            <a:path>
              <a:moveTo>
                <a:pt x="0" y="577361"/>
              </a:moveTo>
              <a:lnTo>
                <a:pt x="302999" y="577361"/>
              </a:lnTo>
              <a:lnTo>
                <a:pt x="302999" y="0"/>
              </a:lnTo>
              <a:lnTo>
                <a:pt x="605998" y="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207357" y="2128532"/>
        <a:ext cx="41850" cy="41850"/>
      </dsp:txXfrm>
    </dsp:sp>
    <dsp:sp modelId="{37806AAE-C2C3-4F08-9184-90E49E2D19AD}">
      <dsp:nvSpPr>
        <dsp:cNvPr id="0" name=""/>
        <dsp:cNvSpPr/>
      </dsp:nvSpPr>
      <dsp:spPr>
        <a:xfrm>
          <a:off x="3619158" y="660334"/>
          <a:ext cx="605998" cy="91440"/>
        </a:xfrm>
        <a:custGeom>
          <a:avLst/>
          <a:gdLst/>
          <a:ahLst/>
          <a:cxnLst/>
          <a:rect l="0" t="0" r="0" b="0"/>
          <a:pathLst>
            <a:path>
              <a:moveTo>
                <a:pt x="0" y="45720"/>
              </a:moveTo>
              <a:lnTo>
                <a:pt x="605998" y="4572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907007" y="690904"/>
        <a:ext cx="30299" cy="30299"/>
      </dsp:txXfrm>
    </dsp:sp>
    <dsp:sp modelId="{3D6C617E-CD93-4554-9F14-7D3F2731F5F4}">
      <dsp:nvSpPr>
        <dsp:cNvPr id="0" name=""/>
        <dsp:cNvSpPr/>
      </dsp:nvSpPr>
      <dsp:spPr>
        <a:xfrm>
          <a:off x="925283" y="706054"/>
          <a:ext cx="605998" cy="1732083"/>
        </a:xfrm>
        <a:custGeom>
          <a:avLst/>
          <a:gdLst/>
          <a:ahLst/>
          <a:cxnLst/>
          <a:rect l="0" t="0" r="0" b="0"/>
          <a:pathLst>
            <a:path>
              <a:moveTo>
                <a:pt x="0" y="1732083"/>
              </a:moveTo>
              <a:lnTo>
                <a:pt x="302999" y="1732083"/>
              </a:lnTo>
              <a:lnTo>
                <a:pt x="302999" y="0"/>
              </a:lnTo>
              <a:lnTo>
                <a:pt x="605998" y="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1182406" y="1526220"/>
        <a:ext cx="91751" cy="91751"/>
      </dsp:txXfrm>
    </dsp:sp>
    <dsp:sp modelId="{577E2358-2E08-40F6-A21F-106582C587C4}">
      <dsp:nvSpPr>
        <dsp:cNvPr id="0" name=""/>
        <dsp:cNvSpPr/>
      </dsp:nvSpPr>
      <dsp:spPr>
        <a:xfrm rot="16200000">
          <a:off x="-1967600" y="1976248"/>
          <a:ext cx="4861990" cy="923778"/>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Funciones de la HMI</a:t>
          </a:r>
          <a:endParaRPr lang="es-ES" sz="2400" b="1" kern="1200" dirty="0"/>
        </a:p>
      </dsp:txBody>
      <dsp:txXfrm>
        <a:off x="-1967600" y="1976248"/>
        <a:ext cx="4861990" cy="923778"/>
      </dsp:txXfrm>
    </dsp:sp>
    <dsp:sp modelId="{51B90A16-2280-4093-8AAF-EF42623A3ABB}">
      <dsp:nvSpPr>
        <dsp:cNvPr id="0" name=""/>
        <dsp:cNvSpPr/>
      </dsp:nvSpPr>
      <dsp:spPr>
        <a:xfrm>
          <a:off x="1531281" y="244164"/>
          <a:ext cx="2087876" cy="923778"/>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t>Monitoreo</a:t>
          </a:r>
          <a:endParaRPr lang="es-ES" sz="1800" b="1" kern="1200" dirty="0"/>
        </a:p>
      </dsp:txBody>
      <dsp:txXfrm>
        <a:off x="1531281" y="244164"/>
        <a:ext cx="2087876" cy="923778"/>
      </dsp:txXfrm>
    </dsp:sp>
    <dsp:sp modelId="{80A95168-58DC-4CCA-9DF3-E900B1243440}">
      <dsp:nvSpPr>
        <dsp:cNvPr id="0" name=""/>
        <dsp:cNvSpPr/>
      </dsp:nvSpPr>
      <dsp:spPr>
        <a:xfrm>
          <a:off x="4225157" y="244164"/>
          <a:ext cx="4049190" cy="923778"/>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Obtener y mostrar los datos de la planta</a:t>
          </a:r>
          <a:endParaRPr lang="es-ES" sz="1800" kern="1200" dirty="0"/>
        </a:p>
      </dsp:txBody>
      <dsp:txXfrm>
        <a:off x="4225157" y="244164"/>
        <a:ext cx="4049190" cy="923778"/>
      </dsp:txXfrm>
    </dsp:sp>
    <dsp:sp modelId="{76C7EDC7-71C5-48CE-BDA8-46120EB6D92B}">
      <dsp:nvSpPr>
        <dsp:cNvPr id="0" name=""/>
        <dsp:cNvSpPr/>
      </dsp:nvSpPr>
      <dsp:spPr>
        <a:xfrm>
          <a:off x="1531281" y="1398887"/>
          <a:ext cx="2087876" cy="923778"/>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t>Supervisión</a:t>
          </a:r>
          <a:endParaRPr lang="es-ES" sz="1800" b="1" kern="1200" dirty="0"/>
        </a:p>
      </dsp:txBody>
      <dsp:txXfrm>
        <a:off x="1531281" y="1398887"/>
        <a:ext cx="2087876" cy="923778"/>
      </dsp:txXfrm>
    </dsp:sp>
    <dsp:sp modelId="{0998749B-FA38-47AF-A95A-4EC34C33613E}">
      <dsp:nvSpPr>
        <dsp:cNvPr id="0" name=""/>
        <dsp:cNvSpPr/>
      </dsp:nvSpPr>
      <dsp:spPr>
        <a:xfrm>
          <a:off x="4225157" y="1398887"/>
          <a:ext cx="4049190" cy="923778"/>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Ajustar condiciones </a:t>
          </a:r>
          <a:r>
            <a:rPr lang="es-ES" sz="1800" kern="1200" dirty="0" smtClean="0"/>
            <a:t> de trabajo del </a:t>
          </a:r>
          <a:r>
            <a:rPr lang="es-ES" sz="1800" kern="1200" dirty="0" smtClean="0"/>
            <a:t>proceso </a:t>
          </a:r>
          <a:r>
            <a:rPr lang="es-ES" sz="1800" kern="1200" dirty="0" smtClean="0"/>
            <a:t>de la máquina</a:t>
          </a:r>
          <a:endParaRPr lang="es-ES" sz="1800" kern="1200" dirty="0"/>
        </a:p>
      </dsp:txBody>
      <dsp:txXfrm>
        <a:off x="4225157" y="1398887"/>
        <a:ext cx="4049190" cy="923778"/>
      </dsp:txXfrm>
    </dsp:sp>
    <dsp:sp modelId="{A60276E2-2A75-4215-B0F9-014DCFE233FD}">
      <dsp:nvSpPr>
        <dsp:cNvPr id="0" name=""/>
        <dsp:cNvSpPr/>
      </dsp:nvSpPr>
      <dsp:spPr>
        <a:xfrm>
          <a:off x="1531281" y="2553610"/>
          <a:ext cx="2087876" cy="923778"/>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t>Alarmas</a:t>
          </a:r>
          <a:endParaRPr lang="es-ES" sz="1800" b="1" kern="1200" dirty="0"/>
        </a:p>
      </dsp:txBody>
      <dsp:txXfrm>
        <a:off x="1531281" y="2553610"/>
        <a:ext cx="2087876" cy="923778"/>
      </dsp:txXfrm>
    </dsp:sp>
    <dsp:sp modelId="{D489B67E-6F3E-40AB-A449-FB89AE096FCF}">
      <dsp:nvSpPr>
        <dsp:cNvPr id="0" name=""/>
        <dsp:cNvSpPr/>
      </dsp:nvSpPr>
      <dsp:spPr>
        <a:xfrm>
          <a:off x="4225157" y="2553610"/>
          <a:ext cx="4049190" cy="923778"/>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Errores dentro del proceso.</a:t>
          </a:r>
          <a:endParaRPr lang="es-ES" sz="1800" kern="1200" dirty="0"/>
        </a:p>
      </dsp:txBody>
      <dsp:txXfrm>
        <a:off x="4225157" y="2553610"/>
        <a:ext cx="4049190" cy="923778"/>
      </dsp:txXfrm>
    </dsp:sp>
    <dsp:sp modelId="{F7A34AEE-3B2A-4E90-8F12-9BEC9F948A6E}">
      <dsp:nvSpPr>
        <dsp:cNvPr id="0" name=""/>
        <dsp:cNvSpPr/>
      </dsp:nvSpPr>
      <dsp:spPr>
        <a:xfrm>
          <a:off x="1531281" y="3708332"/>
          <a:ext cx="2087876" cy="923778"/>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t>Históricos</a:t>
          </a:r>
          <a:endParaRPr lang="es-ES" sz="1800" b="1" kern="1200" dirty="0"/>
        </a:p>
      </dsp:txBody>
      <dsp:txXfrm>
        <a:off x="1531281" y="3708332"/>
        <a:ext cx="2087876" cy="923778"/>
      </dsp:txXfrm>
    </dsp:sp>
    <dsp:sp modelId="{08FF49B3-656A-485C-A420-B6EF69F307D6}">
      <dsp:nvSpPr>
        <dsp:cNvPr id="0" name=""/>
        <dsp:cNvSpPr/>
      </dsp:nvSpPr>
      <dsp:spPr>
        <a:xfrm>
          <a:off x="4225157" y="3708332"/>
          <a:ext cx="4049190" cy="923778"/>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Muestrear y almacenar en archivos</a:t>
          </a:r>
          <a:endParaRPr lang="es-ES" sz="1800" kern="1200" dirty="0"/>
        </a:p>
      </dsp:txBody>
      <dsp:txXfrm>
        <a:off x="4225157" y="3708332"/>
        <a:ext cx="4049190" cy="9237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44801-B9CB-46A0-B71E-5B4741270FD5}">
      <dsp:nvSpPr>
        <dsp:cNvPr id="0" name=""/>
        <dsp:cNvSpPr/>
      </dsp:nvSpPr>
      <dsp:spPr>
        <a:xfrm>
          <a:off x="0" y="693"/>
          <a:ext cx="5928320" cy="762938"/>
        </a:xfrm>
        <a:prstGeom prst="roundRect">
          <a:avLst/>
        </a:prstGeom>
        <a:gradFill rotWithShape="0">
          <a:gsLst>
            <a:gs pos="0">
              <a:schemeClr val="accent5">
                <a:shade val="50000"/>
                <a:hueOff val="0"/>
                <a:satOff val="0"/>
                <a:lumOff val="0"/>
                <a:alphaOff val="0"/>
                <a:tint val="50000"/>
                <a:satMod val="300000"/>
              </a:schemeClr>
            </a:gs>
            <a:gs pos="35000">
              <a:schemeClr val="accent5">
                <a:shade val="50000"/>
                <a:hueOff val="0"/>
                <a:satOff val="0"/>
                <a:lumOff val="0"/>
                <a:alphaOff val="0"/>
                <a:tint val="37000"/>
                <a:satMod val="300000"/>
              </a:schemeClr>
            </a:gs>
            <a:gs pos="100000">
              <a:schemeClr val="accent5">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just" defTabSz="1600200">
            <a:lnSpc>
              <a:spcPct val="90000"/>
            </a:lnSpc>
            <a:spcBef>
              <a:spcPct val="0"/>
            </a:spcBef>
            <a:spcAft>
              <a:spcPct val="35000"/>
            </a:spcAft>
          </a:pPr>
          <a:r>
            <a:rPr lang="es-ES" sz="3600" kern="1200" dirty="0" smtClean="0"/>
            <a:t>TECNOTROQUEL S.A.</a:t>
          </a:r>
          <a:r>
            <a:rPr lang="es-ES" sz="2400" kern="1200" dirty="0" smtClean="0"/>
            <a:t> 10 años</a:t>
          </a:r>
          <a:endParaRPr lang="es-ES" sz="2400" kern="1200" dirty="0"/>
        </a:p>
      </dsp:txBody>
      <dsp:txXfrm>
        <a:off x="37244" y="37937"/>
        <a:ext cx="5853832" cy="688450"/>
      </dsp:txXfrm>
    </dsp:sp>
    <dsp:sp modelId="{B0554DAE-F1ED-4714-97AC-B3FBA33F4492}">
      <dsp:nvSpPr>
        <dsp:cNvPr id="0" name=""/>
        <dsp:cNvSpPr/>
      </dsp:nvSpPr>
      <dsp:spPr>
        <a:xfrm>
          <a:off x="0" y="775936"/>
          <a:ext cx="5928320" cy="762938"/>
        </a:xfrm>
        <a:prstGeom prst="roundRect">
          <a:avLst/>
        </a:prstGeom>
        <a:gradFill rotWithShape="0">
          <a:gsLst>
            <a:gs pos="0">
              <a:schemeClr val="accent5">
                <a:shade val="50000"/>
                <a:hueOff val="101189"/>
                <a:satOff val="-2238"/>
                <a:lumOff val="16795"/>
                <a:alphaOff val="0"/>
                <a:tint val="50000"/>
                <a:satMod val="300000"/>
              </a:schemeClr>
            </a:gs>
            <a:gs pos="35000">
              <a:schemeClr val="accent5">
                <a:shade val="50000"/>
                <a:hueOff val="101189"/>
                <a:satOff val="-2238"/>
                <a:lumOff val="16795"/>
                <a:alphaOff val="0"/>
                <a:tint val="37000"/>
                <a:satMod val="300000"/>
              </a:schemeClr>
            </a:gs>
            <a:gs pos="100000">
              <a:schemeClr val="accent5">
                <a:shade val="50000"/>
                <a:hueOff val="101189"/>
                <a:satOff val="-2238"/>
                <a:lumOff val="1679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s-ES" sz="3600" kern="1200" dirty="0" smtClean="0"/>
            <a:t>Máquina</a:t>
          </a:r>
          <a:r>
            <a:rPr lang="es-ES" sz="3700" kern="1200" dirty="0" smtClean="0"/>
            <a:t> Van Dorn año 1985</a:t>
          </a:r>
          <a:endParaRPr lang="es-ES" sz="3700" kern="1200" dirty="0"/>
        </a:p>
      </dsp:txBody>
      <dsp:txXfrm>
        <a:off x="37244" y="813180"/>
        <a:ext cx="5853832" cy="688450"/>
      </dsp:txXfrm>
    </dsp:sp>
    <dsp:sp modelId="{7CC46440-283E-4601-B89C-451079807E5B}">
      <dsp:nvSpPr>
        <dsp:cNvPr id="0" name=""/>
        <dsp:cNvSpPr/>
      </dsp:nvSpPr>
      <dsp:spPr>
        <a:xfrm>
          <a:off x="0" y="1551180"/>
          <a:ext cx="5928320" cy="762938"/>
        </a:xfrm>
        <a:prstGeom prst="roundRect">
          <a:avLst/>
        </a:prstGeom>
        <a:gradFill rotWithShape="0">
          <a:gsLst>
            <a:gs pos="0">
              <a:schemeClr val="accent5">
                <a:shade val="50000"/>
                <a:hueOff val="202378"/>
                <a:satOff val="-4476"/>
                <a:lumOff val="33590"/>
                <a:alphaOff val="0"/>
                <a:tint val="50000"/>
                <a:satMod val="300000"/>
              </a:schemeClr>
            </a:gs>
            <a:gs pos="35000">
              <a:schemeClr val="accent5">
                <a:shade val="50000"/>
                <a:hueOff val="202378"/>
                <a:satOff val="-4476"/>
                <a:lumOff val="33590"/>
                <a:alphaOff val="0"/>
                <a:tint val="37000"/>
                <a:satMod val="300000"/>
              </a:schemeClr>
            </a:gs>
            <a:gs pos="100000">
              <a:schemeClr val="accent5">
                <a:shade val="50000"/>
                <a:hueOff val="202378"/>
                <a:satOff val="-4476"/>
                <a:lumOff val="3359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s-ES" sz="3600" kern="1200" dirty="0" smtClean="0"/>
            <a:t>Producción Empresa</a:t>
          </a:r>
          <a:endParaRPr lang="es-ES" sz="3600" kern="1200" dirty="0"/>
        </a:p>
      </dsp:txBody>
      <dsp:txXfrm>
        <a:off x="37244" y="1588424"/>
        <a:ext cx="5853832" cy="688450"/>
      </dsp:txXfrm>
    </dsp:sp>
    <dsp:sp modelId="{F97CC6FC-FAF7-4231-9A0A-0EABC6504085}">
      <dsp:nvSpPr>
        <dsp:cNvPr id="0" name=""/>
        <dsp:cNvSpPr/>
      </dsp:nvSpPr>
      <dsp:spPr>
        <a:xfrm>
          <a:off x="0" y="2326423"/>
          <a:ext cx="5928320" cy="762938"/>
        </a:xfrm>
        <a:prstGeom prst="roundRect">
          <a:avLst/>
        </a:prstGeom>
        <a:gradFill rotWithShape="0">
          <a:gsLst>
            <a:gs pos="0">
              <a:schemeClr val="accent5">
                <a:shade val="50000"/>
                <a:hueOff val="202378"/>
                <a:satOff val="-4476"/>
                <a:lumOff val="33590"/>
                <a:alphaOff val="0"/>
                <a:tint val="50000"/>
                <a:satMod val="300000"/>
              </a:schemeClr>
            </a:gs>
            <a:gs pos="35000">
              <a:schemeClr val="accent5">
                <a:shade val="50000"/>
                <a:hueOff val="202378"/>
                <a:satOff val="-4476"/>
                <a:lumOff val="33590"/>
                <a:alphaOff val="0"/>
                <a:tint val="37000"/>
                <a:satMod val="300000"/>
              </a:schemeClr>
            </a:gs>
            <a:gs pos="100000">
              <a:schemeClr val="accent5">
                <a:shade val="50000"/>
                <a:hueOff val="202378"/>
                <a:satOff val="-4476"/>
                <a:lumOff val="3359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s-ES" sz="3600" kern="1200" dirty="0" smtClean="0"/>
            <a:t>Repotenciación</a:t>
          </a:r>
          <a:endParaRPr lang="es-ES" sz="3600" kern="1200" dirty="0"/>
        </a:p>
      </dsp:txBody>
      <dsp:txXfrm>
        <a:off x="37244" y="2363667"/>
        <a:ext cx="5853832" cy="688450"/>
      </dsp:txXfrm>
    </dsp:sp>
    <dsp:sp modelId="{2FBA72FB-7B79-4A86-BFBC-4E60C74F6136}">
      <dsp:nvSpPr>
        <dsp:cNvPr id="0" name=""/>
        <dsp:cNvSpPr/>
      </dsp:nvSpPr>
      <dsp:spPr>
        <a:xfrm>
          <a:off x="0" y="3101666"/>
          <a:ext cx="5928320" cy="762938"/>
        </a:xfrm>
        <a:prstGeom prst="roundRect">
          <a:avLst/>
        </a:prstGeom>
        <a:gradFill rotWithShape="0">
          <a:gsLst>
            <a:gs pos="0">
              <a:schemeClr val="accent5">
                <a:shade val="50000"/>
                <a:hueOff val="101189"/>
                <a:satOff val="-2238"/>
                <a:lumOff val="16795"/>
                <a:alphaOff val="0"/>
                <a:tint val="50000"/>
                <a:satMod val="300000"/>
              </a:schemeClr>
            </a:gs>
            <a:gs pos="35000">
              <a:schemeClr val="accent5">
                <a:shade val="50000"/>
                <a:hueOff val="101189"/>
                <a:satOff val="-2238"/>
                <a:lumOff val="16795"/>
                <a:alphaOff val="0"/>
                <a:tint val="37000"/>
                <a:satMod val="300000"/>
              </a:schemeClr>
            </a:gs>
            <a:gs pos="100000">
              <a:schemeClr val="accent5">
                <a:shade val="50000"/>
                <a:hueOff val="101189"/>
                <a:satOff val="-2238"/>
                <a:lumOff val="1679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s-ES" sz="3600" kern="1200" dirty="0" smtClean="0"/>
            <a:t>Medio Ambiente</a:t>
          </a:r>
          <a:endParaRPr lang="es-ES" sz="3600" kern="1200" dirty="0"/>
        </a:p>
      </dsp:txBody>
      <dsp:txXfrm>
        <a:off x="37244" y="3138910"/>
        <a:ext cx="5853832" cy="68845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24490-FD47-4300-A992-CF57895C0264}">
      <dsp:nvSpPr>
        <dsp:cNvPr id="0" name=""/>
        <dsp:cNvSpPr/>
      </dsp:nvSpPr>
      <dsp:spPr>
        <a:xfrm>
          <a:off x="939508" y="2411494"/>
          <a:ext cx="1139067" cy="1986303"/>
        </a:xfrm>
        <a:custGeom>
          <a:avLst/>
          <a:gdLst/>
          <a:ahLst/>
          <a:cxnLst/>
          <a:rect l="0" t="0" r="0" b="0"/>
          <a:pathLst>
            <a:path>
              <a:moveTo>
                <a:pt x="0" y="0"/>
              </a:moveTo>
              <a:lnTo>
                <a:pt x="569533" y="0"/>
              </a:lnTo>
              <a:lnTo>
                <a:pt x="569533" y="1986303"/>
              </a:lnTo>
              <a:lnTo>
                <a:pt x="1139067" y="1986303"/>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S" sz="800" kern="1200"/>
        </a:p>
      </dsp:txBody>
      <dsp:txXfrm>
        <a:off x="1451798" y="3347402"/>
        <a:ext cx="114486" cy="114486"/>
      </dsp:txXfrm>
    </dsp:sp>
    <dsp:sp modelId="{1FE1A9C1-BD28-4BBB-8B35-C23CA47FA467}">
      <dsp:nvSpPr>
        <dsp:cNvPr id="0" name=""/>
        <dsp:cNvSpPr/>
      </dsp:nvSpPr>
      <dsp:spPr>
        <a:xfrm>
          <a:off x="3619376" y="2854449"/>
          <a:ext cx="910308" cy="406534"/>
        </a:xfrm>
        <a:custGeom>
          <a:avLst/>
          <a:gdLst/>
          <a:ahLst/>
          <a:cxnLst/>
          <a:rect l="0" t="0" r="0" b="0"/>
          <a:pathLst>
            <a:path>
              <a:moveTo>
                <a:pt x="0" y="0"/>
              </a:moveTo>
              <a:lnTo>
                <a:pt x="455154" y="0"/>
              </a:lnTo>
              <a:lnTo>
                <a:pt x="455154" y="406534"/>
              </a:lnTo>
              <a:lnTo>
                <a:pt x="910308" y="406534"/>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049606" y="3032792"/>
        <a:ext cx="49848" cy="49848"/>
      </dsp:txXfrm>
    </dsp:sp>
    <dsp:sp modelId="{5F12248C-8710-45D0-927A-DDE95E973FD1}">
      <dsp:nvSpPr>
        <dsp:cNvPr id="0" name=""/>
        <dsp:cNvSpPr/>
      </dsp:nvSpPr>
      <dsp:spPr>
        <a:xfrm>
          <a:off x="3619376" y="2657863"/>
          <a:ext cx="910308" cy="196585"/>
        </a:xfrm>
        <a:custGeom>
          <a:avLst/>
          <a:gdLst/>
          <a:ahLst/>
          <a:cxnLst/>
          <a:rect l="0" t="0" r="0" b="0"/>
          <a:pathLst>
            <a:path>
              <a:moveTo>
                <a:pt x="0" y="196585"/>
              </a:moveTo>
              <a:lnTo>
                <a:pt x="455154" y="196585"/>
              </a:lnTo>
              <a:lnTo>
                <a:pt x="455154" y="0"/>
              </a:lnTo>
              <a:lnTo>
                <a:pt x="910308"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051248" y="2732874"/>
        <a:ext cx="46564" cy="46564"/>
      </dsp:txXfrm>
    </dsp:sp>
    <dsp:sp modelId="{127CBA01-E8C2-4299-ABE7-65D4F49D31F3}">
      <dsp:nvSpPr>
        <dsp:cNvPr id="0" name=""/>
        <dsp:cNvSpPr/>
      </dsp:nvSpPr>
      <dsp:spPr>
        <a:xfrm>
          <a:off x="939508" y="2411494"/>
          <a:ext cx="1111048" cy="442954"/>
        </a:xfrm>
        <a:custGeom>
          <a:avLst/>
          <a:gdLst/>
          <a:ahLst/>
          <a:cxnLst/>
          <a:rect l="0" t="0" r="0" b="0"/>
          <a:pathLst>
            <a:path>
              <a:moveTo>
                <a:pt x="0" y="0"/>
              </a:moveTo>
              <a:lnTo>
                <a:pt x="555524" y="0"/>
              </a:lnTo>
              <a:lnTo>
                <a:pt x="555524" y="442954"/>
              </a:lnTo>
              <a:lnTo>
                <a:pt x="1111048" y="442954"/>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465129" y="2603069"/>
        <a:ext cx="59804" cy="59804"/>
      </dsp:txXfrm>
    </dsp:sp>
    <dsp:sp modelId="{E6527394-C00D-4A4D-A090-C0D69DC97B87}">
      <dsp:nvSpPr>
        <dsp:cNvPr id="0" name=""/>
        <dsp:cNvSpPr/>
      </dsp:nvSpPr>
      <dsp:spPr>
        <a:xfrm>
          <a:off x="3842917" y="1040981"/>
          <a:ext cx="1329339" cy="925659"/>
        </a:xfrm>
        <a:custGeom>
          <a:avLst/>
          <a:gdLst/>
          <a:ahLst/>
          <a:cxnLst/>
          <a:rect l="0" t="0" r="0" b="0"/>
          <a:pathLst>
            <a:path>
              <a:moveTo>
                <a:pt x="0" y="0"/>
              </a:moveTo>
              <a:lnTo>
                <a:pt x="664669" y="0"/>
              </a:lnTo>
              <a:lnTo>
                <a:pt x="664669" y="925659"/>
              </a:lnTo>
              <a:lnTo>
                <a:pt x="1329339" y="925659"/>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467091" y="1463314"/>
        <a:ext cx="80993" cy="80993"/>
      </dsp:txXfrm>
    </dsp:sp>
    <dsp:sp modelId="{5BD37AF2-A06C-4A4C-A5B8-A1A7B6D013F5}">
      <dsp:nvSpPr>
        <dsp:cNvPr id="0" name=""/>
        <dsp:cNvSpPr/>
      </dsp:nvSpPr>
      <dsp:spPr>
        <a:xfrm>
          <a:off x="3842917" y="1040981"/>
          <a:ext cx="1329339" cy="456832"/>
        </a:xfrm>
        <a:custGeom>
          <a:avLst/>
          <a:gdLst/>
          <a:ahLst/>
          <a:cxnLst/>
          <a:rect l="0" t="0" r="0" b="0"/>
          <a:pathLst>
            <a:path>
              <a:moveTo>
                <a:pt x="0" y="0"/>
              </a:moveTo>
              <a:lnTo>
                <a:pt x="664669" y="0"/>
              </a:lnTo>
              <a:lnTo>
                <a:pt x="664669" y="456832"/>
              </a:lnTo>
              <a:lnTo>
                <a:pt x="1329339" y="456832"/>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472446" y="1234256"/>
        <a:ext cx="70282" cy="70282"/>
      </dsp:txXfrm>
    </dsp:sp>
    <dsp:sp modelId="{93F4B312-76CB-4090-8821-50EE63446F74}">
      <dsp:nvSpPr>
        <dsp:cNvPr id="0" name=""/>
        <dsp:cNvSpPr/>
      </dsp:nvSpPr>
      <dsp:spPr>
        <a:xfrm>
          <a:off x="3842917" y="995261"/>
          <a:ext cx="1329324" cy="91440"/>
        </a:xfrm>
        <a:custGeom>
          <a:avLst/>
          <a:gdLst/>
          <a:ahLst/>
          <a:cxnLst/>
          <a:rect l="0" t="0" r="0" b="0"/>
          <a:pathLst>
            <a:path>
              <a:moveTo>
                <a:pt x="0" y="45720"/>
              </a:moveTo>
              <a:lnTo>
                <a:pt x="664662" y="45720"/>
              </a:lnTo>
              <a:lnTo>
                <a:pt x="664662" y="57502"/>
              </a:lnTo>
              <a:lnTo>
                <a:pt x="1329324" y="57502"/>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474345" y="1007747"/>
        <a:ext cx="66468" cy="66468"/>
      </dsp:txXfrm>
    </dsp:sp>
    <dsp:sp modelId="{6C9D3650-4332-4164-A5F3-54B4E0DBA0C8}">
      <dsp:nvSpPr>
        <dsp:cNvPr id="0" name=""/>
        <dsp:cNvSpPr/>
      </dsp:nvSpPr>
      <dsp:spPr>
        <a:xfrm>
          <a:off x="3842917" y="692729"/>
          <a:ext cx="1318750" cy="348251"/>
        </a:xfrm>
        <a:custGeom>
          <a:avLst/>
          <a:gdLst/>
          <a:ahLst/>
          <a:cxnLst/>
          <a:rect l="0" t="0" r="0" b="0"/>
          <a:pathLst>
            <a:path>
              <a:moveTo>
                <a:pt x="0" y="348251"/>
              </a:moveTo>
              <a:lnTo>
                <a:pt x="659375" y="348251"/>
              </a:lnTo>
              <a:lnTo>
                <a:pt x="659375" y="0"/>
              </a:lnTo>
              <a:lnTo>
                <a:pt x="1318750"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468194" y="832756"/>
        <a:ext cx="68197" cy="68197"/>
      </dsp:txXfrm>
    </dsp:sp>
    <dsp:sp modelId="{3CBCDF30-1105-4D8B-94D5-25E4B4AB541E}">
      <dsp:nvSpPr>
        <dsp:cNvPr id="0" name=""/>
        <dsp:cNvSpPr/>
      </dsp:nvSpPr>
      <dsp:spPr>
        <a:xfrm>
          <a:off x="3842917" y="167141"/>
          <a:ext cx="1318750" cy="873840"/>
        </a:xfrm>
        <a:custGeom>
          <a:avLst/>
          <a:gdLst/>
          <a:ahLst/>
          <a:cxnLst/>
          <a:rect l="0" t="0" r="0" b="0"/>
          <a:pathLst>
            <a:path>
              <a:moveTo>
                <a:pt x="0" y="873840"/>
              </a:moveTo>
              <a:lnTo>
                <a:pt x="659375" y="873840"/>
              </a:lnTo>
              <a:lnTo>
                <a:pt x="659375" y="0"/>
              </a:lnTo>
              <a:lnTo>
                <a:pt x="1318750"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462743" y="564511"/>
        <a:ext cx="79099" cy="79099"/>
      </dsp:txXfrm>
    </dsp:sp>
    <dsp:sp modelId="{6EEBE85B-F502-4B7E-8515-1F15C64EAC0C}">
      <dsp:nvSpPr>
        <dsp:cNvPr id="0" name=""/>
        <dsp:cNvSpPr/>
      </dsp:nvSpPr>
      <dsp:spPr>
        <a:xfrm>
          <a:off x="939508" y="1040981"/>
          <a:ext cx="1152135" cy="1370512"/>
        </a:xfrm>
        <a:custGeom>
          <a:avLst/>
          <a:gdLst/>
          <a:ahLst/>
          <a:cxnLst/>
          <a:rect l="0" t="0" r="0" b="0"/>
          <a:pathLst>
            <a:path>
              <a:moveTo>
                <a:pt x="0" y="1370512"/>
              </a:moveTo>
              <a:lnTo>
                <a:pt x="576067" y="1370512"/>
              </a:lnTo>
              <a:lnTo>
                <a:pt x="576067" y="0"/>
              </a:lnTo>
              <a:lnTo>
                <a:pt x="1152135" y="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1470814" y="1681476"/>
        <a:ext cx="89522" cy="89522"/>
      </dsp:txXfrm>
    </dsp:sp>
    <dsp:sp modelId="{E41D3809-B005-4A92-8750-C3A4CF859DC2}">
      <dsp:nvSpPr>
        <dsp:cNvPr id="0" name=""/>
        <dsp:cNvSpPr/>
      </dsp:nvSpPr>
      <dsp:spPr>
        <a:xfrm rot="16200000">
          <a:off x="-1779566" y="2099421"/>
          <a:ext cx="4814002" cy="624146"/>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Control de temperatura</a:t>
          </a:r>
          <a:endParaRPr lang="es-ES" sz="2400" b="1" kern="1200" dirty="0"/>
        </a:p>
      </dsp:txBody>
      <dsp:txXfrm>
        <a:off x="-1779566" y="2099421"/>
        <a:ext cx="4814002" cy="624146"/>
      </dsp:txXfrm>
    </dsp:sp>
    <dsp:sp modelId="{4ACC8C10-6C1E-4C8C-834E-B4512D07D353}">
      <dsp:nvSpPr>
        <dsp:cNvPr id="0" name=""/>
        <dsp:cNvSpPr/>
      </dsp:nvSpPr>
      <dsp:spPr>
        <a:xfrm>
          <a:off x="2091643" y="754042"/>
          <a:ext cx="1751274" cy="573877"/>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_tradnl" sz="1400" b="1" kern="1200" dirty="0" smtClean="0"/>
            <a:t>Selección de un controlador</a:t>
          </a:r>
          <a:endParaRPr lang="es-ES" sz="1400" b="1" kern="1200" dirty="0"/>
        </a:p>
      </dsp:txBody>
      <dsp:txXfrm>
        <a:off x="2091643" y="754042"/>
        <a:ext cx="1751274" cy="573877"/>
      </dsp:txXfrm>
    </dsp:sp>
    <dsp:sp modelId="{AD38CBE4-C98D-4A35-BFA4-0486ED26E33F}">
      <dsp:nvSpPr>
        <dsp:cNvPr id="0" name=""/>
        <dsp:cNvSpPr/>
      </dsp:nvSpPr>
      <dsp:spPr>
        <a:xfrm>
          <a:off x="5161668" y="0"/>
          <a:ext cx="1568820" cy="33428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Tipo de entrada </a:t>
          </a:r>
          <a:endParaRPr lang="es-ES" sz="1400" kern="1200" dirty="0"/>
        </a:p>
      </dsp:txBody>
      <dsp:txXfrm>
        <a:off x="5161668" y="0"/>
        <a:ext cx="1568820" cy="334283"/>
      </dsp:txXfrm>
    </dsp:sp>
    <dsp:sp modelId="{615CBDF5-9EB5-4850-946A-D1AE8CE290D6}">
      <dsp:nvSpPr>
        <dsp:cNvPr id="0" name=""/>
        <dsp:cNvSpPr/>
      </dsp:nvSpPr>
      <dsp:spPr>
        <a:xfrm>
          <a:off x="5161668" y="561594"/>
          <a:ext cx="1878003" cy="262270"/>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Rango de temperatura</a:t>
          </a:r>
          <a:endParaRPr lang="es-ES" sz="1400" kern="1200" dirty="0"/>
        </a:p>
      </dsp:txBody>
      <dsp:txXfrm>
        <a:off x="5161668" y="561594"/>
        <a:ext cx="1878003" cy="262270"/>
      </dsp:txXfrm>
    </dsp:sp>
    <dsp:sp modelId="{7244DB31-D71E-41F8-9D40-B9564B3AD58B}">
      <dsp:nvSpPr>
        <dsp:cNvPr id="0" name=""/>
        <dsp:cNvSpPr/>
      </dsp:nvSpPr>
      <dsp:spPr>
        <a:xfrm>
          <a:off x="5172242" y="921624"/>
          <a:ext cx="1568820" cy="262279"/>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Tipo de salida</a:t>
          </a:r>
          <a:endParaRPr lang="es-ES" sz="1400" kern="1200" dirty="0"/>
        </a:p>
      </dsp:txBody>
      <dsp:txXfrm>
        <a:off x="5172242" y="921624"/>
        <a:ext cx="1568820" cy="262279"/>
      </dsp:txXfrm>
    </dsp:sp>
    <dsp:sp modelId="{FA70428D-D207-4C85-B8F6-8014FD0864E3}">
      <dsp:nvSpPr>
        <dsp:cNvPr id="0" name=""/>
        <dsp:cNvSpPr/>
      </dsp:nvSpPr>
      <dsp:spPr>
        <a:xfrm>
          <a:off x="5172257" y="1327920"/>
          <a:ext cx="2288893" cy="339788"/>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Algoritmo de control necesario</a:t>
          </a:r>
          <a:endParaRPr lang="es-ES" sz="1400" kern="1200" dirty="0"/>
        </a:p>
      </dsp:txBody>
      <dsp:txXfrm>
        <a:off x="5172257" y="1327920"/>
        <a:ext cx="2288893" cy="339788"/>
      </dsp:txXfrm>
    </dsp:sp>
    <dsp:sp modelId="{8F661C40-D9D4-4D13-AFD5-F736AC79EC32}">
      <dsp:nvSpPr>
        <dsp:cNvPr id="0" name=""/>
        <dsp:cNvSpPr/>
      </dsp:nvSpPr>
      <dsp:spPr>
        <a:xfrm>
          <a:off x="5172257" y="1787283"/>
          <a:ext cx="2230109" cy="358714"/>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Número y tipos de salida</a:t>
          </a:r>
          <a:endParaRPr lang="es-ES" sz="1400" kern="1200" dirty="0"/>
        </a:p>
      </dsp:txBody>
      <dsp:txXfrm>
        <a:off x="5172257" y="1787283"/>
        <a:ext cx="2230109" cy="358714"/>
      </dsp:txXfrm>
    </dsp:sp>
    <dsp:sp modelId="{B629883F-5F2C-4939-A7DD-908DA7B1BFA5}">
      <dsp:nvSpPr>
        <dsp:cNvPr id="0" name=""/>
        <dsp:cNvSpPr/>
      </dsp:nvSpPr>
      <dsp:spPr>
        <a:xfrm>
          <a:off x="2050556" y="2509457"/>
          <a:ext cx="1568820" cy="689984"/>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_tradnl" sz="1400" b="1" kern="1200" dirty="0" smtClean="0"/>
            <a:t>Tipo de control</a:t>
          </a:r>
          <a:endParaRPr lang="es-ES" sz="1400" b="1" kern="1200" dirty="0"/>
        </a:p>
      </dsp:txBody>
      <dsp:txXfrm>
        <a:off x="2050556" y="2509457"/>
        <a:ext cx="1568820" cy="689984"/>
      </dsp:txXfrm>
    </dsp:sp>
    <dsp:sp modelId="{11089127-0E06-48FC-8136-8D32A53B0712}">
      <dsp:nvSpPr>
        <dsp:cNvPr id="0" name=""/>
        <dsp:cNvSpPr/>
      </dsp:nvSpPr>
      <dsp:spPr>
        <a:xfrm>
          <a:off x="4529684" y="2418714"/>
          <a:ext cx="1784015" cy="478298"/>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Controlador de temperatura ON / OFF</a:t>
          </a:r>
          <a:endParaRPr lang="es-ES" sz="1400" kern="1200" dirty="0"/>
        </a:p>
      </dsp:txBody>
      <dsp:txXfrm>
        <a:off x="4529684" y="2418714"/>
        <a:ext cx="1784015" cy="478298"/>
      </dsp:txXfrm>
    </dsp:sp>
    <dsp:sp modelId="{CC9BDD68-D060-4D64-9B93-24B5CC1F10A5}">
      <dsp:nvSpPr>
        <dsp:cNvPr id="0" name=""/>
        <dsp:cNvSpPr/>
      </dsp:nvSpPr>
      <dsp:spPr>
        <a:xfrm>
          <a:off x="4529684" y="3021834"/>
          <a:ext cx="1743665" cy="478298"/>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Controlador de temperatura PID</a:t>
          </a:r>
          <a:endParaRPr lang="es-ES" sz="1400" kern="1200" dirty="0"/>
        </a:p>
      </dsp:txBody>
      <dsp:txXfrm>
        <a:off x="4529684" y="3021834"/>
        <a:ext cx="1743665" cy="478298"/>
      </dsp:txXfrm>
    </dsp:sp>
    <dsp:sp modelId="{E359452D-473D-4E9D-9318-699A79DEE27F}">
      <dsp:nvSpPr>
        <dsp:cNvPr id="0" name=""/>
        <dsp:cNvSpPr/>
      </dsp:nvSpPr>
      <dsp:spPr>
        <a:xfrm>
          <a:off x="2078575" y="4097242"/>
          <a:ext cx="1686356" cy="601111"/>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t>Tamaños DIN estándar</a:t>
          </a:r>
          <a:endParaRPr lang="es-ES" sz="1600" b="1" kern="1200" dirty="0"/>
        </a:p>
      </dsp:txBody>
      <dsp:txXfrm>
        <a:off x="2078575" y="4097242"/>
        <a:ext cx="1686356" cy="60111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0DFFA-18C3-41FF-983E-5D10BA5400A1}">
      <dsp:nvSpPr>
        <dsp:cNvPr id="0" name=""/>
        <dsp:cNvSpPr/>
      </dsp:nvSpPr>
      <dsp:spPr>
        <a:xfrm>
          <a:off x="663774" y="2581589"/>
          <a:ext cx="853288" cy="1978765"/>
        </a:xfrm>
        <a:custGeom>
          <a:avLst/>
          <a:gdLst/>
          <a:ahLst/>
          <a:cxnLst/>
          <a:rect l="0" t="0" r="0" b="0"/>
          <a:pathLst>
            <a:path>
              <a:moveTo>
                <a:pt x="0" y="0"/>
              </a:moveTo>
              <a:lnTo>
                <a:pt x="426644" y="0"/>
              </a:lnTo>
              <a:lnTo>
                <a:pt x="426644" y="1978765"/>
              </a:lnTo>
              <a:lnTo>
                <a:pt x="853288" y="1978765"/>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1036546" y="3517100"/>
        <a:ext cx="107745" cy="107745"/>
      </dsp:txXfrm>
    </dsp:sp>
    <dsp:sp modelId="{B7E5758F-4453-46B9-8821-1F0A0512D5F2}">
      <dsp:nvSpPr>
        <dsp:cNvPr id="0" name=""/>
        <dsp:cNvSpPr/>
      </dsp:nvSpPr>
      <dsp:spPr>
        <a:xfrm>
          <a:off x="663774" y="2581589"/>
          <a:ext cx="853288" cy="1288727"/>
        </a:xfrm>
        <a:custGeom>
          <a:avLst/>
          <a:gdLst/>
          <a:ahLst/>
          <a:cxnLst/>
          <a:rect l="0" t="0" r="0" b="0"/>
          <a:pathLst>
            <a:path>
              <a:moveTo>
                <a:pt x="0" y="0"/>
              </a:moveTo>
              <a:lnTo>
                <a:pt x="426644" y="0"/>
              </a:lnTo>
              <a:lnTo>
                <a:pt x="426644" y="1288727"/>
              </a:lnTo>
              <a:lnTo>
                <a:pt x="853288" y="1288727"/>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051778" y="3187313"/>
        <a:ext cx="77280" cy="77280"/>
      </dsp:txXfrm>
    </dsp:sp>
    <dsp:sp modelId="{F3DE3F27-FC10-4C66-8026-3F75F14B0A78}">
      <dsp:nvSpPr>
        <dsp:cNvPr id="0" name=""/>
        <dsp:cNvSpPr/>
      </dsp:nvSpPr>
      <dsp:spPr>
        <a:xfrm>
          <a:off x="663774" y="2581589"/>
          <a:ext cx="853288" cy="595482"/>
        </a:xfrm>
        <a:custGeom>
          <a:avLst/>
          <a:gdLst/>
          <a:ahLst/>
          <a:cxnLst/>
          <a:rect l="0" t="0" r="0" b="0"/>
          <a:pathLst>
            <a:path>
              <a:moveTo>
                <a:pt x="0" y="0"/>
              </a:moveTo>
              <a:lnTo>
                <a:pt x="426644" y="0"/>
              </a:lnTo>
              <a:lnTo>
                <a:pt x="426644" y="595482"/>
              </a:lnTo>
              <a:lnTo>
                <a:pt x="853288" y="595482"/>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064405" y="2853317"/>
        <a:ext cx="52026" cy="52026"/>
      </dsp:txXfrm>
    </dsp:sp>
    <dsp:sp modelId="{DC6B3BA4-5056-45B5-9071-94DE65DE60A8}">
      <dsp:nvSpPr>
        <dsp:cNvPr id="0" name=""/>
        <dsp:cNvSpPr/>
      </dsp:nvSpPr>
      <dsp:spPr>
        <a:xfrm>
          <a:off x="663774" y="2534906"/>
          <a:ext cx="853288" cy="91440"/>
        </a:xfrm>
        <a:custGeom>
          <a:avLst/>
          <a:gdLst/>
          <a:ahLst/>
          <a:cxnLst/>
          <a:rect l="0" t="0" r="0" b="0"/>
          <a:pathLst>
            <a:path>
              <a:moveTo>
                <a:pt x="0" y="46682"/>
              </a:moveTo>
              <a:lnTo>
                <a:pt x="426644" y="46682"/>
              </a:lnTo>
              <a:lnTo>
                <a:pt x="426644" y="45720"/>
              </a:lnTo>
              <a:lnTo>
                <a:pt x="853288" y="4572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069086" y="2559294"/>
        <a:ext cx="42664" cy="42664"/>
      </dsp:txXfrm>
    </dsp:sp>
    <dsp:sp modelId="{127CBA01-E8C2-4299-ABE7-65D4F49D31F3}">
      <dsp:nvSpPr>
        <dsp:cNvPr id="0" name=""/>
        <dsp:cNvSpPr/>
      </dsp:nvSpPr>
      <dsp:spPr>
        <a:xfrm>
          <a:off x="663774" y="1941085"/>
          <a:ext cx="853288" cy="640504"/>
        </a:xfrm>
        <a:custGeom>
          <a:avLst/>
          <a:gdLst/>
          <a:ahLst/>
          <a:cxnLst/>
          <a:rect l="0" t="0" r="0" b="0"/>
          <a:pathLst>
            <a:path>
              <a:moveTo>
                <a:pt x="0" y="640504"/>
              </a:moveTo>
              <a:lnTo>
                <a:pt x="426644" y="640504"/>
              </a:lnTo>
              <a:lnTo>
                <a:pt x="426644" y="0"/>
              </a:lnTo>
              <a:lnTo>
                <a:pt x="853288" y="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063745" y="2234664"/>
        <a:ext cx="53346" cy="53346"/>
      </dsp:txXfrm>
    </dsp:sp>
    <dsp:sp modelId="{6EEBE85B-F502-4B7E-8515-1F15C64EAC0C}">
      <dsp:nvSpPr>
        <dsp:cNvPr id="0" name=""/>
        <dsp:cNvSpPr/>
      </dsp:nvSpPr>
      <dsp:spPr>
        <a:xfrm>
          <a:off x="663774" y="1334194"/>
          <a:ext cx="853288" cy="1247395"/>
        </a:xfrm>
        <a:custGeom>
          <a:avLst/>
          <a:gdLst/>
          <a:ahLst/>
          <a:cxnLst/>
          <a:rect l="0" t="0" r="0" b="0"/>
          <a:pathLst>
            <a:path>
              <a:moveTo>
                <a:pt x="0" y="1247395"/>
              </a:moveTo>
              <a:lnTo>
                <a:pt x="426644" y="1247395"/>
              </a:lnTo>
              <a:lnTo>
                <a:pt x="426644" y="0"/>
              </a:lnTo>
              <a:lnTo>
                <a:pt x="853288" y="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052635" y="1920109"/>
        <a:ext cx="75566" cy="75566"/>
      </dsp:txXfrm>
    </dsp:sp>
    <dsp:sp modelId="{432D99D9-BE41-4EF8-93CF-08DFCB6BF586}">
      <dsp:nvSpPr>
        <dsp:cNvPr id="0" name=""/>
        <dsp:cNvSpPr/>
      </dsp:nvSpPr>
      <dsp:spPr>
        <a:xfrm>
          <a:off x="3924986" y="743682"/>
          <a:ext cx="1134918" cy="2110596"/>
        </a:xfrm>
        <a:custGeom>
          <a:avLst/>
          <a:gdLst/>
          <a:ahLst/>
          <a:cxnLst/>
          <a:rect l="0" t="0" r="0" b="0"/>
          <a:pathLst>
            <a:path>
              <a:moveTo>
                <a:pt x="0" y="0"/>
              </a:moveTo>
              <a:lnTo>
                <a:pt x="567459" y="0"/>
              </a:lnTo>
              <a:lnTo>
                <a:pt x="567459" y="2110596"/>
              </a:lnTo>
              <a:lnTo>
                <a:pt x="1134918" y="2110596"/>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C" sz="800" kern="1200"/>
        </a:p>
      </dsp:txBody>
      <dsp:txXfrm>
        <a:off x="4432536" y="1739070"/>
        <a:ext cx="119819" cy="119819"/>
      </dsp:txXfrm>
    </dsp:sp>
    <dsp:sp modelId="{8EAC4065-7A34-4EB4-AD2E-41FA95420E5E}">
      <dsp:nvSpPr>
        <dsp:cNvPr id="0" name=""/>
        <dsp:cNvSpPr/>
      </dsp:nvSpPr>
      <dsp:spPr>
        <a:xfrm>
          <a:off x="3924986" y="743682"/>
          <a:ext cx="1141525" cy="1409025"/>
        </a:xfrm>
        <a:custGeom>
          <a:avLst/>
          <a:gdLst/>
          <a:ahLst/>
          <a:cxnLst/>
          <a:rect l="0" t="0" r="0" b="0"/>
          <a:pathLst>
            <a:path>
              <a:moveTo>
                <a:pt x="0" y="0"/>
              </a:moveTo>
              <a:lnTo>
                <a:pt x="570762" y="0"/>
              </a:lnTo>
              <a:lnTo>
                <a:pt x="570762" y="1409025"/>
              </a:lnTo>
              <a:lnTo>
                <a:pt x="1141525" y="1409025"/>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4450414" y="1402859"/>
        <a:ext cx="90670" cy="90670"/>
      </dsp:txXfrm>
    </dsp:sp>
    <dsp:sp modelId="{AEEB715A-B3F7-494C-A0EE-C120CC1A3E70}">
      <dsp:nvSpPr>
        <dsp:cNvPr id="0" name=""/>
        <dsp:cNvSpPr/>
      </dsp:nvSpPr>
      <dsp:spPr>
        <a:xfrm>
          <a:off x="3924986" y="743682"/>
          <a:ext cx="1134918" cy="776061"/>
        </a:xfrm>
        <a:custGeom>
          <a:avLst/>
          <a:gdLst/>
          <a:ahLst/>
          <a:cxnLst/>
          <a:rect l="0" t="0" r="0" b="0"/>
          <a:pathLst>
            <a:path>
              <a:moveTo>
                <a:pt x="0" y="0"/>
              </a:moveTo>
              <a:lnTo>
                <a:pt x="567459" y="0"/>
              </a:lnTo>
              <a:lnTo>
                <a:pt x="567459" y="776061"/>
              </a:lnTo>
              <a:lnTo>
                <a:pt x="1134918" y="776061"/>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458073" y="1097340"/>
        <a:ext cx="68744" cy="68744"/>
      </dsp:txXfrm>
    </dsp:sp>
    <dsp:sp modelId="{C3C99BD2-68FD-4C47-8BA0-7201ED15EAB3}">
      <dsp:nvSpPr>
        <dsp:cNvPr id="0" name=""/>
        <dsp:cNvSpPr/>
      </dsp:nvSpPr>
      <dsp:spPr>
        <a:xfrm>
          <a:off x="3924986" y="697962"/>
          <a:ext cx="1134918" cy="91440"/>
        </a:xfrm>
        <a:custGeom>
          <a:avLst/>
          <a:gdLst/>
          <a:ahLst/>
          <a:cxnLst/>
          <a:rect l="0" t="0" r="0" b="0"/>
          <a:pathLst>
            <a:path>
              <a:moveTo>
                <a:pt x="0" y="45720"/>
              </a:moveTo>
              <a:lnTo>
                <a:pt x="567459" y="45720"/>
              </a:lnTo>
              <a:lnTo>
                <a:pt x="567459" y="114859"/>
              </a:lnTo>
              <a:lnTo>
                <a:pt x="1134918" y="114859"/>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464020" y="715256"/>
        <a:ext cx="56851" cy="56851"/>
      </dsp:txXfrm>
    </dsp:sp>
    <dsp:sp modelId="{EE836854-16DA-43EB-972F-2EE9A8EF474E}">
      <dsp:nvSpPr>
        <dsp:cNvPr id="0" name=""/>
        <dsp:cNvSpPr/>
      </dsp:nvSpPr>
      <dsp:spPr>
        <a:xfrm>
          <a:off x="3924986" y="211931"/>
          <a:ext cx="1141525" cy="531750"/>
        </a:xfrm>
        <a:custGeom>
          <a:avLst/>
          <a:gdLst/>
          <a:ahLst/>
          <a:cxnLst/>
          <a:rect l="0" t="0" r="0" b="0"/>
          <a:pathLst>
            <a:path>
              <a:moveTo>
                <a:pt x="0" y="531750"/>
              </a:moveTo>
              <a:lnTo>
                <a:pt x="570762" y="531750"/>
              </a:lnTo>
              <a:lnTo>
                <a:pt x="570762" y="0"/>
              </a:lnTo>
              <a:lnTo>
                <a:pt x="1141525"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464266" y="446324"/>
        <a:ext cx="62965" cy="62965"/>
      </dsp:txXfrm>
    </dsp:sp>
    <dsp:sp modelId="{AD4F0B2C-DF80-40BD-B54B-992DC3AF98FA}">
      <dsp:nvSpPr>
        <dsp:cNvPr id="0" name=""/>
        <dsp:cNvSpPr/>
      </dsp:nvSpPr>
      <dsp:spPr>
        <a:xfrm>
          <a:off x="663774" y="743682"/>
          <a:ext cx="853288" cy="1837907"/>
        </a:xfrm>
        <a:custGeom>
          <a:avLst/>
          <a:gdLst/>
          <a:ahLst/>
          <a:cxnLst/>
          <a:rect l="0" t="0" r="0" b="0"/>
          <a:pathLst>
            <a:path>
              <a:moveTo>
                <a:pt x="0" y="1837907"/>
              </a:moveTo>
              <a:lnTo>
                <a:pt x="426644" y="1837907"/>
              </a:lnTo>
              <a:lnTo>
                <a:pt x="426644" y="0"/>
              </a:lnTo>
              <a:lnTo>
                <a:pt x="853288" y="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 sz="700" kern="1200"/>
        </a:p>
      </dsp:txBody>
      <dsp:txXfrm>
        <a:off x="1039760" y="1611977"/>
        <a:ext cx="101316" cy="101316"/>
      </dsp:txXfrm>
    </dsp:sp>
    <dsp:sp modelId="{E41D3809-B005-4A92-8750-C3A4CF859DC2}">
      <dsp:nvSpPr>
        <dsp:cNvPr id="0" name=""/>
        <dsp:cNvSpPr/>
      </dsp:nvSpPr>
      <dsp:spPr>
        <a:xfrm rot="16200000">
          <a:off x="-1334545" y="2249702"/>
          <a:ext cx="3332866" cy="663774"/>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Tipos de máquinas de inyección</a:t>
          </a:r>
          <a:endParaRPr lang="es-ES" sz="2400" b="1" kern="1200" dirty="0"/>
        </a:p>
      </dsp:txBody>
      <dsp:txXfrm>
        <a:off x="-1334545" y="2249702"/>
        <a:ext cx="3332866" cy="663774"/>
      </dsp:txXfrm>
    </dsp:sp>
    <dsp:sp modelId="{F843DA67-426B-4F29-8BB3-542FE5D13480}">
      <dsp:nvSpPr>
        <dsp:cNvPr id="0" name=""/>
        <dsp:cNvSpPr/>
      </dsp:nvSpPr>
      <dsp:spPr>
        <a:xfrm>
          <a:off x="1517063" y="569802"/>
          <a:ext cx="2407923" cy="347759"/>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Máquina  de inyección con tornillo alternativo</a:t>
          </a:r>
          <a:endParaRPr lang="es-ES" sz="1400" kern="1200" dirty="0"/>
        </a:p>
      </dsp:txBody>
      <dsp:txXfrm>
        <a:off x="1517063" y="569802"/>
        <a:ext cx="2407923" cy="347759"/>
      </dsp:txXfrm>
    </dsp:sp>
    <dsp:sp modelId="{B7D6A7EB-1089-481F-8F0C-AA32FD2BC600}">
      <dsp:nvSpPr>
        <dsp:cNvPr id="0" name=""/>
        <dsp:cNvSpPr/>
      </dsp:nvSpPr>
      <dsp:spPr>
        <a:xfrm>
          <a:off x="5066511" y="3849"/>
          <a:ext cx="3032201" cy="416164"/>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Realiza la fusión e inyección mediante un tornillo alternativo.</a:t>
          </a:r>
          <a:endParaRPr lang="es-ES" sz="1900" kern="1200" dirty="0"/>
        </a:p>
      </dsp:txBody>
      <dsp:txXfrm>
        <a:off x="5066511" y="3849"/>
        <a:ext cx="3032201" cy="416164"/>
      </dsp:txXfrm>
    </dsp:sp>
    <dsp:sp modelId="{34023A6A-2051-4BAD-8735-A1558A7D1B98}">
      <dsp:nvSpPr>
        <dsp:cNvPr id="0" name=""/>
        <dsp:cNvSpPr/>
      </dsp:nvSpPr>
      <dsp:spPr>
        <a:xfrm>
          <a:off x="5059905" y="507258"/>
          <a:ext cx="3012395" cy="611125"/>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Al girar el tornillo transporta el material hacia adelante mientras lo va fundiendo.</a:t>
          </a:r>
          <a:endParaRPr lang="es-ES" sz="1400" kern="1200" dirty="0"/>
        </a:p>
      </dsp:txBody>
      <dsp:txXfrm>
        <a:off x="5059905" y="507258"/>
        <a:ext cx="3012395" cy="611125"/>
      </dsp:txXfrm>
    </dsp:sp>
    <dsp:sp modelId="{FE2E5043-FEA6-47B6-B774-CB7A99E19DB1}">
      <dsp:nvSpPr>
        <dsp:cNvPr id="0" name=""/>
        <dsp:cNvSpPr/>
      </dsp:nvSpPr>
      <dsp:spPr>
        <a:xfrm>
          <a:off x="5059905" y="1239221"/>
          <a:ext cx="3038821" cy="561044"/>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Con el volumen necesario el tornillo deja de girar e inyecta actuando como un pistón.</a:t>
          </a:r>
          <a:endParaRPr lang="es-ES" sz="1400" kern="1200" dirty="0"/>
        </a:p>
      </dsp:txBody>
      <dsp:txXfrm>
        <a:off x="5059905" y="1239221"/>
        <a:ext cx="3038821" cy="561044"/>
      </dsp:txXfrm>
    </dsp:sp>
    <dsp:sp modelId="{7C88B0EB-9F1A-43D5-9793-EDA347CDFFA5}">
      <dsp:nvSpPr>
        <dsp:cNvPr id="0" name=""/>
        <dsp:cNvSpPr/>
      </dsp:nvSpPr>
      <dsp:spPr>
        <a:xfrm>
          <a:off x="5066511" y="1904307"/>
          <a:ext cx="3025608" cy="496800"/>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Se controla mejor la temperatura y cantidad de material a inyectar.</a:t>
          </a:r>
          <a:endParaRPr lang="es-ES" sz="1400" kern="1200" dirty="0"/>
        </a:p>
      </dsp:txBody>
      <dsp:txXfrm>
        <a:off x="5066511" y="1904307"/>
        <a:ext cx="3025608" cy="496800"/>
      </dsp:txXfrm>
    </dsp:sp>
    <dsp:sp modelId="{B2A619B0-8C09-4E45-93DD-C52FBD4FFF72}">
      <dsp:nvSpPr>
        <dsp:cNvPr id="0" name=""/>
        <dsp:cNvSpPr/>
      </dsp:nvSpPr>
      <dsp:spPr>
        <a:xfrm>
          <a:off x="5059905" y="2505149"/>
          <a:ext cx="3038821" cy="698257"/>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Se obtiene un fundido homogéneo y se mejora la producción y calidad del producto.</a:t>
          </a:r>
          <a:endParaRPr lang="es-ES" sz="1400" kern="1200" dirty="0"/>
        </a:p>
      </dsp:txBody>
      <dsp:txXfrm>
        <a:off x="5059905" y="2505149"/>
        <a:ext cx="3038821" cy="698257"/>
      </dsp:txXfrm>
    </dsp:sp>
    <dsp:sp modelId="{4ACC8C10-6C1E-4C8C-834E-B4512D07D353}">
      <dsp:nvSpPr>
        <dsp:cNvPr id="0" name=""/>
        <dsp:cNvSpPr/>
      </dsp:nvSpPr>
      <dsp:spPr>
        <a:xfrm>
          <a:off x="1517063" y="1153319"/>
          <a:ext cx="2070817" cy="361751"/>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Máquinas de inyección con pistón</a:t>
          </a:r>
          <a:endParaRPr lang="es-ES" sz="1400" kern="1200" dirty="0"/>
        </a:p>
      </dsp:txBody>
      <dsp:txXfrm>
        <a:off x="1517063" y="1153319"/>
        <a:ext cx="2070817" cy="361751"/>
      </dsp:txXfrm>
    </dsp:sp>
    <dsp:sp modelId="{B629883F-5F2C-4939-A7DD-908DA7B1BFA5}">
      <dsp:nvSpPr>
        <dsp:cNvPr id="0" name=""/>
        <dsp:cNvSpPr/>
      </dsp:nvSpPr>
      <dsp:spPr>
        <a:xfrm>
          <a:off x="1517063" y="1746736"/>
          <a:ext cx="2225529" cy="388697"/>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Máquinas con sistema de pre plastificación</a:t>
          </a:r>
          <a:endParaRPr lang="es-ES" sz="1400" kern="1200" dirty="0"/>
        </a:p>
      </dsp:txBody>
      <dsp:txXfrm>
        <a:off x="1517063" y="1746736"/>
        <a:ext cx="2225529" cy="388697"/>
      </dsp:txXfrm>
    </dsp:sp>
    <dsp:sp modelId="{35D28113-2189-4158-A2F1-33DC884770CF}">
      <dsp:nvSpPr>
        <dsp:cNvPr id="0" name=""/>
        <dsp:cNvSpPr/>
      </dsp:nvSpPr>
      <dsp:spPr>
        <a:xfrm>
          <a:off x="1517063" y="2381275"/>
          <a:ext cx="1991755" cy="398702"/>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Máquinas de inyección multicolor.</a:t>
          </a:r>
          <a:endParaRPr lang="es-ES" sz="1400" kern="1200" dirty="0"/>
        </a:p>
      </dsp:txBody>
      <dsp:txXfrm>
        <a:off x="1517063" y="2381275"/>
        <a:ext cx="1991755" cy="398702"/>
      </dsp:txXfrm>
    </dsp:sp>
    <dsp:sp modelId="{42064543-B89E-4579-AA61-CBCA770F714A}">
      <dsp:nvSpPr>
        <dsp:cNvPr id="0" name=""/>
        <dsp:cNvSpPr/>
      </dsp:nvSpPr>
      <dsp:spPr>
        <a:xfrm>
          <a:off x="1517063" y="2987919"/>
          <a:ext cx="2253703" cy="378306"/>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Máquinas de moldeo por inyección reactiva</a:t>
          </a:r>
          <a:endParaRPr lang="es-ES" sz="1400" kern="1200" dirty="0"/>
        </a:p>
      </dsp:txBody>
      <dsp:txXfrm>
        <a:off x="1517063" y="2987919"/>
        <a:ext cx="2253703" cy="378306"/>
      </dsp:txXfrm>
    </dsp:sp>
    <dsp:sp modelId="{FEC90B99-8CF2-4B1F-A866-D8A9C358A94B}">
      <dsp:nvSpPr>
        <dsp:cNvPr id="0" name=""/>
        <dsp:cNvSpPr/>
      </dsp:nvSpPr>
      <dsp:spPr>
        <a:xfrm>
          <a:off x="1517063" y="3611304"/>
          <a:ext cx="1365020" cy="518025"/>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Máquinas  de coinyección</a:t>
          </a:r>
          <a:endParaRPr lang="es-ES" sz="1400" kern="1200" dirty="0"/>
        </a:p>
      </dsp:txBody>
      <dsp:txXfrm>
        <a:off x="1517063" y="3611304"/>
        <a:ext cx="1365020" cy="518025"/>
      </dsp:txXfrm>
    </dsp:sp>
    <dsp:sp modelId="{C5DCED23-A1F2-4A79-9882-2FB8C08A9C93}">
      <dsp:nvSpPr>
        <dsp:cNvPr id="0" name=""/>
        <dsp:cNvSpPr/>
      </dsp:nvSpPr>
      <dsp:spPr>
        <a:xfrm>
          <a:off x="1517063" y="4374405"/>
          <a:ext cx="1940663" cy="371901"/>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Máquinas giratorias</a:t>
          </a:r>
          <a:endParaRPr lang="es-ES" sz="1400" kern="1200" dirty="0"/>
        </a:p>
      </dsp:txBody>
      <dsp:txXfrm>
        <a:off x="1517063" y="4374405"/>
        <a:ext cx="1940663" cy="37190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0CE54-5196-41DC-8E6E-0A8A371C70B3}">
      <dsp:nvSpPr>
        <dsp:cNvPr id="0" name=""/>
        <dsp:cNvSpPr/>
      </dsp:nvSpPr>
      <dsp:spPr>
        <a:xfrm>
          <a:off x="2527291" y="2411494"/>
          <a:ext cx="1052048" cy="1933881"/>
        </a:xfrm>
        <a:custGeom>
          <a:avLst/>
          <a:gdLst/>
          <a:ahLst/>
          <a:cxnLst/>
          <a:rect l="0" t="0" r="0" b="0"/>
          <a:pathLst>
            <a:path>
              <a:moveTo>
                <a:pt x="0" y="0"/>
              </a:moveTo>
              <a:lnTo>
                <a:pt x="526024" y="0"/>
              </a:lnTo>
              <a:lnTo>
                <a:pt x="526024" y="1933881"/>
              </a:lnTo>
              <a:lnTo>
                <a:pt x="1052048" y="1933881"/>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2998277" y="3323396"/>
        <a:ext cx="110076" cy="110076"/>
      </dsp:txXfrm>
    </dsp:sp>
    <dsp:sp modelId="{2FE87D3C-DEBA-4401-AA55-57431F6E46C4}">
      <dsp:nvSpPr>
        <dsp:cNvPr id="0" name=""/>
        <dsp:cNvSpPr/>
      </dsp:nvSpPr>
      <dsp:spPr>
        <a:xfrm>
          <a:off x="2527291" y="2411494"/>
          <a:ext cx="1052048" cy="1182907"/>
        </a:xfrm>
        <a:custGeom>
          <a:avLst/>
          <a:gdLst/>
          <a:ahLst/>
          <a:cxnLst/>
          <a:rect l="0" t="0" r="0" b="0"/>
          <a:pathLst>
            <a:path>
              <a:moveTo>
                <a:pt x="0" y="0"/>
              </a:moveTo>
              <a:lnTo>
                <a:pt x="526024" y="0"/>
              </a:lnTo>
              <a:lnTo>
                <a:pt x="526024" y="1182907"/>
              </a:lnTo>
              <a:lnTo>
                <a:pt x="1052048" y="1182907"/>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13738" y="2963371"/>
        <a:ext cx="79152" cy="79152"/>
      </dsp:txXfrm>
    </dsp:sp>
    <dsp:sp modelId="{DC680729-6F59-4206-A10B-4736580C44CC}">
      <dsp:nvSpPr>
        <dsp:cNvPr id="0" name=""/>
        <dsp:cNvSpPr/>
      </dsp:nvSpPr>
      <dsp:spPr>
        <a:xfrm>
          <a:off x="2527291" y="2411494"/>
          <a:ext cx="1052048" cy="519388"/>
        </a:xfrm>
        <a:custGeom>
          <a:avLst/>
          <a:gdLst/>
          <a:ahLst/>
          <a:cxnLst/>
          <a:rect l="0" t="0" r="0" b="0"/>
          <a:pathLst>
            <a:path>
              <a:moveTo>
                <a:pt x="0" y="0"/>
              </a:moveTo>
              <a:lnTo>
                <a:pt x="526024" y="0"/>
              </a:lnTo>
              <a:lnTo>
                <a:pt x="526024" y="519388"/>
              </a:lnTo>
              <a:lnTo>
                <a:pt x="1052048" y="519388"/>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23983" y="2641856"/>
        <a:ext cx="58663" cy="58663"/>
      </dsp:txXfrm>
    </dsp:sp>
    <dsp:sp modelId="{91DF0B49-DCB9-4233-BD5A-B1580E1EDF03}">
      <dsp:nvSpPr>
        <dsp:cNvPr id="0" name=""/>
        <dsp:cNvSpPr/>
      </dsp:nvSpPr>
      <dsp:spPr>
        <a:xfrm>
          <a:off x="2527291" y="2326276"/>
          <a:ext cx="1052048" cy="91440"/>
        </a:xfrm>
        <a:custGeom>
          <a:avLst/>
          <a:gdLst/>
          <a:ahLst/>
          <a:cxnLst/>
          <a:rect l="0" t="0" r="0" b="0"/>
          <a:pathLst>
            <a:path>
              <a:moveTo>
                <a:pt x="0" y="85218"/>
              </a:moveTo>
              <a:lnTo>
                <a:pt x="526024" y="85218"/>
              </a:lnTo>
              <a:lnTo>
                <a:pt x="526024" y="45720"/>
              </a:lnTo>
              <a:lnTo>
                <a:pt x="1052048" y="4572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26995" y="2345676"/>
        <a:ext cx="52639" cy="52639"/>
      </dsp:txXfrm>
    </dsp:sp>
    <dsp:sp modelId="{EC424490-FD47-4300-A992-CF57895C0264}">
      <dsp:nvSpPr>
        <dsp:cNvPr id="0" name=""/>
        <dsp:cNvSpPr/>
      </dsp:nvSpPr>
      <dsp:spPr>
        <a:xfrm>
          <a:off x="2527291" y="1760006"/>
          <a:ext cx="1052048" cy="651487"/>
        </a:xfrm>
        <a:custGeom>
          <a:avLst/>
          <a:gdLst/>
          <a:ahLst/>
          <a:cxnLst/>
          <a:rect l="0" t="0" r="0" b="0"/>
          <a:pathLst>
            <a:path>
              <a:moveTo>
                <a:pt x="0" y="651487"/>
              </a:moveTo>
              <a:lnTo>
                <a:pt x="526024" y="651487"/>
              </a:lnTo>
              <a:lnTo>
                <a:pt x="526024" y="0"/>
              </a:lnTo>
              <a:lnTo>
                <a:pt x="1052048" y="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022379" y="2054814"/>
        <a:ext cx="61871" cy="61871"/>
      </dsp:txXfrm>
    </dsp:sp>
    <dsp:sp modelId="{D694C639-10EA-471E-919A-C243DBFE0BB3}">
      <dsp:nvSpPr>
        <dsp:cNvPr id="0" name=""/>
        <dsp:cNvSpPr/>
      </dsp:nvSpPr>
      <dsp:spPr>
        <a:xfrm>
          <a:off x="2527291" y="1046842"/>
          <a:ext cx="1052048" cy="1364651"/>
        </a:xfrm>
        <a:custGeom>
          <a:avLst/>
          <a:gdLst/>
          <a:ahLst/>
          <a:cxnLst/>
          <a:rect l="0" t="0" r="0" b="0"/>
          <a:pathLst>
            <a:path>
              <a:moveTo>
                <a:pt x="0" y="1364651"/>
              </a:moveTo>
              <a:lnTo>
                <a:pt x="526024" y="1364651"/>
              </a:lnTo>
              <a:lnTo>
                <a:pt x="526024" y="0"/>
              </a:lnTo>
              <a:lnTo>
                <a:pt x="1052048" y="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3010237" y="1686091"/>
        <a:ext cx="86155" cy="86155"/>
      </dsp:txXfrm>
    </dsp:sp>
    <dsp:sp modelId="{E4D03A7C-9CD5-4F3D-A9FB-C0C599281E8D}">
      <dsp:nvSpPr>
        <dsp:cNvPr id="0" name=""/>
        <dsp:cNvSpPr/>
      </dsp:nvSpPr>
      <dsp:spPr>
        <a:xfrm>
          <a:off x="2527291" y="388469"/>
          <a:ext cx="1052048" cy="2023024"/>
        </a:xfrm>
        <a:custGeom>
          <a:avLst/>
          <a:gdLst/>
          <a:ahLst/>
          <a:cxnLst/>
          <a:rect l="0" t="0" r="0" b="0"/>
          <a:pathLst>
            <a:path>
              <a:moveTo>
                <a:pt x="0" y="2023024"/>
              </a:moveTo>
              <a:lnTo>
                <a:pt x="526024" y="2023024"/>
              </a:lnTo>
              <a:lnTo>
                <a:pt x="526024" y="0"/>
              </a:lnTo>
              <a:lnTo>
                <a:pt x="1052048" y="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S" sz="800" kern="1200"/>
        </a:p>
      </dsp:txBody>
      <dsp:txXfrm>
        <a:off x="2996309" y="1342976"/>
        <a:ext cx="114011" cy="114011"/>
      </dsp:txXfrm>
    </dsp:sp>
    <dsp:sp modelId="{E41D3809-B005-4A92-8750-C3A4CF859DC2}">
      <dsp:nvSpPr>
        <dsp:cNvPr id="0" name=""/>
        <dsp:cNvSpPr/>
      </dsp:nvSpPr>
      <dsp:spPr>
        <a:xfrm rot="16200000">
          <a:off x="-332635" y="1957245"/>
          <a:ext cx="4811355" cy="908498"/>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Características principales de una máquina inyectora</a:t>
          </a:r>
          <a:endParaRPr lang="es-ES" sz="2400" b="1" kern="1200" dirty="0"/>
        </a:p>
      </dsp:txBody>
      <dsp:txXfrm>
        <a:off x="-332635" y="1957245"/>
        <a:ext cx="4811355" cy="908498"/>
      </dsp:txXfrm>
    </dsp:sp>
    <dsp:sp modelId="{D5B93653-2736-46F8-8B70-CC21F863C311}">
      <dsp:nvSpPr>
        <dsp:cNvPr id="0" name=""/>
        <dsp:cNvSpPr/>
      </dsp:nvSpPr>
      <dsp:spPr>
        <a:xfrm>
          <a:off x="3579339" y="177223"/>
          <a:ext cx="2419783" cy="422491"/>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t>Capacidad de cierre </a:t>
          </a:r>
          <a:endParaRPr lang="es-ES" sz="1600" b="1" kern="1200" dirty="0"/>
        </a:p>
      </dsp:txBody>
      <dsp:txXfrm>
        <a:off x="3579339" y="177223"/>
        <a:ext cx="2419783" cy="422491"/>
      </dsp:txXfrm>
    </dsp:sp>
    <dsp:sp modelId="{EA3A8909-013F-4145-ADF1-90D41932D93E}">
      <dsp:nvSpPr>
        <dsp:cNvPr id="0" name=""/>
        <dsp:cNvSpPr/>
      </dsp:nvSpPr>
      <dsp:spPr>
        <a:xfrm>
          <a:off x="3579339" y="749910"/>
          <a:ext cx="2419783" cy="593864"/>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t>Dimensiones del molde</a:t>
          </a:r>
          <a:endParaRPr lang="es-ES" sz="1600" b="1" kern="1200" dirty="0"/>
        </a:p>
      </dsp:txBody>
      <dsp:txXfrm>
        <a:off x="3579339" y="749910"/>
        <a:ext cx="2419783" cy="593864"/>
      </dsp:txXfrm>
    </dsp:sp>
    <dsp:sp modelId="{E359452D-473D-4E9D-9318-699A79DEE27F}">
      <dsp:nvSpPr>
        <dsp:cNvPr id="0" name=""/>
        <dsp:cNvSpPr/>
      </dsp:nvSpPr>
      <dsp:spPr>
        <a:xfrm>
          <a:off x="3579339" y="1493969"/>
          <a:ext cx="2387722" cy="532074"/>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t>Recorrido de apertura del molde</a:t>
          </a:r>
          <a:endParaRPr lang="es-ES" sz="1600" b="1" kern="1200" dirty="0"/>
        </a:p>
      </dsp:txBody>
      <dsp:txXfrm>
        <a:off x="3579339" y="1493969"/>
        <a:ext cx="2387722" cy="532074"/>
      </dsp:txXfrm>
    </dsp:sp>
    <dsp:sp modelId="{06B42035-518F-401F-A824-8C2EB0BD1266}">
      <dsp:nvSpPr>
        <dsp:cNvPr id="0" name=""/>
        <dsp:cNvSpPr/>
      </dsp:nvSpPr>
      <dsp:spPr>
        <a:xfrm>
          <a:off x="3579339" y="2176238"/>
          <a:ext cx="2416866" cy="391515"/>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Capacidad de inyección</a:t>
          </a:r>
          <a:endParaRPr lang="es-EC" sz="1600" b="1" kern="1200" dirty="0"/>
        </a:p>
      </dsp:txBody>
      <dsp:txXfrm>
        <a:off x="3579339" y="2176238"/>
        <a:ext cx="2416866" cy="391515"/>
      </dsp:txXfrm>
    </dsp:sp>
    <dsp:sp modelId="{4F302E43-B623-43EB-BD55-333019B4446F}">
      <dsp:nvSpPr>
        <dsp:cNvPr id="0" name=""/>
        <dsp:cNvSpPr/>
      </dsp:nvSpPr>
      <dsp:spPr>
        <a:xfrm>
          <a:off x="3579339" y="2717948"/>
          <a:ext cx="2419783" cy="425868"/>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Presión de inyección</a:t>
          </a:r>
          <a:endParaRPr lang="es-EC" sz="1600" b="1" kern="1200" dirty="0"/>
        </a:p>
      </dsp:txBody>
      <dsp:txXfrm>
        <a:off x="3579339" y="2717948"/>
        <a:ext cx="2419783" cy="425868"/>
      </dsp:txXfrm>
    </dsp:sp>
    <dsp:sp modelId="{F5111263-497F-4E3E-B411-8A07983B2A2C}">
      <dsp:nvSpPr>
        <dsp:cNvPr id="0" name=""/>
        <dsp:cNvSpPr/>
      </dsp:nvSpPr>
      <dsp:spPr>
        <a:xfrm>
          <a:off x="3579339" y="3294012"/>
          <a:ext cx="2402619" cy="600779"/>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Capacidad de plastificación</a:t>
          </a:r>
          <a:endParaRPr lang="es-EC" sz="1600" b="1" kern="1200" dirty="0"/>
        </a:p>
      </dsp:txBody>
      <dsp:txXfrm>
        <a:off x="3579339" y="3294012"/>
        <a:ext cx="2402619" cy="600779"/>
      </dsp:txXfrm>
    </dsp:sp>
    <dsp:sp modelId="{0766ADA4-C5AA-41E2-82F5-CD587CAF4332}">
      <dsp:nvSpPr>
        <dsp:cNvPr id="0" name=""/>
        <dsp:cNvSpPr/>
      </dsp:nvSpPr>
      <dsp:spPr>
        <a:xfrm>
          <a:off x="3579339" y="4044986"/>
          <a:ext cx="2416847" cy="600779"/>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Velocidad de inyección</a:t>
          </a:r>
          <a:endParaRPr lang="es-EC" sz="1600" b="1" kern="1200" dirty="0"/>
        </a:p>
      </dsp:txBody>
      <dsp:txXfrm>
        <a:off x="3579339" y="4044986"/>
        <a:ext cx="2416847" cy="60077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5C4D5-045A-4371-B24B-22982194EDC0}">
      <dsp:nvSpPr>
        <dsp:cNvPr id="0" name=""/>
        <dsp:cNvSpPr/>
      </dsp:nvSpPr>
      <dsp:spPr>
        <a:xfrm>
          <a:off x="3581993" y="2339708"/>
          <a:ext cx="382379" cy="1693595"/>
        </a:xfrm>
        <a:custGeom>
          <a:avLst/>
          <a:gdLst/>
          <a:ahLst/>
          <a:cxnLst/>
          <a:rect l="0" t="0" r="0" b="0"/>
          <a:pathLst>
            <a:path>
              <a:moveTo>
                <a:pt x="0" y="0"/>
              </a:moveTo>
              <a:lnTo>
                <a:pt x="191189" y="0"/>
              </a:lnTo>
              <a:lnTo>
                <a:pt x="191189" y="1693595"/>
              </a:lnTo>
              <a:lnTo>
                <a:pt x="382379" y="1693595"/>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3729777" y="3143100"/>
        <a:ext cx="86811" cy="86811"/>
      </dsp:txXfrm>
    </dsp:sp>
    <dsp:sp modelId="{43646080-DF2C-4C07-B3F6-F6C7A527E9A9}">
      <dsp:nvSpPr>
        <dsp:cNvPr id="0" name=""/>
        <dsp:cNvSpPr/>
      </dsp:nvSpPr>
      <dsp:spPr>
        <a:xfrm>
          <a:off x="3581993" y="2339708"/>
          <a:ext cx="382379" cy="757492"/>
        </a:xfrm>
        <a:custGeom>
          <a:avLst/>
          <a:gdLst/>
          <a:ahLst/>
          <a:cxnLst/>
          <a:rect l="0" t="0" r="0" b="0"/>
          <a:pathLst>
            <a:path>
              <a:moveTo>
                <a:pt x="0" y="0"/>
              </a:moveTo>
              <a:lnTo>
                <a:pt x="191189" y="0"/>
              </a:lnTo>
              <a:lnTo>
                <a:pt x="191189" y="757492"/>
              </a:lnTo>
              <a:lnTo>
                <a:pt x="382379" y="757492"/>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751969" y="2697240"/>
        <a:ext cx="42426" cy="42426"/>
      </dsp:txXfrm>
    </dsp:sp>
    <dsp:sp modelId="{07803525-3342-4AAE-8151-B94489B33067}">
      <dsp:nvSpPr>
        <dsp:cNvPr id="0" name=""/>
        <dsp:cNvSpPr/>
      </dsp:nvSpPr>
      <dsp:spPr>
        <a:xfrm>
          <a:off x="3581993" y="2132223"/>
          <a:ext cx="382379" cy="207484"/>
        </a:xfrm>
        <a:custGeom>
          <a:avLst/>
          <a:gdLst/>
          <a:ahLst/>
          <a:cxnLst/>
          <a:rect l="0" t="0" r="0" b="0"/>
          <a:pathLst>
            <a:path>
              <a:moveTo>
                <a:pt x="0" y="207484"/>
              </a:moveTo>
              <a:lnTo>
                <a:pt x="191189" y="207484"/>
              </a:lnTo>
              <a:lnTo>
                <a:pt x="191189" y="0"/>
              </a:lnTo>
              <a:lnTo>
                <a:pt x="382379"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762306" y="2225089"/>
        <a:ext cx="21752" cy="21752"/>
      </dsp:txXfrm>
    </dsp:sp>
    <dsp:sp modelId="{2F02C9EA-ACEF-4A29-89A7-461911A3BB99}">
      <dsp:nvSpPr>
        <dsp:cNvPr id="0" name=""/>
        <dsp:cNvSpPr/>
      </dsp:nvSpPr>
      <dsp:spPr>
        <a:xfrm>
          <a:off x="3581993" y="1306993"/>
          <a:ext cx="382379" cy="1032714"/>
        </a:xfrm>
        <a:custGeom>
          <a:avLst/>
          <a:gdLst/>
          <a:ahLst/>
          <a:cxnLst/>
          <a:rect l="0" t="0" r="0" b="0"/>
          <a:pathLst>
            <a:path>
              <a:moveTo>
                <a:pt x="0" y="1032714"/>
              </a:moveTo>
              <a:lnTo>
                <a:pt x="191189" y="1032714"/>
              </a:lnTo>
              <a:lnTo>
                <a:pt x="191189" y="0"/>
              </a:lnTo>
              <a:lnTo>
                <a:pt x="382379"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745651" y="1795819"/>
        <a:ext cx="55061" cy="55061"/>
      </dsp:txXfrm>
    </dsp:sp>
    <dsp:sp modelId="{F8AA278D-5DFA-4405-A121-6263B81161F8}">
      <dsp:nvSpPr>
        <dsp:cNvPr id="0" name=""/>
        <dsp:cNvSpPr/>
      </dsp:nvSpPr>
      <dsp:spPr>
        <a:xfrm>
          <a:off x="3581993" y="578374"/>
          <a:ext cx="382379" cy="1761333"/>
        </a:xfrm>
        <a:custGeom>
          <a:avLst/>
          <a:gdLst/>
          <a:ahLst/>
          <a:cxnLst/>
          <a:rect l="0" t="0" r="0" b="0"/>
          <a:pathLst>
            <a:path>
              <a:moveTo>
                <a:pt x="0" y="1761333"/>
              </a:moveTo>
              <a:lnTo>
                <a:pt x="191189" y="1761333"/>
              </a:lnTo>
              <a:lnTo>
                <a:pt x="191189" y="0"/>
              </a:lnTo>
              <a:lnTo>
                <a:pt x="382379"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3728123" y="1413982"/>
        <a:ext cx="90118" cy="90118"/>
      </dsp:txXfrm>
    </dsp:sp>
    <dsp:sp modelId="{B9AA17FE-0B79-4925-9645-25FB47405B9E}">
      <dsp:nvSpPr>
        <dsp:cNvPr id="0" name=""/>
        <dsp:cNvSpPr/>
      </dsp:nvSpPr>
      <dsp:spPr>
        <a:xfrm>
          <a:off x="1306359" y="2293988"/>
          <a:ext cx="382379" cy="91440"/>
        </a:xfrm>
        <a:custGeom>
          <a:avLst/>
          <a:gdLst/>
          <a:ahLst/>
          <a:cxnLst/>
          <a:rect l="0" t="0" r="0" b="0"/>
          <a:pathLst>
            <a:path>
              <a:moveTo>
                <a:pt x="0" y="45720"/>
              </a:moveTo>
              <a:lnTo>
                <a:pt x="382379" y="4572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487990" y="2330148"/>
        <a:ext cx="19118" cy="19118"/>
      </dsp:txXfrm>
    </dsp:sp>
    <dsp:sp modelId="{E41D3809-B005-4A92-8750-C3A4CF859DC2}">
      <dsp:nvSpPr>
        <dsp:cNvPr id="0" name=""/>
        <dsp:cNvSpPr/>
      </dsp:nvSpPr>
      <dsp:spPr>
        <a:xfrm rot="16200000">
          <a:off x="-1319152" y="2048260"/>
          <a:ext cx="4668129" cy="582894"/>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Capacidad de cierre</a:t>
          </a:r>
          <a:endParaRPr lang="es-ES" sz="2400" b="1" kern="1200" dirty="0"/>
        </a:p>
      </dsp:txBody>
      <dsp:txXfrm>
        <a:off x="-1319152" y="2048260"/>
        <a:ext cx="4668129" cy="582894"/>
      </dsp:txXfrm>
    </dsp:sp>
    <dsp:sp modelId="{C2BF03CF-CEFA-4D86-B673-B1ED66A2D5E3}">
      <dsp:nvSpPr>
        <dsp:cNvPr id="0" name=""/>
        <dsp:cNvSpPr/>
      </dsp:nvSpPr>
      <dsp:spPr>
        <a:xfrm>
          <a:off x="1688739" y="1750001"/>
          <a:ext cx="1893254" cy="1179412"/>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Algunas </a:t>
          </a:r>
        </a:p>
        <a:p>
          <a:pPr lvl="0" algn="ctr" defTabSz="622300">
            <a:lnSpc>
              <a:spcPct val="90000"/>
            </a:lnSpc>
            <a:spcBef>
              <a:spcPct val="0"/>
            </a:spcBef>
            <a:spcAft>
              <a:spcPct val="35000"/>
            </a:spcAft>
          </a:pPr>
          <a:r>
            <a:rPr lang="es-ES" sz="1400" kern="1200" dirty="0" smtClean="0"/>
            <a:t>características son:</a:t>
          </a:r>
          <a:endParaRPr lang="es-ES" sz="1400" kern="1200" dirty="0"/>
        </a:p>
      </dsp:txBody>
      <dsp:txXfrm>
        <a:off x="1688739" y="1750001"/>
        <a:ext cx="1893254" cy="1179412"/>
      </dsp:txXfrm>
    </dsp:sp>
    <dsp:sp modelId="{78A4EA80-8563-42AE-BC7F-344EF2BA7A1D}">
      <dsp:nvSpPr>
        <dsp:cNvPr id="0" name=""/>
        <dsp:cNvSpPr/>
      </dsp:nvSpPr>
      <dsp:spPr>
        <a:xfrm>
          <a:off x="3964372" y="286927"/>
          <a:ext cx="2794234" cy="582894"/>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Especifica la fuerza máxima que se opone  a la presión de inyección.</a:t>
          </a:r>
          <a:endParaRPr lang="es-ES" sz="1400" kern="1200" dirty="0"/>
        </a:p>
      </dsp:txBody>
      <dsp:txXfrm>
        <a:off x="3964372" y="286927"/>
        <a:ext cx="2794234" cy="582894"/>
      </dsp:txXfrm>
    </dsp:sp>
    <dsp:sp modelId="{4B564C06-5A8C-42AD-B305-CF1C54C66635}">
      <dsp:nvSpPr>
        <dsp:cNvPr id="0" name=""/>
        <dsp:cNvSpPr/>
      </dsp:nvSpPr>
      <dsp:spPr>
        <a:xfrm>
          <a:off x="3964372" y="1015545"/>
          <a:ext cx="2794234" cy="582894"/>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La presión en termoplásticos no se transmite  en porcentajes iguales.</a:t>
          </a:r>
          <a:endParaRPr lang="es-ES" sz="1400" kern="1200" dirty="0"/>
        </a:p>
      </dsp:txBody>
      <dsp:txXfrm>
        <a:off x="3964372" y="1015545"/>
        <a:ext cx="2794234" cy="582894"/>
      </dsp:txXfrm>
    </dsp:sp>
    <dsp:sp modelId="{168482A6-E273-49F8-B503-BFFF1DD73A08}">
      <dsp:nvSpPr>
        <dsp:cNvPr id="0" name=""/>
        <dsp:cNvSpPr/>
      </dsp:nvSpPr>
      <dsp:spPr>
        <a:xfrm>
          <a:off x="3964372" y="1744164"/>
          <a:ext cx="1911895" cy="776118"/>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La presión depende del tipo de material y temperatura de plastificación.</a:t>
          </a:r>
          <a:endParaRPr lang="es-ES" sz="1400" kern="1200" dirty="0"/>
        </a:p>
      </dsp:txBody>
      <dsp:txXfrm>
        <a:off x="3964372" y="1744164"/>
        <a:ext cx="1911895" cy="776118"/>
      </dsp:txXfrm>
    </dsp:sp>
    <dsp:sp modelId="{27161C97-B780-4089-B52E-BC059D6AB1A1}">
      <dsp:nvSpPr>
        <dsp:cNvPr id="0" name=""/>
        <dsp:cNvSpPr/>
      </dsp:nvSpPr>
      <dsp:spPr>
        <a:xfrm>
          <a:off x="3964372" y="2666006"/>
          <a:ext cx="3191125" cy="862387"/>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La presión varía en función del molde empleado, la temp. En los extremos es menor que en la zona de entrada.</a:t>
          </a:r>
          <a:endParaRPr lang="es-ES" sz="1400" kern="1200" dirty="0"/>
        </a:p>
      </dsp:txBody>
      <dsp:txXfrm>
        <a:off x="3964372" y="2666006"/>
        <a:ext cx="3191125" cy="862387"/>
      </dsp:txXfrm>
    </dsp:sp>
    <dsp:sp modelId="{23B5825B-FDA3-4AF6-97B3-8488678EAF5E}">
      <dsp:nvSpPr>
        <dsp:cNvPr id="0" name=""/>
        <dsp:cNvSpPr/>
      </dsp:nvSpPr>
      <dsp:spPr>
        <a:xfrm>
          <a:off x="3964372" y="3674117"/>
          <a:ext cx="3588015" cy="718371"/>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Es por esto que en las especificaciones de la máquina se revisa la presión de cierre de acuerdo a eso se sabrá que moldes se puede trabajar.</a:t>
          </a:r>
          <a:endParaRPr lang="es-ES" sz="1400" kern="1200" dirty="0"/>
        </a:p>
      </dsp:txBody>
      <dsp:txXfrm>
        <a:off x="3964372" y="3674117"/>
        <a:ext cx="3588015" cy="71837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646080-DF2C-4C07-B3F6-F6C7A527E9A9}">
      <dsp:nvSpPr>
        <dsp:cNvPr id="0" name=""/>
        <dsp:cNvSpPr/>
      </dsp:nvSpPr>
      <dsp:spPr>
        <a:xfrm>
          <a:off x="3482068" y="2339708"/>
          <a:ext cx="382379" cy="1255823"/>
        </a:xfrm>
        <a:custGeom>
          <a:avLst/>
          <a:gdLst/>
          <a:ahLst/>
          <a:cxnLst/>
          <a:rect l="0" t="0" r="0" b="0"/>
          <a:pathLst>
            <a:path>
              <a:moveTo>
                <a:pt x="0" y="0"/>
              </a:moveTo>
              <a:lnTo>
                <a:pt x="191189" y="0"/>
              </a:lnTo>
              <a:lnTo>
                <a:pt x="191189" y="1255823"/>
              </a:lnTo>
              <a:lnTo>
                <a:pt x="382379" y="1255823"/>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640438" y="2934801"/>
        <a:ext cx="65637" cy="65637"/>
      </dsp:txXfrm>
    </dsp:sp>
    <dsp:sp modelId="{07803525-3342-4AAE-8151-B94489B33067}">
      <dsp:nvSpPr>
        <dsp:cNvPr id="0" name=""/>
        <dsp:cNvSpPr/>
      </dsp:nvSpPr>
      <dsp:spPr>
        <a:xfrm>
          <a:off x="3482068" y="2339708"/>
          <a:ext cx="382379" cy="290847"/>
        </a:xfrm>
        <a:custGeom>
          <a:avLst/>
          <a:gdLst/>
          <a:ahLst/>
          <a:cxnLst/>
          <a:rect l="0" t="0" r="0" b="0"/>
          <a:pathLst>
            <a:path>
              <a:moveTo>
                <a:pt x="0" y="0"/>
              </a:moveTo>
              <a:lnTo>
                <a:pt x="191189" y="0"/>
              </a:lnTo>
              <a:lnTo>
                <a:pt x="191189" y="290847"/>
              </a:lnTo>
              <a:lnTo>
                <a:pt x="382379" y="290847"/>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661247" y="2473120"/>
        <a:ext cx="24021" cy="24021"/>
      </dsp:txXfrm>
    </dsp:sp>
    <dsp:sp modelId="{2F02C9EA-ACEF-4A29-89A7-461911A3BB99}">
      <dsp:nvSpPr>
        <dsp:cNvPr id="0" name=""/>
        <dsp:cNvSpPr/>
      </dsp:nvSpPr>
      <dsp:spPr>
        <a:xfrm>
          <a:off x="3482068" y="1805324"/>
          <a:ext cx="382379" cy="534383"/>
        </a:xfrm>
        <a:custGeom>
          <a:avLst/>
          <a:gdLst/>
          <a:ahLst/>
          <a:cxnLst/>
          <a:rect l="0" t="0" r="0" b="0"/>
          <a:pathLst>
            <a:path>
              <a:moveTo>
                <a:pt x="0" y="534383"/>
              </a:moveTo>
              <a:lnTo>
                <a:pt x="191189" y="534383"/>
              </a:lnTo>
              <a:lnTo>
                <a:pt x="191189" y="0"/>
              </a:lnTo>
              <a:lnTo>
                <a:pt x="382379"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656830" y="2056088"/>
        <a:ext cx="32854" cy="32854"/>
      </dsp:txXfrm>
    </dsp:sp>
    <dsp:sp modelId="{F8AA278D-5DFA-4405-A121-6263B81161F8}">
      <dsp:nvSpPr>
        <dsp:cNvPr id="0" name=""/>
        <dsp:cNvSpPr/>
      </dsp:nvSpPr>
      <dsp:spPr>
        <a:xfrm>
          <a:off x="3482068" y="1010422"/>
          <a:ext cx="382379" cy="1329285"/>
        </a:xfrm>
        <a:custGeom>
          <a:avLst/>
          <a:gdLst/>
          <a:ahLst/>
          <a:cxnLst/>
          <a:rect l="0" t="0" r="0" b="0"/>
          <a:pathLst>
            <a:path>
              <a:moveTo>
                <a:pt x="0" y="1329285"/>
              </a:moveTo>
              <a:lnTo>
                <a:pt x="191189" y="1329285"/>
              </a:lnTo>
              <a:lnTo>
                <a:pt x="191189" y="0"/>
              </a:lnTo>
              <a:lnTo>
                <a:pt x="382379"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638677" y="1640485"/>
        <a:ext cx="69159" cy="69159"/>
      </dsp:txXfrm>
    </dsp:sp>
    <dsp:sp modelId="{B9AA17FE-0B79-4925-9645-25FB47405B9E}">
      <dsp:nvSpPr>
        <dsp:cNvPr id="0" name=""/>
        <dsp:cNvSpPr/>
      </dsp:nvSpPr>
      <dsp:spPr>
        <a:xfrm>
          <a:off x="1206434" y="2293988"/>
          <a:ext cx="382379" cy="91440"/>
        </a:xfrm>
        <a:custGeom>
          <a:avLst/>
          <a:gdLst/>
          <a:ahLst/>
          <a:cxnLst/>
          <a:rect l="0" t="0" r="0" b="0"/>
          <a:pathLst>
            <a:path>
              <a:moveTo>
                <a:pt x="0" y="45720"/>
              </a:moveTo>
              <a:lnTo>
                <a:pt x="382379" y="4572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388064" y="2330148"/>
        <a:ext cx="19118" cy="19118"/>
      </dsp:txXfrm>
    </dsp:sp>
    <dsp:sp modelId="{E41D3809-B005-4A92-8750-C3A4CF859DC2}">
      <dsp:nvSpPr>
        <dsp:cNvPr id="0" name=""/>
        <dsp:cNvSpPr/>
      </dsp:nvSpPr>
      <dsp:spPr>
        <a:xfrm rot="16200000">
          <a:off x="-1419077" y="2048260"/>
          <a:ext cx="4668129" cy="582894"/>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Dimensiones del molde</a:t>
          </a:r>
          <a:endParaRPr lang="es-ES" sz="2400" b="1" kern="1200" dirty="0"/>
        </a:p>
      </dsp:txBody>
      <dsp:txXfrm>
        <a:off x="-1419077" y="2048260"/>
        <a:ext cx="4668129" cy="582894"/>
      </dsp:txXfrm>
    </dsp:sp>
    <dsp:sp modelId="{C2BF03CF-CEFA-4D86-B673-B1ED66A2D5E3}">
      <dsp:nvSpPr>
        <dsp:cNvPr id="0" name=""/>
        <dsp:cNvSpPr/>
      </dsp:nvSpPr>
      <dsp:spPr>
        <a:xfrm>
          <a:off x="1588813" y="1750001"/>
          <a:ext cx="1893254" cy="1179412"/>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Algunas </a:t>
          </a:r>
        </a:p>
        <a:p>
          <a:pPr lvl="0" algn="ctr" defTabSz="622300">
            <a:lnSpc>
              <a:spcPct val="90000"/>
            </a:lnSpc>
            <a:spcBef>
              <a:spcPct val="0"/>
            </a:spcBef>
            <a:spcAft>
              <a:spcPct val="35000"/>
            </a:spcAft>
          </a:pPr>
          <a:r>
            <a:rPr lang="es-ES" sz="1400" kern="1200" dirty="0" smtClean="0"/>
            <a:t>características son:</a:t>
          </a:r>
          <a:endParaRPr lang="es-ES" sz="1400" kern="1200" dirty="0"/>
        </a:p>
      </dsp:txBody>
      <dsp:txXfrm>
        <a:off x="1588813" y="1750001"/>
        <a:ext cx="1893254" cy="1179412"/>
      </dsp:txXfrm>
    </dsp:sp>
    <dsp:sp modelId="{78A4EA80-8563-42AE-BC7F-344EF2BA7A1D}">
      <dsp:nvSpPr>
        <dsp:cNvPr id="0" name=""/>
        <dsp:cNvSpPr/>
      </dsp:nvSpPr>
      <dsp:spPr>
        <a:xfrm>
          <a:off x="3864447" y="652690"/>
          <a:ext cx="3787865" cy="715462"/>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Están especificadas por la distancia entre platos en cuanto a su espesor, altura y ancho la limita el tamaño de los platos.</a:t>
          </a:r>
          <a:endParaRPr lang="es-ES" sz="1400" kern="1200" dirty="0"/>
        </a:p>
      </dsp:txBody>
      <dsp:txXfrm>
        <a:off x="3864447" y="652690"/>
        <a:ext cx="3787865" cy="715462"/>
      </dsp:txXfrm>
    </dsp:sp>
    <dsp:sp modelId="{4B564C06-5A8C-42AD-B305-CF1C54C66635}">
      <dsp:nvSpPr>
        <dsp:cNvPr id="0" name=""/>
        <dsp:cNvSpPr/>
      </dsp:nvSpPr>
      <dsp:spPr>
        <a:xfrm>
          <a:off x="3864447" y="1513877"/>
          <a:ext cx="3495690" cy="582894"/>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En máquinas hidráulicas la fuerza de presión se ajusta.</a:t>
          </a:r>
          <a:endParaRPr lang="es-ES" sz="1400" kern="1200" dirty="0"/>
        </a:p>
      </dsp:txBody>
      <dsp:txXfrm>
        <a:off x="3864447" y="1513877"/>
        <a:ext cx="3495690" cy="582894"/>
      </dsp:txXfrm>
    </dsp:sp>
    <dsp:sp modelId="{168482A6-E273-49F8-B503-BFFF1DD73A08}">
      <dsp:nvSpPr>
        <dsp:cNvPr id="0" name=""/>
        <dsp:cNvSpPr/>
      </dsp:nvSpPr>
      <dsp:spPr>
        <a:xfrm>
          <a:off x="3864447" y="2242495"/>
          <a:ext cx="3496072" cy="776118"/>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El espesor del molde varía también al tipo de extracción que disponga la máquina.</a:t>
          </a:r>
          <a:endParaRPr lang="es-ES" sz="1400" kern="1200" dirty="0"/>
        </a:p>
      </dsp:txBody>
      <dsp:txXfrm>
        <a:off x="3864447" y="2242495"/>
        <a:ext cx="3496072" cy="776118"/>
      </dsp:txXfrm>
    </dsp:sp>
    <dsp:sp modelId="{27161C97-B780-4089-B52E-BC059D6AB1A1}">
      <dsp:nvSpPr>
        <dsp:cNvPr id="0" name=""/>
        <dsp:cNvSpPr/>
      </dsp:nvSpPr>
      <dsp:spPr>
        <a:xfrm>
          <a:off x="3864447" y="3164338"/>
          <a:ext cx="3479171" cy="862387"/>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Las platinas porta moldes son estandarizadas y poseen distintos  agujeros para la sujeción de moldes..</a:t>
          </a:r>
          <a:endParaRPr lang="es-ES" sz="1400" kern="1200" dirty="0"/>
        </a:p>
      </dsp:txBody>
      <dsp:txXfrm>
        <a:off x="3864447" y="3164338"/>
        <a:ext cx="3479171" cy="862387"/>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03525-3342-4AAE-8151-B94489B33067}">
      <dsp:nvSpPr>
        <dsp:cNvPr id="0" name=""/>
        <dsp:cNvSpPr/>
      </dsp:nvSpPr>
      <dsp:spPr>
        <a:xfrm>
          <a:off x="2613341" y="2339708"/>
          <a:ext cx="266977" cy="1433329"/>
        </a:xfrm>
        <a:custGeom>
          <a:avLst/>
          <a:gdLst/>
          <a:ahLst/>
          <a:cxnLst/>
          <a:rect l="0" t="0" r="0" b="0"/>
          <a:pathLst>
            <a:path>
              <a:moveTo>
                <a:pt x="0" y="0"/>
              </a:moveTo>
              <a:lnTo>
                <a:pt x="133488" y="0"/>
              </a:lnTo>
              <a:lnTo>
                <a:pt x="133488" y="1433329"/>
              </a:lnTo>
              <a:lnTo>
                <a:pt x="266977" y="1433329"/>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710380" y="3019923"/>
        <a:ext cx="72899" cy="72899"/>
      </dsp:txXfrm>
    </dsp:sp>
    <dsp:sp modelId="{2F02C9EA-ACEF-4A29-89A7-461911A3BB99}">
      <dsp:nvSpPr>
        <dsp:cNvPr id="0" name=""/>
        <dsp:cNvSpPr/>
      </dsp:nvSpPr>
      <dsp:spPr>
        <a:xfrm>
          <a:off x="2613341" y="1791061"/>
          <a:ext cx="266977" cy="548646"/>
        </a:xfrm>
        <a:custGeom>
          <a:avLst/>
          <a:gdLst/>
          <a:ahLst/>
          <a:cxnLst/>
          <a:rect l="0" t="0" r="0" b="0"/>
          <a:pathLst>
            <a:path>
              <a:moveTo>
                <a:pt x="0" y="548646"/>
              </a:moveTo>
              <a:lnTo>
                <a:pt x="133488" y="548646"/>
              </a:lnTo>
              <a:lnTo>
                <a:pt x="133488" y="0"/>
              </a:lnTo>
              <a:lnTo>
                <a:pt x="266977"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731575" y="2050130"/>
        <a:ext cx="30507" cy="30507"/>
      </dsp:txXfrm>
    </dsp:sp>
    <dsp:sp modelId="{F8AA278D-5DFA-4405-A121-6263B81161F8}">
      <dsp:nvSpPr>
        <dsp:cNvPr id="0" name=""/>
        <dsp:cNvSpPr/>
      </dsp:nvSpPr>
      <dsp:spPr>
        <a:xfrm>
          <a:off x="2613341" y="357731"/>
          <a:ext cx="266977" cy="1981976"/>
        </a:xfrm>
        <a:custGeom>
          <a:avLst/>
          <a:gdLst/>
          <a:ahLst/>
          <a:cxnLst/>
          <a:rect l="0" t="0" r="0" b="0"/>
          <a:pathLst>
            <a:path>
              <a:moveTo>
                <a:pt x="0" y="1981976"/>
              </a:moveTo>
              <a:lnTo>
                <a:pt x="133488" y="1981976"/>
              </a:lnTo>
              <a:lnTo>
                <a:pt x="133488" y="0"/>
              </a:lnTo>
              <a:lnTo>
                <a:pt x="266977"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 sz="700" kern="1200"/>
        </a:p>
      </dsp:txBody>
      <dsp:txXfrm>
        <a:off x="2696832" y="1298722"/>
        <a:ext cx="99993" cy="99993"/>
      </dsp:txXfrm>
    </dsp:sp>
    <dsp:sp modelId="{B9AA17FE-0B79-4925-9645-25FB47405B9E}">
      <dsp:nvSpPr>
        <dsp:cNvPr id="0" name=""/>
        <dsp:cNvSpPr/>
      </dsp:nvSpPr>
      <dsp:spPr>
        <a:xfrm>
          <a:off x="582894" y="2293988"/>
          <a:ext cx="137191" cy="91440"/>
        </a:xfrm>
        <a:custGeom>
          <a:avLst/>
          <a:gdLst/>
          <a:ahLst/>
          <a:cxnLst/>
          <a:rect l="0" t="0" r="0" b="0"/>
          <a:pathLst>
            <a:path>
              <a:moveTo>
                <a:pt x="0" y="45720"/>
              </a:moveTo>
              <a:lnTo>
                <a:pt x="137191" y="4572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648061" y="2336278"/>
        <a:ext cx="6859" cy="6859"/>
      </dsp:txXfrm>
    </dsp:sp>
    <dsp:sp modelId="{E41D3809-B005-4A92-8750-C3A4CF859DC2}">
      <dsp:nvSpPr>
        <dsp:cNvPr id="0" name=""/>
        <dsp:cNvSpPr/>
      </dsp:nvSpPr>
      <dsp:spPr>
        <a:xfrm rot="16200000">
          <a:off x="-2042617" y="2048260"/>
          <a:ext cx="4668129" cy="582894"/>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Capacidad de inyección</a:t>
          </a:r>
          <a:endParaRPr lang="es-ES" sz="2400" b="1" kern="1200" dirty="0"/>
        </a:p>
      </dsp:txBody>
      <dsp:txXfrm>
        <a:off x="-2042617" y="2048260"/>
        <a:ext cx="4668129" cy="582894"/>
      </dsp:txXfrm>
    </dsp:sp>
    <dsp:sp modelId="{C2BF03CF-CEFA-4D86-B673-B1ED66A2D5E3}">
      <dsp:nvSpPr>
        <dsp:cNvPr id="0" name=""/>
        <dsp:cNvSpPr/>
      </dsp:nvSpPr>
      <dsp:spPr>
        <a:xfrm>
          <a:off x="720086" y="1943109"/>
          <a:ext cx="1893254" cy="793197"/>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Algunas </a:t>
          </a:r>
        </a:p>
        <a:p>
          <a:pPr lvl="0" algn="ctr" defTabSz="622300">
            <a:lnSpc>
              <a:spcPct val="90000"/>
            </a:lnSpc>
            <a:spcBef>
              <a:spcPct val="0"/>
            </a:spcBef>
            <a:spcAft>
              <a:spcPct val="35000"/>
            </a:spcAft>
          </a:pPr>
          <a:r>
            <a:rPr lang="es-ES" sz="1400" kern="1200" dirty="0" smtClean="0"/>
            <a:t>características son:</a:t>
          </a:r>
          <a:endParaRPr lang="es-ES" sz="1400" kern="1200" dirty="0"/>
        </a:p>
      </dsp:txBody>
      <dsp:txXfrm>
        <a:off x="720086" y="1943109"/>
        <a:ext cx="1893254" cy="793197"/>
      </dsp:txXfrm>
    </dsp:sp>
    <dsp:sp modelId="{78A4EA80-8563-42AE-BC7F-344EF2BA7A1D}">
      <dsp:nvSpPr>
        <dsp:cNvPr id="0" name=""/>
        <dsp:cNvSpPr/>
      </dsp:nvSpPr>
      <dsp:spPr>
        <a:xfrm>
          <a:off x="2880318" y="0"/>
          <a:ext cx="3787865" cy="715462"/>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Se definen dos magnitudes una real y una teórica</a:t>
          </a:r>
          <a:endParaRPr lang="es-ES" sz="1400" kern="1200" dirty="0"/>
        </a:p>
      </dsp:txBody>
      <dsp:txXfrm>
        <a:off x="2880318" y="0"/>
        <a:ext cx="3787865" cy="715462"/>
      </dsp:txXfrm>
    </dsp:sp>
    <dsp:sp modelId="{4B564C06-5A8C-42AD-B305-CF1C54C66635}">
      <dsp:nvSpPr>
        <dsp:cNvPr id="0" name=""/>
        <dsp:cNvSpPr/>
      </dsp:nvSpPr>
      <dsp:spPr>
        <a:xfrm>
          <a:off x="2880318" y="1133850"/>
          <a:ext cx="2985042" cy="1314422"/>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La teórica es el volumen calculado máximo de material que es desplazado por el pistón de inyección a lo largo de su carrera máxima sin que ocurran fugas</a:t>
          </a:r>
          <a:endParaRPr lang="es-ES" sz="1400" kern="1200" dirty="0"/>
        </a:p>
      </dsp:txBody>
      <dsp:txXfrm>
        <a:off x="2880318" y="1133850"/>
        <a:ext cx="2985042" cy="1314422"/>
      </dsp:txXfrm>
    </dsp:sp>
    <dsp:sp modelId="{168482A6-E273-49F8-B503-BFFF1DD73A08}">
      <dsp:nvSpPr>
        <dsp:cNvPr id="0" name=""/>
        <dsp:cNvSpPr/>
      </dsp:nvSpPr>
      <dsp:spPr>
        <a:xfrm>
          <a:off x="2880318" y="2866659"/>
          <a:ext cx="3496072" cy="1812756"/>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Mientras que la real  es una especificación del peso máximo que  puede inyectar el tornillo con carga máxima esto depende de:</a:t>
          </a:r>
        </a:p>
        <a:p>
          <a:pPr lvl="0" algn="ctr" defTabSz="622300">
            <a:lnSpc>
              <a:spcPct val="90000"/>
            </a:lnSpc>
            <a:spcBef>
              <a:spcPct val="0"/>
            </a:spcBef>
            <a:spcAft>
              <a:spcPct val="35000"/>
            </a:spcAft>
          </a:pPr>
          <a:r>
            <a:rPr lang="es-ES" sz="1400" kern="1200" dirty="0" smtClean="0"/>
            <a:t>-Carrera del pistón o tornillo.</a:t>
          </a:r>
        </a:p>
        <a:p>
          <a:pPr lvl="0" algn="ctr" defTabSz="622300">
            <a:lnSpc>
              <a:spcPct val="90000"/>
            </a:lnSpc>
            <a:spcBef>
              <a:spcPct val="0"/>
            </a:spcBef>
            <a:spcAft>
              <a:spcPct val="35000"/>
            </a:spcAft>
          </a:pPr>
          <a:r>
            <a:rPr lang="es-ES" sz="1400" kern="1200" dirty="0" smtClean="0"/>
            <a:t>-Diámetro del pistón o tornillo.</a:t>
          </a:r>
        </a:p>
        <a:p>
          <a:pPr lvl="0" algn="ctr" defTabSz="622300">
            <a:lnSpc>
              <a:spcPct val="90000"/>
            </a:lnSpc>
            <a:spcBef>
              <a:spcPct val="0"/>
            </a:spcBef>
            <a:spcAft>
              <a:spcPct val="35000"/>
            </a:spcAft>
          </a:pPr>
          <a:r>
            <a:rPr lang="es-ES" sz="1400" kern="1200" dirty="0" smtClean="0"/>
            <a:t>- Densidad aparente de los gránulos.</a:t>
          </a:r>
          <a:endParaRPr lang="es-ES" sz="1400" kern="1200" dirty="0"/>
        </a:p>
      </dsp:txBody>
      <dsp:txXfrm>
        <a:off x="2880318" y="2866659"/>
        <a:ext cx="3496072" cy="1812756"/>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03525-3342-4AAE-8151-B94489B33067}">
      <dsp:nvSpPr>
        <dsp:cNvPr id="0" name=""/>
        <dsp:cNvSpPr/>
      </dsp:nvSpPr>
      <dsp:spPr>
        <a:xfrm>
          <a:off x="3482068" y="2339708"/>
          <a:ext cx="382379" cy="794902"/>
        </a:xfrm>
        <a:custGeom>
          <a:avLst/>
          <a:gdLst/>
          <a:ahLst/>
          <a:cxnLst/>
          <a:rect l="0" t="0" r="0" b="0"/>
          <a:pathLst>
            <a:path>
              <a:moveTo>
                <a:pt x="0" y="0"/>
              </a:moveTo>
              <a:lnTo>
                <a:pt x="191189" y="0"/>
              </a:lnTo>
              <a:lnTo>
                <a:pt x="191189" y="794902"/>
              </a:lnTo>
              <a:lnTo>
                <a:pt x="382379" y="794902"/>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651205" y="2715106"/>
        <a:ext cx="44104" cy="44104"/>
      </dsp:txXfrm>
    </dsp:sp>
    <dsp:sp modelId="{2F02C9EA-ACEF-4A29-89A7-461911A3BB99}">
      <dsp:nvSpPr>
        <dsp:cNvPr id="0" name=""/>
        <dsp:cNvSpPr/>
      </dsp:nvSpPr>
      <dsp:spPr>
        <a:xfrm>
          <a:off x="3482068" y="2263659"/>
          <a:ext cx="382379" cy="91440"/>
        </a:xfrm>
        <a:custGeom>
          <a:avLst/>
          <a:gdLst/>
          <a:ahLst/>
          <a:cxnLst/>
          <a:rect l="0" t="0" r="0" b="0"/>
          <a:pathLst>
            <a:path>
              <a:moveTo>
                <a:pt x="0" y="76048"/>
              </a:moveTo>
              <a:lnTo>
                <a:pt x="191189" y="76048"/>
              </a:lnTo>
              <a:lnTo>
                <a:pt x="191189" y="45720"/>
              </a:lnTo>
              <a:lnTo>
                <a:pt x="382379" y="4572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663668" y="2299790"/>
        <a:ext cx="19178" cy="19178"/>
      </dsp:txXfrm>
    </dsp:sp>
    <dsp:sp modelId="{F8AA278D-5DFA-4405-A121-6263B81161F8}">
      <dsp:nvSpPr>
        <dsp:cNvPr id="0" name=""/>
        <dsp:cNvSpPr/>
      </dsp:nvSpPr>
      <dsp:spPr>
        <a:xfrm>
          <a:off x="3482068" y="1514477"/>
          <a:ext cx="382379" cy="825230"/>
        </a:xfrm>
        <a:custGeom>
          <a:avLst/>
          <a:gdLst/>
          <a:ahLst/>
          <a:cxnLst/>
          <a:rect l="0" t="0" r="0" b="0"/>
          <a:pathLst>
            <a:path>
              <a:moveTo>
                <a:pt x="0" y="825230"/>
              </a:moveTo>
              <a:lnTo>
                <a:pt x="191189" y="825230"/>
              </a:lnTo>
              <a:lnTo>
                <a:pt x="191189" y="0"/>
              </a:lnTo>
              <a:lnTo>
                <a:pt x="382379"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650519" y="1904354"/>
        <a:ext cx="45475" cy="45475"/>
      </dsp:txXfrm>
    </dsp:sp>
    <dsp:sp modelId="{B9AA17FE-0B79-4925-9645-25FB47405B9E}">
      <dsp:nvSpPr>
        <dsp:cNvPr id="0" name=""/>
        <dsp:cNvSpPr/>
      </dsp:nvSpPr>
      <dsp:spPr>
        <a:xfrm>
          <a:off x="1206434" y="2293988"/>
          <a:ext cx="382379" cy="91440"/>
        </a:xfrm>
        <a:custGeom>
          <a:avLst/>
          <a:gdLst/>
          <a:ahLst/>
          <a:cxnLst/>
          <a:rect l="0" t="0" r="0" b="0"/>
          <a:pathLst>
            <a:path>
              <a:moveTo>
                <a:pt x="0" y="45720"/>
              </a:moveTo>
              <a:lnTo>
                <a:pt x="382379" y="4572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388064" y="2330148"/>
        <a:ext cx="19118" cy="19118"/>
      </dsp:txXfrm>
    </dsp:sp>
    <dsp:sp modelId="{E41D3809-B005-4A92-8750-C3A4CF859DC2}">
      <dsp:nvSpPr>
        <dsp:cNvPr id="0" name=""/>
        <dsp:cNvSpPr/>
      </dsp:nvSpPr>
      <dsp:spPr>
        <a:xfrm rot="16200000">
          <a:off x="-1419077" y="2048260"/>
          <a:ext cx="4668129" cy="582894"/>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Presión de inyección</a:t>
          </a:r>
          <a:endParaRPr lang="es-ES" sz="2400" b="1" kern="1200" dirty="0"/>
        </a:p>
      </dsp:txBody>
      <dsp:txXfrm>
        <a:off x="-1419077" y="2048260"/>
        <a:ext cx="4668129" cy="582894"/>
      </dsp:txXfrm>
    </dsp:sp>
    <dsp:sp modelId="{C2BF03CF-CEFA-4D86-B673-B1ED66A2D5E3}">
      <dsp:nvSpPr>
        <dsp:cNvPr id="0" name=""/>
        <dsp:cNvSpPr/>
      </dsp:nvSpPr>
      <dsp:spPr>
        <a:xfrm>
          <a:off x="1588813" y="1750001"/>
          <a:ext cx="1893254" cy="1179412"/>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Algunas </a:t>
          </a:r>
        </a:p>
        <a:p>
          <a:pPr lvl="0" algn="ctr" defTabSz="622300">
            <a:lnSpc>
              <a:spcPct val="90000"/>
            </a:lnSpc>
            <a:spcBef>
              <a:spcPct val="0"/>
            </a:spcBef>
            <a:spcAft>
              <a:spcPct val="35000"/>
            </a:spcAft>
          </a:pPr>
          <a:r>
            <a:rPr lang="es-ES" sz="1400" kern="1200" dirty="0" smtClean="0"/>
            <a:t>características son:</a:t>
          </a:r>
          <a:endParaRPr lang="es-ES" sz="1400" kern="1200" dirty="0"/>
        </a:p>
      </dsp:txBody>
      <dsp:txXfrm>
        <a:off x="1588813" y="1750001"/>
        <a:ext cx="1893254" cy="1179412"/>
      </dsp:txXfrm>
    </dsp:sp>
    <dsp:sp modelId="{78A4EA80-8563-42AE-BC7F-344EF2BA7A1D}">
      <dsp:nvSpPr>
        <dsp:cNvPr id="0" name=""/>
        <dsp:cNvSpPr/>
      </dsp:nvSpPr>
      <dsp:spPr>
        <a:xfrm>
          <a:off x="3864447" y="1156746"/>
          <a:ext cx="3787865" cy="715462"/>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Fuerza máxima que ejerce el tornillo sobre el material por unidad de área.</a:t>
          </a:r>
          <a:endParaRPr lang="es-ES" sz="1400" kern="1200" dirty="0"/>
        </a:p>
      </dsp:txBody>
      <dsp:txXfrm>
        <a:off x="3864447" y="1156746"/>
        <a:ext cx="3787865" cy="715462"/>
      </dsp:txXfrm>
    </dsp:sp>
    <dsp:sp modelId="{4B564C06-5A8C-42AD-B305-CF1C54C66635}">
      <dsp:nvSpPr>
        <dsp:cNvPr id="0" name=""/>
        <dsp:cNvSpPr/>
      </dsp:nvSpPr>
      <dsp:spPr>
        <a:xfrm>
          <a:off x="3864447" y="2017932"/>
          <a:ext cx="3495690" cy="582894"/>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Generalmente se utilizan sensores  de presión en la cavidad del molde y no en el cilindro.</a:t>
          </a:r>
          <a:endParaRPr lang="es-ES" sz="1400" kern="1200" dirty="0"/>
        </a:p>
      </dsp:txBody>
      <dsp:txXfrm>
        <a:off x="3864447" y="2017932"/>
        <a:ext cx="3495690" cy="582894"/>
      </dsp:txXfrm>
    </dsp:sp>
    <dsp:sp modelId="{168482A6-E273-49F8-B503-BFFF1DD73A08}">
      <dsp:nvSpPr>
        <dsp:cNvPr id="0" name=""/>
        <dsp:cNvSpPr/>
      </dsp:nvSpPr>
      <dsp:spPr>
        <a:xfrm>
          <a:off x="3864447" y="2746551"/>
          <a:ext cx="3496072" cy="776118"/>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Es habitual ajustar el tornillo para que entre el tornillo y el barril quede material así se aplicará más efectivamente la presión de inyección.</a:t>
          </a:r>
          <a:endParaRPr lang="es-ES" sz="1400" kern="1200" dirty="0"/>
        </a:p>
      </dsp:txBody>
      <dsp:txXfrm>
        <a:off x="3864447" y="2746551"/>
        <a:ext cx="3496072" cy="776118"/>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03525-3342-4AAE-8151-B94489B33067}">
      <dsp:nvSpPr>
        <dsp:cNvPr id="0" name=""/>
        <dsp:cNvSpPr/>
      </dsp:nvSpPr>
      <dsp:spPr>
        <a:xfrm>
          <a:off x="2663155" y="2339708"/>
          <a:ext cx="382379" cy="1376692"/>
        </a:xfrm>
        <a:custGeom>
          <a:avLst/>
          <a:gdLst/>
          <a:ahLst/>
          <a:cxnLst/>
          <a:rect l="0" t="0" r="0" b="0"/>
          <a:pathLst>
            <a:path>
              <a:moveTo>
                <a:pt x="0" y="0"/>
              </a:moveTo>
              <a:lnTo>
                <a:pt x="191189" y="0"/>
              </a:lnTo>
              <a:lnTo>
                <a:pt x="191189" y="1376692"/>
              </a:lnTo>
              <a:lnTo>
                <a:pt x="382379" y="1376692"/>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818624" y="2992334"/>
        <a:ext cx="71440" cy="71440"/>
      </dsp:txXfrm>
    </dsp:sp>
    <dsp:sp modelId="{F8AA278D-5DFA-4405-A121-6263B81161F8}">
      <dsp:nvSpPr>
        <dsp:cNvPr id="0" name=""/>
        <dsp:cNvSpPr/>
      </dsp:nvSpPr>
      <dsp:spPr>
        <a:xfrm>
          <a:off x="2663155" y="650376"/>
          <a:ext cx="382379" cy="1689331"/>
        </a:xfrm>
        <a:custGeom>
          <a:avLst/>
          <a:gdLst/>
          <a:ahLst/>
          <a:cxnLst/>
          <a:rect l="0" t="0" r="0" b="0"/>
          <a:pathLst>
            <a:path>
              <a:moveTo>
                <a:pt x="0" y="1689331"/>
              </a:moveTo>
              <a:lnTo>
                <a:pt x="191189" y="1689331"/>
              </a:lnTo>
              <a:lnTo>
                <a:pt x="191189" y="0"/>
              </a:lnTo>
              <a:lnTo>
                <a:pt x="382379"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2811043" y="1451740"/>
        <a:ext cx="86603" cy="86603"/>
      </dsp:txXfrm>
    </dsp:sp>
    <dsp:sp modelId="{B9AA17FE-0B79-4925-9645-25FB47405B9E}">
      <dsp:nvSpPr>
        <dsp:cNvPr id="0" name=""/>
        <dsp:cNvSpPr/>
      </dsp:nvSpPr>
      <dsp:spPr>
        <a:xfrm>
          <a:off x="870928" y="2293988"/>
          <a:ext cx="382395" cy="91440"/>
        </a:xfrm>
        <a:custGeom>
          <a:avLst/>
          <a:gdLst/>
          <a:ahLst/>
          <a:cxnLst/>
          <a:rect l="0" t="0" r="0" b="0"/>
          <a:pathLst>
            <a:path>
              <a:moveTo>
                <a:pt x="0" y="45720"/>
              </a:moveTo>
              <a:lnTo>
                <a:pt x="382395" y="4572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052566" y="2330148"/>
        <a:ext cx="19119" cy="19119"/>
      </dsp:txXfrm>
    </dsp:sp>
    <dsp:sp modelId="{E41D3809-B005-4A92-8750-C3A4CF859DC2}">
      <dsp:nvSpPr>
        <dsp:cNvPr id="0" name=""/>
        <dsp:cNvSpPr/>
      </dsp:nvSpPr>
      <dsp:spPr>
        <a:xfrm rot="16200000">
          <a:off x="-1754583" y="2048260"/>
          <a:ext cx="4668129" cy="582894"/>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Velocidad de inyección</a:t>
          </a:r>
          <a:endParaRPr lang="es-ES" sz="2400" b="1" kern="1200" dirty="0"/>
        </a:p>
      </dsp:txBody>
      <dsp:txXfrm>
        <a:off x="-1754583" y="2048260"/>
        <a:ext cx="4668129" cy="582894"/>
      </dsp:txXfrm>
    </dsp:sp>
    <dsp:sp modelId="{C2BF03CF-CEFA-4D86-B673-B1ED66A2D5E3}">
      <dsp:nvSpPr>
        <dsp:cNvPr id="0" name=""/>
        <dsp:cNvSpPr/>
      </dsp:nvSpPr>
      <dsp:spPr>
        <a:xfrm>
          <a:off x="1253324" y="2087127"/>
          <a:ext cx="1409831" cy="505160"/>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Algunas </a:t>
          </a:r>
        </a:p>
        <a:p>
          <a:pPr lvl="0" algn="ctr" defTabSz="622300">
            <a:lnSpc>
              <a:spcPct val="90000"/>
            </a:lnSpc>
            <a:spcBef>
              <a:spcPct val="0"/>
            </a:spcBef>
            <a:spcAft>
              <a:spcPct val="35000"/>
            </a:spcAft>
          </a:pPr>
          <a:r>
            <a:rPr lang="es-ES" sz="1400" kern="1200" dirty="0" smtClean="0"/>
            <a:t>características son:</a:t>
          </a:r>
          <a:endParaRPr lang="es-ES" sz="1400" kern="1200" dirty="0"/>
        </a:p>
      </dsp:txBody>
      <dsp:txXfrm>
        <a:off x="1253324" y="2087127"/>
        <a:ext cx="1409831" cy="505160"/>
      </dsp:txXfrm>
    </dsp:sp>
    <dsp:sp modelId="{78A4EA80-8563-42AE-BC7F-344EF2BA7A1D}">
      <dsp:nvSpPr>
        <dsp:cNvPr id="0" name=""/>
        <dsp:cNvSpPr/>
      </dsp:nvSpPr>
      <dsp:spPr>
        <a:xfrm>
          <a:off x="3045534" y="148620"/>
          <a:ext cx="3787865" cy="1003511"/>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Medida de la cantidad de material que ingresa en el molde durante un determinado tiempo (t. inyección). Característica vital para obtener piezas de alta calidad.</a:t>
          </a:r>
          <a:endParaRPr lang="es-ES" sz="1400" kern="1200" dirty="0"/>
        </a:p>
      </dsp:txBody>
      <dsp:txXfrm>
        <a:off x="3045534" y="148620"/>
        <a:ext cx="3787865" cy="1003511"/>
      </dsp:txXfrm>
    </dsp:sp>
    <dsp:sp modelId="{168482A6-E273-49F8-B503-BFFF1DD73A08}">
      <dsp:nvSpPr>
        <dsp:cNvPr id="0" name=""/>
        <dsp:cNvSpPr/>
      </dsp:nvSpPr>
      <dsp:spPr>
        <a:xfrm>
          <a:off x="3045534" y="3328341"/>
          <a:ext cx="3496072" cy="776118"/>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Nunca coincide con la  velocidad a la que se desplaza el tornillo, dicha velocidad aumenta en función del tamaño de la máquina.</a:t>
          </a:r>
          <a:endParaRPr lang="es-ES" sz="1400" kern="1200" dirty="0"/>
        </a:p>
      </dsp:txBody>
      <dsp:txXfrm>
        <a:off x="3045534" y="3328341"/>
        <a:ext cx="3496072" cy="776118"/>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A76CF-4163-419F-83A4-5CC5C0F87FE8}">
      <dsp:nvSpPr>
        <dsp:cNvPr id="0" name=""/>
        <dsp:cNvSpPr/>
      </dsp:nvSpPr>
      <dsp:spPr>
        <a:xfrm>
          <a:off x="4514665" y="2328898"/>
          <a:ext cx="452215" cy="1054454"/>
        </a:xfrm>
        <a:custGeom>
          <a:avLst/>
          <a:gdLst/>
          <a:ahLst/>
          <a:cxnLst/>
          <a:rect l="0" t="0" r="0" b="0"/>
          <a:pathLst>
            <a:path>
              <a:moveTo>
                <a:pt x="0" y="0"/>
              </a:moveTo>
              <a:lnTo>
                <a:pt x="226107" y="0"/>
              </a:lnTo>
              <a:lnTo>
                <a:pt x="226107" y="1054454"/>
              </a:lnTo>
              <a:lnTo>
                <a:pt x="452215" y="1054454"/>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712089" y="2827443"/>
        <a:ext cx="57366" cy="57366"/>
      </dsp:txXfrm>
    </dsp:sp>
    <dsp:sp modelId="{C488E751-ED9E-4C30-A2B5-76F9F99CC260}">
      <dsp:nvSpPr>
        <dsp:cNvPr id="0" name=""/>
        <dsp:cNvSpPr/>
      </dsp:nvSpPr>
      <dsp:spPr>
        <a:xfrm>
          <a:off x="4514665" y="2229290"/>
          <a:ext cx="452215" cy="99608"/>
        </a:xfrm>
        <a:custGeom>
          <a:avLst/>
          <a:gdLst/>
          <a:ahLst/>
          <a:cxnLst/>
          <a:rect l="0" t="0" r="0" b="0"/>
          <a:pathLst>
            <a:path>
              <a:moveTo>
                <a:pt x="0" y="99608"/>
              </a:moveTo>
              <a:lnTo>
                <a:pt x="226107" y="99608"/>
              </a:lnTo>
              <a:lnTo>
                <a:pt x="226107" y="0"/>
              </a:lnTo>
              <a:lnTo>
                <a:pt x="452215"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729196" y="2267518"/>
        <a:ext cx="23152" cy="23152"/>
      </dsp:txXfrm>
    </dsp:sp>
    <dsp:sp modelId="{54DF0948-9708-42AB-BD6B-AF74DD8B7872}">
      <dsp:nvSpPr>
        <dsp:cNvPr id="0" name=""/>
        <dsp:cNvSpPr/>
      </dsp:nvSpPr>
      <dsp:spPr>
        <a:xfrm>
          <a:off x="4514665" y="1050538"/>
          <a:ext cx="452215" cy="1278360"/>
        </a:xfrm>
        <a:custGeom>
          <a:avLst/>
          <a:gdLst/>
          <a:ahLst/>
          <a:cxnLst/>
          <a:rect l="0" t="0" r="0" b="0"/>
          <a:pathLst>
            <a:path>
              <a:moveTo>
                <a:pt x="0" y="1278360"/>
              </a:moveTo>
              <a:lnTo>
                <a:pt x="226107" y="1278360"/>
              </a:lnTo>
              <a:lnTo>
                <a:pt x="226107" y="0"/>
              </a:lnTo>
              <a:lnTo>
                <a:pt x="452215"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706873" y="1655819"/>
        <a:ext cx="67799" cy="67799"/>
      </dsp:txXfrm>
    </dsp:sp>
    <dsp:sp modelId="{428D6BB4-FC28-4BB2-AC0A-12690F6AB16A}">
      <dsp:nvSpPr>
        <dsp:cNvPr id="0" name=""/>
        <dsp:cNvSpPr/>
      </dsp:nvSpPr>
      <dsp:spPr>
        <a:xfrm>
          <a:off x="693760" y="2278600"/>
          <a:ext cx="452215" cy="91440"/>
        </a:xfrm>
        <a:custGeom>
          <a:avLst/>
          <a:gdLst/>
          <a:ahLst/>
          <a:cxnLst/>
          <a:rect l="0" t="0" r="0" b="0"/>
          <a:pathLst>
            <a:path>
              <a:moveTo>
                <a:pt x="0" y="45720"/>
              </a:moveTo>
              <a:lnTo>
                <a:pt x="226107" y="45720"/>
              </a:lnTo>
              <a:lnTo>
                <a:pt x="226107" y="50298"/>
              </a:lnTo>
              <a:lnTo>
                <a:pt x="452215" y="50298"/>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908562" y="2313014"/>
        <a:ext cx="22611" cy="22611"/>
      </dsp:txXfrm>
    </dsp:sp>
    <dsp:sp modelId="{E41D3809-B005-4A92-8750-C3A4CF859DC2}">
      <dsp:nvSpPr>
        <dsp:cNvPr id="0" name=""/>
        <dsp:cNvSpPr/>
      </dsp:nvSpPr>
      <dsp:spPr>
        <a:xfrm rot="16200000">
          <a:off x="-1421410" y="1979644"/>
          <a:ext cx="3540988" cy="689352"/>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Definición</a:t>
          </a:r>
          <a:endParaRPr lang="es-ES" sz="2400" b="1" kern="1200" dirty="0"/>
        </a:p>
      </dsp:txBody>
      <dsp:txXfrm>
        <a:off x="-1421410" y="1979644"/>
        <a:ext cx="3540988" cy="689352"/>
      </dsp:txXfrm>
    </dsp:sp>
    <dsp:sp modelId="{C308DCDF-E135-427B-A633-365CDF27D37D}">
      <dsp:nvSpPr>
        <dsp:cNvPr id="0" name=""/>
        <dsp:cNvSpPr/>
      </dsp:nvSpPr>
      <dsp:spPr>
        <a:xfrm>
          <a:off x="1145976" y="1724632"/>
          <a:ext cx="3368688" cy="1208532"/>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Un material plastificado puede hacerse fluir al aplicar presión y llenar un molde, el material se solidifica y toma la forma del molde, a este proceso se lo conoce como moldeo por inyección</a:t>
          </a:r>
          <a:r>
            <a:rPr lang="es-ES" sz="1400" kern="1200" dirty="0" smtClean="0"/>
            <a:t>. </a:t>
          </a:r>
          <a:endParaRPr lang="es-ES" sz="1400" kern="1200" dirty="0"/>
        </a:p>
      </dsp:txBody>
      <dsp:txXfrm>
        <a:off x="1145976" y="1724632"/>
        <a:ext cx="3368688" cy="1208532"/>
      </dsp:txXfrm>
    </dsp:sp>
    <dsp:sp modelId="{D34E771E-396B-4BCC-8183-B89C34A4946D}">
      <dsp:nvSpPr>
        <dsp:cNvPr id="0" name=""/>
        <dsp:cNvSpPr/>
      </dsp:nvSpPr>
      <dsp:spPr>
        <a:xfrm>
          <a:off x="4966880" y="585621"/>
          <a:ext cx="3304564" cy="92983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Elevar la temperatura del plástico a un punto donde el material pueda fluir aplicando presión.</a:t>
          </a:r>
          <a:endParaRPr lang="es-ES" sz="1400" kern="1200" dirty="0"/>
        </a:p>
      </dsp:txBody>
      <dsp:txXfrm>
        <a:off x="4966880" y="585621"/>
        <a:ext cx="3304564" cy="929833"/>
      </dsp:txXfrm>
    </dsp:sp>
    <dsp:sp modelId="{33E68FE4-6F21-48FF-BB3C-8FC6BE6158E7}">
      <dsp:nvSpPr>
        <dsp:cNvPr id="0" name=""/>
        <dsp:cNvSpPr/>
      </dsp:nvSpPr>
      <dsp:spPr>
        <a:xfrm>
          <a:off x="4966880" y="1813318"/>
          <a:ext cx="3304564" cy="831945"/>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Solidificación del material en el molde cerrado</a:t>
          </a:r>
          <a:r>
            <a:rPr lang="es-ES" sz="1400" kern="1200" dirty="0" smtClean="0"/>
            <a:t>.</a:t>
          </a:r>
          <a:endParaRPr lang="es-ES" sz="1400" kern="1200" dirty="0"/>
        </a:p>
      </dsp:txBody>
      <dsp:txXfrm>
        <a:off x="4966880" y="1813318"/>
        <a:ext cx="3304564" cy="831945"/>
      </dsp:txXfrm>
    </dsp:sp>
    <dsp:sp modelId="{85D45053-FACD-4E1E-BBBC-7549FBB530FC}">
      <dsp:nvSpPr>
        <dsp:cNvPr id="0" name=""/>
        <dsp:cNvSpPr/>
      </dsp:nvSpPr>
      <dsp:spPr>
        <a:xfrm>
          <a:off x="4966880" y="3041455"/>
          <a:ext cx="3269269" cy="683796"/>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Extracción de la pieza</a:t>
          </a:r>
          <a:r>
            <a:rPr lang="es-ES" sz="1400" kern="1200" dirty="0" smtClean="0"/>
            <a:t>.</a:t>
          </a:r>
          <a:endParaRPr lang="es-ES" sz="1400" kern="1200" dirty="0"/>
        </a:p>
      </dsp:txBody>
      <dsp:txXfrm>
        <a:off x="4966880" y="3041455"/>
        <a:ext cx="3269269" cy="68379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1964E-602C-475F-A33F-9DE8B3998D13}">
      <dsp:nvSpPr>
        <dsp:cNvPr id="0" name=""/>
        <dsp:cNvSpPr/>
      </dsp:nvSpPr>
      <dsp:spPr>
        <a:xfrm>
          <a:off x="5673713" y="2960912"/>
          <a:ext cx="295888" cy="865013"/>
        </a:xfrm>
        <a:custGeom>
          <a:avLst/>
          <a:gdLst/>
          <a:ahLst/>
          <a:cxnLst/>
          <a:rect l="0" t="0" r="0" b="0"/>
          <a:pathLst>
            <a:path>
              <a:moveTo>
                <a:pt x="0" y="0"/>
              </a:moveTo>
              <a:lnTo>
                <a:pt x="147944" y="0"/>
              </a:lnTo>
              <a:lnTo>
                <a:pt x="147944" y="865013"/>
              </a:lnTo>
              <a:lnTo>
                <a:pt x="295888" y="865013"/>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798802" y="3370563"/>
        <a:ext cx="45711" cy="45711"/>
      </dsp:txXfrm>
    </dsp:sp>
    <dsp:sp modelId="{1031A845-0631-4E25-BF3F-9BC0503C2EEF}">
      <dsp:nvSpPr>
        <dsp:cNvPr id="0" name=""/>
        <dsp:cNvSpPr/>
      </dsp:nvSpPr>
      <dsp:spPr>
        <a:xfrm>
          <a:off x="5673713" y="2888778"/>
          <a:ext cx="295888" cy="91440"/>
        </a:xfrm>
        <a:custGeom>
          <a:avLst/>
          <a:gdLst/>
          <a:ahLst/>
          <a:cxnLst/>
          <a:rect l="0" t="0" r="0" b="0"/>
          <a:pathLst>
            <a:path>
              <a:moveTo>
                <a:pt x="0" y="72133"/>
              </a:moveTo>
              <a:lnTo>
                <a:pt x="147944" y="72133"/>
              </a:lnTo>
              <a:lnTo>
                <a:pt x="147944" y="45720"/>
              </a:lnTo>
              <a:lnTo>
                <a:pt x="295888"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814231" y="2927072"/>
        <a:ext cx="14853" cy="14853"/>
      </dsp:txXfrm>
    </dsp:sp>
    <dsp:sp modelId="{18C8C2F5-FF32-4157-96C9-65BD14FFFE1A}">
      <dsp:nvSpPr>
        <dsp:cNvPr id="0" name=""/>
        <dsp:cNvSpPr/>
      </dsp:nvSpPr>
      <dsp:spPr>
        <a:xfrm>
          <a:off x="5673713" y="2078731"/>
          <a:ext cx="335670" cy="882180"/>
        </a:xfrm>
        <a:custGeom>
          <a:avLst/>
          <a:gdLst/>
          <a:ahLst/>
          <a:cxnLst/>
          <a:rect l="0" t="0" r="0" b="0"/>
          <a:pathLst>
            <a:path>
              <a:moveTo>
                <a:pt x="0" y="882180"/>
              </a:moveTo>
              <a:lnTo>
                <a:pt x="167835" y="882180"/>
              </a:lnTo>
              <a:lnTo>
                <a:pt x="167835" y="0"/>
              </a:lnTo>
              <a:lnTo>
                <a:pt x="335670" y="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817952" y="2496224"/>
        <a:ext cx="47194" cy="47194"/>
      </dsp:txXfrm>
    </dsp:sp>
    <dsp:sp modelId="{3C56B526-38E2-421B-91AD-DD326D51813A}">
      <dsp:nvSpPr>
        <dsp:cNvPr id="0" name=""/>
        <dsp:cNvSpPr/>
      </dsp:nvSpPr>
      <dsp:spPr>
        <a:xfrm>
          <a:off x="3178308" y="1985034"/>
          <a:ext cx="295888" cy="975877"/>
        </a:xfrm>
        <a:custGeom>
          <a:avLst/>
          <a:gdLst/>
          <a:ahLst/>
          <a:cxnLst/>
          <a:rect l="0" t="0" r="0" b="0"/>
          <a:pathLst>
            <a:path>
              <a:moveTo>
                <a:pt x="0" y="0"/>
              </a:moveTo>
              <a:lnTo>
                <a:pt x="147944" y="0"/>
              </a:lnTo>
              <a:lnTo>
                <a:pt x="147944" y="975877"/>
              </a:lnTo>
              <a:lnTo>
                <a:pt x="295888" y="975877"/>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300758" y="2447479"/>
        <a:ext cx="50987" cy="50987"/>
      </dsp:txXfrm>
    </dsp:sp>
    <dsp:sp modelId="{066BA581-7353-48EE-8CD7-DC2F52F9226B}">
      <dsp:nvSpPr>
        <dsp:cNvPr id="0" name=""/>
        <dsp:cNvSpPr/>
      </dsp:nvSpPr>
      <dsp:spPr>
        <a:xfrm>
          <a:off x="5636402" y="967609"/>
          <a:ext cx="295888" cy="217667"/>
        </a:xfrm>
        <a:custGeom>
          <a:avLst/>
          <a:gdLst/>
          <a:ahLst/>
          <a:cxnLst/>
          <a:rect l="0" t="0" r="0" b="0"/>
          <a:pathLst>
            <a:path>
              <a:moveTo>
                <a:pt x="0" y="0"/>
              </a:moveTo>
              <a:lnTo>
                <a:pt x="147944" y="0"/>
              </a:lnTo>
              <a:lnTo>
                <a:pt x="147944" y="217667"/>
              </a:lnTo>
              <a:lnTo>
                <a:pt x="295888" y="217667"/>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775163" y="1067259"/>
        <a:ext cx="18366" cy="18366"/>
      </dsp:txXfrm>
    </dsp:sp>
    <dsp:sp modelId="{6CE9ED01-888E-4B78-8582-FB75BBD8A972}">
      <dsp:nvSpPr>
        <dsp:cNvPr id="0" name=""/>
        <dsp:cNvSpPr/>
      </dsp:nvSpPr>
      <dsp:spPr>
        <a:xfrm>
          <a:off x="3178308" y="967609"/>
          <a:ext cx="295888" cy="1017425"/>
        </a:xfrm>
        <a:custGeom>
          <a:avLst/>
          <a:gdLst/>
          <a:ahLst/>
          <a:cxnLst/>
          <a:rect l="0" t="0" r="0" b="0"/>
          <a:pathLst>
            <a:path>
              <a:moveTo>
                <a:pt x="0" y="1017425"/>
              </a:moveTo>
              <a:lnTo>
                <a:pt x="147944" y="1017425"/>
              </a:lnTo>
              <a:lnTo>
                <a:pt x="147944" y="0"/>
              </a:lnTo>
              <a:lnTo>
                <a:pt x="295888"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299763" y="1449832"/>
        <a:ext cx="52978" cy="52978"/>
      </dsp:txXfrm>
    </dsp:sp>
    <dsp:sp modelId="{2B6DA779-84F9-4DBB-805C-AD55F034FA23}">
      <dsp:nvSpPr>
        <dsp:cNvPr id="0" name=""/>
        <dsp:cNvSpPr/>
      </dsp:nvSpPr>
      <dsp:spPr>
        <a:xfrm>
          <a:off x="5636402" y="225524"/>
          <a:ext cx="295888" cy="92938"/>
        </a:xfrm>
        <a:custGeom>
          <a:avLst/>
          <a:gdLst/>
          <a:ahLst/>
          <a:cxnLst/>
          <a:rect l="0" t="0" r="0" b="0"/>
          <a:pathLst>
            <a:path>
              <a:moveTo>
                <a:pt x="0" y="0"/>
              </a:moveTo>
              <a:lnTo>
                <a:pt x="147944" y="0"/>
              </a:lnTo>
              <a:lnTo>
                <a:pt x="147944" y="92938"/>
              </a:lnTo>
              <a:lnTo>
                <a:pt x="295888" y="92938"/>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776593" y="264240"/>
        <a:ext cx="15507" cy="15507"/>
      </dsp:txXfrm>
    </dsp:sp>
    <dsp:sp modelId="{D694C639-10EA-471E-919A-C243DBFE0BB3}">
      <dsp:nvSpPr>
        <dsp:cNvPr id="0" name=""/>
        <dsp:cNvSpPr/>
      </dsp:nvSpPr>
      <dsp:spPr>
        <a:xfrm>
          <a:off x="3178308" y="225524"/>
          <a:ext cx="295888" cy="1759510"/>
        </a:xfrm>
        <a:custGeom>
          <a:avLst/>
          <a:gdLst/>
          <a:ahLst/>
          <a:cxnLst/>
          <a:rect l="0" t="0" r="0" b="0"/>
          <a:pathLst>
            <a:path>
              <a:moveTo>
                <a:pt x="0" y="1759510"/>
              </a:moveTo>
              <a:lnTo>
                <a:pt x="147944" y="1759510"/>
              </a:lnTo>
              <a:lnTo>
                <a:pt x="147944" y="0"/>
              </a:lnTo>
              <a:lnTo>
                <a:pt x="295888"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3281647" y="1060674"/>
        <a:ext cx="89210" cy="89210"/>
      </dsp:txXfrm>
    </dsp:sp>
    <dsp:sp modelId="{E4D03A7C-9CD5-4F3D-A9FB-C0C599281E8D}">
      <dsp:nvSpPr>
        <dsp:cNvPr id="0" name=""/>
        <dsp:cNvSpPr/>
      </dsp:nvSpPr>
      <dsp:spPr>
        <a:xfrm>
          <a:off x="678257" y="1939314"/>
          <a:ext cx="295888" cy="91440"/>
        </a:xfrm>
        <a:custGeom>
          <a:avLst/>
          <a:gdLst/>
          <a:ahLst/>
          <a:cxnLst/>
          <a:rect l="0" t="0" r="0" b="0"/>
          <a:pathLst>
            <a:path>
              <a:moveTo>
                <a:pt x="0" y="45720"/>
              </a:moveTo>
              <a:lnTo>
                <a:pt x="295888" y="4572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818804" y="1977637"/>
        <a:ext cx="14794" cy="14794"/>
      </dsp:txXfrm>
    </dsp:sp>
    <dsp:sp modelId="{E41D3809-B005-4A92-8750-C3A4CF859DC2}">
      <dsp:nvSpPr>
        <dsp:cNvPr id="0" name=""/>
        <dsp:cNvSpPr/>
      </dsp:nvSpPr>
      <dsp:spPr>
        <a:xfrm rot="16200000">
          <a:off x="-1463934" y="1648964"/>
          <a:ext cx="3612242" cy="672140"/>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Inyectora con tornillo alternativo</a:t>
          </a:r>
          <a:endParaRPr lang="es-ES" sz="2400" b="1" kern="1200" dirty="0"/>
        </a:p>
      </dsp:txBody>
      <dsp:txXfrm>
        <a:off x="-1463934" y="1648964"/>
        <a:ext cx="3612242" cy="672140"/>
      </dsp:txXfrm>
    </dsp:sp>
    <dsp:sp modelId="{D5B93653-2736-46F8-8B70-CC21F863C311}">
      <dsp:nvSpPr>
        <dsp:cNvPr id="0" name=""/>
        <dsp:cNvSpPr/>
      </dsp:nvSpPr>
      <dsp:spPr>
        <a:xfrm>
          <a:off x="974145" y="1300406"/>
          <a:ext cx="2204162" cy="1369255"/>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El tornillo se encarga de recibir el plástico, fundirlo, mezclarlo y transportarlo en la parte delantera hasta juntar la cantidad suficiente e inyectarlo en el molde.</a:t>
          </a:r>
          <a:endParaRPr lang="es-ES" sz="1400" kern="1200" dirty="0"/>
        </a:p>
      </dsp:txBody>
      <dsp:txXfrm>
        <a:off x="974145" y="1300406"/>
        <a:ext cx="2204162" cy="1369255"/>
      </dsp:txXfrm>
    </dsp:sp>
    <dsp:sp modelId="{EA3A8909-013F-4145-ADF1-90D41932D93E}">
      <dsp:nvSpPr>
        <dsp:cNvPr id="0" name=""/>
        <dsp:cNvSpPr/>
      </dsp:nvSpPr>
      <dsp:spPr>
        <a:xfrm>
          <a:off x="3474196" y="0"/>
          <a:ext cx="2162205" cy="451049"/>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Función del tornillo</a:t>
          </a:r>
          <a:endParaRPr lang="es-ES" sz="1400" kern="1200" dirty="0"/>
        </a:p>
      </dsp:txBody>
      <dsp:txXfrm>
        <a:off x="3474196" y="0"/>
        <a:ext cx="2162205" cy="451049"/>
      </dsp:txXfrm>
    </dsp:sp>
    <dsp:sp modelId="{F6413422-9CEA-494F-B8C6-9BEEAAC6A39C}">
      <dsp:nvSpPr>
        <dsp:cNvPr id="0" name=""/>
        <dsp:cNvSpPr/>
      </dsp:nvSpPr>
      <dsp:spPr>
        <a:xfrm>
          <a:off x="5932290" y="0"/>
          <a:ext cx="2337445" cy="636927"/>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Transporta, compacta, elimina gases, plastifica e inyecta. </a:t>
          </a:r>
          <a:endParaRPr lang="es-ES" sz="1400" kern="1200" dirty="0"/>
        </a:p>
      </dsp:txBody>
      <dsp:txXfrm>
        <a:off x="5932290" y="0"/>
        <a:ext cx="2337445" cy="636927"/>
      </dsp:txXfrm>
    </dsp:sp>
    <dsp:sp modelId="{0CA80ACC-93C0-4BCB-9335-F3CDDBD9B624}">
      <dsp:nvSpPr>
        <dsp:cNvPr id="0" name=""/>
        <dsp:cNvSpPr/>
      </dsp:nvSpPr>
      <dsp:spPr>
        <a:xfrm>
          <a:off x="3474196" y="742084"/>
          <a:ext cx="2162205" cy="451049"/>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Accionamiento del tornillo</a:t>
          </a:r>
          <a:endParaRPr lang="es-ES" sz="1400" kern="1200" dirty="0"/>
        </a:p>
      </dsp:txBody>
      <dsp:txXfrm>
        <a:off x="3474196" y="742084"/>
        <a:ext cx="2162205" cy="451049"/>
      </dsp:txXfrm>
    </dsp:sp>
    <dsp:sp modelId="{F6163EA2-8CFE-438C-A617-80F21B29C7C7}">
      <dsp:nvSpPr>
        <dsp:cNvPr id="0" name=""/>
        <dsp:cNvSpPr/>
      </dsp:nvSpPr>
      <dsp:spPr>
        <a:xfrm>
          <a:off x="5932290" y="786375"/>
          <a:ext cx="2337445" cy="797803"/>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Motor hidráulico y está unido por un extremo a un pistón hidráulico.</a:t>
          </a:r>
          <a:endParaRPr lang="es-ES" sz="1400" kern="1200" dirty="0"/>
        </a:p>
      </dsp:txBody>
      <dsp:txXfrm>
        <a:off x="5932290" y="786375"/>
        <a:ext cx="2337445" cy="797803"/>
      </dsp:txXfrm>
    </dsp:sp>
    <dsp:sp modelId="{DBAE3D4B-B115-4C1E-B14C-543A9884D569}">
      <dsp:nvSpPr>
        <dsp:cNvPr id="0" name=""/>
        <dsp:cNvSpPr/>
      </dsp:nvSpPr>
      <dsp:spPr>
        <a:xfrm>
          <a:off x="3474196" y="2735387"/>
          <a:ext cx="2199517" cy="451049"/>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Relación  L/D</a:t>
          </a:r>
          <a:endParaRPr lang="es-EC" sz="1400" kern="1200" dirty="0"/>
        </a:p>
      </dsp:txBody>
      <dsp:txXfrm>
        <a:off x="3474196" y="2735387"/>
        <a:ext cx="2199517" cy="451049"/>
      </dsp:txXfrm>
    </dsp:sp>
    <dsp:sp modelId="{F10324E7-DB3B-46E3-B0A0-F07918D554AE}">
      <dsp:nvSpPr>
        <dsp:cNvPr id="0" name=""/>
        <dsp:cNvSpPr/>
      </dsp:nvSpPr>
      <dsp:spPr>
        <a:xfrm>
          <a:off x="6009384" y="1709190"/>
          <a:ext cx="2206988" cy="739080"/>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Generalmente la relación L/d utilizada es 18 o 20 pero si llega  a 28 o 30</a:t>
          </a:r>
          <a:endParaRPr lang="es-EC" sz="1400" kern="1200" dirty="0"/>
        </a:p>
      </dsp:txBody>
      <dsp:txXfrm>
        <a:off x="6009384" y="1709190"/>
        <a:ext cx="2206988" cy="739080"/>
      </dsp:txXfrm>
    </dsp:sp>
    <dsp:sp modelId="{08906F80-4D2C-4C36-87FC-2F4C4E953A3A}">
      <dsp:nvSpPr>
        <dsp:cNvPr id="0" name=""/>
        <dsp:cNvSpPr/>
      </dsp:nvSpPr>
      <dsp:spPr>
        <a:xfrm>
          <a:off x="5969602" y="2556627"/>
          <a:ext cx="2279096" cy="755742"/>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Cuanto mayor es la relación L/D mayor calor por esfuerzo se genera uniformemente en el plástico</a:t>
          </a:r>
          <a:endParaRPr lang="es-EC" sz="1400" kern="1200" dirty="0"/>
        </a:p>
      </dsp:txBody>
      <dsp:txXfrm>
        <a:off x="5969602" y="2556627"/>
        <a:ext cx="2279096" cy="755742"/>
      </dsp:txXfrm>
    </dsp:sp>
    <dsp:sp modelId="{C61B59A1-5E9F-4C21-90D7-DE1F3EA5FFB5}">
      <dsp:nvSpPr>
        <dsp:cNvPr id="0" name=""/>
        <dsp:cNvSpPr/>
      </dsp:nvSpPr>
      <dsp:spPr>
        <a:xfrm>
          <a:off x="5969602" y="3456385"/>
          <a:ext cx="2279096" cy="739080"/>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En un tornillo mas largo se tiene  menos variaciones de presión.</a:t>
          </a:r>
          <a:endParaRPr lang="es-EC" sz="1400" kern="1200" dirty="0"/>
        </a:p>
      </dsp:txBody>
      <dsp:txXfrm>
        <a:off x="5969602" y="3456385"/>
        <a:ext cx="2279096" cy="7390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7CD37-8FC8-4667-8E7B-1269F349B5CA}">
      <dsp:nvSpPr>
        <dsp:cNvPr id="0" name=""/>
        <dsp:cNvSpPr/>
      </dsp:nvSpPr>
      <dsp:spPr>
        <a:xfrm>
          <a:off x="744" y="46253"/>
          <a:ext cx="2902148" cy="174128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S" sz="3100" kern="1200" dirty="0" smtClean="0"/>
            <a:t>Daño de tarjetas electrónicas</a:t>
          </a:r>
          <a:endParaRPr lang="es-ES" sz="3100" kern="1200" dirty="0"/>
        </a:p>
      </dsp:txBody>
      <dsp:txXfrm>
        <a:off x="744" y="46253"/>
        <a:ext cx="2902148" cy="1741289"/>
      </dsp:txXfrm>
    </dsp:sp>
    <dsp:sp modelId="{2F75748A-AE8E-470B-85D3-BA19ABA1E107}">
      <dsp:nvSpPr>
        <dsp:cNvPr id="0" name=""/>
        <dsp:cNvSpPr/>
      </dsp:nvSpPr>
      <dsp:spPr>
        <a:xfrm>
          <a:off x="3193107" y="46253"/>
          <a:ext cx="2902148" cy="174128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S" sz="3100" kern="1200" dirty="0" smtClean="0"/>
            <a:t>Paros y pérdida en la producción</a:t>
          </a:r>
          <a:endParaRPr lang="es-ES" sz="3100" kern="1200" dirty="0"/>
        </a:p>
      </dsp:txBody>
      <dsp:txXfrm>
        <a:off x="3193107" y="46253"/>
        <a:ext cx="2902148" cy="1741289"/>
      </dsp:txXfrm>
    </dsp:sp>
    <dsp:sp modelId="{B5A23603-17A0-475B-9D59-E5261D53D4B9}">
      <dsp:nvSpPr>
        <dsp:cNvPr id="0" name=""/>
        <dsp:cNvSpPr/>
      </dsp:nvSpPr>
      <dsp:spPr>
        <a:xfrm>
          <a:off x="744" y="2077756"/>
          <a:ext cx="2902148" cy="174128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S" sz="3100" kern="1200" dirty="0" smtClean="0"/>
            <a:t>Modelo de máquina descontinuado </a:t>
          </a:r>
          <a:endParaRPr lang="es-ES" sz="3100" kern="1200" dirty="0"/>
        </a:p>
      </dsp:txBody>
      <dsp:txXfrm>
        <a:off x="744" y="2077756"/>
        <a:ext cx="2902148" cy="1741289"/>
      </dsp:txXfrm>
    </dsp:sp>
    <dsp:sp modelId="{5FDCC269-B550-4FE7-98AC-CF403C2CF0BD}">
      <dsp:nvSpPr>
        <dsp:cNvPr id="0" name=""/>
        <dsp:cNvSpPr/>
      </dsp:nvSpPr>
      <dsp:spPr>
        <a:xfrm>
          <a:off x="3193107" y="2077756"/>
          <a:ext cx="2902148" cy="174128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S" sz="3100" kern="1200" dirty="0" smtClean="0"/>
            <a:t>Paro total de funcionamiento; mantenimientos</a:t>
          </a:r>
          <a:endParaRPr lang="es-ES" sz="3100" kern="1200" dirty="0"/>
        </a:p>
      </dsp:txBody>
      <dsp:txXfrm>
        <a:off x="3193107" y="2077756"/>
        <a:ext cx="2902148" cy="174128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88C00-7143-4FD6-8978-6B3385153F25}">
      <dsp:nvSpPr>
        <dsp:cNvPr id="0" name=""/>
        <dsp:cNvSpPr/>
      </dsp:nvSpPr>
      <dsp:spPr>
        <a:xfrm>
          <a:off x="5563224" y="3448686"/>
          <a:ext cx="303854" cy="91440"/>
        </a:xfrm>
        <a:custGeom>
          <a:avLst/>
          <a:gdLst/>
          <a:ahLst/>
          <a:cxnLst/>
          <a:rect l="0" t="0" r="0" b="0"/>
          <a:pathLst>
            <a:path>
              <a:moveTo>
                <a:pt x="0" y="45720"/>
              </a:moveTo>
              <a:lnTo>
                <a:pt x="303854"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707555" y="3486810"/>
        <a:ext cx="15192" cy="15192"/>
      </dsp:txXfrm>
    </dsp:sp>
    <dsp:sp modelId="{54DF0948-9708-42AB-BD6B-AF74DD8B7872}">
      <dsp:nvSpPr>
        <dsp:cNvPr id="0" name=""/>
        <dsp:cNvSpPr/>
      </dsp:nvSpPr>
      <dsp:spPr>
        <a:xfrm>
          <a:off x="3038950" y="3448686"/>
          <a:ext cx="303854" cy="91440"/>
        </a:xfrm>
        <a:custGeom>
          <a:avLst/>
          <a:gdLst/>
          <a:ahLst/>
          <a:cxnLst/>
          <a:rect l="0" t="0" r="0" b="0"/>
          <a:pathLst>
            <a:path>
              <a:moveTo>
                <a:pt x="0" y="45720"/>
              </a:moveTo>
              <a:lnTo>
                <a:pt x="303854" y="4572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83281" y="3486810"/>
        <a:ext cx="15192" cy="15192"/>
      </dsp:txXfrm>
    </dsp:sp>
    <dsp:sp modelId="{428D6BB4-FC28-4BB2-AC0A-12690F6AB16A}">
      <dsp:nvSpPr>
        <dsp:cNvPr id="0" name=""/>
        <dsp:cNvSpPr/>
      </dsp:nvSpPr>
      <dsp:spPr>
        <a:xfrm>
          <a:off x="471590" y="2272149"/>
          <a:ext cx="303854" cy="1222257"/>
        </a:xfrm>
        <a:custGeom>
          <a:avLst/>
          <a:gdLst/>
          <a:ahLst/>
          <a:cxnLst/>
          <a:rect l="0" t="0" r="0" b="0"/>
          <a:pathLst>
            <a:path>
              <a:moveTo>
                <a:pt x="0" y="0"/>
              </a:moveTo>
              <a:lnTo>
                <a:pt x="151927" y="0"/>
              </a:lnTo>
              <a:lnTo>
                <a:pt x="151927" y="1222257"/>
              </a:lnTo>
              <a:lnTo>
                <a:pt x="303854" y="1222257"/>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92031" y="2851791"/>
        <a:ext cx="62973" cy="62973"/>
      </dsp:txXfrm>
    </dsp:sp>
    <dsp:sp modelId="{2F02C9EA-ACEF-4A29-89A7-461911A3BB99}">
      <dsp:nvSpPr>
        <dsp:cNvPr id="0" name=""/>
        <dsp:cNvSpPr/>
      </dsp:nvSpPr>
      <dsp:spPr>
        <a:xfrm>
          <a:off x="3038950" y="2414284"/>
          <a:ext cx="303854" cy="328899"/>
        </a:xfrm>
        <a:custGeom>
          <a:avLst/>
          <a:gdLst/>
          <a:ahLst/>
          <a:cxnLst/>
          <a:rect l="0" t="0" r="0" b="0"/>
          <a:pathLst>
            <a:path>
              <a:moveTo>
                <a:pt x="0" y="0"/>
              </a:moveTo>
              <a:lnTo>
                <a:pt x="151927" y="0"/>
              </a:lnTo>
              <a:lnTo>
                <a:pt x="151927" y="328899"/>
              </a:lnTo>
              <a:lnTo>
                <a:pt x="303854" y="328899"/>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79683" y="2567539"/>
        <a:ext cx="22388" cy="22388"/>
      </dsp:txXfrm>
    </dsp:sp>
    <dsp:sp modelId="{F8AA278D-5DFA-4405-A121-6263B81161F8}">
      <dsp:nvSpPr>
        <dsp:cNvPr id="0" name=""/>
        <dsp:cNvSpPr/>
      </dsp:nvSpPr>
      <dsp:spPr>
        <a:xfrm>
          <a:off x="3038950" y="2054246"/>
          <a:ext cx="303854" cy="360037"/>
        </a:xfrm>
        <a:custGeom>
          <a:avLst/>
          <a:gdLst/>
          <a:ahLst/>
          <a:cxnLst/>
          <a:rect l="0" t="0" r="0" b="0"/>
          <a:pathLst>
            <a:path>
              <a:moveTo>
                <a:pt x="0" y="360037"/>
              </a:moveTo>
              <a:lnTo>
                <a:pt x="151927" y="360037"/>
              </a:lnTo>
              <a:lnTo>
                <a:pt x="151927" y="0"/>
              </a:lnTo>
              <a:lnTo>
                <a:pt x="303854"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79100" y="2222487"/>
        <a:ext cx="23556" cy="23556"/>
      </dsp:txXfrm>
    </dsp:sp>
    <dsp:sp modelId="{B9AA17FE-0B79-4925-9645-25FB47405B9E}">
      <dsp:nvSpPr>
        <dsp:cNvPr id="0" name=""/>
        <dsp:cNvSpPr/>
      </dsp:nvSpPr>
      <dsp:spPr>
        <a:xfrm>
          <a:off x="471590" y="2272149"/>
          <a:ext cx="303854" cy="142135"/>
        </a:xfrm>
        <a:custGeom>
          <a:avLst/>
          <a:gdLst/>
          <a:ahLst/>
          <a:cxnLst/>
          <a:rect l="0" t="0" r="0" b="0"/>
          <a:pathLst>
            <a:path>
              <a:moveTo>
                <a:pt x="0" y="0"/>
              </a:moveTo>
              <a:lnTo>
                <a:pt x="151927" y="0"/>
              </a:lnTo>
              <a:lnTo>
                <a:pt x="151927" y="142135"/>
              </a:lnTo>
              <a:lnTo>
                <a:pt x="303854" y="142135"/>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615131" y="2334830"/>
        <a:ext cx="16772" cy="16772"/>
      </dsp:txXfrm>
    </dsp:sp>
    <dsp:sp modelId="{030AA060-523E-4757-8D5A-E671AB68DDC2}">
      <dsp:nvSpPr>
        <dsp:cNvPr id="0" name=""/>
        <dsp:cNvSpPr/>
      </dsp:nvSpPr>
      <dsp:spPr>
        <a:xfrm>
          <a:off x="3038950" y="918644"/>
          <a:ext cx="303854" cy="456384"/>
        </a:xfrm>
        <a:custGeom>
          <a:avLst/>
          <a:gdLst/>
          <a:ahLst/>
          <a:cxnLst/>
          <a:rect l="0" t="0" r="0" b="0"/>
          <a:pathLst>
            <a:path>
              <a:moveTo>
                <a:pt x="0" y="0"/>
              </a:moveTo>
              <a:lnTo>
                <a:pt x="151927" y="0"/>
              </a:lnTo>
              <a:lnTo>
                <a:pt x="151927" y="456384"/>
              </a:lnTo>
              <a:lnTo>
                <a:pt x="303854" y="456384"/>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177170" y="1133129"/>
        <a:ext cx="27414" cy="27414"/>
      </dsp:txXfrm>
    </dsp:sp>
    <dsp:sp modelId="{6CE9ED01-888E-4B78-8582-FB75BBD8A972}">
      <dsp:nvSpPr>
        <dsp:cNvPr id="0" name=""/>
        <dsp:cNvSpPr/>
      </dsp:nvSpPr>
      <dsp:spPr>
        <a:xfrm>
          <a:off x="3038950" y="798964"/>
          <a:ext cx="303854" cy="119679"/>
        </a:xfrm>
        <a:custGeom>
          <a:avLst/>
          <a:gdLst/>
          <a:ahLst/>
          <a:cxnLst/>
          <a:rect l="0" t="0" r="0" b="0"/>
          <a:pathLst>
            <a:path>
              <a:moveTo>
                <a:pt x="0" y="119679"/>
              </a:moveTo>
              <a:lnTo>
                <a:pt x="151927" y="119679"/>
              </a:lnTo>
              <a:lnTo>
                <a:pt x="151927" y="0"/>
              </a:lnTo>
              <a:lnTo>
                <a:pt x="303854"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82713" y="850640"/>
        <a:ext cx="16328" cy="16328"/>
      </dsp:txXfrm>
    </dsp:sp>
    <dsp:sp modelId="{D694C639-10EA-471E-919A-C243DBFE0BB3}">
      <dsp:nvSpPr>
        <dsp:cNvPr id="0" name=""/>
        <dsp:cNvSpPr/>
      </dsp:nvSpPr>
      <dsp:spPr>
        <a:xfrm>
          <a:off x="3038950" y="231596"/>
          <a:ext cx="303854" cy="687048"/>
        </a:xfrm>
        <a:custGeom>
          <a:avLst/>
          <a:gdLst/>
          <a:ahLst/>
          <a:cxnLst/>
          <a:rect l="0" t="0" r="0" b="0"/>
          <a:pathLst>
            <a:path>
              <a:moveTo>
                <a:pt x="0" y="687048"/>
              </a:moveTo>
              <a:lnTo>
                <a:pt x="151927" y="687048"/>
              </a:lnTo>
              <a:lnTo>
                <a:pt x="151927" y="0"/>
              </a:lnTo>
              <a:lnTo>
                <a:pt x="303854"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72097" y="556339"/>
        <a:ext cx="37562" cy="37562"/>
      </dsp:txXfrm>
    </dsp:sp>
    <dsp:sp modelId="{E4D03A7C-9CD5-4F3D-A9FB-C0C599281E8D}">
      <dsp:nvSpPr>
        <dsp:cNvPr id="0" name=""/>
        <dsp:cNvSpPr/>
      </dsp:nvSpPr>
      <dsp:spPr>
        <a:xfrm>
          <a:off x="471590" y="918644"/>
          <a:ext cx="303854" cy="1353504"/>
        </a:xfrm>
        <a:custGeom>
          <a:avLst/>
          <a:gdLst/>
          <a:ahLst/>
          <a:cxnLst/>
          <a:rect l="0" t="0" r="0" b="0"/>
          <a:pathLst>
            <a:path>
              <a:moveTo>
                <a:pt x="0" y="1353504"/>
              </a:moveTo>
              <a:lnTo>
                <a:pt x="151927" y="1353504"/>
              </a:lnTo>
              <a:lnTo>
                <a:pt x="151927" y="0"/>
              </a:lnTo>
              <a:lnTo>
                <a:pt x="303854" y="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88838" y="1560717"/>
        <a:ext cx="69359" cy="69359"/>
      </dsp:txXfrm>
    </dsp:sp>
    <dsp:sp modelId="{E41D3809-B005-4A92-8750-C3A4CF859DC2}">
      <dsp:nvSpPr>
        <dsp:cNvPr id="0" name=""/>
        <dsp:cNvSpPr/>
      </dsp:nvSpPr>
      <dsp:spPr>
        <a:xfrm rot="16200000">
          <a:off x="-1361643" y="2040552"/>
          <a:ext cx="3203273" cy="463193"/>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Zonas del Tornillo</a:t>
          </a:r>
          <a:endParaRPr lang="es-ES" sz="2400" b="1" kern="1200" dirty="0"/>
        </a:p>
      </dsp:txBody>
      <dsp:txXfrm>
        <a:off x="-1361643" y="2040552"/>
        <a:ext cx="3203273" cy="463193"/>
      </dsp:txXfrm>
    </dsp:sp>
    <dsp:sp modelId="{D5B93653-2736-46F8-8B70-CC21F863C311}">
      <dsp:nvSpPr>
        <dsp:cNvPr id="0" name=""/>
        <dsp:cNvSpPr/>
      </dsp:nvSpPr>
      <dsp:spPr>
        <a:xfrm>
          <a:off x="775445" y="687048"/>
          <a:ext cx="2263505" cy="463193"/>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Zona de alimentación</a:t>
          </a:r>
          <a:endParaRPr lang="es-ES" sz="1400" kern="1200" dirty="0"/>
        </a:p>
      </dsp:txBody>
      <dsp:txXfrm>
        <a:off x="775445" y="687048"/>
        <a:ext cx="2263505" cy="463193"/>
      </dsp:txXfrm>
    </dsp:sp>
    <dsp:sp modelId="{EA3A8909-013F-4145-ADF1-90D41932D93E}">
      <dsp:nvSpPr>
        <dsp:cNvPr id="0" name=""/>
        <dsp:cNvSpPr/>
      </dsp:nvSpPr>
      <dsp:spPr>
        <a:xfrm>
          <a:off x="3342805" y="0"/>
          <a:ext cx="2572495" cy="46319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Profundidad  de canal</a:t>
          </a:r>
          <a:endParaRPr lang="es-ES" sz="1400" kern="1200" dirty="0"/>
        </a:p>
      </dsp:txBody>
      <dsp:txXfrm>
        <a:off x="3342805" y="0"/>
        <a:ext cx="2572495" cy="463193"/>
      </dsp:txXfrm>
    </dsp:sp>
    <dsp:sp modelId="{0CA80ACC-93C0-4BCB-9335-F3CDDBD9B624}">
      <dsp:nvSpPr>
        <dsp:cNvPr id="0" name=""/>
        <dsp:cNvSpPr/>
      </dsp:nvSpPr>
      <dsp:spPr>
        <a:xfrm>
          <a:off x="3342805" y="567368"/>
          <a:ext cx="2577417" cy="46319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Grado de fricción entre gránulos – tornillo  y gránulos – barril.</a:t>
          </a:r>
          <a:endParaRPr lang="es-ES" sz="1400" kern="1200" dirty="0"/>
        </a:p>
      </dsp:txBody>
      <dsp:txXfrm>
        <a:off x="3342805" y="567368"/>
        <a:ext cx="2577417" cy="463193"/>
      </dsp:txXfrm>
    </dsp:sp>
    <dsp:sp modelId="{E11C5535-5FE1-4174-8BF6-372873F37D99}">
      <dsp:nvSpPr>
        <dsp:cNvPr id="0" name=""/>
        <dsp:cNvSpPr/>
      </dsp:nvSpPr>
      <dsp:spPr>
        <a:xfrm>
          <a:off x="3342805" y="1143432"/>
          <a:ext cx="2611221" cy="46319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Ángulo de la hélice</a:t>
          </a:r>
          <a:endParaRPr lang="es-EC" sz="1400" kern="1200" dirty="0"/>
        </a:p>
      </dsp:txBody>
      <dsp:txXfrm>
        <a:off x="3342805" y="1143432"/>
        <a:ext cx="2611221" cy="463193"/>
      </dsp:txXfrm>
    </dsp:sp>
    <dsp:sp modelId="{C2BF03CF-CEFA-4D86-B673-B1ED66A2D5E3}">
      <dsp:nvSpPr>
        <dsp:cNvPr id="0" name=""/>
        <dsp:cNvSpPr/>
      </dsp:nvSpPr>
      <dsp:spPr>
        <a:xfrm>
          <a:off x="775445" y="2182687"/>
          <a:ext cx="2263505" cy="463193"/>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Zona de transición o compresión</a:t>
          </a:r>
          <a:endParaRPr lang="es-ES" sz="1400" kern="1200" dirty="0"/>
        </a:p>
      </dsp:txBody>
      <dsp:txXfrm>
        <a:off x="775445" y="2182687"/>
        <a:ext cx="2263505" cy="463193"/>
      </dsp:txXfrm>
    </dsp:sp>
    <dsp:sp modelId="{78A4EA80-8563-42AE-BC7F-344EF2BA7A1D}">
      <dsp:nvSpPr>
        <dsp:cNvPr id="0" name=""/>
        <dsp:cNvSpPr/>
      </dsp:nvSpPr>
      <dsp:spPr>
        <a:xfrm>
          <a:off x="3342805" y="1822649"/>
          <a:ext cx="2220418" cy="46319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Canal decrece de forma continua</a:t>
          </a:r>
          <a:endParaRPr lang="es-ES" sz="1400" kern="1200" dirty="0"/>
        </a:p>
      </dsp:txBody>
      <dsp:txXfrm>
        <a:off x="3342805" y="1822649"/>
        <a:ext cx="2220418" cy="463193"/>
      </dsp:txXfrm>
    </dsp:sp>
    <dsp:sp modelId="{4B564C06-5A8C-42AD-B305-CF1C54C66635}">
      <dsp:nvSpPr>
        <dsp:cNvPr id="0" name=""/>
        <dsp:cNvSpPr/>
      </dsp:nvSpPr>
      <dsp:spPr>
        <a:xfrm>
          <a:off x="3342805" y="2398714"/>
          <a:ext cx="4775503" cy="688939"/>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Se completa la compresión y fusión del material, generalmente  esta sección es la cuarta parte de la longitud total..</a:t>
          </a:r>
          <a:endParaRPr lang="es-ES" sz="1400" kern="1200" dirty="0"/>
        </a:p>
      </dsp:txBody>
      <dsp:txXfrm>
        <a:off x="3342805" y="2398714"/>
        <a:ext cx="4775503" cy="688939"/>
      </dsp:txXfrm>
    </dsp:sp>
    <dsp:sp modelId="{C308DCDF-E135-427B-A633-365CDF27D37D}">
      <dsp:nvSpPr>
        <dsp:cNvPr id="0" name=""/>
        <dsp:cNvSpPr/>
      </dsp:nvSpPr>
      <dsp:spPr>
        <a:xfrm>
          <a:off x="775445" y="3262810"/>
          <a:ext cx="2263505" cy="463193"/>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Zona de dosificación o plastificación</a:t>
          </a:r>
          <a:endParaRPr lang="es-ES" sz="1400" kern="1200" dirty="0"/>
        </a:p>
      </dsp:txBody>
      <dsp:txXfrm>
        <a:off x="775445" y="3262810"/>
        <a:ext cx="2263505" cy="463193"/>
      </dsp:txXfrm>
    </dsp:sp>
    <dsp:sp modelId="{D34E771E-396B-4BCC-8183-B89C34A4946D}">
      <dsp:nvSpPr>
        <dsp:cNvPr id="0" name=""/>
        <dsp:cNvSpPr/>
      </dsp:nvSpPr>
      <dsp:spPr>
        <a:xfrm>
          <a:off x="3342805" y="3262810"/>
          <a:ext cx="2220418" cy="46319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Velocidad de giro del tornillo</a:t>
          </a:r>
          <a:endParaRPr lang="es-ES" sz="1400" kern="1200" dirty="0"/>
        </a:p>
      </dsp:txBody>
      <dsp:txXfrm>
        <a:off x="3342805" y="3262810"/>
        <a:ext cx="2220418" cy="463193"/>
      </dsp:txXfrm>
    </dsp:sp>
    <dsp:sp modelId="{EF6BD4C2-25A2-4047-B7B4-DBD6F6CD2204}">
      <dsp:nvSpPr>
        <dsp:cNvPr id="0" name=""/>
        <dsp:cNvSpPr/>
      </dsp:nvSpPr>
      <dsp:spPr>
        <a:xfrm>
          <a:off x="5867079" y="3262810"/>
          <a:ext cx="2400376" cy="463193"/>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Presión de retroceso</a:t>
          </a:r>
          <a:endParaRPr lang="es-ES" sz="1400" kern="1200" dirty="0"/>
        </a:p>
      </dsp:txBody>
      <dsp:txXfrm>
        <a:off x="5867079" y="3262810"/>
        <a:ext cx="2400376" cy="46319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4B7FC3-8A7D-4E2C-8F69-334ABCD7CC90}">
      <dsp:nvSpPr>
        <dsp:cNvPr id="0" name=""/>
        <dsp:cNvSpPr/>
      </dsp:nvSpPr>
      <dsp:spPr>
        <a:xfrm>
          <a:off x="5581204" y="3899149"/>
          <a:ext cx="303854" cy="91440"/>
        </a:xfrm>
        <a:custGeom>
          <a:avLst/>
          <a:gdLst/>
          <a:ahLst/>
          <a:cxnLst/>
          <a:rect l="0" t="0" r="0" b="0"/>
          <a:pathLst>
            <a:path>
              <a:moveTo>
                <a:pt x="0" y="45720"/>
              </a:moveTo>
              <a:lnTo>
                <a:pt x="303854"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725535" y="3937273"/>
        <a:ext cx="15192" cy="15192"/>
      </dsp:txXfrm>
    </dsp:sp>
    <dsp:sp modelId="{5A037871-B502-40F6-9374-B7F80382E767}">
      <dsp:nvSpPr>
        <dsp:cNvPr id="0" name=""/>
        <dsp:cNvSpPr/>
      </dsp:nvSpPr>
      <dsp:spPr>
        <a:xfrm>
          <a:off x="3037985" y="2339708"/>
          <a:ext cx="303854" cy="1605161"/>
        </a:xfrm>
        <a:custGeom>
          <a:avLst/>
          <a:gdLst/>
          <a:ahLst/>
          <a:cxnLst/>
          <a:rect l="0" t="0" r="0" b="0"/>
          <a:pathLst>
            <a:path>
              <a:moveTo>
                <a:pt x="0" y="0"/>
              </a:moveTo>
              <a:lnTo>
                <a:pt x="151927" y="0"/>
              </a:lnTo>
              <a:lnTo>
                <a:pt x="151927" y="1605161"/>
              </a:lnTo>
              <a:lnTo>
                <a:pt x="303854" y="1605161"/>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149071" y="3101447"/>
        <a:ext cx="81683" cy="81683"/>
      </dsp:txXfrm>
    </dsp:sp>
    <dsp:sp modelId="{280BC453-F925-47AE-9198-1B9A4E4E9674}">
      <dsp:nvSpPr>
        <dsp:cNvPr id="0" name=""/>
        <dsp:cNvSpPr/>
      </dsp:nvSpPr>
      <dsp:spPr>
        <a:xfrm>
          <a:off x="5581189" y="2891037"/>
          <a:ext cx="303854" cy="91440"/>
        </a:xfrm>
        <a:custGeom>
          <a:avLst/>
          <a:gdLst/>
          <a:ahLst/>
          <a:cxnLst/>
          <a:rect l="0" t="0" r="0" b="0"/>
          <a:pathLst>
            <a:path>
              <a:moveTo>
                <a:pt x="0" y="45720"/>
              </a:moveTo>
              <a:lnTo>
                <a:pt x="303854"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725520" y="2929160"/>
        <a:ext cx="15192" cy="15192"/>
      </dsp:txXfrm>
    </dsp:sp>
    <dsp:sp modelId="{36A13A00-7B3E-4C70-B2B2-D24E5296D15D}">
      <dsp:nvSpPr>
        <dsp:cNvPr id="0" name=""/>
        <dsp:cNvSpPr/>
      </dsp:nvSpPr>
      <dsp:spPr>
        <a:xfrm>
          <a:off x="3037985" y="2339708"/>
          <a:ext cx="303854" cy="597049"/>
        </a:xfrm>
        <a:custGeom>
          <a:avLst/>
          <a:gdLst/>
          <a:ahLst/>
          <a:cxnLst/>
          <a:rect l="0" t="0" r="0" b="0"/>
          <a:pathLst>
            <a:path>
              <a:moveTo>
                <a:pt x="0" y="0"/>
              </a:moveTo>
              <a:lnTo>
                <a:pt x="151927" y="0"/>
              </a:lnTo>
              <a:lnTo>
                <a:pt x="151927" y="597049"/>
              </a:lnTo>
              <a:lnTo>
                <a:pt x="303854" y="597049"/>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173165" y="2621484"/>
        <a:ext cx="33496" cy="33496"/>
      </dsp:txXfrm>
    </dsp:sp>
    <dsp:sp modelId="{066BA581-7353-48EE-8CD7-DC2F52F9226B}">
      <dsp:nvSpPr>
        <dsp:cNvPr id="0" name=""/>
        <dsp:cNvSpPr/>
      </dsp:nvSpPr>
      <dsp:spPr>
        <a:xfrm>
          <a:off x="5562259" y="1861583"/>
          <a:ext cx="303854" cy="91440"/>
        </a:xfrm>
        <a:custGeom>
          <a:avLst/>
          <a:gdLst/>
          <a:ahLst/>
          <a:cxnLst/>
          <a:rect l="0" t="0" r="0" b="0"/>
          <a:pathLst>
            <a:path>
              <a:moveTo>
                <a:pt x="0" y="45720"/>
              </a:moveTo>
              <a:lnTo>
                <a:pt x="303854"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706590" y="1899706"/>
        <a:ext cx="15192" cy="15192"/>
      </dsp:txXfrm>
    </dsp:sp>
    <dsp:sp modelId="{6CE9ED01-888E-4B78-8582-FB75BBD8A972}">
      <dsp:nvSpPr>
        <dsp:cNvPr id="0" name=""/>
        <dsp:cNvSpPr/>
      </dsp:nvSpPr>
      <dsp:spPr>
        <a:xfrm>
          <a:off x="3037985" y="1907303"/>
          <a:ext cx="303854" cy="432404"/>
        </a:xfrm>
        <a:custGeom>
          <a:avLst/>
          <a:gdLst/>
          <a:ahLst/>
          <a:cxnLst/>
          <a:rect l="0" t="0" r="0" b="0"/>
          <a:pathLst>
            <a:path>
              <a:moveTo>
                <a:pt x="0" y="432404"/>
              </a:moveTo>
              <a:lnTo>
                <a:pt x="151927" y="432404"/>
              </a:lnTo>
              <a:lnTo>
                <a:pt x="151927" y="0"/>
              </a:lnTo>
              <a:lnTo>
                <a:pt x="303854"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76701" y="2110293"/>
        <a:ext cx="26424" cy="26424"/>
      </dsp:txXfrm>
    </dsp:sp>
    <dsp:sp modelId="{2B6DA779-84F9-4DBB-805C-AD55F034FA23}">
      <dsp:nvSpPr>
        <dsp:cNvPr id="0" name=""/>
        <dsp:cNvSpPr/>
      </dsp:nvSpPr>
      <dsp:spPr>
        <a:xfrm>
          <a:off x="5562259" y="761941"/>
          <a:ext cx="303854" cy="91440"/>
        </a:xfrm>
        <a:custGeom>
          <a:avLst/>
          <a:gdLst/>
          <a:ahLst/>
          <a:cxnLst/>
          <a:rect l="0" t="0" r="0" b="0"/>
          <a:pathLst>
            <a:path>
              <a:moveTo>
                <a:pt x="0" y="45720"/>
              </a:moveTo>
              <a:lnTo>
                <a:pt x="303854"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706590" y="800065"/>
        <a:ext cx="15192" cy="15192"/>
      </dsp:txXfrm>
    </dsp:sp>
    <dsp:sp modelId="{D694C639-10EA-471E-919A-C243DBFE0BB3}">
      <dsp:nvSpPr>
        <dsp:cNvPr id="0" name=""/>
        <dsp:cNvSpPr/>
      </dsp:nvSpPr>
      <dsp:spPr>
        <a:xfrm>
          <a:off x="3037985" y="807661"/>
          <a:ext cx="303854" cy="1532046"/>
        </a:xfrm>
        <a:custGeom>
          <a:avLst/>
          <a:gdLst/>
          <a:ahLst/>
          <a:cxnLst/>
          <a:rect l="0" t="0" r="0" b="0"/>
          <a:pathLst>
            <a:path>
              <a:moveTo>
                <a:pt x="0" y="1532046"/>
              </a:moveTo>
              <a:lnTo>
                <a:pt x="151927" y="1532046"/>
              </a:lnTo>
              <a:lnTo>
                <a:pt x="151927" y="0"/>
              </a:lnTo>
              <a:lnTo>
                <a:pt x="303854"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50866" y="1534637"/>
        <a:ext cx="78094" cy="78094"/>
      </dsp:txXfrm>
    </dsp:sp>
    <dsp:sp modelId="{E4D03A7C-9CD5-4F3D-A9FB-C0C599281E8D}">
      <dsp:nvSpPr>
        <dsp:cNvPr id="0" name=""/>
        <dsp:cNvSpPr/>
      </dsp:nvSpPr>
      <dsp:spPr>
        <a:xfrm>
          <a:off x="470625" y="2293988"/>
          <a:ext cx="303854" cy="91440"/>
        </a:xfrm>
        <a:custGeom>
          <a:avLst/>
          <a:gdLst/>
          <a:ahLst/>
          <a:cxnLst/>
          <a:rect l="0" t="0" r="0" b="0"/>
          <a:pathLst>
            <a:path>
              <a:moveTo>
                <a:pt x="0" y="45720"/>
              </a:moveTo>
              <a:lnTo>
                <a:pt x="303854" y="4572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614956" y="2332111"/>
        <a:ext cx="15192" cy="15192"/>
      </dsp:txXfrm>
    </dsp:sp>
    <dsp:sp modelId="{E41D3809-B005-4A92-8750-C3A4CF859DC2}">
      <dsp:nvSpPr>
        <dsp:cNvPr id="0" name=""/>
        <dsp:cNvSpPr/>
      </dsp:nvSpPr>
      <dsp:spPr>
        <a:xfrm rot="16200000">
          <a:off x="-1615718" y="2108111"/>
          <a:ext cx="3709495" cy="463193"/>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Ciclos de Inyección</a:t>
          </a:r>
          <a:endParaRPr lang="es-ES" sz="2400" b="1" kern="1200" dirty="0"/>
        </a:p>
      </dsp:txBody>
      <dsp:txXfrm>
        <a:off x="-1615718" y="2108111"/>
        <a:ext cx="3709495" cy="463193"/>
      </dsp:txXfrm>
    </dsp:sp>
    <dsp:sp modelId="{D5B93653-2736-46F8-8B70-CC21F863C311}">
      <dsp:nvSpPr>
        <dsp:cNvPr id="0" name=""/>
        <dsp:cNvSpPr/>
      </dsp:nvSpPr>
      <dsp:spPr>
        <a:xfrm>
          <a:off x="774480" y="1943110"/>
          <a:ext cx="2263505" cy="793195"/>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Secuencia</a:t>
          </a:r>
          <a:r>
            <a:rPr lang="es-ES" sz="1400" kern="1200" baseline="0" dirty="0" smtClean="0"/>
            <a:t> de operaciones para producir una pieza , tiene las siguientes etapas.</a:t>
          </a:r>
          <a:endParaRPr lang="es-ES" sz="1400" kern="1200" dirty="0"/>
        </a:p>
      </dsp:txBody>
      <dsp:txXfrm>
        <a:off x="774480" y="1943110"/>
        <a:ext cx="2263505" cy="793195"/>
      </dsp:txXfrm>
    </dsp:sp>
    <dsp:sp modelId="{EA3A8909-013F-4145-ADF1-90D41932D93E}">
      <dsp:nvSpPr>
        <dsp:cNvPr id="0" name=""/>
        <dsp:cNvSpPr/>
      </dsp:nvSpPr>
      <dsp:spPr>
        <a:xfrm>
          <a:off x="3341840" y="576064"/>
          <a:ext cx="2220418" cy="46319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Se cierra el molde vacío y se tiene listo el material </a:t>
          </a:r>
          <a:endParaRPr lang="es-ES" sz="1400" kern="1200" dirty="0"/>
        </a:p>
      </dsp:txBody>
      <dsp:txXfrm>
        <a:off x="3341840" y="576064"/>
        <a:ext cx="2220418" cy="463193"/>
      </dsp:txXfrm>
    </dsp:sp>
    <dsp:sp modelId="{F6413422-9CEA-494F-B8C6-9BEEAAC6A39C}">
      <dsp:nvSpPr>
        <dsp:cNvPr id="0" name=""/>
        <dsp:cNvSpPr/>
      </dsp:nvSpPr>
      <dsp:spPr>
        <a:xfrm>
          <a:off x="5866114" y="576064"/>
          <a:ext cx="2400376" cy="463193"/>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El molde tiene 3 etapas de cerrado.</a:t>
          </a:r>
          <a:endParaRPr lang="es-ES" sz="1400" kern="1200" dirty="0"/>
        </a:p>
      </dsp:txBody>
      <dsp:txXfrm>
        <a:off x="5866114" y="576064"/>
        <a:ext cx="2400376" cy="463193"/>
      </dsp:txXfrm>
    </dsp:sp>
    <dsp:sp modelId="{0CA80ACC-93C0-4BCB-9335-F3CDDBD9B624}">
      <dsp:nvSpPr>
        <dsp:cNvPr id="0" name=""/>
        <dsp:cNvSpPr/>
      </dsp:nvSpPr>
      <dsp:spPr>
        <a:xfrm>
          <a:off x="3341840" y="1512169"/>
          <a:ext cx="2220418" cy="790267"/>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Se inyecta mediante introducir el material por el tornillo.</a:t>
          </a:r>
          <a:endParaRPr lang="es-ES" sz="1400" kern="1200" dirty="0"/>
        </a:p>
      </dsp:txBody>
      <dsp:txXfrm>
        <a:off x="3341840" y="1512169"/>
        <a:ext cx="2220418" cy="790267"/>
      </dsp:txXfrm>
    </dsp:sp>
    <dsp:sp modelId="{F6163EA2-8CFE-438C-A617-80F21B29C7C7}">
      <dsp:nvSpPr>
        <dsp:cNvPr id="0" name=""/>
        <dsp:cNvSpPr/>
      </dsp:nvSpPr>
      <dsp:spPr>
        <a:xfrm>
          <a:off x="5866114" y="1584177"/>
          <a:ext cx="2400376" cy="646251"/>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Funciona como pistón con una velocidad y presión determinada.</a:t>
          </a:r>
          <a:endParaRPr lang="es-ES" sz="1400" kern="1200" dirty="0"/>
        </a:p>
      </dsp:txBody>
      <dsp:txXfrm>
        <a:off x="5866114" y="1584177"/>
        <a:ext cx="2400376" cy="646251"/>
      </dsp:txXfrm>
    </dsp:sp>
    <dsp:sp modelId="{985D9640-AD98-45B2-9B16-904C3D564111}">
      <dsp:nvSpPr>
        <dsp:cNvPr id="0" name=""/>
        <dsp:cNvSpPr/>
      </dsp:nvSpPr>
      <dsp:spPr>
        <a:xfrm>
          <a:off x="3341840" y="2705160"/>
          <a:ext cx="2239348" cy="46319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Terminada la inyección se mantiene la presión.</a:t>
          </a:r>
          <a:endParaRPr lang="es-EC" sz="1400" kern="1200" dirty="0"/>
        </a:p>
      </dsp:txBody>
      <dsp:txXfrm>
        <a:off x="3341840" y="2705160"/>
        <a:ext cx="2239348" cy="463193"/>
      </dsp:txXfrm>
    </dsp:sp>
    <dsp:sp modelId="{360B9C85-C7FB-4916-95FB-1875785A8303}">
      <dsp:nvSpPr>
        <dsp:cNvPr id="0" name=""/>
        <dsp:cNvSpPr/>
      </dsp:nvSpPr>
      <dsp:spPr>
        <a:xfrm>
          <a:off x="5885044" y="2705160"/>
          <a:ext cx="2383376" cy="463193"/>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Presión de sostenimiento</a:t>
          </a:r>
          <a:endParaRPr lang="es-EC" sz="1400" kern="1200" dirty="0"/>
        </a:p>
      </dsp:txBody>
      <dsp:txXfrm>
        <a:off x="5885044" y="2705160"/>
        <a:ext cx="2383376" cy="463193"/>
      </dsp:txXfrm>
    </dsp:sp>
    <dsp:sp modelId="{7CA2A173-EA73-41F5-9CA8-89ADB118C0BF}">
      <dsp:nvSpPr>
        <dsp:cNvPr id="0" name=""/>
        <dsp:cNvSpPr/>
      </dsp:nvSpPr>
      <dsp:spPr>
        <a:xfrm>
          <a:off x="3341840" y="3713272"/>
          <a:ext cx="2239364" cy="46319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El material dentro del molde continua enfriándose.</a:t>
          </a:r>
          <a:endParaRPr lang="es-EC" sz="1400" kern="1200" dirty="0"/>
        </a:p>
      </dsp:txBody>
      <dsp:txXfrm>
        <a:off x="3341840" y="3713272"/>
        <a:ext cx="2239364" cy="463193"/>
      </dsp:txXfrm>
    </dsp:sp>
    <dsp:sp modelId="{87E93989-7E27-4FFD-B8D7-B225CCA72C1D}">
      <dsp:nvSpPr>
        <dsp:cNvPr id="0" name=""/>
        <dsp:cNvSpPr/>
      </dsp:nvSpPr>
      <dsp:spPr>
        <a:xfrm>
          <a:off x="5885059" y="3713272"/>
          <a:ext cx="2383360" cy="463193"/>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El mecanismo de expulsión extrae la pieza.</a:t>
          </a:r>
          <a:endParaRPr lang="es-EC" sz="1400" kern="1200" dirty="0"/>
        </a:p>
      </dsp:txBody>
      <dsp:txXfrm>
        <a:off x="5885059" y="3713272"/>
        <a:ext cx="2383360" cy="463193"/>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4B7FC3-8A7D-4E2C-8F69-334ABCD7CC90}">
      <dsp:nvSpPr>
        <dsp:cNvPr id="0" name=""/>
        <dsp:cNvSpPr/>
      </dsp:nvSpPr>
      <dsp:spPr>
        <a:xfrm>
          <a:off x="5704193" y="3618732"/>
          <a:ext cx="290198" cy="91440"/>
        </a:xfrm>
        <a:custGeom>
          <a:avLst/>
          <a:gdLst/>
          <a:ahLst/>
          <a:cxnLst/>
          <a:rect l="0" t="0" r="0" b="0"/>
          <a:pathLst>
            <a:path>
              <a:moveTo>
                <a:pt x="0" y="45720"/>
              </a:moveTo>
              <a:lnTo>
                <a:pt x="290198"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842037" y="3657197"/>
        <a:ext cx="14509" cy="14509"/>
      </dsp:txXfrm>
    </dsp:sp>
    <dsp:sp modelId="{5A037871-B502-40F6-9374-B7F80382E767}">
      <dsp:nvSpPr>
        <dsp:cNvPr id="0" name=""/>
        <dsp:cNvSpPr/>
      </dsp:nvSpPr>
      <dsp:spPr>
        <a:xfrm>
          <a:off x="3245298" y="1987417"/>
          <a:ext cx="320175" cy="1677034"/>
        </a:xfrm>
        <a:custGeom>
          <a:avLst/>
          <a:gdLst/>
          <a:ahLst/>
          <a:cxnLst/>
          <a:rect l="0" t="0" r="0" b="0"/>
          <a:pathLst>
            <a:path>
              <a:moveTo>
                <a:pt x="0" y="0"/>
              </a:moveTo>
              <a:lnTo>
                <a:pt x="160087" y="0"/>
              </a:lnTo>
              <a:lnTo>
                <a:pt x="160087" y="1677034"/>
              </a:lnTo>
              <a:lnTo>
                <a:pt x="320175" y="1677034"/>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3362703" y="2783252"/>
        <a:ext cx="85366" cy="85366"/>
      </dsp:txXfrm>
    </dsp:sp>
    <dsp:sp modelId="{36A13A00-7B3E-4C70-B2B2-D24E5296D15D}">
      <dsp:nvSpPr>
        <dsp:cNvPr id="0" name=""/>
        <dsp:cNvSpPr/>
      </dsp:nvSpPr>
      <dsp:spPr>
        <a:xfrm>
          <a:off x="3245298" y="1987417"/>
          <a:ext cx="290198" cy="570215"/>
        </a:xfrm>
        <a:custGeom>
          <a:avLst/>
          <a:gdLst/>
          <a:ahLst/>
          <a:cxnLst/>
          <a:rect l="0" t="0" r="0" b="0"/>
          <a:pathLst>
            <a:path>
              <a:moveTo>
                <a:pt x="0" y="0"/>
              </a:moveTo>
              <a:lnTo>
                <a:pt x="145099" y="0"/>
              </a:lnTo>
              <a:lnTo>
                <a:pt x="145099" y="570215"/>
              </a:lnTo>
              <a:lnTo>
                <a:pt x="290198" y="570215"/>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374402" y="2256530"/>
        <a:ext cx="31990" cy="31990"/>
      </dsp:txXfrm>
    </dsp:sp>
    <dsp:sp modelId="{066BA581-7353-48EE-8CD7-DC2F52F9226B}">
      <dsp:nvSpPr>
        <dsp:cNvPr id="0" name=""/>
        <dsp:cNvSpPr/>
      </dsp:nvSpPr>
      <dsp:spPr>
        <a:xfrm>
          <a:off x="5656121" y="1528726"/>
          <a:ext cx="290198" cy="91440"/>
        </a:xfrm>
        <a:custGeom>
          <a:avLst/>
          <a:gdLst/>
          <a:ahLst/>
          <a:cxnLst/>
          <a:rect l="0" t="0" r="0" b="0"/>
          <a:pathLst>
            <a:path>
              <a:moveTo>
                <a:pt x="0" y="45720"/>
              </a:moveTo>
              <a:lnTo>
                <a:pt x="290198"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793966" y="1567191"/>
        <a:ext cx="14509" cy="14509"/>
      </dsp:txXfrm>
    </dsp:sp>
    <dsp:sp modelId="{6CE9ED01-888E-4B78-8582-FB75BBD8A972}">
      <dsp:nvSpPr>
        <dsp:cNvPr id="0" name=""/>
        <dsp:cNvSpPr/>
      </dsp:nvSpPr>
      <dsp:spPr>
        <a:xfrm>
          <a:off x="3245298" y="1574446"/>
          <a:ext cx="290198" cy="412970"/>
        </a:xfrm>
        <a:custGeom>
          <a:avLst/>
          <a:gdLst/>
          <a:ahLst/>
          <a:cxnLst/>
          <a:rect l="0" t="0" r="0" b="0"/>
          <a:pathLst>
            <a:path>
              <a:moveTo>
                <a:pt x="0" y="412970"/>
              </a:moveTo>
              <a:lnTo>
                <a:pt x="145099" y="412970"/>
              </a:lnTo>
              <a:lnTo>
                <a:pt x="145099" y="0"/>
              </a:lnTo>
              <a:lnTo>
                <a:pt x="290198"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377779" y="1768313"/>
        <a:ext cx="25236" cy="25236"/>
      </dsp:txXfrm>
    </dsp:sp>
    <dsp:sp modelId="{2B6DA779-84F9-4DBB-805C-AD55F034FA23}">
      <dsp:nvSpPr>
        <dsp:cNvPr id="0" name=""/>
        <dsp:cNvSpPr/>
      </dsp:nvSpPr>
      <dsp:spPr>
        <a:xfrm>
          <a:off x="5656121" y="478507"/>
          <a:ext cx="290198" cy="91440"/>
        </a:xfrm>
        <a:custGeom>
          <a:avLst/>
          <a:gdLst/>
          <a:ahLst/>
          <a:cxnLst/>
          <a:rect l="0" t="0" r="0" b="0"/>
          <a:pathLst>
            <a:path>
              <a:moveTo>
                <a:pt x="0" y="45720"/>
              </a:moveTo>
              <a:lnTo>
                <a:pt x="290198"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793966" y="516972"/>
        <a:ext cx="14509" cy="14509"/>
      </dsp:txXfrm>
    </dsp:sp>
    <dsp:sp modelId="{D694C639-10EA-471E-919A-C243DBFE0BB3}">
      <dsp:nvSpPr>
        <dsp:cNvPr id="0" name=""/>
        <dsp:cNvSpPr/>
      </dsp:nvSpPr>
      <dsp:spPr>
        <a:xfrm>
          <a:off x="3245298" y="524227"/>
          <a:ext cx="290198" cy="1463190"/>
        </a:xfrm>
        <a:custGeom>
          <a:avLst/>
          <a:gdLst/>
          <a:ahLst/>
          <a:cxnLst/>
          <a:rect l="0" t="0" r="0" b="0"/>
          <a:pathLst>
            <a:path>
              <a:moveTo>
                <a:pt x="0" y="1463190"/>
              </a:moveTo>
              <a:lnTo>
                <a:pt x="145099" y="1463190"/>
              </a:lnTo>
              <a:lnTo>
                <a:pt x="145099" y="0"/>
              </a:lnTo>
              <a:lnTo>
                <a:pt x="290198"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353105" y="1218530"/>
        <a:ext cx="74584" cy="74584"/>
      </dsp:txXfrm>
    </dsp:sp>
    <dsp:sp modelId="{E4D03A7C-9CD5-4F3D-A9FB-C0C599281E8D}">
      <dsp:nvSpPr>
        <dsp:cNvPr id="0" name=""/>
        <dsp:cNvSpPr/>
      </dsp:nvSpPr>
      <dsp:spPr>
        <a:xfrm>
          <a:off x="818085" y="1941694"/>
          <a:ext cx="265438" cy="91440"/>
        </a:xfrm>
        <a:custGeom>
          <a:avLst/>
          <a:gdLst/>
          <a:ahLst/>
          <a:cxnLst/>
          <a:rect l="0" t="0" r="0" b="0"/>
          <a:pathLst>
            <a:path>
              <a:moveTo>
                <a:pt x="0" y="45720"/>
              </a:moveTo>
              <a:lnTo>
                <a:pt x="132719" y="45720"/>
              </a:lnTo>
              <a:lnTo>
                <a:pt x="132719" y="45723"/>
              </a:lnTo>
              <a:lnTo>
                <a:pt x="265438" y="45723"/>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944168" y="1980778"/>
        <a:ext cx="13271" cy="13271"/>
      </dsp:txXfrm>
    </dsp:sp>
    <dsp:sp modelId="{E41D3809-B005-4A92-8750-C3A4CF859DC2}">
      <dsp:nvSpPr>
        <dsp:cNvPr id="0" name=""/>
        <dsp:cNvSpPr/>
      </dsp:nvSpPr>
      <dsp:spPr>
        <a:xfrm rot="16200000">
          <a:off x="-1362345" y="1578371"/>
          <a:ext cx="3542776" cy="818085"/>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Tiempos de duración del ciclo de inyección</a:t>
          </a:r>
          <a:endParaRPr lang="es-ES" sz="2400" b="1" kern="1200" dirty="0"/>
        </a:p>
      </dsp:txBody>
      <dsp:txXfrm>
        <a:off x="-1362345" y="1578371"/>
        <a:ext cx="3542776" cy="818085"/>
      </dsp:txXfrm>
    </dsp:sp>
    <dsp:sp modelId="{D5B93653-2736-46F8-8B70-CC21F863C311}">
      <dsp:nvSpPr>
        <dsp:cNvPr id="0" name=""/>
        <dsp:cNvSpPr/>
      </dsp:nvSpPr>
      <dsp:spPr>
        <a:xfrm>
          <a:off x="1083523" y="1230780"/>
          <a:ext cx="2161774" cy="1513273"/>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Con el tiempo que tarda un ciclo de producción se determina el tiempo necesario para producir un número determinado de piezas, costo y rentabilidad de la producción. </a:t>
          </a:r>
          <a:endParaRPr lang="es-ES" sz="1400" kern="1200" dirty="0"/>
        </a:p>
      </dsp:txBody>
      <dsp:txXfrm>
        <a:off x="1083523" y="1230780"/>
        <a:ext cx="2161774" cy="1513273"/>
      </dsp:txXfrm>
    </dsp:sp>
    <dsp:sp modelId="{EA3A8909-013F-4145-ADF1-90D41932D93E}">
      <dsp:nvSpPr>
        <dsp:cNvPr id="0" name=""/>
        <dsp:cNvSpPr/>
      </dsp:nvSpPr>
      <dsp:spPr>
        <a:xfrm>
          <a:off x="3535497" y="303039"/>
          <a:ext cx="2120624" cy="442375"/>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Tiempo de inyección</a:t>
          </a:r>
          <a:endParaRPr lang="es-ES" sz="1400" kern="1200" dirty="0"/>
        </a:p>
      </dsp:txBody>
      <dsp:txXfrm>
        <a:off x="3535497" y="303039"/>
        <a:ext cx="2120624" cy="442375"/>
      </dsp:txXfrm>
    </dsp:sp>
    <dsp:sp modelId="{F6413422-9CEA-494F-B8C6-9BEEAAC6A39C}">
      <dsp:nvSpPr>
        <dsp:cNvPr id="0" name=""/>
        <dsp:cNvSpPr/>
      </dsp:nvSpPr>
      <dsp:spPr>
        <a:xfrm>
          <a:off x="5946320" y="303039"/>
          <a:ext cx="2292494" cy="442375"/>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Este tiempo es del 5 a 25% del ciclo total</a:t>
          </a:r>
          <a:endParaRPr lang="es-ES" sz="1400" kern="1200" dirty="0"/>
        </a:p>
      </dsp:txBody>
      <dsp:txXfrm>
        <a:off x="5946320" y="303039"/>
        <a:ext cx="2292494" cy="442375"/>
      </dsp:txXfrm>
    </dsp:sp>
    <dsp:sp modelId="{0CA80ACC-93C0-4BCB-9335-F3CDDBD9B624}">
      <dsp:nvSpPr>
        <dsp:cNvPr id="0" name=""/>
        <dsp:cNvSpPr/>
      </dsp:nvSpPr>
      <dsp:spPr>
        <a:xfrm>
          <a:off x="3535497" y="1197071"/>
          <a:ext cx="2120624" cy="754750"/>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Tiempo de presión de sostenimiento</a:t>
          </a:r>
          <a:endParaRPr lang="es-ES" sz="1400" kern="1200" dirty="0"/>
        </a:p>
      </dsp:txBody>
      <dsp:txXfrm>
        <a:off x="3535497" y="1197071"/>
        <a:ext cx="2120624" cy="754750"/>
      </dsp:txXfrm>
    </dsp:sp>
    <dsp:sp modelId="{F6163EA2-8CFE-438C-A617-80F21B29C7C7}">
      <dsp:nvSpPr>
        <dsp:cNvPr id="0" name=""/>
        <dsp:cNvSpPr/>
      </dsp:nvSpPr>
      <dsp:spPr>
        <a:xfrm>
          <a:off x="5946320" y="1265843"/>
          <a:ext cx="2292494" cy="617206"/>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Tiempo en que para el tornillo una vez terminada la inyección</a:t>
          </a:r>
          <a:endParaRPr lang="es-ES" sz="1400" kern="1200" dirty="0"/>
        </a:p>
      </dsp:txBody>
      <dsp:txXfrm>
        <a:off x="5946320" y="1265843"/>
        <a:ext cx="2292494" cy="617206"/>
      </dsp:txXfrm>
    </dsp:sp>
    <dsp:sp modelId="{985D9640-AD98-45B2-9B16-904C3D564111}">
      <dsp:nvSpPr>
        <dsp:cNvPr id="0" name=""/>
        <dsp:cNvSpPr/>
      </dsp:nvSpPr>
      <dsp:spPr>
        <a:xfrm>
          <a:off x="3535497" y="2336445"/>
          <a:ext cx="2138704" cy="442375"/>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Tiempo de plastificación</a:t>
          </a:r>
          <a:endParaRPr lang="es-EC" sz="1400" kern="1200" dirty="0"/>
        </a:p>
      </dsp:txBody>
      <dsp:txXfrm>
        <a:off x="3535497" y="2336445"/>
        <a:ext cx="2138704" cy="442375"/>
      </dsp:txXfrm>
    </dsp:sp>
    <dsp:sp modelId="{7CA2A173-EA73-41F5-9CA8-89ADB118C0BF}">
      <dsp:nvSpPr>
        <dsp:cNvPr id="0" name=""/>
        <dsp:cNvSpPr/>
      </dsp:nvSpPr>
      <dsp:spPr>
        <a:xfrm>
          <a:off x="3565474" y="3443264"/>
          <a:ext cx="2138718" cy="442375"/>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Tiempo de solidificación o enfriamiento</a:t>
          </a:r>
          <a:endParaRPr lang="es-EC" sz="1400" kern="1200" dirty="0"/>
        </a:p>
      </dsp:txBody>
      <dsp:txXfrm>
        <a:off x="3565474" y="3443264"/>
        <a:ext cx="2138718" cy="442375"/>
      </dsp:txXfrm>
    </dsp:sp>
    <dsp:sp modelId="{87E93989-7E27-4FFD-B8D7-B225CCA72C1D}">
      <dsp:nvSpPr>
        <dsp:cNvPr id="0" name=""/>
        <dsp:cNvSpPr/>
      </dsp:nvSpPr>
      <dsp:spPr>
        <a:xfrm>
          <a:off x="5994391" y="3072682"/>
          <a:ext cx="2276243" cy="1183540"/>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Es el tiempo comprendido desde que termina de aplicar la presión de sostenimiento y el comienzo de la apertura del molde</a:t>
          </a:r>
          <a:endParaRPr lang="es-EC" sz="1400" kern="1200" dirty="0"/>
        </a:p>
      </dsp:txBody>
      <dsp:txXfrm>
        <a:off x="5994391" y="3072682"/>
        <a:ext cx="2276243" cy="1183540"/>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DACE-F32E-4EF5-B9A7-2BC5478DBCA7}">
      <dsp:nvSpPr>
        <dsp:cNvPr id="0" name=""/>
        <dsp:cNvSpPr/>
      </dsp:nvSpPr>
      <dsp:spPr>
        <a:xfrm>
          <a:off x="-5184617" y="-794146"/>
          <a:ext cx="6174027" cy="6174027"/>
        </a:xfrm>
        <a:prstGeom prst="blockArc">
          <a:avLst>
            <a:gd name="adj1" fmla="val 18900000"/>
            <a:gd name="adj2" fmla="val 2700000"/>
            <a:gd name="adj3" fmla="val 350"/>
          </a:avLst>
        </a:pr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738517-47B7-4921-AD63-BA5D85782926}">
      <dsp:nvSpPr>
        <dsp:cNvPr id="0" name=""/>
        <dsp:cNvSpPr/>
      </dsp:nvSpPr>
      <dsp:spPr>
        <a:xfrm>
          <a:off x="432749" y="194351"/>
          <a:ext cx="6388373" cy="72274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5136" tIns="60960" rIns="60960" bIns="60960" numCol="1" spcCol="1270" anchor="ctr" anchorCtr="0">
          <a:noAutofit/>
        </a:bodyPr>
        <a:lstStyle/>
        <a:p>
          <a:pPr lvl="0" algn="l" defTabSz="1066800">
            <a:lnSpc>
              <a:spcPct val="90000"/>
            </a:lnSpc>
            <a:spcBef>
              <a:spcPct val="0"/>
            </a:spcBef>
            <a:spcAft>
              <a:spcPct val="35000"/>
            </a:spcAft>
          </a:pPr>
          <a:r>
            <a:rPr lang="es-ES" sz="2400" kern="1200" dirty="0" smtClean="0"/>
            <a:t>Estado inicial de la máquina Van Dorn y Definición del objetivo de diseño </a:t>
          </a:r>
          <a:endParaRPr lang="es-EC" sz="2400" kern="1200" dirty="0"/>
        </a:p>
      </dsp:txBody>
      <dsp:txXfrm>
        <a:off x="432749" y="194351"/>
        <a:ext cx="6388373" cy="722742"/>
      </dsp:txXfrm>
    </dsp:sp>
    <dsp:sp modelId="{A57AB8D8-5BE6-4F23-9AD7-C2622EF0E572}">
      <dsp:nvSpPr>
        <dsp:cNvPr id="0" name=""/>
        <dsp:cNvSpPr/>
      </dsp:nvSpPr>
      <dsp:spPr>
        <a:xfrm>
          <a:off x="74374" y="214841"/>
          <a:ext cx="716750" cy="71675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9FE077F-7B8A-4D06-874B-62EC41E6650F}">
      <dsp:nvSpPr>
        <dsp:cNvPr id="0" name=""/>
        <dsp:cNvSpPr/>
      </dsp:nvSpPr>
      <dsp:spPr>
        <a:xfrm>
          <a:off x="835023" y="1159561"/>
          <a:ext cx="5977491" cy="54696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5136" tIns="60960" rIns="60960" bIns="60960" numCol="1" spcCol="1270" anchor="ctr" anchorCtr="0">
          <a:noAutofit/>
        </a:bodyPr>
        <a:lstStyle/>
        <a:p>
          <a:pPr lvl="0" algn="l" defTabSz="1066800">
            <a:lnSpc>
              <a:spcPct val="90000"/>
            </a:lnSpc>
            <a:spcBef>
              <a:spcPct val="0"/>
            </a:spcBef>
            <a:spcAft>
              <a:spcPct val="35000"/>
            </a:spcAft>
          </a:pPr>
          <a:r>
            <a:rPr lang="es-ES" sz="2400" kern="1200" dirty="0" smtClean="0"/>
            <a:t>Análisis variables del proceso, sensores y actuadores de la máquina</a:t>
          </a:r>
          <a:endParaRPr lang="es-EC" sz="2400" kern="1200" dirty="0"/>
        </a:p>
      </dsp:txBody>
      <dsp:txXfrm>
        <a:off x="835023" y="1159561"/>
        <a:ext cx="5977491" cy="546960"/>
      </dsp:txXfrm>
    </dsp:sp>
    <dsp:sp modelId="{97513A34-F546-4978-B660-F5F2AFE6A486}">
      <dsp:nvSpPr>
        <dsp:cNvPr id="0" name=""/>
        <dsp:cNvSpPr/>
      </dsp:nvSpPr>
      <dsp:spPr>
        <a:xfrm>
          <a:off x="485256" y="1074666"/>
          <a:ext cx="716750" cy="71675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7FCFF64-1285-4C47-82BA-E6CD522B799F}">
      <dsp:nvSpPr>
        <dsp:cNvPr id="0" name=""/>
        <dsp:cNvSpPr/>
      </dsp:nvSpPr>
      <dsp:spPr>
        <a:xfrm>
          <a:off x="969739" y="2006167"/>
          <a:ext cx="5851383" cy="57340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5136"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Diseño control de temperatura</a:t>
          </a:r>
          <a:endParaRPr lang="es-EC" sz="2400" kern="1200" dirty="0"/>
        </a:p>
      </dsp:txBody>
      <dsp:txXfrm>
        <a:off x="969739" y="2006167"/>
        <a:ext cx="5851383" cy="573400"/>
      </dsp:txXfrm>
    </dsp:sp>
    <dsp:sp modelId="{C56F6D24-87E6-4111-BEAC-DD14AFFC095C}">
      <dsp:nvSpPr>
        <dsp:cNvPr id="0" name=""/>
        <dsp:cNvSpPr/>
      </dsp:nvSpPr>
      <dsp:spPr>
        <a:xfrm>
          <a:off x="611364" y="1934492"/>
          <a:ext cx="716750" cy="71675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F7F3358-42D3-45FB-9EFF-2711B5BA3B28}">
      <dsp:nvSpPr>
        <dsp:cNvPr id="0" name=""/>
        <dsp:cNvSpPr/>
      </dsp:nvSpPr>
      <dsp:spPr>
        <a:xfrm>
          <a:off x="843631" y="2870671"/>
          <a:ext cx="5977491" cy="56404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5136"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Selección del Controlador Lógico Programable</a:t>
          </a:r>
          <a:endParaRPr lang="es-EC" sz="2400" kern="1200" dirty="0"/>
        </a:p>
      </dsp:txBody>
      <dsp:txXfrm>
        <a:off x="843631" y="2870671"/>
        <a:ext cx="5977491" cy="564042"/>
      </dsp:txXfrm>
    </dsp:sp>
    <dsp:sp modelId="{FED57B31-26BD-42EF-9464-D602C15072A9}">
      <dsp:nvSpPr>
        <dsp:cNvPr id="0" name=""/>
        <dsp:cNvSpPr/>
      </dsp:nvSpPr>
      <dsp:spPr>
        <a:xfrm>
          <a:off x="485256" y="2794317"/>
          <a:ext cx="716750" cy="71675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6E66A7F1-D75F-427B-8172-51C81EC27D8A}">
      <dsp:nvSpPr>
        <dsp:cNvPr id="0" name=""/>
        <dsp:cNvSpPr/>
      </dsp:nvSpPr>
      <dsp:spPr>
        <a:xfrm>
          <a:off x="432749" y="3684656"/>
          <a:ext cx="6388373" cy="68615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5136"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Diseño Interfaz humano máquina y del algoritmo de control </a:t>
          </a:r>
          <a:endParaRPr lang="es-EC" sz="2400" kern="1200" dirty="0"/>
        </a:p>
      </dsp:txBody>
      <dsp:txXfrm>
        <a:off x="432749" y="3684656"/>
        <a:ext cx="6388373" cy="686159"/>
      </dsp:txXfrm>
    </dsp:sp>
    <dsp:sp modelId="{43571BFD-1AAA-49C2-AB13-5A535D1B0353}">
      <dsp:nvSpPr>
        <dsp:cNvPr id="0" name=""/>
        <dsp:cNvSpPr/>
      </dsp:nvSpPr>
      <dsp:spPr>
        <a:xfrm>
          <a:off x="74374" y="3654142"/>
          <a:ext cx="716750" cy="71675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68E9D-34A8-4710-BF46-30AFCDFF6101}">
      <dsp:nvSpPr>
        <dsp:cNvPr id="0" name=""/>
        <dsp:cNvSpPr/>
      </dsp:nvSpPr>
      <dsp:spPr>
        <a:xfrm>
          <a:off x="8975" y="1298762"/>
          <a:ext cx="1151821" cy="1066638"/>
        </a:xfrm>
        <a:prstGeom prst="roundRect">
          <a:avLst>
            <a:gd name="adj" fmla="val 10000"/>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Una vez analizado el estado de la máquina</a:t>
          </a:r>
          <a:endParaRPr lang="es-ES" sz="1400" kern="1200" dirty="0"/>
        </a:p>
      </dsp:txBody>
      <dsp:txXfrm>
        <a:off x="40216" y="1330003"/>
        <a:ext cx="1089339" cy="1004156"/>
      </dsp:txXfrm>
    </dsp:sp>
    <dsp:sp modelId="{F2F985F2-B0A0-4533-B47E-224FC0EA6F86}">
      <dsp:nvSpPr>
        <dsp:cNvPr id="0" name=""/>
        <dsp:cNvSpPr/>
      </dsp:nvSpPr>
      <dsp:spPr>
        <a:xfrm rot="17694356">
          <a:off x="844146" y="1324415"/>
          <a:ext cx="1094030" cy="23048"/>
        </a:xfrm>
        <a:custGeom>
          <a:avLst/>
          <a:gdLst/>
          <a:ahLst/>
          <a:cxnLst/>
          <a:rect l="0" t="0" r="0" b="0"/>
          <a:pathLst>
            <a:path>
              <a:moveTo>
                <a:pt x="0" y="11524"/>
              </a:moveTo>
              <a:lnTo>
                <a:pt x="1094030" y="11524"/>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363810" y="1308588"/>
        <a:ext cx="54701" cy="54701"/>
      </dsp:txXfrm>
    </dsp:sp>
    <dsp:sp modelId="{748CA56D-D9BC-4889-9CCC-E6E06EF3127B}">
      <dsp:nvSpPr>
        <dsp:cNvPr id="0" name=""/>
        <dsp:cNvSpPr/>
      </dsp:nvSpPr>
      <dsp:spPr>
        <a:xfrm>
          <a:off x="1621525" y="466275"/>
          <a:ext cx="1151821" cy="747042"/>
        </a:xfrm>
        <a:prstGeom prst="roundRect">
          <a:avLst>
            <a:gd name="adj" fmla="val 10000"/>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_tradnl" sz="1400" b="0" i="0" kern="1200" dirty="0" smtClean="0"/>
            <a:t>Parte mecánica e hidráulica </a:t>
          </a:r>
          <a:endParaRPr lang="es-ES" sz="1400" b="0" i="0" kern="1200" dirty="0"/>
        </a:p>
      </dsp:txBody>
      <dsp:txXfrm>
        <a:off x="1643405" y="488155"/>
        <a:ext cx="1108061" cy="703282"/>
      </dsp:txXfrm>
    </dsp:sp>
    <dsp:sp modelId="{CFB0107E-BB89-407B-BFE4-CB377FDFB112}">
      <dsp:nvSpPr>
        <dsp:cNvPr id="0" name=""/>
        <dsp:cNvSpPr/>
      </dsp:nvSpPr>
      <dsp:spPr>
        <a:xfrm rot="2527701">
          <a:off x="1080548" y="2028915"/>
          <a:ext cx="621226" cy="23048"/>
        </a:xfrm>
        <a:custGeom>
          <a:avLst/>
          <a:gdLst/>
          <a:ahLst/>
          <a:cxnLst/>
          <a:rect l="0" t="0" r="0" b="0"/>
          <a:pathLst>
            <a:path>
              <a:moveTo>
                <a:pt x="0" y="11524"/>
              </a:moveTo>
              <a:lnTo>
                <a:pt x="621226" y="11524"/>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375630" y="2024908"/>
        <a:ext cx="31061" cy="31061"/>
      </dsp:txXfrm>
    </dsp:sp>
    <dsp:sp modelId="{C3F7E028-1362-4382-B185-05E09BBB2B53}">
      <dsp:nvSpPr>
        <dsp:cNvPr id="0" name=""/>
        <dsp:cNvSpPr/>
      </dsp:nvSpPr>
      <dsp:spPr>
        <a:xfrm>
          <a:off x="1621525" y="1728735"/>
          <a:ext cx="1151821" cy="1040123"/>
        </a:xfrm>
        <a:prstGeom prst="roundRect">
          <a:avLst>
            <a:gd name="adj" fmla="val 10000"/>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_tradnl" sz="1400" kern="1200" dirty="0" smtClean="0"/>
            <a:t>Controlador principal, cableado y componentes electrónicos</a:t>
          </a:r>
          <a:endParaRPr lang="es-ES" sz="1400" kern="1200" dirty="0"/>
        </a:p>
      </dsp:txBody>
      <dsp:txXfrm>
        <a:off x="1651989" y="1759199"/>
        <a:ext cx="1090893" cy="979195"/>
      </dsp:txXfrm>
    </dsp:sp>
    <dsp:sp modelId="{C0CA387D-4434-45BD-A43E-422613A6AD92}">
      <dsp:nvSpPr>
        <dsp:cNvPr id="0" name=""/>
        <dsp:cNvSpPr/>
      </dsp:nvSpPr>
      <dsp:spPr>
        <a:xfrm rot="17132988">
          <a:off x="2144386" y="1409400"/>
          <a:ext cx="1718650" cy="23048"/>
        </a:xfrm>
        <a:custGeom>
          <a:avLst/>
          <a:gdLst/>
          <a:ahLst/>
          <a:cxnLst/>
          <a:rect l="0" t="0" r="0" b="0"/>
          <a:pathLst>
            <a:path>
              <a:moveTo>
                <a:pt x="0" y="11524"/>
              </a:moveTo>
              <a:lnTo>
                <a:pt x="1718650" y="11524"/>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2960745" y="1377958"/>
        <a:ext cx="85932" cy="85932"/>
      </dsp:txXfrm>
    </dsp:sp>
    <dsp:sp modelId="{218913DC-62D2-4A61-AD48-EA012BEDC16E}">
      <dsp:nvSpPr>
        <dsp:cNvPr id="0" name=""/>
        <dsp:cNvSpPr/>
      </dsp:nvSpPr>
      <dsp:spPr>
        <a:xfrm>
          <a:off x="3234076" y="305097"/>
          <a:ext cx="5512791" cy="575910"/>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_tradnl" sz="1400" kern="1200" dirty="0" smtClean="0"/>
            <a:t>Análisis de las variables involucradas en el proceso, para dimensionar el PLC.</a:t>
          </a:r>
          <a:endParaRPr lang="es-ES" sz="1400" kern="1200" dirty="0"/>
        </a:p>
      </dsp:txBody>
      <dsp:txXfrm>
        <a:off x="3250944" y="321965"/>
        <a:ext cx="5479055" cy="542174"/>
      </dsp:txXfrm>
    </dsp:sp>
    <dsp:sp modelId="{0C9F4DF0-A217-4555-8ADB-9EBBB8719D56}">
      <dsp:nvSpPr>
        <dsp:cNvPr id="0" name=""/>
        <dsp:cNvSpPr/>
      </dsp:nvSpPr>
      <dsp:spPr>
        <a:xfrm rot="17692822">
          <a:off x="2456170" y="1740549"/>
          <a:ext cx="1095082" cy="23048"/>
        </a:xfrm>
        <a:custGeom>
          <a:avLst/>
          <a:gdLst/>
          <a:ahLst/>
          <a:cxnLst/>
          <a:rect l="0" t="0" r="0" b="0"/>
          <a:pathLst>
            <a:path>
              <a:moveTo>
                <a:pt x="0" y="11524"/>
              </a:moveTo>
              <a:lnTo>
                <a:pt x="1095082" y="11524"/>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976334" y="1724696"/>
        <a:ext cx="54754" cy="54754"/>
      </dsp:txXfrm>
    </dsp:sp>
    <dsp:sp modelId="{94B8072E-F71D-4C56-9B4E-BDD651C315D9}">
      <dsp:nvSpPr>
        <dsp:cNvPr id="0" name=""/>
        <dsp:cNvSpPr/>
      </dsp:nvSpPr>
      <dsp:spPr>
        <a:xfrm>
          <a:off x="3234076" y="967395"/>
          <a:ext cx="5577420" cy="575910"/>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_tradnl" sz="1400" kern="1200" dirty="0" smtClean="0"/>
            <a:t>Se abarcará el recableado de solenoides, instalación de relés que se activen por la señal del PLC</a:t>
          </a:r>
          <a:endParaRPr lang="es-ES" sz="1400" kern="1200" dirty="0"/>
        </a:p>
      </dsp:txBody>
      <dsp:txXfrm>
        <a:off x="3250944" y="984263"/>
        <a:ext cx="5543684" cy="542174"/>
      </dsp:txXfrm>
    </dsp:sp>
    <dsp:sp modelId="{1B9830C6-27A3-47D2-96CE-A9698FC009C7}">
      <dsp:nvSpPr>
        <dsp:cNvPr id="0" name=""/>
        <dsp:cNvSpPr/>
      </dsp:nvSpPr>
      <dsp:spPr>
        <a:xfrm rot="19457599">
          <a:off x="2720017" y="2071698"/>
          <a:ext cx="567389" cy="23048"/>
        </a:xfrm>
        <a:custGeom>
          <a:avLst/>
          <a:gdLst/>
          <a:ahLst/>
          <a:cxnLst/>
          <a:rect l="0" t="0" r="0" b="0"/>
          <a:pathLst>
            <a:path>
              <a:moveTo>
                <a:pt x="0" y="11524"/>
              </a:moveTo>
              <a:lnTo>
                <a:pt x="567389" y="11524"/>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989527" y="2069037"/>
        <a:ext cx="28369" cy="28369"/>
      </dsp:txXfrm>
    </dsp:sp>
    <dsp:sp modelId="{29C4FA70-1139-4EF7-A961-E9B8FC5C660B}">
      <dsp:nvSpPr>
        <dsp:cNvPr id="0" name=""/>
        <dsp:cNvSpPr/>
      </dsp:nvSpPr>
      <dsp:spPr>
        <a:xfrm>
          <a:off x="3234076" y="1629692"/>
          <a:ext cx="5550133" cy="575910"/>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_tradnl" sz="1400" kern="1200" dirty="0" smtClean="0"/>
            <a:t>Dimensionará  y dispositivos de protección para PLC  y relés, actuadores se mantienen los ya instalados.</a:t>
          </a:r>
          <a:endParaRPr lang="es-ES" sz="1400" kern="1200" dirty="0"/>
        </a:p>
      </dsp:txBody>
      <dsp:txXfrm>
        <a:off x="3250944" y="1646560"/>
        <a:ext cx="5516397" cy="542174"/>
      </dsp:txXfrm>
    </dsp:sp>
    <dsp:sp modelId="{FDDCBB0E-ABAA-4D67-8E5E-7862FF3F9327}">
      <dsp:nvSpPr>
        <dsp:cNvPr id="0" name=""/>
        <dsp:cNvSpPr/>
      </dsp:nvSpPr>
      <dsp:spPr>
        <a:xfrm rot="2142401">
          <a:off x="2720017" y="2402846"/>
          <a:ext cx="567389" cy="23048"/>
        </a:xfrm>
        <a:custGeom>
          <a:avLst/>
          <a:gdLst/>
          <a:ahLst/>
          <a:cxnLst/>
          <a:rect l="0" t="0" r="0" b="0"/>
          <a:pathLst>
            <a:path>
              <a:moveTo>
                <a:pt x="0" y="11524"/>
              </a:moveTo>
              <a:lnTo>
                <a:pt x="567389" y="11524"/>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989527" y="2400186"/>
        <a:ext cx="28369" cy="28369"/>
      </dsp:txXfrm>
    </dsp:sp>
    <dsp:sp modelId="{6B291044-EB5E-4101-A68E-41A575DC78A5}">
      <dsp:nvSpPr>
        <dsp:cNvPr id="0" name=""/>
        <dsp:cNvSpPr/>
      </dsp:nvSpPr>
      <dsp:spPr>
        <a:xfrm>
          <a:off x="3234076" y="2291990"/>
          <a:ext cx="5527926" cy="575910"/>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El tipo e control es un control automático de activación y desactivación en función de las señales de los sensores y tiempos de proceso.</a:t>
          </a:r>
          <a:endParaRPr lang="es-ES" sz="1400" kern="1200" dirty="0"/>
        </a:p>
      </dsp:txBody>
      <dsp:txXfrm>
        <a:off x="3250944" y="2308858"/>
        <a:ext cx="5494190" cy="542174"/>
      </dsp:txXfrm>
    </dsp:sp>
    <dsp:sp modelId="{F6596B86-89EA-497A-A837-2E8947B2DB1F}">
      <dsp:nvSpPr>
        <dsp:cNvPr id="0" name=""/>
        <dsp:cNvSpPr/>
      </dsp:nvSpPr>
      <dsp:spPr>
        <a:xfrm rot="3907178">
          <a:off x="2456170" y="2733995"/>
          <a:ext cx="1095082" cy="23048"/>
        </a:xfrm>
        <a:custGeom>
          <a:avLst/>
          <a:gdLst/>
          <a:ahLst/>
          <a:cxnLst/>
          <a:rect l="0" t="0" r="0" b="0"/>
          <a:pathLst>
            <a:path>
              <a:moveTo>
                <a:pt x="0" y="11524"/>
              </a:moveTo>
              <a:lnTo>
                <a:pt x="1095082" y="11524"/>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976334" y="2718143"/>
        <a:ext cx="54754" cy="54754"/>
      </dsp:txXfrm>
    </dsp:sp>
    <dsp:sp modelId="{F9B99909-1817-44A5-9CCF-0C02767D34F0}">
      <dsp:nvSpPr>
        <dsp:cNvPr id="0" name=""/>
        <dsp:cNvSpPr/>
      </dsp:nvSpPr>
      <dsp:spPr>
        <a:xfrm>
          <a:off x="3234076" y="2954287"/>
          <a:ext cx="5550444" cy="575910"/>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La HMI se conserva el panel principal y se instala una pantalla digital para configuración de tiempos de proceso.</a:t>
          </a:r>
          <a:endParaRPr lang="es-ES" sz="1400" kern="1200" dirty="0"/>
        </a:p>
      </dsp:txBody>
      <dsp:txXfrm>
        <a:off x="3250944" y="2971155"/>
        <a:ext cx="5516708" cy="542174"/>
      </dsp:txXfrm>
    </dsp:sp>
    <dsp:sp modelId="{099B65FE-6C57-4E72-8E36-8FE8A529375E}">
      <dsp:nvSpPr>
        <dsp:cNvPr id="0" name=""/>
        <dsp:cNvSpPr/>
      </dsp:nvSpPr>
      <dsp:spPr>
        <a:xfrm rot="4467012">
          <a:off x="2144386" y="3065144"/>
          <a:ext cx="1718650" cy="23048"/>
        </a:xfrm>
        <a:custGeom>
          <a:avLst/>
          <a:gdLst/>
          <a:ahLst/>
          <a:cxnLst/>
          <a:rect l="0" t="0" r="0" b="0"/>
          <a:pathLst>
            <a:path>
              <a:moveTo>
                <a:pt x="0" y="11524"/>
              </a:moveTo>
              <a:lnTo>
                <a:pt x="1718650" y="11524"/>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2960745" y="3033702"/>
        <a:ext cx="85932" cy="85932"/>
      </dsp:txXfrm>
    </dsp:sp>
    <dsp:sp modelId="{2E27DBD4-9A98-4C06-8543-80403BFDAAF0}">
      <dsp:nvSpPr>
        <dsp:cNvPr id="0" name=""/>
        <dsp:cNvSpPr/>
      </dsp:nvSpPr>
      <dsp:spPr>
        <a:xfrm>
          <a:off x="3234076" y="3616585"/>
          <a:ext cx="5574702" cy="575910"/>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Controladores de temperatura se reemplazan 2 y se mantiene todas las conexiones.</a:t>
          </a:r>
          <a:endParaRPr lang="es-ES" sz="1400" kern="1200" dirty="0"/>
        </a:p>
      </dsp:txBody>
      <dsp:txXfrm>
        <a:off x="3250944" y="3633453"/>
        <a:ext cx="5540966" cy="542174"/>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DCB83-6A56-469B-9D94-ADCF5DAD9403}">
      <dsp:nvSpPr>
        <dsp:cNvPr id="0" name=""/>
        <dsp:cNvSpPr/>
      </dsp:nvSpPr>
      <dsp:spPr>
        <a:xfrm>
          <a:off x="5436380" y="4259189"/>
          <a:ext cx="303854" cy="91440"/>
        </a:xfrm>
        <a:custGeom>
          <a:avLst/>
          <a:gdLst/>
          <a:ahLst/>
          <a:cxnLst/>
          <a:rect l="0" t="0" r="0" b="0"/>
          <a:pathLst>
            <a:path>
              <a:moveTo>
                <a:pt x="0" y="45720"/>
              </a:moveTo>
              <a:lnTo>
                <a:pt x="303854"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580711" y="4297313"/>
        <a:ext cx="15192" cy="15192"/>
      </dsp:txXfrm>
    </dsp:sp>
    <dsp:sp modelId="{D91BAB69-BBFF-4644-AFC6-A62D84334372}">
      <dsp:nvSpPr>
        <dsp:cNvPr id="0" name=""/>
        <dsp:cNvSpPr/>
      </dsp:nvSpPr>
      <dsp:spPr>
        <a:xfrm>
          <a:off x="3037188" y="2395660"/>
          <a:ext cx="303854" cy="1909249"/>
        </a:xfrm>
        <a:custGeom>
          <a:avLst/>
          <a:gdLst/>
          <a:ahLst/>
          <a:cxnLst/>
          <a:rect l="0" t="0" r="0" b="0"/>
          <a:pathLst>
            <a:path>
              <a:moveTo>
                <a:pt x="0" y="0"/>
              </a:moveTo>
              <a:lnTo>
                <a:pt x="151927" y="0"/>
              </a:lnTo>
              <a:lnTo>
                <a:pt x="151927" y="1909249"/>
              </a:lnTo>
              <a:lnTo>
                <a:pt x="303854" y="1909249"/>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3140783" y="3301953"/>
        <a:ext cx="96663" cy="96663"/>
      </dsp:txXfrm>
    </dsp:sp>
    <dsp:sp modelId="{A3533F29-3141-4297-855E-862CC0935DDB}">
      <dsp:nvSpPr>
        <dsp:cNvPr id="0" name=""/>
        <dsp:cNvSpPr/>
      </dsp:nvSpPr>
      <dsp:spPr>
        <a:xfrm>
          <a:off x="5508834" y="3683125"/>
          <a:ext cx="303854" cy="91440"/>
        </a:xfrm>
        <a:custGeom>
          <a:avLst/>
          <a:gdLst/>
          <a:ahLst/>
          <a:cxnLst/>
          <a:rect l="0" t="0" r="0" b="0"/>
          <a:pathLst>
            <a:path>
              <a:moveTo>
                <a:pt x="0" y="45720"/>
              </a:moveTo>
              <a:lnTo>
                <a:pt x="303854"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653165" y="3721249"/>
        <a:ext cx="15192" cy="15192"/>
      </dsp:txXfrm>
    </dsp:sp>
    <dsp:sp modelId="{5EBFF895-E292-41F6-AAFC-6CA4800DFF86}">
      <dsp:nvSpPr>
        <dsp:cNvPr id="0" name=""/>
        <dsp:cNvSpPr/>
      </dsp:nvSpPr>
      <dsp:spPr>
        <a:xfrm>
          <a:off x="3037188" y="2395660"/>
          <a:ext cx="303854" cy="1333184"/>
        </a:xfrm>
        <a:custGeom>
          <a:avLst/>
          <a:gdLst/>
          <a:ahLst/>
          <a:cxnLst/>
          <a:rect l="0" t="0" r="0" b="0"/>
          <a:pathLst>
            <a:path>
              <a:moveTo>
                <a:pt x="0" y="0"/>
              </a:moveTo>
              <a:lnTo>
                <a:pt x="151927" y="0"/>
              </a:lnTo>
              <a:lnTo>
                <a:pt x="151927" y="1333184"/>
              </a:lnTo>
              <a:lnTo>
                <a:pt x="303854" y="1333184"/>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154931" y="3028068"/>
        <a:ext cx="68368" cy="68368"/>
      </dsp:txXfrm>
    </dsp:sp>
    <dsp:sp modelId="{C723988D-69DE-457F-BEE9-CA690B662611}">
      <dsp:nvSpPr>
        <dsp:cNvPr id="0" name=""/>
        <dsp:cNvSpPr/>
      </dsp:nvSpPr>
      <dsp:spPr>
        <a:xfrm>
          <a:off x="5581987" y="3035053"/>
          <a:ext cx="303854" cy="91440"/>
        </a:xfrm>
        <a:custGeom>
          <a:avLst/>
          <a:gdLst/>
          <a:ahLst/>
          <a:cxnLst/>
          <a:rect l="0" t="0" r="0" b="0"/>
          <a:pathLst>
            <a:path>
              <a:moveTo>
                <a:pt x="0" y="45720"/>
              </a:moveTo>
              <a:lnTo>
                <a:pt x="303854"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726318" y="3073176"/>
        <a:ext cx="15192" cy="15192"/>
      </dsp:txXfrm>
    </dsp:sp>
    <dsp:sp modelId="{9840C022-693F-4FB3-96F2-C8BA51C2860C}">
      <dsp:nvSpPr>
        <dsp:cNvPr id="0" name=""/>
        <dsp:cNvSpPr/>
      </dsp:nvSpPr>
      <dsp:spPr>
        <a:xfrm>
          <a:off x="3037188" y="2395660"/>
          <a:ext cx="303854" cy="685112"/>
        </a:xfrm>
        <a:custGeom>
          <a:avLst/>
          <a:gdLst/>
          <a:ahLst/>
          <a:cxnLst/>
          <a:rect l="0" t="0" r="0" b="0"/>
          <a:pathLst>
            <a:path>
              <a:moveTo>
                <a:pt x="0" y="0"/>
              </a:moveTo>
              <a:lnTo>
                <a:pt x="151927" y="0"/>
              </a:lnTo>
              <a:lnTo>
                <a:pt x="151927" y="685112"/>
              </a:lnTo>
              <a:lnTo>
                <a:pt x="303854" y="685112"/>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170378" y="2719480"/>
        <a:ext cx="37473" cy="37473"/>
      </dsp:txXfrm>
    </dsp:sp>
    <dsp:sp modelId="{B34B7FC3-8A7D-4E2C-8F69-334ABCD7CC90}">
      <dsp:nvSpPr>
        <dsp:cNvPr id="0" name=""/>
        <dsp:cNvSpPr/>
      </dsp:nvSpPr>
      <dsp:spPr>
        <a:xfrm>
          <a:off x="5580407" y="2386980"/>
          <a:ext cx="303854" cy="91440"/>
        </a:xfrm>
        <a:custGeom>
          <a:avLst/>
          <a:gdLst/>
          <a:ahLst/>
          <a:cxnLst/>
          <a:rect l="0" t="0" r="0" b="0"/>
          <a:pathLst>
            <a:path>
              <a:moveTo>
                <a:pt x="0" y="45720"/>
              </a:moveTo>
              <a:lnTo>
                <a:pt x="303854"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724738" y="2425104"/>
        <a:ext cx="15192" cy="15192"/>
      </dsp:txXfrm>
    </dsp:sp>
    <dsp:sp modelId="{5A037871-B502-40F6-9374-B7F80382E767}">
      <dsp:nvSpPr>
        <dsp:cNvPr id="0" name=""/>
        <dsp:cNvSpPr/>
      </dsp:nvSpPr>
      <dsp:spPr>
        <a:xfrm>
          <a:off x="3037188" y="2349940"/>
          <a:ext cx="303854" cy="91440"/>
        </a:xfrm>
        <a:custGeom>
          <a:avLst/>
          <a:gdLst/>
          <a:ahLst/>
          <a:cxnLst/>
          <a:rect l="0" t="0" r="0" b="0"/>
          <a:pathLst>
            <a:path>
              <a:moveTo>
                <a:pt x="0" y="45720"/>
              </a:moveTo>
              <a:lnTo>
                <a:pt x="151927" y="45720"/>
              </a:lnTo>
              <a:lnTo>
                <a:pt x="151927" y="82760"/>
              </a:lnTo>
              <a:lnTo>
                <a:pt x="303854" y="8276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181463" y="2388007"/>
        <a:ext cx="15305" cy="15305"/>
      </dsp:txXfrm>
    </dsp:sp>
    <dsp:sp modelId="{280BC453-F925-47AE-9198-1B9A4E4E9674}">
      <dsp:nvSpPr>
        <dsp:cNvPr id="0" name=""/>
        <dsp:cNvSpPr/>
      </dsp:nvSpPr>
      <dsp:spPr>
        <a:xfrm>
          <a:off x="5580392" y="1770053"/>
          <a:ext cx="303854" cy="91440"/>
        </a:xfrm>
        <a:custGeom>
          <a:avLst/>
          <a:gdLst/>
          <a:ahLst/>
          <a:cxnLst/>
          <a:rect l="0" t="0" r="0" b="0"/>
          <a:pathLst>
            <a:path>
              <a:moveTo>
                <a:pt x="0" y="45720"/>
              </a:moveTo>
              <a:lnTo>
                <a:pt x="303854"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724723" y="1808177"/>
        <a:ext cx="15192" cy="15192"/>
      </dsp:txXfrm>
    </dsp:sp>
    <dsp:sp modelId="{36A13A00-7B3E-4C70-B2B2-D24E5296D15D}">
      <dsp:nvSpPr>
        <dsp:cNvPr id="0" name=""/>
        <dsp:cNvSpPr/>
      </dsp:nvSpPr>
      <dsp:spPr>
        <a:xfrm>
          <a:off x="3037188" y="1815773"/>
          <a:ext cx="303854" cy="579886"/>
        </a:xfrm>
        <a:custGeom>
          <a:avLst/>
          <a:gdLst/>
          <a:ahLst/>
          <a:cxnLst/>
          <a:rect l="0" t="0" r="0" b="0"/>
          <a:pathLst>
            <a:path>
              <a:moveTo>
                <a:pt x="0" y="579886"/>
              </a:moveTo>
              <a:lnTo>
                <a:pt x="151927" y="579886"/>
              </a:lnTo>
              <a:lnTo>
                <a:pt x="151927" y="0"/>
              </a:lnTo>
              <a:lnTo>
                <a:pt x="303854"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172748" y="2089350"/>
        <a:ext cx="32733" cy="32733"/>
      </dsp:txXfrm>
    </dsp:sp>
    <dsp:sp modelId="{066BA581-7353-48EE-8CD7-DC2F52F9226B}">
      <dsp:nvSpPr>
        <dsp:cNvPr id="0" name=""/>
        <dsp:cNvSpPr/>
      </dsp:nvSpPr>
      <dsp:spPr>
        <a:xfrm>
          <a:off x="5561461" y="1071315"/>
          <a:ext cx="303854" cy="91440"/>
        </a:xfrm>
        <a:custGeom>
          <a:avLst/>
          <a:gdLst/>
          <a:ahLst/>
          <a:cxnLst/>
          <a:rect l="0" t="0" r="0" b="0"/>
          <a:pathLst>
            <a:path>
              <a:moveTo>
                <a:pt x="0" y="45720"/>
              </a:moveTo>
              <a:lnTo>
                <a:pt x="303854" y="4572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705792" y="1109438"/>
        <a:ext cx="15192" cy="15192"/>
      </dsp:txXfrm>
    </dsp:sp>
    <dsp:sp modelId="{6CE9ED01-888E-4B78-8582-FB75BBD8A972}">
      <dsp:nvSpPr>
        <dsp:cNvPr id="0" name=""/>
        <dsp:cNvSpPr/>
      </dsp:nvSpPr>
      <dsp:spPr>
        <a:xfrm>
          <a:off x="3037188" y="1117035"/>
          <a:ext cx="303854" cy="1278625"/>
        </a:xfrm>
        <a:custGeom>
          <a:avLst/>
          <a:gdLst/>
          <a:ahLst/>
          <a:cxnLst/>
          <a:rect l="0" t="0" r="0" b="0"/>
          <a:pathLst>
            <a:path>
              <a:moveTo>
                <a:pt x="0" y="1278625"/>
              </a:moveTo>
              <a:lnTo>
                <a:pt x="151927" y="1278625"/>
              </a:lnTo>
              <a:lnTo>
                <a:pt x="151927" y="0"/>
              </a:lnTo>
              <a:lnTo>
                <a:pt x="303854"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56259" y="1723492"/>
        <a:ext cx="65711" cy="65711"/>
      </dsp:txXfrm>
    </dsp:sp>
    <dsp:sp modelId="{2B6DA779-84F9-4DBB-805C-AD55F034FA23}">
      <dsp:nvSpPr>
        <dsp:cNvPr id="0" name=""/>
        <dsp:cNvSpPr/>
      </dsp:nvSpPr>
      <dsp:spPr>
        <a:xfrm>
          <a:off x="5561461" y="232562"/>
          <a:ext cx="303854" cy="111905"/>
        </a:xfrm>
        <a:custGeom>
          <a:avLst/>
          <a:gdLst/>
          <a:ahLst/>
          <a:cxnLst/>
          <a:rect l="0" t="0" r="0" b="0"/>
          <a:pathLst>
            <a:path>
              <a:moveTo>
                <a:pt x="0" y="0"/>
              </a:moveTo>
              <a:lnTo>
                <a:pt x="151927" y="0"/>
              </a:lnTo>
              <a:lnTo>
                <a:pt x="151927" y="111905"/>
              </a:lnTo>
              <a:lnTo>
                <a:pt x="303854" y="111905"/>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705294" y="280419"/>
        <a:ext cx="16190" cy="16190"/>
      </dsp:txXfrm>
    </dsp:sp>
    <dsp:sp modelId="{D694C639-10EA-471E-919A-C243DBFE0BB3}">
      <dsp:nvSpPr>
        <dsp:cNvPr id="0" name=""/>
        <dsp:cNvSpPr/>
      </dsp:nvSpPr>
      <dsp:spPr>
        <a:xfrm>
          <a:off x="3037188" y="232562"/>
          <a:ext cx="303854" cy="2163098"/>
        </a:xfrm>
        <a:custGeom>
          <a:avLst/>
          <a:gdLst/>
          <a:ahLst/>
          <a:cxnLst/>
          <a:rect l="0" t="0" r="0" b="0"/>
          <a:pathLst>
            <a:path>
              <a:moveTo>
                <a:pt x="0" y="2163098"/>
              </a:moveTo>
              <a:lnTo>
                <a:pt x="151927" y="2163098"/>
              </a:lnTo>
              <a:lnTo>
                <a:pt x="151927" y="0"/>
              </a:lnTo>
              <a:lnTo>
                <a:pt x="303854"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 sz="700" kern="1200"/>
        </a:p>
      </dsp:txBody>
      <dsp:txXfrm>
        <a:off x="3134507" y="1259503"/>
        <a:ext cx="109216" cy="109216"/>
      </dsp:txXfrm>
    </dsp:sp>
    <dsp:sp modelId="{E4D03A7C-9CD5-4F3D-A9FB-C0C599281E8D}">
      <dsp:nvSpPr>
        <dsp:cNvPr id="0" name=""/>
        <dsp:cNvSpPr/>
      </dsp:nvSpPr>
      <dsp:spPr>
        <a:xfrm>
          <a:off x="469828" y="2349940"/>
          <a:ext cx="303854" cy="91440"/>
        </a:xfrm>
        <a:custGeom>
          <a:avLst/>
          <a:gdLst/>
          <a:ahLst/>
          <a:cxnLst/>
          <a:rect l="0" t="0" r="0" b="0"/>
          <a:pathLst>
            <a:path>
              <a:moveTo>
                <a:pt x="0" y="45720"/>
              </a:moveTo>
              <a:lnTo>
                <a:pt x="303854" y="4572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614159" y="2388064"/>
        <a:ext cx="15192" cy="15192"/>
      </dsp:txXfrm>
    </dsp:sp>
    <dsp:sp modelId="{E41D3809-B005-4A92-8750-C3A4CF859DC2}">
      <dsp:nvSpPr>
        <dsp:cNvPr id="0" name=""/>
        <dsp:cNvSpPr/>
      </dsp:nvSpPr>
      <dsp:spPr>
        <a:xfrm rot="16200000">
          <a:off x="-1616516" y="2164063"/>
          <a:ext cx="3709495" cy="463193"/>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Análisis de las Variables</a:t>
          </a:r>
          <a:endParaRPr lang="es-ES" sz="2400" b="1" kern="1200" dirty="0"/>
        </a:p>
      </dsp:txBody>
      <dsp:txXfrm>
        <a:off x="-1616516" y="2164063"/>
        <a:ext cx="3709495" cy="463193"/>
      </dsp:txXfrm>
    </dsp:sp>
    <dsp:sp modelId="{D5B93653-2736-46F8-8B70-CC21F863C311}">
      <dsp:nvSpPr>
        <dsp:cNvPr id="0" name=""/>
        <dsp:cNvSpPr/>
      </dsp:nvSpPr>
      <dsp:spPr>
        <a:xfrm>
          <a:off x="773682" y="1855046"/>
          <a:ext cx="2263505" cy="1081227"/>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Realizando una inspección de la máquina y basados en el marco teórico se determinó las siguientes  variables involucradas del proceso: </a:t>
          </a:r>
          <a:endParaRPr lang="es-ES" sz="1400" kern="1200" dirty="0"/>
        </a:p>
      </dsp:txBody>
      <dsp:txXfrm>
        <a:off x="773682" y="1855046"/>
        <a:ext cx="2263505" cy="1081227"/>
      </dsp:txXfrm>
    </dsp:sp>
    <dsp:sp modelId="{EA3A8909-013F-4145-ADF1-90D41932D93E}">
      <dsp:nvSpPr>
        <dsp:cNvPr id="0" name=""/>
        <dsp:cNvSpPr/>
      </dsp:nvSpPr>
      <dsp:spPr>
        <a:xfrm>
          <a:off x="3341043" y="0"/>
          <a:ext cx="2220418" cy="465124"/>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Temperatura del cilindro</a:t>
          </a:r>
          <a:endParaRPr lang="es-ES" sz="1400" kern="1200" dirty="0"/>
        </a:p>
      </dsp:txBody>
      <dsp:txXfrm>
        <a:off x="3341043" y="0"/>
        <a:ext cx="2220418" cy="465124"/>
      </dsp:txXfrm>
    </dsp:sp>
    <dsp:sp modelId="{F6413422-9CEA-494F-B8C6-9BEEAAC6A39C}">
      <dsp:nvSpPr>
        <dsp:cNvPr id="0" name=""/>
        <dsp:cNvSpPr/>
      </dsp:nvSpPr>
      <dsp:spPr>
        <a:xfrm>
          <a:off x="5865316" y="0"/>
          <a:ext cx="2400376" cy="688935"/>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Necesario temperatura elevada en el cilindro, 170° caso Tecnitroquel.</a:t>
          </a:r>
          <a:endParaRPr lang="es-ES" sz="1400" kern="1200" dirty="0"/>
        </a:p>
      </dsp:txBody>
      <dsp:txXfrm>
        <a:off x="5865316" y="0"/>
        <a:ext cx="2400376" cy="688935"/>
      </dsp:txXfrm>
    </dsp:sp>
    <dsp:sp modelId="{0CA80ACC-93C0-4BCB-9335-F3CDDBD9B624}">
      <dsp:nvSpPr>
        <dsp:cNvPr id="0" name=""/>
        <dsp:cNvSpPr/>
      </dsp:nvSpPr>
      <dsp:spPr>
        <a:xfrm>
          <a:off x="3341043" y="884528"/>
          <a:ext cx="2220418" cy="46501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Presión de cierre de molde.</a:t>
          </a:r>
          <a:endParaRPr lang="es-ES" sz="1400" kern="1200" dirty="0"/>
        </a:p>
      </dsp:txBody>
      <dsp:txXfrm>
        <a:off x="3341043" y="884528"/>
        <a:ext cx="2220418" cy="465013"/>
      </dsp:txXfrm>
    </dsp:sp>
    <dsp:sp modelId="{F6163EA2-8CFE-438C-A617-80F21B29C7C7}">
      <dsp:nvSpPr>
        <dsp:cNvPr id="0" name=""/>
        <dsp:cNvSpPr/>
      </dsp:nvSpPr>
      <dsp:spPr>
        <a:xfrm>
          <a:off x="5865316" y="793909"/>
          <a:ext cx="2400376" cy="646251"/>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Presión para no se abra el molde.</a:t>
          </a:r>
          <a:endParaRPr lang="es-ES" sz="1400" kern="1200" dirty="0"/>
        </a:p>
      </dsp:txBody>
      <dsp:txXfrm>
        <a:off x="5865316" y="793909"/>
        <a:ext cx="2400376" cy="646251"/>
      </dsp:txXfrm>
    </dsp:sp>
    <dsp:sp modelId="{985D9640-AD98-45B2-9B16-904C3D564111}">
      <dsp:nvSpPr>
        <dsp:cNvPr id="0" name=""/>
        <dsp:cNvSpPr/>
      </dsp:nvSpPr>
      <dsp:spPr>
        <a:xfrm>
          <a:off x="3341043" y="1584177"/>
          <a:ext cx="2239348" cy="46319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Tiempo de plastificación.</a:t>
          </a:r>
          <a:endParaRPr lang="es-EC" sz="1400" kern="1200" dirty="0"/>
        </a:p>
      </dsp:txBody>
      <dsp:txXfrm>
        <a:off x="3341043" y="1584177"/>
        <a:ext cx="2239348" cy="463193"/>
      </dsp:txXfrm>
    </dsp:sp>
    <dsp:sp modelId="{360B9C85-C7FB-4916-95FB-1875785A8303}">
      <dsp:nvSpPr>
        <dsp:cNvPr id="0" name=""/>
        <dsp:cNvSpPr/>
      </dsp:nvSpPr>
      <dsp:spPr>
        <a:xfrm>
          <a:off x="5884246" y="1584177"/>
          <a:ext cx="2383376" cy="463193"/>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Caso Tecnitroquel se lo  determina experimentalmente.</a:t>
          </a:r>
          <a:endParaRPr lang="es-EC" sz="1400" kern="1200" dirty="0"/>
        </a:p>
      </dsp:txBody>
      <dsp:txXfrm>
        <a:off x="5884246" y="1584177"/>
        <a:ext cx="2383376" cy="463193"/>
      </dsp:txXfrm>
    </dsp:sp>
    <dsp:sp modelId="{7CA2A173-EA73-41F5-9CA8-89ADB118C0BF}">
      <dsp:nvSpPr>
        <dsp:cNvPr id="0" name=""/>
        <dsp:cNvSpPr/>
      </dsp:nvSpPr>
      <dsp:spPr>
        <a:xfrm>
          <a:off x="3341043" y="2201104"/>
          <a:ext cx="2239364" cy="46319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Tiempo de inyección.</a:t>
          </a:r>
          <a:endParaRPr lang="es-EC" sz="1400" kern="1200" dirty="0"/>
        </a:p>
      </dsp:txBody>
      <dsp:txXfrm>
        <a:off x="3341043" y="2201104"/>
        <a:ext cx="2239364" cy="463193"/>
      </dsp:txXfrm>
    </dsp:sp>
    <dsp:sp modelId="{87E93989-7E27-4FFD-B8D7-B225CCA72C1D}">
      <dsp:nvSpPr>
        <dsp:cNvPr id="0" name=""/>
        <dsp:cNvSpPr/>
      </dsp:nvSpPr>
      <dsp:spPr>
        <a:xfrm>
          <a:off x="5884262" y="2201104"/>
          <a:ext cx="2383360" cy="463193"/>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Se lo configurará en la HMI.</a:t>
          </a:r>
          <a:endParaRPr lang="es-EC" sz="1500" kern="1200" dirty="0"/>
        </a:p>
      </dsp:txBody>
      <dsp:txXfrm>
        <a:off x="5884262" y="2201104"/>
        <a:ext cx="2383360" cy="463193"/>
      </dsp:txXfrm>
    </dsp:sp>
    <dsp:sp modelId="{7BFC90D2-FEBE-4E4C-BED2-6D207F4559A7}">
      <dsp:nvSpPr>
        <dsp:cNvPr id="0" name=""/>
        <dsp:cNvSpPr/>
      </dsp:nvSpPr>
      <dsp:spPr>
        <a:xfrm>
          <a:off x="3341043" y="2849176"/>
          <a:ext cx="2240944" cy="46319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Tiempo de sostenimiento.</a:t>
          </a:r>
          <a:endParaRPr lang="es-EC" sz="1500" kern="1200" dirty="0"/>
        </a:p>
      </dsp:txBody>
      <dsp:txXfrm>
        <a:off x="3341043" y="2849176"/>
        <a:ext cx="2240944" cy="463193"/>
      </dsp:txXfrm>
    </dsp:sp>
    <dsp:sp modelId="{8AAD9D2E-7C92-4195-B758-D16E219603DE}">
      <dsp:nvSpPr>
        <dsp:cNvPr id="0" name=""/>
        <dsp:cNvSpPr/>
      </dsp:nvSpPr>
      <dsp:spPr>
        <a:xfrm>
          <a:off x="5885842" y="2849176"/>
          <a:ext cx="2383376" cy="463193"/>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Se lo configurará en la HMI</a:t>
          </a:r>
          <a:endParaRPr lang="es-EC" sz="1500" kern="1200" dirty="0"/>
        </a:p>
      </dsp:txBody>
      <dsp:txXfrm>
        <a:off x="5885842" y="2849176"/>
        <a:ext cx="2383376" cy="463193"/>
      </dsp:txXfrm>
    </dsp:sp>
    <dsp:sp modelId="{45B97C4C-19E2-46F4-80F8-B49052134E31}">
      <dsp:nvSpPr>
        <dsp:cNvPr id="0" name=""/>
        <dsp:cNvSpPr/>
      </dsp:nvSpPr>
      <dsp:spPr>
        <a:xfrm>
          <a:off x="3341043" y="3497248"/>
          <a:ext cx="2167791" cy="46319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Tiempo de enfriamiento</a:t>
          </a:r>
          <a:endParaRPr lang="es-EC" sz="1500" kern="1200" dirty="0"/>
        </a:p>
      </dsp:txBody>
      <dsp:txXfrm>
        <a:off x="3341043" y="3497248"/>
        <a:ext cx="2167791" cy="463193"/>
      </dsp:txXfrm>
    </dsp:sp>
    <dsp:sp modelId="{0EB184B9-5558-4363-A9FE-D4A5AC0076AE}">
      <dsp:nvSpPr>
        <dsp:cNvPr id="0" name=""/>
        <dsp:cNvSpPr/>
      </dsp:nvSpPr>
      <dsp:spPr>
        <a:xfrm>
          <a:off x="5812689" y="3497248"/>
          <a:ext cx="2409082" cy="463193"/>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Se lo configurará en la HMI</a:t>
          </a:r>
          <a:endParaRPr lang="es-EC" sz="1500" kern="1200" dirty="0"/>
        </a:p>
      </dsp:txBody>
      <dsp:txXfrm>
        <a:off x="5812689" y="3497248"/>
        <a:ext cx="2409082" cy="463193"/>
      </dsp:txXfrm>
    </dsp:sp>
    <dsp:sp modelId="{94AF8EF3-AB09-4A74-9BCF-CD46D5D614EE}">
      <dsp:nvSpPr>
        <dsp:cNvPr id="0" name=""/>
        <dsp:cNvSpPr/>
      </dsp:nvSpPr>
      <dsp:spPr>
        <a:xfrm>
          <a:off x="3341043" y="4073313"/>
          <a:ext cx="2095336" cy="46319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Tiempo de descompresión</a:t>
          </a:r>
          <a:endParaRPr lang="es-EC" sz="1500" kern="1200" dirty="0"/>
        </a:p>
      </dsp:txBody>
      <dsp:txXfrm>
        <a:off x="3341043" y="4073313"/>
        <a:ext cx="2095336" cy="463193"/>
      </dsp:txXfrm>
    </dsp:sp>
    <dsp:sp modelId="{BE0FBBEF-CBC9-4397-9CA8-CB1638A342A2}">
      <dsp:nvSpPr>
        <dsp:cNvPr id="0" name=""/>
        <dsp:cNvSpPr/>
      </dsp:nvSpPr>
      <dsp:spPr>
        <a:xfrm>
          <a:off x="5740234" y="4073313"/>
          <a:ext cx="2527372" cy="463193"/>
        </a:xfrm>
        <a:prstGeom prst="rect">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Se lo configurará en la HMI</a:t>
          </a:r>
          <a:endParaRPr lang="es-EC" sz="1500" kern="1200" dirty="0"/>
        </a:p>
      </dsp:txBody>
      <dsp:txXfrm>
        <a:off x="5740234" y="4073313"/>
        <a:ext cx="2527372" cy="463193"/>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68E9D-34A8-4710-BF46-30AFCDFF6101}">
      <dsp:nvSpPr>
        <dsp:cNvPr id="0" name=""/>
        <dsp:cNvSpPr/>
      </dsp:nvSpPr>
      <dsp:spPr>
        <a:xfrm>
          <a:off x="516954" y="1533475"/>
          <a:ext cx="1330831" cy="665415"/>
        </a:xfrm>
        <a:prstGeom prst="roundRect">
          <a:avLst>
            <a:gd name="adj" fmla="val 10000"/>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Diseño de la HMI</a:t>
          </a:r>
          <a:endParaRPr lang="es-ES" sz="1800" kern="1200" dirty="0"/>
        </a:p>
      </dsp:txBody>
      <dsp:txXfrm>
        <a:off x="536443" y="1552964"/>
        <a:ext cx="1291853" cy="626437"/>
      </dsp:txXfrm>
    </dsp:sp>
    <dsp:sp modelId="{F2F985F2-B0A0-4533-B47E-224FC0EA6F86}">
      <dsp:nvSpPr>
        <dsp:cNvPr id="0" name=""/>
        <dsp:cNvSpPr/>
      </dsp:nvSpPr>
      <dsp:spPr>
        <a:xfrm rot="17692822">
          <a:off x="1481315" y="1278946"/>
          <a:ext cx="1265274" cy="26630"/>
        </a:xfrm>
        <a:custGeom>
          <a:avLst/>
          <a:gdLst/>
          <a:ahLst/>
          <a:cxnLst/>
          <a:rect l="0" t="0" r="0" b="0"/>
          <a:pathLst>
            <a:path>
              <a:moveTo>
                <a:pt x="0" y="13315"/>
              </a:moveTo>
              <a:lnTo>
                <a:pt x="1265274" y="13315"/>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082320" y="1260630"/>
        <a:ext cx="63263" cy="63263"/>
      </dsp:txXfrm>
    </dsp:sp>
    <dsp:sp modelId="{748CA56D-D9BC-4889-9CCC-E6E06EF3127B}">
      <dsp:nvSpPr>
        <dsp:cNvPr id="0" name=""/>
        <dsp:cNvSpPr/>
      </dsp:nvSpPr>
      <dsp:spPr>
        <a:xfrm>
          <a:off x="2380118" y="385633"/>
          <a:ext cx="1330831" cy="665415"/>
        </a:xfrm>
        <a:prstGeom prst="roundRect">
          <a:avLst>
            <a:gd name="adj" fmla="val 10000"/>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_tradnl" sz="1800" b="0" i="0" kern="1200" dirty="0" smtClean="0"/>
            <a:t>Pantalla de inicio</a:t>
          </a:r>
          <a:endParaRPr lang="es-ES" sz="1800" b="0" i="0" kern="1200" dirty="0"/>
        </a:p>
      </dsp:txBody>
      <dsp:txXfrm>
        <a:off x="2399607" y="405122"/>
        <a:ext cx="1291853" cy="626437"/>
      </dsp:txXfrm>
    </dsp:sp>
    <dsp:sp modelId="{5BA60EDA-B8BF-4F5A-AE43-A2106BEE35AA}">
      <dsp:nvSpPr>
        <dsp:cNvPr id="0" name=""/>
        <dsp:cNvSpPr/>
      </dsp:nvSpPr>
      <dsp:spPr>
        <a:xfrm rot="19457599">
          <a:off x="3649330" y="513718"/>
          <a:ext cx="655569" cy="26630"/>
        </a:xfrm>
        <a:custGeom>
          <a:avLst/>
          <a:gdLst/>
          <a:ahLst/>
          <a:cxnLst/>
          <a:rect l="0" t="0" r="0" b="0"/>
          <a:pathLst>
            <a:path>
              <a:moveTo>
                <a:pt x="0" y="13315"/>
              </a:moveTo>
              <a:lnTo>
                <a:pt x="655569" y="13315"/>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960726" y="510645"/>
        <a:ext cx="32778" cy="32778"/>
      </dsp:txXfrm>
    </dsp:sp>
    <dsp:sp modelId="{9C3715FF-F3C5-436E-B16C-415A70169943}">
      <dsp:nvSpPr>
        <dsp:cNvPr id="0" name=""/>
        <dsp:cNvSpPr/>
      </dsp:nvSpPr>
      <dsp:spPr>
        <a:xfrm>
          <a:off x="4243281" y="3019"/>
          <a:ext cx="2539624" cy="665415"/>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_tradnl" sz="1400" kern="1200" dirty="0" smtClean="0"/>
            <a:t>Nombre de la </a:t>
          </a:r>
          <a:r>
            <a:rPr lang="es-ES_tradnl" sz="1400" kern="1200" dirty="0" smtClean="0"/>
            <a:t>Máquina</a:t>
          </a:r>
          <a:endParaRPr lang="es-ES" sz="1400" kern="1200" dirty="0"/>
        </a:p>
      </dsp:txBody>
      <dsp:txXfrm>
        <a:off x="4262770" y="22508"/>
        <a:ext cx="2500646" cy="626437"/>
      </dsp:txXfrm>
    </dsp:sp>
    <dsp:sp modelId="{216EF57F-C691-44CC-9F92-AEACDF99C615}">
      <dsp:nvSpPr>
        <dsp:cNvPr id="0" name=""/>
        <dsp:cNvSpPr/>
      </dsp:nvSpPr>
      <dsp:spPr>
        <a:xfrm rot="2142401">
          <a:off x="3649330" y="896332"/>
          <a:ext cx="655569" cy="26630"/>
        </a:xfrm>
        <a:custGeom>
          <a:avLst/>
          <a:gdLst/>
          <a:ahLst/>
          <a:cxnLst/>
          <a:rect l="0" t="0" r="0" b="0"/>
          <a:pathLst>
            <a:path>
              <a:moveTo>
                <a:pt x="0" y="13315"/>
              </a:moveTo>
              <a:lnTo>
                <a:pt x="655569" y="13315"/>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960726" y="893259"/>
        <a:ext cx="32778" cy="32778"/>
      </dsp:txXfrm>
    </dsp:sp>
    <dsp:sp modelId="{293DCD61-FCC8-40E1-9566-A81D326D4911}">
      <dsp:nvSpPr>
        <dsp:cNvPr id="0" name=""/>
        <dsp:cNvSpPr/>
      </dsp:nvSpPr>
      <dsp:spPr>
        <a:xfrm>
          <a:off x="4243281" y="768247"/>
          <a:ext cx="2539624" cy="665415"/>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_tradnl" sz="1400" kern="1200" dirty="0" smtClean="0"/>
            <a:t>Botones de Navegación:</a:t>
          </a:r>
          <a:endParaRPr lang="es-ES" sz="1400" kern="1200" dirty="0"/>
        </a:p>
      </dsp:txBody>
      <dsp:txXfrm>
        <a:off x="4262770" y="787736"/>
        <a:ext cx="2500646" cy="626437"/>
      </dsp:txXfrm>
    </dsp:sp>
    <dsp:sp modelId="{F572057A-F560-4FC0-92D6-97267F06BBD6}">
      <dsp:nvSpPr>
        <dsp:cNvPr id="0" name=""/>
        <dsp:cNvSpPr/>
      </dsp:nvSpPr>
      <dsp:spPr>
        <a:xfrm rot="19457599">
          <a:off x="6721288" y="896332"/>
          <a:ext cx="655569" cy="26630"/>
        </a:xfrm>
        <a:custGeom>
          <a:avLst/>
          <a:gdLst/>
          <a:ahLst/>
          <a:cxnLst/>
          <a:rect l="0" t="0" r="0" b="0"/>
          <a:pathLst>
            <a:path>
              <a:moveTo>
                <a:pt x="0" y="13315"/>
              </a:moveTo>
              <a:lnTo>
                <a:pt x="655569" y="13315"/>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7032683" y="893259"/>
        <a:ext cx="32778" cy="32778"/>
      </dsp:txXfrm>
    </dsp:sp>
    <dsp:sp modelId="{1C7AEC4E-122B-4487-8BD3-CFC0C1463FCC}">
      <dsp:nvSpPr>
        <dsp:cNvPr id="0" name=""/>
        <dsp:cNvSpPr/>
      </dsp:nvSpPr>
      <dsp:spPr>
        <a:xfrm>
          <a:off x="7315239" y="385633"/>
          <a:ext cx="1330831" cy="665415"/>
        </a:xfrm>
        <a:prstGeom prst="roundRect">
          <a:avLst>
            <a:gd name="adj" fmla="val 10000"/>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_tradnl" sz="1400" b="0" kern="1200" dirty="0" smtClean="0"/>
            <a:t>Ingresar Sistema </a:t>
          </a:r>
          <a:endParaRPr lang="es-ES" sz="1400" b="0" kern="1200" dirty="0"/>
        </a:p>
      </dsp:txBody>
      <dsp:txXfrm>
        <a:off x="7334728" y="405122"/>
        <a:ext cx="1291853" cy="626437"/>
      </dsp:txXfrm>
    </dsp:sp>
    <dsp:sp modelId="{8BBEFBC9-8B21-4E46-BDC8-3B8892664677}">
      <dsp:nvSpPr>
        <dsp:cNvPr id="0" name=""/>
        <dsp:cNvSpPr/>
      </dsp:nvSpPr>
      <dsp:spPr>
        <a:xfrm rot="2142401">
          <a:off x="6721288" y="1278946"/>
          <a:ext cx="655569" cy="26630"/>
        </a:xfrm>
        <a:custGeom>
          <a:avLst/>
          <a:gdLst/>
          <a:ahLst/>
          <a:cxnLst/>
          <a:rect l="0" t="0" r="0" b="0"/>
          <a:pathLst>
            <a:path>
              <a:moveTo>
                <a:pt x="0" y="13315"/>
              </a:moveTo>
              <a:lnTo>
                <a:pt x="655569" y="13315"/>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7032683" y="1275872"/>
        <a:ext cx="32778" cy="32778"/>
      </dsp:txXfrm>
    </dsp:sp>
    <dsp:sp modelId="{93016D99-42FE-4E41-8614-14B47F5D759E}">
      <dsp:nvSpPr>
        <dsp:cNvPr id="0" name=""/>
        <dsp:cNvSpPr/>
      </dsp:nvSpPr>
      <dsp:spPr>
        <a:xfrm>
          <a:off x="7315239" y="1150861"/>
          <a:ext cx="1330831" cy="665415"/>
        </a:xfrm>
        <a:prstGeom prst="roundRect">
          <a:avLst>
            <a:gd name="adj" fmla="val 10000"/>
          </a:avLst>
        </a:prstGeom>
        <a:gradFill rotWithShape="0">
          <a:gsLst>
            <a:gs pos="0">
              <a:schemeClr val="accent1">
                <a:tint val="70000"/>
                <a:hueOff val="0"/>
                <a:satOff val="0"/>
                <a:lumOff val="0"/>
                <a:alphaOff val="0"/>
                <a:tint val="50000"/>
                <a:satMod val="300000"/>
              </a:schemeClr>
            </a:gs>
            <a:gs pos="35000">
              <a:schemeClr val="accent1">
                <a:tint val="70000"/>
                <a:hueOff val="0"/>
                <a:satOff val="0"/>
                <a:lumOff val="0"/>
                <a:alphaOff val="0"/>
                <a:tint val="37000"/>
                <a:satMod val="300000"/>
              </a:schemeClr>
            </a:gs>
            <a:gs pos="100000">
              <a:schemeClr val="accent1">
                <a:tint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_tradnl" sz="1400" kern="1200" dirty="0" smtClean="0"/>
            <a:t>Para Sistema</a:t>
          </a:r>
          <a:endParaRPr lang="es-ES" sz="1400" kern="1200" dirty="0"/>
        </a:p>
      </dsp:txBody>
      <dsp:txXfrm>
        <a:off x="7334728" y="1170350"/>
        <a:ext cx="1291853" cy="626437"/>
      </dsp:txXfrm>
    </dsp:sp>
    <dsp:sp modelId="{CFB0107E-BB89-407B-BFE4-CB377FDFB112}">
      <dsp:nvSpPr>
        <dsp:cNvPr id="0" name=""/>
        <dsp:cNvSpPr/>
      </dsp:nvSpPr>
      <dsp:spPr>
        <a:xfrm rot="3907178">
          <a:off x="1481315" y="2426788"/>
          <a:ext cx="1265274" cy="26630"/>
        </a:xfrm>
        <a:custGeom>
          <a:avLst/>
          <a:gdLst/>
          <a:ahLst/>
          <a:cxnLst/>
          <a:rect l="0" t="0" r="0" b="0"/>
          <a:pathLst>
            <a:path>
              <a:moveTo>
                <a:pt x="0" y="13315"/>
              </a:moveTo>
              <a:lnTo>
                <a:pt x="1265274" y="13315"/>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082320" y="2408472"/>
        <a:ext cx="63263" cy="63263"/>
      </dsp:txXfrm>
    </dsp:sp>
    <dsp:sp modelId="{C3F7E028-1362-4382-B185-05E09BBB2B53}">
      <dsp:nvSpPr>
        <dsp:cNvPr id="0" name=""/>
        <dsp:cNvSpPr/>
      </dsp:nvSpPr>
      <dsp:spPr>
        <a:xfrm>
          <a:off x="2380118" y="2681317"/>
          <a:ext cx="1330831" cy="665415"/>
        </a:xfrm>
        <a:prstGeom prst="roundRect">
          <a:avLst>
            <a:gd name="adj" fmla="val 10000"/>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_tradnl" sz="1800" kern="1200" dirty="0" smtClean="0"/>
            <a:t>Pantalla</a:t>
          </a:r>
          <a:r>
            <a:rPr lang="es-ES_tradnl" sz="1800" b="1" i="0" kern="1200" dirty="0" smtClean="0"/>
            <a:t> </a:t>
          </a:r>
          <a:r>
            <a:rPr lang="es-ES_tradnl" sz="1800" kern="1200" dirty="0" smtClean="0"/>
            <a:t>principal</a:t>
          </a:r>
          <a:endParaRPr lang="es-ES" sz="1800" kern="1200" dirty="0"/>
        </a:p>
      </dsp:txBody>
      <dsp:txXfrm>
        <a:off x="2399607" y="2700806"/>
        <a:ext cx="1291853" cy="626437"/>
      </dsp:txXfrm>
    </dsp:sp>
    <dsp:sp modelId="{C0CA387D-4434-45BD-A43E-422613A6AD92}">
      <dsp:nvSpPr>
        <dsp:cNvPr id="0" name=""/>
        <dsp:cNvSpPr/>
      </dsp:nvSpPr>
      <dsp:spPr>
        <a:xfrm rot="17692822">
          <a:off x="3344478" y="2426788"/>
          <a:ext cx="1265274" cy="26630"/>
        </a:xfrm>
        <a:custGeom>
          <a:avLst/>
          <a:gdLst/>
          <a:ahLst/>
          <a:cxnLst/>
          <a:rect l="0" t="0" r="0" b="0"/>
          <a:pathLst>
            <a:path>
              <a:moveTo>
                <a:pt x="0" y="13315"/>
              </a:moveTo>
              <a:lnTo>
                <a:pt x="1265274" y="13315"/>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945483" y="2408472"/>
        <a:ext cx="63263" cy="63263"/>
      </dsp:txXfrm>
    </dsp:sp>
    <dsp:sp modelId="{218913DC-62D2-4A61-AD48-EA012BEDC16E}">
      <dsp:nvSpPr>
        <dsp:cNvPr id="0" name=""/>
        <dsp:cNvSpPr/>
      </dsp:nvSpPr>
      <dsp:spPr>
        <a:xfrm>
          <a:off x="4243281" y="1533475"/>
          <a:ext cx="2539624" cy="665415"/>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_tradnl" sz="1400" kern="1200" dirty="0" smtClean="0"/>
            <a:t>Tiempo de descompresión</a:t>
          </a:r>
          <a:endParaRPr lang="es-ES" sz="1400" kern="1200" dirty="0"/>
        </a:p>
      </dsp:txBody>
      <dsp:txXfrm>
        <a:off x="4262770" y="1552964"/>
        <a:ext cx="2500646" cy="626437"/>
      </dsp:txXfrm>
    </dsp:sp>
    <dsp:sp modelId="{0C9F4DF0-A217-4555-8ADB-9EBBB8719D56}">
      <dsp:nvSpPr>
        <dsp:cNvPr id="0" name=""/>
        <dsp:cNvSpPr/>
      </dsp:nvSpPr>
      <dsp:spPr>
        <a:xfrm rot="19457599">
          <a:off x="3649330" y="2809402"/>
          <a:ext cx="655569" cy="26630"/>
        </a:xfrm>
        <a:custGeom>
          <a:avLst/>
          <a:gdLst/>
          <a:ahLst/>
          <a:cxnLst/>
          <a:rect l="0" t="0" r="0" b="0"/>
          <a:pathLst>
            <a:path>
              <a:moveTo>
                <a:pt x="0" y="13315"/>
              </a:moveTo>
              <a:lnTo>
                <a:pt x="655569" y="13315"/>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960726" y="2806328"/>
        <a:ext cx="32778" cy="32778"/>
      </dsp:txXfrm>
    </dsp:sp>
    <dsp:sp modelId="{94B8072E-F71D-4C56-9B4E-BDD651C315D9}">
      <dsp:nvSpPr>
        <dsp:cNvPr id="0" name=""/>
        <dsp:cNvSpPr/>
      </dsp:nvSpPr>
      <dsp:spPr>
        <a:xfrm>
          <a:off x="4243281" y="2298703"/>
          <a:ext cx="2539624" cy="665415"/>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_tradnl" sz="1400" kern="1200" dirty="0" smtClean="0"/>
            <a:t>Tiempo de inyección</a:t>
          </a:r>
          <a:r>
            <a:rPr lang="es-ES_tradnl" sz="2200" kern="1200" dirty="0" smtClean="0"/>
            <a:t> </a:t>
          </a:r>
          <a:endParaRPr lang="es-ES" sz="2200" kern="1200" dirty="0"/>
        </a:p>
      </dsp:txBody>
      <dsp:txXfrm>
        <a:off x="4262770" y="2318192"/>
        <a:ext cx="2500646" cy="626437"/>
      </dsp:txXfrm>
    </dsp:sp>
    <dsp:sp modelId="{1B9830C6-27A3-47D2-96CE-A9698FC009C7}">
      <dsp:nvSpPr>
        <dsp:cNvPr id="0" name=""/>
        <dsp:cNvSpPr/>
      </dsp:nvSpPr>
      <dsp:spPr>
        <a:xfrm rot="2142401">
          <a:off x="3649330" y="3192016"/>
          <a:ext cx="655569" cy="26630"/>
        </a:xfrm>
        <a:custGeom>
          <a:avLst/>
          <a:gdLst/>
          <a:ahLst/>
          <a:cxnLst/>
          <a:rect l="0" t="0" r="0" b="0"/>
          <a:pathLst>
            <a:path>
              <a:moveTo>
                <a:pt x="0" y="13315"/>
              </a:moveTo>
              <a:lnTo>
                <a:pt x="655569" y="13315"/>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960726" y="3188942"/>
        <a:ext cx="32778" cy="32778"/>
      </dsp:txXfrm>
    </dsp:sp>
    <dsp:sp modelId="{29C4FA70-1139-4EF7-A961-E9B8FC5C660B}">
      <dsp:nvSpPr>
        <dsp:cNvPr id="0" name=""/>
        <dsp:cNvSpPr/>
      </dsp:nvSpPr>
      <dsp:spPr>
        <a:xfrm>
          <a:off x="4243281" y="3063931"/>
          <a:ext cx="2539624" cy="665415"/>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_tradnl" sz="1400" kern="1200" dirty="0" smtClean="0"/>
            <a:t>Tiempo de cierre</a:t>
          </a:r>
          <a:endParaRPr lang="es-ES" sz="1400" kern="1200" dirty="0"/>
        </a:p>
      </dsp:txBody>
      <dsp:txXfrm>
        <a:off x="4262770" y="3083420"/>
        <a:ext cx="2500646" cy="626437"/>
      </dsp:txXfrm>
    </dsp:sp>
    <dsp:sp modelId="{C120C132-2656-4434-B725-98C6AB637C16}">
      <dsp:nvSpPr>
        <dsp:cNvPr id="0" name=""/>
        <dsp:cNvSpPr/>
      </dsp:nvSpPr>
      <dsp:spPr>
        <a:xfrm rot="3907178">
          <a:off x="3344478" y="3574630"/>
          <a:ext cx="1265274" cy="26630"/>
        </a:xfrm>
        <a:custGeom>
          <a:avLst/>
          <a:gdLst/>
          <a:ahLst/>
          <a:cxnLst/>
          <a:rect l="0" t="0" r="0" b="0"/>
          <a:pathLst>
            <a:path>
              <a:moveTo>
                <a:pt x="0" y="13315"/>
              </a:moveTo>
              <a:lnTo>
                <a:pt x="1265274" y="13315"/>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945483" y="3556313"/>
        <a:ext cx="63263" cy="63263"/>
      </dsp:txXfrm>
    </dsp:sp>
    <dsp:sp modelId="{2CBE5A01-4830-4A40-85D4-24F6D5973BF8}">
      <dsp:nvSpPr>
        <dsp:cNvPr id="0" name=""/>
        <dsp:cNvSpPr/>
      </dsp:nvSpPr>
      <dsp:spPr>
        <a:xfrm>
          <a:off x="4243281" y="3829158"/>
          <a:ext cx="2553971" cy="665415"/>
        </a:xfrm>
        <a:prstGeom prst="roundRect">
          <a:avLst>
            <a:gd name="adj" fmla="val 10000"/>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Tiempo de enfriamiento</a:t>
          </a:r>
          <a:endParaRPr lang="es-ES" sz="1400" kern="1200" dirty="0"/>
        </a:p>
      </dsp:txBody>
      <dsp:txXfrm>
        <a:off x="4262770" y="3848647"/>
        <a:ext cx="2514993" cy="626437"/>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783C7F-CC0E-4F3E-B548-47396ECC03E4}">
      <dsp:nvSpPr>
        <dsp:cNvPr id="0" name=""/>
        <dsp:cNvSpPr/>
      </dsp:nvSpPr>
      <dsp:spPr>
        <a:xfrm>
          <a:off x="3397457" y="2339708"/>
          <a:ext cx="382379" cy="1405452"/>
        </a:xfrm>
        <a:custGeom>
          <a:avLst/>
          <a:gdLst/>
          <a:ahLst/>
          <a:cxnLst/>
          <a:rect l="0" t="0" r="0" b="0"/>
          <a:pathLst>
            <a:path>
              <a:moveTo>
                <a:pt x="0" y="0"/>
              </a:moveTo>
              <a:lnTo>
                <a:pt x="191189" y="0"/>
              </a:lnTo>
              <a:lnTo>
                <a:pt x="191189" y="1405452"/>
              </a:lnTo>
              <a:lnTo>
                <a:pt x="382379" y="1405452"/>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552233" y="3006020"/>
        <a:ext cx="72827" cy="72827"/>
      </dsp:txXfrm>
    </dsp:sp>
    <dsp:sp modelId="{9840C022-693F-4FB3-96F2-C8BA51C2860C}">
      <dsp:nvSpPr>
        <dsp:cNvPr id="0" name=""/>
        <dsp:cNvSpPr/>
      </dsp:nvSpPr>
      <dsp:spPr>
        <a:xfrm>
          <a:off x="3397457" y="2339708"/>
          <a:ext cx="382379" cy="337991"/>
        </a:xfrm>
        <a:custGeom>
          <a:avLst/>
          <a:gdLst/>
          <a:ahLst/>
          <a:cxnLst/>
          <a:rect l="0" t="0" r="0" b="0"/>
          <a:pathLst>
            <a:path>
              <a:moveTo>
                <a:pt x="0" y="0"/>
              </a:moveTo>
              <a:lnTo>
                <a:pt x="191189" y="0"/>
              </a:lnTo>
              <a:lnTo>
                <a:pt x="191189" y="337991"/>
              </a:lnTo>
              <a:lnTo>
                <a:pt x="382379" y="337991"/>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575888" y="2495945"/>
        <a:ext cx="25517" cy="25517"/>
      </dsp:txXfrm>
    </dsp:sp>
    <dsp:sp modelId="{5A037871-B502-40F6-9374-B7F80382E767}">
      <dsp:nvSpPr>
        <dsp:cNvPr id="0" name=""/>
        <dsp:cNvSpPr/>
      </dsp:nvSpPr>
      <dsp:spPr>
        <a:xfrm>
          <a:off x="3397457" y="1549623"/>
          <a:ext cx="382379" cy="790084"/>
        </a:xfrm>
        <a:custGeom>
          <a:avLst/>
          <a:gdLst/>
          <a:ahLst/>
          <a:cxnLst/>
          <a:rect l="0" t="0" r="0" b="0"/>
          <a:pathLst>
            <a:path>
              <a:moveTo>
                <a:pt x="0" y="790084"/>
              </a:moveTo>
              <a:lnTo>
                <a:pt x="191189" y="790084"/>
              </a:lnTo>
              <a:lnTo>
                <a:pt x="191189" y="0"/>
              </a:lnTo>
              <a:lnTo>
                <a:pt x="382379"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566702" y="1922721"/>
        <a:ext cx="43887" cy="43887"/>
      </dsp:txXfrm>
    </dsp:sp>
    <dsp:sp modelId="{36A13A00-7B3E-4C70-B2B2-D24E5296D15D}">
      <dsp:nvSpPr>
        <dsp:cNvPr id="0" name=""/>
        <dsp:cNvSpPr/>
      </dsp:nvSpPr>
      <dsp:spPr>
        <a:xfrm>
          <a:off x="3397457" y="606461"/>
          <a:ext cx="382379" cy="1733246"/>
        </a:xfrm>
        <a:custGeom>
          <a:avLst/>
          <a:gdLst/>
          <a:ahLst/>
          <a:cxnLst/>
          <a:rect l="0" t="0" r="0" b="0"/>
          <a:pathLst>
            <a:path>
              <a:moveTo>
                <a:pt x="0" y="1733246"/>
              </a:moveTo>
              <a:lnTo>
                <a:pt x="191189" y="1733246"/>
              </a:lnTo>
              <a:lnTo>
                <a:pt x="191189" y="0"/>
              </a:lnTo>
              <a:lnTo>
                <a:pt x="382379"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3544273" y="1428711"/>
        <a:ext cx="88746" cy="88746"/>
      </dsp:txXfrm>
    </dsp:sp>
    <dsp:sp modelId="{E4D03A7C-9CD5-4F3D-A9FB-C0C599281E8D}">
      <dsp:nvSpPr>
        <dsp:cNvPr id="0" name=""/>
        <dsp:cNvSpPr/>
      </dsp:nvSpPr>
      <dsp:spPr>
        <a:xfrm>
          <a:off x="1509154" y="2293988"/>
          <a:ext cx="382379" cy="91440"/>
        </a:xfrm>
        <a:custGeom>
          <a:avLst/>
          <a:gdLst/>
          <a:ahLst/>
          <a:cxnLst/>
          <a:rect l="0" t="0" r="0" b="0"/>
          <a:pathLst>
            <a:path>
              <a:moveTo>
                <a:pt x="0" y="45720"/>
              </a:moveTo>
              <a:lnTo>
                <a:pt x="382379" y="4572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690784" y="2330148"/>
        <a:ext cx="19118" cy="19118"/>
      </dsp:txXfrm>
    </dsp:sp>
    <dsp:sp modelId="{E41D3809-B005-4A92-8750-C3A4CF859DC2}">
      <dsp:nvSpPr>
        <dsp:cNvPr id="0" name=""/>
        <dsp:cNvSpPr/>
      </dsp:nvSpPr>
      <dsp:spPr>
        <a:xfrm rot="16200000">
          <a:off x="-1116357" y="2048260"/>
          <a:ext cx="4668129" cy="582894"/>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Algoritmo de control</a:t>
          </a:r>
          <a:endParaRPr lang="es-ES" sz="2400" b="1" kern="1200" dirty="0"/>
        </a:p>
      </dsp:txBody>
      <dsp:txXfrm>
        <a:off x="-1116357" y="2048260"/>
        <a:ext cx="4668129" cy="582894"/>
      </dsp:txXfrm>
    </dsp:sp>
    <dsp:sp modelId="{D5B93653-2736-46F8-8B70-CC21F863C311}">
      <dsp:nvSpPr>
        <dsp:cNvPr id="0" name=""/>
        <dsp:cNvSpPr/>
      </dsp:nvSpPr>
      <dsp:spPr>
        <a:xfrm>
          <a:off x="1891533" y="1510245"/>
          <a:ext cx="1505923" cy="1658924"/>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Para el diseño del algoritmo de control se considera los siguientes enunciados: </a:t>
          </a:r>
          <a:endParaRPr lang="es-ES" sz="1400" kern="1200" dirty="0"/>
        </a:p>
      </dsp:txBody>
      <dsp:txXfrm>
        <a:off x="1891533" y="1510245"/>
        <a:ext cx="1505923" cy="1658924"/>
      </dsp:txXfrm>
    </dsp:sp>
    <dsp:sp modelId="{985D9640-AD98-45B2-9B16-904C3D564111}">
      <dsp:nvSpPr>
        <dsp:cNvPr id="0" name=""/>
        <dsp:cNvSpPr/>
      </dsp:nvSpPr>
      <dsp:spPr>
        <a:xfrm>
          <a:off x="3779836" y="315013"/>
          <a:ext cx="3569756" cy="582894"/>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Dos modos de operación de la máquina manual y automático.</a:t>
          </a:r>
          <a:endParaRPr lang="es-EC" sz="1400" kern="1200" dirty="0"/>
        </a:p>
      </dsp:txBody>
      <dsp:txXfrm>
        <a:off x="3779836" y="315013"/>
        <a:ext cx="3569756" cy="582894"/>
      </dsp:txXfrm>
    </dsp:sp>
    <dsp:sp modelId="{7CA2A173-EA73-41F5-9CA8-89ADB118C0BF}">
      <dsp:nvSpPr>
        <dsp:cNvPr id="0" name=""/>
        <dsp:cNvSpPr/>
      </dsp:nvSpPr>
      <dsp:spPr>
        <a:xfrm>
          <a:off x="3779836" y="1091371"/>
          <a:ext cx="3565455" cy="91650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Seguridades de operación para compuertas cerradas y protección de componentes como eyector, el cual no puede estar expulsado al momento de cerrar el molde.</a:t>
          </a:r>
          <a:endParaRPr lang="es-EC" sz="1400" kern="1200" dirty="0"/>
        </a:p>
      </dsp:txBody>
      <dsp:txXfrm>
        <a:off x="3779836" y="1091371"/>
        <a:ext cx="3565455" cy="916503"/>
      </dsp:txXfrm>
    </dsp:sp>
    <dsp:sp modelId="{7BFC90D2-FEBE-4E4C-BED2-6D207F4559A7}">
      <dsp:nvSpPr>
        <dsp:cNvPr id="0" name=""/>
        <dsp:cNvSpPr/>
      </dsp:nvSpPr>
      <dsp:spPr>
        <a:xfrm>
          <a:off x="3779836" y="2240531"/>
          <a:ext cx="3541231" cy="874336"/>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Manejo de tiempos de proceso (tiempo de inyección, sostenimiento, etc.), de modo que cumplan con su definición teórica.</a:t>
          </a:r>
          <a:endParaRPr lang="es-EC" sz="1400" kern="1200" dirty="0"/>
        </a:p>
      </dsp:txBody>
      <dsp:txXfrm>
        <a:off x="3779836" y="2240531"/>
        <a:ext cx="3541231" cy="874336"/>
      </dsp:txXfrm>
    </dsp:sp>
    <dsp:sp modelId="{48BECEA9-15BA-4F95-A35F-369C0932802B}">
      <dsp:nvSpPr>
        <dsp:cNvPr id="0" name=""/>
        <dsp:cNvSpPr/>
      </dsp:nvSpPr>
      <dsp:spPr>
        <a:xfrm>
          <a:off x="3779836" y="3313856"/>
          <a:ext cx="3569756" cy="862608"/>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Secuencia de proceso, de modo que cumpla con las características del proceso y calidad de producción.</a:t>
          </a:r>
          <a:endParaRPr lang="es-EC" sz="1400" kern="1200" dirty="0"/>
        </a:p>
      </dsp:txBody>
      <dsp:txXfrm>
        <a:off x="3779836" y="3313856"/>
        <a:ext cx="3569756" cy="862608"/>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DACE-F32E-4EF5-B9A7-2BC5478DBCA7}">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738517-47B7-4921-AD63-BA5D85782926}">
      <dsp:nvSpPr>
        <dsp:cNvPr id="0" name=""/>
        <dsp:cNvSpPr/>
      </dsp:nvSpPr>
      <dsp:spPr>
        <a:xfrm>
          <a:off x="460128" y="312440"/>
          <a:ext cx="5580684" cy="6252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6257" tIns="66040" rIns="66040" bIns="66040" numCol="1" spcCol="1270" anchor="ctr" anchorCtr="0">
          <a:noAutofit/>
        </a:bodyPr>
        <a:lstStyle/>
        <a:p>
          <a:pPr lvl="0" algn="l" defTabSz="1155700">
            <a:lnSpc>
              <a:spcPct val="90000"/>
            </a:lnSpc>
            <a:spcBef>
              <a:spcPct val="0"/>
            </a:spcBef>
            <a:spcAft>
              <a:spcPct val="35000"/>
            </a:spcAft>
          </a:pPr>
          <a:r>
            <a:rPr lang="es-ES" sz="2600" kern="1200" dirty="0" smtClean="0"/>
            <a:t>Controles de Temperatura </a:t>
          </a:r>
          <a:endParaRPr lang="es-EC" sz="2600" kern="1200" dirty="0"/>
        </a:p>
      </dsp:txBody>
      <dsp:txXfrm>
        <a:off x="460128" y="312440"/>
        <a:ext cx="5580684" cy="625205"/>
      </dsp:txXfrm>
    </dsp:sp>
    <dsp:sp modelId="{A57AB8D8-5BE6-4F23-9AD7-C2622EF0E572}">
      <dsp:nvSpPr>
        <dsp:cNvPr id="0" name=""/>
        <dsp:cNvSpPr/>
      </dsp:nvSpPr>
      <dsp:spPr>
        <a:xfrm>
          <a:off x="69375" y="234289"/>
          <a:ext cx="781507" cy="781507"/>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1B4228E-846F-4C99-934F-143E7C95EE49}">
      <dsp:nvSpPr>
        <dsp:cNvPr id="0" name=""/>
        <dsp:cNvSpPr/>
      </dsp:nvSpPr>
      <dsp:spPr>
        <a:xfrm>
          <a:off x="818573" y="1250411"/>
          <a:ext cx="5222240" cy="6252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6257"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t>Distribución de Dispositivos</a:t>
          </a:r>
          <a:endParaRPr lang="es-EC" sz="2600" kern="1200" dirty="0"/>
        </a:p>
      </dsp:txBody>
      <dsp:txXfrm>
        <a:off x="818573" y="1250411"/>
        <a:ext cx="5222240" cy="625205"/>
      </dsp:txXfrm>
    </dsp:sp>
    <dsp:sp modelId="{3AE3E439-CD60-4BB4-A3B8-4A590E34414B}">
      <dsp:nvSpPr>
        <dsp:cNvPr id="0" name=""/>
        <dsp:cNvSpPr/>
      </dsp:nvSpPr>
      <dsp:spPr>
        <a:xfrm>
          <a:off x="427819" y="1172260"/>
          <a:ext cx="781507" cy="781507"/>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136BC06-F1A7-48E7-B79D-D295E388A763}">
      <dsp:nvSpPr>
        <dsp:cNvPr id="0" name=""/>
        <dsp:cNvSpPr/>
      </dsp:nvSpPr>
      <dsp:spPr>
        <a:xfrm>
          <a:off x="818573" y="2188382"/>
          <a:ext cx="5222240" cy="6252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6257"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t>Distribución de Cableado</a:t>
          </a:r>
          <a:endParaRPr lang="es-EC" sz="2600" kern="1200" dirty="0"/>
        </a:p>
      </dsp:txBody>
      <dsp:txXfrm>
        <a:off x="818573" y="2188382"/>
        <a:ext cx="5222240" cy="625205"/>
      </dsp:txXfrm>
    </dsp:sp>
    <dsp:sp modelId="{A9D76681-33DF-4263-BE08-E628CCC2934C}">
      <dsp:nvSpPr>
        <dsp:cNvPr id="0" name=""/>
        <dsp:cNvSpPr/>
      </dsp:nvSpPr>
      <dsp:spPr>
        <a:xfrm>
          <a:off x="427819" y="2110232"/>
          <a:ext cx="781507" cy="781507"/>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AACA602F-D5CA-4FEE-9734-F57C613D2315}">
      <dsp:nvSpPr>
        <dsp:cNvPr id="0" name=""/>
        <dsp:cNvSpPr/>
      </dsp:nvSpPr>
      <dsp:spPr>
        <a:xfrm>
          <a:off x="460128" y="3126353"/>
          <a:ext cx="5580684" cy="6252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6257" tIns="66040" rIns="66040" bIns="66040" numCol="1" spcCol="1270" anchor="ctr" anchorCtr="0">
          <a:noAutofit/>
        </a:bodyPr>
        <a:lstStyle/>
        <a:p>
          <a:pPr lvl="0" algn="l" defTabSz="1155700">
            <a:lnSpc>
              <a:spcPct val="90000"/>
            </a:lnSpc>
            <a:spcBef>
              <a:spcPct val="0"/>
            </a:spcBef>
            <a:spcAft>
              <a:spcPct val="35000"/>
            </a:spcAft>
          </a:pPr>
          <a:r>
            <a:rPr lang="es-ES" sz="2600" kern="1200" dirty="0" smtClean="0"/>
            <a:t>Calibración del proceso de Inyección</a:t>
          </a:r>
          <a:endParaRPr lang="es-EC" sz="2600" kern="1200" dirty="0"/>
        </a:p>
      </dsp:txBody>
      <dsp:txXfrm>
        <a:off x="460128" y="3126353"/>
        <a:ext cx="5580684" cy="625205"/>
      </dsp:txXfrm>
    </dsp:sp>
    <dsp:sp modelId="{7E834487-7A5D-42DA-BECB-F946460CACE2}">
      <dsp:nvSpPr>
        <dsp:cNvPr id="0" name=""/>
        <dsp:cNvSpPr/>
      </dsp:nvSpPr>
      <dsp:spPr>
        <a:xfrm>
          <a:off x="69375" y="3048203"/>
          <a:ext cx="781507" cy="781507"/>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DACE-F32E-4EF5-B9A7-2BC5478DBCA7}">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738517-47B7-4921-AD63-BA5D85782926}">
      <dsp:nvSpPr>
        <dsp:cNvPr id="0" name=""/>
        <dsp:cNvSpPr/>
      </dsp:nvSpPr>
      <dsp:spPr>
        <a:xfrm>
          <a:off x="564979" y="406400"/>
          <a:ext cx="5475833" cy="81280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5160" tIns="66040" rIns="66040" bIns="66040" numCol="1" spcCol="1270" anchor="ctr" anchorCtr="0">
          <a:noAutofit/>
        </a:bodyPr>
        <a:lstStyle/>
        <a:p>
          <a:pPr lvl="0" algn="l" defTabSz="1155700">
            <a:lnSpc>
              <a:spcPct val="90000"/>
            </a:lnSpc>
            <a:spcBef>
              <a:spcPct val="0"/>
            </a:spcBef>
            <a:spcAft>
              <a:spcPct val="35000"/>
            </a:spcAft>
          </a:pPr>
          <a:r>
            <a:rPr lang="es-ES" sz="2600" kern="1200" dirty="0" smtClean="0"/>
            <a:t>Pruebas y Calibración en Modo Manual</a:t>
          </a:r>
          <a:endParaRPr lang="es-EC" sz="2600" kern="1200" dirty="0"/>
        </a:p>
      </dsp:txBody>
      <dsp:txXfrm>
        <a:off x="564979" y="406400"/>
        <a:ext cx="5475833" cy="812800"/>
      </dsp:txXfrm>
    </dsp:sp>
    <dsp:sp modelId="{A57AB8D8-5BE6-4F23-9AD7-C2622EF0E572}">
      <dsp:nvSpPr>
        <dsp:cNvPr id="0" name=""/>
        <dsp:cNvSpPr/>
      </dsp:nvSpPr>
      <dsp:spPr>
        <a:xfrm>
          <a:off x="56979" y="304800"/>
          <a:ext cx="1016000" cy="101600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727D141-8FCA-499D-8D91-F67840CAB16B}">
      <dsp:nvSpPr>
        <dsp:cNvPr id="0" name=""/>
        <dsp:cNvSpPr/>
      </dsp:nvSpPr>
      <dsp:spPr>
        <a:xfrm>
          <a:off x="860432" y="1625599"/>
          <a:ext cx="5180380" cy="81280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5160" tIns="66040" rIns="66040" bIns="66040" numCol="1" spcCol="1270" anchor="ctr" anchorCtr="0">
          <a:noAutofit/>
        </a:bodyPr>
        <a:lstStyle/>
        <a:p>
          <a:pPr lvl="0" algn="l" defTabSz="1155700">
            <a:lnSpc>
              <a:spcPct val="90000"/>
            </a:lnSpc>
            <a:spcBef>
              <a:spcPct val="0"/>
            </a:spcBef>
            <a:spcAft>
              <a:spcPct val="35000"/>
            </a:spcAft>
          </a:pPr>
          <a:r>
            <a:rPr lang="es-ES" sz="2600" kern="1200" dirty="0" smtClean="0"/>
            <a:t>Resultados en Modo Manual</a:t>
          </a:r>
          <a:endParaRPr lang="es-EC" sz="2600" kern="1200" dirty="0"/>
        </a:p>
      </dsp:txBody>
      <dsp:txXfrm>
        <a:off x="860432" y="1625599"/>
        <a:ext cx="5180380" cy="812800"/>
      </dsp:txXfrm>
    </dsp:sp>
    <dsp:sp modelId="{7E834487-7A5D-42DA-BECB-F946460CACE2}">
      <dsp:nvSpPr>
        <dsp:cNvPr id="0" name=""/>
        <dsp:cNvSpPr/>
      </dsp:nvSpPr>
      <dsp:spPr>
        <a:xfrm>
          <a:off x="352432" y="1523999"/>
          <a:ext cx="1016000" cy="101600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110C666-A28B-4F10-944C-7F57FC822821}">
      <dsp:nvSpPr>
        <dsp:cNvPr id="0" name=""/>
        <dsp:cNvSpPr/>
      </dsp:nvSpPr>
      <dsp:spPr>
        <a:xfrm>
          <a:off x="564979" y="2844800"/>
          <a:ext cx="5475833" cy="81280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5160" tIns="66040" rIns="66040" bIns="66040" numCol="1" spcCol="1270" anchor="ctr" anchorCtr="0">
          <a:noAutofit/>
        </a:bodyPr>
        <a:lstStyle/>
        <a:p>
          <a:pPr lvl="0" algn="l" defTabSz="1155700">
            <a:lnSpc>
              <a:spcPct val="90000"/>
            </a:lnSpc>
            <a:spcBef>
              <a:spcPct val="0"/>
            </a:spcBef>
            <a:spcAft>
              <a:spcPct val="35000"/>
            </a:spcAft>
          </a:pPr>
          <a:r>
            <a:rPr lang="es-ES" sz="2600" kern="1200" dirty="0" smtClean="0"/>
            <a:t>Pruebas y Resultados en Modo Automático</a:t>
          </a:r>
          <a:endParaRPr lang="es-EC" sz="2600" kern="1200" dirty="0"/>
        </a:p>
      </dsp:txBody>
      <dsp:txXfrm>
        <a:off x="564979" y="2844800"/>
        <a:ext cx="5475833" cy="812800"/>
      </dsp:txXfrm>
    </dsp:sp>
    <dsp:sp modelId="{0416DBE7-DEFE-42DA-ABAF-7BE12155DFA6}">
      <dsp:nvSpPr>
        <dsp:cNvPr id="0" name=""/>
        <dsp:cNvSpPr/>
      </dsp:nvSpPr>
      <dsp:spPr>
        <a:xfrm>
          <a:off x="56979" y="2743200"/>
          <a:ext cx="1016000" cy="101600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69AC1-442E-4EEC-A336-8FDE343C0771}">
      <dsp:nvSpPr>
        <dsp:cNvPr id="0" name=""/>
        <dsp:cNvSpPr/>
      </dsp:nvSpPr>
      <dsp:spPr>
        <a:xfrm>
          <a:off x="2264917" y="517271"/>
          <a:ext cx="3463052" cy="3463052"/>
        </a:xfrm>
        <a:prstGeom prst="blockArc">
          <a:avLst>
            <a:gd name="adj1" fmla="val 10800000"/>
            <a:gd name="adj2" fmla="val 16200000"/>
            <a:gd name="adj3" fmla="val 4635"/>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EFB0111-0708-402E-8BAB-D2E65693BDCC}">
      <dsp:nvSpPr>
        <dsp:cNvPr id="0" name=""/>
        <dsp:cNvSpPr/>
      </dsp:nvSpPr>
      <dsp:spPr>
        <a:xfrm>
          <a:off x="2264917" y="517271"/>
          <a:ext cx="3463052" cy="3463052"/>
        </a:xfrm>
        <a:prstGeom prst="blockArc">
          <a:avLst>
            <a:gd name="adj1" fmla="val 5400000"/>
            <a:gd name="adj2" fmla="val 10800000"/>
            <a:gd name="adj3" fmla="val 4635"/>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C764F99-FD08-4A61-9247-2936D7A08A8D}">
      <dsp:nvSpPr>
        <dsp:cNvPr id="0" name=""/>
        <dsp:cNvSpPr/>
      </dsp:nvSpPr>
      <dsp:spPr>
        <a:xfrm>
          <a:off x="2264917" y="517271"/>
          <a:ext cx="3463052" cy="3463052"/>
        </a:xfrm>
        <a:prstGeom prst="blockArc">
          <a:avLst>
            <a:gd name="adj1" fmla="val 0"/>
            <a:gd name="adj2" fmla="val 5400000"/>
            <a:gd name="adj3" fmla="val 4635"/>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C930AA4-DF1C-4DAC-B9B1-CAD5BECC3890}">
      <dsp:nvSpPr>
        <dsp:cNvPr id="0" name=""/>
        <dsp:cNvSpPr/>
      </dsp:nvSpPr>
      <dsp:spPr>
        <a:xfrm>
          <a:off x="2264917" y="517271"/>
          <a:ext cx="3463052" cy="3463052"/>
        </a:xfrm>
        <a:prstGeom prst="blockArc">
          <a:avLst>
            <a:gd name="adj1" fmla="val 16200000"/>
            <a:gd name="adj2" fmla="val 0"/>
            <a:gd name="adj3" fmla="val 4635"/>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BC69D74-AB29-43AB-B991-8EC0CA51037B}">
      <dsp:nvSpPr>
        <dsp:cNvPr id="0" name=""/>
        <dsp:cNvSpPr/>
      </dsp:nvSpPr>
      <dsp:spPr>
        <a:xfrm>
          <a:off x="3200277" y="1452631"/>
          <a:ext cx="1592333" cy="159233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rPr>
            <a:t>Máquina Van Dorn </a:t>
          </a:r>
          <a:r>
            <a:rPr lang="es-EC" sz="1100" kern="1200" dirty="0" smtClean="0">
              <a:solidFill>
                <a:schemeClr val="tx1"/>
              </a:solidFill>
            </a:rPr>
            <a:t>Modelo 150-RS-8F</a:t>
          </a:r>
          <a:endParaRPr lang="es-EC" sz="1100" kern="1200" dirty="0">
            <a:solidFill>
              <a:schemeClr val="tx1"/>
            </a:solidFill>
          </a:endParaRPr>
        </a:p>
      </dsp:txBody>
      <dsp:txXfrm>
        <a:off x="3433469" y="1685823"/>
        <a:ext cx="1125949" cy="1125949"/>
      </dsp:txXfrm>
    </dsp:sp>
    <dsp:sp modelId="{6BD81988-86A2-4CA0-BDEA-D57975D8247A}">
      <dsp:nvSpPr>
        <dsp:cNvPr id="0" name=""/>
        <dsp:cNvSpPr/>
      </dsp:nvSpPr>
      <dsp:spPr>
        <a:xfrm>
          <a:off x="3439127" y="81"/>
          <a:ext cx="1114633" cy="1114633"/>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smtClean="0">
              <a:solidFill>
                <a:schemeClr val="tx1"/>
              </a:solidFill>
            </a:rPr>
            <a:t>Viabilidad Social</a:t>
          </a:r>
          <a:endParaRPr lang="es-EC" sz="1400" kern="1200" dirty="0">
            <a:solidFill>
              <a:schemeClr val="tx1"/>
            </a:solidFill>
          </a:endParaRPr>
        </a:p>
      </dsp:txBody>
      <dsp:txXfrm>
        <a:off x="3602361" y="163315"/>
        <a:ext cx="788165" cy="788165"/>
      </dsp:txXfrm>
    </dsp:sp>
    <dsp:sp modelId="{39DD542F-57A5-402F-809F-3869521E642A}">
      <dsp:nvSpPr>
        <dsp:cNvPr id="0" name=""/>
        <dsp:cNvSpPr/>
      </dsp:nvSpPr>
      <dsp:spPr>
        <a:xfrm>
          <a:off x="5130527" y="1691481"/>
          <a:ext cx="1114633" cy="1114633"/>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rPr>
            <a:t>Viabilidad Técnica</a:t>
          </a:r>
          <a:endParaRPr lang="es-EC" sz="1400" kern="1200" dirty="0">
            <a:solidFill>
              <a:schemeClr val="tx1"/>
            </a:solidFill>
          </a:endParaRPr>
        </a:p>
      </dsp:txBody>
      <dsp:txXfrm>
        <a:off x="5293761" y="1854715"/>
        <a:ext cx="788165" cy="788165"/>
      </dsp:txXfrm>
    </dsp:sp>
    <dsp:sp modelId="{DE4F1251-04F4-42FA-861C-2A2122820F0D}">
      <dsp:nvSpPr>
        <dsp:cNvPr id="0" name=""/>
        <dsp:cNvSpPr/>
      </dsp:nvSpPr>
      <dsp:spPr>
        <a:xfrm>
          <a:off x="3439127" y="3382881"/>
          <a:ext cx="1114633" cy="1114633"/>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C" sz="1200" kern="1200" dirty="0" smtClean="0">
              <a:solidFill>
                <a:schemeClr val="tx1"/>
              </a:solidFill>
            </a:rPr>
            <a:t>Viabilidad Económica</a:t>
          </a:r>
          <a:endParaRPr lang="es-EC" sz="1200" kern="1200" dirty="0">
            <a:solidFill>
              <a:schemeClr val="tx1"/>
            </a:solidFill>
          </a:endParaRPr>
        </a:p>
      </dsp:txBody>
      <dsp:txXfrm>
        <a:off x="3602361" y="3546115"/>
        <a:ext cx="788165" cy="788165"/>
      </dsp:txXfrm>
    </dsp:sp>
    <dsp:sp modelId="{2EA0024F-6547-413D-9EFB-BA65DDE0BBE1}">
      <dsp:nvSpPr>
        <dsp:cNvPr id="0" name=""/>
        <dsp:cNvSpPr/>
      </dsp:nvSpPr>
      <dsp:spPr>
        <a:xfrm>
          <a:off x="1747727" y="1691481"/>
          <a:ext cx="1114633" cy="1114633"/>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rPr>
            <a:t>Viabilidad Ambiental</a:t>
          </a:r>
          <a:endParaRPr lang="es-EC" sz="1400" kern="1200" dirty="0">
            <a:solidFill>
              <a:schemeClr val="tx1"/>
            </a:solidFill>
          </a:endParaRPr>
        </a:p>
      </dsp:txBody>
      <dsp:txXfrm>
        <a:off x="1910961" y="1854715"/>
        <a:ext cx="788165" cy="788165"/>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DEC8D-E005-434F-8DAD-CF9D6D7E35B2}">
      <dsp:nvSpPr>
        <dsp:cNvPr id="0" name=""/>
        <dsp:cNvSpPr/>
      </dsp:nvSpPr>
      <dsp:spPr>
        <a:xfrm>
          <a:off x="2876016" y="2339708"/>
          <a:ext cx="382379" cy="1909619"/>
        </a:xfrm>
        <a:custGeom>
          <a:avLst/>
          <a:gdLst/>
          <a:ahLst/>
          <a:cxnLst/>
          <a:rect l="0" t="0" r="0" b="0"/>
          <a:pathLst>
            <a:path>
              <a:moveTo>
                <a:pt x="0" y="0"/>
              </a:moveTo>
              <a:lnTo>
                <a:pt x="191189" y="0"/>
              </a:lnTo>
              <a:lnTo>
                <a:pt x="191189" y="1909619"/>
              </a:lnTo>
              <a:lnTo>
                <a:pt x="382379" y="1909619"/>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3018517" y="3245829"/>
        <a:ext cx="97376" cy="97376"/>
      </dsp:txXfrm>
    </dsp:sp>
    <dsp:sp modelId="{CF783C7F-CC0E-4F3E-B548-47396ECC03E4}">
      <dsp:nvSpPr>
        <dsp:cNvPr id="0" name=""/>
        <dsp:cNvSpPr/>
      </dsp:nvSpPr>
      <dsp:spPr>
        <a:xfrm>
          <a:off x="2876016" y="2339708"/>
          <a:ext cx="382379" cy="1041143"/>
        </a:xfrm>
        <a:custGeom>
          <a:avLst/>
          <a:gdLst/>
          <a:ahLst/>
          <a:cxnLst/>
          <a:rect l="0" t="0" r="0" b="0"/>
          <a:pathLst>
            <a:path>
              <a:moveTo>
                <a:pt x="0" y="0"/>
              </a:moveTo>
              <a:lnTo>
                <a:pt x="191189" y="0"/>
              </a:lnTo>
              <a:lnTo>
                <a:pt x="191189" y="1041143"/>
              </a:lnTo>
              <a:lnTo>
                <a:pt x="382379" y="1041143"/>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39477" y="2832551"/>
        <a:ext cx="55457" cy="55457"/>
      </dsp:txXfrm>
    </dsp:sp>
    <dsp:sp modelId="{9840C022-693F-4FB3-96F2-C8BA51C2860C}">
      <dsp:nvSpPr>
        <dsp:cNvPr id="0" name=""/>
        <dsp:cNvSpPr/>
      </dsp:nvSpPr>
      <dsp:spPr>
        <a:xfrm>
          <a:off x="2876016" y="2267670"/>
          <a:ext cx="382379" cy="91440"/>
        </a:xfrm>
        <a:custGeom>
          <a:avLst/>
          <a:gdLst/>
          <a:ahLst/>
          <a:cxnLst/>
          <a:rect l="0" t="0" r="0" b="0"/>
          <a:pathLst>
            <a:path>
              <a:moveTo>
                <a:pt x="0" y="72037"/>
              </a:moveTo>
              <a:lnTo>
                <a:pt x="191189" y="72037"/>
              </a:lnTo>
              <a:lnTo>
                <a:pt x="191189" y="45720"/>
              </a:lnTo>
              <a:lnTo>
                <a:pt x="382379" y="4572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57623" y="2303808"/>
        <a:ext cx="19164" cy="19164"/>
      </dsp:txXfrm>
    </dsp:sp>
    <dsp:sp modelId="{5A037871-B502-40F6-9374-B7F80382E767}">
      <dsp:nvSpPr>
        <dsp:cNvPr id="0" name=""/>
        <dsp:cNvSpPr/>
      </dsp:nvSpPr>
      <dsp:spPr>
        <a:xfrm>
          <a:off x="2876016" y="1250341"/>
          <a:ext cx="364349" cy="1089366"/>
        </a:xfrm>
        <a:custGeom>
          <a:avLst/>
          <a:gdLst/>
          <a:ahLst/>
          <a:cxnLst/>
          <a:rect l="0" t="0" r="0" b="0"/>
          <a:pathLst>
            <a:path>
              <a:moveTo>
                <a:pt x="0" y="1089366"/>
              </a:moveTo>
              <a:lnTo>
                <a:pt x="182174" y="1089366"/>
              </a:lnTo>
              <a:lnTo>
                <a:pt x="182174" y="0"/>
              </a:lnTo>
              <a:lnTo>
                <a:pt x="364349"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29474" y="1766307"/>
        <a:ext cx="57434" cy="57434"/>
      </dsp:txXfrm>
    </dsp:sp>
    <dsp:sp modelId="{36A13A00-7B3E-4C70-B2B2-D24E5296D15D}">
      <dsp:nvSpPr>
        <dsp:cNvPr id="0" name=""/>
        <dsp:cNvSpPr/>
      </dsp:nvSpPr>
      <dsp:spPr>
        <a:xfrm>
          <a:off x="2876016" y="291447"/>
          <a:ext cx="382379" cy="2048260"/>
        </a:xfrm>
        <a:custGeom>
          <a:avLst/>
          <a:gdLst/>
          <a:ahLst/>
          <a:cxnLst/>
          <a:rect l="0" t="0" r="0" b="0"/>
          <a:pathLst>
            <a:path>
              <a:moveTo>
                <a:pt x="0" y="2048260"/>
              </a:moveTo>
              <a:lnTo>
                <a:pt x="191189" y="2048260"/>
              </a:lnTo>
              <a:lnTo>
                <a:pt x="191189" y="0"/>
              </a:lnTo>
              <a:lnTo>
                <a:pt x="382379"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3015114" y="1263486"/>
        <a:ext cx="104182" cy="104182"/>
      </dsp:txXfrm>
    </dsp:sp>
    <dsp:sp modelId="{E4D03A7C-9CD5-4F3D-A9FB-C0C599281E8D}">
      <dsp:nvSpPr>
        <dsp:cNvPr id="0" name=""/>
        <dsp:cNvSpPr/>
      </dsp:nvSpPr>
      <dsp:spPr>
        <a:xfrm>
          <a:off x="987713" y="2293988"/>
          <a:ext cx="382379" cy="91440"/>
        </a:xfrm>
        <a:custGeom>
          <a:avLst/>
          <a:gdLst/>
          <a:ahLst/>
          <a:cxnLst/>
          <a:rect l="0" t="0" r="0" b="0"/>
          <a:pathLst>
            <a:path>
              <a:moveTo>
                <a:pt x="0" y="45720"/>
              </a:moveTo>
              <a:lnTo>
                <a:pt x="382379" y="4572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169344" y="2330148"/>
        <a:ext cx="19118" cy="19118"/>
      </dsp:txXfrm>
    </dsp:sp>
    <dsp:sp modelId="{E41D3809-B005-4A92-8750-C3A4CF859DC2}">
      <dsp:nvSpPr>
        <dsp:cNvPr id="0" name=""/>
        <dsp:cNvSpPr/>
      </dsp:nvSpPr>
      <dsp:spPr>
        <a:xfrm rot="16200000">
          <a:off x="-1637798" y="2048260"/>
          <a:ext cx="4668129" cy="582894"/>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Modo Manual</a:t>
          </a:r>
          <a:endParaRPr lang="es-ES" sz="2400" b="1" kern="1200" dirty="0"/>
        </a:p>
      </dsp:txBody>
      <dsp:txXfrm>
        <a:off x="-1637798" y="2048260"/>
        <a:ext cx="4668129" cy="582894"/>
      </dsp:txXfrm>
    </dsp:sp>
    <dsp:sp modelId="{D5B93653-2736-46F8-8B70-CC21F863C311}">
      <dsp:nvSpPr>
        <dsp:cNvPr id="0" name=""/>
        <dsp:cNvSpPr/>
      </dsp:nvSpPr>
      <dsp:spPr>
        <a:xfrm>
          <a:off x="1370093" y="1510245"/>
          <a:ext cx="1505923" cy="1658924"/>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Calibración espesor de molde y temperatura de fusión 170°C </a:t>
          </a:r>
          <a:endParaRPr lang="es-ES" sz="1400" kern="1200" dirty="0"/>
        </a:p>
      </dsp:txBody>
      <dsp:txXfrm>
        <a:off x="1370093" y="1510245"/>
        <a:ext cx="1505923" cy="1658924"/>
      </dsp:txXfrm>
    </dsp:sp>
    <dsp:sp modelId="{985D9640-AD98-45B2-9B16-904C3D564111}">
      <dsp:nvSpPr>
        <dsp:cNvPr id="0" name=""/>
        <dsp:cNvSpPr/>
      </dsp:nvSpPr>
      <dsp:spPr>
        <a:xfrm>
          <a:off x="3258395" y="0"/>
          <a:ext cx="4459075" cy="582894"/>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Variable regulada en cada prueba corresponde al volumen de material inyectado</a:t>
          </a:r>
          <a:r>
            <a:rPr lang="es-ES" sz="1400" kern="1200" dirty="0" smtClean="0"/>
            <a:t>.</a:t>
          </a:r>
          <a:endParaRPr lang="es-EC" sz="1400" kern="1200" dirty="0"/>
        </a:p>
      </dsp:txBody>
      <dsp:txXfrm>
        <a:off x="3258395" y="0"/>
        <a:ext cx="4459075" cy="582894"/>
      </dsp:txXfrm>
    </dsp:sp>
    <dsp:sp modelId="{7CA2A173-EA73-41F5-9CA8-89ADB118C0BF}">
      <dsp:nvSpPr>
        <dsp:cNvPr id="0" name=""/>
        <dsp:cNvSpPr/>
      </dsp:nvSpPr>
      <dsp:spPr>
        <a:xfrm>
          <a:off x="3240366" y="792090"/>
          <a:ext cx="4499435" cy="91650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Es posible variar modificando la posición de un sensor fin de carrera ubicado en el transcurso del recorrido del pistón de inyección</a:t>
          </a:r>
          <a:r>
            <a:rPr lang="es-ES" sz="1400" kern="1200" dirty="0" smtClean="0"/>
            <a:t>e.</a:t>
          </a:r>
          <a:endParaRPr lang="es-EC" sz="1400" kern="1200" dirty="0"/>
        </a:p>
      </dsp:txBody>
      <dsp:txXfrm>
        <a:off x="3240366" y="792090"/>
        <a:ext cx="4499435" cy="916503"/>
      </dsp:txXfrm>
    </dsp:sp>
    <dsp:sp modelId="{7BFC90D2-FEBE-4E4C-BED2-6D207F4559A7}">
      <dsp:nvSpPr>
        <dsp:cNvPr id="0" name=""/>
        <dsp:cNvSpPr/>
      </dsp:nvSpPr>
      <dsp:spPr>
        <a:xfrm>
          <a:off x="3258395" y="1876222"/>
          <a:ext cx="4549335" cy="874336"/>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Como primer paso se manipula la máquina en modo manual, comprobando cada una de las funciones</a:t>
          </a:r>
          <a:r>
            <a:rPr lang="es-ES" sz="1400" kern="1200" dirty="0" smtClean="0"/>
            <a:t>.</a:t>
          </a:r>
          <a:endParaRPr lang="es-EC" sz="1400" kern="1200" dirty="0"/>
        </a:p>
      </dsp:txBody>
      <dsp:txXfrm>
        <a:off x="3258395" y="1876222"/>
        <a:ext cx="4549335" cy="874336"/>
      </dsp:txXfrm>
    </dsp:sp>
    <dsp:sp modelId="{48BECEA9-15BA-4F95-A35F-369C0932802B}">
      <dsp:nvSpPr>
        <dsp:cNvPr id="0" name=""/>
        <dsp:cNvSpPr/>
      </dsp:nvSpPr>
      <dsp:spPr>
        <a:xfrm>
          <a:off x="3258395" y="2949547"/>
          <a:ext cx="4612638" cy="862608"/>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Verificando además que a la temperatura configurada en 170°C el material presenta una textura que le permite fluir.</a:t>
          </a:r>
          <a:endParaRPr lang="es-EC" sz="1400" kern="1200" dirty="0"/>
        </a:p>
      </dsp:txBody>
      <dsp:txXfrm>
        <a:off x="3258395" y="2949547"/>
        <a:ext cx="4612638" cy="862608"/>
      </dsp:txXfrm>
    </dsp:sp>
    <dsp:sp modelId="{768C5654-D3ED-4E7E-B2B8-109E21896123}">
      <dsp:nvSpPr>
        <dsp:cNvPr id="0" name=""/>
        <dsp:cNvSpPr/>
      </dsp:nvSpPr>
      <dsp:spPr>
        <a:xfrm>
          <a:off x="3258395" y="3957879"/>
          <a:ext cx="4568320" cy="582894"/>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smtClean="0"/>
            <a:t>se realiza una serie de ciclos manuales, con diferentes posiciones del sensor fin de carrera, lo que corresponde a diferentes volúmenes de material inyectado</a:t>
          </a:r>
          <a:r>
            <a:rPr lang="es-ES" sz="1400" kern="1200" smtClean="0"/>
            <a:t>.</a:t>
          </a:r>
          <a:r>
            <a:rPr lang="es-EC" sz="1400" kern="1200" smtClean="0"/>
            <a:t> </a:t>
          </a:r>
          <a:endParaRPr lang="es-EC" sz="1400" kern="1200" dirty="0"/>
        </a:p>
      </dsp:txBody>
      <dsp:txXfrm>
        <a:off x="3258395" y="3957879"/>
        <a:ext cx="4568320" cy="582894"/>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783C7F-CC0E-4F3E-B548-47396ECC03E4}">
      <dsp:nvSpPr>
        <dsp:cNvPr id="0" name=""/>
        <dsp:cNvSpPr/>
      </dsp:nvSpPr>
      <dsp:spPr>
        <a:xfrm>
          <a:off x="2876016" y="2339708"/>
          <a:ext cx="382379" cy="1535213"/>
        </a:xfrm>
        <a:custGeom>
          <a:avLst/>
          <a:gdLst/>
          <a:ahLst/>
          <a:cxnLst/>
          <a:rect l="0" t="0" r="0" b="0"/>
          <a:pathLst>
            <a:path>
              <a:moveTo>
                <a:pt x="0" y="0"/>
              </a:moveTo>
              <a:lnTo>
                <a:pt x="191189" y="0"/>
              </a:lnTo>
              <a:lnTo>
                <a:pt x="191189" y="1535213"/>
              </a:lnTo>
              <a:lnTo>
                <a:pt x="382379" y="1535213"/>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27653" y="3067762"/>
        <a:ext cx="79105" cy="79105"/>
      </dsp:txXfrm>
    </dsp:sp>
    <dsp:sp modelId="{9840C022-693F-4FB3-96F2-C8BA51C2860C}">
      <dsp:nvSpPr>
        <dsp:cNvPr id="0" name=""/>
        <dsp:cNvSpPr/>
      </dsp:nvSpPr>
      <dsp:spPr>
        <a:xfrm>
          <a:off x="2876016" y="2339708"/>
          <a:ext cx="382379" cy="337991"/>
        </a:xfrm>
        <a:custGeom>
          <a:avLst/>
          <a:gdLst/>
          <a:ahLst/>
          <a:cxnLst/>
          <a:rect l="0" t="0" r="0" b="0"/>
          <a:pathLst>
            <a:path>
              <a:moveTo>
                <a:pt x="0" y="0"/>
              </a:moveTo>
              <a:lnTo>
                <a:pt x="191189" y="0"/>
              </a:lnTo>
              <a:lnTo>
                <a:pt x="191189" y="337991"/>
              </a:lnTo>
              <a:lnTo>
                <a:pt x="382379" y="337991"/>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54447" y="2495945"/>
        <a:ext cx="25517" cy="25517"/>
      </dsp:txXfrm>
    </dsp:sp>
    <dsp:sp modelId="{5A037871-B502-40F6-9374-B7F80382E767}">
      <dsp:nvSpPr>
        <dsp:cNvPr id="0" name=""/>
        <dsp:cNvSpPr/>
      </dsp:nvSpPr>
      <dsp:spPr>
        <a:xfrm>
          <a:off x="2876016" y="1484889"/>
          <a:ext cx="364349" cy="854818"/>
        </a:xfrm>
        <a:custGeom>
          <a:avLst/>
          <a:gdLst/>
          <a:ahLst/>
          <a:cxnLst/>
          <a:rect l="0" t="0" r="0" b="0"/>
          <a:pathLst>
            <a:path>
              <a:moveTo>
                <a:pt x="0" y="854818"/>
              </a:moveTo>
              <a:lnTo>
                <a:pt x="182174" y="854818"/>
              </a:lnTo>
              <a:lnTo>
                <a:pt x="182174" y="0"/>
              </a:lnTo>
              <a:lnTo>
                <a:pt x="364349"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34960" y="1889068"/>
        <a:ext cx="46461" cy="46461"/>
      </dsp:txXfrm>
    </dsp:sp>
    <dsp:sp modelId="{36A13A00-7B3E-4C70-B2B2-D24E5296D15D}">
      <dsp:nvSpPr>
        <dsp:cNvPr id="0" name=""/>
        <dsp:cNvSpPr/>
      </dsp:nvSpPr>
      <dsp:spPr>
        <a:xfrm>
          <a:off x="2876016" y="476700"/>
          <a:ext cx="382379" cy="1863007"/>
        </a:xfrm>
        <a:custGeom>
          <a:avLst/>
          <a:gdLst/>
          <a:ahLst/>
          <a:cxnLst/>
          <a:rect l="0" t="0" r="0" b="0"/>
          <a:pathLst>
            <a:path>
              <a:moveTo>
                <a:pt x="0" y="1863007"/>
              </a:moveTo>
              <a:lnTo>
                <a:pt x="191189" y="1863007"/>
              </a:lnTo>
              <a:lnTo>
                <a:pt x="191189" y="0"/>
              </a:lnTo>
              <a:lnTo>
                <a:pt x="382379" y="0"/>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3019659" y="1360657"/>
        <a:ext cx="95092" cy="95092"/>
      </dsp:txXfrm>
    </dsp:sp>
    <dsp:sp modelId="{E4D03A7C-9CD5-4F3D-A9FB-C0C599281E8D}">
      <dsp:nvSpPr>
        <dsp:cNvPr id="0" name=""/>
        <dsp:cNvSpPr/>
      </dsp:nvSpPr>
      <dsp:spPr>
        <a:xfrm>
          <a:off x="987713" y="2293988"/>
          <a:ext cx="382379" cy="91440"/>
        </a:xfrm>
        <a:custGeom>
          <a:avLst/>
          <a:gdLst/>
          <a:ahLst/>
          <a:cxnLst/>
          <a:rect l="0" t="0" r="0" b="0"/>
          <a:pathLst>
            <a:path>
              <a:moveTo>
                <a:pt x="0" y="45720"/>
              </a:moveTo>
              <a:lnTo>
                <a:pt x="382379" y="4572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169344" y="2330148"/>
        <a:ext cx="19118" cy="19118"/>
      </dsp:txXfrm>
    </dsp:sp>
    <dsp:sp modelId="{E41D3809-B005-4A92-8750-C3A4CF859DC2}">
      <dsp:nvSpPr>
        <dsp:cNvPr id="0" name=""/>
        <dsp:cNvSpPr/>
      </dsp:nvSpPr>
      <dsp:spPr>
        <a:xfrm rot="16200000">
          <a:off x="-1637798" y="2048260"/>
          <a:ext cx="4668129" cy="582894"/>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Modo Automático</a:t>
          </a:r>
          <a:endParaRPr lang="es-ES" sz="2400" b="1" kern="1200" dirty="0"/>
        </a:p>
      </dsp:txBody>
      <dsp:txXfrm>
        <a:off x="-1637798" y="2048260"/>
        <a:ext cx="4668129" cy="582894"/>
      </dsp:txXfrm>
    </dsp:sp>
    <dsp:sp modelId="{D5B93653-2736-46F8-8B70-CC21F863C311}">
      <dsp:nvSpPr>
        <dsp:cNvPr id="0" name=""/>
        <dsp:cNvSpPr/>
      </dsp:nvSpPr>
      <dsp:spPr>
        <a:xfrm>
          <a:off x="1370093" y="1510245"/>
          <a:ext cx="1505923" cy="1658924"/>
        </a:xfrm>
        <a:prstGeom prst="rect">
          <a:avLst/>
        </a:prstGeom>
        <a:gradFill rotWithShape="0">
          <a:gsLst>
            <a:gs pos="0">
              <a:schemeClr val="accent1">
                <a:tint val="99000"/>
                <a:hueOff val="0"/>
                <a:satOff val="0"/>
                <a:lumOff val="0"/>
                <a:alphaOff val="0"/>
                <a:tint val="50000"/>
                <a:satMod val="300000"/>
              </a:schemeClr>
            </a:gs>
            <a:gs pos="35000">
              <a:schemeClr val="accent1">
                <a:tint val="99000"/>
                <a:hueOff val="0"/>
                <a:satOff val="0"/>
                <a:lumOff val="0"/>
                <a:alphaOff val="0"/>
                <a:tint val="37000"/>
                <a:satMod val="300000"/>
              </a:schemeClr>
            </a:gs>
            <a:gs pos="100000">
              <a:schemeClr val="accent1">
                <a:tint val="99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Establecidos ya los niveles de operación en cuanto a volumen de material y temperatura</a:t>
          </a:r>
          <a:endParaRPr lang="es-ES" sz="1400" kern="1200" dirty="0"/>
        </a:p>
      </dsp:txBody>
      <dsp:txXfrm>
        <a:off x="1370093" y="1510245"/>
        <a:ext cx="1505923" cy="1658924"/>
      </dsp:txXfrm>
    </dsp:sp>
    <dsp:sp modelId="{985D9640-AD98-45B2-9B16-904C3D564111}">
      <dsp:nvSpPr>
        <dsp:cNvPr id="0" name=""/>
        <dsp:cNvSpPr/>
      </dsp:nvSpPr>
      <dsp:spPr>
        <a:xfrm>
          <a:off x="3258395" y="185252"/>
          <a:ext cx="4459075" cy="582894"/>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Se ejecuta una serie de ciclos en modo manual, se configura los tiempos del proceso para modo automático.</a:t>
          </a:r>
          <a:endParaRPr lang="es-EC" sz="1400" kern="1200" dirty="0"/>
        </a:p>
      </dsp:txBody>
      <dsp:txXfrm>
        <a:off x="3258395" y="185252"/>
        <a:ext cx="4459075" cy="582894"/>
      </dsp:txXfrm>
    </dsp:sp>
    <dsp:sp modelId="{7CA2A173-EA73-41F5-9CA8-89ADB118C0BF}">
      <dsp:nvSpPr>
        <dsp:cNvPr id="0" name=""/>
        <dsp:cNvSpPr/>
      </dsp:nvSpPr>
      <dsp:spPr>
        <a:xfrm>
          <a:off x="3240366" y="1026638"/>
          <a:ext cx="4499435" cy="916503"/>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Los tiempos de cierre, de descompresión, de enfriamiento y de inyección son fijados en función de la materia prima empleada, y las dimensiones de la pieza.</a:t>
          </a:r>
          <a:endParaRPr lang="es-EC" sz="1400" kern="1200" dirty="0"/>
        </a:p>
      </dsp:txBody>
      <dsp:txXfrm>
        <a:off x="3240366" y="1026638"/>
        <a:ext cx="4499435" cy="916503"/>
      </dsp:txXfrm>
    </dsp:sp>
    <dsp:sp modelId="{7BFC90D2-FEBE-4E4C-BED2-6D207F4559A7}">
      <dsp:nvSpPr>
        <dsp:cNvPr id="0" name=""/>
        <dsp:cNvSpPr/>
      </dsp:nvSpPr>
      <dsp:spPr>
        <a:xfrm>
          <a:off x="3258395" y="2110770"/>
          <a:ext cx="4549335" cy="1133858"/>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Se puede conseguir un ajuste eficiente basado en la experimentación empírica en modo manual; para esto es necesario la medición del tiempo de cada paso del proceso, documentando los valores para los cuales se obtuvieron mejores resultados.</a:t>
          </a:r>
          <a:endParaRPr lang="es-EC" sz="1400" kern="1200" dirty="0"/>
        </a:p>
      </dsp:txBody>
      <dsp:txXfrm>
        <a:off x="3258395" y="2110770"/>
        <a:ext cx="4549335" cy="1133858"/>
      </dsp:txXfrm>
    </dsp:sp>
    <dsp:sp modelId="{48BECEA9-15BA-4F95-A35F-369C0932802B}">
      <dsp:nvSpPr>
        <dsp:cNvPr id="0" name=""/>
        <dsp:cNvSpPr/>
      </dsp:nvSpPr>
      <dsp:spPr>
        <a:xfrm>
          <a:off x="3258395" y="3443617"/>
          <a:ext cx="4612638" cy="862608"/>
        </a:xfrm>
        <a:prstGeom prst="rect">
          <a:avLst/>
        </a:prstGeom>
        <a:gradFill rotWithShape="0">
          <a:gsLst>
            <a:gs pos="0">
              <a:schemeClr val="accent1">
                <a:tint val="80000"/>
                <a:hueOff val="0"/>
                <a:satOff val="0"/>
                <a:lumOff val="0"/>
                <a:alphaOff val="0"/>
                <a:tint val="50000"/>
                <a:satMod val="300000"/>
              </a:schemeClr>
            </a:gs>
            <a:gs pos="35000">
              <a:schemeClr val="accent1">
                <a:tint val="80000"/>
                <a:hueOff val="0"/>
                <a:satOff val="0"/>
                <a:lumOff val="0"/>
                <a:alphaOff val="0"/>
                <a:tint val="37000"/>
                <a:satMod val="300000"/>
              </a:schemeClr>
            </a:gs>
            <a:gs pos="100000">
              <a:schemeClr val="accent1">
                <a:tint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es conveniente partir de valores recomendados o calculados bibliográficamente y ajustarlos de manera empírica con mediciones y verificación de resultados</a:t>
          </a:r>
          <a:r>
            <a:rPr lang="es-EC" sz="1400" kern="1200" dirty="0" smtClean="0"/>
            <a:t>.</a:t>
          </a:r>
          <a:endParaRPr lang="es-EC" sz="1400" kern="1200" dirty="0"/>
        </a:p>
      </dsp:txBody>
      <dsp:txXfrm>
        <a:off x="3258395" y="3443617"/>
        <a:ext cx="4612638" cy="862608"/>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DACE-F32E-4EF5-B9A7-2BC5478DBCA7}">
      <dsp:nvSpPr>
        <dsp:cNvPr id="0" name=""/>
        <dsp:cNvSpPr/>
      </dsp:nvSpPr>
      <dsp:spPr>
        <a:xfrm>
          <a:off x="-4560586" y="-704407"/>
          <a:ext cx="5472816" cy="5472816"/>
        </a:xfrm>
        <a:prstGeom prst="blockArc">
          <a:avLst>
            <a:gd name="adj1" fmla="val 18900000"/>
            <a:gd name="adj2" fmla="val 2700000"/>
            <a:gd name="adj3" fmla="val 395"/>
          </a:avLst>
        </a:pr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738517-47B7-4921-AD63-BA5D85782926}">
      <dsp:nvSpPr>
        <dsp:cNvPr id="0" name=""/>
        <dsp:cNvSpPr/>
      </dsp:nvSpPr>
      <dsp:spPr>
        <a:xfrm>
          <a:off x="747064" y="580583"/>
          <a:ext cx="5327497" cy="116100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21547" tIns="66040" rIns="66040" bIns="66040" numCol="1" spcCol="1270" anchor="ctr" anchorCtr="0">
          <a:noAutofit/>
        </a:bodyPr>
        <a:lstStyle/>
        <a:p>
          <a:pPr lvl="0" algn="l" defTabSz="1155700">
            <a:lnSpc>
              <a:spcPct val="90000"/>
            </a:lnSpc>
            <a:spcBef>
              <a:spcPct val="0"/>
            </a:spcBef>
            <a:spcAft>
              <a:spcPct val="35000"/>
            </a:spcAft>
          </a:pPr>
          <a:r>
            <a:rPr lang="es-ES" sz="2600" kern="1200" dirty="0" smtClean="0"/>
            <a:t>Conclusiones</a:t>
          </a:r>
          <a:endParaRPr lang="es-EC" sz="2600" kern="1200" dirty="0"/>
        </a:p>
      </dsp:txBody>
      <dsp:txXfrm>
        <a:off x="747064" y="580583"/>
        <a:ext cx="5327497" cy="1161003"/>
      </dsp:txXfrm>
    </dsp:sp>
    <dsp:sp modelId="{A57AB8D8-5BE6-4F23-9AD7-C2622EF0E572}">
      <dsp:nvSpPr>
        <dsp:cNvPr id="0" name=""/>
        <dsp:cNvSpPr/>
      </dsp:nvSpPr>
      <dsp:spPr>
        <a:xfrm>
          <a:off x="21437" y="435457"/>
          <a:ext cx="1451254" cy="1451254"/>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A19C00D5-3E79-4B31-991F-8C6FBF9B873E}">
      <dsp:nvSpPr>
        <dsp:cNvPr id="0" name=""/>
        <dsp:cNvSpPr/>
      </dsp:nvSpPr>
      <dsp:spPr>
        <a:xfrm>
          <a:off x="747064" y="2322413"/>
          <a:ext cx="5327497" cy="116100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21547" tIns="66040" rIns="66040" bIns="66040" numCol="1" spcCol="1270" anchor="ctr" anchorCtr="0">
          <a:noAutofit/>
        </a:bodyPr>
        <a:lstStyle/>
        <a:p>
          <a:pPr lvl="0" algn="l" defTabSz="1155700">
            <a:lnSpc>
              <a:spcPct val="90000"/>
            </a:lnSpc>
            <a:spcBef>
              <a:spcPct val="0"/>
            </a:spcBef>
            <a:spcAft>
              <a:spcPct val="35000"/>
            </a:spcAft>
          </a:pPr>
          <a:r>
            <a:rPr lang="es-ES" sz="2600" kern="1200" dirty="0" smtClean="0"/>
            <a:t>Recomendaciones</a:t>
          </a:r>
          <a:endParaRPr lang="es-EC" sz="2600" kern="1200" dirty="0"/>
        </a:p>
      </dsp:txBody>
      <dsp:txXfrm>
        <a:off x="747064" y="2322413"/>
        <a:ext cx="5327497" cy="1161003"/>
      </dsp:txXfrm>
    </dsp:sp>
    <dsp:sp modelId="{0BB1DB71-3390-4F2B-A223-0CB31D99A116}">
      <dsp:nvSpPr>
        <dsp:cNvPr id="0" name=""/>
        <dsp:cNvSpPr/>
      </dsp:nvSpPr>
      <dsp:spPr>
        <a:xfrm>
          <a:off x="21437" y="2177288"/>
          <a:ext cx="1451254" cy="1451254"/>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0C976-F179-45A5-9A36-DCF29F209DDD}">
      <dsp:nvSpPr>
        <dsp:cNvPr id="0" name=""/>
        <dsp:cNvSpPr/>
      </dsp:nvSpPr>
      <dsp:spPr>
        <a:xfrm>
          <a:off x="0" y="87778"/>
          <a:ext cx="6504384" cy="3868020"/>
        </a:xfrm>
        <a:prstGeom prst="roundRect">
          <a:avLst/>
        </a:prstGeom>
        <a:gradFill rotWithShape="0">
          <a:gsLst>
            <a:gs pos="0">
              <a:schemeClr val="accent1">
                <a:shade val="50000"/>
                <a:hueOff val="0"/>
                <a:satOff val="0"/>
                <a:lumOff val="0"/>
                <a:alphaOff val="0"/>
                <a:tint val="50000"/>
                <a:satMod val="300000"/>
              </a:schemeClr>
            </a:gs>
            <a:gs pos="35000">
              <a:schemeClr val="accent1">
                <a:shade val="50000"/>
                <a:hueOff val="0"/>
                <a:satOff val="0"/>
                <a:lumOff val="0"/>
                <a:alphaOff val="0"/>
                <a:tint val="37000"/>
                <a:satMod val="300000"/>
              </a:schemeClr>
            </a:gs>
            <a:gs pos="100000">
              <a:schemeClr val="accent1">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just" defTabSz="1289050">
            <a:lnSpc>
              <a:spcPct val="90000"/>
            </a:lnSpc>
            <a:spcBef>
              <a:spcPct val="0"/>
            </a:spcBef>
            <a:spcAft>
              <a:spcPct val="35000"/>
            </a:spcAft>
          </a:pPr>
          <a:r>
            <a:rPr lang="es-ES_tradnl" sz="2900" b="1" kern="1200" dirty="0" smtClean="0"/>
            <a:t>Repotenciar el sistema eléctrico y electrónico de una máquina Inyectora de plástico VAN DORN Modelo 150-RS-8F, mediante la migración de tecnología obsoleta, a una tecnología actual (PLC) para la recuperación de su funcionamiento y producción en la empresa TECNOTROQUEL S.A.</a:t>
          </a:r>
          <a:endParaRPr lang="es-EC" sz="2900" b="1" kern="1200" dirty="0"/>
        </a:p>
      </dsp:txBody>
      <dsp:txXfrm>
        <a:off x="188821" y="276599"/>
        <a:ext cx="6126742" cy="34903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0C976-F179-45A5-9A36-DCF29F209DDD}">
      <dsp:nvSpPr>
        <dsp:cNvPr id="0" name=""/>
        <dsp:cNvSpPr/>
      </dsp:nvSpPr>
      <dsp:spPr>
        <a:xfrm>
          <a:off x="0" y="48098"/>
          <a:ext cx="6504384" cy="93483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S_tradnl" sz="1700" kern="1200" dirty="0" smtClean="0"/>
            <a:t>Analizar las características y especificaciones técnicas del funcionamiento de la máquina inyectora de plásticos Van Dorn para su repotenciación.</a:t>
          </a:r>
          <a:endParaRPr lang="es-EC" sz="1700" kern="1200" dirty="0"/>
        </a:p>
      </dsp:txBody>
      <dsp:txXfrm>
        <a:off x="45635" y="93733"/>
        <a:ext cx="6413114" cy="843560"/>
      </dsp:txXfrm>
    </dsp:sp>
    <dsp:sp modelId="{4B9E14BB-AF55-4233-A571-B73103B494B3}">
      <dsp:nvSpPr>
        <dsp:cNvPr id="0" name=""/>
        <dsp:cNvSpPr/>
      </dsp:nvSpPr>
      <dsp:spPr>
        <a:xfrm>
          <a:off x="0" y="1072690"/>
          <a:ext cx="6504384" cy="93483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S_tradnl" sz="1700" kern="1200" dirty="0" smtClean="0"/>
            <a:t>Seleccionar técnicamente los elementos y componentes correctos como son sensores, controladores y actuadores para su puesta en marcha.</a:t>
          </a:r>
          <a:endParaRPr lang="es-EC" sz="1700" kern="1200" dirty="0"/>
        </a:p>
      </dsp:txBody>
      <dsp:txXfrm>
        <a:off x="45635" y="1118325"/>
        <a:ext cx="6413114" cy="843560"/>
      </dsp:txXfrm>
    </dsp:sp>
    <dsp:sp modelId="{EF432BEC-CAE5-4732-BBC3-96672B362946}">
      <dsp:nvSpPr>
        <dsp:cNvPr id="0" name=""/>
        <dsp:cNvSpPr/>
      </dsp:nvSpPr>
      <dsp:spPr>
        <a:xfrm>
          <a:off x="0" y="2056480"/>
          <a:ext cx="6504384" cy="93483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S_tradnl" sz="1700" kern="1200" dirty="0" smtClean="0"/>
            <a:t>Implementar una interfaz HMI simple e intuitiva que permita al operario utilizar la máquina.</a:t>
          </a:r>
          <a:endParaRPr lang="es-EC" sz="1700" kern="1200" dirty="0"/>
        </a:p>
      </dsp:txBody>
      <dsp:txXfrm>
        <a:off x="45635" y="2102115"/>
        <a:ext cx="6413114" cy="843560"/>
      </dsp:txXfrm>
    </dsp:sp>
    <dsp:sp modelId="{19F2BF56-5845-458C-9D7D-BB8303C662C9}">
      <dsp:nvSpPr>
        <dsp:cNvPr id="0" name=""/>
        <dsp:cNvSpPr/>
      </dsp:nvSpPr>
      <dsp:spPr>
        <a:xfrm>
          <a:off x="0" y="3040270"/>
          <a:ext cx="6504384" cy="93483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S_tradnl" sz="1700" kern="1200" dirty="0" smtClean="0"/>
            <a:t>Analizar los resultados experimentales en cada prueba y corroborar el funcionamiento de la máquina y cada uno de sus elementos, sensores, actuadores y controladores.</a:t>
          </a:r>
          <a:endParaRPr lang="es-EC" sz="1700" kern="1200" dirty="0"/>
        </a:p>
      </dsp:txBody>
      <dsp:txXfrm>
        <a:off x="45635" y="3085905"/>
        <a:ext cx="6413114" cy="8435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72CAD1-6188-4CE2-9C0B-6E5121FC67F0}">
      <dsp:nvSpPr>
        <dsp:cNvPr id="0" name=""/>
        <dsp:cNvSpPr/>
      </dsp:nvSpPr>
      <dsp:spPr>
        <a:xfrm>
          <a:off x="0" y="0"/>
          <a:ext cx="6144344" cy="1828800"/>
        </a:xfrm>
        <a:prstGeom prst="roundRect">
          <a:avLst>
            <a:gd name="adj" fmla="val 10000"/>
          </a:avLst>
        </a:prstGeom>
        <a:solidFill>
          <a:schemeClr val="lt1">
            <a:alpha val="90000"/>
            <a:tint val="40000"/>
            <a:hueOff val="0"/>
            <a:satOff val="0"/>
            <a:lumOff val="0"/>
            <a:alphaOff val="0"/>
          </a:schemeClr>
        </a:solidFill>
        <a:ln w="9525" cap="flat" cmpd="sng" algn="ctr">
          <a:solidFill>
            <a:schemeClr val="accent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6C5DEC2-8728-4CBE-BB83-5223BFE16435}">
      <dsp:nvSpPr>
        <dsp:cNvPr id="0" name=""/>
        <dsp:cNvSpPr/>
      </dsp:nvSpPr>
      <dsp:spPr>
        <a:xfrm rot="5400000">
          <a:off x="186022" y="243840"/>
          <a:ext cx="1342395" cy="1341120"/>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 t="-1052" r="-1424" b="846"/>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2DDE50A-85F9-4DC2-91F7-C30E8B048182}">
      <dsp:nvSpPr>
        <dsp:cNvPr id="0" name=""/>
        <dsp:cNvSpPr/>
      </dsp:nvSpPr>
      <dsp:spPr>
        <a:xfrm rot="10800000">
          <a:off x="186022" y="1828799"/>
          <a:ext cx="1342395" cy="2235200"/>
        </a:xfrm>
        <a:prstGeom prst="round2SameRect">
          <a:avLst>
            <a:gd name="adj1" fmla="val 10500"/>
            <a:gd name="adj2" fmla="val 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150000"/>
            </a:lnSpc>
            <a:spcBef>
              <a:spcPct val="0"/>
            </a:spcBef>
            <a:spcAft>
              <a:spcPct val="35000"/>
            </a:spcAft>
          </a:pPr>
          <a:r>
            <a:rPr lang="es-EC" sz="1400" kern="1200" dirty="0" smtClean="0"/>
            <a:t>Recopilación de información total de la máquina</a:t>
          </a:r>
          <a:endParaRPr lang="es-EC" sz="1400" kern="1200" dirty="0"/>
        </a:p>
      </dsp:txBody>
      <dsp:txXfrm rot="10800000">
        <a:off x="227305" y="1828799"/>
        <a:ext cx="1259829" cy="2193917"/>
      </dsp:txXfrm>
    </dsp:sp>
    <dsp:sp modelId="{FB420097-DE04-4377-9D2A-A381E228D80A}">
      <dsp:nvSpPr>
        <dsp:cNvPr id="0" name=""/>
        <dsp:cNvSpPr/>
      </dsp:nvSpPr>
      <dsp:spPr>
        <a:xfrm>
          <a:off x="1780318" y="105107"/>
          <a:ext cx="1107073" cy="1618584"/>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0F387F-A533-4418-9A57-12DC1D49238E}">
      <dsp:nvSpPr>
        <dsp:cNvPr id="0" name=""/>
        <dsp:cNvSpPr/>
      </dsp:nvSpPr>
      <dsp:spPr>
        <a:xfrm rot="10800000">
          <a:off x="1662657" y="1828799"/>
          <a:ext cx="1342395" cy="2235200"/>
        </a:xfrm>
        <a:prstGeom prst="round2SameRect">
          <a:avLst>
            <a:gd name="adj1" fmla="val 10500"/>
            <a:gd name="adj2" fmla="val 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300000"/>
            </a:lnSpc>
            <a:spcBef>
              <a:spcPct val="0"/>
            </a:spcBef>
            <a:spcAft>
              <a:spcPct val="35000"/>
            </a:spcAft>
          </a:pPr>
          <a:r>
            <a:rPr lang="es-EC" sz="1400" kern="1200" dirty="0" smtClean="0"/>
            <a:t>Dimensionamiento del PLC</a:t>
          </a:r>
          <a:endParaRPr lang="es-EC" sz="1400" kern="1200" dirty="0"/>
        </a:p>
      </dsp:txBody>
      <dsp:txXfrm rot="10800000">
        <a:off x="1703940" y="1828799"/>
        <a:ext cx="1259829" cy="2193917"/>
      </dsp:txXfrm>
    </dsp:sp>
    <dsp:sp modelId="{8DAF3184-89A7-444B-AF5C-FFDFB9ED7066}">
      <dsp:nvSpPr>
        <dsp:cNvPr id="0" name=""/>
        <dsp:cNvSpPr/>
      </dsp:nvSpPr>
      <dsp:spPr>
        <a:xfrm>
          <a:off x="3139291" y="243840"/>
          <a:ext cx="1342395" cy="134112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A6AB476-D900-46BD-91C7-10A63B251AD7}">
      <dsp:nvSpPr>
        <dsp:cNvPr id="0" name=""/>
        <dsp:cNvSpPr/>
      </dsp:nvSpPr>
      <dsp:spPr>
        <a:xfrm rot="10800000">
          <a:off x="3139291" y="1828799"/>
          <a:ext cx="1342395" cy="2235200"/>
        </a:xfrm>
        <a:prstGeom prst="round2SameRect">
          <a:avLst>
            <a:gd name="adj1" fmla="val 10500"/>
            <a:gd name="adj2" fmla="val 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200000"/>
            </a:lnSpc>
            <a:spcBef>
              <a:spcPct val="0"/>
            </a:spcBef>
            <a:spcAft>
              <a:spcPct val="35000"/>
            </a:spcAft>
          </a:pPr>
          <a:r>
            <a:rPr lang="es-EC" sz="1400" kern="1200" dirty="0" smtClean="0"/>
            <a:t>Interfaz Humano Máquina </a:t>
          </a:r>
        </a:p>
        <a:p>
          <a:pPr lvl="0" algn="ctr" defTabSz="622300">
            <a:lnSpc>
              <a:spcPct val="300000"/>
            </a:lnSpc>
            <a:spcBef>
              <a:spcPct val="0"/>
            </a:spcBef>
            <a:spcAft>
              <a:spcPct val="35000"/>
            </a:spcAft>
          </a:pPr>
          <a:r>
            <a:rPr lang="es-EC" sz="1400" kern="1200" dirty="0" smtClean="0"/>
            <a:t>(HMI)</a:t>
          </a:r>
        </a:p>
      </dsp:txBody>
      <dsp:txXfrm rot="10800000">
        <a:off x="3180574" y="1828799"/>
        <a:ext cx="1259829" cy="2193917"/>
      </dsp:txXfrm>
    </dsp:sp>
    <dsp:sp modelId="{ECCDB0DB-59C7-4EE6-A1DA-A0C120048D88}">
      <dsp:nvSpPr>
        <dsp:cNvPr id="0" name=""/>
        <dsp:cNvSpPr/>
      </dsp:nvSpPr>
      <dsp:spPr>
        <a:xfrm>
          <a:off x="4752535" y="249124"/>
          <a:ext cx="1235070" cy="1341120"/>
        </a:xfrm>
        <a:prstGeom prst="roundRect">
          <a:avLst>
            <a:gd name="adj" fmla="val 10000"/>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294" r="-1252"/>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A40E39C-C94E-4E31-BAC3-4879DD2BC8E0}">
      <dsp:nvSpPr>
        <dsp:cNvPr id="0" name=""/>
        <dsp:cNvSpPr/>
      </dsp:nvSpPr>
      <dsp:spPr>
        <a:xfrm rot="10800000">
          <a:off x="4615926" y="1828799"/>
          <a:ext cx="1342395" cy="2235200"/>
        </a:xfrm>
        <a:prstGeom prst="round2SameRect">
          <a:avLst>
            <a:gd name="adj1" fmla="val 10500"/>
            <a:gd name="adj2" fmla="val 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300000"/>
            </a:lnSpc>
            <a:spcBef>
              <a:spcPct val="0"/>
            </a:spcBef>
            <a:spcAft>
              <a:spcPct val="35000"/>
            </a:spcAft>
          </a:pPr>
          <a:r>
            <a:rPr lang="es-EC" sz="1400" kern="1200" dirty="0" smtClean="0"/>
            <a:t>Controladores de Temperatura</a:t>
          </a:r>
        </a:p>
      </dsp:txBody>
      <dsp:txXfrm rot="10800000">
        <a:off x="4657209" y="1828799"/>
        <a:ext cx="1259829" cy="21939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DACE-F32E-4EF5-B9A7-2BC5478DBCA7}">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738517-47B7-4921-AD63-BA5D85782926}">
      <dsp:nvSpPr>
        <dsp:cNvPr id="0" name=""/>
        <dsp:cNvSpPr/>
      </dsp:nvSpPr>
      <dsp:spPr>
        <a:xfrm>
          <a:off x="460128" y="312440"/>
          <a:ext cx="5580684" cy="6252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6257" tIns="66040" rIns="66040" bIns="66040" numCol="1" spcCol="1270" anchor="ctr" anchorCtr="0">
          <a:noAutofit/>
        </a:bodyPr>
        <a:lstStyle/>
        <a:p>
          <a:pPr lvl="0" algn="l" defTabSz="1155700">
            <a:lnSpc>
              <a:spcPct val="90000"/>
            </a:lnSpc>
            <a:spcBef>
              <a:spcPct val="0"/>
            </a:spcBef>
            <a:spcAft>
              <a:spcPct val="35000"/>
            </a:spcAft>
          </a:pPr>
          <a:r>
            <a:rPr lang="es-ES" sz="2600" kern="1200" dirty="0" smtClean="0"/>
            <a:t>Introducción</a:t>
          </a:r>
          <a:endParaRPr lang="es-EC" sz="2600" kern="1200" dirty="0"/>
        </a:p>
      </dsp:txBody>
      <dsp:txXfrm>
        <a:off x="460128" y="312440"/>
        <a:ext cx="5580684" cy="625205"/>
      </dsp:txXfrm>
    </dsp:sp>
    <dsp:sp modelId="{A57AB8D8-5BE6-4F23-9AD7-C2622EF0E572}">
      <dsp:nvSpPr>
        <dsp:cNvPr id="0" name=""/>
        <dsp:cNvSpPr/>
      </dsp:nvSpPr>
      <dsp:spPr>
        <a:xfrm>
          <a:off x="69375" y="234289"/>
          <a:ext cx="781507" cy="781507"/>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ED7F885-D627-4257-B315-734E461B2C8A}">
      <dsp:nvSpPr>
        <dsp:cNvPr id="0" name=""/>
        <dsp:cNvSpPr/>
      </dsp:nvSpPr>
      <dsp:spPr>
        <a:xfrm>
          <a:off x="818573" y="1250411"/>
          <a:ext cx="5222240" cy="6252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6257" tIns="66040" rIns="66040" bIns="66040" numCol="1" spcCol="1270" anchor="ctr" anchorCtr="0">
          <a:noAutofit/>
        </a:bodyPr>
        <a:lstStyle/>
        <a:p>
          <a:pPr lvl="0" algn="l" defTabSz="1155700">
            <a:lnSpc>
              <a:spcPct val="90000"/>
            </a:lnSpc>
            <a:spcBef>
              <a:spcPct val="0"/>
            </a:spcBef>
            <a:spcAft>
              <a:spcPct val="35000"/>
            </a:spcAft>
          </a:pPr>
          <a:r>
            <a:rPr lang="es-EC" sz="2600" kern="1200" smtClean="0"/>
            <a:t>Los Plásticos</a:t>
          </a:r>
          <a:endParaRPr lang="es-EC" sz="2600" kern="1200" dirty="0"/>
        </a:p>
      </dsp:txBody>
      <dsp:txXfrm>
        <a:off x="818573" y="1250411"/>
        <a:ext cx="5222240" cy="625205"/>
      </dsp:txXfrm>
    </dsp:sp>
    <dsp:sp modelId="{B352746D-A182-441C-ABF8-134F698B7834}">
      <dsp:nvSpPr>
        <dsp:cNvPr id="0" name=""/>
        <dsp:cNvSpPr/>
      </dsp:nvSpPr>
      <dsp:spPr>
        <a:xfrm>
          <a:off x="427819" y="1172260"/>
          <a:ext cx="781507" cy="781507"/>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1732D98-C552-4BBC-A038-68B1ACFE034E}">
      <dsp:nvSpPr>
        <dsp:cNvPr id="0" name=""/>
        <dsp:cNvSpPr/>
      </dsp:nvSpPr>
      <dsp:spPr>
        <a:xfrm>
          <a:off x="818573" y="2188382"/>
          <a:ext cx="5222240" cy="6252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6257"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t>Máquinas Inyectoras de Plástico</a:t>
          </a:r>
          <a:endParaRPr lang="es-EC" sz="2600" kern="1200" dirty="0"/>
        </a:p>
      </dsp:txBody>
      <dsp:txXfrm>
        <a:off x="818573" y="2188382"/>
        <a:ext cx="5222240" cy="625205"/>
      </dsp:txXfrm>
    </dsp:sp>
    <dsp:sp modelId="{9AC1C011-8873-41D3-8D23-4FC89CF90DFB}">
      <dsp:nvSpPr>
        <dsp:cNvPr id="0" name=""/>
        <dsp:cNvSpPr/>
      </dsp:nvSpPr>
      <dsp:spPr>
        <a:xfrm>
          <a:off x="427819" y="2110232"/>
          <a:ext cx="781507" cy="781507"/>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22247BC-38E0-4469-9861-DBF8E9F6E263}">
      <dsp:nvSpPr>
        <dsp:cNvPr id="0" name=""/>
        <dsp:cNvSpPr/>
      </dsp:nvSpPr>
      <dsp:spPr>
        <a:xfrm>
          <a:off x="460128" y="3126353"/>
          <a:ext cx="5580684" cy="6252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6257" tIns="66040" rIns="66040" bIns="66040" numCol="1" spcCol="1270" anchor="ctr" anchorCtr="0">
          <a:noAutofit/>
        </a:bodyPr>
        <a:lstStyle/>
        <a:p>
          <a:pPr lvl="0" algn="l" defTabSz="1155700">
            <a:lnSpc>
              <a:spcPct val="90000"/>
            </a:lnSpc>
            <a:spcBef>
              <a:spcPct val="0"/>
            </a:spcBef>
            <a:spcAft>
              <a:spcPct val="35000"/>
            </a:spcAft>
          </a:pPr>
          <a:r>
            <a:rPr lang="es-ES" sz="2600" kern="1200" smtClean="0"/>
            <a:t>Proceso de Moldeo por Inyección</a:t>
          </a:r>
          <a:endParaRPr lang="es-EC" sz="2600" kern="1200" dirty="0"/>
        </a:p>
      </dsp:txBody>
      <dsp:txXfrm>
        <a:off x="460128" y="3126353"/>
        <a:ext cx="5580684" cy="625205"/>
      </dsp:txXfrm>
    </dsp:sp>
    <dsp:sp modelId="{4ABBDED3-D211-41B8-8281-FEEE90487C7A}">
      <dsp:nvSpPr>
        <dsp:cNvPr id="0" name=""/>
        <dsp:cNvSpPr/>
      </dsp:nvSpPr>
      <dsp:spPr>
        <a:xfrm>
          <a:off x="69375" y="3048203"/>
          <a:ext cx="781507" cy="781507"/>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extLst>
      <p:ext uri="{BB962C8B-B14F-4D97-AF65-F5344CB8AC3E}">
        <p14:creationId xmlns:p14="http://schemas.microsoft.com/office/powerpoint/2010/main" val="3942342148"/>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327596"/>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extLst>
      <p:ext uri="{BB962C8B-B14F-4D97-AF65-F5344CB8AC3E}">
        <p14:creationId xmlns:p14="http://schemas.microsoft.com/office/powerpoint/2010/main" val="3601308155"/>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6" name="5 Marcador de contenido"/>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extLst>
      <p:ext uri="{BB962C8B-B14F-4D97-AF65-F5344CB8AC3E}">
        <p14:creationId xmlns:p14="http://schemas.microsoft.com/office/powerpoint/2010/main" val="997264763"/>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extLst>
      <p:ext uri="{BB962C8B-B14F-4D97-AF65-F5344CB8AC3E}">
        <p14:creationId xmlns:p14="http://schemas.microsoft.com/office/powerpoint/2010/main" val="1287686667"/>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extLst>
      <p:ext uri="{BB962C8B-B14F-4D97-AF65-F5344CB8AC3E}">
        <p14:creationId xmlns:p14="http://schemas.microsoft.com/office/powerpoint/2010/main" val="722417383"/>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texto"/>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extLst>
      <p:ext uri="{BB962C8B-B14F-4D97-AF65-F5344CB8AC3E}">
        <p14:creationId xmlns:p14="http://schemas.microsoft.com/office/powerpoint/2010/main" val="2783618450"/>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cstate="print"/>
          <a:srcRect/>
          <a:stretch>
            <a:fillRect/>
          </a:stretch>
        </p:blipFill>
        <p:spPr bwMode="auto">
          <a:xfrm>
            <a:off x="-19050" y="0"/>
            <a:ext cx="9163050" cy="6958013"/>
          </a:xfrm>
          <a:prstGeom prst="rect">
            <a:avLst/>
          </a:prstGeom>
          <a:noFill/>
          <a:ln w="9525">
            <a:noFill/>
            <a:miter lim="800000"/>
            <a:headEnd/>
            <a:tailEnd/>
          </a:ln>
        </p:spPr>
      </p:pic>
      <p:pic>
        <p:nvPicPr>
          <p:cNvPr id="3" name="Picture 12" descr="LOGO ESPE ORIGINA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 y="306388"/>
            <a:ext cx="2611438" cy="639762"/>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673064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02B5DE0-AEFC-4ABC-A2BB-C319F60006E6}" type="datetime1">
              <a:rPr lang="es-ES">
                <a:solidFill>
                  <a:prstClr val="black"/>
                </a:solidFill>
              </a:rPr>
              <a:pPr/>
              <a:t>14/02/2017</a:t>
            </a:fld>
            <a:endParaRPr lang="es-E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s-ES">
                <a:solidFill>
                  <a:prstClr val="black"/>
                </a:solidFill>
              </a:rPr>
              <a:t>Ing. Alejandro Chacón</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3AF908C-076E-4FB3-8B0D-B1FA4702EDFF}" type="slidenum">
              <a:rPr lang="es-ES">
                <a:solidFill>
                  <a:prstClr val="black"/>
                </a:solidFill>
              </a:rPr>
              <a:pPr/>
              <a:t>‹Nº›</a:t>
            </a:fld>
            <a:endParaRPr lang="es-ES">
              <a:solidFill>
                <a:prstClr val="black"/>
              </a:solidFill>
            </a:endParaRPr>
          </a:p>
        </p:txBody>
      </p:sp>
    </p:spTree>
    <p:extLst>
      <p:ext uri="{BB962C8B-B14F-4D97-AF65-F5344CB8AC3E}">
        <p14:creationId xmlns:p14="http://schemas.microsoft.com/office/powerpoint/2010/main" val="3598585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9218" name="Picture 8"/>
          <p:cNvPicPr>
            <a:picLocks noChangeAspect="1" noChangeArrowheads="1"/>
          </p:cNvPicPr>
          <p:nvPr/>
        </p:nvPicPr>
        <p:blipFill>
          <a:blip r:embed="rId11" cstate="print"/>
          <a:srcRect/>
          <a:stretch>
            <a:fillRect/>
          </a:stretch>
        </p:blipFill>
        <p:spPr bwMode="auto">
          <a:xfrm>
            <a:off x="1588" y="1588"/>
            <a:ext cx="9144000" cy="6858000"/>
          </a:xfrm>
          <a:prstGeom prst="rect">
            <a:avLst/>
          </a:prstGeom>
          <a:noFill/>
          <a:ln w="9525">
            <a:noFill/>
            <a:miter lim="800000"/>
            <a:headEnd/>
            <a:tailEnd/>
          </a:ln>
        </p:spPr>
      </p:pic>
      <p:pic>
        <p:nvPicPr>
          <p:cNvPr id="9219" name="Picture 9" descr="LOGO ESPE ORIGINAL"/>
          <p:cNvPicPr>
            <a:picLocks noChangeAspect="1" noChangeArrowheads="1"/>
          </p:cNvPicPr>
          <p:nvPr/>
        </p:nvPicPr>
        <p:blipFill>
          <a:blip r:embed="rId12" cstate="print"/>
          <a:srcRect/>
          <a:stretch>
            <a:fillRect/>
          </a:stretch>
        </p:blipFill>
        <p:spPr bwMode="auto">
          <a:xfrm>
            <a:off x="6659563" y="5949950"/>
            <a:ext cx="2305050" cy="563563"/>
          </a:xfrm>
          <a:prstGeom prst="rect">
            <a:avLst/>
          </a:prstGeom>
          <a:noFill/>
          <a:ln w="9525">
            <a:noFill/>
            <a:miter lim="800000"/>
            <a:headEnd/>
            <a:tailEnd/>
          </a:ln>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2721293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randomBar dir="vert"/>
  </p:transition>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5.png"/><Relationship Id="rId2" Type="http://schemas.openxmlformats.org/officeDocument/2006/relationships/diagramData" Target="../diagrams/data8.xml"/><Relationship Id="rId1" Type="http://schemas.openxmlformats.org/officeDocument/2006/relationships/slideLayout" Target="../slideLayouts/slideLayout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49.xml"/><Relationship Id="rId7" Type="http://schemas.openxmlformats.org/officeDocument/2006/relationships/image" Target="../media/image5.png"/><Relationship Id="rId2" Type="http://schemas.openxmlformats.org/officeDocument/2006/relationships/diagramData" Target="../diagrams/data50.xml"/><Relationship Id="rId1" Type="http://schemas.openxmlformats.org/officeDocument/2006/relationships/slideLayout" Target="../slideLayouts/slideLayout9.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0.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10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23.png"/></Relationships>
</file>

<file path=ppt/slides/_rels/slide10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5.png"/><Relationship Id="rId1" Type="http://schemas.openxmlformats.org/officeDocument/2006/relationships/slideLayout" Target="../slideLayouts/slideLayout9.xml"/><Relationship Id="rId5" Type="http://schemas.microsoft.com/office/2007/relationships/hdphoto" Target="../media/hdphoto8.wdp"/><Relationship Id="rId4" Type="http://schemas.openxmlformats.org/officeDocument/2006/relationships/image" Target="../media/image125.png"/></Relationships>
</file>

<file path=ppt/slides/_rels/slide10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27.png"/></Relationships>
</file>

<file path=ppt/slides/_rels/slide10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5.png"/><Relationship Id="rId1" Type="http://schemas.openxmlformats.org/officeDocument/2006/relationships/slideLayout" Target="../slideLayouts/slideLayout9.xml"/><Relationship Id="rId4" Type="http://schemas.microsoft.com/office/2007/relationships/hdphoto" Target="../media/hdphoto9.wdp"/></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52.xml"/><Relationship Id="rId7" Type="http://schemas.microsoft.com/office/2007/relationships/diagramDrawing" Target="../diagrams/drawing51.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10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30.png"/></Relationships>
</file>

<file path=ppt/slides/_rels/slide10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52.xml"/><Relationship Id="rId7" Type="http://schemas.openxmlformats.org/officeDocument/2006/relationships/image" Target="../media/image5.png"/><Relationship Id="rId2" Type="http://schemas.openxmlformats.org/officeDocument/2006/relationships/diagramData" Target="../diagrams/data53.xml"/><Relationship Id="rId1" Type="http://schemas.openxmlformats.org/officeDocument/2006/relationships/slideLayout" Target="../slideLayouts/slideLayout9.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5.png"/><Relationship Id="rId2" Type="http://schemas.openxmlformats.org/officeDocument/2006/relationships/diagramData" Target="../diagrams/data9.xml"/><Relationship Id="rId1" Type="http://schemas.openxmlformats.org/officeDocument/2006/relationships/slideLayout" Target="../slideLayouts/slideLayout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9.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23.xml"/><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3.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4.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5.xml"/><Relationship Id="rId7" Type="http://schemas.openxmlformats.org/officeDocument/2006/relationships/image" Target="../media/image5.png"/><Relationship Id="rId2" Type="http://schemas.openxmlformats.org/officeDocument/2006/relationships/diagramData" Target="../diagrams/data26.xml"/><Relationship Id="rId1" Type="http://schemas.openxmlformats.org/officeDocument/2006/relationships/slideLayout" Target="../slideLayouts/slideLayout9.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6.xml"/><Relationship Id="rId7" Type="http://schemas.openxmlformats.org/officeDocument/2006/relationships/image" Target="../media/image5.png"/><Relationship Id="rId2" Type="http://schemas.openxmlformats.org/officeDocument/2006/relationships/diagramData" Target="../diagrams/data27.xml"/><Relationship Id="rId1" Type="http://schemas.openxmlformats.org/officeDocument/2006/relationships/slideLayout" Target="../slideLayouts/slideLayout9.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5.png"/><Relationship Id="rId2" Type="http://schemas.openxmlformats.org/officeDocument/2006/relationships/diagramData" Target="../diagrams/data28.xml"/><Relationship Id="rId1" Type="http://schemas.openxmlformats.org/officeDocument/2006/relationships/slideLayout" Target="../slideLayouts/slideLayout9.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8.xml"/><Relationship Id="rId7" Type="http://schemas.openxmlformats.org/officeDocument/2006/relationships/image" Target="../media/image5.png"/><Relationship Id="rId2" Type="http://schemas.openxmlformats.org/officeDocument/2006/relationships/diagramData" Target="../diagrams/data29.xml"/><Relationship Id="rId1" Type="http://schemas.openxmlformats.org/officeDocument/2006/relationships/slideLayout" Target="../slideLayouts/slideLayout9.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29.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35.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diagramData" Target="../diagrams/data31.xml"/><Relationship Id="rId7" Type="http://schemas.microsoft.com/office/2007/relationships/diagramDrawing" Target="../diagrams/drawing30.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1.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2.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3.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4.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6.xml"/><Relationship Id="rId7" Type="http://schemas.microsoft.com/office/2007/relationships/diagramDrawing" Target="../diagrams/drawing35.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6.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4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38.xml"/><Relationship Id="rId7" Type="http://schemas.microsoft.com/office/2007/relationships/diagramDrawing" Target="../diagrams/drawing37.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8.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39.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45.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diagramData" Target="../diagrams/data41.xml"/><Relationship Id="rId7" Type="http://schemas.microsoft.com/office/2007/relationships/diagramDrawing" Target="../diagrams/drawing40.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1.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4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43.xml"/><Relationship Id="rId7" Type="http://schemas.microsoft.com/office/2007/relationships/diagramDrawing" Target="../diagrams/drawing42.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3.xml"/><Relationship Id="rId7" Type="http://schemas.openxmlformats.org/officeDocument/2006/relationships/image" Target="../media/image5.png"/><Relationship Id="rId2" Type="http://schemas.openxmlformats.org/officeDocument/2006/relationships/diagramData" Target="../diagrams/data44.xml"/><Relationship Id="rId1" Type="http://schemas.openxmlformats.org/officeDocument/2006/relationships/slideLayout" Target="../slideLayouts/slideLayout9.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9.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9.xml"/><Relationship Id="rId4" Type="http://schemas.microsoft.com/office/2007/relationships/hdphoto" Target="../media/hdphoto3.wdp"/></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39.jpeg"/><Relationship Id="rId4" Type="http://schemas.openxmlformats.org/officeDocument/2006/relationships/image" Target="../media/image38.jpe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42.jpeg"/><Relationship Id="rId4" Type="http://schemas.openxmlformats.org/officeDocument/2006/relationships/image" Target="../media/image41.jpeg"/></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45.jpeg"/><Relationship Id="rId5" Type="http://schemas.microsoft.com/office/2007/relationships/hdphoto" Target="../media/hdphoto4.wdp"/><Relationship Id="rId4" Type="http://schemas.openxmlformats.org/officeDocument/2006/relationships/image" Target="../media/image44.jpeg"/></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47.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png"/><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51.jpeg"/><Relationship Id="rId4" Type="http://schemas.openxmlformats.org/officeDocument/2006/relationships/image" Target="../media/image50.jpeg"/></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54.jpeg"/><Relationship Id="rId4" Type="http://schemas.openxmlformats.org/officeDocument/2006/relationships/image" Target="../media/image53.jpeg"/></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57.jpeg"/><Relationship Id="rId4" Type="http://schemas.openxmlformats.org/officeDocument/2006/relationships/image" Target="../media/image56.jpeg"/></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67.jpeg"/><Relationship Id="rId4" Type="http://schemas.openxmlformats.org/officeDocument/2006/relationships/image" Target="../media/image66.jpeg"/></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72.jpeg"/><Relationship Id="rId4" Type="http://schemas.openxmlformats.org/officeDocument/2006/relationships/image" Target="../media/image71.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5.png"/><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4.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5.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png"/><Relationship Id="rId1" Type="http://schemas.openxmlformats.org/officeDocument/2006/relationships/slideLayout" Target="../slideLayouts/slideLayout9.xml"/><Relationship Id="rId4" Type="http://schemas.microsoft.com/office/2007/relationships/hdphoto" Target="../media/hdphoto5.wdp"/></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5.png"/><Relationship Id="rId7" Type="http://schemas.openxmlformats.org/officeDocument/2006/relationships/image" Target="../media/image80.jpeg"/><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79.png"/><Relationship Id="rId5" Type="http://schemas.openxmlformats.org/officeDocument/2006/relationships/image" Target="../media/image78.emf"/><Relationship Id="rId4" Type="http://schemas.openxmlformats.org/officeDocument/2006/relationships/oleObject" Target="../embeddings/oleObject1.bin"/></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83.jpeg"/></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85.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png"/><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87.jpeg"/></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90.png"/><Relationship Id="rId4" Type="http://schemas.openxmlformats.org/officeDocument/2006/relationships/image" Target="../media/image89.jpeg"/></Relationships>
</file>

<file path=ppt/slides/_rels/slide8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png"/><Relationship Id="rId9" Type="http://schemas.openxmlformats.org/officeDocument/2006/relationships/image" Target="../media/image97.png"/></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46.xml"/><Relationship Id="rId7" Type="http://schemas.openxmlformats.org/officeDocument/2006/relationships/image" Target="../media/image5.png"/><Relationship Id="rId2" Type="http://schemas.openxmlformats.org/officeDocument/2006/relationships/diagramData" Target="../diagrams/data47.xml"/><Relationship Id="rId1" Type="http://schemas.openxmlformats.org/officeDocument/2006/relationships/slideLayout" Target="../slideLayouts/slideLayout9.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7.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48.xml"/><Relationship Id="rId7" Type="http://schemas.openxmlformats.org/officeDocument/2006/relationships/image" Target="../media/image5.png"/><Relationship Id="rId2" Type="http://schemas.openxmlformats.org/officeDocument/2006/relationships/diagramData" Target="../diagrams/data49.xml"/><Relationship Id="rId1" Type="http://schemas.openxmlformats.org/officeDocument/2006/relationships/slideLayout" Target="../slideLayouts/slideLayout9.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05.png"/></Relationships>
</file>

<file path=ppt/slides/_rels/slide8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07.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5.png"/><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10.jpeg"/></Relationships>
</file>

<file path=ppt/slides/_rels/slide9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12.png"/></Relationships>
</file>

<file path=ppt/slides/_rels/slide9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14.png"/></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16.png"/></Relationships>
</file>

<file path=ppt/slides/_rels/slide9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5.png"/><Relationship Id="rId1" Type="http://schemas.openxmlformats.org/officeDocument/2006/relationships/slideLayout" Target="../slideLayouts/slideLayout9.xml"/><Relationship Id="rId4" Type="http://schemas.microsoft.com/office/2007/relationships/hdphoto" Target="../media/hdphoto6.wdp"/></Relationships>
</file>

<file path=ppt/slides/_rels/slide9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10.jpeg"/></Relationships>
</file>

<file path=ppt/slides/_rels/slide9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5.png"/><Relationship Id="rId1" Type="http://schemas.openxmlformats.org/officeDocument/2006/relationships/slideLayout" Target="../slideLayouts/slideLayout9.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429697" y="4869160"/>
            <a:ext cx="4392488" cy="1117514"/>
          </a:xfrm>
        </p:spPr>
        <p:txBody>
          <a:bodyPr>
            <a:noAutofit/>
          </a:bodyPr>
          <a:lstStyle/>
          <a:p>
            <a:r>
              <a:rPr lang="es-EC" sz="2400" b="1" dirty="0" smtClean="0">
                <a:solidFill>
                  <a:schemeClr val="accent1">
                    <a:lumMod val="50000"/>
                  </a:schemeClr>
                </a:solidFill>
              </a:rPr>
              <a:t>Autor:</a:t>
            </a:r>
            <a:endParaRPr lang="es-EC" sz="2400" b="1" dirty="0">
              <a:solidFill>
                <a:schemeClr val="accent1">
                  <a:lumMod val="50000"/>
                </a:schemeClr>
              </a:solidFill>
            </a:endParaRPr>
          </a:p>
          <a:p>
            <a:endParaRPr lang="es-EC" sz="788" b="1" dirty="0">
              <a:solidFill>
                <a:schemeClr val="accent1">
                  <a:lumMod val="50000"/>
                </a:schemeClr>
              </a:solidFill>
            </a:endParaRPr>
          </a:p>
          <a:p>
            <a:r>
              <a:rPr lang="es-EC" sz="2400" b="1" dirty="0">
                <a:solidFill>
                  <a:schemeClr val="accent1">
                    <a:lumMod val="50000"/>
                  </a:schemeClr>
                </a:solidFill>
              </a:rPr>
              <a:t> </a:t>
            </a:r>
            <a:r>
              <a:rPr lang="es-EC" sz="2100" b="1" dirty="0" smtClean="0">
                <a:solidFill>
                  <a:schemeClr val="accent1">
                    <a:lumMod val="50000"/>
                  </a:schemeClr>
                </a:solidFill>
              </a:rPr>
              <a:t>Richard Eduardo Guamán Leime</a:t>
            </a:r>
            <a:endParaRPr lang="es-EC" sz="2100" b="1" dirty="0">
              <a:solidFill>
                <a:schemeClr val="accent1">
                  <a:lumMod val="50000"/>
                </a:schemeClr>
              </a:solidFill>
            </a:endParaRPr>
          </a:p>
        </p:txBody>
      </p:sp>
      <p:pic>
        <p:nvPicPr>
          <p:cNvPr id="4" name="Imagen 3"/>
          <p:cNvPicPr>
            <a:picLocks noChangeAspect="1"/>
          </p:cNvPicPr>
          <p:nvPr/>
        </p:nvPicPr>
        <p:blipFill rotWithShape="1">
          <a:blip r:embed="rId2" cstate="print"/>
          <a:srcRect l="14927" t="53301" r="49637" b="28037"/>
          <a:stretch/>
        </p:blipFill>
        <p:spPr>
          <a:xfrm>
            <a:off x="1115616" y="988984"/>
            <a:ext cx="6863798" cy="1370796"/>
          </a:xfrm>
          <a:prstGeom prst="rect">
            <a:avLst/>
          </a:prstGeom>
        </p:spPr>
      </p:pic>
      <p:sp>
        <p:nvSpPr>
          <p:cNvPr id="6" name="Subtítulo 2"/>
          <p:cNvSpPr txBox="1">
            <a:spLocks/>
          </p:cNvSpPr>
          <p:nvPr/>
        </p:nvSpPr>
        <p:spPr>
          <a:xfrm>
            <a:off x="1196941" y="2648376"/>
            <a:ext cx="6858000" cy="171672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C" b="1" dirty="0" smtClean="0">
                <a:solidFill>
                  <a:srgbClr val="4F81BD">
                    <a:lumMod val="50000"/>
                  </a:srgbClr>
                </a:solidFill>
              </a:rPr>
              <a:t>TRABAJO </a:t>
            </a:r>
            <a:r>
              <a:rPr lang="es-EC" b="1" dirty="0">
                <a:solidFill>
                  <a:srgbClr val="4F81BD">
                    <a:lumMod val="50000"/>
                  </a:srgbClr>
                </a:solidFill>
              </a:rPr>
              <a:t>DE </a:t>
            </a:r>
            <a:r>
              <a:rPr lang="es-EC" b="1" dirty="0" smtClean="0">
                <a:solidFill>
                  <a:srgbClr val="4F81BD">
                    <a:lumMod val="50000"/>
                  </a:srgbClr>
                </a:solidFill>
              </a:rPr>
              <a:t>TITULACIÓN PREVIO A LA OBTENCIÓN DEL </a:t>
            </a:r>
            <a:r>
              <a:rPr lang="es-EC" b="1" dirty="0">
                <a:solidFill>
                  <a:srgbClr val="4F81BD">
                    <a:lumMod val="50000"/>
                  </a:srgbClr>
                </a:solidFill>
              </a:rPr>
              <a:t>TÍTULO DE:</a:t>
            </a:r>
          </a:p>
          <a:p>
            <a:endParaRPr lang="es-EC" b="1" dirty="0" smtClean="0">
              <a:solidFill>
                <a:srgbClr val="4F81BD">
                  <a:lumMod val="50000"/>
                </a:srgbClr>
              </a:solidFill>
            </a:endParaRPr>
          </a:p>
          <a:p>
            <a:r>
              <a:rPr lang="es-EC" b="1" dirty="0" smtClean="0">
                <a:solidFill>
                  <a:srgbClr val="4F81BD">
                    <a:lumMod val="50000"/>
                  </a:srgbClr>
                </a:solidFill>
              </a:rPr>
              <a:t>INGENIERO EN ELECTRÓNICA, AUTOMATIZACIÓN </a:t>
            </a:r>
            <a:r>
              <a:rPr lang="es-EC" b="1" dirty="0">
                <a:solidFill>
                  <a:srgbClr val="4F81BD">
                    <a:lumMod val="50000"/>
                  </a:srgbClr>
                </a:solidFill>
              </a:rPr>
              <a:t>Y CONTROL</a:t>
            </a:r>
          </a:p>
        </p:txBody>
      </p:sp>
      <p:pic>
        <p:nvPicPr>
          <p:cNvPr id="5" name="Imagen 4"/>
          <p:cNvPicPr>
            <a:picLocks noChangeAspect="1"/>
          </p:cNvPicPr>
          <p:nvPr/>
        </p:nvPicPr>
        <p:blipFill rotWithShape="1">
          <a:blip r:embed="rId2" cstate="print"/>
          <a:srcRect l="14927" t="53301" r="49637" b="28037"/>
          <a:stretch/>
        </p:blipFill>
        <p:spPr>
          <a:xfrm>
            <a:off x="6453254" y="5876168"/>
            <a:ext cx="2655250" cy="721184"/>
          </a:xfrm>
          <a:prstGeom prst="rect">
            <a:avLst/>
          </a:prstGeom>
        </p:spPr>
      </p:pic>
    </p:spTree>
    <p:extLst>
      <p:ext uri="{BB962C8B-B14F-4D97-AF65-F5344CB8AC3E}">
        <p14:creationId xmlns:p14="http://schemas.microsoft.com/office/powerpoint/2010/main" val="16537827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156176" y="6356350"/>
            <a:ext cx="504056" cy="365125"/>
          </a:xfrm>
        </p:spPr>
        <p:txBody>
          <a:bodyPr/>
          <a:lstStyle/>
          <a:p>
            <a:fld id="{43AF908C-076E-4FB3-8B0D-B1FA4702EDFF}" type="slidenum">
              <a:rPr lang="es-ES" smtClean="0">
                <a:solidFill>
                  <a:prstClr val="black"/>
                </a:solidFill>
              </a:rPr>
              <a:pPr/>
              <a:t>10</a:t>
            </a:fld>
            <a:endParaRPr lang="es-ES" dirty="0">
              <a:solidFill>
                <a:prstClr val="black"/>
              </a:solidFill>
            </a:endParaRPr>
          </a:p>
        </p:txBody>
      </p:sp>
      <p:sp>
        <p:nvSpPr>
          <p:cNvPr id="8" name="7 Rectángulo"/>
          <p:cNvSpPr/>
          <p:nvPr/>
        </p:nvSpPr>
        <p:spPr>
          <a:xfrm>
            <a:off x="1513069" y="633462"/>
            <a:ext cx="6155275" cy="923330"/>
          </a:xfrm>
          <a:prstGeom prst="rect">
            <a:avLst/>
          </a:prstGeom>
          <a:noFill/>
        </p:spPr>
        <p:txBody>
          <a:bodyPr wrap="non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Alcance del Proyecto</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10" name="9 Diagrama"/>
          <p:cNvGraphicFramePr/>
          <p:nvPr>
            <p:extLst>
              <p:ext uri="{D42A27DB-BD31-4B8C-83A1-F6EECF244321}">
                <p14:modId xmlns:p14="http://schemas.microsoft.com/office/powerpoint/2010/main" val="1724822129"/>
              </p:ext>
            </p:extLst>
          </p:nvPr>
        </p:nvGraphicFramePr>
        <p:xfrm>
          <a:off x="1547664" y="1595701"/>
          <a:ext cx="614434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3" name="Imagen 4"/>
          <p:cNvPicPr>
            <a:picLocks noChangeAspect="1"/>
          </p:cNvPicPr>
          <p:nvPr/>
        </p:nvPicPr>
        <p:blipFill rotWithShape="1">
          <a:blip r:embed="rId7" cstate="print"/>
          <a:srcRect l="14927" t="53301" r="49637" b="28037"/>
          <a:stretch/>
        </p:blipFill>
        <p:spPr>
          <a:xfrm>
            <a:off x="6625451" y="5948176"/>
            <a:ext cx="2483053" cy="721184"/>
          </a:xfrm>
          <a:prstGeom prst="rect">
            <a:avLst/>
          </a:prstGeom>
        </p:spPr>
      </p:pic>
    </p:spTree>
    <p:extLst>
      <p:ext uri="{BB962C8B-B14F-4D97-AF65-F5344CB8AC3E}">
        <p14:creationId xmlns:p14="http://schemas.microsoft.com/office/powerpoint/2010/main" val="291510045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76064" cy="365125"/>
          </a:xfrm>
        </p:spPr>
        <p:txBody>
          <a:bodyPr/>
          <a:lstStyle/>
          <a:p>
            <a:fld id="{43AF908C-076E-4FB3-8B0D-B1FA4702EDFF}" type="slidenum">
              <a:rPr lang="es-ES" smtClean="0">
                <a:solidFill>
                  <a:prstClr val="black"/>
                </a:solidFill>
              </a:rPr>
              <a:pPr/>
              <a:t>100</a:t>
            </a:fld>
            <a:endParaRPr lang="es-ES" dirty="0">
              <a:solidFill>
                <a:prstClr val="black"/>
              </a:solidFill>
            </a:endParaRPr>
          </a:p>
        </p:txBody>
      </p:sp>
      <p:sp>
        <p:nvSpPr>
          <p:cNvPr id="8" name="7 Rectángulo"/>
          <p:cNvSpPr/>
          <p:nvPr/>
        </p:nvSpPr>
        <p:spPr>
          <a:xfrm>
            <a:off x="179512" y="764704"/>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Pruebas y Resultados</a:t>
            </a:r>
          </a:p>
        </p:txBody>
      </p:sp>
      <p:graphicFrame>
        <p:nvGraphicFramePr>
          <p:cNvPr id="9" name="8 Diagrama"/>
          <p:cNvGraphicFramePr/>
          <p:nvPr>
            <p:extLst>
              <p:ext uri="{D42A27DB-BD31-4B8C-83A1-F6EECF244321}">
                <p14:modId xmlns:p14="http://schemas.microsoft.com/office/powerpoint/2010/main" val="3501029746"/>
              </p:ext>
            </p:extLst>
          </p:nvPr>
        </p:nvGraphicFramePr>
        <p:xfrm>
          <a:off x="1524000" y="174126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7" cstate="print"/>
          <a:srcRect l="14927" t="53301" r="49637" b="28037"/>
          <a:stretch/>
        </p:blipFill>
        <p:spPr>
          <a:xfrm>
            <a:off x="6625451" y="5948176"/>
            <a:ext cx="2483053" cy="721184"/>
          </a:xfrm>
          <a:prstGeom prst="rect">
            <a:avLst/>
          </a:prstGeom>
        </p:spPr>
      </p:pic>
    </p:spTree>
    <p:extLst>
      <p:ext uri="{BB962C8B-B14F-4D97-AF65-F5344CB8AC3E}">
        <p14:creationId xmlns:p14="http://schemas.microsoft.com/office/powerpoint/2010/main" val="150214140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76064" cy="365125"/>
          </a:xfrm>
        </p:spPr>
        <p:txBody>
          <a:bodyPr/>
          <a:lstStyle/>
          <a:p>
            <a:fld id="{43AF908C-076E-4FB3-8B0D-B1FA4702EDFF}" type="slidenum">
              <a:rPr lang="es-ES" smtClean="0">
                <a:solidFill>
                  <a:prstClr val="black"/>
                </a:solidFill>
              </a:rPr>
              <a:pPr/>
              <a:t>101</a:t>
            </a:fld>
            <a:endParaRPr lang="es-ES" dirty="0">
              <a:solidFill>
                <a:prstClr val="black"/>
              </a:solidFill>
            </a:endParaRPr>
          </a:p>
        </p:txBody>
      </p:sp>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graphicFrame>
        <p:nvGraphicFramePr>
          <p:cNvPr id="13" name="12 Diagrama"/>
          <p:cNvGraphicFramePr/>
          <p:nvPr>
            <p:extLst>
              <p:ext uri="{D42A27DB-BD31-4B8C-83A1-F6EECF244321}">
                <p14:modId xmlns:p14="http://schemas.microsoft.com/office/powerpoint/2010/main" val="2121875596"/>
              </p:ext>
            </p:extLst>
          </p:nvPr>
        </p:nvGraphicFramePr>
        <p:xfrm>
          <a:off x="611560" y="1268760"/>
          <a:ext cx="8275853" cy="4679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13 Rectángulo"/>
          <p:cNvSpPr/>
          <p:nvPr/>
        </p:nvSpPr>
        <p:spPr>
          <a:xfrm>
            <a:off x="2185914" y="601524"/>
            <a:ext cx="4607480"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Pruebas y Calibración Manual</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09569278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76064" cy="365125"/>
          </a:xfrm>
        </p:spPr>
        <p:txBody>
          <a:bodyPr/>
          <a:lstStyle/>
          <a:p>
            <a:fld id="{43AF908C-076E-4FB3-8B0D-B1FA4702EDFF}" type="slidenum">
              <a:rPr lang="es-ES" smtClean="0">
                <a:solidFill>
                  <a:prstClr val="black"/>
                </a:solidFill>
              </a:rPr>
              <a:pPr/>
              <a:t>102</a:t>
            </a:fld>
            <a:endParaRPr lang="es-ES" dirty="0">
              <a:solidFill>
                <a:prstClr val="black"/>
              </a:solidFill>
            </a:endParaRPr>
          </a:p>
        </p:txBody>
      </p:sp>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4" name="13 Rectángulo"/>
          <p:cNvSpPr/>
          <p:nvPr/>
        </p:nvSpPr>
        <p:spPr>
          <a:xfrm>
            <a:off x="2484525" y="601524"/>
            <a:ext cx="4010265"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Resultados Modo Manual</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65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176" t="31724" r="29023" b="42898"/>
          <a:stretch/>
        </p:blipFill>
        <p:spPr bwMode="auto">
          <a:xfrm>
            <a:off x="323528" y="1772816"/>
            <a:ext cx="4918363"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14 Imagen"/>
          <p:cNvPicPr/>
          <p:nvPr/>
        </p:nvPicPr>
        <p:blipFill>
          <a:blip r:embed="rId4">
            <a:extLst>
              <a:ext uri="{28A0092B-C50C-407E-A947-70E740481C1C}">
                <a14:useLocalDpi xmlns:a14="http://schemas.microsoft.com/office/drawing/2010/main" val="0"/>
              </a:ext>
            </a:extLst>
          </a:blip>
          <a:srcRect/>
          <a:stretch>
            <a:fillRect/>
          </a:stretch>
        </p:blipFill>
        <p:spPr bwMode="auto">
          <a:xfrm>
            <a:off x="5892026" y="1502440"/>
            <a:ext cx="2712422" cy="3654752"/>
          </a:xfrm>
          <a:prstGeom prst="rect">
            <a:avLst/>
          </a:prstGeom>
          <a:noFill/>
          <a:ln>
            <a:noFill/>
          </a:ln>
        </p:spPr>
      </p:pic>
    </p:spTree>
    <p:extLst>
      <p:ext uri="{BB962C8B-B14F-4D97-AF65-F5344CB8AC3E}">
        <p14:creationId xmlns:p14="http://schemas.microsoft.com/office/powerpoint/2010/main" val="376624658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76064" cy="365125"/>
          </a:xfrm>
        </p:spPr>
        <p:txBody>
          <a:bodyPr/>
          <a:lstStyle/>
          <a:p>
            <a:fld id="{43AF908C-076E-4FB3-8B0D-B1FA4702EDFF}" type="slidenum">
              <a:rPr lang="es-ES" smtClean="0">
                <a:solidFill>
                  <a:prstClr val="black"/>
                </a:solidFill>
              </a:rPr>
              <a:pPr/>
              <a:t>103</a:t>
            </a:fld>
            <a:endParaRPr lang="es-ES" dirty="0">
              <a:solidFill>
                <a:prstClr val="black"/>
              </a:solidFill>
            </a:endParaRPr>
          </a:p>
        </p:txBody>
      </p:sp>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4" name="13 Rectángulo"/>
          <p:cNvSpPr/>
          <p:nvPr/>
        </p:nvSpPr>
        <p:spPr>
          <a:xfrm>
            <a:off x="2484525" y="601524"/>
            <a:ext cx="4010265"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Resultados Modo Manual</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75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116" t="37500" r="28941" b="36743"/>
          <a:stretch/>
        </p:blipFill>
        <p:spPr bwMode="auto">
          <a:xfrm>
            <a:off x="144016" y="1801090"/>
            <a:ext cx="4936836" cy="342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12 Imagen"/>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5400000">
            <a:off x="4983028" y="2183847"/>
            <a:ext cx="4248472" cy="2994363"/>
          </a:xfrm>
          <a:prstGeom prst="rect">
            <a:avLst/>
          </a:prstGeom>
          <a:noFill/>
          <a:ln>
            <a:noFill/>
          </a:ln>
        </p:spPr>
      </p:pic>
    </p:spTree>
    <p:extLst>
      <p:ext uri="{BB962C8B-B14F-4D97-AF65-F5344CB8AC3E}">
        <p14:creationId xmlns:p14="http://schemas.microsoft.com/office/powerpoint/2010/main" val="173392545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76064" cy="365125"/>
          </a:xfrm>
        </p:spPr>
        <p:txBody>
          <a:bodyPr/>
          <a:lstStyle/>
          <a:p>
            <a:fld id="{43AF908C-076E-4FB3-8B0D-B1FA4702EDFF}" type="slidenum">
              <a:rPr lang="es-ES" smtClean="0">
                <a:solidFill>
                  <a:prstClr val="black"/>
                </a:solidFill>
              </a:rPr>
              <a:pPr/>
              <a:t>104</a:t>
            </a:fld>
            <a:endParaRPr lang="es-ES" dirty="0">
              <a:solidFill>
                <a:prstClr val="black"/>
              </a:solidFill>
            </a:endParaRPr>
          </a:p>
        </p:txBody>
      </p:sp>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4" name="13 Rectángulo"/>
          <p:cNvSpPr/>
          <p:nvPr/>
        </p:nvSpPr>
        <p:spPr>
          <a:xfrm>
            <a:off x="2484525" y="601524"/>
            <a:ext cx="4010265"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Resultados Modo Manual</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86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903" t="50000" r="28718" b="25000"/>
          <a:stretch/>
        </p:blipFill>
        <p:spPr bwMode="auto">
          <a:xfrm>
            <a:off x="144016" y="2204864"/>
            <a:ext cx="4993574"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14 Imagen"/>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491758"/>
            <a:ext cx="3384376" cy="3809449"/>
          </a:xfrm>
          <a:prstGeom prst="rect">
            <a:avLst/>
          </a:prstGeom>
          <a:noFill/>
          <a:ln>
            <a:noFill/>
          </a:ln>
        </p:spPr>
      </p:pic>
    </p:spTree>
    <p:extLst>
      <p:ext uri="{BB962C8B-B14F-4D97-AF65-F5344CB8AC3E}">
        <p14:creationId xmlns:p14="http://schemas.microsoft.com/office/powerpoint/2010/main" val="76354103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76064" cy="365125"/>
          </a:xfrm>
        </p:spPr>
        <p:txBody>
          <a:bodyPr/>
          <a:lstStyle/>
          <a:p>
            <a:fld id="{43AF908C-076E-4FB3-8B0D-B1FA4702EDFF}" type="slidenum">
              <a:rPr lang="es-ES" smtClean="0">
                <a:solidFill>
                  <a:prstClr val="black"/>
                </a:solidFill>
              </a:rPr>
              <a:pPr/>
              <a:t>105</a:t>
            </a:fld>
            <a:endParaRPr lang="es-ES" dirty="0">
              <a:solidFill>
                <a:prstClr val="black"/>
              </a:solidFill>
            </a:endParaRPr>
          </a:p>
        </p:txBody>
      </p:sp>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4" name="13 Rectángulo"/>
          <p:cNvSpPr/>
          <p:nvPr/>
        </p:nvSpPr>
        <p:spPr>
          <a:xfrm>
            <a:off x="2484525" y="601524"/>
            <a:ext cx="4010265"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Resultados Modo Manual</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9" name="8 Imagen" descr="I:\flujo manual.jpg"/>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91470" y="1124745"/>
            <a:ext cx="3380730" cy="4823432"/>
          </a:xfrm>
          <a:prstGeom prst="rect">
            <a:avLst/>
          </a:prstGeom>
          <a:noFill/>
          <a:ln>
            <a:noFill/>
          </a:ln>
        </p:spPr>
      </p:pic>
    </p:spTree>
    <p:extLst>
      <p:ext uri="{BB962C8B-B14F-4D97-AF65-F5344CB8AC3E}">
        <p14:creationId xmlns:p14="http://schemas.microsoft.com/office/powerpoint/2010/main" val="373259476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76064" cy="365125"/>
          </a:xfrm>
        </p:spPr>
        <p:txBody>
          <a:bodyPr/>
          <a:lstStyle/>
          <a:p>
            <a:fld id="{43AF908C-076E-4FB3-8B0D-B1FA4702EDFF}" type="slidenum">
              <a:rPr lang="es-ES" smtClean="0">
                <a:solidFill>
                  <a:prstClr val="black"/>
                </a:solidFill>
              </a:rPr>
              <a:pPr/>
              <a:t>106</a:t>
            </a:fld>
            <a:endParaRPr lang="es-ES" dirty="0">
              <a:solidFill>
                <a:prstClr val="black"/>
              </a:solidFill>
            </a:endParaRPr>
          </a:p>
        </p:txBody>
      </p:sp>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4" name="13 Rectángulo"/>
          <p:cNvSpPr/>
          <p:nvPr/>
        </p:nvSpPr>
        <p:spPr>
          <a:xfrm>
            <a:off x="1414015" y="601524"/>
            <a:ext cx="6151300"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Pruebas y Resultados Modo Automático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8" name="7 Diagrama"/>
          <p:cNvGraphicFramePr/>
          <p:nvPr>
            <p:extLst>
              <p:ext uri="{D42A27DB-BD31-4B8C-83A1-F6EECF244321}">
                <p14:modId xmlns:p14="http://schemas.microsoft.com/office/powerpoint/2010/main" val="3899779650"/>
              </p:ext>
            </p:extLst>
          </p:nvPr>
        </p:nvGraphicFramePr>
        <p:xfrm>
          <a:off x="611560" y="1268760"/>
          <a:ext cx="8275853" cy="4679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021540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76064" cy="365125"/>
          </a:xfrm>
        </p:spPr>
        <p:txBody>
          <a:bodyPr/>
          <a:lstStyle/>
          <a:p>
            <a:fld id="{43AF908C-076E-4FB3-8B0D-B1FA4702EDFF}" type="slidenum">
              <a:rPr lang="es-ES" smtClean="0">
                <a:solidFill>
                  <a:prstClr val="black"/>
                </a:solidFill>
              </a:rPr>
              <a:pPr/>
              <a:t>107</a:t>
            </a:fld>
            <a:endParaRPr lang="es-ES" dirty="0">
              <a:solidFill>
                <a:prstClr val="black"/>
              </a:solidFill>
            </a:endParaRPr>
          </a:p>
        </p:txBody>
      </p:sp>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4" name="13 Rectángulo"/>
          <p:cNvSpPr/>
          <p:nvPr/>
        </p:nvSpPr>
        <p:spPr>
          <a:xfrm>
            <a:off x="1414015" y="601524"/>
            <a:ext cx="6151300"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Pruebas y Resultados Modo Automático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1 Rectángulo"/>
          <p:cNvSpPr/>
          <p:nvPr/>
        </p:nvSpPr>
        <p:spPr>
          <a:xfrm>
            <a:off x="144016" y="1268760"/>
            <a:ext cx="4230216" cy="1200329"/>
          </a:xfrm>
          <a:prstGeom prst="rect">
            <a:avLst/>
          </a:prstGeom>
        </p:spPr>
        <p:txBody>
          <a:bodyPr wrap="square">
            <a:spAutoFit/>
          </a:bodyPr>
          <a:lstStyle/>
          <a:p>
            <a:r>
              <a:rPr lang="es-ES" dirty="0"/>
              <a:t>Para el caso de las cucharas elaboradas en polipropileno por TECNITROQUEL S.A. se fija los tiempos mostrados en la siguiente tabla:</a:t>
            </a:r>
            <a:endParaRPr lang="es-EC" dirty="0"/>
          </a:p>
        </p:txBody>
      </p:sp>
      <p:pic>
        <p:nvPicPr>
          <p:cNvPr id="696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796" t="46230" r="28941" b="41667"/>
          <a:stretch/>
        </p:blipFill>
        <p:spPr bwMode="auto">
          <a:xfrm>
            <a:off x="144016" y="2708920"/>
            <a:ext cx="4226589"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4536504" y="4953942"/>
            <a:ext cx="4572000" cy="923330"/>
          </a:xfrm>
          <a:prstGeom prst="rect">
            <a:avLst/>
          </a:prstGeom>
        </p:spPr>
        <p:txBody>
          <a:bodyPr>
            <a:spAutoFit/>
          </a:bodyPr>
          <a:lstStyle/>
          <a:p>
            <a:r>
              <a:rPr lang="es-ES" dirty="0"/>
              <a:t>Con estos parámetros fijados se procede al cambio a modo automático, obteniendo un lote de piezas en diferentes tiempos de </a:t>
            </a:r>
            <a:r>
              <a:rPr lang="es-ES" dirty="0" smtClean="0"/>
              <a:t>ciclo</a:t>
            </a:r>
            <a:r>
              <a:rPr lang="es-ES" dirty="0"/>
              <a:t>.</a:t>
            </a:r>
            <a:endParaRPr lang="es-EC" dirty="0"/>
          </a:p>
        </p:txBody>
      </p:sp>
      <p:pic>
        <p:nvPicPr>
          <p:cNvPr id="6963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2891" t="27178" r="34218" b="10632"/>
          <a:stretch/>
        </p:blipFill>
        <p:spPr bwMode="auto">
          <a:xfrm>
            <a:off x="4770276" y="1112151"/>
            <a:ext cx="3906180" cy="3841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821831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76064" cy="365125"/>
          </a:xfrm>
        </p:spPr>
        <p:txBody>
          <a:bodyPr/>
          <a:lstStyle/>
          <a:p>
            <a:fld id="{43AF908C-076E-4FB3-8B0D-B1FA4702EDFF}" type="slidenum">
              <a:rPr lang="es-ES" smtClean="0">
                <a:solidFill>
                  <a:prstClr val="black"/>
                </a:solidFill>
              </a:rPr>
              <a:pPr/>
              <a:t>108</a:t>
            </a:fld>
            <a:endParaRPr lang="es-ES" dirty="0">
              <a:solidFill>
                <a:prstClr val="black"/>
              </a:solidFill>
            </a:endParaRPr>
          </a:p>
        </p:txBody>
      </p:sp>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4" name="13 Rectángulo"/>
          <p:cNvSpPr/>
          <p:nvPr/>
        </p:nvSpPr>
        <p:spPr>
          <a:xfrm>
            <a:off x="1414015" y="601524"/>
            <a:ext cx="6151300"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Pruebas y Resultados Modo Automático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13" name="12 Gráfico"/>
          <p:cNvGraphicFramePr/>
          <p:nvPr>
            <p:extLst>
              <p:ext uri="{D42A27DB-BD31-4B8C-83A1-F6EECF244321}">
                <p14:modId xmlns:p14="http://schemas.microsoft.com/office/powerpoint/2010/main" val="631970725"/>
              </p:ext>
            </p:extLst>
          </p:nvPr>
        </p:nvGraphicFramePr>
        <p:xfrm>
          <a:off x="1414015" y="1124744"/>
          <a:ext cx="6452962" cy="45365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384580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49144" y="6356350"/>
            <a:ext cx="611088" cy="365125"/>
          </a:xfrm>
        </p:spPr>
        <p:txBody>
          <a:bodyPr/>
          <a:lstStyle/>
          <a:p>
            <a:fld id="{43AF908C-076E-4FB3-8B0D-B1FA4702EDFF}" type="slidenum">
              <a:rPr lang="es-ES" smtClean="0">
                <a:solidFill>
                  <a:prstClr val="black"/>
                </a:solidFill>
              </a:rPr>
              <a:pPr/>
              <a:t>109</a:t>
            </a:fld>
            <a:endParaRPr lang="es-ES" dirty="0">
              <a:solidFill>
                <a:prstClr val="black"/>
              </a:solidFill>
            </a:endParaRPr>
          </a:p>
        </p:txBody>
      </p:sp>
      <p:sp>
        <p:nvSpPr>
          <p:cNvPr id="8" name="7 Rectángulo"/>
          <p:cNvSpPr/>
          <p:nvPr/>
        </p:nvSpPr>
        <p:spPr>
          <a:xfrm>
            <a:off x="179512" y="764704"/>
            <a:ext cx="8784976" cy="707886"/>
          </a:xfrm>
          <a:prstGeom prst="rect">
            <a:avLst/>
          </a:prstGeom>
          <a:noFill/>
        </p:spPr>
        <p:txBody>
          <a:bodyPr wrap="square" lIns="91440" tIns="45720" rIns="91440" bIns="45720">
            <a:spAutoFit/>
          </a:bodyPr>
          <a:lstStyle/>
          <a:p>
            <a:pPr algn="ctr"/>
            <a:r>
              <a:rPr lang="es-E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Conclusiones y Recomendaciones</a:t>
            </a:r>
            <a:endParaRPr lang="es-E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9" name="8 Diagrama"/>
          <p:cNvGraphicFramePr/>
          <p:nvPr>
            <p:extLst>
              <p:ext uri="{D42A27DB-BD31-4B8C-83A1-F6EECF244321}">
                <p14:modId xmlns:p14="http://schemas.microsoft.com/office/powerpoint/2010/main" val="1799881486"/>
              </p:ext>
            </p:extLst>
          </p:nvPr>
        </p:nvGraphicFramePr>
        <p:xfrm>
          <a:off x="1524000" y="174126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7" cstate="print"/>
          <a:srcRect l="14927" t="53301" r="49637" b="28037"/>
          <a:stretch/>
        </p:blipFill>
        <p:spPr>
          <a:xfrm>
            <a:off x="6625451" y="5948176"/>
            <a:ext cx="2483053" cy="721184"/>
          </a:xfrm>
          <a:prstGeom prst="rect">
            <a:avLst/>
          </a:prstGeom>
        </p:spPr>
      </p:pic>
    </p:spTree>
    <p:extLst>
      <p:ext uri="{BB962C8B-B14F-4D97-AF65-F5344CB8AC3E}">
        <p14:creationId xmlns:p14="http://schemas.microsoft.com/office/powerpoint/2010/main" val="544264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11</a:t>
            </a:fld>
            <a:endParaRPr lang="es-ES" dirty="0">
              <a:solidFill>
                <a:prstClr val="black"/>
              </a:solidFill>
            </a:endParaRPr>
          </a:p>
        </p:txBody>
      </p:sp>
      <p:sp>
        <p:nvSpPr>
          <p:cNvPr id="8" name="7 Rectángulo"/>
          <p:cNvSpPr/>
          <p:nvPr/>
        </p:nvSpPr>
        <p:spPr>
          <a:xfrm>
            <a:off x="2483769" y="849486"/>
            <a:ext cx="4410350"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Marco Teórico</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9" name="8 Diagrama"/>
          <p:cNvGraphicFramePr/>
          <p:nvPr>
            <p:extLst>
              <p:ext uri="{D42A27DB-BD31-4B8C-83A1-F6EECF244321}">
                <p14:modId xmlns:p14="http://schemas.microsoft.com/office/powerpoint/2010/main" val="4023660746"/>
              </p:ext>
            </p:extLst>
          </p:nvPr>
        </p:nvGraphicFramePr>
        <p:xfrm>
          <a:off x="1524000" y="174126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7" cstate="print"/>
          <a:srcRect l="14927" t="53301" r="49637" b="28037"/>
          <a:stretch/>
        </p:blipFill>
        <p:spPr>
          <a:xfrm>
            <a:off x="6625451" y="5948176"/>
            <a:ext cx="2483053" cy="721184"/>
          </a:xfrm>
          <a:prstGeom prst="rect">
            <a:avLst/>
          </a:prstGeom>
        </p:spPr>
      </p:pic>
    </p:spTree>
    <p:extLst>
      <p:ext uri="{BB962C8B-B14F-4D97-AF65-F5344CB8AC3E}">
        <p14:creationId xmlns:p14="http://schemas.microsoft.com/office/powerpoint/2010/main" val="203342542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39080" cy="365125"/>
          </a:xfrm>
        </p:spPr>
        <p:txBody>
          <a:bodyPr/>
          <a:lstStyle/>
          <a:p>
            <a:fld id="{43AF908C-076E-4FB3-8B0D-B1FA4702EDFF}" type="slidenum">
              <a:rPr lang="es-ES" smtClean="0">
                <a:solidFill>
                  <a:prstClr val="black"/>
                </a:solidFill>
              </a:rPr>
              <a:pPr/>
              <a:t>110</a:t>
            </a:fld>
            <a:endParaRPr lang="es-ES" dirty="0">
              <a:solidFill>
                <a:prstClr val="black"/>
              </a:solidFill>
            </a:endParaRPr>
          </a:p>
        </p:txBody>
      </p:sp>
      <p:sp>
        <p:nvSpPr>
          <p:cNvPr id="8" name="7 Rectángulo"/>
          <p:cNvSpPr/>
          <p:nvPr/>
        </p:nvSpPr>
        <p:spPr>
          <a:xfrm>
            <a:off x="179512" y="620688"/>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Conclusiones</a:t>
            </a:r>
          </a:p>
        </p:txBody>
      </p:sp>
      <p:sp>
        <p:nvSpPr>
          <p:cNvPr id="9"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2" name="1 Rectángulo"/>
          <p:cNvSpPr/>
          <p:nvPr/>
        </p:nvSpPr>
        <p:spPr>
          <a:xfrm>
            <a:off x="1115616" y="1616601"/>
            <a:ext cx="6912768" cy="3539430"/>
          </a:xfrm>
          <a:prstGeom prst="rect">
            <a:avLst/>
          </a:prstGeom>
        </p:spPr>
        <p:txBody>
          <a:bodyPr wrap="square">
            <a:spAutoFit/>
          </a:bodyPr>
          <a:lstStyle/>
          <a:p>
            <a:pPr lvl="0" algn="just"/>
            <a:r>
              <a:rPr lang="es-ES_tradnl" sz="3200" dirty="0"/>
              <a:t>Se logró repotenciar el sistema eléctrico y electrónico de la máquina Inyectora de plástico VAN DORN Modelo 150-RS-8F de la empresa TECNITROQUEL S.A., mediante el reemplazo de las tarjetas electrónicas de control obsoletas por un PLC Siemens S7-1200.</a:t>
            </a:r>
            <a:endParaRPr lang="es-EC" sz="3200" dirty="0"/>
          </a:p>
        </p:txBody>
      </p:sp>
    </p:spTree>
    <p:extLst>
      <p:ext uri="{BB962C8B-B14F-4D97-AF65-F5344CB8AC3E}">
        <p14:creationId xmlns:p14="http://schemas.microsoft.com/office/powerpoint/2010/main" val="349981643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39080" cy="365125"/>
          </a:xfrm>
        </p:spPr>
        <p:txBody>
          <a:bodyPr/>
          <a:lstStyle/>
          <a:p>
            <a:fld id="{43AF908C-076E-4FB3-8B0D-B1FA4702EDFF}" type="slidenum">
              <a:rPr lang="es-ES" smtClean="0">
                <a:solidFill>
                  <a:prstClr val="black"/>
                </a:solidFill>
              </a:rPr>
              <a:pPr/>
              <a:t>111</a:t>
            </a:fld>
            <a:endParaRPr lang="es-ES" dirty="0">
              <a:solidFill>
                <a:prstClr val="black"/>
              </a:solidFill>
            </a:endParaRPr>
          </a:p>
        </p:txBody>
      </p:sp>
      <p:sp>
        <p:nvSpPr>
          <p:cNvPr id="8" name="7 Rectángulo"/>
          <p:cNvSpPr/>
          <p:nvPr/>
        </p:nvSpPr>
        <p:spPr>
          <a:xfrm>
            <a:off x="179512" y="620688"/>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Conclusiones</a:t>
            </a:r>
          </a:p>
        </p:txBody>
      </p:sp>
      <p:sp>
        <p:nvSpPr>
          <p:cNvPr id="9"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3" name="2 Rectángulo"/>
          <p:cNvSpPr/>
          <p:nvPr/>
        </p:nvSpPr>
        <p:spPr>
          <a:xfrm>
            <a:off x="611560" y="1352957"/>
            <a:ext cx="7920880" cy="4524315"/>
          </a:xfrm>
          <a:prstGeom prst="rect">
            <a:avLst/>
          </a:prstGeom>
        </p:spPr>
        <p:txBody>
          <a:bodyPr wrap="square">
            <a:spAutoFit/>
          </a:bodyPr>
          <a:lstStyle/>
          <a:p>
            <a:pPr lvl="0" algn="just"/>
            <a:r>
              <a:rPr lang="es-ES_tradnl" sz="3200" dirty="0"/>
              <a:t>En base a la repotenciación de la máquina y a la posibilidad de configurar los tiempos de proceso de manera sencilla en el HMI, la máquina VAN DORN actualmente permite procesar diferentes tipos de plástico con una configuración de tiempos y de temperatura, incrementando la productividad de la empresa TECNITROQUEL S.A. cuyos directivos quedaron sumamente conformes.</a:t>
            </a:r>
            <a:endParaRPr lang="es-EC" sz="3200" dirty="0"/>
          </a:p>
        </p:txBody>
      </p:sp>
    </p:spTree>
    <p:extLst>
      <p:ext uri="{BB962C8B-B14F-4D97-AF65-F5344CB8AC3E}">
        <p14:creationId xmlns:p14="http://schemas.microsoft.com/office/powerpoint/2010/main" val="233814910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39080" cy="365125"/>
          </a:xfrm>
        </p:spPr>
        <p:txBody>
          <a:bodyPr/>
          <a:lstStyle/>
          <a:p>
            <a:fld id="{43AF908C-076E-4FB3-8B0D-B1FA4702EDFF}" type="slidenum">
              <a:rPr lang="es-ES" smtClean="0">
                <a:solidFill>
                  <a:prstClr val="black"/>
                </a:solidFill>
              </a:rPr>
              <a:pPr/>
              <a:t>112</a:t>
            </a:fld>
            <a:endParaRPr lang="es-ES" dirty="0">
              <a:solidFill>
                <a:prstClr val="black"/>
              </a:solidFill>
            </a:endParaRPr>
          </a:p>
        </p:txBody>
      </p:sp>
      <p:sp>
        <p:nvSpPr>
          <p:cNvPr id="8" name="7 Rectángulo"/>
          <p:cNvSpPr/>
          <p:nvPr/>
        </p:nvSpPr>
        <p:spPr>
          <a:xfrm>
            <a:off x="179512" y="620688"/>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Conclusiones</a:t>
            </a:r>
          </a:p>
        </p:txBody>
      </p:sp>
      <p:sp>
        <p:nvSpPr>
          <p:cNvPr id="9"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2" name="1 Rectángulo"/>
          <p:cNvSpPr/>
          <p:nvPr/>
        </p:nvSpPr>
        <p:spPr>
          <a:xfrm>
            <a:off x="755576" y="1249766"/>
            <a:ext cx="7632848" cy="4524315"/>
          </a:xfrm>
          <a:prstGeom prst="rect">
            <a:avLst/>
          </a:prstGeom>
        </p:spPr>
        <p:txBody>
          <a:bodyPr wrap="square">
            <a:spAutoFit/>
          </a:bodyPr>
          <a:lstStyle/>
          <a:p>
            <a:pPr lvl="0" algn="just"/>
            <a:r>
              <a:rPr lang="es-ES_tradnl" sz="3200" dirty="0"/>
              <a:t>La producción en la empresa TECNITROQUEL S.A según datos de sus directivos mejoró en un 40%, la producción de la máquina en relación al estado no funcional mejoró en un 100%, mientras que en relación a sus condiciones de operación previo a su avería mejoró en un 70%, dado que el tiempo de producción se redujo de 1,5 minutos por ciclo a alrededor de 1 minuto.</a:t>
            </a:r>
            <a:endParaRPr lang="es-EC" sz="3200" dirty="0"/>
          </a:p>
        </p:txBody>
      </p:sp>
    </p:spTree>
    <p:extLst>
      <p:ext uri="{BB962C8B-B14F-4D97-AF65-F5344CB8AC3E}">
        <p14:creationId xmlns:p14="http://schemas.microsoft.com/office/powerpoint/2010/main" val="328882498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39080" cy="365125"/>
          </a:xfrm>
        </p:spPr>
        <p:txBody>
          <a:bodyPr/>
          <a:lstStyle/>
          <a:p>
            <a:fld id="{43AF908C-076E-4FB3-8B0D-B1FA4702EDFF}" type="slidenum">
              <a:rPr lang="es-ES" smtClean="0">
                <a:solidFill>
                  <a:prstClr val="black"/>
                </a:solidFill>
              </a:rPr>
              <a:pPr/>
              <a:t>113</a:t>
            </a:fld>
            <a:endParaRPr lang="es-ES" dirty="0">
              <a:solidFill>
                <a:prstClr val="black"/>
              </a:solidFill>
            </a:endParaRPr>
          </a:p>
        </p:txBody>
      </p:sp>
      <p:sp>
        <p:nvSpPr>
          <p:cNvPr id="8" name="7 Rectángulo"/>
          <p:cNvSpPr/>
          <p:nvPr/>
        </p:nvSpPr>
        <p:spPr>
          <a:xfrm>
            <a:off x="179512" y="620688"/>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Conclusiones</a:t>
            </a:r>
          </a:p>
        </p:txBody>
      </p:sp>
      <p:sp>
        <p:nvSpPr>
          <p:cNvPr id="9"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3" name="2 Rectángulo"/>
          <p:cNvSpPr/>
          <p:nvPr/>
        </p:nvSpPr>
        <p:spPr>
          <a:xfrm>
            <a:off x="1187624" y="2158985"/>
            <a:ext cx="7128792" cy="2062103"/>
          </a:xfrm>
          <a:prstGeom prst="rect">
            <a:avLst/>
          </a:prstGeom>
        </p:spPr>
        <p:txBody>
          <a:bodyPr wrap="square">
            <a:spAutoFit/>
          </a:bodyPr>
          <a:lstStyle/>
          <a:p>
            <a:pPr lvl="0"/>
            <a:r>
              <a:rPr lang="es-ES_tradnl" sz="3200" dirty="0"/>
              <a:t>Se realizaron pruebas de funcionamiento de sensores y actuadores del proceso de inyección de plástico y se procedió con el reemplazo de los componentes averiados.</a:t>
            </a:r>
            <a:endParaRPr lang="es-EC" sz="3200" dirty="0"/>
          </a:p>
        </p:txBody>
      </p:sp>
    </p:spTree>
    <p:extLst>
      <p:ext uri="{BB962C8B-B14F-4D97-AF65-F5344CB8AC3E}">
        <p14:creationId xmlns:p14="http://schemas.microsoft.com/office/powerpoint/2010/main" val="364204323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39080" cy="365125"/>
          </a:xfrm>
        </p:spPr>
        <p:txBody>
          <a:bodyPr/>
          <a:lstStyle/>
          <a:p>
            <a:fld id="{43AF908C-076E-4FB3-8B0D-B1FA4702EDFF}" type="slidenum">
              <a:rPr lang="es-ES" smtClean="0">
                <a:solidFill>
                  <a:prstClr val="black"/>
                </a:solidFill>
              </a:rPr>
              <a:pPr/>
              <a:t>114</a:t>
            </a:fld>
            <a:endParaRPr lang="es-ES" dirty="0">
              <a:solidFill>
                <a:prstClr val="black"/>
              </a:solidFill>
            </a:endParaRPr>
          </a:p>
        </p:txBody>
      </p:sp>
      <p:sp>
        <p:nvSpPr>
          <p:cNvPr id="8" name="7 Rectángulo"/>
          <p:cNvSpPr/>
          <p:nvPr/>
        </p:nvSpPr>
        <p:spPr>
          <a:xfrm>
            <a:off x="179512" y="620688"/>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Conclusiones</a:t>
            </a:r>
          </a:p>
        </p:txBody>
      </p:sp>
      <p:sp>
        <p:nvSpPr>
          <p:cNvPr id="9"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2" name="1 Rectángulo"/>
          <p:cNvSpPr/>
          <p:nvPr/>
        </p:nvSpPr>
        <p:spPr>
          <a:xfrm>
            <a:off x="1187624" y="2060848"/>
            <a:ext cx="6840760" cy="2062103"/>
          </a:xfrm>
          <a:prstGeom prst="rect">
            <a:avLst/>
          </a:prstGeom>
        </p:spPr>
        <p:txBody>
          <a:bodyPr wrap="square">
            <a:spAutoFit/>
          </a:bodyPr>
          <a:lstStyle/>
          <a:p>
            <a:pPr lvl="0" algn="just"/>
            <a:r>
              <a:rPr lang="es-ES_tradnl" sz="3200" dirty="0"/>
              <a:t>Se diseñó e implementó un algoritmo para el PLC capaz de cubrir con las necesidades del proceso de Inyección de plástico.</a:t>
            </a:r>
            <a:endParaRPr lang="es-EC" sz="3200" dirty="0"/>
          </a:p>
        </p:txBody>
      </p:sp>
    </p:spTree>
    <p:extLst>
      <p:ext uri="{BB962C8B-B14F-4D97-AF65-F5344CB8AC3E}">
        <p14:creationId xmlns:p14="http://schemas.microsoft.com/office/powerpoint/2010/main" val="388113510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39080" cy="365125"/>
          </a:xfrm>
        </p:spPr>
        <p:txBody>
          <a:bodyPr/>
          <a:lstStyle/>
          <a:p>
            <a:fld id="{43AF908C-076E-4FB3-8B0D-B1FA4702EDFF}" type="slidenum">
              <a:rPr lang="es-ES" smtClean="0">
                <a:solidFill>
                  <a:prstClr val="black"/>
                </a:solidFill>
              </a:rPr>
              <a:pPr/>
              <a:t>115</a:t>
            </a:fld>
            <a:endParaRPr lang="es-ES" dirty="0">
              <a:solidFill>
                <a:prstClr val="black"/>
              </a:solidFill>
            </a:endParaRPr>
          </a:p>
        </p:txBody>
      </p:sp>
      <p:sp>
        <p:nvSpPr>
          <p:cNvPr id="8" name="7 Rectángulo"/>
          <p:cNvSpPr/>
          <p:nvPr/>
        </p:nvSpPr>
        <p:spPr>
          <a:xfrm>
            <a:off x="179512" y="620688"/>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Conclusiones</a:t>
            </a:r>
          </a:p>
        </p:txBody>
      </p:sp>
      <p:sp>
        <p:nvSpPr>
          <p:cNvPr id="9"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3" name="2 Rectángulo"/>
          <p:cNvSpPr/>
          <p:nvPr/>
        </p:nvSpPr>
        <p:spPr>
          <a:xfrm>
            <a:off x="1115616" y="2170599"/>
            <a:ext cx="7128793" cy="2554545"/>
          </a:xfrm>
          <a:prstGeom prst="rect">
            <a:avLst/>
          </a:prstGeom>
        </p:spPr>
        <p:txBody>
          <a:bodyPr wrap="square">
            <a:spAutoFit/>
          </a:bodyPr>
          <a:lstStyle/>
          <a:p>
            <a:pPr lvl="0" algn="just"/>
            <a:r>
              <a:rPr lang="es-ES_tradnl" sz="3200" dirty="0"/>
              <a:t>Se implementó un HMI sencillo e intuitivo para el operador de la máquina, permitiendo una configuración sencilla de los tiempos para el cumplimiento del proceso. </a:t>
            </a:r>
            <a:endParaRPr lang="es-EC" sz="3200" dirty="0"/>
          </a:p>
        </p:txBody>
      </p:sp>
    </p:spTree>
    <p:extLst>
      <p:ext uri="{BB962C8B-B14F-4D97-AF65-F5344CB8AC3E}">
        <p14:creationId xmlns:p14="http://schemas.microsoft.com/office/powerpoint/2010/main" val="85626732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39080" cy="365125"/>
          </a:xfrm>
        </p:spPr>
        <p:txBody>
          <a:bodyPr/>
          <a:lstStyle/>
          <a:p>
            <a:fld id="{43AF908C-076E-4FB3-8B0D-B1FA4702EDFF}" type="slidenum">
              <a:rPr lang="es-ES" smtClean="0">
                <a:solidFill>
                  <a:prstClr val="black"/>
                </a:solidFill>
              </a:rPr>
              <a:pPr/>
              <a:t>116</a:t>
            </a:fld>
            <a:endParaRPr lang="es-ES" dirty="0">
              <a:solidFill>
                <a:prstClr val="black"/>
              </a:solidFill>
            </a:endParaRPr>
          </a:p>
        </p:txBody>
      </p:sp>
      <p:sp>
        <p:nvSpPr>
          <p:cNvPr id="8" name="7 Rectángulo"/>
          <p:cNvSpPr/>
          <p:nvPr/>
        </p:nvSpPr>
        <p:spPr>
          <a:xfrm>
            <a:off x="179512" y="620688"/>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Conclusiones</a:t>
            </a:r>
          </a:p>
        </p:txBody>
      </p:sp>
      <p:sp>
        <p:nvSpPr>
          <p:cNvPr id="9"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2" name="1 Rectángulo"/>
          <p:cNvSpPr/>
          <p:nvPr/>
        </p:nvSpPr>
        <p:spPr>
          <a:xfrm>
            <a:off x="827584" y="2303001"/>
            <a:ext cx="7560841" cy="2062103"/>
          </a:xfrm>
          <a:prstGeom prst="rect">
            <a:avLst/>
          </a:prstGeom>
        </p:spPr>
        <p:txBody>
          <a:bodyPr wrap="square">
            <a:spAutoFit/>
          </a:bodyPr>
          <a:lstStyle/>
          <a:p>
            <a:pPr lvl="0" algn="just"/>
            <a:r>
              <a:rPr lang="es-ES_tradnl" sz="3200" dirty="0"/>
              <a:t>Se realizó un análisis de resultados para comprobar el funcionamiento y operatividad de la máquina VAN DORN y de los componentes que la componen.</a:t>
            </a:r>
            <a:endParaRPr lang="es-EC" sz="3200" dirty="0"/>
          </a:p>
        </p:txBody>
      </p:sp>
    </p:spTree>
    <p:extLst>
      <p:ext uri="{BB962C8B-B14F-4D97-AF65-F5344CB8AC3E}">
        <p14:creationId xmlns:p14="http://schemas.microsoft.com/office/powerpoint/2010/main" val="634079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39080" cy="365125"/>
          </a:xfrm>
        </p:spPr>
        <p:txBody>
          <a:bodyPr/>
          <a:lstStyle/>
          <a:p>
            <a:fld id="{43AF908C-076E-4FB3-8B0D-B1FA4702EDFF}" type="slidenum">
              <a:rPr lang="es-ES" smtClean="0">
                <a:solidFill>
                  <a:prstClr val="black"/>
                </a:solidFill>
              </a:rPr>
              <a:pPr/>
              <a:t>117</a:t>
            </a:fld>
            <a:endParaRPr lang="es-ES" dirty="0">
              <a:solidFill>
                <a:prstClr val="black"/>
              </a:solidFill>
            </a:endParaRPr>
          </a:p>
        </p:txBody>
      </p:sp>
      <p:sp>
        <p:nvSpPr>
          <p:cNvPr id="8" name="7 Rectángulo"/>
          <p:cNvSpPr/>
          <p:nvPr/>
        </p:nvSpPr>
        <p:spPr>
          <a:xfrm>
            <a:off x="179512" y="620688"/>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Conclusiones</a:t>
            </a:r>
          </a:p>
        </p:txBody>
      </p:sp>
      <p:sp>
        <p:nvSpPr>
          <p:cNvPr id="9"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3" name="2 Rectángulo"/>
          <p:cNvSpPr/>
          <p:nvPr/>
        </p:nvSpPr>
        <p:spPr>
          <a:xfrm>
            <a:off x="467544" y="2276872"/>
            <a:ext cx="8208912" cy="2554545"/>
          </a:xfrm>
          <a:prstGeom prst="rect">
            <a:avLst/>
          </a:prstGeom>
        </p:spPr>
        <p:txBody>
          <a:bodyPr wrap="square">
            <a:spAutoFit/>
          </a:bodyPr>
          <a:lstStyle/>
          <a:p>
            <a:pPr lvl="0" algn="just"/>
            <a:r>
              <a:rPr lang="es-ES_tradnl" sz="3200" dirty="0"/>
              <a:t>Se documentó en manuales, planos y diagramas el proceso de repotenciación para Inyección de plástico llevado a cabo usando la máquina VAN DORN Modelo 150-RS-8F de la empresa TECNITROQUEL S.A.</a:t>
            </a:r>
            <a:endParaRPr lang="es-EC" sz="3200" dirty="0"/>
          </a:p>
        </p:txBody>
      </p:sp>
    </p:spTree>
    <p:extLst>
      <p:ext uri="{BB962C8B-B14F-4D97-AF65-F5344CB8AC3E}">
        <p14:creationId xmlns:p14="http://schemas.microsoft.com/office/powerpoint/2010/main" val="299290245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39080" cy="365125"/>
          </a:xfrm>
        </p:spPr>
        <p:txBody>
          <a:bodyPr/>
          <a:lstStyle/>
          <a:p>
            <a:fld id="{43AF908C-076E-4FB3-8B0D-B1FA4702EDFF}" type="slidenum">
              <a:rPr lang="es-ES" smtClean="0">
                <a:solidFill>
                  <a:prstClr val="black"/>
                </a:solidFill>
              </a:rPr>
              <a:pPr/>
              <a:t>118</a:t>
            </a:fld>
            <a:endParaRPr lang="es-ES" dirty="0">
              <a:solidFill>
                <a:prstClr val="black"/>
              </a:solidFill>
            </a:endParaRPr>
          </a:p>
        </p:txBody>
      </p:sp>
      <p:sp>
        <p:nvSpPr>
          <p:cNvPr id="8" name="7 Rectángulo"/>
          <p:cNvSpPr/>
          <p:nvPr/>
        </p:nvSpPr>
        <p:spPr>
          <a:xfrm>
            <a:off x="179512" y="620688"/>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Recomendaciones</a:t>
            </a:r>
            <a:endPar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2" name="1 Rectángulo"/>
          <p:cNvSpPr/>
          <p:nvPr/>
        </p:nvSpPr>
        <p:spPr>
          <a:xfrm>
            <a:off x="539552" y="2363396"/>
            <a:ext cx="7992888" cy="1569660"/>
          </a:xfrm>
          <a:prstGeom prst="rect">
            <a:avLst/>
          </a:prstGeom>
        </p:spPr>
        <p:txBody>
          <a:bodyPr wrap="square">
            <a:spAutoFit/>
          </a:bodyPr>
          <a:lstStyle/>
          <a:p>
            <a:pPr lvl="0" algn="just"/>
            <a:r>
              <a:rPr lang="es-ES_tradnl" sz="3200" dirty="0"/>
              <a:t>Implementar un algoritmo para el proceso semi-automático que permita la calibración de la máquina de manera más sencilla</a:t>
            </a:r>
            <a:r>
              <a:rPr lang="es-ES_tradnl" sz="3200" dirty="0" smtClean="0"/>
              <a:t>.</a:t>
            </a:r>
            <a:endParaRPr lang="es-EC" sz="3200" dirty="0"/>
          </a:p>
        </p:txBody>
      </p:sp>
    </p:spTree>
    <p:extLst>
      <p:ext uri="{BB962C8B-B14F-4D97-AF65-F5344CB8AC3E}">
        <p14:creationId xmlns:p14="http://schemas.microsoft.com/office/powerpoint/2010/main" val="157219276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39080" cy="365125"/>
          </a:xfrm>
        </p:spPr>
        <p:txBody>
          <a:bodyPr/>
          <a:lstStyle/>
          <a:p>
            <a:fld id="{43AF908C-076E-4FB3-8B0D-B1FA4702EDFF}" type="slidenum">
              <a:rPr lang="es-ES" smtClean="0">
                <a:solidFill>
                  <a:prstClr val="black"/>
                </a:solidFill>
              </a:rPr>
              <a:pPr/>
              <a:t>119</a:t>
            </a:fld>
            <a:endParaRPr lang="es-ES" dirty="0">
              <a:solidFill>
                <a:prstClr val="black"/>
              </a:solidFill>
            </a:endParaRPr>
          </a:p>
        </p:txBody>
      </p:sp>
      <p:sp>
        <p:nvSpPr>
          <p:cNvPr id="8" name="7 Rectángulo"/>
          <p:cNvSpPr/>
          <p:nvPr/>
        </p:nvSpPr>
        <p:spPr>
          <a:xfrm>
            <a:off x="179512" y="620688"/>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Recomendaciones</a:t>
            </a:r>
            <a:endPar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3" name="2 Rectángulo"/>
          <p:cNvSpPr/>
          <p:nvPr/>
        </p:nvSpPr>
        <p:spPr>
          <a:xfrm>
            <a:off x="971600" y="2375009"/>
            <a:ext cx="7128792" cy="2062103"/>
          </a:xfrm>
          <a:prstGeom prst="rect">
            <a:avLst/>
          </a:prstGeom>
        </p:spPr>
        <p:txBody>
          <a:bodyPr wrap="square">
            <a:spAutoFit/>
          </a:bodyPr>
          <a:lstStyle/>
          <a:p>
            <a:pPr lvl="0" algn="just"/>
            <a:r>
              <a:rPr lang="es-ES_tradnl" sz="3200" dirty="0"/>
              <a:t>Verificar que al poner en marcha la máquina la tolva de materia prima se encuentre llena para evitar problemas de operación.</a:t>
            </a:r>
            <a:endParaRPr lang="es-EC" sz="3200" dirty="0"/>
          </a:p>
        </p:txBody>
      </p:sp>
    </p:spTree>
    <p:extLst>
      <p:ext uri="{BB962C8B-B14F-4D97-AF65-F5344CB8AC3E}">
        <p14:creationId xmlns:p14="http://schemas.microsoft.com/office/powerpoint/2010/main" val="41830846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12</a:t>
            </a:fld>
            <a:endParaRPr lang="es-ES" dirty="0">
              <a:solidFill>
                <a:prstClr val="black"/>
              </a:solidFill>
            </a:endParaRPr>
          </a:p>
        </p:txBody>
      </p:sp>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graphicFrame>
        <p:nvGraphicFramePr>
          <p:cNvPr id="23" name="9 Diagrama"/>
          <p:cNvGraphicFramePr/>
          <p:nvPr>
            <p:extLst>
              <p:ext uri="{D42A27DB-BD31-4B8C-83A1-F6EECF244321}">
                <p14:modId xmlns:p14="http://schemas.microsoft.com/office/powerpoint/2010/main" val="1527090397"/>
              </p:ext>
            </p:extLst>
          </p:nvPr>
        </p:nvGraphicFramePr>
        <p:xfrm>
          <a:off x="488333" y="1125187"/>
          <a:ext cx="8275853" cy="4822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950848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39080" cy="365125"/>
          </a:xfrm>
        </p:spPr>
        <p:txBody>
          <a:bodyPr/>
          <a:lstStyle/>
          <a:p>
            <a:fld id="{43AF908C-076E-4FB3-8B0D-B1FA4702EDFF}" type="slidenum">
              <a:rPr lang="es-ES" smtClean="0">
                <a:solidFill>
                  <a:prstClr val="black"/>
                </a:solidFill>
              </a:rPr>
              <a:pPr/>
              <a:t>120</a:t>
            </a:fld>
            <a:endParaRPr lang="es-ES" dirty="0">
              <a:solidFill>
                <a:prstClr val="black"/>
              </a:solidFill>
            </a:endParaRPr>
          </a:p>
        </p:txBody>
      </p:sp>
      <p:sp>
        <p:nvSpPr>
          <p:cNvPr id="8" name="7 Rectángulo"/>
          <p:cNvSpPr/>
          <p:nvPr/>
        </p:nvSpPr>
        <p:spPr>
          <a:xfrm>
            <a:off x="179512" y="620688"/>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Recomendaciones</a:t>
            </a:r>
            <a:endPar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2" name="1 Rectángulo"/>
          <p:cNvSpPr/>
          <p:nvPr/>
        </p:nvSpPr>
        <p:spPr>
          <a:xfrm>
            <a:off x="971600" y="2230993"/>
            <a:ext cx="7056784" cy="2062103"/>
          </a:xfrm>
          <a:prstGeom prst="rect">
            <a:avLst/>
          </a:prstGeom>
        </p:spPr>
        <p:txBody>
          <a:bodyPr wrap="square">
            <a:spAutoFit/>
          </a:bodyPr>
          <a:lstStyle/>
          <a:p>
            <a:pPr lvl="0" algn="just"/>
            <a:r>
              <a:rPr lang="es-ES_tradnl" sz="3200" dirty="0"/>
              <a:t>Realizar mantenimientos periódicos en la máquina para preservar el correcto funcionamiento de los componentes de la máquina VAN DORN.</a:t>
            </a:r>
            <a:endParaRPr lang="es-EC" sz="3200" dirty="0"/>
          </a:p>
        </p:txBody>
      </p:sp>
    </p:spTree>
    <p:extLst>
      <p:ext uri="{BB962C8B-B14F-4D97-AF65-F5344CB8AC3E}">
        <p14:creationId xmlns:p14="http://schemas.microsoft.com/office/powerpoint/2010/main" val="220452109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39080" cy="365125"/>
          </a:xfrm>
        </p:spPr>
        <p:txBody>
          <a:bodyPr/>
          <a:lstStyle/>
          <a:p>
            <a:fld id="{43AF908C-076E-4FB3-8B0D-B1FA4702EDFF}" type="slidenum">
              <a:rPr lang="es-ES" smtClean="0">
                <a:solidFill>
                  <a:prstClr val="black"/>
                </a:solidFill>
              </a:rPr>
              <a:pPr/>
              <a:t>121</a:t>
            </a:fld>
            <a:endParaRPr lang="es-ES" dirty="0">
              <a:solidFill>
                <a:prstClr val="black"/>
              </a:solidFill>
            </a:endParaRPr>
          </a:p>
        </p:txBody>
      </p:sp>
      <p:sp>
        <p:nvSpPr>
          <p:cNvPr id="8" name="7 Rectángulo"/>
          <p:cNvSpPr/>
          <p:nvPr/>
        </p:nvSpPr>
        <p:spPr>
          <a:xfrm>
            <a:off x="179512" y="620688"/>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Recomendaciones</a:t>
            </a:r>
            <a:endPar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3" name="2 Rectángulo"/>
          <p:cNvSpPr/>
          <p:nvPr/>
        </p:nvSpPr>
        <p:spPr>
          <a:xfrm>
            <a:off x="467544" y="1678156"/>
            <a:ext cx="8136904" cy="3046988"/>
          </a:xfrm>
          <a:prstGeom prst="rect">
            <a:avLst/>
          </a:prstGeom>
        </p:spPr>
        <p:txBody>
          <a:bodyPr wrap="square">
            <a:spAutoFit/>
          </a:bodyPr>
          <a:lstStyle/>
          <a:p>
            <a:pPr lvl="0" algn="just"/>
            <a:r>
              <a:rPr lang="es-ES_tradnl" sz="3200" dirty="0"/>
              <a:t>Durante la ejecución del proceso evitar el contacto físico con el cilindro y otros componentes de la máquina para evitar quemaduras y accidentes debido a la temperatura con la que opera la máquina y la potencia de los componentes electromecánicos.</a:t>
            </a:r>
            <a:endParaRPr lang="es-EC" sz="3200" dirty="0"/>
          </a:p>
        </p:txBody>
      </p:sp>
    </p:spTree>
    <p:extLst>
      <p:ext uri="{BB962C8B-B14F-4D97-AF65-F5344CB8AC3E}">
        <p14:creationId xmlns:p14="http://schemas.microsoft.com/office/powerpoint/2010/main" val="302585701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539080" cy="365125"/>
          </a:xfrm>
        </p:spPr>
        <p:txBody>
          <a:bodyPr/>
          <a:lstStyle/>
          <a:p>
            <a:fld id="{43AF908C-076E-4FB3-8B0D-B1FA4702EDFF}" type="slidenum">
              <a:rPr lang="es-ES" smtClean="0">
                <a:solidFill>
                  <a:prstClr val="black"/>
                </a:solidFill>
              </a:rPr>
              <a:pPr/>
              <a:t>122</a:t>
            </a:fld>
            <a:endParaRPr lang="es-ES" dirty="0">
              <a:solidFill>
                <a:prstClr val="black"/>
              </a:solidFill>
            </a:endParaRPr>
          </a:p>
        </p:txBody>
      </p:sp>
      <p:sp>
        <p:nvSpPr>
          <p:cNvPr id="8" name="7 Rectángulo"/>
          <p:cNvSpPr/>
          <p:nvPr/>
        </p:nvSpPr>
        <p:spPr>
          <a:xfrm>
            <a:off x="179512" y="620688"/>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Recomendaciones</a:t>
            </a:r>
            <a:endPar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2" name="1 Rectángulo"/>
          <p:cNvSpPr/>
          <p:nvPr/>
        </p:nvSpPr>
        <p:spPr>
          <a:xfrm>
            <a:off x="395536" y="2230993"/>
            <a:ext cx="8208912" cy="2062103"/>
          </a:xfrm>
          <a:prstGeom prst="rect">
            <a:avLst/>
          </a:prstGeom>
        </p:spPr>
        <p:txBody>
          <a:bodyPr wrap="square">
            <a:spAutoFit/>
          </a:bodyPr>
          <a:lstStyle/>
          <a:p>
            <a:pPr lvl="0" algn="just"/>
            <a:r>
              <a:rPr lang="es-ES_tradnl" sz="3200" dirty="0"/>
              <a:t>Para corrección de fallas, operación y consultas sobre la máquina VAN DORN Modelo 150-RS-8F de la empresa TECNITROQUEL S.A., referirse al manual de usuario.</a:t>
            </a:r>
            <a:endParaRPr lang="es-EC" sz="3200" dirty="0"/>
          </a:p>
        </p:txBody>
      </p:sp>
    </p:spTree>
    <p:extLst>
      <p:ext uri="{BB962C8B-B14F-4D97-AF65-F5344CB8AC3E}">
        <p14:creationId xmlns:p14="http://schemas.microsoft.com/office/powerpoint/2010/main" val="254040984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084168" y="6356350"/>
            <a:ext cx="611088" cy="365125"/>
          </a:xfrm>
        </p:spPr>
        <p:txBody>
          <a:bodyPr/>
          <a:lstStyle/>
          <a:p>
            <a:fld id="{43AF908C-076E-4FB3-8B0D-B1FA4702EDFF}" type="slidenum">
              <a:rPr lang="es-ES" smtClean="0">
                <a:solidFill>
                  <a:prstClr val="black"/>
                </a:solidFill>
              </a:rPr>
              <a:pPr/>
              <a:t>123</a:t>
            </a:fld>
            <a:endParaRPr lang="es-ES" dirty="0">
              <a:solidFill>
                <a:prstClr val="black"/>
              </a:solidFill>
            </a:endParaRPr>
          </a:p>
        </p:txBody>
      </p:sp>
      <p:sp>
        <p:nvSpPr>
          <p:cNvPr id="8" name="7 Rectángulo"/>
          <p:cNvSpPr/>
          <p:nvPr/>
        </p:nvSpPr>
        <p:spPr>
          <a:xfrm>
            <a:off x="144016" y="2492896"/>
            <a:ext cx="8892480" cy="1938992"/>
          </a:xfrm>
          <a:prstGeom prst="rect">
            <a:avLst/>
          </a:prstGeom>
          <a:noFill/>
        </p:spPr>
        <p:txBody>
          <a:bodyPr wrap="square" lIns="91440" tIns="45720" rIns="91440" bIns="45720">
            <a:spAutoFit/>
          </a:bodyPr>
          <a:lstStyle/>
          <a:p>
            <a:pPr algn="ctr"/>
            <a:r>
              <a:rPr lang="es-ES" sz="6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GRACIAS POR LA ATENCIÓN PRESTADA</a:t>
            </a:r>
            <a:endParaRPr lang="es-E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Tree>
    <p:extLst>
      <p:ext uri="{BB962C8B-B14F-4D97-AF65-F5344CB8AC3E}">
        <p14:creationId xmlns:p14="http://schemas.microsoft.com/office/powerpoint/2010/main" val="37791720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13</a:t>
            </a:fld>
            <a:endParaRPr lang="es-ES" dirty="0">
              <a:solidFill>
                <a:prstClr val="black"/>
              </a:solidFill>
            </a:endParaRPr>
          </a:p>
        </p:txBody>
      </p:sp>
      <p:sp>
        <p:nvSpPr>
          <p:cNvPr id="8" name="7 Rectángulo"/>
          <p:cNvSpPr/>
          <p:nvPr/>
        </p:nvSpPr>
        <p:spPr>
          <a:xfrm>
            <a:off x="3739335" y="551384"/>
            <a:ext cx="2046394"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Los Plásticos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graphicFrame>
        <p:nvGraphicFramePr>
          <p:cNvPr id="23" name="9 Diagrama"/>
          <p:cNvGraphicFramePr/>
          <p:nvPr>
            <p:extLst>
              <p:ext uri="{D42A27DB-BD31-4B8C-83A1-F6EECF244321}">
                <p14:modId xmlns:p14="http://schemas.microsoft.com/office/powerpoint/2010/main" val="782483735"/>
              </p:ext>
            </p:extLst>
          </p:nvPr>
        </p:nvGraphicFramePr>
        <p:xfrm>
          <a:off x="488333" y="1125187"/>
          <a:ext cx="8275853" cy="4822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78260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539080" cy="365125"/>
          </a:xfrm>
        </p:spPr>
        <p:txBody>
          <a:bodyPr/>
          <a:lstStyle/>
          <a:p>
            <a:fld id="{43AF908C-076E-4FB3-8B0D-B1FA4702EDFF}" type="slidenum">
              <a:rPr lang="es-ES" smtClean="0">
                <a:solidFill>
                  <a:prstClr val="black"/>
                </a:solidFill>
              </a:rPr>
              <a:pPr/>
              <a:t>14</a:t>
            </a:fld>
            <a:endParaRPr lang="es-ES" dirty="0">
              <a:solidFill>
                <a:prstClr val="black"/>
              </a:solidFill>
            </a:endParaRPr>
          </a:p>
        </p:txBody>
      </p:sp>
      <p:sp>
        <p:nvSpPr>
          <p:cNvPr id="11"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3"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graphicFrame>
        <p:nvGraphicFramePr>
          <p:cNvPr id="14" name="13 Diagrama"/>
          <p:cNvGraphicFramePr/>
          <p:nvPr>
            <p:extLst>
              <p:ext uri="{D42A27DB-BD31-4B8C-83A1-F6EECF244321}">
                <p14:modId xmlns:p14="http://schemas.microsoft.com/office/powerpoint/2010/main" val="1845458252"/>
              </p:ext>
            </p:extLst>
          </p:nvPr>
        </p:nvGraphicFramePr>
        <p:xfrm>
          <a:off x="413792" y="1338266"/>
          <a:ext cx="8424936" cy="4606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7 Rectángulo"/>
          <p:cNvSpPr/>
          <p:nvPr/>
        </p:nvSpPr>
        <p:spPr>
          <a:xfrm>
            <a:off x="3739335" y="551384"/>
            <a:ext cx="2046394"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Los Plásticos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301578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56176" y="6356350"/>
            <a:ext cx="504056" cy="365125"/>
          </a:xfrm>
        </p:spPr>
        <p:txBody>
          <a:bodyPr/>
          <a:lstStyle/>
          <a:p>
            <a:fld id="{43AF908C-076E-4FB3-8B0D-B1FA4702EDFF}" type="slidenum">
              <a:rPr lang="es-ES" smtClean="0">
                <a:solidFill>
                  <a:prstClr val="black"/>
                </a:solidFill>
              </a:rPr>
              <a:pPr/>
              <a:t>15</a:t>
            </a:fld>
            <a:endParaRPr lang="es-ES" dirty="0">
              <a:solidFill>
                <a:prstClr val="black"/>
              </a:solidFill>
            </a:endParaRPr>
          </a:p>
        </p:txBody>
      </p:sp>
      <p:sp>
        <p:nvSpPr>
          <p:cNvPr id="11"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3"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graphicFrame>
        <p:nvGraphicFramePr>
          <p:cNvPr id="16" name="9 Diagrama"/>
          <p:cNvGraphicFramePr/>
          <p:nvPr>
            <p:extLst>
              <p:ext uri="{D42A27DB-BD31-4B8C-83A1-F6EECF244321}">
                <p14:modId xmlns:p14="http://schemas.microsoft.com/office/powerpoint/2010/main" val="1901746766"/>
              </p:ext>
            </p:extLst>
          </p:nvPr>
        </p:nvGraphicFramePr>
        <p:xfrm>
          <a:off x="488333" y="1257609"/>
          <a:ext cx="8275853" cy="4822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7 Rectángulo"/>
          <p:cNvSpPr/>
          <p:nvPr/>
        </p:nvSpPr>
        <p:spPr>
          <a:xfrm>
            <a:off x="3739335" y="551384"/>
            <a:ext cx="2046394"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Los Plásticos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9510087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539080" cy="365125"/>
          </a:xfrm>
        </p:spPr>
        <p:txBody>
          <a:bodyPr/>
          <a:lstStyle/>
          <a:p>
            <a:fld id="{43AF908C-076E-4FB3-8B0D-B1FA4702EDFF}" type="slidenum">
              <a:rPr lang="es-ES" smtClean="0">
                <a:solidFill>
                  <a:prstClr val="black"/>
                </a:solidFill>
              </a:rPr>
              <a:pPr/>
              <a:t>16</a:t>
            </a:fld>
            <a:endParaRPr lang="es-ES" dirty="0">
              <a:solidFill>
                <a:prstClr val="black"/>
              </a:solidFill>
            </a:endParaRPr>
          </a:p>
        </p:txBody>
      </p:sp>
      <p:sp>
        <p:nvSpPr>
          <p:cNvPr id="11"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3"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graphicFrame>
        <p:nvGraphicFramePr>
          <p:cNvPr id="14" name="9 Diagrama"/>
          <p:cNvGraphicFramePr/>
          <p:nvPr>
            <p:extLst>
              <p:ext uri="{D42A27DB-BD31-4B8C-83A1-F6EECF244321}">
                <p14:modId xmlns:p14="http://schemas.microsoft.com/office/powerpoint/2010/main" val="3695716824"/>
              </p:ext>
            </p:extLst>
          </p:nvPr>
        </p:nvGraphicFramePr>
        <p:xfrm>
          <a:off x="539551" y="1196752"/>
          <a:ext cx="8275853" cy="4462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7 Rectángulo"/>
          <p:cNvSpPr/>
          <p:nvPr/>
        </p:nvSpPr>
        <p:spPr>
          <a:xfrm>
            <a:off x="3739335" y="551384"/>
            <a:ext cx="2046394"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Los Plásticos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744324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539080" cy="365125"/>
          </a:xfrm>
        </p:spPr>
        <p:txBody>
          <a:bodyPr/>
          <a:lstStyle/>
          <a:p>
            <a:fld id="{43AF908C-076E-4FB3-8B0D-B1FA4702EDFF}" type="slidenum">
              <a:rPr lang="es-ES" smtClean="0">
                <a:solidFill>
                  <a:prstClr val="black"/>
                </a:solidFill>
              </a:rPr>
              <a:pPr/>
              <a:t>17</a:t>
            </a:fld>
            <a:endParaRPr lang="es-ES" dirty="0">
              <a:solidFill>
                <a:prstClr val="black"/>
              </a:solidFill>
            </a:endParaRPr>
          </a:p>
        </p:txBody>
      </p:sp>
      <p:sp>
        <p:nvSpPr>
          <p:cNvPr id="9"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graphicFrame>
        <p:nvGraphicFramePr>
          <p:cNvPr id="13" name="9 Diagrama"/>
          <p:cNvGraphicFramePr/>
          <p:nvPr>
            <p:extLst>
              <p:ext uri="{D42A27DB-BD31-4B8C-83A1-F6EECF244321}">
                <p14:modId xmlns:p14="http://schemas.microsoft.com/office/powerpoint/2010/main" val="3601892536"/>
              </p:ext>
            </p:extLst>
          </p:nvPr>
        </p:nvGraphicFramePr>
        <p:xfrm>
          <a:off x="539551" y="1196753"/>
          <a:ext cx="8275853"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CuadroTexto"/>
          <p:cNvSpPr txBox="1"/>
          <p:nvPr/>
        </p:nvSpPr>
        <p:spPr>
          <a:xfrm>
            <a:off x="2843808" y="5157192"/>
            <a:ext cx="5616624" cy="523220"/>
          </a:xfrm>
          <a:prstGeom prst="rect">
            <a:avLst/>
          </a:prstGeom>
        </p:spPr>
        <p:txBody>
          <a:bodyPr wrap="square" rtlCol="0">
            <a:spAutoFit/>
          </a:bodyPr>
          <a:lstStyle/>
          <a:p>
            <a:r>
              <a:rPr lang="es-EC" sz="1400" dirty="0" smtClean="0"/>
              <a:t>En el modelo de inyección se emplea como materia prima los termoplásticos.</a:t>
            </a:r>
          </a:p>
        </p:txBody>
      </p:sp>
      <p:sp>
        <p:nvSpPr>
          <p:cNvPr id="10" name="9 Rectángulo"/>
          <p:cNvSpPr/>
          <p:nvPr/>
        </p:nvSpPr>
        <p:spPr>
          <a:xfrm>
            <a:off x="3739335" y="551384"/>
            <a:ext cx="2046394"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Los Plásticos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42352265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18</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graphicFrame>
        <p:nvGraphicFramePr>
          <p:cNvPr id="8" name="9 Diagrama"/>
          <p:cNvGraphicFramePr/>
          <p:nvPr>
            <p:extLst>
              <p:ext uri="{D42A27DB-BD31-4B8C-83A1-F6EECF244321}">
                <p14:modId xmlns:p14="http://schemas.microsoft.com/office/powerpoint/2010/main" val="416993870"/>
              </p:ext>
            </p:extLst>
          </p:nvPr>
        </p:nvGraphicFramePr>
        <p:xfrm>
          <a:off x="539551" y="1196753"/>
          <a:ext cx="8275853" cy="4536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11 Rectángulo"/>
          <p:cNvSpPr/>
          <p:nvPr/>
        </p:nvSpPr>
        <p:spPr>
          <a:xfrm>
            <a:off x="3739335" y="551384"/>
            <a:ext cx="2046394"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Los Plásticos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8989201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19</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graphicFrame>
        <p:nvGraphicFramePr>
          <p:cNvPr id="8" name="9 Diagrama"/>
          <p:cNvGraphicFramePr/>
          <p:nvPr>
            <p:extLst>
              <p:ext uri="{D42A27DB-BD31-4B8C-83A1-F6EECF244321}">
                <p14:modId xmlns:p14="http://schemas.microsoft.com/office/powerpoint/2010/main" val="2162135466"/>
              </p:ext>
            </p:extLst>
          </p:nvPr>
        </p:nvGraphicFramePr>
        <p:xfrm>
          <a:off x="539551" y="1196753"/>
          <a:ext cx="8275853" cy="4536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11 Rectángulo"/>
          <p:cNvSpPr/>
          <p:nvPr/>
        </p:nvSpPr>
        <p:spPr>
          <a:xfrm>
            <a:off x="3739335" y="551384"/>
            <a:ext cx="2046394"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Los Plásticos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60702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99256" y="2780928"/>
            <a:ext cx="8077200" cy="206210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b="1" dirty="0"/>
              <a:t>REPOTENCIACIÓN DEL SISTEMA ELÉCTRICO Y ELECTRÓNICO DE UNA MÁQUINA INYECTORA DE PLÁSTICO VAN DORN MODELO 150-RS-8F PARA LA EMPRESA TECNITROQUEL S.A.</a:t>
            </a:r>
            <a:endParaRPr lang="es-EC" sz="3200" dirty="0"/>
          </a:p>
        </p:txBody>
      </p:sp>
      <p:pic>
        <p:nvPicPr>
          <p:cNvPr id="10" name="Imagen 9"/>
          <p:cNvPicPr>
            <a:picLocks noChangeAspect="1"/>
          </p:cNvPicPr>
          <p:nvPr/>
        </p:nvPicPr>
        <p:blipFill rotWithShape="1">
          <a:blip r:embed="rId2" cstate="print"/>
          <a:srcRect l="14927" t="53301" r="49637" b="28037"/>
          <a:stretch/>
        </p:blipFill>
        <p:spPr>
          <a:xfrm>
            <a:off x="6453254" y="5876168"/>
            <a:ext cx="2655250" cy="721184"/>
          </a:xfrm>
          <a:prstGeom prst="rect">
            <a:avLst/>
          </a:prstGeom>
        </p:spPr>
      </p:pic>
      <p:pic>
        <p:nvPicPr>
          <p:cNvPr id="12" name="Imagen 11"/>
          <p:cNvPicPr>
            <a:picLocks noChangeAspect="1"/>
          </p:cNvPicPr>
          <p:nvPr/>
        </p:nvPicPr>
        <p:blipFill rotWithShape="1">
          <a:blip r:embed="rId2" cstate="print"/>
          <a:srcRect l="14927" t="53301" r="49637" b="28037"/>
          <a:stretch/>
        </p:blipFill>
        <p:spPr>
          <a:xfrm>
            <a:off x="1260294" y="1037417"/>
            <a:ext cx="6863798" cy="1370796"/>
          </a:xfrm>
          <a:prstGeom prst="rect">
            <a:avLst/>
          </a:prstGeom>
        </p:spPr>
      </p:pic>
    </p:spTree>
    <p:extLst>
      <p:ext uri="{BB962C8B-B14F-4D97-AF65-F5344CB8AC3E}">
        <p14:creationId xmlns:p14="http://schemas.microsoft.com/office/powerpoint/2010/main" val="1022157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20</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1986192" y="548680"/>
            <a:ext cx="5682152" cy="830997"/>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Los </a:t>
            </a: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Plásticos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Plásticos para </a:t>
            </a:r>
          </a:p>
          <a:p>
            <a:pPr algn="ct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procesado por inyección</a:t>
            </a:r>
            <a:endParaRPr lang="es-E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12" name="9 Diagrama"/>
          <p:cNvGraphicFramePr/>
          <p:nvPr>
            <p:extLst>
              <p:ext uri="{D42A27DB-BD31-4B8C-83A1-F6EECF244321}">
                <p14:modId xmlns:p14="http://schemas.microsoft.com/office/powerpoint/2010/main" val="4166936484"/>
              </p:ext>
            </p:extLst>
          </p:nvPr>
        </p:nvGraphicFramePr>
        <p:xfrm>
          <a:off x="12545" y="1484784"/>
          <a:ext cx="4104457"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Resultado de imagen para estructura polietileno de baja densida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11069" y="1988840"/>
            <a:ext cx="4465387" cy="7200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31200" t="41865" r="28940" b="24242"/>
          <a:stretch/>
        </p:blipFill>
        <p:spPr bwMode="auto">
          <a:xfrm>
            <a:off x="4280910" y="2924944"/>
            <a:ext cx="4689082" cy="30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1408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21</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1986192" y="548680"/>
            <a:ext cx="5538136" cy="830997"/>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Los </a:t>
            </a: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Plásticos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Plásticos para </a:t>
            </a:r>
          </a:p>
          <a:p>
            <a:pPr algn="ct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procesado por inyección</a:t>
            </a:r>
            <a:endParaRPr lang="es-E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12" name="9 Diagrama"/>
          <p:cNvGraphicFramePr/>
          <p:nvPr>
            <p:extLst>
              <p:ext uri="{D42A27DB-BD31-4B8C-83A1-F6EECF244321}">
                <p14:modId xmlns:p14="http://schemas.microsoft.com/office/powerpoint/2010/main" val="4179392415"/>
              </p:ext>
            </p:extLst>
          </p:nvPr>
        </p:nvGraphicFramePr>
        <p:xfrm>
          <a:off x="12545" y="1484784"/>
          <a:ext cx="4104457"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1123" t="36906" r="25483" b="24007"/>
          <a:stretch/>
        </p:blipFill>
        <p:spPr bwMode="auto">
          <a:xfrm>
            <a:off x="4355976" y="1988840"/>
            <a:ext cx="4393198"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92295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22</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graphicFrame>
        <p:nvGraphicFramePr>
          <p:cNvPr id="12" name="9 Diagrama"/>
          <p:cNvGraphicFramePr/>
          <p:nvPr>
            <p:extLst>
              <p:ext uri="{D42A27DB-BD31-4B8C-83A1-F6EECF244321}">
                <p14:modId xmlns:p14="http://schemas.microsoft.com/office/powerpoint/2010/main" val="2788693961"/>
              </p:ext>
            </p:extLst>
          </p:nvPr>
        </p:nvGraphicFramePr>
        <p:xfrm>
          <a:off x="12545" y="1484784"/>
          <a:ext cx="4104457"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9921" t="27381" r="33068" b="15909"/>
          <a:stretch/>
        </p:blipFill>
        <p:spPr bwMode="auto">
          <a:xfrm>
            <a:off x="4355976" y="1700808"/>
            <a:ext cx="4445115" cy="4148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Rectángulo"/>
          <p:cNvSpPr/>
          <p:nvPr/>
        </p:nvSpPr>
        <p:spPr>
          <a:xfrm>
            <a:off x="1986192" y="548680"/>
            <a:ext cx="5538136" cy="830997"/>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Los </a:t>
            </a: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Plásticos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Plásticos para </a:t>
            </a:r>
          </a:p>
          <a:p>
            <a:pPr algn="ct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procesado por inyección</a:t>
            </a:r>
            <a:endParaRPr lang="es-E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5372885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23</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graphicFrame>
        <p:nvGraphicFramePr>
          <p:cNvPr id="13" name="9 Diagrama"/>
          <p:cNvGraphicFramePr/>
          <p:nvPr>
            <p:extLst>
              <p:ext uri="{D42A27DB-BD31-4B8C-83A1-F6EECF244321}">
                <p14:modId xmlns:p14="http://schemas.microsoft.com/office/powerpoint/2010/main" val="1884299566"/>
              </p:ext>
            </p:extLst>
          </p:nvPr>
        </p:nvGraphicFramePr>
        <p:xfrm>
          <a:off x="539551" y="1564343"/>
          <a:ext cx="8275853" cy="4095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13 Rectángulo"/>
          <p:cNvSpPr/>
          <p:nvPr/>
        </p:nvSpPr>
        <p:spPr>
          <a:xfrm>
            <a:off x="1986192" y="548680"/>
            <a:ext cx="5538136" cy="830997"/>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Los </a:t>
            </a: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Plásticos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Plásticos para </a:t>
            </a:r>
          </a:p>
          <a:p>
            <a:pPr algn="ct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procesado por inyección</a:t>
            </a:r>
            <a:endParaRPr lang="es-E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8561406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24</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1043608" y="548680"/>
            <a:ext cx="7543448"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Máquinas Inyectoras de plástico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8" name="Picture 2" descr="Resultado de imagen para unidades de una máquina inyectora"/>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3528" y="1195012"/>
            <a:ext cx="5760640" cy="475316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11 Grupo"/>
          <p:cNvGrpSpPr/>
          <p:nvPr/>
        </p:nvGrpSpPr>
        <p:grpSpPr>
          <a:xfrm>
            <a:off x="6310338" y="2052069"/>
            <a:ext cx="2294110" cy="3033115"/>
            <a:chOff x="4762672" y="649645"/>
            <a:chExt cx="2294110" cy="3033115"/>
          </a:xfrm>
        </p:grpSpPr>
        <p:sp>
          <p:nvSpPr>
            <p:cNvPr id="14" name="13 Rectángulo"/>
            <p:cNvSpPr/>
            <p:nvPr/>
          </p:nvSpPr>
          <p:spPr>
            <a:xfrm>
              <a:off x="4762672" y="649645"/>
              <a:ext cx="2294110" cy="303311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14 Rectángulo"/>
            <p:cNvSpPr/>
            <p:nvPr/>
          </p:nvSpPr>
          <p:spPr>
            <a:xfrm>
              <a:off x="4762672" y="649645"/>
              <a:ext cx="2294110" cy="303311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l" defTabSz="844550">
                <a:lnSpc>
                  <a:spcPct val="90000"/>
                </a:lnSpc>
                <a:spcBef>
                  <a:spcPct val="0"/>
                </a:spcBef>
                <a:spcAft>
                  <a:spcPct val="35000"/>
                </a:spcAft>
              </a:pPr>
              <a:r>
                <a:rPr lang="es-EC" sz="1900" b="1" kern="1200" dirty="0" smtClean="0"/>
                <a:t>UNIDADES DE LA MÁQUINA:</a:t>
              </a:r>
              <a:endParaRPr lang="es-EC" sz="1900" b="1" kern="1200" dirty="0" smtClean="0"/>
            </a:p>
            <a:p>
              <a:pPr marL="285750" lvl="0" indent="-285750" algn="just" defTabSz="844550">
                <a:lnSpc>
                  <a:spcPct val="90000"/>
                </a:lnSpc>
                <a:spcBef>
                  <a:spcPct val="0"/>
                </a:spcBef>
                <a:spcAft>
                  <a:spcPct val="35000"/>
                </a:spcAft>
                <a:buFont typeface="Arial" pitchFamily="34" charset="0"/>
                <a:buChar char="•"/>
              </a:pPr>
              <a:r>
                <a:rPr lang="es-EC" dirty="0" smtClean="0"/>
                <a:t>Sección o Unidad de inyección.</a:t>
              </a:r>
            </a:p>
            <a:p>
              <a:pPr marL="285750" lvl="0" indent="-285750" algn="just" defTabSz="844550">
                <a:lnSpc>
                  <a:spcPct val="90000"/>
                </a:lnSpc>
                <a:spcBef>
                  <a:spcPct val="0"/>
                </a:spcBef>
                <a:spcAft>
                  <a:spcPct val="35000"/>
                </a:spcAft>
                <a:buFont typeface="Arial" pitchFamily="34" charset="0"/>
                <a:buChar char="•"/>
              </a:pPr>
              <a:r>
                <a:rPr lang="es-EC" sz="1800" kern="1200" dirty="0" smtClean="0"/>
                <a:t>Sección o Unidad de cierre.</a:t>
              </a:r>
            </a:p>
            <a:p>
              <a:pPr marL="285750" lvl="0" indent="-285750" algn="just" defTabSz="844550">
                <a:lnSpc>
                  <a:spcPct val="90000"/>
                </a:lnSpc>
                <a:spcBef>
                  <a:spcPct val="0"/>
                </a:spcBef>
                <a:spcAft>
                  <a:spcPct val="35000"/>
                </a:spcAft>
                <a:buFont typeface="Arial" pitchFamily="34" charset="0"/>
                <a:buChar char="•"/>
              </a:pPr>
              <a:r>
                <a:rPr lang="es-EC" dirty="0" smtClean="0"/>
                <a:t>Sección o Unidad de potencia.</a:t>
              </a:r>
            </a:p>
            <a:p>
              <a:pPr marL="285750" lvl="0" indent="-285750" algn="just" defTabSz="844550">
                <a:lnSpc>
                  <a:spcPct val="90000"/>
                </a:lnSpc>
                <a:spcBef>
                  <a:spcPct val="0"/>
                </a:spcBef>
                <a:spcAft>
                  <a:spcPct val="35000"/>
                </a:spcAft>
                <a:buFont typeface="Arial" pitchFamily="34" charset="0"/>
                <a:buChar char="•"/>
              </a:pPr>
              <a:r>
                <a:rPr lang="es-EC" sz="1800" kern="1200" dirty="0" smtClean="0"/>
                <a:t>Sección o Unidad de control.</a:t>
              </a:r>
              <a:endParaRPr lang="es-EC" sz="1800" kern="1200" dirty="0" smtClean="0"/>
            </a:p>
          </p:txBody>
        </p:sp>
      </p:grpSp>
    </p:spTree>
    <p:extLst>
      <p:ext uri="{BB962C8B-B14F-4D97-AF65-F5344CB8AC3E}">
        <p14:creationId xmlns:p14="http://schemas.microsoft.com/office/powerpoint/2010/main" val="39047804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25</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3" name="12 Rectángulo"/>
          <p:cNvSpPr/>
          <p:nvPr/>
        </p:nvSpPr>
        <p:spPr>
          <a:xfrm>
            <a:off x="1043608" y="548680"/>
            <a:ext cx="7543448"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Máquinas Inyectoras de plástico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UNIDADES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146" name="Picture 2" descr="http://4.bp.blogspot.com/-yJcb6q4zKQM/TfYseVLIDHI/AAAAAAAAAWY/GSneWDaHvNA/s1600/partes+inyectora.JPG"/>
          <p:cNvPicPr>
            <a:picLocks noChangeAspect="1" noChangeArrowheads="1"/>
          </p:cNvPicPr>
          <p:nvPr/>
        </p:nvPicPr>
        <p:blipFill rotWithShape="1">
          <a:blip r:embed="rId3">
            <a:extLst>
              <a:ext uri="{28A0092B-C50C-407E-A947-70E740481C1C}">
                <a14:useLocalDpi xmlns:a14="http://schemas.microsoft.com/office/drawing/2010/main" val="0"/>
              </a:ext>
            </a:extLst>
          </a:blip>
          <a:srcRect l="15791" t="10296" r="23394" b="8290"/>
          <a:stretch/>
        </p:blipFill>
        <p:spPr bwMode="auto">
          <a:xfrm>
            <a:off x="395536" y="1556792"/>
            <a:ext cx="4350327" cy="331123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16 Grupo"/>
          <p:cNvGrpSpPr/>
          <p:nvPr/>
        </p:nvGrpSpPr>
        <p:grpSpPr>
          <a:xfrm>
            <a:off x="5221678" y="1196752"/>
            <a:ext cx="3454777" cy="4536504"/>
            <a:chOff x="4762672" y="649645"/>
            <a:chExt cx="2294110" cy="3033115"/>
          </a:xfrm>
        </p:grpSpPr>
        <p:sp>
          <p:nvSpPr>
            <p:cNvPr id="18" name="17 Rectángulo"/>
            <p:cNvSpPr/>
            <p:nvPr/>
          </p:nvSpPr>
          <p:spPr>
            <a:xfrm>
              <a:off x="4762672" y="649645"/>
              <a:ext cx="2294110" cy="303311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18 Rectángulo"/>
            <p:cNvSpPr/>
            <p:nvPr/>
          </p:nvSpPr>
          <p:spPr>
            <a:xfrm>
              <a:off x="4762672" y="649645"/>
              <a:ext cx="2294110" cy="303311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l" defTabSz="844550">
                <a:lnSpc>
                  <a:spcPct val="90000"/>
                </a:lnSpc>
                <a:spcBef>
                  <a:spcPct val="0"/>
                </a:spcBef>
                <a:spcAft>
                  <a:spcPct val="35000"/>
                </a:spcAft>
              </a:pPr>
              <a:r>
                <a:rPr lang="es-EC" sz="1900" b="1" kern="1200" dirty="0" smtClean="0"/>
                <a:t>UNIDAD INYECTORA: </a:t>
              </a:r>
              <a:r>
                <a:rPr lang="es-EC" sz="1900" kern="1200" dirty="0" smtClean="0"/>
                <a:t>Sus funciones son cargar, fundir, inyectar y mantener a presión el material, sus partes son:</a:t>
              </a:r>
            </a:p>
            <a:p>
              <a:pPr marL="285750" lvl="0" indent="-285750" algn="just" defTabSz="844550">
                <a:lnSpc>
                  <a:spcPct val="90000"/>
                </a:lnSpc>
                <a:spcBef>
                  <a:spcPct val="0"/>
                </a:spcBef>
                <a:spcAft>
                  <a:spcPct val="35000"/>
                </a:spcAft>
                <a:buFont typeface="Arial" pitchFamily="34" charset="0"/>
                <a:buChar char="•"/>
              </a:pPr>
              <a:r>
                <a:rPr lang="es-EC" dirty="0" smtClean="0"/>
                <a:t>Tolva de ingreso de material.</a:t>
              </a:r>
            </a:p>
            <a:p>
              <a:pPr marL="285750" lvl="0" indent="-285750" algn="just" defTabSz="844550">
                <a:lnSpc>
                  <a:spcPct val="90000"/>
                </a:lnSpc>
                <a:spcBef>
                  <a:spcPct val="0"/>
                </a:spcBef>
                <a:spcAft>
                  <a:spcPct val="35000"/>
                </a:spcAft>
                <a:buFont typeface="Arial" pitchFamily="34" charset="0"/>
                <a:buChar char="•"/>
              </a:pPr>
              <a:r>
                <a:rPr lang="es-EC" sz="1800" kern="1200" dirty="0" smtClean="0"/>
                <a:t>Anillos calentadores.</a:t>
              </a:r>
            </a:p>
            <a:p>
              <a:pPr marL="285750" lvl="0" indent="-285750" algn="just" defTabSz="844550">
                <a:lnSpc>
                  <a:spcPct val="90000"/>
                </a:lnSpc>
                <a:spcBef>
                  <a:spcPct val="0"/>
                </a:spcBef>
                <a:spcAft>
                  <a:spcPct val="35000"/>
                </a:spcAft>
                <a:buFont typeface="Arial" pitchFamily="34" charset="0"/>
                <a:buChar char="•"/>
              </a:pPr>
              <a:r>
                <a:rPr lang="es-EC" dirty="0" smtClean="0"/>
                <a:t>Tornillo y pistón.</a:t>
              </a:r>
            </a:p>
            <a:p>
              <a:pPr marL="285750" lvl="0" indent="-285750" algn="just" defTabSz="844550">
                <a:lnSpc>
                  <a:spcPct val="90000"/>
                </a:lnSpc>
                <a:spcBef>
                  <a:spcPct val="0"/>
                </a:spcBef>
                <a:spcAft>
                  <a:spcPct val="35000"/>
                </a:spcAft>
                <a:buFont typeface="Arial" pitchFamily="34" charset="0"/>
                <a:buChar char="•"/>
              </a:pPr>
              <a:r>
                <a:rPr lang="es-EC" dirty="0" smtClean="0"/>
                <a:t>Motor.</a:t>
              </a:r>
            </a:p>
            <a:p>
              <a:pPr lvl="0" algn="just" defTabSz="844550">
                <a:lnSpc>
                  <a:spcPct val="90000"/>
                </a:lnSpc>
                <a:spcBef>
                  <a:spcPct val="0"/>
                </a:spcBef>
                <a:spcAft>
                  <a:spcPct val="35000"/>
                </a:spcAft>
              </a:pPr>
              <a:endParaRPr lang="es-EC" dirty="0"/>
            </a:p>
            <a:p>
              <a:pPr lvl="0" algn="just" defTabSz="844550">
                <a:lnSpc>
                  <a:spcPct val="90000"/>
                </a:lnSpc>
                <a:spcBef>
                  <a:spcPct val="0"/>
                </a:spcBef>
                <a:spcAft>
                  <a:spcPct val="35000"/>
                </a:spcAft>
              </a:pPr>
              <a:r>
                <a:rPr lang="es-EC" dirty="0" smtClean="0"/>
                <a:t>Principales tipos de Unidades de Inyección son:</a:t>
              </a:r>
            </a:p>
            <a:p>
              <a:pPr marL="285750" lvl="0" indent="-285750" algn="just" defTabSz="844550">
                <a:lnSpc>
                  <a:spcPct val="90000"/>
                </a:lnSpc>
                <a:spcBef>
                  <a:spcPct val="0"/>
                </a:spcBef>
                <a:spcAft>
                  <a:spcPct val="35000"/>
                </a:spcAft>
                <a:buFont typeface="Arial" pitchFamily="34" charset="0"/>
                <a:buChar char="•"/>
              </a:pPr>
              <a:r>
                <a:rPr lang="es-EC" dirty="0" smtClean="0"/>
                <a:t>Unidad de pistón de una fase.</a:t>
              </a:r>
            </a:p>
            <a:p>
              <a:pPr marL="285750" lvl="0" indent="-285750" algn="just" defTabSz="844550">
                <a:lnSpc>
                  <a:spcPct val="90000"/>
                </a:lnSpc>
                <a:spcBef>
                  <a:spcPct val="0"/>
                </a:spcBef>
                <a:spcAft>
                  <a:spcPct val="35000"/>
                </a:spcAft>
                <a:buFont typeface="Arial" pitchFamily="34" charset="0"/>
                <a:buChar char="•"/>
              </a:pPr>
              <a:r>
                <a:rPr lang="es-EC" dirty="0" smtClean="0"/>
                <a:t>Unidad de dos fases pistón y tornillo.</a:t>
              </a:r>
            </a:p>
            <a:p>
              <a:pPr marL="285750" lvl="0" indent="-285750" algn="just" defTabSz="844550">
                <a:lnSpc>
                  <a:spcPct val="90000"/>
                </a:lnSpc>
                <a:spcBef>
                  <a:spcPct val="0"/>
                </a:spcBef>
                <a:spcAft>
                  <a:spcPct val="35000"/>
                </a:spcAft>
                <a:buFont typeface="Arial" pitchFamily="34" charset="0"/>
                <a:buChar char="•"/>
              </a:pPr>
              <a:r>
                <a:rPr lang="es-EC" dirty="0" smtClean="0"/>
                <a:t>Unidad con tornillo alternativo.</a:t>
              </a:r>
            </a:p>
          </p:txBody>
        </p:sp>
      </p:grpSp>
    </p:spTree>
    <p:extLst>
      <p:ext uri="{BB962C8B-B14F-4D97-AF65-F5344CB8AC3E}">
        <p14:creationId xmlns:p14="http://schemas.microsoft.com/office/powerpoint/2010/main" val="26796998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26</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3" name="12 Rectángulo"/>
          <p:cNvSpPr/>
          <p:nvPr/>
        </p:nvSpPr>
        <p:spPr>
          <a:xfrm>
            <a:off x="323528" y="548680"/>
            <a:ext cx="8784976"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Máquinas Inyectoras de plástico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UNIDADES – U. INYECTORA</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mc:AlternateContent xmlns:mc="http://schemas.openxmlformats.org/markup-compatibility/2006">
        <mc:Choice xmlns:a14="http://schemas.microsoft.com/office/drawing/2010/main" Requires="a14">
          <p:graphicFrame>
            <p:nvGraphicFramePr>
              <p:cNvPr id="12" name="9 Diagrama"/>
              <p:cNvGraphicFramePr/>
              <p:nvPr>
                <p:extLst>
                  <p:ext uri="{D42A27DB-BD31-4B8C-83A1-F6EECF244321}">
                    <p14:modId xmlns:p14="http://schemas.microsoft.com/office/powerpoint/2010/main" val="811279932"/>
                  </p:ext>
                </p:extLst>
              </p:nvPr>
            </p:nvGraphicFramePr>
            <p:xfrm>
              <a:off x="488333" y="1071900"/>
              <a:ext cx="8275853" cy="487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p:graphicFrame>
            <p:nvGraphicFramePr>
              <p:cNvPr id="12" name="9 Diagrama"/>
              <p:cNvGraphicFramePr/>
              <p:nvPr>
                <p:extLst>
                  <p:ext uri="{D42A27DB-BD31-4B8C-83A1-F6EECF244321}">
                    <p14:modId xmlns:p14="http://schemas.microsoft.com/office/powerpoint/2010/main" val="811279932"/>
                  </p:ext>
                </p:extLst>
              </p:nvPr>
            </p:nvGraphicFramePr>
            <p:xfrm>
              <a:off x="488333" y="1071900"/>
              <a:ext cx="8275853" cy="4876276"/>
            </p:xfrm>
            <a:graphic>
              <a:graphicData uri="http://schemas.openxmlformats.org/drawingml/2006/diagram">
                <dgm:relIds xmlns:dgm="http://schemas.openxmlformats.org/drawingml/2006/diagram" xmlns:r="http://schemas.openxmlformats.org/officeDocument/2006/relationships" r:dm="rId8" r:lo="rId4" r:qs="rId5" r:cs="rId6"/>
              </a:graphicData>
            </a:graphic>
          </p:graphicFrame>
        </mc:Fallback>
      </mc:AlternateContent>
    </p:spTree>
    <p:extLst>
      <p:ext uri="{BB962C8B-B14F-4D97-AF65-F5344CB8AC3E}">
        <p14:creationId xmlns:p14="http://schemas.microsoft.com/office/powerpoint/2010/main" val="7985195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27</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3" name="12 Rectángulo"/>
          <p:cNvSpPr/>
          <p:nvPr/>
        </p:nvSpPr>
        <p:spPr>
          <a:xfrm>
            <a:off x="1043608" y="548680"/>
            <a:ext cx="7543448"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Máquinas Inyectoras de plástico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UNIDADES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nvGrpSpPr>
          <p:cNvPr id="17" name="16 Grupo"/>
          <p:cNvGrpSpPr/>
          <p:nvPr/>
        </p:nvGrpSpPr>
        <p:grpSpPr>
          <a:xfrm>
            <a:off x="5221678" y="1628800"/>
            <a:ext cx="3454777" cy="3528392"/>
            <a:chOff x="4762672" y="649645"/>
            <a:chExt cx="2294110" cy="3033115"/>
          </a:xfrm>
        </p:grpSpPr>
        <p:sp>
          <p:nvSpPr>
            <p:cNvPr id="18" name="17 Rectángulo"/>
            <p:cNvSpPr/>
            <p:nvPr/>
          </p:nvSpPr>
          <p:spPr>
            <a:xfrm>
              <a:off x="4762672" y="649645"/>
              <a:ext cx="2294110" cy="303311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18 Rectángulo"/>
            <p:cNvSpPr/>
            <p:nvPr/>
          </p:nvSpPr>
          <p:spPr>
            <a:xfrm>
              <a:off x="4762672" y="649645"/>
              <a:ext cx="2294110" cy="303311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l" defTabSz="844550">
                <a:lnSpc>
                  <a:spcPct val="90000"/>
                </a:lnSpc>
                <a:spcBef>
                  <a:spcPct val="0"/>
                </a:spcBef>
                <a:spcAft>
                  <a:spcPct val="35000"/>
                </a:spcAft>
              </a:pPr>
              <a:r>
                <a:rPr lang="es-EC" sz="1900" b="1" kern="1200" dirty="0" smtClean="0"/>
                <a:t>UNIDAD DE CIERRE: </a:t>
              </a:r>
              <a:r>
                <a:rPr lang="es-EC" sz="1900" kern="1200" dirty="0" smtClean="0"/>
                <a:t>Sus funciones principales son sujetar el molde en la inyección, suministrar la fuerza para mantener cerradas o abiertas las dos mitades del molde, sus partes son:</a:t>
              </a:r>
            </a:p>
            <a:p>
              <a:pPr marL="285750" lvl="0" indent="-285750" algn="just" defTabSz="844550">
                <a:lnSpc>
                  <a:spcPct val="90000"/>
                </a:lnSpc>
                <a:spcBef>
                  <a:spcPct val="0"/>
                </a:spcBef>
                <a:spcAft>
                  <a:spcPct val="35000"/>
                </a:spcAft>
                <a:buFont typeface="Arial" pitchFamily="34" charset="0"/>
                <a:buChar char="•"/>
              </a:pPr>
              <a:r>
                <a:rPr lang="es-EC" dirty="0" smtClean="0"/>
                <a:t>Plato móvil.</a:t>
              </a:r>
            </a:p>
            <a:p>
              <a:pPr marL="285750" lvl="0" indent="-285750" algn="just" defTabSz="844550">
                <a:lnSpc>
                  <a:spcPct val="90000"/>
                </a:lnSpc>
                <a:spcBef>
                  <a:spcPct val="0"/>
                </a:spcBef>
                <a:spcAft>
                  <a:spcPct val="35000"/>
                </a:spcAft>
                <a:buFont typeface="Arial" pitchFamily="34" charset="0"/>
                <a:buChar char="•"/>
              </a:pPr>
              <a:r>
                <a:rPr lang="es-EC" sz="1800" kern="1200" dirty="0" smtClean="0"/>
                <a:t>Plato fijo.</a:t>
              </a:r>
            </a:p>
            <a:p>
              <a:pPr marL="285750" lvl="0" indent="-285750" algn="just" defTabSz="844550">
                <a:lnSpc>
                  <a:spcPct val="90000"/>
                </a:lnSpc>
                <a:spcBef>
                  <a:spcPct val="0"/>
                </a:spcBef>
                <a:spcAft>
                  <a:spcPct val="35000"/>
                </a:spcAft>
                <a:buFont typeface="Arial" pitchFamily="34" charset="0"/>
                <a:buChar char="•"/>
              </a:pPr>
              <a:r>
                <a:rPr lang="es-EC" dirty="0" smtClean="0"/>
                <a:t>Mecanismos de cierre.</a:t>
              </a:r>
            </a:p>
            <a:p>
              <a:pPr marL="285750" lvl="0" indent="-285750" algn="just" defTabSz="844550">
                <a:lnSpc>
                  <a:spcPct val="90000"/>
                </a:lnSpc>
                <a:spcBef>
                  <a:spcPct val="0"/>
                </a:spcBef>
                <a:spcAft>
                  <a:spcPct val="35000"/>
                </a:spcAft>
                <a:buFont typeface="Arial" pitchFamily="34" charset="0"/>
                <a:buChar char="•"/>
              </a:pPr>
              <a:r>
                <a:rPr lang="es-EC" dirty="0" smtClean="0"/>
                <a:t>Sistema mecánico con rodillera.</a:t>
              </a:r>
            </a:p>
            <a:p>
              <a:pPr marL="285750" lvl="0" indent="-285750" algn="just" defTabSz="844550">
                <a:lnSpc>
                  <a:spcPct val="90000"/>
                </a:lnSpc>
                <a:spcBef>
                  <a:spcPct val="0"/>
                </a:spcBef>
                <a:spcAft>
                  <a:spcPct val="35000"/>
                </a:spcAft>
                <a:buFont typeface="Arial" pitchFamily="34" charset="0"/>
                <a:buChar char="•"/>
              </a:pPr>
              <a:r>
                <a:rPr lang="es-EC" dirty="0" smtClean="0"/>
                <a:t>Sistema hidráulico.</a:t>
              </a:r>
            </a:p>
          </p:txBody>
        </p:sp>
      </p:grpSp>
      <p:pic>
        <p:nvPicPr>
          <p:cNvPr id="7170" name="Picture 2" descr="Resultado de imagen para Unidad de cierre de una máquina inyectora"/>
          <p:cNvPicPr>
            <a:picLocks noChangeAspect="1" noChangeArrowheads="1"/>
          </p:cNvPicPr>
          <p:nvPr/>
        </p:nvPicPr>
        <p:blipFill rotWithShape="1">
          <a:blip r:embed="rId3">
            <a:extLst>
              <a:ext uri="{28A0092B-C50C-407E-A947-70E740481C1C}">
                <a14:useLocalDpi xmlns:a14="http://schemas.microsoft.com/office/drawing/2010/main" val="0"/>
              </a:ext>
            </a:extLst>
          </a:blip>
          <a:srcRect l="55414" b="12632"/>
          <a:stretch/>
        </p:blipFill>
        <p:spPr bwMode="auto">
          <a:xfrm>
            <a:off x="333088" y="1749760"/>
            <a:ext cx="4482244" cy="343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6668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28</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3" name="12 Rectángulo"/>
          <p:cNvSpPr/>
          <p:nvPr/>
        </p:nvSpPr>
        <p:spPr>
          <a:xfrm>
            <a:off x="1043608" y="548680"/>
            <a:ext cx="7543448"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Máquinas Inyectoras de plástico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UNIDADES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12" name="9 Diagrama"/>
          <p:cNvGraphicFramePr/>
          <p:nvPr>
            <p:extLst>
              <p:ext uri="{D42A27DB-BD31-4B8C-83A1-F6EECF244321}">
                <p14:modId xmlns:p14="http://schemas.microsoft.com/office/powerpoint/2010/main" val="3997157110"/>
              </p:ext>
            </p:extLst>
          </p:nvPr>
        </p:nvGraphicFramePr>
        <p:xfrm>
          <a:off x="539551" y="1071900"/>
          <a:ext cx="8275853" cy="487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97775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29</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3" name="12 Rectángulo"/>
          <p:cNvSpPr/>
          <p:nvPr/>
        </p:nvSpPr>
        <p:spPr>
          <a:xfrm>
            <a:off x="0" y="548680"/>
            <a:ext cx="9108504"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Máquinas Inyectoras de plástico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UNIDADES – U. CONTROL</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8" name="7 Diagrama"/>
          <p:cNvGraphicFramePr/>
          <p:nvPr>
            <p:extLst>
              <p:ext uri="{D42A27DB-BD31-4B8C-83A1-F6EECF244321}">
                <p14:modId xmlns:p14="http://schemas.microsoft.com/office/powerpoint/2010/main" val="806074104"/>
              </p:ext>
            </p:extLst>
          </p:nvPr>
        </p:nvGraphicFramePr>
        <p:xfrm>
          <a:off x="413792" y="1069374"/>
          <a:ext cx="8424936" cy="4822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37083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66755" y="6356350"/>
            <a:ext cx="393477" cy="365125"/>
          </a:xfrm>
        </p:spPr>
        <p:txBody>
          <a:bodyPr/>
          <a:lstStyle/>
          <a:p>
            <a:fld id="{43AF908C-076E-4FB3-8B0D-B1FA4702EDFF}" type="slidenum">
              <a:rPr lang="es-ES" smtClean="0">
                <a:solidFill>
                  <a:prstClr val="black"/>
                </a:solidFill>
              </a:rPr>
              <a:pPr/>
              <a:t>3</a:t>
            </a:fld>
            <a:endParaRPr lang="es-ES" dirty="0">
              <a:solidFill>
                <a:prstClr val="black"/>
              </a:solidFill>
            </a:endParaRPr>
          </a:p>
        </p:txBody>
      </p:sp>
      <p:sp>
        <p:nvSpPr>
          <p:cNvPr id="6"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graphicFrame>
        <p:nvGraphicFramePr>
          <p:cNvPr id="10" name="9 Diagrama"/>
          <p:cNvGraphicFramePr/>
          <p:nvPr>
            <p:extLst>
              <p:ext uri="{D42A27DB-BD31-4B8C-83A1-F6EECF244321}">
                <p14:modId xmlns:p14="http://schemas.microsoft.com/office/powerpoint/2010/main" val="642085875"/>
              </p:ext>
            </p:extLst>
          </p:nvPr>
        </p:nvGraphicFramePr>
        <p:xfrm>
          <a:off x="1547664" y="155679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10 Rectángulo"/>
          <p:cNvSpPr/>
          <p:nvPr/>
        </p:nvSpPr>
        <p:spPr>
          <a:xfrm>
            <a:off x="3047347" y="692573"/>
            <a:ext cx="3430298" cy="923330"/>
          </a:xfrm>
          <a:prstGeom prst="rect">
            <a:avLst/>
          </a:prstGeom>
          <a:noFill/>
        </p:spPr>
        <p:txBody>
          <a:bodyPr wrap="none" lIns="91440" tIns="45720" rIns="91440" bIns="45720">
            <a:spAutoFit/>
          </a:bodyPr>
          <a:lstStyle/>
          <a:p>
            <a:pPr algn="ctr"/>
            <a:r>
              <a:rPr lang="es-E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Contenidos</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8" name="Imagen 4"/>
          <p:cNvPicPr>
            <a:picLocks noChangeAspect="1"/>
          </p:cNvPicPr>
          <p:nvPr/>
        </p:nvPicPr>
        <p:blipFill rotWithShape="1">
          <a:blip r:embed="rId7" cstate="print"/>
          <a:srcRect l="14927" t="53301" r="49637" b="28037"/>
          <a:stretch/>
        </p:blipFill>
        <p:spPr>
          <a:xfrm>
            <a:off x="6517947" y="5872832"/>
            <a:ext cx="2590557" cy="721184"/>
          </a:xfrm>
          <a:prstGeom prst="rect">
            <a:avLst/>
          </a:prstGeom>
        </p:spPr>
      </p:pic>
    </p:spTree>
    <p:extLst>
      <p:ext uri="{BB962C8B-B14F-4D97-AF65-F5344CB8AC3E}">
        <p14:creationId xmlns:p14="http://schemas.microsoft.com/office/powerpoint/2010/main" val="29568227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539080" cy="365125"/>
          </a:xfrm>
        </p:spPr>
        <p:txBody>
          <a:bodyPr/>
          <a:lstStyle/>
          <a:p>
            <a:fld id="{43AF908C-076E-4FB3-8B0D-B1FA4702EDFF}" type="slidenum">
              <a:rPr lang="es-ES" smtClean="0">
                <a:solidFill>
                  <a:prstClr val="black"/>
                </a:solidFill>
              </a:rPr>
              <a:pPr/>
              <a:t>30</a:t>
            </a:fld>
            <a:endParaRPr lang="es-ES" dirty="0">
              <a:solidFill>
                <a:prstClr val="black"/>
              </a:solidFill>
            </a:endParaRPr>
          </a:p>
        </p:txBody>
      </p:sp>
      <p:graphicFrame>
        <p:nvGraphicFramePr>
          <p:cNvPr id="9" name="9 Diagrama"/>
          <p:cNvGraphicFramePr/>
          <p:nvPr>
            <p:extLst>
              <p:ext uri="{D42A27DB-BD31-4B8C-83A1-F6EECF244321}">
                <p14:modId xmlns:p14="http://schemas.microsoft.com/office/powerpoint/2010/main" val="4054147204"/>
              </p:ext>
            </p:extLst>
          </p:nvPr>
        </p:nvGraphicFramePr>
        <p:xfrm>
          <a:off x="611560" y="1268760"/>
          <a:ext cx="8275853" cy="4679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7" cstate="print"/>
          <a:srcRect l="14927" t="53301" r="49637" b="28037"/>
          <a:stretch/>
        </p:blipFill>
        <p:spPr>
          <a:xfrm>
            <a:off x="6625451" y="5948176"/>
            <a:ext cx="2483053" cy="721184"/>
          </a:xfrm>
          <a:prstGeom prst="rect">
            <a:avLst/>
          </a:prstGeom>
        </p:spPr>
      </p:pic>
      <p:sp>
        <p:nvSpPr>
          <p:cNvPr id="7" name="6 Rectángulo"/>
          <p:cNvSpPr/>
          <p:nvPr/>
        </p:nvSpPr>
        <p:spPr>
          <a:xfrm>
            <a:off x="0" y="548680"/>
            <a:ext cx="9108504" cy="830997"/>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Máquinas Inyectoras de plástico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UNIDADES – U. CONTROL-S. AUTOMATIZADOS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7978192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31</a:t>
            </a:fld>
            <a:endParaRPr lang="es-ES">
              <a:solidFill>
                <a:prstClr val="black"/>
              </a:solidFill>
            </a:endParaRPr>
          </a:p>
        </p:txBody>
      </p:sp>
      <p:graphicFrame>
        <p:nvGraphicFramePr>
          <p:cNvPr id="9" name="9 Diagrama"/>
          <p:cNvGraphicFramePr/>
          <p:nvPr>
            <p:extLst>
              <p:ext uri="{D42A27DB-BD31-4B8C-83A1-F6EECF244321}">
                <p14:modId xmlns:p14="http://schemas.microsoft.com/office/powerpoint/2010/main" val="637503578"/>
              </p:ext>
            </p:extLst>
          </p:nvPr>
        </p:nvGraphicFramePr>
        <p:xfrm>
          <a:off x="488333" y="1125187"/>
          <a:ext cx="8275853" cy="4822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7" cstate="print"/>
          <a:srcRect l="14927" t="53301" r="49637" b="28037"/>
          <a:stretch/>
        </p:blipFill>
        <p:spPr>
          <a:xfrm>
            <a:off x="6625451" y="5948176"/>
            <a:ext cx="2483053" cy="721184"/>
          </a:xfrm>
          <a:prstGeom prst="rect">
            <a:avLst/>
          </a:prstGeom>
        </p:spPr>
      </p:pic>
      <p:sp>
        <p:nvSpPr>
          <p:cNvPr id="12" name="11 Rectángulo"/>
          <p:cNvSpPr/>
          <p:nvPr/>
        </p:nvSpPr>
        <p:spPr>
          <a:xfrm>
            <a:off x="0" y="548680"/>
            <a:ext cx="9108504" cy="830997"/>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Máquinas Inyectoras de plástico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UNIDADES – U. CONTROL-S. AUTOMATIZADOS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2094335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32</a:t>
            </a:fld>
            <a:endParaRPr lang="es-ES" dirty="0">
              <a:solidFill>
                <a:prstClr val="black"/>
              </a:solidFill>
            </a:endParaRPr>
          </a:p>
        </p:txBody>
      </p:sp>
      <p:sp>
        <p:nvSpPr>
          <p:cNvPr id="8" name="7 Rectángulo"/>
          <p:cNvSpPr/>
          <p:nvPr/>
        </p:nvSpPr>
        <p:spPr>
          <a:xfrm>
            <a:off x="2160325" y="5579948"/>
            <a:ext cx="4718343" cy="461665"/>
          </a:xfrm>
          <a:prstGeom prst="rect">
            <a:avLst/>
          </a:prstGeom>
          <a:noFill/>
        </p:spPr>
        <p:txBody>
          <a:bodyPr wrap="none" lIns="91440" tIns="45720" rIns="91440" bIns="45720">
            <a:spAutoFit/>
          </a:bodyPr>
          <a:lstStyle/>
          <a:p>
            <a:pPr algn="ctr"/>
            <a:r>
              <a:rPr lang="es-ES"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Partes de un </a:t>
            </a:r>
            <a:r>
              <a:rPr lang="es-E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a:t>
            </a:r>
            <a:r>
              <a:rPr lang="es-ES"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istema Automatizado</a:t>
            </a:r>
            <a:endParaRPr lang="es-E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9" name="9 Diagrama"/>
          <p:cNvGraphicFramePr/>
          <p:nvPr>
            <p:extLst>
              <p:ext uri="{D42A27DB-BD31-4B8C-83A1-F6EECF244321}">
                <p14:modId xmlns:p14="http://schemas.microsoft.com/office/powerpoint/2010/main" val="2357088575"/>
              </p:ext>
            </p:extLst>
          </p:nvPr>
        </p:nvGraphicFramePr>
        <p:xfrm>
          <a:off x="-48160" y="1268760"/>
          <a:ext cx="9163025" cy="44975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7" cstate="print"/>
          <a:srcRect l="14927" t="53301" r="49637" b="28037"/>
          <a:stretch/>
        </p:blipFill>
        <p:spPr>
          <a:xfrm>
            <a:off x="6625451" y="5948176"/>
            <a:ext cx="2483053" cy="721184"/>
          </a:xfrm>
          <a:prstGeom prst="rect">
            <a:avLst/>
          </a:prstGeom>
        </p:spPr>
      </p:pic>
      <p:sp>
        <p:nvSpPr>
          <p:cNvPr id="15" name="14 Rectángulo"/>
          <p:cNvSpPr/>
          <p:nvPr/>
        </p:nvSpPr>
        <p:spPr>
          <a:xfrm>
            <a:off x="0" y="548680"/>
            <a:ext cx="9108504" cy="830997"/>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Máquinas Inyectoras de plástico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UNIDADES – U. CONTROL-S. AUTOMATIZADOS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2248751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33</a:t>
            </a:fld>
            <a:endParaRPr lang="es-ES">
              <a:solidFill>
                <a:prstClr val="black"/>
              </a:solidFill>
            </a:endParaRPr>
          </a:p>
        </p:txBody>
      </p:sp>
      <p:graphicFrame>
        <p:nvGraphicFramePr>
          <p:cNvPr id="9" name="9 Diagrama"/>
          <p:cNvGraphicFramePr/>
          <p:nvPr>
            <p:extLst>
              <p:ext uri="{D42A27DB-BD31-4B8C-83A1-F6EECF244321}">
                <p14:modId xmlns:p14="http://schemas.microsoft.com/office/powerpoint/2010/main" val="1833321504"/>
              </p:ext>
            </p:extLst>
          </p:nvPr>
        </p:nvGraphicFramePr>
        <p:xfrm>
          <a:off x="488333" y="1125187"/>
          <a:ext cx="8620171" cy="4822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7" cstate="print"/>
          <a:srcRect l="14927" t="53301" r="49637" b="28037"/>
          <a:stretch/>
        </p:blipFill>
        <p:spPr>
          <a:xfrm>
            <a:off x="6625451" y="5948176"/>
            <a:ext cx="2483053" cy="721184"/>
          </a:xfrm>
          <a:prstGeom prst="rect">
            <a:avLst/>
          </a:prstGeom>
        </p:spPr>
      </p:pic>
      <p:sp>
        <p:nvSpPr>
          <p:cNvPr id="7" name="6 Rectángulo"/>
          <p:cNvSpPr/>
          <p:nvPr/>
        </p:nvSpPr>
        <p:spPr>
          <a:xfrm>
            <a:off x="0" y="548680"/>
            <a:ext cx="9108504"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Máquinas Inyectoras de plástico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UNIDADES – U. CONTROL</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9562692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34</a:t>
            </a:fld>
            <a:endParaRPr lang="es-ES">
              <a:solidFill>
                <a:prstClr val="black"/>
              </a:solidFill>
            </a:endParaRPr>
          </a:p>
        </p:txBody>
      </p:sp>
      <p:sp>
        <p:nvSpPr>
          <p:cNvPr id="8"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7" name="6 Rectángulo"/>
          <p:cNvSpPr/>
          <p:nvPr/>
        </p:nvSpPr>
        <p:spPr>
          <a:xfrm>
            <a:off x="0" y="548680"/>
            <a:ext cx="9108504"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Máquinas Inyectoras de plástico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UNIDADES – U. CONTROL - PLC</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12" name="9 Diagrama"/>
          <p:cNvGraphicFramePr/>
          <p:nvPr>
            <p:extLst>
              <p:ext uri="{D42A27DB-BD31-4B8C-83A1-F6EECF244321}">
                <p14:modId xmlns:p14="http://schemas.microsoft.com/office/powerpoint/2010/main" val="2063365181"/>
              </p:ext>
            </p:extLst>
          </p:nvPr>
        </p:nvGraphicFramePr>
        <p:xfrm>
          <a:off x="539551" y="1071900"/>
          <a:ext cx="8275853" cy="487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67735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35</a:t>
            </a:fld>
            <a:endParaRPr lang="es-ES">
              <a:solidFill>
                <a:prstClr val="black"/>
              </a:solidFill>
            </a:endParaRPr>
          </a:p>
        </p:txBody>
      </p:sp>
      <p:sp>
        <p:nvSpPr>
          <p:cNvPr id="8"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7" name="6 Rectángulo"/>
          <p:cNvSpPr/>
          <p:nvPr/>
        </p:nvSpPr>
        <p:spPr>
          <a:xfrm>
            <a:off x="0" y="548680"/>
            <a:ext cx="9108504"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Máquinas Inyectoras de plástico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UNIDADES – U. CONTROL</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12" name="9 Diagrama"/>
          <p:cNvGraphicFramePr/>
          <p:nvPr>
            <p:extLst>
              <p:ext uri="{D42A27DB-BD31-4B8C-83A1-F6EECF244321}">
                <p14:modId xmlns:p14="http://schemas.microsoft.com/office/powerpoint/2010/main" val="3990849208"/>
              </p:ext>
            </p:extLst>
          </p:nvPr>
        </p:nvGraphicFramePr>
        <p:xfrm>
          <a:off x="488333" y="1125187"/>
          <a:ext cx="8620171" cy="4822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12 Imagen" descr="Tamaños para controladores de temperatura DIN estándar"/>
          <p:cNvPicPr/>
          <p:nvPr/>
        </p:nvPicPr>
        <p:blipFill>
          <a:blip r:embed="rId8">
            <a:extLst>
              <a:ext uri="{28A0092B-C50C-407E-A947-70E740481C1C}">
                <a14:useLocalDpi xmlns:a14="http://schemas.microsoft.com/office/drawing/2010/main" val="0"/>
              </a:ext>
            </a:extLst>
          </a:blip>
          <a:srcRect/>
          <a:stretch>
            <a:fillRect/>
          </a:stretch>
        </p:blipFill>
        <p:spPr bwMode="auto">
          <a:xfrm>
            <a:off x="4499992" y="4725144"/>
            <a:ext cx="2322004" cy="1368152"/>
          </a:xfrm>
          <a:prstGeom prst="rect">
            <a:avLst/>
          </a:prstGeom>
          <a:noFill/>
          <a:ln>
            <a:noFill/>
          </a:ln>
        </p:spPr>
      </p:pic>
    </p:spTree>
    <p:extLst>
      <p:ext uri="{BB962C8B-B14F-4D97-AF65-F5344CB8AC3E}">
        <p14:creationId xmlns:p14="http://schemas.microsoft.com/office/powerpoint/2010/main" val="22026633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36</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1043608" y="548680"/>
            <a:ext cx="7543448"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Máquinas Inyectoras de plástico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13" name="9 Diagrama"/>
          <p:cNvGraphicFramePr/>
          <p:nvPr>
            <p:extLst>
              <p:ext uri="{D42A27DB-BD31-4B8C-83A1-F6EECF244321}">
                <p14:modId xmlns:p14="http://schemas.microsoft.com/office/powerpoint/2010/main" val="24941269"/>
              </p:ext>
            </p:extLst>
          </p:nvPr>
        </p:nvGraphicFramePr>
        <p:xfrm>
          <a:off x="488333" y="1125187"/>
          <a:ext cx="8275853" cy="4822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11128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37</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1043608" y="548680"/>
            <a:ext cx="7543448"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Máquinas Inyectoras de plástico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8" name="9 Diagrama"/>
          <p:cNvGraphicFramePr/>
          <p:nvPr>
            <p:extLst>
              <p:ext uri="{D42A27DB-BD31-4B8C-83A1-F6EECF244321}">
                <p14:modId xmlns:p14="http://schemas.microsoft.com/office/powerpoint/2010/main" val="1715695492"/>
              </p:ext>
            </p:extLst>
          </p:nvPr>
        </p:nvGraphicFramePr>
        <p:xfrm>
          <a:off x="488333" y="1125187"/>
          <a:ext cx="8275853" cy="4822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75580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38</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1043608" y="548680"/>
            <a:ext cx="7543448"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Máquinas Inyectoras de plástico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 PRINCIPALES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21" name="9 Diagrama"/>
          <p:cNvGraphicFramePr/>
          <p:nvPr>
            <p:extLst>
              <p:ext uri="{D42A27DB-BD31-4B8C-83A1-F6EECF244321}">
                <p14:modId xmlns:p14="http://schemas.microsoft.com/office/powerpoint/2010/main" val="3308029722"/>
              </p:ext>
            </p:extLst>
          </p:nvPr>
        </p:nvGraphicFramePr>
        <p:xfrm>
          <a:off x="611560" y="1268760"/>
          <a:ext cx="8275853" cy="4679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65692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39</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1043608" y="548680"/>
            <a:ext cx="7543448"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Máquinas Inyectoras de plástico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 PRINCIPALES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8" name="9 Diagrama"/>
          <p:cNvGraphicFramePr/>
          <p:nvPr>
            <p:extLst>
              <p:ext uri="{D42A27DB-BD31-4B8C-83A1-F6EECF244321}">
                <p14:modId xmlns:p14="http://schemas.microsoft.com/office/powerpoint/2010/main" val="1533894479"/>
              </p:ext>
            </p:extLst>
          </p:nvPr>
        </p:nvGraphicFramePr>
        <p:xfrm>
          <a:off x="611560" y="1268760"/>
          <a:ext cx="8275853" cy="4679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59837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300192" y="6356350"/>
            <a:ext cx="432048" cy="365125"/>
          </a:xfrm>
        </p:spPr>
        <p:txBody>
          <a:bodyPr/>
          <a:lstStyle/>
          <a:p>
            <a:fld id="{43AF908C-076E-4FB3-8B0D-B1FA4702EDFF}" type="slidenum">
              <a:rPr lang="es-ES" smtClean="0"/>
              <a:pPr/>
              <a:t>4</a:t>
            </a:fld>
            <a:endParaRPr lang="es-ES" dirty="0"/>
          </a:p>
        </p:txBody>
      </p:sp>
      <p:sp>
        <p:nvSpPr>
          <p:cNvPr id="6"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RICHARD E. GUAMÁN L.– FEBRERO 2017</a:t>
            </a:r>
          </a:p>
        </p:txBody>
      </p:sp>
      <p:sp>
        <p:nvSpPr>
          <p:cNvPr id="20" name="19 Rectángulo"/>
          <p:cNvSpPr/>
          <p:nvPr/>
        </p:nvSpPr>
        <p:spPr>
          <a:xfrm>
            <a:off x="2850989" y="849486"/>
            <a:ext cx="3823034" cy="923330"/>
          </a:xfrm>
          <a:prstGeom prst="rect">
            <a:avLst/>
          </a:prstGeom>
          <a:noFill/>
        </p:spPr>
        <p:txBody>
          <a:bodyPr wrap="non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Introducción</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21" name="20 Diagrama"/>
          <p:cNvGraphicFramePr/>
          <p:nvPr>
            <p:extLst>
              <p:ext uri="{D42A27DB-BD31-4B8C-83A1-F6EECF244321}">
                <p14:modId xmlns:p14="http://schemas.microsoft.com/office/powerpoint/2010/main" val="3670839289"/>
              </p:ext>
            </p:extLst>
          </p:nvPr>
        </p:nvGraphicFramePr>
        <p:xfrm>
          <a:off x="1524000" y="174126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8" name="Imagen 4"/>
          <p:cNvPicPr>
            <a:picLocks noChangeAspect="1"/>
          </p:cNvPicPr>
          <p:nvPr/>
        </p:nvPicPr>
        <p:blipFill rotWithShape="1">
          <a:blip r:embed="rId7" cstate="print"/>
          <a:srcRect l="14927" t="53301" r="49637" b="28037"/>
          <a:stretch/>
        </p:blipFill>
        <p:spPr>
          <a:xfrm>
            <a:off x="6625451" y="5948176"/>
            <a:ext cx="2483053" cy="721184"/>
          </a:xfrm>
          <a:prstGeom prst="rect">
            <a:avLst/>
          </a:prstGeom>
        </p:spPr>
      </p:pic>
    </p:spTree>
    <p:extLst>
      <p:ext uri="{BB962C8B-B14F-4D97-AF65-F5344CB8AC3E}">
        <p14:creationId xmlns:p14="http://schemas.microsoft.com/office/powerpoint/2010/main" val="40473223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40</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1043608" y="548680"/>
            <a:ext cx="7543448"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Máquinas Inyectoras de plástico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 PRINCIPALES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8" name="9 Diagrama"/>
          <p:cNvGraphicFramePr/>
          <p:nvPr>
            <p:extLst>
              <p:ext uri="{D42A27DB-BD31-4B8C-83A1-F6EECF244321}">
                <p14:modId xmlns:p14="http://schemas.microsoft.com/office/powerpoint/2010/main" val="3250964047"/>
              </p:ext>
            </p:extLst>
          </p:nvPr>
        </p:nvGraphicFramePr>
        <p:xfrm>
          <a:off x="611560" y="1268760"/>
          <a:ext cx="8275853" cy="4679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43"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33602" t="47443" r="47231" b="29830"/>
          <a:stretch/>
        </p:blipFill>
        <p:spPr bwMode="auto">
          <a:xfrm>
            <a:off x="6692319" y="2276872"/>
            <a:ext cx="2128153"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476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41</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1043608" y="548680"/>
            <a:ext cx="7543448"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Máquinas Inyectoras de plástico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 PRINCIPALES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8" name="9 Diagrama"/>
          <p:cNvGraphicFramePr/>
          <p:nvPr>
            <p:extLst>
              <p:ext uri="{D42A27DB-BD31-4B8C-83A1-F6EECF244321}">
                <p14:modId xmlns:p14="http://schemas.microsoft.com/office/powerpoint/2010/main" val="1963297274"/>
              </p:ext>
            </p:extLst>
          </p:nvPr>
        </p:nvGraphicFramePr>
        <p:xfrm>
          <a:off x="611560" y="1268760"/>
          <a:ext cx="8275853" cy="4679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52579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42</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1043608" y="548680"/>
            <a:ext cx="7543448"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Máquinas Inyectoras de plástico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 PRINCIPALES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8" name="9 Diagrama"/>
          <p:cNvGraphicFramePr/>
          <p:nvPr>
            <p:extLst>
              <p:ext uri="{D42A27DB-BD31-4B8C-83A1-F6EECF244321}">
                <p14:modId xmlns:p14="http://schemas.microsoft.com/office/powerpoint/2010/main" val="1198576349"/>
              </p:ext>
            </p:extLst>
          </p:nvPr>
        </p:nvGraphicFramePr>
        <p:xfrm>
          <a:off x="611560" y="1268760"/>
          <a:ext cx="8275853" cy="4679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26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4713" t="38492" r="32733" b="51515"/>
          <a:stretch/>
        </p:blipFill>
        <p:spPr bwMode="auto">
          <a:xfrm>
            <a:off x="3779912" y="2852936"/>
            <a:ext cx="4235532"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74219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43</a:t>
            </a:fld>
            <a:endParaRPr lang="es-ES" dirty="0">
              <a:solidFill>
                <a:prstClr val="black"/>
              </a:solidFill>
            </a:endParaRPr>
          </a:p>
        </p:txBody>
      </p:sp>
      <p:sp>
        <p:nvSpPr>
          <p:cNvPr id="8" name="7 Rectángulo"/>
          <p:cNvSpPr/>
          <p:nvPr/>
        </p:nvSpPr>
        <p:spPr>
          <a:xfrm>
            <a:off x="2195736" y="601524"/>
            <a:ext cx="5105437"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Proceso de moldeo por inyección</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3"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graphicFrame>
        <p:nvGraphicFramePr>
          <p:cNvPr id="9" name="9 Diagrama"/>
          <p:cNvGraphicFramePr/>
          <p:nvPr>
            <p:extLst>
              <p:ext uri="{D42A27DB-BD31-4B8C-83A1-F6EECF244321}">
                <p14:modId xmlns:p14="http://schemas.microsoft.com/office/powerpoint/2010/main" val="1505317737"/>
              </p:ext>
            </p:extLst>
          </p:nvPr>
        </p:nvGraphicFramePr>
        <p:xfrm>
          <a:off x="488333" y="1287924"/>
          <a:ext cx="8275853" cy="4660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42976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44</a:t>
            </a:fld>
            <a:endParaRPr lang="es-ES" dirty="0">
              <a:solidFill>
                <a:prstClr val="black"/>
              </a:solidFill>
            </a:endParaRPr>
          </a:p>
        </p:txBody>
      </p:sp>
      <p:sp>
        <p:nvSpPr>
          <p:cNvPr id="8" name="7 Rectángulo"/>
          <p:cNvSpPr/>
          <p:nvPr/>
        </p:nvSpPr>
        <p:spPr>
          <a:xfrm>
            <a:off x="2195736" y="601524"/>
            <a:ext cx="5105437"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Proceso de moldeo por inyección</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3"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graphicFrame>
        <p:nvGraphicFramePr>
          <p:cNvPr id="10" name="9 Diagrama"/>
          <p:cNvGraphicFramePr/>
          <p:nvPr>
            <p:extLst>
              <p:ext uri="{D42A27DB-BD31-4B8C-83A1-F6EECF244321}">
                <p14:modId xmlns:p14="http://schemas.microsoft.com/office/powerpoint/2010/main" val="3309182256"/>
              </p:ext>
            </p:extLst>
          </p:nvPr>
        </p:nvGraphicFramePr>
        <p:xfrm>
          <a:off x="611560" y="1268760"/>
          <a:ext cx="8275853" cy="4679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3015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45</a:t>
            </a:fld>
            <a:endParaRPr lang="es-ES" dirty="0">
              <a:solidFill>
                <a:prstClr val="black"/>
              </a:solidFill>
            </a:endParaRPr>
          </a:p>
        </p:txBody>
      </p:sp>
      <p:sp>
        <p:nvSpPr>
          <p:cNvPr id="8" name="7 Rectángulo"/>
          <p:cNvSpPr/>
          <p:nvPr/>
        </p:nvSpPr>
        <p:spPr>
          <a:xfrm>
            <a:off x="2195736" y="601524"/>
            <a:ext cx="5105437"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Proceso de moldeo por inyección</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3"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graphicFrame>
        <p:nvGraphicFramePr>
          <p:cNvPr id="15" name="9 Diagrama"/>
          <p:cNvGraphicFramePr/>
          <p:nvPr>
            <p:extLst>
              <p:ext uri="{D42A27DB-BD31-4B8C-83A1-F6EECF244321}">
                <p14:modId xmlns:p14="http://schemas.microsoft.com/office/powerpoint/2010/main" val="3964431483"/>
              </p:ext>
            </p:extLst>
          </p:nvPr>
        </p:nvGraphicFramePr>
        <p:xfrm>
          <a:off x="610527" y="1030288"/>
          <a:ext cx="8275853" cy="4679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626" name="Picture 2" descr="Resultado de imagen para partes del tornillo de inyección de una inyectora"/>
          <p:cNvPicPr>
            <a:picLocks noChangeAspect="1" noChangeArrowheads="1"/>
          </p:cNvPicPr>
          <p:nvPr/>
        </p:nvPicPr>
        <p:blipFill rotWithShape="1">
          <a:blip r:embed="rId8">
            <a:extLst>
              <a:ext uri="{28A0092B-C50C-407E-A947-70E740481C1C}">
                <a14:useLocalDpi xmlns:a14="http://schemas.microsoft.com/office/drawing/2010/main" val="0"/>
              </a:ext>
            </a:extLst>
          </a:blip>
          <a:srcRect l="475" r="9661" b="8785"/>
          <a:stretch/>
        </p:blipFill>
        <p:spPr bwMode="auto">
          <a:xfrm>
            <a:off x="395536" y="4941168"/>
            <a:ext cx="6192688" cy="113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23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46</a:t>
            </a:fld>
            <a:endParaRPr lang="es-ES" dirty="0">
              <a:solidFill>
                <a:prstClr val="black"/>
              </a:solidFill>
            </a:endParaRPr>
          </a:p>
        </p:txBody>
      </p:sp>
      <p:sp>
        <p:nvSpPr>
          <p:cNvPr id="8" name="7 Rectángulo"/>
          <p:cNvSpPr/>
          <p:nvPr/>
        </p:nvSpPr>
        <p:spPr>
          <a:xfrm>
            <a:off x="2195736" y="601524"/>
            <a:ext cx="5105437"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Proceso de moldeo por inyección</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3"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graphicFrame>
        <p:nvGraphicFramePr>
          <p:cNvPr id="9" name="9 Diagrama"/>
          <p:cNvGraphicFramePr/>
          <p:nvPr>
            <p:extLst>
              <p:ext uri="{D42A27DB-BD31-4B8C-83A1-F6EECF244321}">
                <p14:modId xmlns:p14="http://schemas.microsoft.com/office/powerpoint/2010/main" val="2413063344"/>
              </p:ext>
            </p:extLst>
          </p:nvPr>
        </p:nvGraphicFramePr>
        <p:xfrm>
          <a:off x="611560" y="1268760"/>
          <a:ext cx="8275853" cy="4679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17464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467072" cy="365125"/>
          </a:xfrm>
        </p:spPr>
        <p:txBody>
          <a:bodyPr/>
          <a:lstStyle/>
          <a:p>
            <a:fld id="{43AF908C-076E-4FB3-8B0D-B1FA4702EDFF}" type="slidenum">
              <a:rPr lang="es-ES" smtClean="0">
                <a:solidFill>
                  <a:prstClr val="black"/>
                </a:solidFill>
              </a:rPr>
              <a:pPr/>
              <a:t>47</a:t>
            </a:fld>
            <a:endParaRPr lang="es-ES" dirty="0">
              <a:solidFill>
                <a:prstClr val="black"/>
              </a:solidFill>
            </a:endParaRPr>
          </a:p>
        </p:txBody>
      </p:sp>
      <p:sp>
        <p:nvSpPr>
          <p:cNvPr id="8" name="7 Rectángulo"/>
          <p:cNvSpPr/>
          <p:nvPr/>
        </p:nvSpPr>
        <p:spPr>
          <a:xfrm>
            <a:off x="1305561" y="601524"/>
            <a:ext cx="6885796"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Proceso de moldeo por inyección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 INYECCIÓN</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3"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graphicFrame>
        <p:nvGraphicFramePr>
          <p:cNvPr id="9" name="9 Diagrama"/>
          <p:cNvGraphicFramePr/>
          <p:nvPr>
            <p:extLst>
              <p:ext uri="{D42A27DB-BD31-4B8C-83A1-F6EECF244321}">
                <p14:modId xmlns:p14="http://schemas.microsoft.com/office/powerpoint/2010/main" val="804992229"/>
              </p:ext>
            </p:extLst>
          </p:nvPr>
        </p:nvGraphicFramePr>
        <p:xfrm>
          <a:off x="611560" y="1268760"/>
          <a:ext cx="8275853" cy="4679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765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7695" t="55357" r="37977" b="37689"/>
          <a:stretch/>
        </p:blipFill>
        <p:spPr bwMode="auto">
          <a:xfrm>
            <a:off x="6516216" y="3573016"/>
            <a:ext cx="2301338" cy="508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08819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48</a:t>
            </a:fld>
            <a:endParaRPr lang="es-ES" dirty="0">
              <a:solidFill>
                <a:prstClr val="black"/>
              </a:solidFill>
            </a:endParaRPr>
          </a:p>
        </p:txBody>
      </p:sp>
      <p:sp>
        <p:nvSpPr>
          <p:cNvPr id="8" name="7 Rectángulo"/>
          <p:cNvSpPr/>
          <p:nvPr/>
        </p:nvSpPr>
        <p:spPr>
          <a:xfrm>
            <a:off x="179512" y="694437"/>
            <a:ext cx="8784976"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de la </a:t>
            </a: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Repotenciación</a:t>
            </a:r>
            <a:endParaRPr lang="es-E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9" name="8 Diagrama"/>
          <p:cNvGraphicFramePr/>
          <p:nvPr>
            <p:extLst>
              <p:ext uri="{D42A27DB-BD31-4B8C-83A1-F6EECF244321}">
                <p14:modId xmlns:p14="http://schemas.microsoft.com/office/powerpoint/2010/main" val="605402147"/>
              </p:ext>
            </p:extLst>
          </p:nvPr>
        </p:nvGraphicFramePr>
        <p:xfrm>
          <a:off x="1575882" y="1362440"/>
          <a:ext cx="6884550" cy="4585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7" cstate="print"/>
          <a:srcRect l="14927" t="53301" r="49637" b="28037"/>
          <a:stretch/>
        </p:blipFill>
        <p:spPr>
          <a:xfrm>
            <a:off x="6625451" y="5948176"/>
            <a:ext cx="2483053" cy="721184"/>
          </a:xfrm>
          <a:prstGeom prst="rect">
            <a:avLst/>
          </a:prstGeom>
        </p:spPr>
      </p:pic>
    </p:spTree>
    <p:extLst>
      <p:ext uri="{BB962C8B-B14F-4D97-AF65-F5344CB8AC3E}">
        <p14:creationId xmlns:p14="http://schemas.microsoft.com/office/powerpoint/2010/main" val="23888925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49</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3679674" y="601524"/>
            <a:ext cx="2137573"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4" name="13 Imagen" descr="G:\2.EVIDENCIAS_TESIS\FOTOS Y VIDEOS\IMG-20150526-0005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852" y="1149896"/>
            <a:ext cx="7344816" cy="3431232"/>
          </a:xfrm>
          <a:prstGeom prst="rect">
            <a:avLst/>
          </a:prstGeom>
          <a:noFill/>
          <a:ln>
            <a:noFill/>
          </a:ln>
        </p:spPr>
      </p:pic>
      <p:sp>
        <p:nvSpPr>
          <p:cNvPr id="15" name="14 CuadroTexto"/>
          <p:cNvSpPr txBox="1"/>
          <p:nvPr/>
        </p:nvSpPr>
        <p:spPr>
          <a:xfrm>
            <a:off x="1763688" y="4678378"/>
            <a:ext cx="5760640" cy="707886"/>
          </a:xfrm>
          <a:prstGeom prst="rect">
            <a:avLst/>
          </a:prstGeom>
        </p:spPr>
        <p:txBody>
          <a:bodyPr wrap="square" rtlCol="0">
            <a:spAutoFit/>
          </a:bodyPr>
          <a:lstStyle/>
          <a:p>
            <a:pPr algn="ctr"/>
            <a:r>
              <a:rPr lang="es-EC" sz="2000" b="1" dirty="0" smtClean="0"/>
              <a:t>VISTA GENERAL MÁQUINA VAN DORN SIN FUNCIONAMIENTO</a:t>
            </a:r>
          </a:p>
        </p:txBody>
      </p:sp>
    </p:spTree>
    <p:extLst>
      <p:ext uri="{BB962C8B-B14F-4D97-AF65-F5344CB8AC3E}">
        <p14:creationId xmlns:p14="http://schemas.microsoft.com/office/powerpoint/2010/main" val="3342296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300192" y="6356350"/>
            <a:ext cx="432048" cy="365125"/>
          </a:xfrm>
        </p:spPr>
        <p:txBody>
          <a:bodyPr/>
          <a:lstStyle/>
          <a:p>
            <a:fld id="{43AF908C-076E-4FB3-8B0D-B1FA4702EDFF}" type="slidenum">
              <a:rPr lang="es-ES" smtClean="0">
                <a:solidFill>
                  <a:prstClr val="black"/>
                </a:solidFill>
              </a:rPr>
              <a:pPr/>
              <a:t>5</a:t>
            </a:fld>
            <a:endParaRPr lang="es-ES" dirty="0">
              <a:solidFill>
                <a:prstClr val="black"/>
              </a:solidFill>
            </a:endParaRPr>
          </a:p>
        </p:txBody>
      </p:sp>
      <p:sp>
        <p:nvSpPr>
          <p:cNvPr id="8" name="7 Rectángulo"/>
          <p:cNvSpPr/>
          <p:nvPr/>
        </p:nvSpPr>
        <p:spPr>
          <a:xfrm>
            <a:off x="2917687" y="764704"/>
            <a:ext cx="3689664"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Antecedentes</a:t>
            </a:r>
            <a:endParaRPr lang="es-E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2" name="Diagrama 1"/>
          <p:cNvGraphicFramePr/>
          <p:nvPr>
            <p:extLst>
              <p:ext uri="{D42A27DB-BD31-4B8C-83A1-F6EECF244321}">
                <p14:modId xmlns:p14="http://schemas.microsoft.com/office/powerpoint/2010/main" val="3726144736"/>
              </p:ext>
            </p:extLst>
          </p:nvPr>
        </p:nvGraphicFramePr>
        <p:xfrm>
          <a:off x="1691680" y="1595700"/>
          <a:ext cx="5928320" cy="3865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43669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RICHARD E. GUAMÁN L.– FEBRERO 2017</a:t>
            </a:r>
          </a:p>
        </p:txBody>
      </p:sp>
      <p:pic>
        <p:nvPicPr>
          <p:cNvPr id="11" name="Imagen 4"/>
          <p:cNvPicPr>
            <a:picLocks noChangeAspect="1"/>
          </p:cNvPicPr>
          <p:nvPr/>
        </p:nvPicPr>
        <p:blipFill rotWithShape="1">
          <a:blip r:embed="rId7" cstate="print"/>
          <a:srcRect l="14927" t="53301" r="49637" b="28037"/>
          <a:stretch/>
        </p:blipFill>
        <p:spPr>
          <a:xfrm>
            <a:off x="6625451" y="5948176"/>
            <a:ext cx="2483053" cy="721184"/>
          </a:xfrm>
          <a:prstGeom prst="rect">
            <a:avLst/>
          </a:prstGeom>
        </p:spPr>
      </p:pic>
    </p:spTree>
    <p:extLst>
      <p:ext uri="{BB962C8B-B14F-4D97-AF65-F5344CB8AC3E}">
        <p14:creationId xmlns:p14="http://schemas.microsoft.com/office/powerpoint/2010/main" val="14496734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50</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3679674" y="601524"/>
            <a:ext cx="2137573"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 name="Picture 5" descr="C:\Users\Richard\DOC_RICHARD\TESIS\PASANTIAS\PASANTIAS_RICHARD\APOYOS\richi2\IMG-20150526-000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277471"/>
            <a:ext cx="4104456" cy="34563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Richard\DOC_RICHARD\TESIS\PASANTIAS\PASANTIAS_RICHARD\APOYOS\richi2\IMG-20150526-000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9429" y="1916832"/>
            <a:ext cx="4181043" cy="3816424"/>
          </a:xfrm>
          <a:prstGeom prst="rect">
            <a:avLst/>
          </a:prstGeom>
          <a:noFill/>
          <a:extLst>
            <a:ext uri="{909E8E84-426E-40DD-AFC4-6F175D3DCCD1}">
              <a14:hiddenFill xmlns:a14="http://schemas.microsoft.com/office/drawing/2010/main">
                <a:solidFill>
                  <a:srgbClr val="FFFFFF"/>
                </a:solidFill>
              </a14:hiddenFill>
            </a:ext>
          </a:extLst>
        </p:spPr>
      </p:pic>
      <p:sp>
        <p:nvSpPr>
          <p:cNvPr id="12" name="11 CuadroTexto"/>
          <p:cNvSpPr txBox="1"/>
          <p:nvPr/>
        </p:nvSpPr>
        <p:spPr>
          <a:xfrm>
            <a:off x="257316" y="4869160"/>
            <a:ext cx="4026652" cy="1015663"/>
          </a:xfrm>
          <a:prstGeom prst="rect">
            <a:avLst/>
          </a:prstGeom>
        </p:spPr>
        <p:txBody>
          <a:bodyPr wrap="square" rtlCol="0">
            <a:spAutoFit/>
          </a:bodyPr>
          <a:lstStyle/>
          <a:p>
            <a:pPr algn="ctr"/>
            <a:r>
              <a:rPr lang="es-EC" sz="2000" b="1" dirty="0" smtClean="0"/>
              <a:t>PARTES DE LA MÁQUINA EMPOLVADAS Y SIN FUNCIONAMIENTO.</a:t>
            </a:r>
          </a:p>
        </p:txBody>
      </p:sp>
    </p:spTree>
    <p:extLst>
      <p:ext uri="{BB962C8B-B14F-4D97-AF65-F5344CB8AC3E}">
        <p14:creationId xmlns:p14="http://schemas.microsoft.com/office/powerpoint/2010/main" val="37443832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51</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3679674" y="601524"/>
            <a:ext cx="2137573"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3" name="Picture 2" descr="C:\Users\Richard\DOC_RICHARD\TESIS\PASANTIAS\PASANTIAS_RICHARD\APOYOS\richi2\IMG-20150526-000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272744"/>
            <a:ext cx="4464496" cy="33483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Richard\DOC_RICHARD\TESIS\PASANTIAS\PASANTIAS_RICHARD\APOYOS\richi2\IMG-20150526-000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39" y="2276872"/>
            <a:ext cx="3936437" cy="3528392"/>
          </a:xfrm>
          <a:prstGeom prst="rect">
            <a:avLst/>
          </a:prstGeom>
          <a:noFill/>
          <a:extLst>
            <a:ext uri="{909E8E84-426E-40DD-AFC4-6F175D3DCCD1}">
              <a14:hiddenFill xmlns:a14="http://schemas.microsoft.com/office/drawing/2010/main">
                <a:solidFill>
                  <a:srgbClr val="FFFFFF"/>
                </a:solidFill>
              </a14:hiddenFill>
            </a:ext>
          </a:extLst>
        </p:spPr>
      </p:pic>
      <p:sp>
        <p:nvSpPr>
          <p:cNvPr id="15" name="14 CuadroTexto"/>
          <p:cNvSpPr txBox="1"/>
          <p:nvPr/>
        </p:nvSpPr>
        <p:spPr>
          <a:xfrm>
            <a:off x="257316" y="4869160"/>
            <a:ext cx="4026652" cy="1015663"/>
          </a:xfrm>
          <a:prstGeom prst="rect">
            <a:avLst/>
          </a:prstGeom>
        </p:spPr>
        <p:txBody>
          <a:bodyPr wrap="square" rtlCol="0">
            <a:spAutoFit/>
          </a:bodyPr>
          <a:lstStyle/>
          <a:p>
            <a:pPr algn="ctr"/>
            <a:r>
              <a:rPr lang="es-EC" sz="2000" b="1" dirty="0" smtClean="0"/>
              <a:t>PARTES DE LA MÁQUINA EMPOLVADAS Y SIN FUNCIONAMIENTO.</a:t>
            </a:r>
          </a:p>
        </p:txBody>
      </p:sp>
    </p:spTree>
    <p:extLst>
      <p:ext uri="{BB962C8B-B14F-4D97-AF65-F5344CB8AC3E}">
        <p14:creationId xmlns:p14="http://schemas.microsoft.com/office/powerpoint/2010/main" val="3873670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52</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1936574" y="601524"/>
            <a:ext cx="5623784"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CARACTERÍSTICAS GENERALES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084" t="39904" r="26208" b="35577"/>
          <a:stretch/>
        </p:blipFill>
        <p:spPr bwMode="auto">
          <a:xfrm>
            <a:off x="251520" y="1925692"/>
            <a:ext cx="5004047" cy="3607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5580112" y="2116450"/>
            <a:ext cx="3096344" cy="3416320"/>
          </a:xfrm>
          <a:prstGeom prst="rect">
            <a:avLst/>
          </a:prstGeom>
        </p:spPr>
        <p:txBody>
          <a:bodyPr wrap="square">
            <a:spAutoFit/>
          </a:bodyPr>
          <a:lstStyle/>
          <a:p>
            <a:r>
              <a:rPr lang="es-ES_tradnl" dirty="0"/>
              <a:t>Un análisis previo de la máquina involucra el estado mecánico, eléctrico e hidráulico, </a:t>
            </a:r>
            <a:r>
              <a:rPr lang="es-ES_tradnl" dirty="0" smtClean="0"/>
              <a:t> de esa manera sabremos el estado real y las acciones a tomar. </a:t>
            </a:r>
            <a:r>
              <a:rPr lang="es-ES_tradnl" dirty="0"/>
              <a:t>La máquina </a:t>
            </a:r>
            <a:r>
              <a:rPr lang="es-ES_tradnl" dirty="0" smtClean="0"/>
              <a:t>es </a:t>
            </a:r>
            <a:r>
              <a:rPr lang="es-ES_tradnl" dirty="0"/>
              <a:t>de tornillo alternativo, es decir posee un tornillo el cual además de mezclar el material para su fundición actúa como pistón al momento de la </a:t>
            </a:r>
            <a:r>
              <a:rPr lang="es-ES_tradnl" dirty="0" smtClean="0"/>
              <a:t>inyección.</a:t>
            </a:r>
            <a:endParaRPr lang="es-EC" dirty="0"/>
          </a:p>
        </p:txBody>
      </p:sp>
    </p:spTree>
    <p:extLst>
      <p:ext uri="{BB962C8B-B14F-4D97-AF65-F5344CB8AC3E}">
        <p14:creationId xmlns:p14="http://schemas.microsoft.com/office/powerpoint/2010/main" val="30687791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53</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1936574" y="601524"/>
            <a:ext cx="5623784"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CARACTERÍSTICAS GENERALES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969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008" t="25397" r="4510" b="27183"/>
          <a:stretch/>
        </p:blipFill>
        <p:spPr bwMode="auto">
          <a:xfrm>
            <a:off x="261257" y="1124744"/>
            <a:ext cx="8631224"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99069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54</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1936574" y="601524"/>
            <a:ext cx="5623784"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CARACTERÍSTICAS GENERALES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07" t="17262" r="4176" b="8829"/>
          <a:stretch/>
        </p:blipFill>
        <p:spPr bwMode="auto">
          <a:xfrm>
            <a:off x="144016" y="1124744"/>
            <a:ext cx="8964489" cy="482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1514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55</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1936574" y="601524"/>
            <a:ext cx="5623784"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CARACTERÍSTICAS GENERALES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 name="9 Imagen" descr="C:\Users\Usuario FDG\Pictures\diagrama de bloques.png"/>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r="3931" b="10597"/>
          <a:stretch/>
        </p:blipFill>
        <p:spPr bwMode="auto">
          <a:xfrm>
            <a:off x="683568" y="1412775"/>
            <a:ext cx="7776864" cy="3528393"/>
          </a:xfrm>
          <a:prstGeom prst="rect">
            <a:avLst/>
          </a:prstGeom>
          <a:noFill/>
          <a:ln>
            <a:noFill/>
          </a:ln>
          <a:extLst>
            <a:ext uri="{53640926-AAD7-44D8-BBD7-CCE9431645EC}">
              <a14:shadowObscured xmlns:a14="http://schemas.microsoft.com/office/drawing/2010/main"/>
            </a:ext>
          </a:extLst>
        </p:spPr>
      </p:pic>
      <p:sp>
        <p:nvSpPr>
          <p:cNvPr id="11" name="10 CuadroTexto"/>
          <p:cNvSpPr txBox="1"/>
          <p:nvPr/>
        </p:nvSpPr>
        <p:spPr>
          <a:xfrm>
            <a:off x="1068938" y="5148481"/>
            <a:ext cx="7056784" cy="584775"/>
          </a:xfrm>
          <a:prstGeom prst="rect">
            <a:avLst/>
          </a:prstGeom>
        </p:spPr>
        <p:txBody>
          <a:bodyPr wrap="square" rtlCol="0">
            <a:spAutoFit/>
          </a:bodyPr>
          <a:lstStyle/>
          <a:p>
            <a:pPr algn="ctr"/>
            <a:r>
              <a:rPr lang="es-EC" sz="1600" b="1" dirty="0" smtClean="0"/>
              <a:t>ESQUEMA DE BLOQUES UBICACIÓN  DE SECCIONES PRINCIPALES DE LA MÁQUINA VAN DORN (Vista Aérea)</a:t>
            </a:r>
          </a:p>
        </p:txBody>
      </p:sp>
    </p:spTree>
    <p:extLst>
      <p:ext uri="{BB962C8B-B14F-4D97-AF65-F5344CB8AC3E}">
        <p14:creationId xmlns:p14="http://schemas.microsoft.com/office/powerpoint/2010/main" val="20672200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56</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2000858" y="601524"/>
            <a:ext cx="5495222"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 MECÁNICO E HIDRÁULICO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17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838" t="31944" r="34519" b="16288"/>
          <a:stretch/>
        </p:blipFill>
        <p:spPr bwMode="auto">
          <a:xfrm>
            <a:off x="248883" y="1340768"/>
            <a:ext cx="4499586"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11 Imagen" descr="G:\FOTOS 18-01-2017\IMG_3634.JPG"/>
          <p:cNvPicPr/>
          <p:nvPr/>
        </p:nvPicPr>
        <p:blipFill rotWithShape="1">
          <a:blip r:embed="rId4" cstate="print">
            <a:extLst>
              <a:ext uri="{28A0092B-C50C-407E-A947-70E740481C1C}">
                <a14:useLocalDpi xmlns:a14="http://schemas.microsoft.com/office/drawing/2010/main" val="0"/>
              </a:ext>
            </a:extLst>
          </a:blip>
          <a:srcRect r="48454" b="3359"/>
          <a:stretch/>
        </p:blipFill>
        <p:spPr bwMode="auto">
          <a:xfrm>
            <a:off x="5543007" y="1494638"/>
            <a:ext cx="2701400" cy="1430306"/>
          </a:xfrm>
          <a:prstGeom prst="rect">
            <a:avLst/>
          </a:prstGeom>
          <a:noFill/>
          <a:ln>
            <a:noFill/>
          </a:ln>
          <a:extLst>
            <a:ext uri="{53640926-AAD7-44D8-BBD7-CCE9431645EC}">
              <a14:shadowObscured xmlns:a14="http://schemas.microsoft.com/office/drawing/2010/main"/>
            </a:ext>
          </a:extLst>
        </p:spPr>
      </p:pic>
      <p:pic>
        <p:nvPicPr>
          <p:cNvPr id="13" name="12 Imagen" descr="G:\FOTOS 18-01-2017\IMG_3636.JPG"/>
          <p:cNvPicPr/>
          <p:nvPr/>
        </p:nvPicPr>
        <p:blipFill rotWithShape="1">
          <a:blip r:embed="rId5" cstate="print">
            <a:extLst>
              <a:ext uri="{28A0092B-C50C-407E-A947-70E740481C1C}">
                <a14:useLocalDpi xmlns:a14="http://schemas.microsoft.com/office/drawing/2010/main" val="0"/>
              </a:ext>
            </a:extLst>
          </a:blip>
          <a:srcRect l="52803" t="39909" r="8620"/>
          <a:stretch/>
        </p:blipFill>
        <p:spPr bwMode="auto">
          <a:xfrm>
            <a:off x="5528162" y="3847564"/>
            <a:ext cx="2716245" cy="1669667"/>
          </a:xfrm>
          <a:prstGeom prst="rect">
            <a:avLst/>
          </a:prstGeom>
          <a:noFill/>
          <a:ln>
            <a:noFill/>
          </a:ln>
          <a:extLst>
            <a:ext uri="{53640926-AAD7-44D8-BBD7-CCE9431645EC}">
              <a14:shadowObscured xmlns:a14="http://schemas.microsoft.com/office/drawing/2010/main"/>
            </a:ext>
          </a:extLst>
        </p:spPr>
      </p:pic>
      <p:sp>
        <p:nvSpPr>
          <p:cNvPr id="14" name="13 CuadroTexto"/>
          <p:cNvSpPr txBox="1"/>
          <p:nvPr/>
        </p:nvSpPr>
        <p:spPr>
          <a:xfrm>
            <a:off x="4985792" y="2924944"/>
            <a:ext cx="3600400" cy="307777"/>
          </a:xfrm>
          <a:prstGeom prst="rect">
            <a:avLst/>
          </a:prstGeom>
        </p:spPr>
        <p:txBody>
          <a:bodyPr wrap="square" rtlCol="0">
            <a:spAutoFit/>
          </a:bodyPr>
          <a:lstStyle/>
          <a:p>
            <a:pPr algn="ctr"/>
            <a:r>
              <a:rPr lang="es-EC" sz="1400" b="1" dirty="0" smtClean="0"/>
              <a:t>MANGUERAS HIDRÁULICAS MÁQUINA</a:t>
            </a:r>
          </a:p>
        </p:txBody>
      </p:sp>
      <p:sp>
        <p:nvSpPr>
          <p:cNvPr id="15" name="14 CuadroTexto"/>
          <p:cNvSpPr txBox="1"/>
          <p:nvPr/>
        </p:nvSpPr>
        <p:spPr>
          <a:xfrm>
            <a:off x="5088500" y="5517232"/>
            <a:ext cx="3600400" cy="307777"/>
          </a:xfrm>
          <a:prstGeom prst="rect">
            <a:avLst/>
          </a:prstGeom>
        </p:spPr>
        <p:txBody>
          <a:bodyPr wrap="square" rtlCol="0">
            <a:spAutoFit/>
          </a:bodyPr>
          <a:lstStyle/>
          <a:p>
            <a:pPr algn="ctr"/>
            <a:r>
              <a:rPr lang="es-EC" sz="1400" b="1" dirty="0" smtClean="0"/>
              <a:t>MANGUERAS ELÉCTRICAS MÁQUINA</a:t>
            </a:r>
          </a:p>
        </p:txBody>
      </p:sp>
    </p:spTree>
    <p:extLst>
      <p:ext uri="{BB962C8B-B14F-4D97-AF65-F5344CB8AC3E}">
        <p14:creationId xmlns:p14="http://schemas.microsoft.com/office/powerpoint/2010/main" val="40635998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57</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611560" y="601524"/>
            <a:ext cx="7756034"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 MECÁNICO E HIDRÁULICO – M. GIRO TORNILLO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27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626" t="32738" r="26598" b="21402"/>
          <a:stretch/>
        </p:blipFill>
        <p:spPr bwMode="auto">
          <a:xfrm>
            <a:off x="144016" y="1556792"/>
            <a:ext cx="457200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5 CuadroTexto"/>
          <p:cNvSpPr txBox="1"/>
          <p:nvPr/>
        </p:nvSpPr>
        <p:spPr>
          <a:xfrm>
            <a:off x="4772109" y="2970565"/>
            <a:ext cx="3600400" cy="523220"/>
          </a:xfrm>
          <a:prstGeom prst="rect">
            <a:avLst/>
          </a:prstGeom>
        </p:spPr>
        <p:txBody>
          <a:bodyPr wrap="square" rtlCol="0">
            <a:spAutoFit/>
          </a:bodyPr>
          <a:lstStyle/>
          <a:p>
            <a:pPr algn="ctr"/>
            <a:r>
              <a:rPr lang="es-EC" sz="1400" b="1" dirty="0" smtClean="0"/>
              <a:t>VÁLVULA PARA GIRO DE TORNILLO</a:t>
            </a:r>
          </a:p>
          <a:p>
            <a:pPr algn="ctr"/>
            <a:r>
              <a:rPr lang="es-EC" sz="1400" b="1" dirty="0" smtClean="0"/>
              <a:t> (solenoide X)</a:t>
            </a:r>
          </a:p>
        </p:txBody>
      </p:sp>
      <p:sp>
        <p:nvSpPr>
          <p:cNvPr id="17" name="16 CuadroTexto"/>
          <p:cNvSpPr txBox="1"/>
          <p:nvPr/>
        </p:nvSpPr>
        <p:spPr>
          <a:xfrm>
            <a:off x="5004048" y="5357209"/>
            <a:ext cx="3600400" cy="523220"/>
          </a:xfrm>
          <a:prstGeom prst="rect">
            <a:avLst/>
          </a:prstGeom>
        </p:spPr>
        <p:txBody>
          <a:bodyPr wrap="square" rtlCol="0">
            <a:spAutoFit/>
          </a:bodyPr>
          <a:lstStyle/>
          <a:p>
            <a:pPr algn="ctr"/>
            <a:r>
              <a:rPr lang="es-EC" sz="1400" b="1" dirty="0" smtClean="0"/>
              <a:t>MOTOR HIDRÁULICO PARA GIRO DE TORNILLO</a:t>
            </a:r>
          </a:p>
        </p:txBody>
      </p:sp>
      <p:pic>
        <p:nvPicPr>
          <p:cNvPr id="18" name="17 Imagen" descr="G:\FOTOS 18-01-2017\IMG_3617.JPG"/>
          <p:cNvPicPr/>
          <p:nvPr/>
        </p:nvPicPr>
        <p:blipFill rotWithShape="1">
          <a:blip r:embed="rId4" cstate="print">
            <a:extLst>
              <a:ext uri="{28A0092B-C50C-407E-A947-70E740481C1C}">
                <a14:useLocalDpi xmlns:a14="http://schemas.microsoft.com/office/drawing/2010/main" val="0"/>
              </a:ext>
            </a:extLst>
          </a:blip>
          <a:srcRect r="19658" b="34598"/>
          <a:stretch/>
        </p:blipFill>
        <p:spPr bwMode="auto">
          <a:xfrm>
            <a:off x="5364060" y="1268760"/>
            <a:ext cx="2502916" cy="1718320"/>
          </a:xfrm>
          <a:prstGeom prst="rect">
            <a:avLst/>
          </a:prstGeom>
          <a:noFill/>
          <a:ln>
            <a:noFill/>
          </a:ln>
          <a:extLst>
            <a:ext uri="{53640926-AAD7-44D8-BBD7-CCE9431645EC}">
              <a14:shadowObscured xmlns:a14="http://schemas.microsoft.com/office/drawing/2010/main"/>
            </a:ext>
          </a:extLst>
        </p:spPr>
      </p:pic>
      <p:pic>
        <p:nvPicPr>
          <p:cNvPr id="19" name="18 Imagen" descr="G:\FOTOS 18-01-2017\IMG_3619.JPG"/>
          <p:cNvPicPr/>
          <p:nvPr/>
        </p:nvPicPr>
        <p:blipFill rotWithShape="1">
          <a:blip r:embed="rId5" cstate="print">
            <a:extLst>
              <a:ext uri="{28A0092B-C50C-407E-A947-70E740481C1C}">
                <a14:useLocalDpi xmlns:a14="http://schemas.microsoft.com/office/drawing/2010/main" val="0"/>
              </a:ext>
            </a:extLst>
          </a:blip>
          <a:srcRect t="7767" r="1999" b="13398"/>
          <a:stretch/>
        </p:blipFill>
        <p:spPr bwMode="auto">
          <a:xfrm>
            <a:off x="5364087" y="3686215"/>
            <a:ext cx="2502889" cy="16709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83553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58</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541480" y="601524"/>
            <a:ext cx="7896201"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 MECÁNICO E HIDRÁULICO – M. PARA INYECCIÓN</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37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347" t="22420" r="26933" b="18687"/>
          <a:stretch/>
        </p:blipFill>
        <p:spPr bwMode="auto">
          <a:xfrm>
            <a:off x="179671" y="1268760"/>
            <a:ext cx="4032289"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CuadroTexto"/>
          <p:cNvSpPr txBox="1"/>
          <p:nvPr/>
        </p:nvSpPr>
        <p:spPr>
          <a:xfrm>
            <a:off x="4896036" y="2887215"/>
            <a:ext cx="3600400" cy="523220"/>
          </a:xfrm>
          <a:prstGeom prst="rect">
            <a:avLst/>
          </a:prstGeom>
        </p:spPr>
        <p:txBody>
          <a:bodyPr wrap="square" rtlCol="0">
            <a:spAutoFit/>
          </a:bodyPr>
          <a:lstStyle/>
          <a:p>
            <a:pPr algn="ctr"/>
            <a:r>
              <a:rPr lang="es-EC" sz="1400" b="1" dirty="0" smtClean="0"/>
              <a:t>VÁLVULA PARA MECANISMO DE INYECCIÓN</a:t>
            </a:r>
          </a:p>
          <a:p>
            <a:pPr algn="ctr"/>
            <a:r>
              <a:rPr lang="es-EC" sz="1400" b="1" dirty="0" smtClean="0"/>
              <a:t> (solenoide H)</a:t>
            </a:r>
          </a:p>
        </p:txBody>
      </p:sp>
      <p:pic>
        <p:nvPicPr>
          <p:cNvPr id="14" name="13 Imagen" descr="G:\FOTOS 18-01-2017\IMG_3616.JPG"/>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29135" r="10328" b="25644"/>
          <a:stretch/>
        </p:blipFill>
        <p:spPr bwMode="auto">
          <a:xfrm>
            <a:off x="5220072" y="1159023"/>
            <a:ext cx="2952328" cy="1728192"/>
          </a:xfrm>
          <a:prstGeom prst="rect">
            <a:avLst/>
          </a:prstGeom>
          <a:noFill/>
          <a:ln>
            <a:noFill/>
          </a:ln>
          <a:extLst>
            <a:ext uri="{53640926-AAD7-44D8-BBD7-CCE9431645EC}">
              <a14:shadowObscured xmlns:a14="http://schemas.microsoft.com/office/drawing/2010/main"/>
            </a:ext>
          </a:extLst>
        </p:spPr>
      </p:pic>
      <p:pic>
        <p:nvPicPr>
          <p:cNvPr id="15" name="14 Imagen" descr="G:\FOTOS 18-01-2017\IMG_3618.JPG"/>
          <p:cNvPicPr/>
          <p:nvPr/>
        </p:nvPicPr>
        <p:blipFill rotWithShape="1">
          <a:blip r:embed="rId6" cstate="print">
            <a:extLst>
              <a:ext uri="{28A0092B-C50C-407E-A947-70E740481C1C}">
                <a14:useLocalDpi xmlns:a14="http://schemas.microsoft.com/office/drawing/2010/main" val="0"/>
              </a:ext>
            </a:extLst>
          </a:blip>
          <a:srcRect l="11835" t="15023" r="21706" b="37481"/>
          <a:stretch/>
        </p:blipFill>
        <p:spPr bwMode="auto">
          <a:xfrm>
            <a:off x="5220072" y="3789040"/>
            <a:ext cx="2952328" cy="1538009"/>
          </a:xfrm>
          <a:prstGeom prst="rect">
            <a:avLst/>
          </a:prstGeom>
          <a:noFill/>
          <a:ln>
            <a:noFill/>
          </a:ln>
          <a:extLst>
            <a:ext uri="{53640926-AAD7-44D8-BBD7-CCE9431645EC}">
              <a14:shadowObscured xmlns:a14="http://schemas.microsoft.com/office/drawing/2010/main"/>
            </a:ext>
          </a:extLst>
        </p:spPr>
      </p:pic>
      <p:sp>
        <p:nvSpPr>
          <p:cNvPr id="20" name="19 CuadroTexto"/>
          <p:cNvSpPr txBox="1"/>
          <p:nvPr/>
        </p:nvSpPr>
        <p:spPr>
          <a:xfrm>
            <a:off x="4825251" y="5322149"/>
            <a:ext cx="3600400" cy="523220"/>
          </a:xfrm>
          <a:prstGeom prst="rect">
            <a:avLst/>
          </a:prstGeom>
        </p:spPr>
        <p:txBody>
          <a:bodyPr wrap="square" rtlCol="0">
            <a:spAutoFit/>
          </a:bodyPr>
          <a:lstStyle/>
          <a:p>
            <a:pPr algn="ctr"/>
            <a:r>
              <a:rPr lang="es-EC" sz="1400" b="1" dirty="0" smtClean="0"/>
              <a:t>VÁLVULA PARA MECANISMO DE INYECCIÓN</a:t>
            </a:r>
          </a:p>
          <a:p>
            <a:pPr algn="ctr"/>
            <a:r>
              <a:rPr lang="es-EC" sz="1400" b="1" dirty="0" smtClean="0"/>
              <a:t> (solenoide L)</a:t>
            </a:r>
          </a:p>
        </p:txBody>
      </p:sp>
    </p:spTree>
    <p:extLst>
      <p:ext uri="{BB962C8B-B14F-4D97-AF65-F5344CB8AC3E}">
        <p14:creationId xmlns:p14="http://schemas.microsoft.com/office/powerpoint/2010/main" val="37812781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59</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541480" y="601524"/>
            <a:ext cx="7896201"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 MECÁNICO E HIDRÁULICO – M. PARA INYECCIÓN</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11 CuadroTexto"/>
          <p:cNvSpPr txBox="1"/>
          <p:nvPr/>
        </p:nvSpPr>
        <p:spPr>
          <a:xfrm>
            <a:off x="467544" y="5065439"/>
            <a:ext cx="3600400" cy="523220"/>
          </a:xfrm>
          <a:prstGeom prst="rect">
            <a:avLst/>
          </a:prstGeom>
        </p:spPr>
        <p:txBody>
          <a:bodyPr wrap="square" rtlCol="0">
            <a:spAutoFit/>
          </a:bodyPr>
          <a:lstStyle/>
          <a:p>
            <a:pPr algn="ctr"/>
            <a:r>
              <a:rPr lang="es-EC" sz="1400" b="1" dirty="0" smtClean="0"/>
              <a:t>VÁLVULA PARA MECANISMO DE INYECCIÓN</a:t>
            </a:r>
          </a:p>
          <a:p>
            <a:pPr algn="ctr"/>
            <a:r>
              <a:rPr lang="es-EC" sz="1400" b="1" dirty="0" smtClean="0"/>
              <a:t> (solenoide F)</a:t>
            </a:r>
          </a:p>
        </p:txBody>
      </p:sp>
      <p:sp>
        <p:nvSpPr>
          <p:cNvPr id="16" name="15 CuadroTexto"/>
          <p:cNvSpPr txBox="1"/>
          <p:nvPr/>
        </p:nvSpPr>
        <p:spPr>
          <a:xfrm>
            <a:off x="5292080" y="1700808"/>
            <a:ext cx="3600400" cy="523220"/>
          </a:xfrm>
          <a:prstGeom prst="rect">
            <a:avLst/>
          </a:prstGeom>
        </p:spPr>
        <p:txBody>
          <a:bodyPr wrap="square" rtlCol="0">
            <a:spAutoFit/>
          </a:bodyPr>
          <a:lstStyle/>
          <a:p>
            <a:pPr algn="ctr"/>
            <a:r>
              <a:rPr lang="es-EC" sz="1400" b="1" dirty="0" smtClean="0"/>
              <a:t>TORNILLO  / PISTÓN HIDRÁULICO PARA MECANISMO DE INYECCIÓN</a:t>
            </a:r>
          </a:p>
        </p:txBody>
      </p:sp>
      <p:pic>
        <p:nvPicPr>
          <p:cNvPr id="17" name="16 Imagen" descr="G:\FOTOS 18-01-2017\IMG_3633.JPG"/>
          <p:cNvPicPr/>
          <p:nvPr/>
        </p:nvPicPr>
        <p:blipFill rotWithShape="1">
          <a:blip r:embed="rId3" cstate="print">
            <a:extLst>
              <a:ext uri="{28A0092B-C50C-407E-A947-70E740481C1C}">
                <a14:useLocalDpi xmlns:a14="http://schemas.microsoft.com/office/drawing/2010/main" val="0"/>
              </a:ext>
            </a:extLst>
          </a:blip>
          <a:srcRect l="6600" t="15326" r="12148" b="23824"/>
          <a:stretch/>
        </p:blipFill>
        <p:spPr bwMode="auto">
          <a:xfrm>
            <a:off x="490674" y="1340768"/>
            <a:ext cx="4032448" cy="3575897"/>
          </a:xfrm>
          <a:prstGeom prst="rect">
            <a:avLst/>
          </a:prstGeom>
          <a:noFill/>
          <a:ln>
            <a:noFill/>
          </a:ln>
          <a:extLst>
            <a:ext uri="{53640926-AAD7-44D8-BBD7-CCE9431645EC}">
              <a14:shadowObscured xmlns:a14="http://schemas.microsoft.com/office/drawing/2010/main"/>
            </a:ext>
          </a:extLst>
        </p:spPr>
      </p:pic>
      <p:pic>
        <p:nvPicPr>
          <p:cNvPr id="18" name="17 Imagen" descr="G:\FOTOS 18-01-2017\IMG_3620.JPG"/>
          <p:cNvPicPr/>
          <p:nvPr/>
        </p:nvPicPr>
        <p:blipFill rotWithShape="1">
          <a:blip r:embed="rId4" cstate="print">
            <a:extLst>
              <a:ext uri="{28A0092B-C50C-407E-A947-70E740481C1C}">
                <a14:useLocalDpi xmlns:a14="http://schemas.microsoft.com/office/drawing/2010/main" val="0"/>
              </a:ext>
            </a:extLst>
          </a:blip>
          <a:srcRect l="26060" t="23548" b="40212"/>
          <a:stretch/>
        </p:blipFill>
        <p:spPr bwMode="auto">
          <a:xfrm>
            <a:off x="5076056" y="2420056"/>
            <a:ext cx="3816424" cy="26453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3045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337176" y="6356350"/>
            <a:ext cx="395064" cy="365125"/>
          </a:xfrm>
        </p:spPr>
        <p:txBody>
          <a:bodyPr/>
          <a:lstStyle/>
          <a:p>
            <a:fld id="{43AF908C-076E-4FB3-8B0D-B1FA4702EDFF}" type="slidenum">
              <a:rPr lang="es-ES" smtClean="0">
                <a:solidFill>
                  <a:prstClr val="black"/>
                </a:solidFill>
              </a:rPr>
              <a:pPr/>
              <a:t>6</a:t>
            </a:fld>
            <a:endParaRPr lang="es-ES">
              <a:solidFill>
                <a:prstClr val="black"/>
              </a:solidFill>
            </a:endParaRPr>
          </a:p>
        </p:txBody>
      </p:sp>
      <p:sp>
        <p:nvSpPr>
          <p:cNvPr id="8" name="7 Rectángulo"/>
          <p:cNvSpPr/>
          <p:nvPr/>
        </p:nvSpPr>
        <p:spPr>
          <a:xfrm>
            <a:off x="1187624" y="764704"/>
            <a:ext cx="6728581" cy="830997"/>
          </a:xfrm>
          <a:prstGeom prst="rect">
            <a:avLst/>
          </a:prstGeom>
          <a:noFill/>
        </p:spPr>
        <p:txBody>
          <a:bodyPr wrap="square" lIns="91440" tIns="45720" rIns="91440" bIns="45720">
            <a:spAutoFit/>
          </a:bodyPr>
          <a:lstStyle/>
          <a:p>
            <a:pPr algn="ctr"/>
            <a:r>
              <a:rPr lang="es-E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Definición del Problema</a:t>
            </a:r>
            <a:endParaRPr lang="es-E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2" name="Diagrama 1"/>
          <p:cNvGraphicFramePr/>
          <p:nvPr>
            <p:extLst>
              <p:ext uri="{D42A27DB-BD31-4B8C-83A1-F6EECF244321}">
                <p14:modId xmlns:p14="http://schemas.microsoft.com/office/powerpoint/2010/main" val="411359585"/>
              </p:ext>
            </p:extLst>
          </p:nvPr>
        </p:nvGraphicFramePr>
        <p:xfrm>
          <a:off x="1524000" y="1867957"/>
          <a:ext cx="6096000" cy="3865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1" name="Imagen 4"/>
          <p:cNvPicPr>
            <a:picLocks noChangeAspect="1"/>
          </p:cNvPicPr>
          <p:nvPr/>
        </p:nvPicPr>
        <p:blipFill rotWithShape="1">
          <a:blip r:embed="rId7" cstate="print"/>
          <a:srcRect l="14927" t="53301" r="49637" b="28037"/>
          <a:stretch/>
        </p:blipFill>
        <p:spPr>
          <a:xfrm>
            <a:off x="6625451" y="5948176"/>
            <a:ext cx="2483053" cy="721184"/>
          </a:xfrm>
          <a:prstGeom prst="rect">
            <a:avLst/>
          </a:prstGeom>
        </p:spPr>
      </p:pic>
    </p:spTree>
    <p:extLst>
      <p:ext uri="{BB962C8B-B14F-4D97-AF65-F5344CB8AC3E}">
        <p14:creationId xmlns:p14="http://schemas.microsoft.com/office/powerpoint/2010/main" val="12279874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60</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541480" y="601524"/>
            <a:ext cx="7896201"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 MECÁNICO E HIDRÁULICO – M. PARA INYECCIÓN</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10 CuadroTexto"/>
          <p:cNvSpPr txBox="1"/>
          <p:nvPr/>
        </p:nvSpPr>
        <p:spPr>
          <a:xfrm>
            <a:off x="827584" y="5157192"/>
            <a:ext cx="7992888" cy="584775"/>
          </a:xfrm>
          <a:prstGeom prst="rect">
            <a:avLst/>
          </a:prstGeom>
        </p:spPr>
        <p:txBody>
          <a:bodyPr wrap="square" rtlCol="0">
            <a:spAutoFit/>
          </a:bodyPr>
          <a:lstStyle/>
          <a:p>
            <a:pPr algn="ctr"/>
            <a:r>
              <a:rPr lang="es-EC" sz="3200" b="1" dirty="0" smtClean="0"/>
              <a:t>UNIDAD DE INYECCIÓN</a:t>
            </a:r>
          </a:p>
        </p:txBody>
      </p:sp>
      <p:pic>
        <p:nvPicPr>
          <p:cNvPr id="13" name="Picture 2" descr="C:\Users\Richard\Desktop\FOTOS Y VIDEOS\IMG_349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606" t="4635" r="4394" b="49495"/>
          <a:stretch/>
        </p:blipFill>
        <p:spPr bwMode="auto">
          <a:xfrm>
            <a:off x="500010" y="1268759"/>
            <a:ext cx="8320462" cy="3794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2260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61</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731949" y="601524"/>
            <a:ext cx="7515263"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 MECÁNICO E HIDRÁULICO – M. PARA MOLDE</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48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412" t="25198" r="26710" b="21780"/>
          <a:stretch/>
        </p:blipFill>
        <p:spPr bwMode="auto">
          <a:xfrm>
            <a:off x="144016" y="1268760"/>
            <a:ext cx="4345563"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4962444" y="2762344"/>
            <a:ext cx="3600400" cy="738664"/>
          </a:xfrm>
          <a:prstGeom prst="rect">
            <a:avLst/>
          </a:prstGeom>
        </p:spPr>
        <p:txBody>
          <a:bodyPr wrap="square" rtlCol="0">
            <a:spAutoFit/>
          </a:bodyPr>
          <a:lstStyle/>
          <a:p>
            <a:pPr algn="ctr"/>
            <a:r>
              <a:rPr lang="es-EC" sz="1400" b="1" dirty="0" smtClean="0"/>
              <a:t>VÁLVULA PARA MECANISMO DE APERTURA Y CIERRE DE MOLDE</a:t>
            </a:r>
          </a:p>
          <a:p>
            <a:pPr algn="ctr"/>
            <a:r>
              <a:rPr lang="es-EC" sz="1400" b="1" dirty="0" smtClean="0"/>
              <a:t> (solenoide C Y N)</a:t>
            </a:r>
          </a:p>
        </p:txBody>
      </p:sp>
      <p:sp>
        <p:nvSpPr>
          <p:cNvPr id="12" name="11 CuadroTexto"/>
          <p:cNvSpPr txBox="1"/>
          <p:nvPr/>
        </p:nvSpPr>
        <p:spPr>
          <a:xfrm>
            <a:off x="5004048" y="5426060"/>
            <a:ext cx="3600400" cy="523220"/>
          </a:xfrm>
          <a:prstGeom prst="rect">
            <a:avLst/>
          </a:prstGeom>
        </p:spPr>
        <p:txBody>
          <a:bodyPr wrap="square" rtlCol="0">
            <a:spAutoFit/>
          </a:bodyPr>
          <a:lstStyle/>
          <a:p>
            <a:pPr algn="ctr"/>
            <a:r>
              <a:rPr lang="es-EC" sz="1400" b="1" dirty="0" smtClean="0"/>
              <a:t>PISTÓN HIDRÁULICO PARA MECANISMO DE APERTURA Y CIERRE DE MOLDE</a:t>
            </a:r>
          </a:p>
        </p:txBody>
      </p:sp>
      <p:pic>
        <p:nvPicPr>
          <p:cNvPr id="14" name="13 Imagen" descr="G:\FOTOS 18-01-2017\IMG_3634.JPG"/>
          <p:cNvPicPr/>
          <p:nvPr/>
        </p:nvPicPr>
        <p:blipFill rotWithShape="1">
          <a:blip r:embed="rId4" cstate="print">
            <a:extLst>
              <a:ext uri="{28A0092B-C50C-407E-A947-70E740481C1C}">
                <a14:useLocalDpi xmlns:a14="http://schemas.microsoft.com/office/drawing/2010/main" val="0"/>
              </a:ext>
            </a:extLst>
          </a:blip>
          <a:srcRect l="25718" t="21851" r="16472" b="40516"/>
          <a:stretch/>
        </p:blipFill>
        <p:spPr bwMode="auto">
          <a:xfrm>
            <a:off x="5111097" y="1124744"/>
            <a:ext cx="3303095" cy="1638627"/>
          </a:xfrm>
          <a:prstGeom prst="rect">
            <a:avLst/>
          </a:prstGeom>
          <a:noFill/>
          <a:ln>
            <a:noFill/>
          </a:ln>
          <a:extLst>
            <a:ext uri="{53640926-AAD7-44D8-BBD7-CCE9431645EC}">
              <a14:shadowObscured xmlns:a14="http://schemas.microsoft.com/office/drawing/2010/main"/>
            </a:ext>
          </a:extLst>
        </p:spPr>
      </p:pic>
      <p:pic>
        <p:nvPicPr>
          <p:cNvPr id="15" name="14 Imagen" descr="G:\FOTOS 18-01-2017\IMG_3636.JPG"/>
          <p:cNvPicPr/>
          <p:nvPr/>
        </p:nvPicPr>
        <p:blipFill rotWithShape="1">
          <a:blip r:embed="rId5" cstate="print">
            <a:extLst>
              <a:ext uri="{28A0092B-C50C-407E-A947-70E740481C1C}">
                <a14:useLocalDpi xmlns:a14="http://schemas.microsoft.com/office/drawing/2010/main" val="0"/>
              </a:ext>
            </a:extLst>
          </a:blip>
          <a:srcRect t="4249" b="17753"/>
          <a:stretch/>
        </p:blipFill>
        <p:spPr bwMode="auto">
          <a:xfrm>
            <a:off x="5209837" y="3706052"/>
            <a:ext cx="3204356" cy="17200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25693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62</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731949" y="601524"/>
            <a:ext cx="7515263"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 MECÁNICO E HIDRÁULICO – M. PARA MOLDE</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58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412" t="24008" r="26487" b="23296"/>
          <a:stretch/>
        </p:blipFill>
        <p:spPr bwMode="auto">
          <a:xfrm>
            <a:off x="112734" y="1340768"/>
            <a:ext cx="4376845"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CuadroTexto"/>
          <p:cNvSpPr txBox="1"/>
          <p:nvPr/>
        </p:nvSpPr>
        <p:spPr>
          <a:xfrm>
            <a:off x="5191619" y="2726340"/>
            <a:ext cx="3600400" cy="738664"/>
          </a:xfrm>
          <a:prstGeom prst="rect">
            <a:avLst/>
          </a:prstGeom>
        </p:spPr>
        <p:txBody>
          <a:bodyPr wrap="square" rtlCol="0">
            <a:spAutoFit/>
          </a:bodyPr>
          <a:lstStyle/>
          <a:p>
            <a:pPr algn="ctr"/>
            <a:r>
              <a:rPr lang="es-EC" sz="1400" b="1" dirty="0" smtClean="0"/>
              <a:t>VÁLVULA PARA MECANISMO DE ENTRADA Y SALIDA DE EXPULSOR</a:t>
            </a:r>
          </a:p>
          <a:p>
            <a:pPr algn="ctr"/>
            <a:r>
              <a:rPr lang="es-EC" sz="1400" b="1" dirty="0" smtClean="0"/>
              <a:t> (solenoide R Y RT)</a:t>
            </a:r>
          </a:p>
        </p:txBody>
      </p:sp>
      <p:sp>
        <p:nvSpPr>
          <p:cNvPr id="16" name="15 CuadroTexto"/>
          <p:cNvSpPr txBox="1"/>
          <p:nvPr/>
        </p:nvSpPr>
        <p:spPr>
          <a:xfrm>
            <a:off x="5220072" y="5426060"/>
            <a:ext cx="3600400" cy="523220"/>
          </a:xfrm>
          <a:prstGeom prst="rect">
            <a:avLst/>
          </a:prstGeom>
        </p:spPr>
        <p:txBody>
          <a:bodyPr wrap="square" rtlCol="0">
            <a:spAutoFit/>
          </a:bodyPr>
          <a:lstStyle/>
          <a:p>
            <a:pPr algn="ctr"/>
            <a:r>
              <a:rPr lang="es-EC" sz="1400" b="1" dirty="0" smtClean="0"/>
              <a:t>PISTÓN HIDRÁULICO PARA MECANISMO DE ENTRADA Y SALIDA DE EXPULSOR DE PIEZAS</a:t>
            </a:r>
          </a:p>
        </p:txBody>
      </p:sp>
      <p:pic>
        <p:nvPicPr>
          <p:cNvPr id="17" name="16 Imagen" descr="G:\FOTOS 18-01-2017\IMG_3625.JPG"/>
          <p:cNvPicPr/>
          <p:nvPr/>
        </p:nvPicPr>
        <p:blipFill rotWithShape="1">
          <a:blip r:embed="rId4" cstate="print">
            <a:extLst>
              <a:ext uri="{28A0092B-C50C-407E-A947-70E740481C1C}">
                <a14:useLocalDpi xmlns:a14="http://schemas.microsoft.com/office/drawing/2010/main" val="0"/>
              </a:ext>
            </a:extLst>
          </a:blip>
          <a:srcRect l="15590" t="23824" r="23982" b="14719"/>
          <a:stretch/>
        </p:blipFill>
        <p:spPr bwMode="auto">
          <a:xfrm>
            <a:off x="5220072" y="1196752"/>
            <a:ext cx="3456383" cy="1610308"/>
          </a:xfrm>
          <a:prstGeom prst="rect">
            <a:avLst/>
          </a:prstGeom>
          <a:noFill/>
          <a:ln>
            <a:noFill/>
          </a:ln>
          <a:extLst>
            <a:ext uri="{53640926-AAD7-44D8-BBD7-CCE9431645EC}">
              <a14:shadowObscured xmlns:a14="http://schemas.microsoft.com/office/drawing/2010/main"/>
            </a:ext>
          </a:extLst>
        </p:spPr>
      </p:pic>
      <p:pic>
        <p:nvPicPr>
          <p:cNvPr id="18" name="Picture 2" descr="C:\Users\Richard\Desktop\TESIS\PROCESO DE TITULACIÓN\TESIS 2017\2.EVIDENCIAS_TESIS\FOTOS 18-01-2017\IMG_36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7182" y="3571817"/>
            <a:ext cx="3369274" cy="1823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4510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63</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731949" y="601524"/>
            <a:ext cx="7515263"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 MECÁNICO E HIDRÁULICO – M. PARA MOLDE</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68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157" t="29960" r="31841" b="16098"/>
          <a:stretch/>
        </p:blipFill>
        <p:spPr bwMode="auto">
          <a:xfrm>
            <a:off x="144016" y="1412776"/>
            <a:ext cx="4139952"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CuadroTexto"/>
          <p:cNvSpPr txBox="1"/>
          <p:nvPr/>
        </p:nvSpPr>
        <p:spPr>
          <a:xfrm>
            <a:off x="5103876" y="2700275"/>
            <a:ext cx="3600400" cy="738664"/>
          </a:xfrm>
          <a:prstGeom prst="rect">
            <a:avLst/>
          </a:prstGeom>
        </p:spPr>
        <p:txBody>
          <a:bodyPr wrap="square" rtlCol="0">
            <a:spAutoFit/>
          </a:bodyPr>
          <a:lstStyle/>
          <a:p>
            <a:pPr algn="ctr"/>
            <a:r>
              <a:rPr lang="es-EC" sz="1400" b="1" dirty="0" smtClean="0"/>
              <a:t>VÁLVULA PARA MECANISMO DE AJUSTE DE MOLDE</a:t>
            </a:r>
          </a:p>
          <a:p>
            <a:pPr algn="ctr"/>
            <a:r>
              <a:rPr lang="es-EC" sz="1400" b="1" dirty="0" smtClean="0"/>
              <a:t> (solenoide A Y B)</a:t>
            </a:r>
          </a:p>
        </p:txBody>
      </p:sp>
      <p:sp>
        <p:nvSpPr>
          <p:cNvPr id="15" name="14 CuadroTexto"/>
          <p:cNvSpPr txBox="1"/>
          <p:nvPr/>
        </p:nvSpPr>
        <p:spPr>
          <a:xfrm>
            <a:off x="5076056" y="5429871"/>
            <a:ext cx="3600400" cy="523220"/>
          </a:xfrm>
          <a:prstGeom prst="rect">
            <a:avLst/>
          </a:prstGeom>
        </p:spPr>
        <p:txBody>
          <a:bodyPr wrap="square" rtlCol="0">
            <a:spAutoFit/>
          </a:bodyPr>
          <a:lstStyle/>
          <a:p>
            <a:pPr algn="ctr"/>
            <a:r>
              <a:rPr lang="es-EC" sz="1400" b="1" dirty="0" smtClean="0"/>
              <a:t>MOTOR HIDRÁULICO PARA MECANISMO DE AJUSTE DE MOLDE</a:t>
            </a:r>
          </a:p>
        </p:txBody>
      </p:sp>
      <p:pic>
        <p:nvPicPr>
          <p:cNvPr id="19" name="18 Imagen" descr="G:\FOTOS 18-01-2017\IMG_3630.JPG"/>
          <p:cNvPicPr/>
          <p:nvPr/>
        </p:nvPicPr>
        <p:blipFill rotWithShape="1">
          <a:blip r:embed="rId4" cstate="print">
            <a:extLst>
              <a:ext uri="{28A0092B-C50C-407E-A947-70E740481C1C}">
                <a14:useLocalDpi xmlns:a14="http://schemas.microsoft.com/office/drawing/2010/main" val="0"/>
              </a:ext>
            </a:extLst>
          </a:blip>
          <a:srcRect l="13884" t="28983" r="19431" b="17905"/>
          <a:stretch/>
        </p:blipFill>
        <p:spPr bwMode="auto">
          <a:xfrm>
            <a:off x="5281926" y="1268760"/>
            <a:ext cx="3178506" cy="1430445"/>
          </a:xfrm>
          <a:prstGeom prst="rect">
            <a:avLst/>
          </a:prstGeom>
          <a:noFill/>
          <a:ln>
            <a:noFill/>
          </a:ln>
          <a:extLst>
            <a:ext uri="{53640926-AAD7-44D8-BBD7-CCE9431645EC}">
              <a14:shadowObscured xmlns:a14="http://schemas.microsoft.com/office/drawing/2010/main"/>
            </a:ext>
          </a:extLst>
        </p:spPr>
      </p:pic>
      <p:pic>
        <p:nvPicPr>
          <p:cNvPr id="20" name="19 Imagen" descr="G:\FOTOS 18-01-2017\IMG_3632.JPG"/>
          <p:cNvPicPr/>
          <p:nvPr/>
        </p:nvPicPr>
        <p:blipFill rotWithShape="1">
          <a:blip r:embed="rId5" cstate="print">
            <a:extLst>
              <a:ext uri="{28A0092B-C50C-407E-A947-70E740481C1C}">
                <a14:useLocalDpi xmlns:a14="http://schemas.microsoft.com/office/drawing/2010/main" val="0"/>
              </a:ext>
            </a:extLst>
          </a:blip>
          <a:srcRect l="31061" t="20803" r="22064" b="43942"/>
          <a:stretch/>
        </p:blipFill>
        <p:spPr bwMode="auto">
          <a:xfrm>
            <a:off x="5292080" y="3817884"/>
            <a:ext cx="3168352" cy="161688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49283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64</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731949" y="601524"/>
            <a:ext cx="7515263"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 MECÁNICO E HIDRÁULICO – M. PARA MOLDE</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2" name="Picture 3" descr="C:\Users\Richard\Desktop\FOTOS Y VIDEOS\IMG-20150526-00052.jpg"/>
          <p:cNvPicPr>
            <a:picLocks noChangeAspect="1" noChangeArrowheads="1"/>
          </p:cNvPicPr>
          <p:nvPr/>
        </p:nvPicPr>
        <p:blipFill rotWithShape="1">
          <a:blip r:embed="rId3">
            <a:extLst>
              <a:ext uri="{28A0092B-C50C-407E-A947-70E740481C1C}">
                <a14:useLocalDpi xmlns:a14="http://schemas.microsoft.com/office/drawing/2010/main" val="0"/>
              </a:ext>
            </a:extLst>
          </a:blip>
          <a:srcRect r="31515" b="23839"/>
          <a:stretch/>
        </p:blipFill>
        <p:spPr bwMode="auto">
          <a:xfrm>
            <a:off x="849660" y="1372188"/>
            <a:ext cx="7682780" cy="3693251"/>
          </a:xfrm>
          <a:prstGeom prst="rect">
            <a:avLst/>
          </a:prstGeom>
          <a:noFill/>
          <a:extLst>
            <a:ext uri="{909E8E84-426E-40DD-AFC4-6F175D3DCCD1}">
              <a14:hiddenFill xmlns:a14="http://schemas.microsoft.com/office/drawing/2010/main">
                <a:solidFill>
                  <a:srgbClr val="FFFFFF"/>
                </a:solidFill>
              </a14:hiddenFill>
            </a:ext>
          </a:extLst>
        </p:spPr>
      </p:pic>
      <p:sp>
        <p:nvSpPr>
          <p:cNvPr id="13" name="12 CuadroTexto"/>
          <p:cNvSpPr txBox="1"/>
          <p:nvPr/>
        </p:nvSpPr>
        <p:spPr>
          <a:xfrm>
            <a:off x="827584" y="5157192"/>
            <a:ext cx="7992888" cy="584775"/>
          </a:xfrm>
          <a:prstGeom prst="rect">
            <a:avLst/>
          </a:prstGeom>
        </p:spPr>
        <p:txBody>
          <a:bodyPr wrap="square" rtlCol="0">
            <a:spAutoFit/>
          </a:bodyPr>
          <a:lstStyle/>
          <a:p>
            <a:pPr algn="ctr"/>
            <a:r>
              <a:rPr lang="es-EC" sz="3200" b="1" dirty="0" smtClean="0"/>
              <a:t>SECCIÓN DE MOLDES</a:t>
            </a:r>
          </a:p>
        </p:txBody>
      </p:sp>
    </p:spTree>
    <p:extLst>
      <p:ext uri="{BB962C8B-B14F-4D97-AF65-F5344CB8AC3E}">
        <p14:creationId xmlns:p14="http://schemas.microsoft.com/office/powerpoint/2010/main" val="26416745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65</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pic>
        <p:nvPicPr>
          <p:cNvPr id="378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157" t="25198" r="31841" b="8829"/>
          <a:stretch/>
        </p:blipFill>
        <p:spPr bwMode="auto">
          <a:xfrm>
            <a:off x="111606" y="1146696"/>
            <a:ext cx="5108465" cy="4826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9 Imagen" descr="G:\FOTOS 18-01-2017\IMG_3477.JPG"/>
          <p:cNvPicPr/>
          <p:nvPr/>
        </p:nvPicPr>
        <p:blipFill rotWithShape="1">
          <a:blip r:embed="rId4" cstate="print">
            <a:extLst>
              <a:ext uri="{28A0092B-C50C-407E-A947-70E740481C1C}">
                <a14:useLocalDpi xmlns:a14="http://schemas.microsoft.com/office/drawing/2010/main" val="0"/>
              </a:ext>
            </a:extLst>
          </a:blip>
          <a:srcRect l="51323" t="37177" r="16358" b="28073"/>
          <a:stretch/>
        </p:blipFill>
        <p:spPr bwMode="auto">
          <a:xfrm>
            <a:off x="5436096" y="2934196"/>
            <a:ext cx="3154676" cy="1358900"/>
          </a:xfrm>
          <a:prstGeom prst="rect">
            <a:avLst/>
          </a:prstGeom>
          <a:noFill/>
          <a:ln>
            <a:noFill/>
          </a:ln>
          <a:extLst>
            <a:ext uri="{53640926-AAD7-44D8-BBD7-CCE9431645EC}">
              <a14:shadowObscured xmlns:a14="http://schemas.microsoft.com/office/drawing/2010/main"/>
            </a:ext>
          </a:extLst>
        </p:spPr>
      </p:pic>
      <p:pic>
        <p:nvPicPr>
          <p:cNvPr id="11" name="10 Imagen" descr="G:\FOTOS 18-01-2017\IMG_3478.JPG"/>
          <p:cNvPicPr/>
          <p:nvPr/>
        </p:nvPicPr>
        <p:blipFill rotWithShape="1">
          <a:blip r:embed="rId5" cstate="print">
            <a:extLst>
              <a:ext uri="{28A0092B-C50C-407E-A947-70E740481C1C}">
                <a14:useLocalDpi xmlns:a14="http://schemas.microsoft.com/office/drawing/2010/main" val="0"/>
              </a:ext>
            </a:extLst>
          </a:blip>
          <a:srcRect l="30157" t="48710" r="34110" b="27466"/>
          <a:stretch/>
        </p:blipFill>
        <p:spPr bwMode="auto">
          <a:xfrm>
            <a:off x="5436096" y="4519389"/>
            <a:ext cx="3154676" cy="1285875"/>
          </a:xfrm>
          <a:prstGeom prst="rect">
            <a:avLst/>
          </a:prstGeom>
          <a:noFill/>
          <a:ln>
            <a:noFill/>
          </a:ln>
          <a:extLst>
            <a:ext uri="{53640926-AAD7-44D8-BBD7-CCE9431645EC}">
              <a14:shadowObscured xmlns:a14="http://schemas.microsoft.com/office/drawing/2010/main"/>
            </a:ext>
          </a:extLst>
        </p:spPr>
      </p:pic>
      <p:pic>
        <p:nvPicPr>
          <p:cNvPr id="14" name="13 Imagen" descr="G:\FOTOS 18-01-2017\IMG_3480.JPG"/>
          <p:cNvPicPr/>
          <p:nvPr/>
        </p:nvPicPr>
        <p:blipFill rotWithShape="1">
          <a:blip r:embed="rId6" cstate="print">
            <a:extLst>
              <a:ext uri="{28A0092B-C50C-407E-A947-70E740481C1C}">
                <a14:useLocalDpi xmlns:a14="http://schemas.microsoft.com/office/drawing/2010/main" val="0"/>
              </a:ext>
            </a:extLst>
          </a:blip>
          <a:srcRect l="35846" t="27162" r="39574" b="37177"/>
          <a:stretch/>
        </p:blipFill>
        <p:spPr bwMode="auto">
          <a:xfrm>
            <a:off x="5470764" y="1491305"/>
            <a:ext cx="3120008" cy="1217615"/>
          </a:xfrm>
          <a:prstGeom prst="rect">
            <a:avLst/>
          </a:prstGeom>
          <a:noFill/>
          <a:ln>
            <a:noFill/>
          </a:ln>
          <a:extLst>
            <a:ext uri="{53640926-AAD7-44D8-BBD7-CCE9431645EC}">
              <a14:shadowObscured xmlns:a14="http://schemas.microsoft.com/office/drawing/2010/main"/>
            </a:ext>
          </a:extLst>
        </p:spPr>
      </p:pic>
      <p:sp>
        <p:nvSpPr>
          <p:cNvPr id="16" name="15 Rectángulo"/>
          <p:cNvSpPr/>
          <p:nvPr/>
        </p:nvSpPr>
        <p:spPr>
          <a:xfrm>
            <a:off x="1223791" y="601524"/>
            <a:ext cx="6531596"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 ELÉCTRICO – C. PROTECCIÓN Y AUX.</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8623623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66</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1223791" y="601524"/>
            <a:ext cx="6531596"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 ELÉCTRICO – C. PROTECCIÓN Y AUX.</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2218" t="26799" r="27852" b="36601"/>
          <a:stretch/>
        </p:blipFill>
        <p:spPr bwMode="auto">
          <a:xfrm>
            <a:off x="144016" y="1196752"/>
            <a:ext cx="4463988" cy="4506091"/>
          </a:xfrm>
          <a:prstGeom prst="rect">
            <a:avLst/>
          </a:prstGeom>
          <a:ln w="9525">
            <a:solidFill>
              <a:schemeClr val="tx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3"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31579" t="23580" r="29662" b="24148"/>
          <a:stretch/>
        </p:blipFill>
        <p:spPr bwMode="auto">
          <a:xfrm>
            <a:off x="4788024" y="1083149"/>
            <a:ext cx="4176464" cy="4722115"/>
          </a:xfrm>
          <a:prstGeom prst="rect">
            <a:avLst/>
          </a:prstGeom>
          <a:ln w="9525">
            <a:solidFill>
              <a:schemeClr val="tx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53471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67</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1499604" y="601524"/>
            <a:ext cx="5979970"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 ELÉCTRICO – C. ELECTRÓNICOS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99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306" t="29564" r="27714" b="31061"/>
          <a:stretch/>
        </p:blipFill>
        <p:spPr bwMode="auto">
          <a:xfrm>
            <a:off x="172347" y="2162628"/>
            <a:ext cx="4687686" cy="288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9 Imagen" descr="F:\2.EVIDENCIAS_TESIS\FOTOS Y VIDEOS\IMG-20150526-0005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1556792"/>
            <a:ext cx="3456384" cy="2376264"/>
          </a:xfrm>
          <a:prstGeom prst="rect">
            <a:avLst/>
          </a:prstGeom>
          <a:noFill/>
          <a:ln>
            <a:noFill/>
          </a:ln>
        </p:spPr>
      </p:pic>
      <p:pic>
        <p:nvPicPr>
          <p:cNvPr id="11" name="10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031941">
            <a:off x="6397313" y="4081699"/>
            <a:ext cx="1101903" cy="1922711"/>
          </a:xfrm>
          <a:prstGeom prst="rect">
            <a:avLst/>
          </a:prstGeom>
          <a:noFill/>
          <a:ln>
            <a:noFill/>
          </a:ln>
        </p:spPr>
      </p:pic>
    </p:spTree>
    <p:extLst>
      <p:ext uri="{BB962C8B-B14F-4D97-AF65-F5344CB8AC3E}">
        <p14:creationId xmlns:p14="http://schemas.microsoft.com/office/powerpoint/2010/main" val="21862856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68</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1803790" y="601524"/>
            <a:ext cx="5371600"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 ELÉCTRICO – BOTONERA</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987" t="30357" r="26821" b="14583"/>
          <a:stretch/>
        </p:blipFill>
        <p:spPr bwMode="auto">
          <a:xfrm>
            <a:off x="318803" y="1556792"/>
            <a:ext cx="5489698" cy="4027714"/>
          </a:xfrm>
          <a:prstGeom prst="rect">
            <a:avLst/>
          </a:prstGeom>
          <a:ln w="9525">
            <a:solidFill>
              <a:schemeClr val="tx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3" name="12 Imagen"/>
          <p:cNvPicPr/>
          <p:nvPr/>
        </p:nvPicPr>
        <p:blipFill>
          <a:blip r:embed="rId4">
            <a:extLst>
              <a:ext uri="{28A0092B-C50C-407E-A947-70E740481C1C}">
                <a14:useLocalDpi xmlns:a14="http://schemas.microsoft.com/office/drawing/2010/main" val="0"/>
              </a:ext>
            </a:extLst>
          </a:blip>
          <a:srcRect/>
          <a:stretch>
            <a:fillRect/>
          </a:stretch>
        </p:blipFill>
        <p:spPr bwMode="auto">
          <a:xfrm>
            <a:off x="6516216" y="1552422"/>
            <a:ext cx="2016224" cy="3892802"/>
          </a:xfrm>
          <a:prstGeom prst="rect">
            <a:avLst/>
          </a:prstGeom>
          <a:noFill/>
          <a:ln>
            <a:noFill/>
          </a:ln>
        </p:spPr>
      </p:pic>
    </p:spTree>
    <p:extLst>
      <p:ext uri="{BB962C8B-B14F-4D97-AF65-F5344CB8AC3E}">
        <p14:creationId xmlns:p14="http://schemas.microsoft.com/office/powerpoint/2010/main" val="7226029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69</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1882147" y="601524"/>
            <a:ext cx="5214889"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Estado inicial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 ELÉCTRICO – SENSORES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945" t="25397" r="33514" b="27462"/>
          <a:stretch/>
        </p:blipFill>
        <p:spPr bwMode="auto">
          <a:xfrm>
            <a:off x="395536" y="1340768"/>
            <a:ext cx="4494150" cy="3448463"/>
          </a:xfrm>
          <a:prstGeom prst="rect">
            <a:avLst/>
          </a:prstGeom>
          <a:ln w="9525">
            <a:solidFill>
              <a:schemeClr val="tx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1" name="10 Imagen" descr="G:\FOTOS 18-01-2017\IMG_3636.JPG"/>
          <p:cNvPicPr/>
          <p:nvPr/>
        </p:nvPicPr>
        <p:blipFill rotWithShape="1">
          <a:blip r:embed="rId4" cstate="print">
            <a:extLst>
              <a:ext uri="{28A0092B-C50C-407E-A947-70E740481C1C}">
                <a14:useLocalDpi xmlns:a14="http://schemas.microsoft.com/office/drawing/2010/main" val="0"/>
              </a:ext>
            </a:extLst>
          </a:blip>
          <a:srcRect l="37667" t="15326" r="3954" b="35205"/>
          <a:stretch/>
        </p:blipFill>
        <p:spPr bwMode="auto">
          <a:xfrm>
            <a:off x="5244202" y="1189310"/>
            <a:ext cx="3843908" cy="1743075"/>
          </a:xfrm>
          <a:prstGeom prst="rect">
            <a:avLst/>
          </a:prstGeom>
          <a:noFill/>
          <a:ln>
            <a:noFill/>
          </a:ln>
          <a:extLst>
            <a:ext uri="{53640926-AAD7-44D8-BBD7-CCE9431645EC}">
              <a14:shadowObscured xmlns:a14="http://schemas.microsoft.com/office/drawing/2010/main"/>
            </a:ext>
          </a:extLst>
        </p:spPr>
      </p:pic>
      <p:pic>
        <p:nvPicPr>
          <p:cNvPr id="14" name="Picture 3" descr="C:\Users\Richard\DOC_RICHARD\TESIS\PASANTIAS\PASANTIAS_RICHARD\APOYOS\richi\IMG-20150526-0005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2628" y="3140968"/>
            <a:ext cx="3811860" cy="2592288"/>
          </a:xfrm>
          <a:prstGeom prst="rect">
            <a:avLst/>
          </a:prstGeom>
          <a:noFill/>
          <a:extLst>
            <a:ext uri="{909E8E84-426E-40DD-AFC4-6F175D3DCCD1}">
              <a14:hiddenFill xmlns:a14="http://schemas.microsoft.com/office/drawing/2010/main">
                <a:solidFill>
                  <a:srgbClr val="FFFFFF"/>
                </a:solidFill>
              </a14:hiddenFill>
            </a:ext>
          </a:extLst>
        </p:spPr>
      </p:pic>
      <p:sp>
        <p:nvSpPr>
          <p:cNvPr id="15" name="14 CuadroTexto"/>
          <p:cNvSpPr txBox="1"/>
          <p:nvPr/>
        </p:nvSpPr>
        <p:spPr>
          <a:xfrm>
            <a:off x="132594" y="5157192"/>
            <a:ext cx="4871454" cy="738664"/>
          </a:xfrm>
          <a:prstGeom prst="rect">
            <a:avLst/>
          </a:prstGeom>
        </p:spPr>
        <p:txBody>
          <a:bodyPr wrap="square" rtlCol="0">
            <a:spAutoFit/>
          </a:bodyPr>
          <a:lstStyle/>
          <a:p>
            <a:r>
              <a:rPr lang="es-EC" sz="1400" dirty="0" smtClean="0"/>
              <a:t>El sistema eléctrico también lo componen 4  termocuplas </a:t>
            </a:r>
            <a:r>
              <a:rPr lang="es-EC" sz="1400" dirty="0"/>
              <a:t>tipo J (-50 a 600 °C – 120VAC) </a:t>
            </a:r>
            <a:r>
              <a:rPr lang="es-EC" sz="1400" dirty="0" smtClean="0"/>
              <a:t>ubicadas en cada zona de calentamiento al lo largo  del tornillo de inyección</a:t>
            </a:r>
            <a:r>
              <a:rPr lang="es-EC" sz="1400" dirty="0" smtClean="0"/>
              <a:t>. </a:t>
            </a:r>
            <a:endParaRPr lang="es-EC" sz="1400" dirty="0" smtClean="0"/>
          </a:p>
        </p:txBody>
      </p:sp>
    </p:spTree>
    <p:extLst>
      <p:ext uri="{BB962C8B-B14F-4D97-AF65-F5344CB8AC3E}">
        <p14:creationId xmlns:p14="http://schemas.microsoft.com/office/powerpoint/2010/main" val="18098321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372200" y="6356350"/>
            <a:ext cx="323056" cy="365125"/>
          </a:xfrm>
        </p:spPr>
        <p:txBody>
          <a:bodyPr/>
          <a:lstStyle/>
          <a:p>
            <a:fld id="{43AF908C-076E-4FB3-8B0D-B1FA4702EDFF}" type="slidenum">
              <a:rPr lang="es-ES" smtClean="0">
                <a:solidFill>
                  <a:prstClr val="black"/>
                </a:solidFill>
              </a:rPr>
              <a:pPr/>
              <a:t>7</a:t>
            </a:fld>
            <a:endParaRPr lang="es-ES" dirty="0">
              <a:solidFill>
                <a:prstClr val="black"/>
              </a:solidFill>
            </a:endParaRPr>
          </a:p>
        </p:txBody>
      </p:sp>
      <p:sp>
        <p:nvSpPr>
          <p:cNvPr id="8" name="7 Rectángulo"/>
          <p:cNvSpPr/>
          <p:nvPr/>
        </p:nvSpPr>
        <p:spPr>
          <a:xfrm>
            <a:off x="1271280" y="764704"/>
            <a:ext cx="6982489"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Justificación e Importancia</a:t>
            </a:r>
            <a:endParaRPr lang="es-E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10" name="3 Diagrama"/>
          <p:cNvGraphicFramePr/>
          <p:nvPr>
            <p:extLst>
              <p:ext uri="{D42A27DB-BD31-4B8C-83A1-F6EECF244321}">
                <p14:modId xmlns:p14="http://schemas.microsoft.com/office/powerpoint/2010/main" val="825597531"/>
              </p:ext>
            </p:extLst>
          </p:nvPr>
        </p:nvGraphicFramePr>
        <p:xfrm>
          <a:off x="683568" y="1595700"/>
          <a:ext cx="7992888" cy="44975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7" cstate="print"/>
          <a:srcRect l="14927" t="53301" r="49637" b="28037"/>
          <a:stretch/>
        </p:blipFill>
        <p:spPr>
          <a:xfrm>
            <a:off x="6625451" y="5948176"/>
            <a:ext cx="2483053" cy="721184"/>
          </a:xfrm>
          <a:prstGeom prst="rect">
            <a:avLst/>
          </a:prstGeom>
        </p:spPr>
      </p:pic>
    </p:spTree>
    <p:extLst>
      <p:ext uri="{BB962C8B-B14F-4D97-AF65-F5344CB8AC3E}">
        <p14:creationId xmlns:p14="http://schemas.microsoft.com/office/powerpoint/2010/main" val="37328122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70</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2182903" y="601524"/>
            <a:ext cx="4613379"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Definición Objetivo de Diseño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12" name="9 Diagrama"/>
          <p:cNvGraphicFramePr/>
          <p:nvPr>
            <p:extLst>
              <p:ext uri="{D42A27DB-BD31-4B8C-83A1-F6EECF244321}">
                <p14:modId xmlns:p14="http://schemas.microsoft.com/office/powerpoint/2010/main" val="2812430548"/>
              </p:ext>
            </p:extLst>
          </p:nvPr>
        </p:nvGraphicFramePr>
        <p:xfrm>
          <a:off x="144016" y="1196752"/>
          <a:ext cx="8820472" cy="4497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25153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71</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2857644" y="601524"/>
            <a:ext cx="3263907"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Variables de Proceso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10" name="9 Diagrama"/>
          <p:cNvGraphicFramePr/>
          <p:nvPr>
            <p:extLst>
              <p:ext uri="{D42A27DB-BD31-4B8C-83A1-F6EECF244321}">
                <p14:modId xmlns:p14="http://schemas.microsoft.com/office/powerpoint/2010/main" val="2002218315"/>
              </p:ext>
            </p:extLst>
          </p:nvPr>
        </p:nvGraphicFramePr>
        <p:xfrm>
          <a:off x="611560" y="1268760"/>
          <a:ext cx="8275853" cy="4679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08633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72</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2857644" y="601524"/>
            <a:ext cx="3263907"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Variables de Proceso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1" name="Image 4" descr="https://scontent.fuio1-1.fna.fbcdn.net/v/t34.0-12/15666127_1217503251648787_1486925526_n.jpg?oh=697f73864b57ea5944f41db4c275b5e2&amp;oe=585EBE3C"/>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539552" y="1124744"/>
            <a:ext cx="8064896" cy="446449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2251150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73</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9" name="8 Rectángulo"/>
          <p:cNvSpPr/>
          <p:nvPr/>
        </p:nvSpPr>
        <p:spPr>
          <a:xfrm>
            <a:off x="1652577" y="601524"/>
            <a:ext cx="5674054"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Sensores y Actuadores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 TEMPERATURA</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 name="9 Imagen"/>
          <p:cNvPicPr/>
          <p:nvPr/>
        </p:nvPicPr>
        <p:blipFill>
          <a:blip r:embed="rId3">
            <a:extLst>
              <a:ext uri="{28A0092B-C50C-407E-A947-70E740481C1C}">
                <a14:useLocalDpi xmlns:a14="http://schemas.microsoft.com/office/drawing/2010/main" val="0"/>
              </a:ext>
            </a:extLst>
          </a:blip>
          <a:srcRect/>
          <a:stretch>
            <a:fillRect/>
          </a:stretch>
        </p:blipFill>
        <p:spPr bwMode="auto">
          <a:xfrm>
            <a:off x="323528" y="2132856"/>
            <a:ext cx="3888432" cy="2448272"/>
          </a:xfrm>
          <a:prstGeom prst="rect">
            <a:avLst/>
          </a:prstGeom>
          <a:ln w="3175" cap="sq">
            <a:solidFill>
              <a:schemeClr val="tx1"/>
            </a:solidFill>
            <a:prstDash val="solid"/>
            <a:miter lim="800000"/>
          </a:ln>
          <a:effectLst>
            <a:outerShdw blurRad="50800" dist="38100" dir="2700000" algn="tl" rotWithShape="0">
              <a:srgbClr val="000000">
                <a:alpha val="43000"/>
              </a:srgbClr>
            </a:outerShdw>
          </a:effectLst>
        </p:spPr>
      </p:pic>
      <p:grpSp>
        <p:nvGrpSpPr>
          <p:cNvPr id="12" name="11 Grupo"/>
          <p:cNvGrpSpPr/>
          <p:nvPr/>
        </p:nvGrpSpPr>
        <p:grpSpPr>
          <a:xfrm>
            <a:off x="4626260" y="1662657"/>
            <a:ext cx="2610908" cy="3532685"/>
            <a:chOff x="5309975" y="803587"/>
            <a:chExt cx="2610908" cy="3532685"/>
          </a:xfrm>
        </p:grpSpPr>
        <p:sp>
          <p:nvSpPr>
            <p:cNvPr id="13" name="12 Rectángulo"/>
            <p:cNvSpPr/>
            <p:nvPr/>
          </p:nvSpPr>
          <p:spPr>
            <a:xfrm>
              <a:off x="5309975" y="803587"/>
              <a:ext cx="2610908" cy="353268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13 Rectángulo"/>
            <p:cNvSpPr/>
            <p:nvPr/>
          </p:nvSpPr>
          <p:spPr>
            <a:xfrm>
              <a:off x="5309975" y="803587"/>
              <a:ext cx="2610908" cy="353268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l" defTabSz="1066800">
                <a:lnSpc>
                  <a:spcPct val="90000"/>
                </a:lnSpc>
                <a:spcBef>
                  <a:spcPct val="0"/>
                </a:spcBef>
                <a:spcAft>
                  <a:spcPct val="35000"/>
                </a:spcAft>
              </a:pPr>
              <a:endParaRPr lang="es-EC" sz="2000" b="1" kern="1200" dirty="0" smtClean="0"/>
            </a:p>
            <a:p>
              <a:pPr lvl="0" algn="l" defTabSz="1066800">
                <a:lnSpc>
                  <a:spcPct val="90000"/>
                </a:lnSpc>
                <a:spcBef>
                  <a:spcPct val="0"/>
                </a:spcBef>
                <a:spcAft>
                  <a:spcPct val="35000"/>
                </a:spcAft>
              </a:pPr>
              <a:r>
                <a:rPr lang="es-EC" sz="2000" b="1" kern="1200" dirty="0" smtClean="0"/>
                <a:t>CARACTERÍSTICAS:</a:t>
              </a:r>
            </a:p>
            <a:p>
              <a:pPr marL="342900" lvl="0" indent="-342900" algn="l" defTabSz="1066800">
                <a:lnSpc>
                  <a:spcPct val="90000"/>
                </a:lnSpc>
                <a:spcBef>
                  <a:spcPct val="0"/>
                </a:spcBef>
                <a:spcAft>
                  <a:spcPct val="35000"/>
                </a:spcAft>
                <a:buFontTx/>
                <a:buChar char="-"/>
              </a:pPr>
              <a:r>
                <a:rPr lang="es-EC" sz="2000" dirty="0" smtClean="0"/>
                <a:t>4 termocuplas tipo J</a:t>
              </a:r>
            </a:p>
            <a:p>
              <a:pPr marL="342900" lvl="0" indent="-342900" algn="l" defTabSz="1066800">
                <a:lnSpc>
                  <a:spcPct val="90000"/>
                </a:lnSpc>
                <a:spcBef>
                  <a:spcPct val="0"/>
                </a:spcBef>
                <a:spcAft>
                  <a:spcPct val="35000"/>
                </a:spcAft>
                <a:buFontTx/>
                <a:buChar char="-"/>
              </a:pPr>
              <a:r>
                <a:rPr lang="es-EC" sz="2000" dirty="0" smtClean="0"/>
                <a:t>Se miden las 4 zonas existentes en el cilindro.</a:t>
              </a:r>
            </a:p>
            <a:p>
              <a:pPr marL="342900" lvl="0" indent="-342900" algn="l" defTabSz="1066800">
                <a:lnSpc>
                  <a:spcPct val="90000"/>
                </a:lnSpc>
                <a:spcBef>
                  <a:spcPct val="0"/>
                </a:spcBef>
                <a:spcAft>
                  <a:spcPct val="35000"/>
                </a:spcAft>
                <a:buFontTx/>
                <a:buChar char="-"/>
              </a:pPr>
              <a:r>
                <a:rPr lang="es-EC" sz="2000" dirty="0" smtClean="0"/>
                <a:t>Las resistencias calefactoras son de tipo anillo.</a:t>
              </a:r>
              <a:endParaRPr lang="es-EC" sz="2000" kern="1200" dirty="0"/>
            </a:p>
          </p:txBody>
        </p:sp>
      </p:grpSp>
      <p:sp>
        <p:nvSpPr>
          <p:cNvPr id="15" name="14 Rectángulo"/>
          <p:cNvSpPr/>
          <p:nvPr/>
        </p:nvSpPr>
        <p:spPr>
          <a:xfrm>
            <a:off x="2377521" y="4797152"/>
            <a:ext cx="4282711"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SENSOR DE TEMPERATURA </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5240368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74</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pic>
        <p:nvPicPr>
          <p:cNvPr id="409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300" t="23580" r="26362" b="10633"/>
          <a:stretch/>
        </p:blipFill>
        <p:spPr bwMode="auto">
          <a:xfrm>
            <a:off x="1187624" y="1135698"/>
            <a:ext cx="6480720" cy="4669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5 Rectángulo"/>
          <p:cNvSpPr/>
          <p:nvPr/>
        </p:nvSpPr>
        <p:spPr>
          <a:xfrm>
            <a:off x="1576821" y="601524"/>
            <a:ext cx="5825570"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Sensores y Actuadores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 FIN DE CARRERA</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713185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75</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6" name="15 Rectángulo"/>
          <p:cNvSpPr/>
          <p:nvPr/>
        </p:nvSpPr>
        <p:spPr>
          <a:xfrm>
            <a:off x="886316" y="601524"/>
            <a:ext cx="7206589"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Sensores y Actuadores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 ACTUADORES SOLENOIDES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19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333" t="27777" r="54375" b="11743"/>
          <a:stretch/>
        </p:blipFill>
        <p:spPr bwMode="auto">
          <a:xfrm>
            <a:off x="1403648" y="1124744"/>
            <a:ext cx="6048672"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14137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76</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6" name="15 Rectángulo"/>
          <p:cNvSpPr/>
          <p:nvPr/>
        </p:nvSpPr>
        <p:spPr>
          <a:xfrm>
            <a:off x="1819617" y="601524"/>
            <a:ext cx="5339987"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Sensores y Actuadores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ACTUADORES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30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542" t="24604" r="12431" b="13758"/>
          <a:stretch/>
        </p:blipFill>
        <p:spPr bwMode="auto">
          <a:xfrm>
            <a:off x="1547663" y="1268760"/>
            <a:ext cx="6120681" cy="4679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801890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77</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3" cstate="print"/>
          <a:srcRect l="14927" t="53301" r="49637" b="28037"/>
          <a:stretch/>
        </p:blipFill>
        <p:spPr>
          <a:xfrm>
            <a:off x="6625451" y="5948176"/>
            <a:ext cx="2483053" cy="721184"/>
          </a:xfrm>
          <a:prstGeom prst="rect">
            <a:avLst/>
          </a:prstGeom>
        </p:spPr>
      </p:pic>
      <p:sp>
        <p:nvSpPr>
          <p:cNvPr id="16" name="15 Rectángulo"/>
          <p:cNvSpPr/>
          <p:nvPr/>
        </p:nvSpPr>
        <p:spPr>
          <a:xfrm>
            <a:off x="2626027" y="601524"/>
            <a:ext cx="3727175"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Control de Temperatura</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2 Objeto"/>
          <p:cNvGraphicFramePr>
            <a:graphicFrameLocks noChangeAspect="1"/>
          </p:cNvGraphicFramePr>
          <p:nvPr>
            <p:extLst>
              <p:ext uri="{D42A27DB-BD31-4B8C-83A1-F6EECF244321}">
                <p14:modId xmlns:p14="http://schemas.microsoft.com/office/powerpoint/2010/main" val="3735428349"/>
              </p:ext>
            </p:extLst>
          </p:nvPr>
        </p:nvGraphicFramePr>
        <p:xfrm>
          <a:off x="144016" y="1412776"/>
          <a:ext cx="3835479" cy="2901474"/>
        </p:xfrm>
        <a:graphic>
          <a:graphicData uri="http://schemas.openxmlformats.org/presentationml/2006/ole">
            <mc:AlternateContent xmlns:mc="http://schemas.openxmlformats.org/markup-compatibility/2006">
              <mc:Choice xmlns:v="urn:schemas-microsoft-com:vml" Requires="v">
                <p:oleObj spid="_x0000_s44119" r:id="rId4" imgW="6020500" imgH="3234022" progId="SmartDraw.2">
                  <p:embed/>
                </p:oleObj>
              </mc:Choice>
              <mc:Fallback>
                <p:oleObj r:id="rId4" imgW="6020500" imgH="3234022" progId="SmartDraw.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16" y="1412776"/>
                        <a:ext cx="3835479" cy="2901474"/>
                      </a:xfrm>
                      <a:prstGeom prst="rect">
                        <a:avLst/>
                      </a:prstGeom>
                      <a:noFill/>
                    </p:spPr>
                  </p:pic>
                </p:oleObj>
              </mc:Fallback>
            </mc:AlternateContent>
          </a:graphicData>
        </a:graphic>
      </p:graphicFrame>
      <p:pic>
        <p:nvPicPr>
          <p:cNvPr id="4403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0621" t="32860" r="25935" b="19602"/>
          <a:stretch/>
        </p:blipFill>
        <p:spPr bwMode="auto">
          <a:xfrm>
            <a:off x="4005244" y="1268760"/>
            <a:ext cx="5081378" cy="3126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11 Imagen" descr="Resultado de imagen para KX9N"/>
          <p:cNvPicPr/>
          <p:nvPr/>
        </p:nvPicPr>
        <p:blipFill rotWithShape="1">
          <a:blip r:embed="rId7">
            <a:extLst>
              <a:ext uri="{28A0092B-C50C-407E-A947-70E740481C1C}">
                <a14:useLocalDpi xmlns:a14="http://schemas.microsoft.com/office/drawing/2010/main" val="0"/>
              </a:ext>
            </a:extLst>
          </a:blip>
          <a:srcRect l="16211" t="15234" r="11913" b="15234"/>
          <a:stretch/>
        </p:blipFill>
        <p:spPr bwMode="auto">
          <a:xfrm>
            <a:off x="611561" y="4462828"/>
            <a:ext cx="2304255" cy="1635546"/>
          </a:xfrm>
          <a:prstGeom prst="rect">
            <a:avLst/>
          </a:prstGeom>
          <a:noFill/>
          <a:ln>
            <a:noFill/>
          </a:ln>
          <a:extLst>
            <a:ext uri="{53640926-AAD7-44D8-BBD7-CCE9431645EC}">
              <a14:shadowObscured xmlns:a14="http://schemas.microsoft.com/office/drawing/2010/main"/>
            </a:ext>
          </a:extLst>
        </p:spPr>
      </p:pic>
      <p:pic>
        <p:nvPicPr>
          <p:cNvPr id="13" name="12 Imagen"/>
          <p:cNvPicPr/>
          <p:nvPr/>
        </p:nvPicPr>
        <p:blipFill rotWithShape="1">
          <a:blip r:embed="rId8">
            <a:extLst>
              <a:ext uri="{28A0092B-C50C-407E-A947-70E740481C1C}">
                <a14:useLocalDpi xmlns:a14="http://schemas.microsoft.com/office/drawing/2010/main" val="0"/>
              </a:ext>
            </a:extLst>
          </a:blip>
          <a:srcRect l="3852" t="7056" b="11349"/>
          <a:stretch/>
        </p:blipFill>
        <p:spPr bwMode="auto">
          <a:xfrm>
            <a:off x="3289058" y="4462828"/>
            <a:ext cx="3242308" cy="15556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12981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78</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6" name="15 Rectángulo"/>
          <p:cNvSpPr/>
          <p:nvPr/>
        </p:nvSpPr>
        <p:spPr>
          <a:xfrm>
            <a:off x="3394380" y="601524"/>
            <a:ext cx="2190472"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Selección PLC</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593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200" t="28968" r="26152" b="11553"/>
          <a:stretch/>
        </p:blipFill>
        <p:spPr bwMode="auto">
          <a:xfrm>
            <a:off x="251520" y="1412776"/>
            <a:ext cx="5549075" cy="435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age 1" descr="C:\Users\Admin\Google Drive\Van_Dorn\Fotos_Videos\simatic-s7-1200-cpu-1214c-cpu-compacta-dc-dc-rele.jpg"/>
          <p:cNvPicPr/>
          <p:nvPr/>
        </p:nvPicPr>
        <p:blipFill>
          <a:blip r:embed="rId4"/>
          <a:srcRect/>
          <a:stretch>
            <a:fillRect/>
          </a:stretch>
        </p:blipFill>
        <p:spPr bwMode="auto">
          <a:xfrm>
            <a:off x="6516216" y="1268760"/>
            <a:ext cx="1864360" cy="1864360"/>
          </a:xfrm>
          <a:prstGeom prst="rect">
            <a:avLst/>
          </a:prstGeom>
          <a:noFill/>
          <a:ln w="9525">
            <a:noFill/>
            <a:miter lim="800000"/>
            <a:headEnd/>
            <a:tailEnd/>
          </a:ln>
        </p:spPr>
      </p:pic>
      <p:sp>
        <p:nvSpPr>
          <p:cNvPr id="4" name="3 CuadroTexto"/>
          <p:cNvSpPr txBox="1"/>
          <p:nvPr/>
        </p:nvSpPr>
        <p:spPr>
          <a:xfrm>
            <a:off x="6156176" y="3356992"/>
            <a:ext cx="2592288" cy="2246769"/>
          </a:xfrm>
          <a:prstGeom prst="rect">
            <a:avLst/>
          </a:prstGeom>
        </p:spPr>
        <p:txBody>
          <a:bodyPr wrap="square" rtlCol="0">
            <a:spAutoFit/>
          </a:bodyPr>
          <a:lstStyle/>
          <a:p>
            <a:r>
              <a:rPr lang="es-EC" sz="1400" b="1" dirty="0" smtClean="0"/>
              <a:t>SE TIENE:</a:t>
            </a:r>
          </a:p>
          <a:p>
            <a:pPr marL="285750" indent="-285750">
              <a:buFontTx/>
              <a:buChar char="-"/>
            </a:pPr>
            <a:r>
              <a:rPr lang="es-EC" sz="1400" dirty="0" smtClean="0"/>
              <a:t>Se </a:t>
            </a:r>
            <a:r>
              <a:rPr lang="es-EC" sz="1400" dirty="0"/>
              <a:t>tiene un total de 22 entradas y 12 salidas que deberán ser </a:t>
            </a:r>
            <a:r>
              <a:rPr lang="es-EC" sz="1400" dirty="0" smtClean="0"/>
              <a:t>procesadas.</a:t>
            </a:r>
          </a:p>
          <a:p>
            <a:pPr marL="285750" indent="-285750">
              <a:buFontTx/>
              <a:buChar char="-"/>
            </a:pPr>
            <a:r>
              <a:rPr lang="es-EC" sz="1400" dirty="0" smtClean="0"/>
              <a:t>La entradas son fines de carrera  se puede usar DC, las salidas se activarán las solenoides de AC, se pondrá relés para acondicionará la señal y tener DC / DC</a:t>
            </a:r>
          </a:p>
        </p:txBody>
      </p:sp>
    </p:spTree>
    <p:extLst>
      <p:ext uri="{BB962C8B-B14F-4D97-AF65-F5344CB8AC3E}">
        <p14:creationId xmlns:p14="http://schemas.microsoft.com/office/powerpoint/2010/main" val="36483997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79</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6" name="15 Rectángulo"/>
          <p:cNvSpPr/>
          <p:nvPr/>
        </p:nvSpPr>
        <p:spPr>
          <a:xfrm>
            <a:off x="3394380" y="601524"/>
            <a:ext cx="2190472"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Selección PLC</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3 CuadroTexto"/>
          <p:cNvSpPr txBox="1"/>
          <p:nvPr/>
        </p:nvSpPr>
        <p:spPr>
          <a:xfrm>
            <a:off x="6156176" y="3284984"/>
            <a:ext cx="2592288" cy="2031325"/>
          </a:xfrm>
          <a:prstGeom prst="rect">
            <a:avLst/>
          </a:prstGeom>
        </p:spPr>
        <p:txBody>
          <a:bodyPr wrap="square" rtlCol="0">
            <a:spAutoFit/>
          </a:bodyPr>
          <a:lstStyle/>
          <a:p>
            <a:r>
              <a:rPr lang="es-EC" sz="1400" b="1" dirty="0" smtClean="0"/>
              <a:t>SE TIENE:</a:t>
            </a:r>
          </a:p>
          <a:p>
            <a:pPr marL="285750" indent="-285750">
              <a:buFontTx/>
              <a:buChar char="-"/>
            </a:pPr>
            <a:r>
              <a:rPr lang="es-EC" sz="1400" dirty="0" smtClean="0"/>
              <a:t>Dado que el PLC tiene  14 entradas y 10 salidas digitales es necesario adquirir un módulo extra .</a:t>
            </a:r>
          </a:p>
          <a:p>
            <a:pPr marL="285750" indent="-285750">
              <a:buFontTx/>
              <a:buChar char="-"/>
            </a:pPr>
            <a:r>
              <a:rPr lang="es-EC" sz="1400" dirty="0" smtClean="0"/>
              <a:t>Se dejan de reserva 13 entradas y 14 salidas. Además de 2 entradas analógicas.</a:t>
            </a:r>
          </a:p>
        </p:txBody>
      </p:sp>
      <p:pic>
        <p:nvPicPr>
          <p:cNvPr id="604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306" t="46230" r="26710" b="28409"/>
          <a:stretch/>
        </p:blipFill>
        <p:spPr bwMode="auto">
          <a:xfrm>
            <a:off x="156277" y="2276872"/>
            <a:ext cx="5462650"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 2" descr="C:\Users\Admin\Google Drive\Van_Dorn\Fotos_Videos\101678_1.jpg"/>
          <p:cNvPicPr/>
          <p:nvPr/>
        </p:nvPicPr>
        <p:blipFill>
          <a:blip r:embed="rId4"/>
          <a:srcRect/>
          <a:stretch>
            <a:fillRect/>
          </a:stretch>
        </p:blipFill>
        <p:spPr bwMode="auto">
          <a:xfrm>
            <a:off x="5940152" y="1567576"/>
            <a:ext cx="2349113" cy="1501383"/>
          </a:xfrm>
          <a:prstGeom prst="rect">
            <a:avLst/>
          </a:prstGeom>
          <a:noFill/>
          <a:ln w="9525">
            <a:noFill/>
            <a:miter lim="800000"/>
            <a:headEnd/>
            <a:tailEnd/>
          </a:ln>
        </p:spPr>
      </p:pic>
    </p:spTree>
    <p:extLst>
      <p:ext uri="{BB962C8B-B14F-4D97-AF65-F5344CB8AC3E}">
        <p14:creationId xmlns:p14="http://schemas.microsoft.com/office/powerpoint/2010/main" val="28562255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337176" y="6356350"/>
            <a:ext cx="395064" cy="365125"/>
          </a:xfrm>
        </p:spPr>
        <p:txBody>
          <a:bodyPr/>
          <a:lstStyle/>
          <a:p>
            <a:fld id="{43AF908C-076E-4FB3-8B0D-B1FA4702EDFF}" type="slidenum">
              <a:rPr lang="es-ES" smtClean="0">
                <a:solidFill>
                  <a:prstClr val="black"/>
                </a:solidFill>
              </a:rPr>
              <a:pPr/>
              <a:t>8</a:t>
            </a:fld>
            <a:endParaRPr lang="es-ES" dirty="0">
              <a:solidFill>
                <a:prstClr val="black"/>
              </a:solidFill>
            </a:endParaRPr>
          </a:p>
        </p:txBody>
      </p:sp>
      <p:sp>
        <p:nvSpPr>
          <p:cNvPr id="8" name="7 Rectángulo"/>
          <p:cNvSpPr/>
          <p:nvPr/>
        </p:nvSpPr>
        <p:spPr>
          <a:xfrm>
            <a:off x="3099579" y="561454"/>
            <a:ext cx="3325847" cy="923330"/>
          </a:xfrm>
          <a:prstGeom prst="rect">
            <a:avLst/>
          </a:prstGeom>
          <a:noFill/>
        </p:spPr>
        <p:txBody>
          <a:bodyPr wrap="non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OBJETIVOS</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4" name="3 Diagrama"/>
          <p:cNvGraphicFramePr/>
          <p:nvPr>
            <p:extLst>
              <p:ext uri="{D42A27DB-BD31-4B8C-83A1-F6EECF244321}">
                <p14:modId xmlns:p14="http://schemas.microsoft.com/office/powerpoint/2010/main" val="3038237792"/>
              </p:ext>
            </p:extLst>
          </p:nvPr>
        </p:nvGraphicFramePr>
        <p:xfrm>
          <a:off x="1524000" y="1397000"/>
          <a:ext cx="650438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RICHARD E. GUAMÁN L.– FEBRERO 2017</a:t>
            </a:r>
            <a:endParaRPr lang="es-EC" sz="1400" b="1" dirty="0"/>
          </a:p>
        </p:txBody>
      </p:sp>
      <p:pic>
        <p:nvPicPr>
          <p:cNvPr id="12" name="Imagen 4"/>
          <p:cNvPicPr>
            <a:picLocks noChangeAspect="1"/>
          </p:cNvPicPr>
          <p:nvPr/>
        </p:nvPicPr>
        <p:blipFill rotWithShape="1">
          <a:blip r:embed="rId7" cstate="print"/>
          <a:srcRect l="14927" t="53301" r="49637" b="28037"/>
          <a:stretch/>
        </p:blipFill>
        <p:spPr>
          <a:xfrm>
            <a:off x="6625451" y="5948176"/>
            <a:ext cx="2483053" cy="721184"/>
          </a:xfrm>
          <a:prstGeom prst="rect">
            <a:avLst/>
          </a:prstGeom>
        </p:spPr>
      </p:pic>
    </p:spTree>
    <p:extLst>
      <p:ext uri="{BB962C8B-B14F-4D97-AF65-F5344CB8AC3E}">
        <p14:creationId xmlns:p14="http://schemas.microsoft.com/office/powerpoint/2010/main" val="20334254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80</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6" name="15 Rectángulo"/>
          <p:cNvSpPr/>
          <p:nvPr/>
        </p:nvSpPr>
        <p:spPr>
          <a:xfrm>
            <a:off x="2945988" y="601524"/>
            <a:ext cx="3087256"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Selección PLC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RELÉS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614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880" t="45635" r="27602" b="27182"/>
          <a:stretch/>
        </p:blipFill>
        <p:spPr bwMode="auto">
          <a:xfrm>
            <a:off x="140219" y="2344057"/>
            <a:ext cx="5151861" cy="2309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12 Imagen" descr="Resultado de imagen para LYCA012Y"/>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589786"/>
            <a:ext cx="2304256" cy="1695198"/>
          </a:xfrm>
          <a:prstGeom prst="rect">
            <a:avLst/>
          </a:prstGeom>
          <a:noFill/>
          <a:ln>
            <a:noFill/>
          </a:ln>
        </p:spPr>
      </p:pic>
      <p:sp>
        <p:nvSpPr>
          <p:cNvPr id="14" name="13 CuadroTexto"/>
          <p:cNvSpPr txBox="1"/>
          <p:nvPr/>
        </p:nvSpPr>
        <p:spPr>
          <a:xfrm>
            <a:off x="5940152" y="3284984"/>
            <a:ext cx="2592288" cy="1600438"/>
          </a:xfrm>
          <a:prstGeom prst="rect">
            <a:avLst/>
          </a:prstGeom>
        </p:spPr>
        <p:txBody>
          <a:bodyPr wrap="square" rtlCol="0">
            <a:spAutoFit/>
          </a:bodyPr>
          <a:lstStyle/>
          <a:p>
            <a:r>
              <a:rPr lang="es-EC" sz="1400" b="1" dirty="0" smtClean="0"/>
              <a:t>SE TIENE:</a:t>
            </a:r>
          </a:p>
          <a:p>
            <a:pPr marL="285750" indent="-285750">
              <a:buFontTx/>
              <a:buChar char="-"/>
            </a:pPr>
            <a:r>
              <a:rPr lang="es-ES" sz="1400" dirty="0"/>
              <a:t>Para la activación de los solenoides se </a:t>
            </a:r>
            <a:r>
              <a:rPr lang="es-EC" sz="1400" dirty="0"/>
              <a:t>usaran relés de estado sólido LYCA012Y de 24 VDC de entrada y salida 24-230 VAC una corriente máxima de </a:t>
            </a:r>
            <a:r>
              <a:rPr lang="es-EC" sz="1400" dirty="0" smtClean="0"/>
              <a:t>I=10 A.</a:t>
            </a:r>
          </a:p>
        </p:txBody>
      </p:sp>
    </p:spTree>
    <p:extLst>
      <p:ext uri="{BB962C8B-B14F-4D97-AF65-F5344CB8AC3E}">
        <p14:creationId xmlns:p14="http://schemas.microsoft.com/office/powerpoint/2010/main" val="164200708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81</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6" name="15 Rectángulo"/>
          <p:cNvSpPr/>
          <p:nvPr/>
        </p:nvSpPr>
        <p:spPr>
          <a:xfrm>
            <a:off x="2842948" y="601524"/>
            <a:ext cx="3293338"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Selección PLC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FUENTE</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13 CuadroTexto"/>
          <p:cNvSpPr txBox="1"/>
          <p:nvPr/>
        </p:nvSpPr>
        <p:spPr>
          <a:xfrm>
            <a:off x="5868144" y="3212976"/>
            <a:ext cx="2592288" cy="2462213"/>
          </a:xfrm>
          <a:prstGeom prst="rect">
            <a:avLst/>
          </a:prstGeom>
        </p:spPr>
        <p:txBody>
          <a:bodyPr wrap="square" rtlCol="0">
            <a:spAutoFit/>
          </a:bodyPr>
          <a:lstStyle/>
          <a:p>
            <a:r>
              <a:rPr lang="es-EC" sz="1400" b="1" dirty="0" smtClean="0"/>
              <a:t>SE TIENE:</a:t>
            </a:r>
          </a:p>
          <a:p>
            <a:pPr marL="285750" indent="-285750">
              <a:buFontTx/>
              <a:buChar char="-"/>
            </a:pPr>
            <a:r>
              <a:rPr lang="es-ES" sz="1400" dirty="0"/>
              <a:t>Para la alimentación del PLC, el módulo entradas salidas, HMI y compuertas de relés para activación de solenoides se calcula el consumo máximo en amperios requerido, como la suma de corriente del PLC, Modulo, pantalla táctil y de los 12 relés de estado sólido.</a:t>
            </a:r>
            <a:endParaRPr lang="es-EC" sz="1400" dirty="0" smtClean="0"/>
          </a:p>
        </p:txBody>
      </p:sp>
      <p:pic>
        <p:nvPicPr>
          <p:cNvPr id="624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986" t="41270" r="26598" b="34281"/>
          <a:stretch/>
        </p:blipFill>
        <p:spPr bwMode="auto">
          <a:xfrm>
            <a:off x="83584" y="1268760"/>
            <a:ext cx="5518727"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 3" descr="C:\Users\Admin\Google Drive\Van_Dorn\Fotos_Videos\514337_LB_00_FB.EPS_1000.jpg"/>
          <p:cNvPicPr/>
          <p:nvPr/>
        </p:nvPicPr>
        <p:blipFill>
          <a:blip r:embed="rId4"/>
          <a:srcRect/>
          <a:stretch>
            <a:fillRect/>
          </a:stretch>
        </p:blipFill>
        <p:spPr bwMode="auto">
          <a:xfrm>
            <a:off x="6136286" y="1628800"/>
            <a:ext cx="2443804" cy="1296144"/>
          </a:xfrm>
          <a:prstGeom prst="rect">
            <a:avLst/>
          </a:prstGeom>
          <a:noFill/>
          <a:ln w="9525">
            <a:noFill/>
            <a:miter lim="800000"/>
            <a:headEnd/>
            <a:tailEnd/>
          </a:ln>
        </p:spPr>
      </p:pic>
      <p:pic>
        <p:nvPicPr>
          <p:cNvPr id="6246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9458" t="43109" r="34218" b="28445"/>
          <a:stretch/>
        </p:blipFill>
        <p:spPr bwMode="auto">
          <a:xfrm>
            <a:off x="395536" y="3594360"/>
            <a:ext cx="4896544" cy="2353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751005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82</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6" name="15 Rectángulo"/>
          <p:cNvSpPr/>
          <p:nvPr/>
        </p:nvSpPr>
        <p:spPr>
          <a:xfrm>
            <a:off x="2709516" y="601524"/>
            <a:ext cx="3560205"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Selección PLC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BREAKERS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13 CuadroTexto"/>
          <p:cNvSpPr txBox="1"/>
          <p:nvPr/>
        </p:nvSpPr>
        <p:spPr>
          <a:xfrm>
            <a:off x="6300192" y="3773939"/>
            <a:ext cx="2592288" cy="2031325"/>
          </a:xfrm>
          <a:prstGeom prst="rect">
            <a:avLst/>
          </a:prstGeom>
        </p:spPr>
        <p:txBody>
          <a:bodyPr wrap="square" rtlCol="0">
            <a:spAutoFit/>
          </a:bodyPr>
          <a:lstStyle/>
          <a:p>
            <a:r>
              <a:rPr lang="es-EC" sz="1400" b="1" dirty="0" smtClean="0"/>
              <a:t>SE TIENE:</a:t>
            </a:r>
          </a:p>
          <a:p>
            <a:pPr marL="285750" indent="-285750">
              <a:buFontTx/>
              <a:buChar char="-"/>
            </a:pPr>
            <a:r>
              <a:rPr lang="es-ES" sz="1400" dirty="0"/>
              <a:t>Adicionalmente se dimensiona también tres breakers para protección de los circuitos de control, dado que la fuente de alimentación consume 1.24A a 110VAC, se considera un sobre impulso del 20</a:t>
            </a:r>
            <a:r>
              <a:rPr lang="es-ES" sz="1400" dirty="0" smtClean="0"/>
              <a:t>%.</a:t>
            </a:r>
            <a:endParaRPr lang="es-EC" sz="1400" dirty="0"/>
          </a:p>
        </p:txBody>
      </p:sp>
      <p:pic>
        <p:nvPicPr>
          <p:cNvPr id="634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472" t="33616" r="26361" b="34565"/>
          <a:stretch/>
        </p:blipFill>
        <p:spPr bwMode="auto">
          <a:xfrm>
            <a:off x="251520" y="1340768"/>
            <a:ext cx="4968552" cy="232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14 Imagen"/>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340768"/>
            <a:ext cx="1808977" cy="1565289"/>
          </a:xfrm>
          <a:prstGeom prst="rect">
            <a:avLst/>
          </a:prstGeom>
          <a:noFill/>
          <a:ln>
            <a:noFill/>
          </a:ln>
        </p:spPr>
      </p:pic>
      <p:pic>
        <p:nvPicPr>
          <p:cNvPr id="17" name="16 Imagen" descr="Resultado de imagen para breaker siemens 3A"/>
          <p:cNvPicPr/>
          <p:nvPr/>
        </p:nvPicPr>
        <p:blipFill>
          <a:blip r:embed="rId5">
            <a:extLst>
              <a:ext uri="{28A0092B-C50C-407E-A947-70E740481C1C}">
                <a14:useLocalDpi xmlns:a14="http://schemas.microsoft.com/office/drawing/2010/main" val="0"/>
              </a:ext>
            </a:extLst>
          </a:blip>
          <a:srcRect/>
          <a:stretch>
            <a:fillRect/>
          </a:stretch>
        </p:blipFill>
        <p:spPr bwMode="auto">
          <a:xfrm>
            <a:off x="7023909" y="2504549"/>
            <a:ext cx="1347873" cy="1181100"/>
          </a:xfrm>
          <a:prstGeom prst="rect">
            <a:avLst/>
          </a:prstGeom>
          <a:noFill/>
          <a:ln>
            <a:noFill/>
          </a:ln>
        </p:spPr>
      </p:pic>
      <p:pic>
        <p:nvPicPr>
          <p:cNvPr id="18" name="17 Imagen"/>
          <p:cNvPicPr/>
          <p:nvPr/>
        </p:nvPicPr>
        <p:blipFill>
          <a:blip r:embed="rId6">
            <a:extLst>
              <a:ext uri="{28A0092B-C50C-407E-A947-70E740481C1C}">
                <a14:useLocalDpi xmlns:a14="http://schemas.microsoft.com/office/drawing/2010/main" val="0"/>
              </a:ext>
            </a:extLst>
          </a:blip>
          <a:srcRect/>
          <a:stretch>
            <a:fillRect/>
          </a:stretch>
        </p:blipFill>
        <p:spPr bwMode="auto">
          <a:xfrm>
            <a:off x="7451154" y="863134"/>
            <a:ext cx="1657350" cy="1304925"/>
          </a:xfrm>
          <a:prstGeom prst="rect">
            <a:avLst/>
          </a:prstGeom>
          <a:noFill/>
          <a:ln>
            <a:noFill/>
          </a:ln>
        </p:spPr>
      </p:pic>
      <p:pic>
        <p:nvPicPr>
          <p:cNvPr id="6349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44144" t="48011" r="40038" b="33618"/>
          <a:stretch/>
        </p:blipFill>
        <p:spPr bwMode="auto">
          <a:xfrm>
            <a:off x="63446" y="3917954"/>
            <a:ext cx="2058144" cy="1887310"/>
          </a:xfrm>
          <a:prstGeom prst="rect">
            <a:avLst/>
          </a:prstGeom>
          <a:ln w="9525">
            <a:solidFill>
              <a:schemeClr val="tx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3"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44570" t="39299" r="40038" b="41762"/>
          <a:stretch/>
        </p:blipFill>
        <p:spPr bwMode="auto">
          <a:xfrm>
            <a:off x="2281242" y="3917954"/>
            <a:ext cx="2002726" cy="1887310"/>
          </a:xfrm>
          <a:prstGeom prst="rect">
            <a:avLst/>
          </a:prstGeom>
          <a:ln w="9525">
            <a:solidFill>
              <a:schemeClr val="tx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4" name="Picture 6"/>
          <p:cNvPicPr>
            <a:picLocks noChangeAspect="1" noChangeArrowheads="1"/>
          </p:cNvPicPr>
          <p:nvPr/>
        </p:nvPicPr>
        <p:blipFill rotWithShape="1">
          <a:blip r:embed="rId9">
            <a:extLst>
              <a:ext uri="{28A0092B-C50C-407E-A947-70E740481C1C}">
                <a14:useLocalDpi xmlns:a14="http://schemas.microsoft.com/office/drawing/2010/main" val="0"/>
              </a:ext>
            </a:extLst>
          </a:blip>
          <a:srcRect l="44676" t="39489" r="40097" b="41382"/>
          <a:stretch/>
        </p:blipFill>
        <p:spPr bwMode="auto">
          <a:xfrm>
            <a:off x="4464153" y="3917954"/>
            <a:ext cx="1764031" cy="1887310"/>
          </a:xfrm>
          <a:prstGeom prst="rect">
            <a:avLst/>
          </a:prstGeom>
          <a:ln w="3175">
            <a:solidFill>
              <a:schemeClr val="tx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23735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228184" y="6356350"/>
            <a:ext cx="504056" cy="365125"/>
          </a:xfrm>
        </p:spPr>
        <p:txBody>
          <a:bodyPr/>
          <a:lstStyle/>
          <a:p>
            <a:fld id="{43AF908C-076E-4FB3-8B0D-B1FA4702EDFF}" type="slidenum">
              <a:rPr lang="es-ES" smtClean="0">
                <a:solidFill>
                  <a:prstClr val="black"/>
                </a:solidFill>
              </a:rPr>
              <a:pPr/>
              <a:t>83</a:t>
            </a:fld>
            <a:endParaRPr lang="es-ES" dirty="0">
              <a:solidFill>
                <a:prstClr val="black"/>
              </a:solidFill>
            </a:endParaRPr>
          </a:p>
        </p:txBody>
      </p:sp>
      <p:sp>
        <p:nvSpPr>
          <p:cNvPr id="6"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8"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6" name="15 Rectángulo"/>
          <p:cNvSpPr/>
          <p:nvPr/>
        </p:nvSpPr>
        <p:spPr>
          <a:xfrm>
            <a:off x="2198774" y="601524"/>
            <a:ext cx="4581703"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HMI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MANDO MANTENIDO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645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556" t="27183" r="24813" b="13759"/>
          <a:stretch/>
        </p:blipFill>
        <p:spPr bwMode="auto">
          <a:xfrm>
            <a:off x="1737273" y="1196752"/>
            <a:ext cx="5931071" cy="4607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483173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84</a:t>
            </a:fld>
            <a:endParaRPr lang="es-ES" dirty="0">
              <a:solidFill>
                <a:prstClr val="black"/>
              </a:solidFill>
            </a:endParaRPr>
          </a:p>
        </p:txBody>
      </p:sp>
      <p:graphicFrame>
        <p:nvGraphicFramePr>
          <p:cNvPr id="9" name="9 Diagrama"/>
          <p:cNvGraphicFramePr/>
          <p:nvPr>
            <p:extLst>
              <p:ext uri="{D42A27DB-BD31-4B8C-83A1-F6EECF244321}">
                <p14:modId xmlns:p14="http://schemas.microsoft.com/office/powerpoint/2010/main" val="3760602308"/>
              </p:ext>
            </p:extLst>
          </p:nvPr>
        </p:nvGraphicFramePr>
        <p:xfrm>
          <a:off x="-19025" y="1379677"/>
          <a:ext cx="9163025" cy="44975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7" cstate="print"/>
          <a:srcRect l="14927" t="53301" r="49637" b="28037"/>
          <a:stretch/>
        </p:blipFill>
        <p:spPr>
          <a:xfrm>
            <a:off x="6625451" y="5948176"/>
            <a:ext cx="2483053" cy="721184"/>
          </a:xfrm>
          <a:prstGeom prst="rect">
            <a:avLst/>
          </a:prstGeom>
        </p:spPr>
      </p:pic>
      <p:sp>
        <p:nvSpPr>
          <p:cNvPr id="13" name="12 Rectángulo"/>
          <p:cNvSpPr/>
          <p:nvPr/>
        </p:nvSpPr>
        <p:spPr>
          <a:xfrm>
            <a:off x="2345770" y="601524"/>
            <a:ext cx="4287713"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HMI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MANDO PANTALLA</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2572472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85</a:t>
            </a:fld>
            <a:endParaRPr lang="es-ES" dirty="0">
              <a:solidFill>
                <a:prstClr val="black"/>
              </a:solidFill>
            </a:endParaRPr>
          </a:p>
        </p:txBody>
      </p:sp>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3" name="12 Rectángulo"/>
          <p:cNvSpPr/>
          <p:nvPr/>
        </p:nvSpPr>
        <p:spPr>
          <a:xfrm>
            <a:off x="2345770" y="601524"/>
            <a:ext cx="4287713"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HMI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MANDO PANTALLA</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55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903" t="59127" r="42662" b="23864"/>
          <a:stretch/>
        </p:blipFill>
        <p:spPr bwMode="auto">
          <a:xfrm>
            <a:off x="996229" y="1268760"/>
            <a:ext cx="3863803"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13 Imagen"/>
          <p:cNvPicPr/>
          <p:nvPr/>
        </p:nvPicPr>
        <p:blipFill>
          <a:blip r:embed="rId4">
            <a:extLst>
              <a:ext uri="{28A0092B-C50C-407E-A947-70E740481C1C}">
                <a14:useLocalDpi xmlns:a14="http://schemas.microsoft.com/office/drawing/2010/main" val="0"/>
              </a:ext>
            </a:extLst>
          </a:blip>
          <a:srcRect/>
          <a:stretch>
            <a:fillRect/>
          </a:stretch>
        </p:blipFill>
        <p:spPr bwMode="auto">
          <a:xfrm>
            <a:off x="335401" y="3212976"/>
            <a:ext cx="2705100" cy="2313305"/>
          </a:xfrm>
          <a:prstGeom prst="rect">
            <a:avLst/>
          </a:prstGeom>
          <a:noFill/>
          <a:ln>
            <a:noFill/>
          </a:ln>
        </p:spPr>
      </p:pic>
      <p:pic>
        <p:nvPicPr>
          <p:cNvPr id="15" name="14 Imagen"/>
          <p:cNvPicPr/>
          <p:nvPr/>
        </p:nvPicPr>
        <p:blipFill>
          <a:blip r:embed="rId5">
            <a:extLst>
              <a:ext uri="{28A0092B-C50C-407E-A947-70E740481C1C}">
                <a14:useLocalDpi xmlns:a14="http://schemas.microsoft.com/office/drawing/2010/main" val="0"/>
              </a:ext>
            </a:extLst>
          </a:blip>
          <a:srcRect/>
          <a:stretch>
            <a:fillRect/>
          </a:stretch>
        </p:blipFill>
        <p:spPr bwMode="auto">
          <a:xfrm>
            <a:off x="3347864" y="3212976"/>
            <a:ext cx="2520280" cy="2313305"/>
          </a:xfrm>
          <a:prstGeom prst="rect">
            <a:avLst/>
          </a:prstGeom>
          <a:noFill/>
          <a:ln>
            <a:noFill/>
          </a:ln>
        </p:spPr>
      </p:pic>
      <p:pic>
        <p:nvPicPr>
          <p:cNvPr id="16" name="15 Imagen" descr="Resultado de imagen para ktp400"/>
          <p:cNvPicPr/>
          <p:nvPr/>
        </p:nvPicPr>
        <p:blipFill rotWithShape="1">
          <a:blip r:embed="rId6" cstate="print">
            <a:extLst>
              <a:ext uri="{28A0092B-C50C-407E-A947-70E740481C1C}">
                <a14:useLocalDpi xmlns:a14="http://schemas.microsoft.com/office/drawing/2010/main" val="0"/>
              </a:ext>
            </a:extLst>
          </a:blip>
          <a:srcRect t="8421" b="9210"/>
          <a:stretch/>
        </p:blipFill>
        <p:spPr bwMode="auto">
          <a:xfrm>
            <a:off x="6228184" y="3428998"/>
            <a:ext cx="2745854" cy="2282751"/>
          </a:xfrm>
          <a:prstGeom prst="rect">
            <a:avLst/>
          </a:prstGeom>
          <a:noFill/>
          <a:ln>
            <a:noFill/>
          </a:ln>
          <a:extLst>
            <a:ext uri="{53640926-AAD7-44D8-BBD7-CCE9431645EC}">
              <a14:shadowObscured xmlns:a14="http://schemas.microsoft.com/office/drawing/2010/main"/>
            </a:ext>
          </a:extLst>
        </p:spPr>
      </p:pic>
      <p:pic>
        <p:nvPicPr>
          <p:cNvPr id="17" name="16 Imagen" descr="Resultado de imagen para ktp400"/>
          <p:cNvPicPr/>
          <p:nvPr/>
        </p:nvPicPr>
        <p:blipFill>
          <a:blip r:embed="rId7">
            <a:extLst>
              <a:ext uri="{28A0092B-C50C-407E-A947-70E740481C1C}">
                <a14:useLocalDpi xmlns:a14="http://schemas.microsoft.com/office/drawing/2010/main" val="0"/>
              </a:ext>
            </a:extLst>
          </a:blip>
          <a:srcRect/>
          <a:stretch>
            <a:fillRect/>
          </a:stretch>
        </p:blipFill>
        <p:spPr bwMode="auto">
          <a:xfrm>
            <a:off x="6084169" y="1124744"/>
            <a:ext cx="2981614" cy="2108338"/>
          </a:xfrm>
          <a:prstGeom prst="rect">
            <a:avLst/>
          </a:prstGeom>
          <a:noFill/>
          <a:ln>
            <a:noFill/>
          </a:ln>
        </p:spPr>
      </p:pic>
      <p:sp>
        <p:nvSpPr>
          <p:cNvPr id="18" name="17 Rectángulo"/>
          <p:cNvSpPr/>
          <p:nvPr/>
        </p:nvSpPr>
        <p:spPr>
          <a:xfrm>
            <a:off x="1979712" y="5589240"/>
            <a:ext cx="2305439" cy="400110"/>
          </a:xfrm>
          <a:prstGeom prst="rect">
            <a:avLst/>
          </a:prstGeom>
          <a:noFill/>
        </p:spPr>
        <p:txBody>
          <a:bodyPr wrap="none" lIns="91440" tIns="45720" rIns="91440" bIns="45720">
            <a:spAutoFit/>
          </a:bodyPr>
          <a:lstStyle/>
          <a:p>
            <a:pPr algn="ct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DE LAS HMI</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78195095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86</a:t>
            </a:fld>
            <a:endParaRPr lang="es-ES" dirty="0">
              <a:solidFill>
                <a:prstClr val="black"/>
              </a:solidFill>
            </a:endParaRPr>
          </a:p>
        </p:txBody>
      </p:sp>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3" name="12 Rectángulo"/>
          <p:cNvSpPr/>
          <p:nvPr/>
        </p:nvSpPr>
        <p:spPr>
          <a:xfrm>
            <a:off x="2280533" y="620688"/>
            <a:ext cx="4418197"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Algoritmo de Control</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19" name="18 Diagrama"/>
          <p:cNvGraphicFramePr/>
          <p:nvPr>
            <p:extLst>
              <p:ext uri="{D42A27DB-BD31-4B8C-83A1-F6EECF244321}">
                <p14:modId xmlns:p14="http://schemas.microsoft.com/office/powerpoint/2010/main" val="4061708820"/>
              </p:ext>
            </p:extLst>
          </p:nvPr>
        </p:nvGraphicFramePr>
        <p:xfrm>
          <a:off x="611560" y="1268760"/>
          <a:ext cx="8275853" cy="4679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CuadroTexto"/>
          <p:cNvSpPr txBox="1"/>
          <p:nvPr/>
        </p:nvSpPr>
        <p:spPr>
          <a:xfrm>
            <a:off x="2843808" y="5733256"/>
            <a:ext cx="3528392" cy="307777"/>
          </a:xfrm>
          <a:prstGeom prst="rect">
            <a:avLst/>
          </a:prstGeom>
        </p:spPr>
        <p:txBody>
          <a:bodyPr wrap="square" rtlCol="0">
            <a:spAutoFit/>
          </a:bodyPr>
          <a:lstStyle/>
          <a:p>
            <a:r>
              <a:rPr lang="es-EC" sz="1400" b="1" dirty="0" smtClean="0"/>
              <a:t>Se referirá en este momento al anexo F</a:t>
            </a:r>
            <a:endParaRPr lang="es-EC" sz="1400" b="1" dirty="0" smtClean="0"/>
          </a:p>
        </p:txBody>
      </p:sp>
    </p:spTree>
    <p:extLst>
      <p:ext uri="{BB962C8B-B14F-4D97-AF65-F5344CB8AC3E}">
        <p14:creationId xmlns:p14="http://schemas.microsoft.com/office/powerpoint/2010/main" val="40992632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193160" y="6356350"/>
            <a:ext cx="539080" cy="365125"/>
          </a:xfrm>
        </p:spPr>
        <p:txBody>
          <a:bodyPr/>
          <a:lstStyle/>
          <a:p>
            <a:fld id="{43AF908C-076E-4FB3-8B0D-B1FA4702EDFF}" type="slidenum">
              <a:rPr lang="es-ES" smtClean="0">
                <a:solidFill>
                  <a:prstClr val="black"/>
                </a:solidFill>
              </a:rPr>
              <a:pPr/>
              <a:t>87</a:t>
            </a:fld>
            <a:endParaRPr lang="es-ES" dirty="0">
              <a:solidFill>
                <a:prstClr val="black"/>
              </a:solidFill>
            </a:endParaRPr>
          </a:p>
        </p:txBody>
      </p:sp>
      <p:sp>
        <p:nvSpPr>
          <p:cNvPr id="8" name="7 Rectángulo"/>
          <p:cNvSpPr/>
          <p:nvPr/>
        </p:nvSpPr>
        <p:spPr>
          <a:xfrm>
            <a:off x="179512" y="764704"/>
            <a:ext cx="8784976"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Implementación de la Repotenciación</a:t>
            </a:r>
            <a:endPar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9" name="8 Diagrama"/>
          <p:cNvGraphicFramePr/>
          <p:nvPr>
            <p:extLst>
              <p:ext uri="{D42A27DB-BD31-4B8C-83A1-F6EECF244321}">
                <p14:modId xmlns:p14="http://schemas.microsoft.com/office/powerpoint/2010/main" val="4180683372"/>
              </p:ext>
            </p:extLst>
          </p:nvPr>
        </p:nvGraphicFramePr>
        <p:xfrm>
          <a:off x="1524000" y="174126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2" name="Imagen 4"/>
          <p:cNvPicPr>
            <a:picLocks noChangeAspect="1"/>
          </p:cNvPicPr>
          <p:nvPr/>
        </p:nvPicPr>
        <p:blipFill rotWithShape="1">
          <a:blip r:embed="rId7" cstate="print"/>
          <a:srcRect l="14927" t="53301" r="49637" b="28037"/>
          <a:stretch/>
        </p:blipFill>
        <p:spPr>
          <a:xfrm>
            <a:off x="6625451" y="5948176"/>
            <a:ext cx="2483053" cy="721184"/>
          </a:xfrm>
          <a:prstGeom prst="rect">
            <a:avLst/>
          </a:prstGeom>
        </p:spPr>
      </p:pic>
    </p:spTree>
    <p:extLst>
      <p:ext uri="{BB962C8B-B14F-4D97-AF65-F5344CB8AC3E}">
        <p14:creationId xmlns:p14="http://schemas.microsoft.com/office/powerpoint/2010/main" val="82669307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88</a:t>
            </a:fld>
            <a:endParaRPr lang="es-ES" dirty="0">
              <a:solidFill>
                <a:prstClr val="black"/>
              </a:solidFill>
            </a:endParaRPr>
          </a:p>
        </p:txBody>
      </p:sp>
      <p:sp>
        <p:nvSpPr>
          <p:cNvPr id="12"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4"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5" name="14 Rectángulo"/>
          <p:cNvSpPr/>
          <p:nvPr/>
        </p:nvSpPr>
        <p:spPr>
          <a:xfrm>
            <a:off x="2464146" y="601524"/>
            <a:ext cx="4050981"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Controles de Temperatura</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7" name="16 CuadroTexto"/>
          <p:cNvSpPr txBox="1"/>
          <p:nvPr/>
        </p:nvSpPr>
        <p:spPr>
          <a:xfrm>
            <a:off x="6449589" y="1412774"/>
            <a:ext cx="2592288" cy="1384995"/>
          </a:xfrm>
          <a:prstGeom prst="rect">
            <a:avLst/>
          </a:prstGeom>
        </p:spPr>
        <p:txBody>
          <a:bodyPr wrap="square" rtlCol="0">
            <a:spAutoFit/>
          </a:bodyPr>
          <a:lstStyle/>
          <a:p>
            <a:r>
              <a:rPr lang="es-EC" sz="1400" b="1" dirty="0" smtClean="0"/>
              <a:t>SE TIENE:</a:t>
            </a:r>
          </a:p>
          <a:p>
            <a:pPr marL="285750" indent="-285750">
              <a:buFontTx/>
              <a:buChar char="-"/>
            </a:pPr>
            <a:r>
              <a:rPr lang="es-ES" sz="1400" dirty="0" smtClean="0"/>
              <a:t>En la figura se presenta instalados los dos controladores nuevos y en funcionamiento los cuatro controladores.</a:t>
            </a:r>
            <a:endParaRPr lang="es-EC" sz="1400" dirty="0"/>
          </a:p>
        </p:txBody>
      </p:sp>
      <p:pic>
        <p:nvPicPr>
          <p:cNvPr id="18" name="17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049" y="3613051"/>
            <a:ext cx="3533065" cy="2469059"/>
          </a:xfrm>
          <a:prstGeom prst="rect">
            <a:avLst/>
          </a:prstGeom>
          <a:noFill/>
          <a:ln>
            <a:solidFill>
              <a:schemeClr val="tx1"/>
            </a:solidFill>
          </a:ln>
        </p:spPr>
      </p:pic>
      <p:sp>
        <p:nvSpPr>
          <p:cNvPr id="19" name="18 CuadroTexto"/>
          <p:cNvSpPr txBox="1"/>
          <p:nvPr/>
        </p:nvSpPr>
        <p:spPr>
          <a:xfrm>
            <a:off x="4283968" y="3717032"/>
            <a:ext cx="4392488" cy="2246769"/>
          </a:xfrm>
          <a:prstGeom prst="rect">
            <a:avLst/>
          </a:prstGeom>
        </p:spPr>
        <p:txBody>
          <a:bodyPr wrap="square" rtlCol="0">
            <a:spAutoFit/>
          </a:bodyPr>
          <a:lstStyle/>
          <a:p>
            <a:r>
              <a:rPr lang="es-EC" sz="1400" b="1" dirty="0" smtClean="0"/>
              <a:t>SE TIENE:</a:t>
            </a:r>
          </a:p>
          <a:p>
            <a:pPr marL="285750" indent="-285750">
              <a:buFontTx/>
              <a:buChar char="-"/>
            </a:pPr>
            <a:r>
              <a:rPr lang="es-ES" sz="1400" dirty="0"/>
              <a:t>Con respecto al tipo de salida de cada controlador para los antiguos la salida es del tipo análogo a través de un SSR (Relé de Estado Sólido) y para los digitales la salida es </a:t>
            </a:r>
            <a:r>
              <a:rPr lang="es-ES" sz="1400" dirty="0" smtClean="0"/>
              <a:t>seleccionable, configurada </a:t>
            </a:r>
            <a:r>
              <a:rPr lang="es-ES" sz="1400" dirty="0"/>
              <a:t>en digital (ON-OFF) para el proceso con la ayuda de dos contactores auxiliares, los cuales se encargan de accionar los actuadores para el calentamiento, en la siguiente figura se muestra el esquema de conexión.</a:t>
            </a:r>
            <a:endParaRPr lang="es-EC" sz="1400" dirty="0"/>
          </a:p>
          <a:p>
            <a:endParaRPr lang="es-EC" sz="1400" dirty="0"/>
          </a:p>
        </p:txBody>
      </p:sp>
      <p:pic>
        <p:nvPicPr>
          <p:cNvPr id="2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435" t="40476" r="24591" b="26894"/>
          <a:stretch/>
        </p:blipFill>
        <p:spPr bwMode="auto">
          <a:xfrm>
            <a:off x="282019" y="1343818"/>
            <a:ext cx="5802149" cy="2013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13253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89</a:t>
            </a:fld>
            <a:endParaRPr lang="es-ES" dirty="0">
              <a:solidFill>
                <a:prstClr val="black"/>
              </a:solidFill>
            </a:endParaRPr>
          </a:p>
        </p:txBody>
      </p:sp>
      <p:sp>
        <p:nvSpPr>
          <p:cNvPr id="12"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4"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5" name="14 Rectángulo"/>
          <p:cNvSpPr/>
          <p:nvPr/>
        </p:nvSpPr>
        <p:spPr>
          <a:xfrm>
            <a:off x="1464616" y="601524"/>
            <a:ext cx="6050054"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Distribución de Dispositivos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 INYECCIÓN</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9" name="18 CuadroTexto"/>
          <p:cNvSpPr txBox="1"/>
          <p:nvPr/>
        </p:nvSpPr>
        <p:spPr>
          <a:xfrm>
            <a:off x="2699792" y="4276834"/>
            <a:ext cx="4392488" cy="1600438"/>
          </a:xfrm>
          <a:prstGeom prst="rect">
            <a:avLst/>
          </a:prstGeom>
        </p:spPr>
        <p:txBody>
          <a:bodyPr wrap="square" rtlCol="0">
            <a:spAutoFit/>
          </a:bodyPr>
          <a:lstStyle/>
          <a:p>
            <a:r>
              <a:rPr lang="es-EC" sz="1400" b="1" dirty="0" smtClean="0"/>
              <a:t>SE TIENE:</a:t>
            </a:r>
          </a:p>
          <a:p>
            <a:r>
              <a:rPr lang="es-ES_tradnl" sz="1400" dirty="0"/>
              <a:t>En esta unidad se encuentran los solenoides, motores y pistones que permiten el proceso de inyección del material fundido, todos estos componentes se mantuvieron en su posición de fábrica, siendo necesaria solamente la reconexión de los solenoides al PLC. </a:t>
            </a:r>
            <a:endParaRPr lang="es-EC" sz="1400" dirty="0"/>
          </a:p>
          <a:p>
            <a:endParaRPr lang="es-EC" sz="1400" dirty="0"/>
          </a:p>
        </p:txBody>
      </p:sp>
      <p:pic>
        <p:nvPicPr>
          <p:cNvPr id="11" name="10 Imagen"/>
          <p:cNvPicPr/>
          <p:nvPr/>
        </p:nvPicPr>
        <p:blipFill>
          <a:blip r:embed="rId3">
            <a:extLst>
              <a:ext uri="{28A0092B-C50C-407E-A947-70E740481C1C}">
                <a14:useLocalDpi xmlns:a14="http://schemas.microsoft.com/office/drawing/2010/main" val="0"/>
              </a:ext>
            </a:extLst>
          </a:blip>
          <a:srcRect/>
          <a:stretch>
            <a:fillRect/>
          </a:stretch>
        </p:blipFill>
        <p:spPr bwMode="auto">
          <a:xfrm>
            <a:off x="197306" y="1268760"/>
            <a:ext cx="4158669" cy="2674643"/>
          </a:xfrm>
          <a:prstGeom prst="rect">
            <a:avLst/>
          </a:prstGeom>
          <a:noFill/>
          <a:ln>
            <a:noFill/>
          </a:ln>
        </p:spPr>
      </p:pic>
      <p:pic>
        <p:nvPicPr>
          <p:cNvPr id="16" name="15 Imagen"/>
          <p:cNvPicPr/>
          <p:nvPr/>
        </p:nvPicPr>
        <p:blipFill rotWithShape="1">
          <a:blip r:embed="rId4">
            <a:extLst>
              <a:ext uri="{28A0092B-C50C-407E-A947-70E740481C1C}">
                <a14:useLocalDpi xmlns:a14="http://schemas.microsoft.com/office/drawing/2010/main" val="0"/>
              </a:ext>
            </a:extLst>
          </a:blip>
          <a:srcRect t="18351"/>
          <a:stretch/>
        </p:blipFill>
        <p:spPr bwMode="auto">
          <a:xfrm>
            <a:off x="4860032" y="1124743"/>
            <a:ext cx="3816424" cy="28186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8991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a:xfrm>
            <a:off x="6337176" y="6356350"/>
            <a:ext cx="395064" cy="365125"/>
          </a:xfrm>
        </p:spPr>
        <p:txBody>
          <a:bodyPr/>
          <a:lstStyle/>
          <a:p>
            <a:fld id="{43AF908C-076E-4FB3-8B0D-B1FA4702EDFF}" type="slidenum">
              <a:rPr lang="es-ES" smtClean="0">
                <a:solidFill>
                  <a:prstClr val="black"/>
                </a:solidFill>
              </a:rPr>
              <a:pPr/>
              <a:t>9</a:t>
            </a:fld>
            <a:endParaRPr lang="es-ES" dirty="0">
              <a:solidFill>
                <a:prstClr val="black"/>
              </a:solidFill>
            </a:endParaRPr>
          </a:p>
        </p:txBody>
      </p:sp>
      <p:sp>
        <p:nvSpPr>
          <p:cNvPr id="8" name="7 Rectángulo"/>
          <p:cNvSpPr/>
          <p:nvPr/>
        </p:nvSpPr>
        <p:spPr>
          <a:xfrm>
            <a:off x="3099579" y="561454"/>
            <a:ext cx="3325847" cy="923330"/>
          </a:xfrm>
          <a:prstGeom prst="rect">
            <a:avLst/>
          </a:prstGeom>
          <a:noFill/>
        </p:spPr>
        <p:txBody>
          <a:bodyPr wrap="non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OBJETIVOS</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4" name="3 Diagrama"/>
          <p:cNvGraphicFramePr/>
          <p:nvPr>
            <p:extLst>
              <p:ext uri="{D42A27DB-BD31-4B8C-83A1-F6EECF244321}">
                <p14:modId xmlns:p14="http://schemas.microsoft.com/office/powerpoint/2010/main" val="1851613326"/>
              </p:ext>
            </p:extLst>
          </p:nvPr>
        </p:nvGraphicFramePr>
        <p:xfrm>
          <a:off x="1524000" y="1397000"/>
          <a:ext cx="650438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RICHARD E. GUAMÁN L.– FEBRERO 2017</a:t>
            </a:r>
            <a:endParaRPr lang="es-EC" sz="1400" b="1" dirty="0"/>
          </a:p>
        </p:txBody>
      </p:sp>
      <p:pic>
        <p:nvPicPr>
          <p:cNvPr id="12" name="Imagen 4"/>
          <p:cNvPicPr>
            <a:picLocks noChangeAspect="1"/>
          </p:cNvPicPr>
          <p:nvPr/>
        </p:nvPicPr>
        <p:blipFill rotWithShape="1">
          <a:blip r:embed="rId7" cstate="print"/>
          <a:srcRect l="14927" t="53301" r="49637" b="28037"/>
          <a:stretch/>
        </p:blipFill>
        <p:spPr>
          <a:xfrm>
            <a:off x="6625451" y="5948176"/>
            <a:ext cx="2483053" cy="721184"/>
          </a:xfrm>
          <a:prstGeom prst="rect">
            <a:avLst/>
          </a:prstGeom>
        </p:spPr>
      </p:pic>
    </p:spTree>
    <p:extLst>
      <p:ext uri="{BB962C8B-B14F-4D97-AF65-F5344CB8AC3E}">
        <p14:creationId xmlns:p14="http://schemas.microsoft.com/office/powerpoint/2010/main" val="220646679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90</a:t>
            </a:fld>
            <a:endParaRPr lang="es-ES" dirty="0">
              <a:solidFill>
                <a:prstClr val="black"/>
              </a:solidFill>
            </a:endParaRPr>
          </a:p>
        </p:txBody>
      </p:sp>
      <p:sp>
        <p:nvSpPr>
          <p:cNvPr id="12"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4"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5" name="14 Rectángulo"/>
          <p:cNvSpPr/>
          <p:nvPr/>
        </p:nvSpPr>
        <p:spPr>
          <a:xfrm>
            <a:off x="1679932" y="601524"/>
            <a:ext cx="5619423"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Distribución de Dispositivos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 CIERRE</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9" name="18 CuadroTexto"/>
          <p:cNvSpPr txBox="1"/>
          <p:nvPr/>
        </p:nvSpPr>
        <p:spPr>
          <a:xfrm>
            <a:off x="2555776" y="4491697"/>
            <a:ext cx="4392488" cy="1169551"/>
          </a:xfrm>
          <a:prstGeom prst="rect">
            <a:avLst/>
          </a:prstGeom>
        </p:spPr>
        <p:txBody>
          <a:bodyPr wrap="square" rtlCol="0">
            <a:spAutoFit/>
          </a:bodyPr>
          <a:lstStyle/>
          <a:p>
            <a:r>
              <a:rPr lang="es-EC" sz="1400" b="1" dirty="0" smtClean="0"/>
              <a:t>SE TIENE:</a:t>
            </a:r>
          </a:p>
          <a:p>
            <a:r>
              <a:rPr lang="es-ES_tradnl" sz="1400" dirty="0"/>
              <a:t>Los dispositivos que componen esta unidad corresponden a solenoides, pistones y motor para apertura y cierre de molde, al igual que en la unidad de inyección la ubicación de estos componentes no fue modificada</a:t>
            </a:r>
            <a:r>
              <a:rPr lang="es-ES_tradnl" sz="1400" dirty="0" smtClean="0"/>
              <a:t>.</a:t>
            </a:r>
            <a:endParaRPr lang="es-EC" sz="1400" dirty="0"/>
          </a:p>
        </p:txBody>
      </p:sp>
      <p:pic>
        <p:nvPicPr>
          <p:cNvPr id="10" name="9 Imagen"/>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337828"/>
            <a:ext cx="6624736" cy="2955268"/>
          </a:xfrm>
          <a:prstGeom prst="rect">
            <a:avLst/>
          </a:prstGeom>
          <a:noFill/>
          <a:ln>
            <a:noFill/>
          </a:ln>
        </p:spPr>
      </p:pic>
    </p:spTree>
    <p:extLst>
      <p:ext uri="{BB962C8B-B14F-4D97-AF65-F5344CB8AC3E}">
        <p14:creationId xmlns:p14="http://schemas.microsoft.com/office/powerpoint/2010/main" val="36885143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91</a:t>
            </a:fld>
            <a:endParaRPr lang="es-ES" dirty="0">
              <a:solidFill>
                <a:prstClr val="black"/>
              </a:solidFill>
            </a:endParaRPr>
          </a:p>
        </p:txBody>
      </p:sp>
      <p:sp>
        <p:nvSpPr>
          <p:cNvPr id="12"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4"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5" name="14 Rectángulo"/>
          <p:cNvSpPr/>
          <p:nvPr/>
        </p:nvSpPr>
        <p:spPr>
          <a:xfrm>
            <a:off x="1366322" y="601524"/>
            <a:ext cx="6246646"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Distribución de Dispositivos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 DE CONTROL</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9" name="18 CuadroTexto"/>
          <p:cNvSpPr txBox="1"/>
          <p:nvPr/>
        </p:nvSpPr>
        <p:spPr>
          <a:xfrm>
            <a:off x="4932039" y="1268760"/>
            <a:ext cx="4157495" cy="2031325"/>
          </a:xfrm>
          <a:prstGeom prst="rect">
            <a:avLst/>
          </a:prstGeom>
        </p:spPr>
        <p:txBody>
          <a:bodyPr wrap="square" rtlCol="0">
            <a:spAutoFit/>
          </a:bodyPr>
          <a:lstStyle/>
          <a:p>
            <a:r>
              <a:rPr lang="es-EC" sz="1400" b="1" dirty="0" smtClean="0"/>
              <a:t>SE TIENE:</a:t>
            </a:r>
          </a:p>
          <a:p>
            <a:pPr marL="285750" indent="-285750">
              <a:buFontTx/>
              <a:buChar char="-"/>
            </a:pPr>
            <a:r>
              <a:rPr lang="es-ES_tradnl" sz="1400" dirty="0" smtClean="0"/>
              <a:t>En </a:t>
            </a:r>
            <a:r>
              <a:rPr lang="es-ES_tradnl" sz="1400" dirty="0"/>
              <a:t>esta sección se encuentran el PLC, fuentes, relés, contactores, interfaz humano máquina (HMI) y componentes de protección como disyuntores breakers o fusibles</a:t>
            </a:r>
            <a:r>
              <a:rPr lang="es-ES_tradnl" sz="1400" dirty="0" smtClean="0"/>
              <a:t>.</a:t>
            </a:r>
          </a:p>
          <a:p>
            <a:pPr marL="285750" indent="-285750">
              <a:buFontTx/>
              <a:buChar char="-"/>
            </a:pPr>
            <a:r>
              <a:rPr lang="es-ES_tradnl" sz="1400" dirty="0"/>
              <a:t>La ubicación escogida para el controlador fue la parte posterior de la compuerta principal del panel original de la máquina</a:t>
            </a:r>
            <a:endParaRPr lang="es-ES_tradnl" sz="1400" dirty="0" smtClean="0"/>
          </a:p>
          <a:p>
            <a:endParaRPr lang="es-EC" sz="1400" dirty="0"/>
          </a:p>
        </p:txBody>
      </p:sp>
      <p:pic>
        <p:nvPicPr>
          <p:cNvPr id="9" name="8 Imagen"/>
          <p:cNvPicPr/>
          <p:nvPr/>
        </p:nvPicPr>
        <p:blipFill>
          <a:blip r:embed="rId3">
            <a:extLst>
              <a:ext uri="{28A0092B-C50C-407E-A947-70E740481C1C}">
                <a14:useLocalDpi xmlns:a14="http://schemas.microsoft.com/office/drawing/2010/main" val="0"/>
              </a:ext>
            </a:extLst>
          </a:blip>
          <a:srcRect/>
          <a:stretch>
            <a:fillRect/>
          </a:stretch>
        </p:blipFill>
        <p:spPr bwMode="auto">
          <a:xfrm>
            <a:off x="144016" y="1268760"/>
            <a:ext cx="4788023" cy="2808312"/>
          </a:xfrm>
          <a:prstGeom prst="rect">
            <a:avLst/>
          </a:prstGeom>
          <a:noFill/>
          <a:ln>
            <a:noFill/>
          </a:ln>
        </p:spPr>
      </p:pic>
      <p:pic>
        <p:nvPicPr>
          <p:cNvPr id="11" name="10 Imagen" descr="G:\Fotos richrad\15909534_1191249764257526_587165371_n.jpg"/>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294824"/>
            <a:ext cx="3752850" cy="2081530"/>
          </a:xfrm>
          <a:prstGeom prst="rect">
            <a:avLst/>
          </a:prstGeom>
          <a:noFill/>
          <a:ln>
            <a:noFill/>
          </a:ln>
        </p:spPr>
      </p:pic>
      <p:sp>
        <p:nvSpPr>
          <p:cNvPr id="16" name="15 CuadroTexto"/>
          <p:cNvSpPr txBox="1"/>
          <p:nvPr/>
        </p:nvSpPr>
        <p:spPr>
          <a:xfrm>
            <a:off x="545348" y="4293096"/>
            <a:ext cx="4026652" cy="707886"/>
          </a:xfrm>
          <a:prstGeom prst="rect">
            <a:avLst/>
          </a:prstGeom>
        </p:spPr>
        <p:txBody>
          <a:bodyPr wrap="square" rtlCol="0">
            <a:spAutoFit/>
          </a:bodyPr>
          <a:lstStyle/>
          <a:p>
            <a:pPr algn="ctr"/>
            <a:r>
              <a:rPr lang="es-EC" sz="2000" b="1" dirty="0" smtClean="0"/>
              <a:t>Disposición de los elementos ya instalados.</a:t>
            </a:r>
            <a:endParaRPr lang="es-EC" sz="2000" b="1" dirty="0" smtClean="0"/>
          </a:p>
        </p:txBody>
      </p:sp>
    </p:spTree>
    <p:extLst>
      <p:ext uri="{BB962C8B-B14F-4D97-AF65-F5344CB8AC3E}">
        <p14:creationId xmlns:p14="http://schemas.microsoft.com/office/powerpoint/2010/main" val="420969251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92</a:t>
            </a:fld>
            <a:endParaRPr lang="es-ES" dirty="0">
              <a:solidFill>
                <a:prstClr val="black"/>
              </a:solidFill>
            </a:endParaRPr>
          </a:p>
        </p:txBody>
      </p:sp>
      <p:sp>
        <p:nvSpPr>
          <p:cNvPr id="12"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4"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5" name="14 Rectángulo"/>
          <p:cNvSpPr/>
          <p:nvPr/>
        </p:nvSpPr>
        <p:spPr>
          <a:xfrm>
            <a:off x="1366322" y="601524"/>
            <a:ext cx="6246646"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Distribución de Dispositivos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 DE CONTROL</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9" name="18 CuadroTexto"/>
          <p:cNvSpPr txBox="1"/>
          <p:nvPr/>
        </p:nvSpPr>
        <p:spPr>
          <a:xfrm>
            <a:off x="4932039" y="1268760"/>
            <a:ext cx="4157495" cy="2031325"/>
          </a:xfrm>
          <a:prstGeom prst="rect">
            <a:avLst/>
          </a:prstGeom>
        </p:spPr>
        <p:txBody>
          <a:bodyPr wrap="square" rtlCol="0">
            <a:spAutoFit/>
          </a:bodyPr>
          <a:lstStyle/>
          <a:p>
            <a:r>
              <a:rPr lang="es-EC" sz="1400" b="1" dirty="0" smtClean="0"/>
              <a:t>SE TIENE:</a:t>
            </a:r>
          </a:p>
          <a:p>
            <a:pPr marL="285750" indent="-285750">
              <a:buFontTx/>
              <a:buChar char="-"/>
            </a:pPr>
            <a:r>
              <a:rPr lang="es-ES_tradnl" sz="1400" dirty="0"/>
              <a:t>Para el control de la bomba se emplean contactores,  los cuales son gobernados por los botones de la interfaz humano máquina (HMI), la ubicación de estos dispositivos junto con el selector de encendido, un capacitor para corrección del factor de potencia, contactores y transformadores para el control de temperatura se escogió al interior del gabinete </a:t>
            </a:r>
            <a:r>
              <a:rPr lang="es-ES_tradnl" sz="1400" dirty="0" smtClean="0"/>
              <a:t>principal.</a:t>
            </a:r>
            <a:endParaRPr lang="es-EC" sz="1400" dirty="0"/>
          </a:p>
        </p:txBody>
      </p:sp>
      <p:sp>
        <p:nvSpPr>
          <p:cNvPr id="16" name="15 CuadroTexto"/>
          <p:cNvSpPr txBox="1"/>
          <p:nvPr/>
        </p:nvSpPr>
        <p:spPr>
          <a:xfrm>
            <a:off x="545348" y="4293096"/>
            <a:ext cx="4026652" cy="707886"/>
          </a:xfrm>
          <a:prstGeom prst="rect">
            <a:avLst/>
          </a:prstGeom>
        </p:spPr>
        <p:txBody>
          <a:bodyPr wrap="square" rtlCol="0">
            <a:spAutoFit/>
          </a:bodyPr>
          <a:lstStyle/>
          <a:p>
            <a:pPr algn="ctr"/>
            <a:r>
              <a:rPr lang="es-EC" sz="2000" b="1" dirty="0" smtClean="0"/>
              <a:t>Disposición de los elementos ya instalados.</a:t>
            </a:r>
            <a:endParaRPr lang="es-EC" sz="2000" b="1" dirty="0" smtClean="0"/>
          </a:p>
        </p:txBody>
      </p:sp>
      <p:pic>
        <p:nvPicPr>
          <p:cNvPr id="17" name="16 Imagen"/>
          <p:cNvPicPr/>
          <p:nvPr/>
        </p:nvPicPr>
        <p:blipFill>
          <a:blip r:embed="rId3">
            <a:extLst>
              <a:ext uri="{28A0092B-C50C-407E-A947-70E740481C1C}">
                <a14:useLocalDpi xmlns:a14="http://schemas.microsoft.com/office/drawing/2010/main" val="0"/>
              </a:ext>
            </a:extLst>
          </a:blip>
          <a:srcRect/>
          <a:stretch>
            <a:fillRect/>
          </a:stretch>
        </p:blipFill>
        <p:spPr bwMode="auto">
          <a:xfrm>
            <a:off x="577218" y="1435724"/>
            <a:ext cx="4144010" cy="2713355"/>
          </a:xfrm>
          <a:prstGeom prst="rect">
            <a:avLst/>
          </a:prstGeom>
          <a:noFill/>
          <a:ln>
            <a:noFill/>
          </a:ln>
        </p:spPr>
      </p:pic>
      <p:pic>
        <p:nvPicPr>
          <p:cNvPr id="18" name="17 Imagen"/>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506141"/>
            <a:ext cx="3476639" cy="2011091"/>
          </a:xfrm>
          <a:prstGeom prst="rect">
            <a:avLst/>
          </a:prstGeom>
          <a:noFill/>
          <a:ln>
            <a:noFill/>
          </a:ln>
        </p:spPr>
      </p:pic>
    </p:spTree>
    <p:extLst>
      <p:ext uri="{BB962C8B-B14F-4D97-AF65-F5344CB8AC3E}">
        <p14:creationId xmlns:p14="http://schemas.microsoft.com/office/powerpoint/2010/main" val="366116991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93</a:t>
            </a:fld>
            <a:endParaRPr lang="es-ES" dirty="0">
              <a:solidFill>
                <a:prstClr val="black"/>
              </a:solidFill>
            </a:endParaRPr>
          </a:p>
        </p:txBody>
      </p:sp>
      <p:sp>
        <p:nvSpPr>
          <p:cNvPr id="12"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4"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5" name="14 Rectángulo"/>
          <p:cNvSpPr/>
          <p:nvPr/>
        </p:nvSpPr>
        <p:spPr>
          <a:xfrm>
            <a:off x="1366322" y="601524"/>
            <a:ext cx="6246646"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Distribución de Dispositivos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 DE CONTROL</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9" name="18 CuadroTexto"/>
          <p:cNvSpPr txBox="1"/>
          <p:nvPr/>
        </p:nvSpPr>
        <p:spPr>
          <a:xfrm>
            <a:off x="4932039" y="1268760"/>
            <a:ext cx="4157495" cy="2031325"/>
          </a:xfrm>
          <a:prstGeom prst="rect">
            <a:avLst/>
          </a:prstGeom>
        </p:spPr>
        <p:txBody>
          <a:bodyPr wrap="square" rtlCol="0">
            <a:spAutoFit/>
          </a:bodyPr>
          <a:lstStyle/>
          <a:p>
            <a:r>
              <a:rPr lang="es-EC" sz="1400" b="1" dirty="0" smtClean="0"/>
              <a:t>SE TIENE:</a:t>
            </a:r>
          </a:p>
          <a:p>
            <a:pPr marL="285750" indent="-285750">
              <a:buFontTx/>
              <a:buChar char="-"/>
            </a:pPr>
            <a:r>
              <a:rPr lang="es-ES_tradnl" sz="1400" dirty="0"/>
              <a:t>Para el control de la bomba se emplean contactores,  los cuales son gobernados por los botones de la interfaz humano máquina (HMI), la ubicación de estos dispositivos junto con el selector de encendido, un capacitor para corrección del factor de potencia, contactores y transformadores para el control de temperatura se escogió al interior del gabinete </a:t>
            </a:r>
            <a:r>
              <a:rPr lang="es-ES_tradnl" sz="1400" dirty="0" smtClean="0"/>
              <a:t>principal.</a:t>
            </a:r>
            <a:endParaRPr lang="es-EC" sz="1400" dirty="0"/>
          </a:p>
        </p:txBody>
      </p:sp>
      <p:sp>
        <p:nvSpPr>
          <p:cNvPr id="16" name="15 CuadroTexto"/>
          <p:cNvSpPr txBox="1"/>
          <p:nvPr/>
        </p:nvSpPr>
        <p:spPr>
          <a:xfrm>
            <a:off x="545348" y="4293096"/>
            <a:ext cx="4026652" cy="707886"/>
          </a:xfrm>
          <a:prstGeom prst="rect">
            <a:avLst/>
          </a:prstGeom>
        </p:spPr>
        <p:txBody>
          <a:bodyPr wrap="square" rtlCol="0">
            <a:spAutoFit/>
          </a:bodyPr>
          <a:lstStyle/>
          <a:p>
            <a:pPr algn="ctr"/>
            <a:r>
              <a:rPr lang="es-EC" sz="2000" b="1" dirty="0" smtClean="0"/>
              <a:t>Disposición de los elementos ya instalados.</a:t>
            </a:r>
            <a:endParaRPr lang="es-EC" sz="2000" b="1" dirty="0" smtClean="0"/>
          </a:p>
        </p:txBody>
      </p:sp>
      <p:pic>
        <p:nvPicPr>
          <p:cNvPr id="11" name="10 Imagen" descr="G:\Fotos richrad\15909459_1191250630924106_1108640651_n.jpg"/>
          <p:cNvPicPr/>
          <p:nvPr/>
        </p:nvPicPr>
        <p:blipFill>
          <a:blip r:embed="rId3">
            <a:extLst>
              <a:ext uri="{28A0092B-C50C-407E-A947-70E740481C1C}">
                <a14:useLocalDpi xmlns:a14="http://schemas.microsoft.com/office/drawing/2010/main" val="0"/>
              </a:ext>
            </a:extLst>
          </a:blip>
          <a:srcRect/>
          <a:stretch>
            <a:fillRect/>
          </a:stretch>
        </p:blipFill>
        <p:spPr bwMode="auto">
          <a:xfrm>
            <a:off x="545348" y="1396226"/>
            <a:ext cx="4248150" cy="2392814"/>
          </a:xfrm>
          <a:prstGeom prst="rect">
            <a:avLst/>
          </a:prstGeom>
          <a:noFill/>
          <a:ln>
            <a:noFill/>
          </a:ln>
        </p:spPr>
      </p:pic>
      <p:pic>
        <p:nvPicPr>
          <p:cNvPr id="20" name="19 Imagen"/>
          <p:cNvPicPr/>
          <p:nvPr/>
        </p:nvPicPr>
        <p:blipFill>
          <a:blip r:embed="rId4">
            <a:extLst>
              <a:ext uri="{28A0092B-C50C-407E-A947-70E740481C1C}">
                <a14:useLocalDpi xmlns:a14="http://schemas.microsoft.com/office/drawing/2010/main" val="0"/>
              </a:ext>
            </a:extLst>
          </a:blip>
          <a:srcRect/>
          <a:stretch>
            <a:fillRect/>
          </a:stretch>
        </p:blipFill>
        <p:spPr bwMode="auto">
          <a:xfrm>
            <a:off x="5101023" y="3441220"/>
            <a:ext cx="3819525" cy="2090420"/>
          </a:xfrm>
          <a:prstGeom prst="rect">
            <a:avLst/>
          </a:prstGeom>
          <a:noFill/>
          <a:ln>
            <a:noFill/>
          </a:ln>
        </p:spPr>
      </p:pic>
    </p:spTree>
    <p:extLst>
      <p:ext uri="{BB962C8B-B14F-4D97-AF65-F5344CB8AC3E}">
        <p14:creationId xmlns:p14="http://schemas.microsoft.com/office/powerpoint/2010/main" val="37136500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94</a:t>
            </a:fld>
            <a:endParaRPr lang="es-ES" dirty="0">
              <a:solidFill>
                <a:prstClr val="black"/>
              </a:solidFill>
            </a:endParaRPr>
          </a:p>
        </p:txBody>
      </p:sp>
      <p:sp>
        <p:nvSpPr>
          <p:cNvPr id="12"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4"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5" name="14 Rectángulo"/>
          <p:cNvSpPr/>
          <p:nvPr/>
        </p:nvSpPr>
        <p:spPr>
          <a:xfrm>
            <a:off x="1366322" y="601524"/>
            <a:ext cx="6246646"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Distribución de Dispositivos - </a:t>
            </a:r>
            <a:r>
              <a:rPr lang="es-ES"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 DE CONTROL</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9" name="18 CuadroTexto"/>
          <p:cNvSpPr txBox="1"/>
          <p:nvPr/>
        </p:nvSpPr>
        <p:spPr>
          <a:xfrm>
            <a:off x="4932039" y="1268760"/>
            <a:ext cx="4157495" cy="1815882"/>
          </a:xfrm>
          <a:prstGeom prst="rect">
            <a:avLst/>
          </a:prstGeom>
        </p:spPr>
        <p:txBody>
          <a:bodyPr wrap="square" rtlCol="0">
            <a:spAutoFit/>
          </a:bodyPr>
          <a:lstStyle/>
          <a:p>
            <a:r>
              <a:rPr lang="es-EC" sz="1400" b="1" dirty="0" smtClean="0"/>
              <a:t>SE TIENE:</a:t>
            </a:r>
          </a:p>
          <a:p>
            <a:pPr marL="285750" indent="-285750">
              <a:buFontTx/>
              <a:buChar char="-"/>
            </a:pPr>
            <a:r>
              <a:rPr lang="es-ES" sz="1400" dirty="0"/>
              <a:t>Finalmente los dispositivos que conforman la unidad de control pertenecen al HMI, los dispositivos mecánicos como botones y selectores  fueron reconectados en su posición original sobre el panel principal, y para la colocación de la interfaz humano máquina (HMI) digital se adaptó una ubicación en el mismo </a:t>
            </a:r>
            <a:r>
              <a:rPr lang="es-ES" sz="1400" dirty="0" smtClean="0"/>
              <a:t>panel.</a:t>
            </a:r>
            <a:endParaRPr lang="es-EC" sz="1400" dirty="0"/>
          </a:p>
        </p:txBody>
      </p:sp>
      <p:sp>
        <p:nvSpPr>
          <p:cNvPr id="16" name="15 CuadroTexto"/>
          <p:cNvSpPr txBox="1"/>
          <p:nvPr/>
        </p:nvSpPr>
        <p:spPr>
          <a:xfrm>
            <a:off x="545348" y="4293096"/>
            <a:ext cx="4026652" cy="707886"/>
          </a:xfrm>
          <a:prstGeom prst="rect">
            <a:avLst/>
          </a:prstGeom>
        </p:spPr>
        <p:txBody>
          <a:bodyPr wrap="square" rtlCol="0">
            <a:spAutoFit/>
          </a:bodyPr>
          <a:lstStyle/>
          <a:p>
            <a:pPr algn="ctr"/>
            <a:r>
              <a:rPr lang="es-EC" sz="2000" b="1" dirty="0" smtClean="0"/>
              <a:t>Disposición de los elementos ya instalados.</a:t>
            </a:r>
            <a:endParaRPr lang="es-EC" sz="2000" b="1" dirty="0" smtClean="0"/>
          </a:p>
        </p:txBody>
      </p:sp>
      <p:pic>
        <p:nvPicPr>
          <p:cNvPr id="17" name="16 Imagen"/>
          <p:cNvPicPr/>
          <p:nvPr/>
        </p:nvPicPr>
        <p:blipFill>
          <a:blip r:embed="rId3">
            <a:extLst>
              <a:ext uri="{28A0092B-C50C-407E-A947-70E740481C1C}">
                <a14:useLocalDpi xmlns:a14="http://schemas.microsoft.com/office/drawing/2010/main" val="0"/>
              </a:ext>
            </a:extLst>
          </a:blip>
          <a:srcRect/>
          <a:stretch>
            <a:fillRect/>
          </a:stretch>
        </p:blipFill>
        <p:spPr bwMode="auto">
          <a:xfrm>
            <a:off x="395536" y="1268760"/>
            <a:ext cx="4536503" cy="2880320"/>
          </a:xfrm>
          <a:prstGeom prst="rect">
            <a:avLst/>
          </a:prstGeom>
          <a:noFill/>
          <a:ln>
            <a:noFill/>
          </a:ln>
        </p:spPr>
      </p:pic>
      <p:pic>
        <p:nvPicPr>
          <p:cNvPr id="21" name="20 Imagen"/>
          <p:cNvPicPr/>
          <p:nvPr/>
        </p:nvPicPr>
        <p:blipFill>
          <a:blip r:embed="rId4">
            <a:extLst>
              <a:ext uri="{28A0092B-C50C-407E-A947-70E740481C1C}">
                <a14:useLocalDpi xmlns:a14="http://schemas.microsoft.com/office/drawing/2010/main" val="0"/>
              </a:ext>
            </a:extLst>
          </a:blip>
          <a:srcRect/>
          <a:stretch>
            <a:fillRect/>
          </a:stretch>
        </p:blipFill>
        <p:spPr bwMode="auto">
          <a:xfrm>
            <a:off x="4932039" y="3084642"/>
            <a:ext cx="4157495" cy="2863534"/>
          </a:xfrm>
          <a:prstGeom prst="rect">
            <a:avLst/>
          </a:prstGeom>
          <a:noFill/>
          <a:ln>
            <a:noFill/>
          </a:ln>
        </p:spPr>
      </p:pic>
    </p:spTree>
    <p:extLst>
      <p:ext uri="{BB962C8B-B14F-4D97-AF65-F5344CB8AC3E}">
        <p14:creationId xmlns:p14="http://schemas.microsoft.com/office/powerpoint/2010/main" val="97194828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95</a:t>
            </a:fld>
            <a:endParaRPr lang="es-ES" dirty="0">
              <a:solidFill>
                <a:prstClr val="black"/>
              </a:solidFill>
            </a:endParaRPr>
          </a:p>
        </p:txBody>
      </p:sp>
      <p:sp>
        <p:nvSpPr>
          <p:cNvPr id="12"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4"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9" name="18 CuadroTexto"/>
          <p:cNvSpPr txBox="1"/>
          <p:nvPr/>
        </p:nvSpPr>
        <p:spPr>
          <a:xfrm>
            <a:off x="5364088" y="1976060"/>
            <a:ext cx="3744416" cy="3108543"/>
          </a:xfrm>
          <a:prstGeom prst="rect">
            <a:avLst/>
          </a:prstGeom>
        </p:spPr>
        <p:txBody>
          <a:bodyPr wrap="square" rtlCol="0">
            <a:spAutoFit/>
          </a:bodyPr>
          <a:lstStyle/>
          <a:p>
            <a:r>
              <a:rPr lang="es-EC" sz="1400" b="1" dirty="0" smtClean="0"/>
              <a:t>SE TIENE:</a:t>
            </a:r>
          </a:p>
          <a:p>
            <a:r>
              <a:rPr lang="es-ES_tradnl" sz="1400" dirty="0"/>
              <a:t>Después de distribuir los dispositivos para la repotenciación de la maquina se procedió a analizar cómo distribuir el cableado lo más óptimo fue que tanto sensores como pre-actuadores (solenoides) se conecten a borneras para riel DIN y de ahí se conecten al PLC a través de canaleta ranurada, la selección del cable se le hizo siguiendo la norma AWG de cableado, la máxima corriente que circula por el solenoide es de 2 [A] a 110 [VAC], siendo esta la máxima corriente que circulara, se seleccionó el cable AWG 18, en la siguiente imagen se aprecia las características de este cable.</a:t>
            </a:r>
            <a:endParaRPr lang="es-EC" sz="1400" dirty="0"/>
          </a:p>
        </p:txBody>
      </p:sp>
      <p:pic>
        <p:nvPicPr>
          <p:cNvPr id="11" name="Image 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0" y="1124744"/>
            <a:ext cx="5364088" cy="4823432"/>
          </a:xfrm>
          <a:prstGeom prst="rect">
            <a:avLst/>
          </a:prstGeom>
          <a:noFill/>
          <a:ln w="9525">
            <a:noFill/>
            <a:miter lim="800000"/>
            <a:headEnd/>
            <a:tailEnd/>
          </a:ln>
        </p:spPr>
      </p:pic>
      <p:sp>
        <p:nvSpPr>
          <p:cNvPr id="18" name="17 Rectángulo"/>
          <p:cNvSpPr/>
          <p:nvPr/>
        </p:nvSpPr>
        <p:spPr>
          <a:xfrm>
            <a:off x="2531033" y="601524"/>
            <a:ext cx="3917226"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Distribución de Cableado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75680293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96</a:t>
            </a:fld>
            <a:endParaRPr lang="es-ES" dirty="0">
              <a:solidFill>
                <a:prstClr val="black"/>
              </a:solidFill>
            </a:endParaRPr>
          </a:p>
        </p:txBody>
      </p:sp>
      <p:sp>
        <p:nvSpPr>
          <p:cNvPr id="12"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4"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9" name="18 CuadroTexto"/>
          <p:cNvSpPr txBox="1"/>
          <p:nvPr/>
        </p:nvSpPr>
        <p:spPr>
          <a:xfrm>
            <a:off x="323528" y="1268760"/>
            <a:ext cx="3744416" cy="738664"/>
          </a:xfrm>
          <a:prstGeom prst="rect">
            <a:avLst/>
          </a:prstGeom>
        </p:spPr>
        <p:txBody>
          <a:bodyPr wrap="square" rtlCol="0">
            <a:spAutoFit/>
          </a:bodyPr>
          <a:lstStyle/>
          <a:p>
            <a:r>
              <a:rPr lang="es-ES" sz="1400" dirty="0" smtClean="0"/>
              <a:t>Se </a:t>
            </a:r>
            <a:r>
              <a:rPr lang="es-ES" sz="1400" dirty="0"/>
              <a:t>seleccionó la puerta izquierda del gabinete principal superior para la colocación de las </a:t>
            </a:r>
            <a:r>
              <a:rPr lang="es-ES" sz="1400" dirty="0" smtClean="0"/>
              <a:t>borneras.</a:t>
            </a:r>
            <a:endParaRPr lang="es-EC" sz="1400" dirty="0"/>
          </a:p>
        </p:txBody>
      </p:sp>
      <p:pic>
        <p:nvPicPr>
          <p:cNvPr id="9" name="Image 2" descr="C:\Users\Admin\Google Drive\Van_Dorn\Fotos richrad\15871267_1191249534257549_499133006_n.jpg"/>
          <p:cNvPicPr/>
          <p:nvPr/>
        </p:nvPicPr>
        <p:blipFill>
          <a:blip r:embed="rId3"/>
          <a:srcRect/>
          <a:stretch>
            <a:fillRect/>
          </a:stretch>
        </p:blipFill>
        <p:spPr bwMode="auto">
          <a:xfrm>
            <a:off x="539552" y="2007424"/>
            <a:ext cx="2952328" cy="3869848"/>
          </a:xfrm>
          <a:prstGeom prst="rect">
            <a:avLst/>
          </a:prstGeom>
          <a:noFill/>
          <a:ln w="9525">
            <a:noFill/>
            <a:miter lim="800000"/>
            <a:headEnd/>
            <a:tailEnd/>
          </a:ln>
        </p:spPr>
      </p:pic>
      <p:sp>
        <p:nvSpPr>
          <p:cNvPr id="2" name="1 Rectángulo"/>
          <p:cNvSpPr/>
          <p:nvPr/>
        </p:nvSpPr>
        <p:spPr>
          <a:xfrm>
            <a:off x="4467585" y="5229200"/>
            <a:ext cx="4572000" cy="523220"/>
          </a:xfrm>
          <a:prstGeom prst="rect">
            <a:avLst/>
          </a:prstGeom>
        </p:spPr>
        <p:txBody>
          <a:bodyPr>
            <a:spAutoFit/>
          </a:bodyPr>
          <a:lstStyle/>
          <a:p>
            <a:r>
              <a:rPr lang="es-EC" sz="1400" dirty="0"/>
              <a:t>De aquí se distribuyó el cableado a través de la canaleta ranurada tanto hacia el PLC, fuente y relés </a:t>
            </a:r>
            <a:endParaRPr lang="es-EC" sz="1400" dirty="0"/>
          </a:p>
        </p:txBody>
      </p:sp>
      <p:pic>
        <p:nvPicPr>
          <p:cNvPr id="16" name="Image 3" descr="C:\Users\Admin\Google Drive\Van_Dorn\Fotos richrad\15909534_1191249764257526_587165371_n.jpg"/>
          <p:cNvPicPr/>
          <p:nvPr/>
        </p:nvPicPr>
        <p:blipFill>
          <a:blip r:embed="rId4"/>
          <a:srcRect/>
          <a:stretch>
            <a:fillRect/>
          </a:stretch>
        </p:blipFill>
        <p:spPr bwMode="auto">
          <a:xfrm>
            <a:off x="4567480" y="1484784"/>
            <a:ext cx="3964960" cy="3744416"/>
          </a:xfrm>
          <a:prstGeom prst="rect">
            <a:avLst/>
          </a:prstGeom>
          <a:noFill/>
          <a:ln w="9525">
            <a:noFill/>
            <a:miter lim="800000"/>
            <a:headEnd/>
            <a:tailEnd/>
          </a:ln>
        </p:spPr>
      </p:pic>
      <p:sp>
        <p:nvSpPr>
          <p:cNvPr id="17" name="16 Rectángulo"/>
          <p:cNvSpPr/>
          <p:nvPr/>
        </p:nvSpPr>
        <p:spPr>
          <a:xfrm>
            <a:off x="2531033" y="601524"/>
            <a:ext cx="3917226"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Distribución de Cableado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5848296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97</a:t>
            </a:fld>
            <a:endParaRPr lang="es-ES" dirty="0">
              <a:solidFill>
                <a:prstClr val="black"/>
              </a:solidFill>
            </a:endParaRPr>
          </a:p>
        </p:txBody>
      </p:sp>
      <p:sp>
        <p:nvSpPr>
          <p:cNvPr id="12"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4"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5" name="14 Rectángulo"/>
          <p:cNvSpPr/>
          <p:nvPr/>
        </p:nvSpPr>
        <p:spPr>
          <a:xfrm>
            <a:off x="2531033" y="601524"/>
            <a:ext cx="3917226"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Distribución de Cableado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9" name="18 CuadroTexto"/>
          <p:cNvSpPr txBox="1"/>
          <p:nvPr/>
        </p:nvSpPr>
        <p:spPr>
          <a:xfrm>
            <a:off x="323528" y="2835513"/>
            <a:ext cx="3744416" cy="1169551"/>
          </a:xfrm>
          <a:prstGeom prst="rect">
            <a:avLst/>
          </a:prstGeom>
        </p:spPr>
        <p:txBody>
          <a:bodyPr wrap="square" rtlCol="0">
            <a:spAutoFit/>
          </a:bodyPr>
          <a:lstStyle/>
          <a:p>
            <a:r>
              <a:rPr lang="es-ES" sz="1400" dirty="0"/>
              <a:t>El cableado </a:t>
            </a:r>
            <a:r>
              <a:rPr lang="es-EC" sz="1400" dirty="0"/>
              <a:t>desde las borneras hacia los sensores fines de carrera y solenoides se realizó empleando la manguera de protección original de la máquina, ya que se encuentra en buen </a:t>
            </a:r>
            <a:r>
              <a:rPr lang="es-EC" sz="1400" dirty="0" smtClean="0"/>
              <a:t>estado</a:t>
            </a:r>
            <a:r>
              <a:rPr lang="es-ES" sz="1400" dirty="0" smtClean="0"/>
              <a:t>.</a:t>
            </a:r>
            <a:endParaRPr lang="es-EC" sz="1400" dirty="0"/>
          </a:p>
        </p:txBody>
      </p:sp>
      <p:grpSp>
        <p:nvGrpSpPr>
          <p:cNvPr id="11" name="59 Grupo"/>
          <p:cNvGrpSpPr/>
          <p:nvPr/>
        </p:nvGrpSpPr>
        <p:grpSpPr>
          <a:xfrm>
            <a:off x="4355976" y="1412776"/>
            <a:ext cx="4392488" cy="4320480"/>
            <a:chOff x="0" y="0"/>
            <a:chExt cx="6508916" cy="4572000"/>
          </a:xfrm>
        </p:grpSpPr>
        <p:pic>
          <p:nvPicPr>
            <p:cNvPr id="17" name="Image 4" descr="C:\Users\Admin\Google Drive\Van_Dorn\Fotos richrad\15878869_1191250284257474_1493079685_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33313" cy="4572000"/>
            </a:xfrm>
            <a:prstGeom prst="rect">
              <a:avLst/>
            </a:prstGeom>
            <a:noFill/>
            <a:ln w="9525">
              <a:noFill/>
              <a:miter lim="800000"/>
              <a:headEnd/>
              <a:tailEnd/>
            </a:ln>
          </p:spPr>
        </p:pic>
        <p:grpSp>
          <p:nvGrpSpPr>
            <p:cNvPr id="18" name="58 Grupo"/>
            <p:cNvGrpSpPr/>
            <p:nvPr/>
          </p:nvGrpSpPr>
          <p:grpSpPr>
            <a:xfrm>
              <a:off x="1380226" y="413723"/>
              <a:ext cx="5128690" cy="3605791"/>
              <a:chOff x="0" y="-345"/>
              <a:chExt cx="5128690" cy="3605791"/>
            </a:xfrm>
          </p:grpSpPr>
          <p:cxnSp>
            <p:nvCxnSpPr>
              <p:cNvPr id="20" name="19 Conector recto de flecha"/>
              <p:cNvCxnSpPr>
                <a:cxnSpLocks noChangeShapeType="1"/>
              </p:cNvCxnSpPr>
              <p:nvPr/>
            </p:nvCxnSpPr>
            <p:spPr bwMode="auto">
              <a:xfrm flipH="1">
                <a:off x="0" y="646981"/>
                <a:ext cx="2320290" cy="1294130"/>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1" name="20 Conector recto de flecha"/>
              <p:cNvCxnSpPr>
                <a:cxnSpLocks noChangeShapeType="1"/>
              </p:cNvCxnSpPr>
              <p:nvPr/>
            </p:nvCxnSpPr>
            <p:spPr bwMode="auto">
              <a:xfrm flipH="1">
                <a:off x="1371600" y="646981"/>
                <a:ext cx="948690" cy="1294130"/>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2" name="21 Conector recto de flecha"/>
              <p:cNvCxnSpPr>
                <a:cxnSpLocks noChangeShapeType="1"/>
              </p:cNvCxnSpPr>
              <p:nvPr/>
            </p:nvCxnSpPr>
            <p:spPr bwMode="auto">
              <a:xfrm flipH="1">
                <a:off x="1164566" y="646981"/>
                <a:ext cx="1155700" cy="1992630"/>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3" name="22 Conector recto de flecha"/>
              <p:cNvCxnSpPr>
                <a:cxnSpLocks noChangeShapeType="1"/>
              </p:cNvCxnSpPr>
              <p:nvPr/>
            </p:nvCxnSpPr>
            <p:spPr bwMode="auto">
              <a:xfrm flipH="1">
                <a:off x="992038" y="646981"/>
                <a:ext cx="1328420" cy="2958465"/>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24" name="Cuadro de texto 57"/>
              <p:cNvSpPr txBox="1">
                <a:spLocks noChangeArrowheads="1"/>
              </p:cNvSpPr>
              <p:nvPr/>
            </p:nvSpPr>
            <p:spPr bwMode="auto">
              <a:xfrm>
                <a:off x="2318326" y="-345"/>
                <a:ext cx="2810364" cy="1348309"/>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R="299085" indent="457200" algn="just">
                  <a:lnSpc>
                    <a:spcPct val="150000"/>
                  </a:lnSpc>
                  <a:spcAft>
                    <a:spcPts val="0"/>
                  </a:spcAft>
                </a:pPr>
                <a:r>
                  <a:rPr lang="es-EC" sz="900">
                    <a:effectLst/>
                    <a:latin typeface="Arial"/>
                    <a:ea typeface="Times New Roman"/>
                    <a:cs typeface="Times New Roman"/>
                  </a:rPr>
                  <a:t>Mangueras de protección  para cableado eléctrico</a:t>
                </a:r>
                <a:endParaRPr lang="es-EC" sz="1200">
                  <a:effectLst/>
                  <a:latin typeface="Arial"/>
                  <a:ea typeface="Times New Roman"/>
                  <a:cs typeface="Times New Roman"/>
                </a:endParaRPr>
              </a:p>
              <a:p>
                <a:pPr marR="299085" indent="457200" algn="just">
                  <a:lnSpc>
                    <a:spcPct val="150000"/>
                  </a:lnSpc>
                  <a:spcAft>
                    <a:spcPts val="0"/>
                  </a:spcAft>
                </a:pPr>
                <a:r>
                  <a:rPr lang="es-ES" sz="1200">
                    <a:effectLst/>
                    <a:latin typeface="Arial"/>
                    <a:ea typeface="Times New Roman"/>
                    <a:cs typeface="Times New Roman"/>
                  </a:rPr>
                  <a:t> </a:t>
                </a:r>
                <a:endParaRPr lang="es-EC" sz="1200">
                  <a:effectLst/>
                  <a:latin typeface="Arial"/>
                  <a:ea typeface="Times New Roman"/>
                  <a:cs typeface="Times New Roman"/>
                </a:endParaRPr>
              </a:p>
            </p:txBody>
          </p:sp>
        </p:grpSp>
      </p:grpSp>
    </p:spTree>
    <p:extLst>
      <p:ext uri="{BB962C8B-B14F-4D97-AF65-F5344CB8AC3E}">
        <p14:creationId xmlns:p14="http://schemas.microsoft.com/office/powerpoint/2010/main" val="8068377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98</a:t>
            </a:fld>
            <a:endParaRPr lang="es-ES" dirty="0">
              <a:solidFill>
                <a:prstClr val="black"/>
              </a:solidFill>
            </a:endParaRPr>
          </a:p>
        </p:txBody>
      </p:sp>
      <p:sp>
        <p:nvSpPr>
          <p:cNvPr id="12"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4"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6" name="15 Rectángulo"/>
          <p:cNvSpPr/>
          <p:nvPr/>
        </p:nvSpPr>
        <p:spPr>
          <a:xfrm>
            <a:off x="611560" y="692696"/>
            <a:ext cx="7848872"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PARTES DE LA MÁQUINA CON LA REPOTENCIACIÓN </a:t>
            </a:r>
          </a:p>
        </p:txBody>
      </p:sp>
      <p:pic>
        <p:nvPicPr>
          <p:cNvPr id="2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755" t="29564" r="28271" b="20644"/>
          <a:stretch/>
        </p:blipFill>
        <p:spPr bwMode="auto">
          <a:xfrm>
            <a:off x="323528" y="1312898"/>
            <a:ext cx="8568952" cy="4348350"/>
          </a:xfrm>
          <a:prstGeom prst="rect">
            <a:avLst/>
          </a:prstGeom>
          <a:ln w="9525">
            <a:solidFill>
              <a:schemeClr val="tx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0974861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193160" y="6356350"/>
            <a:ext cx="467072" cy="365125"/>
          </a:xfrm>
        </p:spPr>
        <p:txBody>
          <a:bodyPr/>
          <a:lstStyle/>
          <a:p>
            <a:fld id="{43AF908C-076E-4FB3-8B0D-B1FA4702EDFF}" type="slidenum">
              <a:rPr lang="es-ES" smtClean="0">
                <a:solidFill>
                  <a:prstClr val="black"/>
                </a:solidFill>
              </a:rPr>
              <a:pPr/>
              <a:t>99</a:t>
            </a:fld>
            <a:endParaRPr lang="es-ES" dirty="0">
              <a:solidFill>
                <a:prstClr val="black"/>
              </a:solidFill>
            </a:endParaRPr>
          </a:p>
        </p:txBody>
      </p:sp>
      <p:sp>
        <p:nvSpPr>
          <p:cNvPr id="12" name="10 Rectángulo"/>
          <p:cNvSpPr/>
          <p:nvPr/>
        </p:nvSpPr>
        <p:spPr>
          <a:xfrm>
            <a:off x="144016" y="87015"/>
            <a:ext cx="8964488" cy="461665"/>
          </a:xfrm>
          <a:prstGeom prst="rect">
            <a:avLst/>
          </a:prstGeom>
        </p:spPr>
        <p:txBody>
          <a:bodyPr wrap="square">
            <a:spAutoFit/>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REPOTENCIACIÓN MÁQUINA INYECTORA VAN DORN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MODELO 150-RS-8F</a:t>
            </a:r>
            <a:endParaRPr lang="es-E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8 Marcador de pie de página"/>
          <p:cNvSpPr txBox="1">
            <a:spLocks noGrp="1"/>
          </p:cNvSpPr>
          <p:nvPr>
            <p:ph type="ftr" sz="quarter" idx="11"/>
          </p:nvPr>
        </p:nvSpPr>
        <p:spPr>
          <a:xfrm>
            <a:off x="395536" y="6356350"/>
            <a:ext cx="388843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RICHARD E. GUAMÁN L.– FEBRERO 2017</a:t>
            </a:r>
            <a:endParaRPr lang="es-EC" sz="1400" b="1" dirty="0"/>
          </a:p>
        </p:txBody>
      </p:sp>
      <p:pic>
        <p:nvPicPr>
          <p:cNvPr id="14" name="Imagen 4"/>
          <p:cNvPicPr>
            <a:picLocks noChangeAspect="1"/>
          </p:cNvPicPr>
          <p:nvPr/>
        </p:nvPicPr>
        <p:blipFill rotWithShape="1">
          <a:blip r:embed="rId2" cstate="print"/>
          <a:srcRect l="14927" t="53301" r="49637" b="28037"/>
          <a:stretch/>
        </p:blipFill>
        <p:spPr>
          <a:xfrm>
            <a:off x="6625451" y="5948176"/>
            <a:ext cx="2483053" cy="721184"/>
          </a:xfrm>
          <a:prstGeom prst="rect">
            <a:avLst/>
          </a:prstGeom>
        </p:spPr>
      </p:pic>
      <p:sp>
        <p:nvSpPr>
          <p:cNvPr id="15" name="14 Rectángulo"/>
          <p:cNvSpPr/>
          <p:nvPr/>
        </p:nvSpPr>
        <p:spPr>
          <a:xfrm>
            <a:off x="1969730" y="601524"/>
            <a:ext cx="5039842" cy="523220"/>
          </a:xfrm>
          <a:prstGeom prst="rect">
            <a:avLst/>
          </a:prstGeom>
          <a:noFill/>
        </p:spPr>
        <p:txBody>
          <a:bodyPr wrap="non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Calibración Proceso de Inyección</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6" name="Image 5" descr="https://scontent.fuio1-1.fna.fbcdn.net/v/t34.0-12/15909638_1229144217151357_1629423088_n.jpg?oh=652ca8d5d55d140c8e9aee9f7d83039e&amp;oe=5871490B"/>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395536" y="1124744"/>
            <a:ext cx="8568952" cy="4823431"/>
          </a:xfrm>
          <a:prstGeom prst="rect">
            <a:avLst/>
          </a:prstGeom>
          <a:noFill/>
          <a:ln w="9525">
            <a:noFill/>
            <a:miter lim="800000"/>
            <a:headEnd/>
            <a:tailEnd/>
          </a:ln>
        </p:spPr>
      </p:pic>
    </p:spTree>
    <p:extLst>
      <p:ext uri="{BB962C8B-B14F-4D97-AF65-F5344CB8AC3E}">
        <p14:creationId xmlns:p14="http://schemas.microsoft.com/office/powerpoint/2010/main" val="217353797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sz="1400" b="1" dirty="0"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3269</TotalTime>
  <Words>7639</Words>
  <Application>Microsoft Office PowerPoint</Application>
  <PresentationFormat>Presentación en pantalla (4:3)</PresentationFormat>
  <Paragraphs>1019</Paragraphs>
  <Slides>123</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123</vt:i4>
      </vt:variant>
    </vt:vector>
  </HeadingPairs>
  <TitlesOfParts>
    <vt:vector size="125" baseType="lpstr">
      <vt:lpstr>Theme1</vt:lpstr>
      <vt:lpstr>SmartDraw.2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Luffi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Luffi</dc:creator>
  <cp:lastModifiedBy>Richard</cp:lastModifiedBy>
  <cp:revision>506</cp:revision>
  <dcterms:created xsi:type="dcterms:W3CDTF">2015-05-14T23:22:14Z</dcterms:created>
  <dcterms:modified xsi:type="dcterms:W3CDTF">2017-02-15T04:42:48Z</dcterms:modified>
</cp:coreProperties>
</file>