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4" r:id="rId4"/>
    <p:sldId id="272" r:id="rId5"/>
    <p:sldId id="269" r:id="rId6"/>
    <p:sldId id="268" r:id="rId7"/>
    <p:sldId id="286" r:id="rId8"/>
    <p:sldId id="284" r:id="rId9"/>
    <p:sldId id="266" r:id="rId10"/>
    <p:sldId id="265" r:id="rId11"/>
    <p:sldId id="285" r:id="rId12"/>
    <p:sldId id="262" r:id="rId13"/>
    <p:sldId id="261" r:id="rId14"/>
    <p:sldId id="260" r:id="rId15"/>
    <p:sldId id="278" r:id="rId16"/>
    <p:sldId id="279" r:id="rId17"/>
    <p:sldId id="283" r:id="rId18"/>
    <p:sldId id="282" r:id="rId19"/>
    <p:sldId id="281" r:id="rId20"/>
    <p:sldId id="287" r:id="rId21"/>
    <p:sldId id="280" r:id="rId22"/>
    <p:sldId id="257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3896" autoAdjust="0"/>
  </p:normalViewPr>
  <p:slideViewPr>
    <p:cSldViewPr>
      <p:cViewPr>
        <p:scale>
          <a:sx n="76" d="100"/>
          <a:sy n="76" d="100"/>
        </p:scale>
        <p:origin x="-99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3F631-3719-4C75-BA34-318135966548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E056B61-979C-4A17-B84C-E4872DE1B706}">
      <dgm:prSet phldrT="[Texto]"/>
      <dgm:spPr/>
      <dgm:t>
        <a:bodyPr/>
        <a:lstStyle/>
        <a:p>
          <a:r>
            <a:rPr lang="es-EC" dirty="0" err="1" smtClean="0"/>
            <a:t>Apicomplexas</a:t>
          </a:r>
          <a:endParaRPr lang="es-EC" dirty="0"/>
        </a:p>
      </dgm:t>
    </dgm:pt>
    <dgm:pt modelId="{B5A79B01-E1E1-4A1E-ACBE-E5B82D989D16}" type="parTrans" cxnId="{0A44D098-4FFF-4872-943F-24B7A21CA592}">
      <dgm:prSet/>
      <dgm:spPr/>
      <dgm:t>
        <a:bodyPr/>
        <a:lstStyle/>
        <a:p>
          <a:endParaRPr lang="es-EC"/>
        </a:p>
      </dgm:t>
    </dgm:pt>
    <dgm:pt modelId="{A402DBC9-5FF5-48D1-9D1C-641BAC93DE7F}" type="sibTrans" cxnId="{0A44D098-4FFF-4872-943F-24B7A21CA592}">
      <dgm:prSet/>
      <dgm:spPr/>
      <dgm:t>
        <a:bodyPr/>
        <a:lstStyle/>
        <a:p>
          <a:endParaRPr lang="es-EC"/>
        </a:p>
      </dgm:t>
    </dgm:pt>
    <dgm:pt modelId="{70769CD0-2373-420C-A226-A7A178A2B6F3}">
      <dgm:prSet phldrT="[Texto]"/>
      <dgm:spPr/>
      <dgm:t>
        <a:bodyPr/>
        <a:lstStyle/>
        <a:p>
          <a:r>
            <a:rPr lang="es-EC" dirty="0" err="1" smtClean="0"/>
            <a:t>Rickettsiales</a:t>
          </a:r>
          <a:endParaRPr lang="es-EC" dirty="0"/>
        </a:p>
      </dgm:t>
    </dgm:pt>
    <dgm:pt modelId="{31B1935A-AC9E-48AE-AA09-CEF8698ED1FC}" type="parTrans" cxnId="{9F398F62-2ED5-4CC4-A1C8-FE78BA89ADAE}">
      <dgm:prSet/>
      <dgm:spPr/>
      <dgm:t>
        <a:bodyPr/>
        <a:lstStyle/>
        <a:p>
          <a:endParaRPr lang="es-EC"/>
        </a:p>
      </dgm:t>
    </dgm:pt>
    <dgm:pt modelId="{0FB2E9DB-6642-453C-887C-35B41F6C2184}" type="sibTrans" cxnId="{9F398F62-2ED5-4CC4-A1C8-FE78BA89ADAE}">
      <dgm:prSet/>
      <dgm:spPr/>
      <dgm:t>
        <a:bodyPr/>
        <a:lstStyle/>
        <a:p>
          <a:endParaRPr lang="es-EC"/>
        </a:p>
      </dgm:t>
    </dgm:pt>
    <dgm:pt modelId="{5F8628CB-EE43-498D-AA5F-0D6C729CF373}">
      <dgm:prSet phldrT="[Texto]"/>
      <dgm:spPr/>
      <dgm:t>
        <a:bodyPr/>
        <a:lstStyle/>
        <a:p>
          <a:r>
            <a:rPr lang="es-EC" dirty="0" smtClean="0"/>
            <a:t>Coccidia </a:t>
          </a:r>
          <a:endParaRPr lang="es-EC" dirty="0"/>
        </a:p>
      </dgm:t>
    </dgm:pt>
    <dgm:pt modelId="{B25E6A3D-183A-43C1-85F6-A20233705FD5}" type="parTrans" cxnId="{E7254461-34EE-43CA-98CE-CECC12EB7B05}">
      <dgm:prSet/>
      <dgm:spPr/>
      <dgm:t>
        <a:bodyPr/>
        <a:lstStyle/>
        <a:p>
          <a:endParaRPr lang="es-EC"/>
        </a:p>
      </dgm:t>
    </dgm:pt>
    <dgm:pt modelId="{B72C4E59-2C38-4B56-81D6-36FEBB18306B}" type="sibTrans" cxnId="{E7254461-34EE-43CA-98CE-CECC12EB7B05}">
      <dgm:prSet/>
      <dgm:spPr/>
      <dgm:t>
        <a:bodyPr/>
        <a:lstStyle/>
        <a:p>
          <a:endParaRPr lang="es-EC"/>
        </a:p>
      </dgm:t>
    </dgm:pt>
    <dgm:pt modelId="{1343B191-F801-4714-A352-85170B8B554A}" type="pres">
      <dgm:prSet presAssocID="{1203F631-3719-4C75-BA34-318135966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FB05FA-CA33-433A-ACB0-E56EBCFC4E87}" type="pres">
      <dgm:prSet presAssocID="{4E056B61-979C-4A17-B84C-E4872DE1B7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F87F64-7702-4C51-8FF8-4F438A8E3C62}" type="pres">
      <dgm:prSet presAssocID="{A402DBC9-5FF5-48D1-9D1C-641BAC93DE7F}" presName="sibTrans" presStyleLbl="sibTrans1D1" presStyleIdx="0" presStyleCnt="2"/>
      <dgm:spPr/>
      <dgm:t>
        <a:bodyPr/>
        <a:lstStyle/>
        <a:p>
          <a:endParaRPr lang="es-EC"/>
        </a:p>
      </dgm:t>
    </dgm:pt>
    <dgm:pt modelId="{1698AE87-5C8D-4C4B-B106-BCF30B7DCFC7}" type="pres">
      <dgm:prSet presAssocID="{A402DBC9-5FF5-48D1-9D1C-641BAC93DE7F}" presName="connectorText" presStyleLbl="sibTrans1D1" presStyleIdx="0" presStyleCnt="2"/>
      <dgm:spPr/>
      <dgm:t>
        <a:bodyPr/>
        <a:lstStyle/>
        <a:p>
          <a:endParaRPr lang="es-EC"/>
        </a:p>
      </dgm:t>
    </dgm:pt>
    <dgm:pt modelId="{1606EA32-48BA-4CFF-A243-D3A3084211EC}" type="pres">
      <dgm:prSet presAssocID="{5F8628CB-EE43-498D-AA5F-0D6C729CF3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798F3D-9A35-4753-872D-D10CB22AF7A9}" type="pres">
      <dgm:prSet presAssocID="{B72C4E59-2C38-4B56-81D6-36FEBB18306B}" presName="sibTrans" presStyleLbl="sibTrans1D1" presStyleIdx="1" presStyleCnt="2"/>
      <dgm:spPr/>
      <dgm:t>
        <a:bodyPr/>
        <a:lstStyle/>
        <a:p>
          <a:endParaRPr lang="es-EC"/>
        </a:p>
      </dgm:t>
    </dgm:pt>
    <dgm:pt modelId="{E40ECBB6-E739-45BA-8779-664673F068E6}" type="pres">
      <dgm:prSet presAssocID="{B72C4E59-2C38-4B56-81D6-36FEBB18306B}" presName="connectorText" presStyleLbl="sibTrans1D1" presStyleIdx="1" presStyleCnt="2"/>
      <dgm:spPr/>
      <dgm:t>
        <a:bodyPr/>
        <a:lstStyle/>
        <a:p>
          <a:endParaRPr lang="es-EC"/>
        </a:p>
      </dgm:t>
    </dgm:pt>
    <dgm:pt modelId="{295E31EF-3578-4347-B8F1-6E6F777EBE87}" type="pres">
      <dgm:prSet presAssocID="{70769CD0-2373-420C-A226-A7A178A2B6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BD61EB-C150-495D-8A95-982F7A8F8A25}" type="presOf" srcId="{B72C4E59-2C38-4B56-81D6-36FEBB18306B}" destId="{E40ECBB6-E739-45BA-8779-664673F068E6}" srcOrd="1" destOrd="0" presId="urn:microsoft.com/office/officeart/2005/8/layout/bProcess3"/>
    <dgm:cxn modelId="{405C0D90-F895-4270-AED9-AAB362067B3B}" type="presOf" srcId="{B72C4E59-2C38-4B56-81D6-36FEBB18306B}" destId="{77798F3D-9A35-4753-872D-D10CB22AF7A9}" srcOrd="0" destOrd="0" presId="urn:microsoft.com/office/officeart/2005/8/layout/bProcess3"/>
    <dgm:cxn modelId="{4BA07EF3-95A7-45C0-A734-D6A52E265116}" type="presOf" srcId="{A402DBC9-5FF5-48D1-9D1C-641BAC93DE7F}" destId="{1698AE87-5C8D-4C4B-B106-BCF30B7DCFC7}" srcOrd="1" destOrd="0" presId="urn:microsoft.com/office/officeart/2005/8/layout/bProcess3"/>
    <dgm:cxn modelId="{FAF383E8-3C31-4819-AE2F-D8D0EA0AE84A}" type="presOf" srcId="{4E056B61-979C-4A17-B84C-E4872DE1B706}" destId="{B8FB05FA-CA33-433A-ACB0-E56EBCFC4E87}" srcOrd="0" destOrd="0" presId="urn:microsoft.com/office/officeart/2005/8/layout/bProcess3"/>
    <dgm:cxn modelId="{9F398F62-2ED5-4CC4-A1C8-FE78BA89ADAE}" srcId="{1203F631-3719-4C75-BA34-318135966548}" destId="{70769CD0-2373-420C-A226-A7A178A2B6F3}" srcOrd="2" destOrd="0" parTransId="{31B1935A-AC9E-48AE-AA09-CEF8698ED1FC}" sibTransId="{0FB2E9DB-6642-453C-887C-35B41F6C2184}"/>
    <dgm:cxn modelId="{E18D6A03-AFB1-4A65-81AC-6E3878564F2F}" type="presOf" srcId="{A402DBC9-5FF5-48D1-9D1C-641BAC93DE7F}" destId="{38F87F64-7702-4C51-8FF8-4F438A8E3C62}" srcOrd="0" destOrd="0" presId="urn:microsoft.com/office/officeart/2005/8/layout/bProcess3"/>
    <dgm:cxn modelId="{668CD048-8D4C-47C1-B0D1-9D0B9A1B0297}" type="presOf" srcId="{5F8628CB-EE43-498D-AA5F-0D6C729CF373}" destId="{1606EA32-48BA-4CFF-A243-D3A3084211EC}" srcOrd="0" destOrd="0" presId="urn:microsoft.com/office/officeart/2005/8/layout/bProcess3"/>
    <dgm:cxn modelId="{C505EFE0-2F45-4247-BAF0-7D5EBB31677E}" type="presOf" srcId="{1203F631-3719-4C75-BA34-318135966548}" destId="{1343B191-F801-4714-A352-85170B8B554A}" srcOrd="0" destOrd="0" presId="urn:microsoft.com/office/officeart/2005/8/layout/bProcess3"/>
    <dgm:cxn modelId="{E7254461-34EE-43CA-98CE-CECC12EB7B05}" srcId="{1203F631-3719-4C75-BA34-318135966548}" destId="{5F8628CB-EE43-498D-AA5F-0D6C729CF373}" srcOrd="1" destOrd="0" parTransId="{B25E6A3D-183A-43C1-85F6-A20233705FD5}" sibTransId="{B72C4E59-2C38-4B56-81D6-36FEBB18306B}"/>
    <dgm:cxn modelId="{0A44D098-4FFF-4872-943F-24B7A21CA592}" srcId="{1203F631-3719-4C75-BA34-318135966548}" destId="{4E056B61-979C-4A17-B84C-E4872DE1B706}" srcOrd="0" destOrd="0" parTransId="{B5A79B01-E1E1-4A1E-ACBE-E5B82D989D16}" sibTransId="{A402DBC9-5FF5-48D1-9D1C-641BAC93DE7F}"/>
    <dgm:cxn modelId="{EA8CCEB9-C154-4742-ABFE-863337FB3412}" type="presOf" srcId="{70769CD0-2373-420C-A226-A7A178A2B6F3}" destId="{295E31EF-3578-4347-B8F1-6E6F777EBE87}" srcOrd="0" destOrd="0" presId="urn:microsoft.com/office/officeart/2005/8/layout/bProcess3"/>
    <dgm:cxn modelId="{9D3CE654-D777-48DD-9C01-0F082CC6EDB1}" type="presParOf" srcId="{1343B191-F801-4714-A352-85170B8B554A}" destId="{B8FB05FA-CA33-433A-ACB0-E56EBCFC4E87}" srcOrd="0" destOrd="0" presId="urn:microsoft.com/office/officeart/2005/8/layout/bProcess3"/>
    <dgm:cxn modelId="{E72D45DC-EDD2-46BF-8A27-7EB3C2D61C27}" type="presParOf" srcId="{1343B191-F801-4714-A352-85170B8B554A}" destId="{38F87F64-7702-4C51-8FF8-4F438A8E3C62}" srcOrd="1" destOrd="0" presId="urn:microsoft.com/office/officeart/2005/8/layout/bProcess3"/>
    <dgm:cxn modelId="{06AF54B4-ADE9-47B8-B911-B857CDBC9A08}" type="presParOf" srcId="{38F87F64-7702-4C51-8FF8-4F438A8E3C62}" destId="{1698AE87-5C8D-4C4B-B106-BCF30B7DCFC7}" srcOrd="0" destOrd="0" presId="urn:microsoft.com/office/officeart/2005/8/layout/bProcess3"/>
    <dgm:cxn modelId="{C46D4455-BFDF-4152-9544-ABE89B4F1B4D}" type="presParOf" srcId="{1343B191-F801-4714-A352-85170B8B554A}" destId="{1606EA32-48BA-4CFF-A243-D3A3084211EC}" srcOrd="2" destOrd="0" presId="urn:microsoft.com/office/officeart/2005/8/layout/bProcess3"/>
    <dgm:cxn modelId="{4A9ECFB8-42E0-40C4-BA0A-A462E8C5AF0E}" type="presParOf" srcId="{1343B191-F801-4714-A352-85170B8B554A}" destId="{77798F3D-9A35-4753-872D-D10CB22AF7A9}" srcOrd="3" destOrd="0" presId="urn:microsoft.com/office/officeart/2005/8/layout/bProcess3"/>
    <dgm:cxn modelId="{687AE5E8-B042-4EA9-B319-200F263D11D7}" type="presParOf" srcId="{77798F3D-9A35-4753-872D-D10CB22AF7A9}" destId="{E40ECBB6-E739-45BA-8779-664673F068E6}" srcOrd="0" destOrd="0" presId="urn:microsoft.com/office/officeart/2005/8/layout/bProcess3"/>
    <dgm:cxn modelId="{6D675473-0581-408F-9F8F-FFBE0FD8ABE5}" type="presParOf" srcId="{1343B191-F801-4714-A352-85170B8B554A}" destId="{295E31EF-3578-4347-B8F1-6E6F777EBE87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2F228-E176-43D6-9013-8385DF83FDA9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0A252D4-DB9D-4563-B7E0-A13C27F1605D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Presencia de complejo apical, en 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zoitos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AF84D-9F62-4CAD-8429-24D0E34CD5AA}" type="parTrans" cxnId="{B373463A-AB86-450D-BAC4-C565039ADD11}">
      <dgm:prSet/>
      <dgm:spPr/>
      <dgm:t>
        <a:bodyPr/>
        <a:lstStyle/>
        <a:p>
          <a:endParaRPr lang="es-EC"/>
        </a:p>
      </dgm:t>
    </dgm:pt>
    <dgm:pt modelId="{7B86CC8F-B177-4CBC-B281-B25C520ADA4A}" type="sibTrans" cxnId="{B373463A-AB86-450D-BAC4-C565039ADD11}">
      <dgm:prSet/>
      <dgm:spPr/>
      <dgm:t>
        <a:bodyPr/>
        <a:lstStyle/>
        <a:p>
          <a:endParaRPr lang="es-EC"/>
        </a:p>
      </dgm:t>
    </dgm:pt>
    <dgm:pt modelId="{2900084F-3058-4608-801B-A496E46D4AC5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Son parásitos intracelulares obligados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BAB82-589F-4521-A18D-A8E0AA848ECE}" type="parTrans" cxnId="{D6599586-9BA3-4E88-A1D6-7AAAF60F677D}">
      <dgm:prSet/>
      <dgm:spPr/>
      <dgm:t>
        <a:bodyPr/>
        <a:lstStyle/>
        <a:p>
          <a:endParaRPr lang="es-EC"/>
        </a:p>
      </dgm:t>
    </dgm:pt>
    <dgm:pt modelId="{48928A95-7928-409E-BABD-F2222E18A614}" type="sibTrans" cxnId="{D6599586-9BA3-4E88-A1D6-7AAAF60F677D}">
      <dgm:prSet/>
      <dgm:spPr/>
      <dgm:t>
        <a:bodyPr/>
        <a:lstStyle/>
        <a:p>
          <a:endParaRPr lang="es-EC"/>
        </a:p>
      </dgm:t>
    </dgm:pt>
    <dgm:pt modelId="{81EDE512-4B1B-44C2-B6EB-95DDA0581217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Ciclo biológico 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metacíclico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2B269-8EC3-456D-9C2C-F603BDFE3904}" type="parTrans" cxnId="{A3B1F568-01B1-48A9-8E08-CC6AB67C2FC6}">
      <dgm:prSet/>
      <dgm:spPr/>
      <dgm:t>
        <a:bodyPr/>
        <a:lstStyle/>
        <a:p>
          <a:endParaRPr lang="es-EC"/>
        </a:p>
      </dgm:t>
    </dgm:pt>
    <dgm:pt modelId="{873888D3-EC43-4B58-9EE4-33C1169599D9}" type="sibTrans" cxnId="{A3B1F568-01B1-48A9-8E08-CC6AB67C2FC6}">
      <dgm:prSet/>
      <dgm:spPr/>
      <dgm:t>
        <a:bodyPr/>
        <a:lstStyle/>
        <a:p>
          <a:endParaRPr lang="es-EC"/>
        </a:p>
      </dgm:t>
    </dgm:pt>
    <dgm:pt modelId="{D6164021-D44E-4EE4-8E09-A645D230C19D}" type="pres">
      <dgm:prSet presAssocID="{6542F228-E176-43D6-9013-8385DF83FD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6E4B5E-A9AA-4C08-8483-0E925470373D}" type="pres">
      <dgm:prSet presAssocID="{30A252D4-DB9D-4563-B7E0-A13C27F160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9384E8-B60F-46A6-9148-52CB52E3EB46}" type="pres">
      <dgm:prSet presAssocID="{7B86CC8F-B177-4CBC-B281-B25C520ADA4A}" presName="sibTrans" presStyleLbl="sibTrans1D1" presStyleIdx="0" presStyleCnt="2"/>
      <dgm:spPr/>
      <dgm:t>
        <a:bodyPr/>
        <a:lstStyle/>
        <a:p>
          <a:endParaRPr lang="es-EC"/>
        </a:p>
      </dgm:t>
    </dgm:pt>
    <dgm:pt modelId="{D219D4AA-F814-4530-827F-0FD83AB818BD}" type="pres">
      <dgm:prSet presAssocID="{7B86CC8F-B177-4CBC-B281-B25C520ADA4A}" presName="connectorText" presStyleLbl="sibTrans1D1" presStyleIdx="0" presStyleCnt="2"/>
      <dgm:spPr/>
      <dgm:t>
        <a:bodyPr/>
        <a:lstStyle/>
        <a:p>
          <a:endParaRPr lang="es-EC"/>
        </a:p>
      </dgm:t>
    </dgm:pt>
    <dgm:pt modelId="{7BE9CE67-93CD-4BD5-A499-AF1758341389}" type="pres">
      <dgm:prSet presAssocID="{2900084F-3058-4608-801B-A496E46D4A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C73450-43E7-470C-A3E9-A773533AF4E5}" type="pres">
      <dgm:prSet presAssocID="{48928A95-7928-409E-BABD-F2222E18A614}" presName="sibTrans" presStyleLbl="sibTrans1D1" presStyleIdx="1" presStyleCnt="2"/>
      <dgm:spPr/>
      <dgm:t>
        <a:bodyPr/>
        <a:lstStyle/>
        <a:p>
          <a:endParaRPr lang="es-EC"/>
        </a:p>
      </dgm:t>
    </dgm:pt>
    <dgm:pt modelId="{1DD333C8-0E34-4B41-B7B6-7B1A0A203746}" type="pres">
      <dgm:prSet presAssocID="{48928A95-7928-409E-BABD-F2222E18A614}" presName="connectorText" presStyleLbl="sibTrans1D1" presStyleIdx="1" presStyleCnt="2"/>
      <dgm:spPr/>
      <dgm:t>
        <a:bodyPr/>
        <a:lstStyle/>
        <a:p>
          <a:endParaRPr lang="es-EC"/>
        </a:p>
      </dgm:t>
    </dgm:pt>
    <dgm:pt modelId="{24FBE13D-2E4D-47DC-8391-370F8E4F1BB4}" type="pres">
      <dgm:prSet presAssocID="{81EDE512-4B1B-44C2-B6EB-95DDA05812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15E894-0D2E-4E7D-A0EB-98424057D2C0}" type="presOf" srcId="{48928A95-7928-409E-BABD-F2222E18A614}" destId="{ACC73450-43E7-470C-A3E9-A773533AF4E5}" srcOrd="0" destOrd="0" presId="urn:microsoft.com/office/officeart/2005/8/layout/bProcess3"/>
    <dgm:cxn modelId="{D6599586-9BA3-4E88-A1D6-7AAAF60F677D}" srcId="{6542F228-E176-43D6-9013-8385DF83FDA9}" destId="{2900084F-3058-4608-801B-A496E46D4AC5}" srcOrd="1" destOrd="0" parTransId="{98ABAB82-589F-4521-A18D-A8E0AA848ECE}" sibTransId="{48928A95-7928-409E-BABD-F2222E18A614}"/>
    <dgm:cxn modelId="{A3B1F568-01B1-48A9-8E08-CC6AB67C2FC6}" srcId="{6542F228-E176-43D6-9013-8385DF83FDA9}" destId="{81EDE512-4B1B-44C2-B6EB-95DDA0581217}" srcOrd="2" destOrd="0" parTransId="{6222B269-8EC3-456D-9C2C-F603BDFE3904}" sibTransId="{873888D3-EC43-4B58-9EE4-33C1169599D9}"/>
    <dgm:cxn modelId="{BDE89E7C-9D18-4A8F-B68C-379B3AF08B91}" type="presOf" srcId="{2900084F-3058-4608-801B-A496E46D4AC5}" destId="{7BE9CE67-93CD-4BD5-A499-AF1758341389}" srcOrd="0" destOrd="0" presId="urn:microsoft.com/office/officeart/2005/8/layout/bProcess3"/>
    <dgm:cxn modelId="{2158F146-A049-4344-A1F1-3E6A901CEAC7}" type="presOf" srcId="{81EDE512-4B1B-44C2-B6EB-95DDA0581217}" destId="{24FBE13D-2E4D-47DC-8391-370F8E4F1BB4}" srcOrd="0" destOrd="0" presId="urn:microsoft.com/office/officeart/2005/8/layout/bProcess3"/>
    <dgm:cxn modelId="{B373463A-AB86-450D-BAC4-C565039ADD11}" srcId="{6542F228-E176-43D6-9013-8385DF83FDA9}" destId="{30A252D4-DB9D-4563-B7E0-A13C27F1605D}" srcOrd="0" destOrd="0" parTransId="{72EAF84D-9F62-4CAD-8429-24D0E34CD5AA}" sibTransId="{7B86CC8F-B177-4CBC-B281-B25C520ADA4A}"/>
    <dgm:cxn modelId="{48466436-B58F-4B3D-879D-0A55E9F2AB53}" type="presOf" srcId="{7B86CC8F-B177-4CBC-B281-B25C520ADA4A}" destId="{D219D4AA-F814-4530-827F-0FD83AB818BD}" srcOrd="1" destOrd="0" presId="urn:microsoft.com/office/officeart/2005/8/layout/bProcess3"/>
    <dgm:cxn modelId="{9158928F-6CAA-4C6C-8C24-80DFD33FAF48}" type="presOf" srcId="{7B86CC8F-B177-4CBC-B281-B25C520ADA4A}" destId="{CC9384E8-B60F-46A6-9148-52CB52E3EB46}" srcOrd="0" destOrd="0" presId="urn:microsoft.com/office/officeart/2005/8/layout/bProcess3"/>
    <dgm:cxn modelId="{BD1C96AF-54B1-4570-80DC-02E48E879323}" type="presOf" srcId="{6542F228-E176-43D6-9013-8385DF83FDA9}" destId="{D6164021-D44E-4EE4-8E09-A645D230C19D}" srcOrd="0" destOrd="0" presId="urn:microsoft.com/office/officeart/2005/8/layout/bProcess3"/>
    <dgm:cxn modelId="{0DAC45A2-0B52-4107-AFE5-A2646BEA02BA}" type="presOf" srcId="{48928A95-7928-409E-BABD-F2222E18A614}" destId="{1DD333C8-0E34-4B41-B7B6-7B1A0A203746}" srcOrd="1" destOrd="0" presId="urn:microsoft.com/office/officeart/2005/8/layout/bProcess3"/>
    <dgm:cxn modelId="{00FCA2DE-A504-4A79-AACC-DB7D0111B0F1}" type="presOf" srcId="{30A252D4-DB9D-4563-B7E0-A13C27F1605D}" destId="{DC6E4B5E-A9AA-4C08-8483-0E925470373D}" srcOrd="0" destOrd="0" presId="urn:microsoft.com/office/officeart/2005/8/layout/bProcess3"/>
    <dgm:cxn modelId="{2B6DCDDB-F610-4B41-8A83-BE65BE31D6CD}" type="presParOf" srcId="{D6164021-D44E-4EE4-8E09-A645D230C19D}" destId="{DC6E4B5E-A9AA-4C08-8483-0E925470373D}" srcOrd="0" destOrd="0" presId="urn:microsoft.com/office/officeart/2005/8/layout/bProcess3"/>
    <dgm:cxn modelId="{B9705F39-7198-4984-B5A2-485381FA9566}" type="presParOf" srcId="{D6164021-D44E-4EE4-8E09-A645D230C19D}" destId="{CC9384E8-B60F-46A6-9148-52CB52E3EB46}" srcOrd="1" destOrd="0" presId="urn:microsoft.com/office/officeart/2005/8/layout/bProcess3"/>
    <dgm:cxn modelId="{65603B4B-19EF-45B6-ABA4-67E3575795CE}" type="presParOf" srcId="{CC9384E8-B60F-46A6-9148-52CB52E3EB46}" destId="{D219D4AA-F814-4530-827F-0FD83AB818BD}" srcOrd="0" destOrd="0" presId="urn:microsoft.com/office/officeart/2005/8/layout/bProcess3"/>
    <dgm:cxn modelId="{4B913AA3-7237-4BE0-9313-93F4F1DB9176}" type="presParOf" srcId="{D6164021-D44E-4EE4-8E09-A645D230C19D}" destId="{7BE9CE67-93CD-4BD5-A499-AF1758341389}" srcOrd="2" destOrd="0" presId="urn:microsoft.com/office/officeart/2005/8/layout/bProcess3"/>
    <dgm:cxn modelId="{EED2F976-C469-4862-8347-4EF10A44D501}" type="presParOf" srcId="{D6164021-D44E-4EE4-8E09-A645D230C19D}" destId="{ACC73450-43E7-470C-A3E9-A773533AF4E5}" srcOrd="3" destOrd="0" presId="urn:microsoft.com/office/officeart/2005/8/layout/bProcess3"/>
    <dgm:cxn modelId="{807620D1-5C1B-4541-B1DA-519CBC6A3516}" type="presParOf" srcId="{ACC73450-43E7-470C-A3E9-A773533AF4E5}" destId="{1DD333C8-0E34-4B41-B7B6-7B1A0A203746}" srcOrd="0" destOrd="0" presId="urn:microsoft.com/office/officeart/2005/8/layout/bProcess3"/>
    <dgm:cxn modelId="{E1E85D54-60D3-4654-9E75-8AEBBB04AC58}" type="presParOf" srcId="{D6164021-D44E-4EE4-8E09-A645D230C19D}" destId="{24FBE13D-2E4D-47DC-8391-370F8E4F1BB4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C07CF-80C7-4A27-819D-B7F95987957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8C22E29-B5F8-4B3E-88B9-FE6A303D6792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Cuadro clínico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4295A-474B-4713-89B7-925F4903CF76}" type="parTrans" cxnId="{1EC21F19-FA70-4C90-9891-B60B48F2B52A}">
      <dgm:prSet/>
      <dgm:spPr/>
      <dgm:t>
        <a:bodyPr/>
        <a:lstStyle/>
        <a:p>
          <a:endParaRPr lang="es-EC"/>
        </a:p>
      </dgm:t>
    </dgm:pt>
    <dgm:pt modelId="{A9EA54DA-33B8-4E83-A1CD-375FC0E21EF1}" type="sibTrans" cxnId="{1EC21F19-FA70-4C90-9891-B60B48F2B52A}">
      <dgm:prSet/>
      <dgm:spPr/>
      <dgm:t>
        <a:bodyPr/>
        <a:lstStyle/>
        <a:p>
          <a:endParaRPr lang="es-EC"/>
        </a:p>
      </dgm:t>
    </dgm:pt>
    <dgm:pt modelId="{3838DAFE-48D7-4275-B173-E1DEE8F4031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Anemia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50E54-4770-4028-88CC-36825A635A04}" type="parTrans" cxnId="{5EE38F45-8908-4F23-8E10-19DE3E441D8B}">
      <dgm:prSet/>
      <dgm:spPr/>
      <dgm:t>
        <a:bodyPr/>
        <a:lstStyle/>
        <a:p>
          <a:endParaRPr lang="es-EC"/>
        </a:p>
      </dgm:t>
    </dgm:pt>
    <dgm:pt modelId="{D6E76B3F-45F9-4589-B142-5F3CC16D1023}" type="sibTrans" cxnId="{5EE38F45-8908-4F23-8E10-19DE3E441D8B}">
      <dgm:prSet/>
      <dgm:spPr/>
      <dgm:t>
        <a:bodyPr/>
        <a:lstStyle/>
        <a:p>
          <a:endParaRPr lang="es-EC"/>
        </a:p>
      </dgm:t>
    </dgm:pt>
    <dgm:pt modelId="{938FB4E3-E803-4C18-B32D-8148A01888E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Inanición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D5E7D-9C11-41D2-8C72-C018319123B3}" type="parTrans" cxnId="{98A14891-7C62-430F-9615-472474385131}">
      <dgm:prSet/>
      <dgm:spPr/>
      <dgm:t>
        <a:bodyPr/>
        <a:lstStyle/>
        <a:p>
          <a:endParaRPr lang="es-EC"/>
        </a:p>
      </dgm:t>
    </dgm:pt>
    <dgm:pt modelId="{DC5CB709-257C-4BAA-B1A9-D3C744F22BE8}" type="sibTrans" cxnId="{98A14891-7C62-430F-9615-472474385131}">
      <dgm:prSet/>
      <dgm:spPr/>
      <dgm:t>
        <a:bodyPr/>
        <a:lstStyle/>
        <a:p>
          <a:endParaRPr lang="es-EC"/>
        </a:p>
      </dgm:t>
    </dgm:pt>
    <dgm:pt modelId="{02D7CC5E-3F58-4659-A1D3-34307744F20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Lesiones inflamatorias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98AF1-F8D1-4967-B6FA-1A3946906690}" type="parTrans" cxnId="{FDB0FB8D-85FE-427A-8732-60AB9C4FB77A}">
      <dgm:prSet/>
      <dgm:spPr/>
      <dgm:t>
        <a:bodyPr/>
        <a:lstStyle/>
        <a:p>
          <a:endParaRPr lang="es-EC"/>
        </a:p>
      </dgm:t>
    </dgm:pt>
    <dgm:pt modelId="{825EF66E-8581-4A30-A632-48281F620187}" type="sibTrans" cxnId="{FDB0FB8D-85FE-427A-8732-60AB9C4FB77A}">
      <dgm:prSet/>
      <dgm:spPr/>
      <dgm:t>
        <a:bodyPr/>
        <a:lstStyle/>
        <a:p>
          <a:endParaRPr lang="es-EC"/>
        </a:p>
      </dgm:t>
    </dgm:pt>
    <dgm:pt modelId="{7C308C14-3E4A-456A-BA5C-EA1A478F1D28}">
      <dgm:prSet phldrT="[Texto]"/>
      <dgm:spPr/>
      <dgm:t>
        <a:bodyPr/>
        <a:lstStyle/>
        <a:p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A8052-D8FD-44D5-A175-1DE2A0AC20AD}" type="parTrans" cxnId="{108FF173-9BD8-4D01-8248-3137C78BB79F}">
      <dgm:prSet/>
      <dgm:spPr/>
      <dgm:t>
        <a:bodyPr/>
        <a:lstStyle/>
        <a:p>
          <a:endParaRPr lang="es-EC"/>
        </a:p>
      </dgm:t>
    </dgm:pt>
    <dgm:pt modelId="{F66258D1-7D5C-4F71-9966-C9BB2E802A1F}" type="sibTrans" cxnId="{108FF173-9BD8-4D01-8248-3137C78BB79F}">
      <dgm:prSet/>
      <dgm:spPr/>
      <dgm:t>
        <a:bodyPr/>
        <a:lstStyle/>
        <a:p>
          <a:endParaRPr lang="es-EC"/>
        </a:p>
      </dgm:t>
    </dgm:pt>
    <dgm:pt modelId="{9E5775E7-627F-4532-9BE1-A8DC3C6662D1}" type="pres">
      <dgm:prSet presAssocID="{978C07CF-80C7-4A27-819D-B7F959879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1062A4-EAFD-451F-927C-D48D0957BA34}" type="pres">
      <dgm:prSet presAssocID="{48C22E29-B5F8-4B3E-88B9-FE6A303D679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75BB1F-3C01-45FE-A8DB-293AF773ED3F}" type="presOf" srcId="{7C308C14-3E4A-456A-BA5C-EA1A478F1D28}" destId="{311062A4-EAFD-451F-927C-D48D0957BA34}" srcOrd="0" destOrd="4" presId="urn:microsoft.com/office/officeart/2005/8/layout/process1"/>
    <dgm:cxn modelId="{98A14891-7C62-430F-9615-472474385131}" srcId="{48C22E29-B5F8-4B3E-88B9-FE6A303D6792}" destId="{938FB4E3-E803-4C18-B32D-8148A01888E8}" srcOrd="1" destOrd="0" parTransId="{642D5E7D-9C11-41D2-8C72-C018319123B3}" sibTransId="{DC5CB709-257C-4BAA-B1A9-D3C744F22BE8}"/>
    <dgm:cxn modelId="{5EE38F45-8908-4F23-8E10-19DE3E441D8B}" srcId="{48C22E29-B5F8-4B3E-88B9-FE6A303D6792}" destId="{3838DAFE-48D7-4275-B173-E1DEE8F40311}" srcOrd="0" destOrd="0" parTransId="{45450E54-4770-4028-88CC-36825A635A04}" sibTransId="{D6E76B3F-45F9-4589-B142-5F3CC16D1023}"/>
    <dgm:cxn modelId="{DC441F08-73FC-4320-8158-CC08EB0FE6B3}" type="presOf" srcId="{3838DAFE-48D7-4275-B173-E1DEE8F40311}" destId="{311062A4-EAFD-451F-927C-D48D0957BA34}" srcOrd="0" destOrd="1" presId="urn:microsoft.com/office/officeart/2005/8/layout/process1"/>
    <dgm:cxn modelId="{C2460782-1F9F-4E43-8B9A-1F7C44289018}" type="presOf" srcId="{938FB4E3-E803-4C18-B32D-8148A01888E8}" destId="{311062A4-EAFD-451F-927C-D48D0957BA34}" srcOrd="0" destOrd="2" presId="urn:microsoft.com/office/officeart/2005/8/layout/process1"/>
    <dgm:cxn modelId="{1EC21F19-FA70-4C90-9891-B60B48F2B52A}" srcId="{978C07CF-80C7-4A27-819D-B7F959879570}" destId="{48C22E29-B5F8-4B3E-88B9-FE6A303D6792}" srcOrd="0" destOrd="0" parTransId="{DB84295A-474B-4713-89B7-925F4903CF76}" sibTransId="{A9EA54DA-33B8-4E83-A1CD-375FC0E21EF1}"/>
    <dgm:cxn modelId="{46EEBE36-C975-4785-BF8B-1A223D48E7D4}" type="presOf" srcId="{48C22E29-B5F8-4B3E-88B9-FE6A303D6792}" destId="{311062A4-EAFD-451F-927C-D48D0957BA34}" srcOrd="0" destOrd="0" presId="urn:microsoft.com/office/officeart/2005/8/layout/process1"/>
    <dgm:cxn modelId="{108FF173-9BD8-4D01-8248-3137C78BB79F}" srcId="{48C22E29-B5F8-4B3E-88B9-FE6A303D6792}" destId="{7C308C14-3E4A-456A-BA5C-EA1A478F1D28}" srcOrd="3" destOrd="0" parTransId="{44FA8052-D8FD-44D5-A175-1DE2A0AC20AD}" sibTransId="{F66258D1-7D5C-4F71-9966-C9BB2E802A1F}"/>
    <dgm:cxn modelId="{FDB0FB8D-85FE-427A-8732-60AB9C4FB77A}" srcId="{48C22E29-B5F8-4B3E-88B9-FE6A303D6792}" destId="{02D7CC5E-3F58-4659-A1D3-34307744F201}" srcOrd="2" destOrd="0" parTransId="{1BF98AF1-F8D1-4967-B6FA-1A3946906690}" sibTransId="{825EF66E-8581-4A30-A632-48281F620187}"/>
    <dgm:cxn modelId="{88D3405E-C0AE-4D40-92A5-B1F224D4C521}" type="presOf" srcId="{02D7CC5E-3F58-4659-A1D3-34307744F201}" destId="{311062A4-EAFD-451F-927C-D48D0957BA34}" srcOrd="0" destOrd="3" presId="urn:microsoft.com/office/officeart/2005/8/layout/process1"/>
    <dgm:cxn modelId="{6B54BDB6-E49B-4D5C-B474-F2C93E98CA27}" type="presOf" srcId="{978C07CF-80C7-4A27-819D-B7F959879570}" destId="{9E5775E7-627F-4532-9BE1-A8DC3C6662D1}" srcOrd="0" destOrd="0" presId="urn:microsoft.com/office/officeart/2005/8/layout/process1"/>
    <dgm:cxn modelId="{2576DB64-1829-4958-9F26-2D5FAC054C9E}" type="presParOf" srcId="{9E5775E7-627F-4532-9BE1-A8DC3C6662D1}" destId="{311062A4-EAFD-451F-927C-D48D0957BA3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1A028-F860-45E7-8654-7C26844B1CE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E71594E-D241-4841-8A04-E2939FB5CE45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Cuadro Clínico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3E1E4-554A-4286-9CF3-304C78375799}" type="parTrans" cxnId="{609BCBF3-7621-4FFD-8CC4-B73D4A4D5E24}">
      <dgm:prSet/>
      <dgm:spPr/>
      <dgm:t>
        <a:bodyPr/>
        <a:lstStyle/>
        <a:p>
          <a:endParaRPr lang="es-EC"/>
        </a:p>
      </dgm:t>
    </dgm:pt>
    <dgm:pt modelId="{9DC18834-0BFF-494A-8445-CB5FCABED4E6}" type="sibTrans" cxnId="{609BCBF3-7621-4FFD-8CC4-B73D4A4D5E24}">
      <dgm:prSet/>
      <dgm:spPr/>
      <dgm:t>
        <a:bodyPr/>
        <a:lstStyle/>
        <a:p>
          <a:endParaRPr lang="es-EC"/>
        </a:p>
      </dgm:t>
    </dgm:pt>
    <dgm:pt modelId="{7317554F-80F1-4BCE-8EFC-43794BF4ED43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Anormalidades Hematológicas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9CE0B-8C25-4592-B298-A13789CA43F1}" type="parTrans" cxnId="{D00CB361-F00F-4AAE-BB12-EC49B5126C01}">
      <dgm:prSet/>
      <dgm:spPr/>
      <dgm:t>
        <a:bodyPr/>
        <a:lstStyle/>
        <a:p>
          <a:endParaRPr lang="es-EC"/>
        </a:p>
      </dgm:t>
    </dgm:pt>
    <dgm:pt modelId="{D873468F-225A-4BD4-8170-E2CF3EE49160}" type="sibTrans" cxnId="{D00CB361-F00F-4AAE-BB12-EC49B5126C01}">
      <dgm:prSet/>
      <dgm:spPr/>
      <dgm:t>
        <a:bodyPr/>
        <a:lstStyle/>
        <a:p>
          <a:endParaRPr lang="es-EC"/>
        </a:p>
      </dgm:t>
    </dgm:pt>
    <dgm:pt modelId="{C1B64A9B-FACD-441C-BE7B-101E224DC78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Anemia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05982-7A15-472F-A27A-D3B323EE4472}" type="parTrans" cxnId="{551DD6BB-BE86-4338-A43A-F6C4B32DAEC8}">
      <dgm:prSet/>
      <dgm:spPr/>
      <dgm:t>
        <a:bodyPr/>
        <a:lstStyle/>
        <a:p>
          <a:endParaRPr lang="es-EC"/>
        </a:p>
      </dgm:t>
    </dgm:pt>
    <dgm:pt modelId="{F14289DE-3F4F-46F9-86F0-1E32D849AE98}" type="sibTrans" cxnId="{551DD6BB-BE86-4338-A43A-F6C4B32DAEC8}">
      <dgm:prSet/>
      <dgm:spPr/>
      <dgm:t>
        <a:bodyPr/>
        <a:lstStyle/>
        <a:p>
          <a:endParaRPr lang="es-EC"/>
        </a:p>
      </dgm:t>
    </dgm:pt>
    <dgm:pt modelId="{DC669B7E-FC92-40EE-B97F-C66AF58600F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Anorexia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B32CD-FC43-4BED-8285-6E3B5703414D}" type="parTrans" cxnId="{B0B715B6-8559-4E10-AD53-0932C520ECF8}">
      <dgm:prSet/>
      <dgm:spPr/>
      <dgm:t>
        <a:bodyPr/>
        <a:lstStyle/>
        <a:p>
          <a:endParaRPr lang="es-EC"/>
        </a:p>
      </dgm:t>
    </dgm:pt>
    <dgm:pt modelId="{20333ADD-AD26-4351-BBC8-99C234A08495}" type="sibTrans" cxnId="{B0B715B6-8559-4E10-AD53-0932C520ECF8}">
      <dgm:prSet/>
      <dgm:spPr/>
      <dgm:t>
        <a:bodyPr/>
        <a:lstStyle/>
        <a:p>
          <a:endParaRPr lang="es-EC"/>
        </a:p>
      </dgm:t>
    </dgm:pt>
    <dgm:pt modelId="{C9AF646B-719A-48CC-A5B0-068A1A5882C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Letargia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CF918-3D37-4735-982B-A9FD40E6E850}" type="parTrans" cxnId="{139BBA43-6A2D-43B0-94EE-9E486A6433D5}">
      <dgm:prSet/>
      <dgm:spPr/>
      <dgm:t>
        <a:bodyPr/>
        <a:lstStyle/>
        <a:p>
          <a:endParaRPr lang="es-EC"/>
        </a:p>
      </dgm:t>
    </dgm:pt>
    <dgm:pt modelId="{247319F5-FDF5-462E-BDD7-43EBDCA4D01A}" type="sibTrans" cxnId="{139BBA43-6A2D-43B0-94EE-9E486A6433D5}">
      <dgm:prSet/>
      <dgm:spPr/>
      <dgm:t>
        <a:bodyPr/>
        <a:lstStyle/>
        <a:p>
          <a:endParaRPr lang="es-EC"/>
        </a:p>
      </dgm:t>
    </dgm:pt>
    <dgm:pt modelId="{6E1E3732-615F-4BA1-9639-A8679EE5D48A}" type="pres">
      <dgm:prSet presAssocID="{B6A1A028-F860-45E7-8654-7C26844B1C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25AE84-1E77-484A-B26B-E85A5C071AAB}" type="pres">
      <dgm:prSet presAssocID="{FE71594E-D241-4841-8A04-E2939FB5CE4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10D34A-4EF0-4DCE-8AC4-7FB5B5C25A65}" type="presOf" srcId="{7317554F-80F1-4BCE-8EFC-43794BF4ED43}" destId="{9325AE84-1E77-484A-B26B-E85A5C071AAB}" srcOrd="0" destOrd="1" presId="urn:microsoft.com/office/officeart/2005/8/layout/default"/>
    <dgm:cxn modelId="{AA046632-27F6-4155-97D5-A6C949F30D7C}" type="presOf" srcId="{DC669B7E-FC92-40EE-B97F-C66AF58600F9}" destId="{9325AE84-1E77-484A-B26B-E85A5C071AAB}" srcOrd="0" destOrd="3" presId="urn:microsoft.com/office/officeart/2005/8/layout/default"/>
    <dgm:cxn modelId="{6253302B-9DCA-43AF-A36F-CFE87DF65C81}" type="presOf" srcId="{C9AF646B-719A-48CC-A5B0-068A1A5882C9}" destId="{9325AE84-1E77-484A-B26B-E85A5C071AAB}" srcOrd="0" destOrd="4" presId="urn:microsoft.com/office/officeart/2005/8/layout/default"/>
    <dgm:cxn modelId="{551DD6BB-BE86-4338-A43A-F6C4B32DAEC8}" srcId="{FE71594E-D241-4841-8A04-E2939FB5CE45}" destId="{C1B64A9B-FACD-441C-BE7B-101E224DC788}" srcOrd="1" destOrd="0" parTransId="{01405982-7A15-472F-A27A-D3B323EE4472}" sibTransId="{F14289DE-3F4F-46F9-86F0-1E32D849AE98}"/>
    <dgm:cxn modelId="{D00CB361-F00F-4AAE-BB12-EC49B5126C01}" srcId="{FE71594E-D241-4841-8A04-E2939FB5CE45}" destId="{7317554F-80F1-4BCE-8EFC-43794BF4ED43}" srcOrd="0" destOrd="0" parTransId="{DC19CE0B-8C25-4592-B298-A13789CA43F1}" sibTransId="{D873468F-225A-4BD4-8170-E2CF3EE49160}"/>
    <dgm:cxn modelId="{84447BBD-40EE-4A99-B1A5-E830772D8399}" type="presOf" srcId="{C1B64A9B-FACD-441C-BE7B-101E224DC788}" destId="{9325AE84-1E77-484A-B26B-E85A5C071AAB}" srcOrd="0" destOrd="2" presId="urn:microsoft.com/office/officeart/2005/8/layout/default"/>
    <dgm:cxn modelId="{CB84BAF3-C452-4439-A6FE-F5D896BE7581}" type="presOf" srcId="{FE71594E-D241-4841-8A04-E2939FB5CE45}" destId="{9325AE84-1E77-484A-B26B-E85A5C071AAB}" srcOrd="0" destOrd="0" presId="urn:microsoft.com/office/officeart/2005/8/layout/default"/>
    <dgm:cxn modelId="{B0B715B6-8559-4E10-AD53-0932C520ECF8}" srcId="{FE71594E-D241-4841-8A04-E2939FB5CE45}" destId="{DC669B7E-FC92-40EE-B97F-C66AF58600F9}" srcOrd="2" destOrd="0" parTransId="{42AB32CD-FC43-4BED-8285-6E3B5703414D}" sibTransId="{20333ADD-AD26-4351-BBC8-99C234A08495}"/>
    <dgm:cxn modelId="{609BCBF3-7621-4FFD-8CC4-B73D4A4D5E24}" srcId="{B6A1A028-F860-45E7-8654-7C26844B1CE0}" destId="{FE71594E-D241-4841-8A04-E2939FB5CE45}" srcOrd="0" destOrd="0" parTransId="{3F63E1E4-554A-4286-9CF3-304C78375799}" sibTransId="{9DC18834-0BFF-494A-8445-CB5FCABED4E6}"/>
    <dgm:cxn modelId="{139BBA43-6A2D-43B0-94EE-9E486A6433D5}" srcId="{FE71594E-D241-4841-8A04-E2939FB5CE45}" destId="{C9AF646B-719A-48CC-A5B0-068A1A5882C9}" srcOrd="3" destOrd="0" parTransId="{CD6CF918-3D37-4735-982B-A9FD40E6E850}" sibTransId="{247319F5-FDF5-462E-BDD7-43EBDCA4D01A}"/>
    <dgm:cxn modelId="{CC30B5F6-4268-4C8C-8E85-F3DCAF68B546}" type="presOf" srcId="{B6A1A028-F860-45E7-8654-7C26844B1CE0}" destId="{6E1E3732-615F-4BA1-9639-A8679EE5D48A}" srcOrd="0" destOrd="0" presId="urn:microsoft.com/office/officeart/2005/8/layout/default"/>
    <dgm:cxn modelId="{0B089160-A3A2-42FC-964B-9023D4BDBB39}" type="presParOf" srcId="{6E1E3732-615F-4BA1-9639-A8679EE5D48A}" destId="{9325AE84-1E77-484A-B26B-E85A5C071A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90DEA-A34F-46A8-B8AF-B12156D9AB68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12F53AB-4260-4F9E-8F65-D00893484707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 de muestra 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DE578-2F4F-4890-BD33-A0CB256E2686}" type="parTrans" cxnId="{B960A582-E443-4F7B-BF78-CB21D8F67B5F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E4A6E-DCB8-40E0-AF5A-F84B60098AC7}" type="sibTrans" cxnId="{B960A582-E443-4F7B-BF78-CB21D8F67B5F}">
      <dgm:prSet custT="1"/>
      <dgm:spPr/>
      <dgm:t>
        <a:bodyPr/>
        <a:lstStyle/>
        <a:p>
          <a:endParaRPr lang="es-EC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C4BD6-44BC-4D6D-AA88-7FA9C3E4D6AB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de parásitos </a:t>
          </a:r>
          <a:r>
            <a:rPr lang="es-EC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gastrointestiales</a:t>
          </a:r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por microscopía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497D4-9691-462E-8D93-25BA2D52867F}" type="parTrans" cxnId="{6B22ED00-E215-4A54-9371-C7EAB99FAC88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E197E-096F-4C18-9671-87A4D37EA558}" type="sibTrans" cxnId="{6B22ED00-E215-4A54-9371-C7EAB99FAC88}">
      <dgm:prSet custT="1"/>
      <dgm:spPr/>
      <dgm:t>
        <a:bodyPr/>
        <a:lstStyle/>
        <a:p>
          <a:endParaRPr lang="es-EC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72951-A4F0-4390-9D3D-CB90342D9CA8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Extracción de ADN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2E13A-395A-4408-9804-F068683698D2}" type="parTrans" cxnId="{C840C2CB-9FBA-42D6-A6F1-4ED77D584EE0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7C120-A962-4145-A4A3-61FF2ABE15BE}" type="sibTrans" cxnId="{C840C2CB-9FBA-42D6-A6F1-4ED77D584EE0}">
      <dgm:prSet custT="1"/>
      <dgm:spPr/>
      <dgm:t>
        <a:bodyPr/>
        <a:lstStyle/>
        <a:p>
          <a:endParaRPr lang="es-EC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17519-FC46-4D85-AB3F-0B5217B56F28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por PCR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CD757-A1D5-4961-9765-EB5A896C6E9F}" type="parTrans" cxnId="{B6B809B0-85D4-47C1-9416-2C640B2BE16D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D8A0B-3A9E-4AF5-B7EC-B67379A83546}" type="sibTrans" cxnId="{B6B809B0-85D4-47C1-9416-2C640B2BE16D}">
      <dgm:prSet custT="1"/>
      <dgm:spPr/>
      <dgm:t>
        <a:bodyPr/>
        <a:lstStyle/>
        <a:p>
          <a:endParaRPr lang="es-EC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91C45-DC78-46F7-8A4B-23501315C543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</a:t>
          </a:r>
          <a:r>
            <a:rPr lang="es-EC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filogenetico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101C4-B251-4912-95A6-D62CBA154475}" type="parTrans" cxnId="{0E3AF968-BA37-4828-9F33-D3085C142458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55A5B-22BB-4442-8690-51A61E01FCB9}" type="sibTrans" cxnId="{0E3AF968-BA37-4828-9F33-D3085C142458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FC07C-593D-47FA-A2A7-64F756B20F4F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HECES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DA8D5-FBE8-4543-8DB7-2A3DAC966B18}" type="parTrans" cxnId="{A817CA04-5BAE-48A1-A01E-BB111DAB647F}">
      <dgm:prSet/>
      <dgm:spPr/>
      <dgm:t>
        <a:bodyPr/>
        <a:lstStyle/>
        <a:p>
          <a:endParaRPr lang="es-EC"/>
        </a:p>
      </dgm:t>
    </dgm:pt>
    <dgm:pt modelId="{51F2E340-F96A-4C8C-BC94-B644F56904B0}" type="sibTrans" cxnId="{A817CA04-5BAE-48A1-A01E-BB111DAB647F}">
      <dgm:prSet/>
      <dgm:spPr/>
      <dgm:t>
        <a:bodyPr/>
        <a:lstStyle/>
        <a:p>
          <a:endParaRPr lang="es-EC"/>
        </a:p>
      </dgm:t>
    </dgm:pt>
    <dgm:pt modelId="{7CCDA343-28EA-43AC-BBAE-11CB68AC5A5D}" type="pres">
      <dgm:prSet presAssocID="{B7490DEA-A34F-46A8-B8AF-B12156D9AB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CB13AF-39D6-4CEF-AADF-B4CEA9DC6037}" type="pres">
      <dgm:prSet presAssocID="{412F53AB-4260-4F9E-8F65-D00893484707}" presName="node" presStyleLbl="node1" presStyleIdx="0" presStyleCnt="6" custLinFactNeighborX="-4788" custLinFactNeighborY="664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958FEE-0618-46E0-B835-AB400356E791}" type="pres">
      <dgm:prSet presAssocID="{36BE4A6E-DCB8-40E0-AF5A-F84B60098AC7}" presName="sibTrans" presStyleLbl="sibTrans1D1" presStyleIdx="0" presStyleCnt="5"/>
      <dgm:spPr/>
      <dgm:t>
        <a:bodyPr/>
        <a:lstStyle/>
        <a:p>
          <a:endParaRPr lang="es-EC"/>
        </a:p>
      </dgm:t>
    </dgm:pt>
    <dgm:pt modelId="{DB055B99-A50C-4B83-8D9B-FFCEA2BA10DD}" type="pres">
      <dgm:prSet presAssocID="{36BE4A6E-DCB8-40E0-AF5A-F84B60098AC7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EB68221C-6463-4EED-AD40-5DE2D08E6AC3}" type="pres">
      <dgm:prSet presAssocID="{BE4FC07C-593D-47FA-A2A7-64F756B20F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1D7304-5900-45CC-ABB2-A2BF1C1F173D}" type="pres">
      <dgm:prSet presAssocID="{51F2E340-F96A-4C8C-BC94-B644F56904B0}" presName="sibTrans" presStyleLbl="sibTrans1D1" presStyleIdx="1" presStyleCnt="5"/>
      <dgm:spPr/>
      <dgm:t>
        <a:bodyPr/>
        <a:lstStyle/>
        <a:p>
          <a:endParaRPr lang="es-EC"/>
        </a:p>
      </dgm:t>
    </dgm:pt>
    <dgm:pt modelId="{71CB3689-774C-4B08-8F4E-F10081AA23D8}" type="pres">
      <dgm:prSet presAssocID="{51F2E340-F96A-4C8C-BC94-B644F56904B0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A99A8FF9-77D1-4F95-A0B6-E06C32DAFBA6}" type="pres">
      <dgm:prSet presAssocID="{3F9C4BD6-44BC-4D6D-AA88-7FA9C3E4D6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61488A-9B7D-4D50-AFB4-66B1C0ED070B}" type="pres">
      <dgm:prSet presAssocID="{131E197E-096F-4C18-9671-87A4D37EA558}" presName="sibTrans" presStyleLbl="sibTrans1D1" presStyleIdx="2" presStyleCnt="5"/>
      <dgm:spPr/>
      <dgm:t>
        <a:bodyPr/>
        <a:lstStyle/>
        <a:p>
          <a:endParaRPr lang="es-EC"/>
        </a:p>
      </dgm:t>
    </dgm:pt>
    <dgm:pt modelId="{631C05E6-5B9A-4D42-B078-6FE8F3DAD5C4}" type="pres">
      <dgm:prSet presAssocID="{131E197E-096F-4C18-9671-87A4D37EA558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5A5DBA84-EF38-4017-8A16-B311DA1702FB}" type="pres">
      <dgm:prSet presAssocID="{74872951-A4F0-4390-9D3D-CB90342D9CA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17C371-4B2A-4786-BB6A-F2518D250594}" type="pres">
      <dgm:prSet presAssocID="{C957C120-A962-4145-A4A3-61FF2ABE15BE}" presName="sibTrans" presStyleLbl="sibTrans1D1" presStyleIdx="3" presStyleCnt="5"/>
      <dgm:spPr/>
      <dgm:t>
        <a:bodyPr/>
        <a:lstStyle/>
        <a:p>
          <a:endParaRPr lang="es-EC"/>
        </a:p>
      </dgm:t>
    </dgm:pt>
    <dgm:pt modelId="{9A222A5A-0CE3-4405-BDB4-D3C171E6B49C}" type="pres">
      <dgm:prSet presAssocID="{C957C120-A962-4145-A4A3-61FF2ABE15BE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791902F0-C412-4D9B-9DCD-A36957F9BD60}" type="pres">
      <dgm:prSet presAssocID="{65B17519-FC46-4D85-AB3F-0B5217B56F2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A6A7DD-2C58-437A-8E57-86C3CDFC9F67}" type="pres">
      <dgm:prSet presAssocID="{4DAD8A0B-3A9E-4AF5-B7EC-B67379A83546}" presName="sibTrans" presStyleLbl="sibTrans1D1" presStyleIdx="4" presStyleCnt="5"/>
      <dgm:spPr/>
      <dgm:t>
        <a:bodyPr/>
        <a:lstStyle/>
        <a:p>
          <a:endParaRPr lang="es-EC"/>
        </a:p>
      </dgm:t>
    </dgm:pt>
    <dgm:pt modelId="{18DECC3E-3FE5-4885-AEC6-A310A4A7CA81}" type="pres">
      <dgm:prSet presAssocID="{4DAD8A0B-3A9E-4AF5-B7EC-B67379A83546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578879CC-579A-4D22-9362-98D08B227117}" type="pres">
      <dgm:prSet presAssocID="{05F91C45-DC78-46F7-8A4B-23501315C543}" presName="node" presStyleLbl="node1" presStyleIdx="5" presStyleCnt="6" custLinFactX="209818" custLinFactNeighborX="300000" custLinFactNeighborY="-68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670954-5249-4B0E-876C-DD3B5D53EAC7}" type="presOf" srcId="{131E197E-096F-4C18-9671-87A4D37EA558}" destId="{631C05E6-5B9A-4D42-B078-6FE8F3DAD5C4}" srcOrd="1" destOrd="0" presId="urn:microsoft.com/office/officeart/2005/8/layout/bProcess3"/>
    <dgm:cxn modelId="{0A0341AA-A11C-4732-9ABA-590F3EF20A36}" type="presOf" srcId="{C957C120-A962-4145-A4A3-61FF2ABE15BE}" destId="{1517C371-4B2A-4786-BB6A-F2518D250594}" srcOrd="0" destOrd="0" presId="urn:microsoft.com/office/officeart/2005/8/layout/bProcess3"/>
    <dgm:cxn modelId="{33B94C2C-FA2A-45AD-8D34-170326E34727}" type="presOf" srcId="{3F9C4BD6-44BC-4D6D-AA88-7FA9C3E4D6AB}" destId="{A99A8FF9-77D1-4F95-A0B6-E06C32DAFBA6}" srcOrd="0" destOrd="0" presId="urn:microsoft.com/office/officeart/2005/8/layout/bProcess3"/>
    <dgm:cxn modelId="{0E3AF968-BA37-4828-9F33-D3085C142458}" srcId="{B7490DEA-A34F-46A8-B8AF-B12156D9AB68}" destId="{05F91C45-DC78-46F7-8A4B-23501315C543}" srcOrd="5" destOrd="0" parTransId="{BEC101C4-B251-4912-95A6-D62CBA154475}" sibTransId="{F6F55A5B-22BB-4442-8690-51A61E01FCB9}"/>
    <dgm:cxn modelId="{863BB456-F45E-4268-8344-C9A3E370011C}" type="presOf" srcId="{131E197E-096F-4C18-9671-87A4D37EA558}" destId="{D561488A-9B7D-4D50-AFB4-66B1C0ED070B}" srcOrd="0" destOrd="0" presId="urn:microsoft.com/office/officeart/2005/8/layout/bProcess3"/>
    <dgm:cxn modelId="{C56978E6-3807-4440-BAE2-2AA0325883B8}" type="presOf" srcId="{C957C120-A962-4145-A4A3-61FF2ABE15BE}" destId="{9A222A5A-0CE3-4405-BDB4-D3C171E6B49C}" srcOrd="1" destOrd="0" presId="urn:microsoft.com/office/officeart/2005/8/layout/bProcess3"/>
    <dgm:cxn modelId="{E6E78127-2B5F-4EE8-8C05-E24199610889}" type="presOf" srcId="{36BE4A6E-DCB8-40E0-AF5A-F84B60098AC7}" destId="{7D958FEE-0618-46E0-B835-AB400356E791}" srcOrd="0" destOrd="0" presId="urn:microsoft.com/office/officeart/2005/8/layout/bProcess3"/>
    <dgm:cxn modelId="{A43DE596-CB27-4DA5-9950-24BD16CA78C8}" type="presOf" srcId="{412F53AB-4260-4F9E-8F65-D00893484707}" destId="{C3CB13AF-39D6-4CEF-AADF-B4CEA9DC6037}" srcOrd="0" destOrd="0" presId="urn:microsoft.com/office/officeart/2005/8/layout/bProcess3"/>
    <dgm:cxn modelId="{6B22ED00-E215-4A54-9371-C7EAB99FAC88}" srcId="{B7490DEA-A34F-46A8-B8AF-B12156D9AB68}" destId="{3F9C4BD6-44BC-4D6D-AA88-7FA9C3E4D6AB}" srcOrd="2" destOrd="0" parTransId="{D24497D4-9691-462E-8D93-25BA2D52867F}" sibTransId="{131E197E-096F-4C18-9671-87A4D37EA558}"/>
    <dgm:cxn modelId="{B6B809B0-85D4-47C1-9416-2C640B2BE16D}" srcId="{B7490DEA-A34F-46A8-B8AF-B12156D9AB68}" destId="{65B17519-FC46-4D85-AB3F-0B5217B56F28}" srcOrd="4" destOrd="0" parTransId="{FABCD757-A1D5-4961-9765-EB5A896C6E9F}" sibTransId="{4DAD8A0B-3A9E-4AF5-B7EC-B67379A83546}"/>
    <dgm:cxn modelId="{C840C2CB-9FBA-42D6-A6F1-4ED77D584EE0}" srcId="{B7490DEA-A34F-46A8-B8AF-B12156D9AB68}" destId="{74872951-A4F0-4390-9D3D-CB90342D9CA8}" srcOrd="3" destOrd="0" parTransId="{BF12E13A-395A-4408-9804-F068683698D2}" sibTransId="{C957C120-A962-4145-A4A3-61FF2ABE15BE}"/>
    <dgm:cxn modelId="{15E2AE63-9D57-4E47-BBA7-0CB1873F9B6D}" type="presOf" srcId="{74872951-A4F0-4390-9D3D-CB90342D9CA8}" destId="{5A5DBA84-EF38-4017-8A16-B311DA1702FB}" srcOrd="0" destOrd="0" presId="urn:microsoft.com/office/officeart/2005/8/layout/bProcess3"/>
    <dgm:cxn modelId="{0942A82A-4BAD-4D7B-ACFA-35284EAA191A}" type="presOf" srcId="{05F91C45-DC78-46F7-8A4B-23501315C543}" destId="{578879CC-579A-4D22-9362-98D08B227117}" srcOrd="0" destOrd="0" presId="urn:microsoft.com/office/officeart/2005/8/layout/bProcess3"/>
    <dgm:cxn modelId="{3EAAA650-5B0D-411A-9042-BB08245B7714}" type="presOf" srcId="{B7490DEA-A34F-46A8-B8AF-B12156D9AB68}" destId="{7CCDA343-28EA-43AC-BBAE-11CB68AC5A5D}" srcOrd="0" destOrd="0" presId="urn:microsoft.com/office/officeart/2005/8/layout/bProcess3"/>
    <dgm:cxn modelId="{4C887FC6-2F1D-4E5A-AF63-839687F5283D}" type="presOf" srcId="{4DAD8A0B-3A9E-4AF5-B7EC-B67379A83546}" destId="{18DECC3E-3FE5-4885-AEC6-A310A4A7CA81}" srcOrd="1" destOrd="0" presId="urn:microsoft.com/office/officeart/2005/8/layout/bProcess3"/>
    <dgm:cxn modelId="{A817CA04-5BAE-48A1-A01E-BB111DAB647F}" srcId="{B7490DEA-A34F-46A8-B8AF-B12156D9AB68}" destId="{BE4FC07C-593D-47FA-A2A7-64F756B20F4F}" srcOrd="1" destOrd="0" parTransId="{C9CDA8D5-FBE8-4543-8DB7-2A3DAC966B18}" sibTransId="{51F2E340-F96A-4C8C-BC94-B644F56904B0}"/>
    <dgm:cxn modelId="{912DBEA6-1F31-4585-96E7-26B803CB94A1}" type="presOf" srcId="{65B17519-FC46-4D85-AB3F-0B5217B56F28}" destId="{791902F0-C412-4D9B-9DCD-A36957F9BD60}" srcOrd="0" destOrd="0" presId="urn:microsoft.com/office/officeart/2005/8/layout/bProcess3"/>
    <dgm:cxn modelId="{1178022C-AEC6-4BF4-8541-D9D9C06830C3}" type="presOf" srcId="{BE4FC07C-593D-47FA-A2A7-64F756B20F4F}" destId="{EB68221C-6463-4EED-AD40-5DE2D08E6AC3}" srcOrd="0" destOrd="0" presId="urn:microsoft.com/office/officeart/2005/8/layout/bProcess3"/>
    <dgm:cxn modelId="{D05FF332-8D68-4B85-9607-2D1B6CFE3B8C}" type="presOf" srcId="{36BE4A6E-DCB8-40E0-AF5A-F84B60098AC7}" destId="{DB055B99-A50C-4B83-8D9B-FFCEA2BA10DD}" srcOrd="1" destOrd="0" presId="urn:microsoft.com/office/officeart/2005/8/layout/bProcess3"/>
    <dgm:cxn modelId="{1CE1A4DD-FEC7-4F71-AE89-E548BA0C8DB7}" type="presOf" srcId="{51F2E340-F96A-4C8C-BC94-B644F56904B0}" destId="{B21D7304-5900-45CC-ABB2-A2BF1C1F173D}" srcOrd="0" destOrd="0" presId="urn:microsoft.com/office/officeart/2005/8/layout/bProcess3"/>
    <dgm:cxn modelId="{65F17514-312E-45B9-AC41-8360BAD50CC5}" type="presOf" srcId="{4DAD8A0B-3A9E-4AF5-B7EC-B67379A83546}" destId="{0EA6A7DD-2C58-437A-8E57-86C3CDFC9F67}" srcOrd="0" destOrd="0" presId="urn:microsoft.com/office/officeart/2005/8/layout/bProcess3"/>
    <dgm:cxn modelId="{B960A582-E443-4F7B-BF78-CB21D8F67B5F}" srcId="{B7490DEA-A34F-46A8-B8AF-B12156D9AB68}" destId="{412F53AB-4260-4F9E-8F65-D00893484707}" srcOrd="0" destOrd="0" parTransId="{37BDE578-2F4F-4890-BD33-A0CB256E2686}" sibTransId="{36BE4A6E-DCB8-40E0-AF5A-F84B60098AC7}"/>
    <dgm:cxn modelId="{3C8E38D9-2780-4BDD-AD48-EA5DCCA2E7E7}" type="presOf" srcId="{51F2E340-F96A-4C8C-BC94-B644F56904B0}" destId="{71CB3689-774C-4B08-8F4E-F10081AA23D8}" srcOrd="1" destOrd="0" presId="urn:microsoft.com/office/officeart/2005/8/layout/bProcess3"/>
    <dgm:cxn modelId="{556D2244-0CB3-4C14-A219-C5CB08570E87}" type="presParOf" srcId="{7CCDA343-28EA-43AC-BBAE-11CB68AC5A5D}" destId="{C3CB13AF-39D6-4CEF-AADF-B4CEA9DC6037}" srcOrd="0" destOrd="0" presId="urn:microsoft.com/office/officeart/2005/8/layout/bProcess3"/>
    <dgm:cxn modelId="{043B3627-E3DE-49E7-8CB1-53F1B1BF83C6}" type="presParOf" srcId="{7CCDA343-28EA-43AC-BBAE-11CB68AC5A5D}" destId="{7D958FEE-0618-46E0-B835-AB400356E791}" srcOrd="1" destOrd="0" presId="urn:microsoft.com/office/officeart/2005/8/layout/bProcess3"/>
    <dgm:cxn modelId="{D4285E74-3DCF-4F12-B436-EF79A64B68A3}" type="presParOf" srcId="{7D958FEE-0618-46E0-B835-AB400356E791}" destId="{DB055B99-A50C-4B83-8D9B-FFCEA2BA10DD}" srcOrd="0" destOrd="0" presId="urn:microsoft.com/office/officeart/2005/8/layout/bProcess3"/>
    <dgm:cxn modelId="{0DC9DDD8-30A3-4E4F-970F-C031137B59B8}" type="presParOf" srcId="{7CCDA343-28EA-43AC-BBAE-11CB68AC5A5D}" destId="{EB68221C-6463-4EED-AD40-5DE2D08E6AC3}" srcOrd="2" destOrd="0" presId="urn:microsoft.com/office/officeart/2005/8/layout/bProcess3"/>
    <dgm:cxn modelId="{2ADA0578-6CF2-4436-B40B-F8246E9EA65F}" type="presParOf" srcId="{7CCDA343-28EA-43AC-BBAE-11CB68AC5A5D}" destId="{B21D7304-5900-45CC-ABB2-A2BF1C1F173D}" srcOrd="3" destOrd="0" presId="urn:microsoft.com/office/officeart/2005/8/layout/bProcess3"/>
    <dgm:cxn modelId="{C7313F03-14A9-4A7D-B09F-0D0368698728}" type="presParOf" srcId="{B21D7304-5900-45CC-ABB2-A2BF1C1F173D}" destId="{71CB3689-774C-4B08-8F4E-F10081AA23D8}" srcOrd="0" destOrd="0" presId="urn:microsoft.com/office/officeart/2005/8/layout/bProcess3"/>
    <dgm:cxn modelId="{59A27E22-1956-44B2-9779-70947831971D}" type="presParOf" srcId="{7CCDA343-28EA-43AC-BBAE-11CB68AC5A5D}" destId="{A99A8FF9-77D1-4F95-A0B6-E06C32DAFBA6}" srcOrd="4" destOrd="0" presId="urn:microsoft.com/office/officeart/2005/8/layout/bProcess3"/>
    <dgm:cxn modelId="{B87F1B43-47FE-4A3B-A0A0-CBBBE0293322}" type="presParOf" srcId="{7CCDA343-28EA-43AC-BBAE-11CB68AC5A5D}" destId="{D561488A-9B7D-4D50-AFB4-66B1C0ED070B}" srcOrd="5" destOrd="0" presId="urn:microsoft.com/office/officeart/2005/8/layout/bProcess3"/>
    <dgm:cxn modelId="{87E83C18-68CF-49CE-A69F-75CBB08AC7BB}" type="presParOf" srcId="{D561488A-9B7D-4D50-AFB4-66B1C0ED070B}" destId="{631C05E6-5B9A-4D42-B078-6FE8F3DAD5C4}" srcOrd="0" destOrd="0" presId="urn:microsoft.com/office/officeart/2005/8/layout/bProcess3"/>
    <dgm:cxn modelId="{04D7B149-19CE-414C-ACFD-4C2726D932D5}" type="presParOf" srcId="{7CCDA343-28EA-43AC-BBAE-11CB68AC5A5D}" destId="{5A5DBA84-EF38-4017-8A16-B311DA1702FB}" srcOrd="6" destOrd="0" presId="urn:microsoft.com/office/officeart/2005/8/layout/bProcess3"/>
    <dgm:cxn modelId="{651B1FBD-C8E6-49CC-B7A4-15473B5F5CE6}" type="presParOf" srcId="{7CCDA343-28EA-43AC-BBAE-11CB68AC5A5D}" destId="{1517C371-4B2A-4786-BB6A-F2518D250594}" srcOrd="7" destOrd="0" presId="urn:microsoft.com/office/officeart/2005/8/layout/bProcess3"/>
    <dgm:cxn modelId="{5728E8A1-3E84-470E-885D-CC3F68E59108}" type="presParOf" srcId="{1517C371-4B2A-4786-BB6A-F2518D250594}" destId="{9A222A5A-0CE3-4405-BDB4-D3C171E6B49C}" srcOrd="0" destOrd="0" presId="urn:microsoft.com/office/officeart/2005/8/layout/bProcess3"/>
    <dgm:cxn modelId="{F4310710-7F35-4A54-89F6-04448EFFC57C}" type="presParOf" srcId="{7CCDA343-28EA-43AC-BBAE-11CB68AC5A5D}" destId="{791902F0-C412-4D9B-9DCD-A36957F9BD60}" srcOrd="8" destOrd="0" presId="urn:microsoft.com/office/officeart/2005/8/layout/bProcess3"/>
    <dgm:cxn modelId="{4E7B9F9A-99CC-4FFE-ACEE-F5D82972D443}" type="presParOf" srcId="{7CCDA343-28EA-43AC-BBAE-11CB68AC5A5D}" destId="{0EA6A7DD-2C58-437A-8E57-86C3CDFC9F67}" srcOrd="9" destOrd="0" presId="urn:microsoft.com/office/officeart/2005/8/layout/bProcess3"/>
    <dgm:cxn modelId="{584B0DE7-2C9D-4CC4-A763-A969E63842A8}" type="presParOf" srcId="{0EA6A7DD-2C58-437A-8E57-86C3CDFC9F67}" destId="{18DECC3E-3FE5-4885-AEC6-A310A4A7CA81}" srcOrd="0" destOrd="0" presId="urn:microsoft.com/office/officeart/2005/8/layout/bProcess3"/>
    <dgm:cxn modelId="{E0E90104-E875-4FB9-BB10-2F30346C3322}" type="presParOf" srcId="{7CCDA343-28EA-43AC-BBAE-11CB68AC5A5D}" destId="{578879CC-579A-4D22-9362-98D08B22711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90DEA-A34F-46A8-B8AF-B12156D9AB68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F9C4BD6-44BC-4D6D-AA88-7FA9C3E4D6AB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Extracción de ADN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497D4-9691-462E-8D93-25BA2D52867F}" type="parTrans" cxnId="{6B22ED00-E215-4A54-9371-C7EAB99FAC88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E197E-096F-4C18-9671-87A4D37EA558}" type="sibTrans" cxnId="{6B22ED00-E215-4A54-9371-C7EAB99FAC88}">
      <dgm:prSet custT="1"/>
      <dgm:spPr/>
      <dgm:t>
        <a:bodyPr/>
        <a:lstStyle/>
        <a:p>
          <a:endParaRPr lang="es-EC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17519-FC46-4D85-AB3F-0B5217B56F28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 de </a:t>
          </a:r>
          <a:r>
            <a:rPr lang="es-EC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hemopárasitos</a:t>
          </a:r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por PCR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CD757-A1D5-4961-9765-EB5A896C6E9F}" type="parTrans" cxnId="{B6B809B0-85D4-47C1-9416-2C640B2BE16D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D8A0B-3A9E-4AF5-B7EC-B67379A83546}" type="sibTrans" cxnId="{B6B809B0-85D4-47C1-9416-2C640B2BE16D}">
      <dgm:prSet custT="1"/>
      <dgm:spPr/>
      <dgm:t>
        <a:bodyPr/>
        <a:lstStyle/>
        <a:p>
          <a:endParaRPr lang="es-EC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70C92-AF39-4F91-B563-64C7D7592F30}">
      <dgm:prSet phldrT="[Texto]" custT="1"/>
      <dgm:spPr/>
      <dgm:t>
        <a:bodyPr/>
        <a:lstStyle/>
        <a:p>
          <a:r>
            <a:rPr lang="es-EC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SANGRE PERIFERICA</a:t>
          </a:r>
          <a:endParaRPr lang="es-EC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5C5A2-40D2-45F2-935F-DA242E6F8CAD}" type="parTrans" cxnId="{9059E6BB-02CB-44FD-8564-987C494CFD27}">
      <dgm:prSet/>
      <dgm:spPr/>
      <dgm:t>
        <a:bodyPr/>
        <a:lstStyle/>
        <a:p>
          <a:endParaRPr lang="es-EC"/>
        </a:p>
      </dgm:t>
    </dgm:pt>
    <dgm:pt modelId="{465B41E8-8CC8-4732-8063-B3CE90810A95}" type="sibTrans" cxnId="{9059E6BB-02CB-44FD-8564-987C494CFD27}">
      <dgm:prSet/>
      <dgm:spPr/>
      <dgm:t>
        <a:bodyPr/>
        <a:lstStyle/>
        <a:p>
          <a:endParaRPr lang="es-EC"/>
        </a:p>
      </dgm:t>
    </dgm:pt>
    <dgm:pt modelId="{7CCDA343-28EA-43AC-BBAE-11CB68AC5A5D}" type="pres">
      <dgm:prSet presAssocID="{B7490DEA-A34F-46A8-B8AF-B12156D9AB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0344DB-20F0-4D25-86BB-DE1A2C4F1EB6}" type="pres">
      <dgm:prSet presAssocID="{06A70C92-AF39-4F91-B563-64C7D7592F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84F122-E5C5-4B9B-B6AC-BF3CF7587466}" type="pres">
      <dgm:prSet presAssocID="{465B41E8-8CC8-4732-8063-B3CE90810A95}" presName="sibTrans" presStyleLbl="sibTrans1D1" presStyleIdx="0" presStyleCnt="2"/>
      <dgm:spPr/>
      <dgm:t>
        <a:bodyPr/>
        <a:lstStyle/>
        <a:p>
          <a:endParaRPr lang="es-EC"/>
        </a:p>
      </dgm:t>
    </dgm:pt>
    <dgm:pt modelId="{0C6CEFED-17AD-4C5E-8A6D-A8CE3BD6F36C}" type="pres">
      <dgm:prSet presAssocID="{465B41E8-8CC8-4732-8063-B3CE90810A95}" presName="connectorText" presStyleLbl="sibTrans1D1" presStyleIdx="0" presStyleCnt="2"/>
      <dgm:spPr/>
      <dgm:t>
        <a:bodyPr/>
        <a:lstStyle/>
        <a:p>
          <a:endParaRPr lang="es-EC"/>
        </a:p>
      </dgm:t>
    </dgm:pt>
    <dgm:pt modelId="{A99A8FF9-77D1-4F95-A0B6-E06C32DAFBA6}" type="pres">
      <dgm:prSet presAssocID="{3F9C4BD6-44BC-4D6D-AA88-7FA9C3E4D6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61488A-9B7D-4D50-AFB4-66B1C0ED070B}" type="pres">
      <dgm:prSet presAssocID="{131E197E-096F-4C18-9671-87A4D37EA558}" presName="sibTrans" presStyleLbl="sibTrans1D1" presStyleIdx="1" presStyleCnt="2"/>
      <dgm:spPr/>
      <dgm:t>
        <a:bodyPr/>
        <a:lstStyle/>
        <a:p>
          <a:endParaRPr lang="es-EC"/>
        </a:p>
      </dgm:t>
    </dgm:pt>
    <dgm:pt modelId="{631C05E6-5B9A-4D42-B078-6FE8F3DAD5C4}" type="pres">
      <dgm:prSet presAssocID="{131E197E-096F-4C18-9671-87A4D37EA558}" presName="connectorText" presStyleLbl="sibTrans1D1" presStyleIdx="1" presStyleCnt="2"/>
      <dgm:spPr/>
      <dgm:t>
        <a:bodyPr/>
        <a:lstStyle/>
        <a:p>
          <a:endParaRPr lang="es-EC"/>
        </a:p>
      </dgm:t>
    </dgm:pt>
    <dgm:pt modelId="{791902F0-C412-4D9B-9DCD-A36957F9BD60}" type="pres">
      <dgm:prSet presAssocID="{65B17519-FC46-4D85-AB3F-0B5217B56F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7EF9E6-0C10-4D40-81BB-A49E05FED496}" type="presOf" srcId="{131E197E-096F-4C18-9671-87A4D37EA558}" destId="{D561488A-9B7D-4D50-AFB4-66B1C0ED070B}" srcOrd="0" destOrd="0" presId="urn:microsoft.com/office/officeart/2005/8/layout/bProcess3"/>
    <dgm:cxn modelId="{6A109D1B-9657-4ED6-A1E7-9CE087573E66}" type="presOf" srcId="{3F9C4BD6-44BC-4D6D-AA88-7FA9C3E4D6AB}" destId="{A99A8FF9-77D1-4F95-A0B6-E06C32DAFBA6}" srcOrd="0" destOrd="0" presId="urn:microsoft.com/office/officeart/2005/8/layout/bProcess3"/>
    <dgm:cxn modelId="{9059E6BB-02CB-44FD-8564-987C494CFD27}" srcId="{B7490DEA-A34F-46A8-B8AF-B12156D9AB68}" destId="{06A70C92-AF39-4F91-B563-64C7D7592F30}" srcOrd="0" destOrd="0" parTransId="{9135C5A2-40D2-45F2-935F-DA242E6F8CAD}" sibTransId="{465B41E8-8CC8-4732-8063-B3CE90810A95}"/>
    <dgm:cxn modelId="{6B22ED00-E215-4A54-9371-C7EAB99FAC88}" srcId="{B7490DEA-A34F-46A8-B8AF-B12156D9AB68}" destId="{3F9C4BD6-44BC-4D6D-AA88-7FA9C3E4D6AB}" srcOrd="1" destOrd="0" parTransId="{D24497D4-9691-462E-8D93-25BA2D52867F}" sibTransId="{131E197E-096F-4C18-9671-87A4D37EA558}"/>
    <dgm:cxn modelId="{87EF70BD-5260-48E5-A1A3-D9B159DB6367}" type="presOf" srcId="{06A70C92-AF39-4F91-B563-64C7D7592F30}" destId="{370344DB-20F0-4D25-86BB-DE1A2C4F1EB6}" srcOrd="0" destOrd="0" presId="urn:microsoft.com/office/officeart/2005/8/layout/bProcess3"/>
    <dgm:cxn modelId="{AAC93020-DC56-4002-B37B-FEAC271B7E1B}" type="presOf" srcId="{465B41E8-8CC8-4732-8063-B3CE90810A95}" destId="{0C6CEFED-17AD-4C5E-8A6D-A8CE3BD6F36C}" srcOrd="1" destOrd="0" presId="urn:microsoft.com/office/officeart/2005/8/layout/bProcess3"/>
    <dgm:cxn modelId="{13ADDF13-A0D0-4173-AC0D-93D87F3DCF08}" type="presOf" srcId="{465B41E8-8CC8-4732-8063-B3CE90810A95}" destId="{0484F122-E5C5-4B9B-B6AC-BF3CF7587466}" srcOrd="0" destOrd="0" presId="urn:microsoft.com/office/officeart/2005/8/layout/bProcess3"/>
    <dgm:cxn modelId="{D9D5DD1E-1A43-454B-888B-F99CE6AEE28E}" type="presOf" srcId="{65B17519-FC46-4D85-AB3F-0B5217B56F28}" destId="{791902F0-C412-4D9B-9DCD-A36957F9BD60}" srcOrd="0" destOrd="0" presId="urn:microsoft.com/office/officeart/2005/8/layout/bProcess3"/>
    <dgm:cxn modelId="{FF211408-DD01-4387-8685-7A40BD2D25BD}" type="presOf" srcId="{131E197E-096F-4C18-9671-87A4D37EA558}" destId="{631C05E6-5B9A-4D42-B078-6FE8F3DAD5C4}" srcOrd="1" destOrd="0" presId="urn:microsoft.com/office/officeart/2005/8/layout/bProcess3"/>
    <dgm:cxn modelId="{2B6418CA-FF58-4B3B-983A-4BC8C2F35B90}" type="presOf" srcId="{B7490DEA-A34F-46A8-B8AF-B12156D9AB68}" destId="{7CCDA343-28EA-43AC-BBAE-11CB68AC5A5D}" srcOrd="0" destOrd="0" presId="urn:microsoft.com/office/officeart/2005/8/layout/bProcess3"/>
    <dgm:cxn modelId="{B6B809B0-85D4-47C1-9416-2C640B2BE16D}" srcId="{B7490DEA-A34F-46A8-B8AF-B12156D9AB68}" destId="{65B17519-FC46-4D85-AB3F-0B5217B56F28}" srcOrd="2" destOrd="0" parTransId="{FABCD757-A1D5-4961-9765-EB5A896C6E9F}" sibTransId="{4DAD8A0B-3A9E-4AF5-B7EC-B67379A83546}"/>
    <dgm:cxn modelId="{052599C8-9A65-4E90-9941-95534E1C6BF4}" type="presParOf" srcId="{7CCDA343-28EA-43AC-BBAE-11CB68AC5A5D}" destId="{370344DB-20F0-4D25-86BB-DE1A2C4F1EB6}" srcOrd="0" destOrd="0" presId="urn:microsoft.com/office/officeart/2005/8/layout/bProcess3"/>
    <dgm:cxn modelId="{B21E7C8D-AE56-49B1-8565-73A4D9E2202C}" type="presParOf" srcId="{7CCDA343-28EA-43AC-BBAE-11CB68AC5A5D}" destId="{0484F122-E5C5-4B9B-B6AC-BF3CF7587466}" srcOrd="1" destOrd="0" presId="urn:microsoft.com/office/officeart/2005/8/layout/bProcess3"/>
    <dgm:cxn modelId="{4A70A554-1F89-4273-9117-1AADC747F049}" type="presParOf" srcId="{0484F122-E5C5-4B9B-B6AC-BF3CF7587466}" destId="{0C6CEFED-17AD-4C5E-8A6D-A8CE3BD6F36C}" srcOrd="0" destOrd="0" presId="urn:microsoft.com/office/officeart/2005/8/layout/bProcess3"/>
    <dgm:cxn modelId="{44957CE4-ECD1-4232-8C94-A9F219746D6C}" type="presParOf" srcId="{7CCDA343-28EA-43AC-BBAE-11CB68AC5A5D}" destId="{A99A8FF9-77D1-4F95-A0B6-E06C32DAFBA6}" srcOrd="2" destOrd="0" presId="urn:microsoft.com/office/officeart/2005/8/layout/bProcess3"/>
    <dgm:cxn modelId="{D86E8B28-1B78-482B-951F-7DB7B8BFADEC}" type="presParOf" srcId="{7CCDA343-28EA-43AC-BBAE-11CB68AC5A5D}" destId="{D561488A-9B7D-4D50-AFB4-66B1C0ED070B}" srcOrd="3" destOrd="0" presId="urn:microsoft.com/office/officeart/2005/8/layout/bProcess3"/>
    <dgm:cxn modelId="{851F858F-39E8-41D7-8ABB-34F4D7A49206}" type="presParOf" srcId="{D561488A-9B7D-4D50-AFB4-66B1C0ED070B}" destId="{631C05E6-5B9A-4D42-B078-6FE8F3DAD5C4}" srcOrd="0" destOrd="0" presId="urn:microsoft.com/office/officeart/2005/8/layout/bProcess3"/>
    <dgm:cxn modelId="{81430518-42C6-410B-B94C-6C70B71EB6A1}" type="presParOf" srcId="{7CCDA343-28EA-43AC-BBAE-11CB68AC5A5D}" destId="{791902F0-C412-4D9B-9DCD-A36957F9BD6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A632A8-1034-489B-A155-33A10B59022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A3A9DD9-2710-42EA-B670-D73CC13E9B3D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EXAMEN COPROPARASITARIO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4A38B-56A5-439F-84BF-F0EF35D04E52}" type="parTrans" cxnId="{7578C6CB-F8FF-4672-BF41-674AF21DF416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B1425-D5E3-4068-A3BD-D74BC15B3A98}" type="sibTrans" cxnId="{7578C6CB-F8FF-4672-BF41-674AF21DF416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4FAC8-F689-4F60-9242-244C2D0C97A6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DETECCIÓN DE PARÁSITOS GASTROINTESTINALES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903BE-2E52-42C4-9D14-DFC61742AC3C}" type="parTrans" cxnId="{354DBB10-86A3-41BA-9F63-57401FCD627B}">
      <dgm:prSet/>
      <dgm:spPr/>
      <dgm:t>
        <a:bodyPr/>
        <a:lstStyle/>
        <a:p>
          <a:endParaRPr lang="es-EC"/>
        </a:p>
      </dgm:t>
    </dgm:pt>
    <dgm:pt modelId="{F3B5650C-4980-42B2-966F-082940060232}" type="sibTrans" cxnId="{354DBB10-86A3-41BA-9F63-57401FCD627B}">
      <dgm:prSet/>
      <dgm:spPr/>
      <dgm:t>
        <a:bodyPr/>
        <a:lstStyle/>
        <a:p>
          <a:endParaRPr lang="es-EC"/>
        </a:p>
      </dgm:t>
    </dgm:pt>
    <dgm:pt modelId="{BA01CF0C-D29A-40AF-87D6-4EF30DECD7B7}" type="pres">
      <dgm:prSet presAssocID="{7BA632A8-1034-489B-A155-33A10B5902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F8FAA7-8628-41D7-8013-358255D3E608}" type="pres">
      <dgm:prSet presAssocID="{9614FAC8-F689-4F60-9242-244C2D0C97A6}" presName="node" presStyleLbl="node1" presStyleIdx="0" presStyleCnt="2" custScaleX="2286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CF9ECE-64E6-4E5F-A817-1908913B563E}" type="pres">
      <dgm:prSet presAssocID="{F3B5650C-4980-42B2-966F-082940060232}" presName="sibTrans" presStyleCnt="0"/>
      <dgm:spPr/>
      <dgm:t>
        <a:bodyPr/>
        <a:lstStyle/>
        <a:p>
          <a:endParaRPr lang="es-EC"/>
        </a:p>
      </dgm:t>
    </dgm:pt>
    <dgm:pt modelId="{AAE843C6-9796-4AAE-B003-2904702E98D1}" type="pres">
      <dgm:prSet presAssocID="{FA3A9DD9-2710-42EA-B670-D73CC13E9B3D}" presName="node" presStyleLbl="node1" presStyleIdx="1" presStyleCnt="2" custScaleX="211352" custLinFactNeighborX="53250" custLinFactNeighborY="-80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78C6CB-F8FF-4672-BF41-674AF21DF416}" srcId="{7BA632A8-1034-489B-A155-33A10B590223}" destId="{FA3A9DD9-2710-42EA-B670-D73CC13E9B3D}" srcOrd="1" destOrd="0" parTransId="{EAA4A38B-56A5-439F-84BF-F0EF35D04E52}" sibTransId="{8B4B1425-D5E3-4068-A3BD-D74BC15B3A98}"/>
    <dgm:cxn modelId="{CBB2DAE6-CF2A-4569-9E67-5CA2E6198CF6}" type="presOf" srcId="{7BA632A8-1034-489B-A155-33A10B590223}" destId="{BA01CF0C-D29A-40AF-87D6-4EF30DECD7B7}" srcOrd="0" destOrd="0" presId="urn:microsoft.com/office/officeart/2005/8/layout/default"/>
    <dgm:cxn modelId="{9014DA9E-61DE-418B-AB28-9997E1C94DE7}" type="presOf" srcId="{9614FAC8-F689-4F60-9242-244C2D0C97A6}" destId="{5DF8FAA7-8628-41D7-8013-358255D3E608}" srcOrd="0" destOrd="0" presId="urn:microsoft.com/office/officeart/2005/8/layout/default"/>
    <dgm:cxn modelId="{63F2CD55-BEA7-439C-984C-A7EE0894C823}" type="presOf" srcId="{FA3A9DD9-2710-42EA-B670-D73CC13E9B3D}" destId="{AAE843C6-9796-4AAE-B003-2904702E98D1}" srcOrd="0" destOrd="0" presId="urn:microsoft.com/office/officeart/2005/8/layout/default"/>
    <dgm:cxn modelId="{354DBB10-86A3-41BA-9F63-57401FCD627B}" srcId="{7BA632A8-1034-489B-A155-33A10B590223}" destId="{9614FAC8-F689-4F60-9242-244C2D0C97A6}" srcOrd="0" destOrd="0" parTransId="{3B3903BE-2E52-42C4-9D14-DFC61742AC3C}" sibTransId="{F3B5650C-4980-42B2-966F-082940060232}"/>
    <dgm:cxn modelId="{BAAAAF89-1C76-4AD3-9F1C-366B74D92C5A}" type="presParOf" srcId="{BA01CF0C-D29A-40AF-87D6-4EF30DECD7B7}" destId="{5DF8FAA7-8628-41D7-8013-358255D3E608}" srcOrd="0" destOrd="0" presId="urn:microsoft.com/office/officeart/2005/8/layout/default"/>
    <dgm:cxn modelId="{26D66473-BC0F-4530-BCC2-7AEC42E81A0E}" type="presParOf" srcId="{BA01CF0C-D29A-40AF-87D6-4EF30DECD7B7}" destId="{07CF9ECE-64E6-4E5F-A817-1908913B563E}" srcOrd="1" destOrd="0" presId="urn:microsoft.com/office/officeart/2005/8/layout/default"/>
    <dgm:cxn modelId="{67C0DD06-DAB2-4884-A004-F24A7F05E6F3}" type="presParOf" srcId="{BA01CF0C-D29A-40AF-87D6-4EF30DECD7B7}" destId="{AAE843C6-9796-4AAE-B003-2904702E98D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87F64-7702-4C51-8FF8-4F438A8E3C62}">
      <dsp:nvSpPr>
        <dsp:cNvPr id="0" name=""/>
        <dsp:cNvSpPr/>
      </dsp:nvSpPr>
      <dsp:spPr>
        <a:xfrm>
          <a:off x="1702585" y="330529"/>
          <a:ext cx="257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53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24149" y="374809"/>
        <a:ext cx="14406" cy="2881"/>
      </dsp:txXfrm>
    </dsp:sp>
    <dsp:sp modelId="{B8FB05FA-CA33-433A-ACB0-E56EBCFC4E87}">
      <dsp:nvSpPr>
        <dsp:cNvPr id="0" name=""/>
        <dsp:cNvSpPr/>
      </dsp:nvSpPr>
      <dsp:spPr>
        <a:xfrm>
          <a:off x="451625" y="421"/>
          <a:ext cx="1252759" cy="751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/>
            <a:t>Apicomplexas</a:t>
          </a:r>
          <a:endParaRPr lang="es-EC" sz="1400" kern="1200" dirty="0"/>
        </a:p>
      </dsp:txBody>
      <dsp:txXfrm>
        <a:off x="451625" y="421"/>
        <a:ext cx="1252759" cy="751655"/>
      </dsp:txXfrm>
    </dsp:sp>
    <dsp:sp modelId="{77798F3D-9A35-4753-872D-D10CB22AF7A9}">
      <dsp:nvSpPr>
        <dsp:cNvPr id="0" name=""/>
        <dsp:cNvSpPr/>
      </dsp:nvSpPr>
      <dsp:spPr>
        <a:xfrm>
          <a:off x="1078005" y="750277"/>
          <a:ext cx="1540894" cy="257534"/>
        </a:xfrm>
        <a:custGeom>
          <a:avLst/>
          <a:gdLst/>
          <a:ahLst/>
          <a:cxnLst/>
          <a:rect l="0" t="0" r="0" b="0"/>
          <a:pathLst>
            <a:path>
              <a:moveTo>
                <a:pt x="1540894" y="0"/>
              </a:moveTo>
              <a:lnTo>
                <a:pt x="1540894" y="145867"/>
              </a:lnTo>
              <a:lnTo>
                <a:pt x="0" y="145867"/>
              </a:lnTo>
              <a:lnTo>
                <a:pt x="0" y="25753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09262" y="877604"/>
        <a:ext cx="78380" cy="2881"/>
      </dsp:txXfrm>
    </dsp:sp>
    <dsp:sp modelId="{1606EA32-48BA-4CFF-A243-D3A3084211EC}">
      <dsp:nvSpPr>
        <dsp:cNvPr id="0" name=""/>
        <dsp:cNvSpPr/>
      </dsp:nvSpPr>
      <dsp:spPr>
        <a:xfrm>
          <a:off x="1992519" y="421"/>
          <a:ext cx="1252759" cy="751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Coccidia </a:t>
          </a:r>
          <a:endParaRPr lang="es-EC" sz="1400" kern="1200" dirty="0"/>
        </a:p>
      </dsp:txBody>
      <dsp:txXfrm>
        <a:off x="1992519" y="421"/>
        <a:ext cx="1252759" cy="751655"/>
      </dsp:txXfrm>
    </dsp:sp>
    <dsp:sp modelId="{295E31EF-3578-4347-B8F1-6E6F777EBE87}">
      <dsp:nvSpPr>
        <dsp:cNvPr id="0" name=""/>
        <dsp:cNvSpPr/>
      </dsp:nvSpPr>
      <dsp:spPr>
        <a:xfrm>
          <a:off x="451625" y="1040212"/>
          <a:ext cx="1252759" cy="751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/>
            <a:t>Rickettsiales</a:t>
          </a:r>
          <a:endParaRPr lang="es-EC" sz="1400" kern="1200" dirty="0"/>
        </a:p>
      </dsp:txBody>
      <dsp:txXfrm>
        <a:off x="451625" y="1040212"/>
        <a:ext cx="1252759" cy="751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384E8-B60F-46A6-9148-52CB52E3EB46}">
      <dsp:nvSpPr>
        <dsp:cNvPr id="0" name=""/>
        <dsp:cNvSpPr/>
      </dsp:nvSpPr>
      <dsp:spPr>
        <a:xfrm>
          <a:off x="1537008" y="561610"/>
          <a:ext cx="322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38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689377" y="605565"/>
        <a:ext cx="17649" cy="3529"/>
      </dsp:txXfrm>
    </dsp:sp>
    <dsp:sp modelId="{DC6E4B5E-A9AA-4C08-8483-0E925470373D}">
      <dsp:nvSpPr>
        <dsp:cNvPr id="0" name=""/>
        <dsp:cNvSpPr/>
      </dsp:nvSpPr>
      <dsp:spPr>
        <a:xfrm>
          <a:off x="4077" y="146911"/>
          <a:ext cx="1534731" cy="920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Presencia de complejo apical, en </a:t>
          </a:r>
          <a:r>
            <a:rPr lang="es-EC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zoitos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7" y="146911"/>
        <a:ext cx="1534731" cy="920838"/>
      </dsp:txXfrm>
    </dsp:sp>
    <dsp:sp modelId="{ACC73450-43E7-470C-A3E9-A773533AF4E5}">
      <dsp:nvSpPr>
        <dsp:cNvPr id="0" name=""/>
        <dsp:cNvSpPr/>
      </dsp:nvSpPr>
      <dsp:spPr>
        <a:xfrm>
          <a:off x="3424728" y="561610"/>
          <a:ext cx="322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388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77097" y="605565"/>
        <a:ext cx="17649" cy="3529"/>
      </dsp:txXfrm>
    </dsp:sp>
    <dsp:sp modelId="{7BE9CE67-93CD-4BD5-A499-AF1758341389}">
      <dsp:nvSpPr>
        <dsp:cNvPr id="0" name=""/>
        <dsp:cNvSpPr/>
      </dsp:nvSpPr>
      <dsp:spPr>
        <a:xfrm>
          <a:off x="1891796" y="146911"/>
          <a:ext cx="1534731" cy="92083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Son parásitos intracelulares obligados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796" y="146911"/>
        <a:ext cx="1534731" cy="920838"/>
      </dsp:txXfrm>
    </dsp:sp>
    <dsp:sp modelId="{24FBE13D-2E4D-47DC-8391-370F8E4F1BB4}">
      <dsp:nvSpPr>
        <dsp:cNvPr id="0" name=""/>
        <dsp:cNvSpPr/>
      </dsp:nvSpPr>
      <dsp:spPr>
        <a:xfrm>
          <a:off x="3779516" y="146911"/>
          <a:ext cx="1534731" cy="92083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Ciclo biológico </a:t>
          </a:r>
          <a:r>
            <a:rPr lang="es-EC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metacíclico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9516" y="146911"/>
        <a:ext cx="1534731" cy="920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062A4-EAFD-451F-927C-D48D0957BA34}">
      <dsp:nvSpPr>
        <dsp:cNvPr id="0" name=""/>
        <dsp:cNvSpPr/>
      </dsp:nvSpPr>
      <dsp:spPr>
        <a:xfrm>
          <a:off x="879" y="0"/>
          <a:ext cx="1798441" cy="918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Cuadro clínico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Anemia </a:t>
          </a:r>
          <a:endParaRPr lang="es-EC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Inanición</a:t>
          </a:r>
          <a:endParaRPr lang="es-EC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Lesiones inflamatorias </a:t>
          </a:r>
          <a:endParaRPr lang="es-EC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89" y="26910"/>
        <a:ext cx="1744621" cy="864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AE84-1E77-484A-B26B-E85A5C071AAB}">
      <dsp:nvSpPr>
        <dsp:cNvPr id="0" name=""/>
        <dsp:cNvSpPr/>
      </dsp:nvSpPr>
      <dsp:spPr>
        <a:xfrm>
          <a:off x="0" y="511182"/>
          <a:ext cx="2664295" cy="1598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Cuadro Clínico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Anormalidades Hematológicas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Anemia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Anorexia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Letargia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1182"/>
        <a:ext cx="2664295" cy="1598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58FEE-0618-46E0-B835-AB400356E791}">
      <dsp:nvSpPr>
        <dsp:cNvPr id="0" name=""/>
        <dsp:cNvSpPr/>
      </dsp:nvSpPr>
      <dsp:spPr>
        <a:xfrm>
          <a:off x="1659268" y="428325"/>
          <a:ext cx="364818" cy="567121"/>
        </a:xfrm>
        <a:custGeom>
          <a:avLst/>
          <a:gdLst/>
          <a:ahLst/>
          <a:cxnLst/>
          <a:rect l="0" t="0" r="0" b="0"/>
          <a:pathLst>
            <a:path>
              <a:moveTo>
                <a:pt x="0" y="567121"/>
              </a:moveTo>
              <a:lnTo>
                <a:pt x="199509" y="567121"/>
              </a:lnTo>
              <a:lnTo>
                <a:pt x="199509" y="0"/>
              </a:lnTo>
              <a:lnTo>
                <a:pt x="364818" y="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393" y="710249"/>
        <a:ext cx="34568" cy="3272"/>
      </dsp:txXfrm>
    </dsp:sp>
    <dsp:sp modelId="{C3CB13AF-39D6-4CEF-AADF-B4CEA9DC6037}">
      <dsp:nvSpPr>
        <dsp:cNvPr id="0" name=""/>
        <dsp:cNvSpPr/>
      </dsp:nvSpPr>
      <dsp:spPr>
        <a:xfrm>
          <a:off x="238084" y="568551"/>
          <a:ext cx="1422983" cy="853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 de muestra 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084" y="568551"/>
        <a:ext cx="1422983" cy="853790"/>
      </dsp:txXfrm>
    </dsp:sp>
    <dsp:sp modelId="{B21D7304-5900-45CC-ABB2-A2BF1C1F173D}">
      <dsp:nvSpPr>
        <dsp:cNvPr id="0" name=""/>
        <dsp:cNvSpPr/>
      </dsp:nvSpPr>
      <dsp:spPr>
        <a:xfrm>
          <a:off x="3477670" y="382605"/>
          <a:ext cx="296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68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617831" y="426688"/>
        <a:ext cx="16364" cy="3272"/>
      </dsp:txXfrm>
    </dsp:sp>
    <dsp:sp modelId="{EB68221C-6463-4EED-AD40-5DE2D08E6AC3}">
      <dsp:nvSpPr>
        <dsp:cNvPr id="0" name=""/>
        <dsp:cNvSpPr/>
      </dsp:nvSpPr>
      <dsp:spPr>
        <a:xfrm>
          <a:off x="2056486" y="1430"/>
          <a:ext cx="1422983" cy="853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HECES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486" y="1430"/>
        <a:ext cx="1422983" cy="853790"/>
      </dsp:txXfrm>
    </dsp:sp>
    <dsp:sp modelId="{D561488A-9B7D-4D50-AFB4-66B1C0ED070B}">
      <dsp:nvSpPr>
        <dsp:cNvPr id="0" name=""/>
        <dsp:cNvSpPr/>
      </dsp:nvSpPr>
      <dsp:spPr>
        <a:xfrm>
          <a:off x="5227939" y="382605"/>
          <a:ext cx="296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68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8100" y="426688"/>
        <a:ext cx="16364" cy="3272"/>
      </dsp:txXfrm>
    </dsp:sp>
    <dsp:sp modelId="{A99A8FF9-77D1-4F95-A0B6-E06C32DAFBA6}">
      <dsp:nvSpPr>
        <dsp:cNvPr id="0" name=""/>
        <dsp:cNvSpPr/>
      </dsp:nvSpPr>
      <dsp:spPr>
        <a:xfrm>
          <a:off x="3806756" y="1430"/>
          <a:ext cx="1422983" cy="853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de parásitos </a:t>
          </a:r>
          <a:r>
            <a:rPr lang="es-EC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gastrointestiales</a:t>
          </a: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por microscopía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6756" y="1430"/>
        <a:ext cx="1422983" cy="853790"/>
      </dsp:txXfrm>
    </dsp:sp>
    <dsp:sp modelId="{1517C371-4B2A-4786-BB6A-F2518D250594}">
      <dsp:nvSpPr>
        <dsp:cNvPr id="0" name=""/>
        <dsp:cNvSpPr/>
      </dsp:nvSpPr>
      <dsp:spPr>
        <a:xfrm>
          <a:off x="6978209" y="382605"/>
          <a:ext cx="296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68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8370" y="426688"/>
        <a:ext cx="16364" cy="3272"/>
      </dsp:txXfrm>
    </dsp:sp>
    <dsp:sp modelId="{5A5DBA84-EF38-4017-8A16-B311DA1702FB}">
      <dsp:nvSpPr>
        <dsp:cNvPr id="0" name=""/>
        <dsp:cNvSpPr/>
      </dsp:nvSpPr>
      <dsp:spPr>
        <a:xfrm>
          <a:off x="5557025" y="1430"/>
          <a:ext cx="1422983" cy="853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Extracción de ADN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7025" y="1430"/>
        <a:ext cx="1422983" cy="853790"/>
      </dsp:txXfrm>
    </dsp:sp>
    <dsp:sp modelId="{0EA6A7DD-2C58-437A-8E57-86C3CDFC9F67}">
      <dsp:nvSpPr>
        <dsp:cNvPr id="0" name=""/>
        <dsp:cNvSpPr/>
      </dsp:nvSpPr>
      <dsp:spPr>
        <a:xfrm>
          <a:off x="8018787" y="853420"/>
          <a:ext cx="253547" cy="238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47"/>
              </a:lnTo>
              <a:lnTo>
                <a:pt x="253547" y="136247"/>
              </a:lnTo>
              <a:lnTo>
                <a:pt x="253547" y="23829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6321" y="970931"/>
        <a:ext cx="18479" cy="3272"/>
      </dsp:txXfrm>
    </dsp:sp>
    <dsp:sp modelId="{791902F0-C412-4D9B-9DCD-A36957F9BD60}">
      <dsp:nvSpPr>
        <dsp:cNvPr id="0" name=""/>
        <dsp:cNvSpPr/>
      </dsp:nvSpPr>
      <dsp:spPr>
        <a:xfrm>
          <a:off x="7307295" y="1430"/>
          <a:ext cx="1422983" cy="853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por PCR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7295" y="1430"/>
        <a:ext cx="1422983" cy="853790"/>
      </dsp:txXfrm>
    </dsp:sp>
    <dsp:sp modelId="{578879CC-579A-4D22-9362-98D08B227117}">
      <dsp:nvSpPr>
        <dsp:cNvPr id="0" name=""/>
        <dsp:cNvSpPr/>
      </dsp:nvSpPr>
      <dsp:spPr>
        <a:xfrm>
          <a:off x="7560842" y="1124115"/>
          <a:ext cx="1422983" cy="853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</a:t>
          </a:r>
          <a:r>
            <a:rPr lang="es-EC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filogenetico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0842" y="1124115"/>
        <a:ext cx="1422983" cy="853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4F122-E5C5-4B9B-B6AC-BF3CF7587466}">
      <dsp:nvSpPr>
        <dsp:cNvPr id="0" name=""/>
        <dsp:cNvSpPr/>
      </dsp:nvSpPr>
      <dsp:spPr>
        <a:xfrm>
          <a:off x="1630115" y="394072"/>
          <a:ext cx="306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01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74706" y="438109"/>
        <a:ext cx="16830" cy="3366"/>
      </dsp:txXfrm>
    </dsp:sp>
    <dsp:sp modelId="{370344DB-20F0-4D25-86BB-DE1A2C4F1EB6}">
      <dsp:nvSpPr>
        <dsp:cNvPr id="0" name=""/>
        <dsp:cNvSpPr/>
      </dsp:nvSpPr>
      <dsp:spPr>
        <a:xfrm>
          <a:off x="168373" y="729"/>
          <a:ext cx="1463541" cy="878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SANGRE PERIFERICA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373" y="729"/>
        <a:ext cx="1463541" cy="878125"/>
      </dsp:txXfrm>
    </dsp:sp>
    <dsp:sp modelId="{D561488A-9B7D-4D50-AFB4-66B1C0ED070B}">
      <dsp:nvSpPr>
        <dsp:cNvPr id="0" name=""/>
        <dsp:cNvSpPr/>
      </dsp:nvSpPr>
      <dsp:spPr>
        <a:xfrm>
          <a:off x="3430271" y="394072"/>
          <a:ext cx="306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01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863" y="438109"/>
        <a:ext cx="16830" cy="3366"/>
      </dsp:txXfrm>
    </dsp:sp>
    <dsp:sp modelId="{A99A8FF9-77D1-4F95-A0B6-E06C32DAFBA6}">
      <dsp:nvSpPr>
        <dsp:cNvPr id="0" name=""/>
        <dsp:cNvSpPr/>
      </dsp:nvSpPr>
      <dsp:spPr>
        <a:xfrm>
          <a:off x="1968529" y="729"/>
          <a:ext cx="1463541" cy="878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Extracción de ADN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8529" y="729"/>
        <a:ext cx="1463541" cy="878125"/>
      </dsp:txXfrm>
    </dsp:sp>
    <dsp:sp modelId="{791902F0-C412-4D9B-9DCD-A36957F9BD60}">
      <dsp:nvSpPr>
        <dsp:cNvPr id="0" name=""/>
        <dsp:cNvSpPr/>
      </dsp:nvSpPr>
      <dsp:spPr>
        <a:xfrm>
          <a:off x="3768685" y="729"/>
          <a:ext cx="1463541" cy="878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 de </a:t>
          </a:r>
          <a:r>
            <a:rPr lang="es-EC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hemopárasitos</a:t>
          </a:r>
          <a:r>
            <a:rPr lang="es-EC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por PCR</a:t>
          </a:r>
          <a:endParaRPr lang="es-EC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685" y="729"/>
        <a:ext cx="1463541" cy="8781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AA7-8628-41D7-8013-358255D3E608}">
      <dsp:nvSpPr>
        <dsp:cNvPr id="0" name=""/>
        <dsp:cNvSpPr/>
      </dsp:nvSpPr>
      <dsp:spPr>
        <a:xfrm>
          <a:off x="546324" y="186"/>
          <a:ext cx="3024141" cy="793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DETECCIÓN DE PARÁSITOS GASTROINTESTINALES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324" y="186"/>
        <a:ext cx="3024141" cy="793501"/>
      </dsp:txXfrm>
    </dsp:sp>
    <dsp:sp modelId="{AAE843C6-9796-4AAE-B003-2904702E98D1}">
      <dsp:nvSpPr>
        <dsp:cNvPr id="0" name=""/>
        <dsp:cNvSpPr/>
      </dsp:nvSpPr>
      <dsp:spPr>
        <a:xfrm>
          <a:off x="4249041" y="0"/>
          <a:ext cx="2795136" cy="793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EXAMEN COPROPARASITARIO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041" y="0"/>
        <a:ext cx="2795136" cy="79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E4B8-B8DA-4FEE-975E-C34FCDCAEF1D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5A8F-1540-47B3-A29F-75D3EB4FDDB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35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5A8F-1540-47B3-A29F-75D3EB4FDDB6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739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5A8F-1540-47B3-A29F-75D3EB4FDDB6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76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879A-99B3-4A9F-9795-84B75E4AD72E}" type="datetimeFigureOut">
              <a:rPr lang="es-EC" smtClean="0"/>
              <a:pPr/>
              <a:t>01/03/2017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11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2.jpeg"/><Relationship Id="rId7" Type="http://schemas.openxmlformats.org/officeDocument/2006/relationships/diagramData" Target="../diagrams/data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microsoft.com/office/2007/relationships/diagramDrawing" Target="../diagrams/drawing7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755576" y="1126001"/>
            <a:ext cx="8136904" cy="574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DE LA VIDA Y DE LA AGRICULTURA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INGENIERÍA EN BIOTECNOLOGÍA 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TITULACIÓN, PREVIO A LA OBTENCIÓN DEL TÍTULO DE INGENIERÍA EN BIOTECNOLOGÍA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“Identificación de organismos del Filo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Apicomplexa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Orden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Rickettsiales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tortugas gigantes (</a:t>
            </a:r>
            <a:r>
              <a:rPr lang="es-EC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Chelonoidis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en las Islas Galápagos”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SEVILLANO MERA GABRIELA FERNANDA </a:t>
            </a: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PROAÑO PÉREZ FREDDY,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Ph.D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 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9598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5576" y="130485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ESTANDARIZACIÓN DE LA PCR PARA IDENTIFICACION DE COCCIDIA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87033"/>
              </p:ext>
            </p:extLst>
          </p:nvPr>
        </p:nvGraphicFramePr>
        <p:xfrm>
          <a:off x="4211960" y="1916623"/>
          <a:ext cx="3960440" cy="720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5270"/>
                <a:gridCol w="286517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Cebadores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Secuencia 5´-3´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3F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GTT CGA TTC CGG AGA GGG 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Api1R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TAA TCT ATC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CCC ACG ATG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9864"/>
              </p:ext>
            </p:extLst>
          </p:nvPr>
        </p:nvGraphicFramePr>
        <p:xfrm>
          <a:off x="3131840" y="2924944"/>
          <a:ext cx="3672408" cy="20642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/>
                <a:gridCol w="1224136"/>
                <a:gridCol w="1224136"/>
              </a:tblGrid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Reactivos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Final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s-EC" sz="105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Buffer </a:t>
                      </a:r>
                      <a:r>
                        <a:rPr lang="es-EC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</a:t>
                      </a: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Taq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 X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0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3F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10,00µM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 1R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10,00µM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MgCl</a:t>
                      </a:r>
                      <a:r>
                        <a:rPr lang="es-EC" sz="105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dNTP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 µM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Taq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 U/µL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ADN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EC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ngr</a:t>
                      </a:r>
                      <a:endParaRPr lang="es-EC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s-EC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34475"/>
              </p:ext>
            </p:extLst>
          </p:nvPr>
        </p:nvGraphicFramePr>
        <p:xfrm>
          <a:off x="7308304" y="3303559"/>
          <a:ext cx="1709937" cy="12306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9979"/>
                <a:gridCol w="569979"/>
                <a:gridCol w="569979"/>
              </a:tblGrid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Glicerol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Glicerol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716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Cl2Mg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58843"/>
              </p:ext>
            </p:extLst>
          </p:nvPr>
        </p:nvGraphicFramePr>
        <p:xfrm>
          <a:off x="3059832" y="5517232"/>
          <a:ext cx="4572509" cy="358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2686"/>
                <a:gridCol w="479388"/>
                <a:gridCol w="486493"/>
                <a:gridCol w="486493"/>
                <a:gridCol w="528487"/>
                <a:gridCol w="389995"/>
                <a:gridCol w="528967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</a:t>
                      </a:r>
                      <a:r>
                        <a:rPr lang="es-EC" sz="11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Alineamiento</a:t>
                      </a:r>
                      <a:r>
                        <a:rPr lang="es-EC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usadas °C</a:t>
                      </a:r>
                      <a:endParaRPr lang="es-EC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20" name="19 Conector recto de flecha"/>
          <p:cNvCxnSpPr/>
          <p:nvPr/>
        </p:nvCxnSpPr>
        <p:spPr>
          <a:xfrm>
            <a:off x="6876256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de 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736304" cy="46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33 Conector recto de flecha"/>
          <p:cNvCxnSpPr/>
          <p:nvPr/>
        </p:nvCxnSpPr>
        <p:spPr>
          <a:xfrm>
            <a:off x="1907704" y="3861048"/>
            <a:ext cx="115212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5576" y="130485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 FILOGENÉTICO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40453"/>
              </p:ext>
            </p:extLst>
          </p:nvPr>
        </p:nvGraphicFramePr>
        <p:xfrm>
          <a:off x="1259632" y="1844824"/>
          <a:ext cx="2196244" cy="8618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1509"/>
                <a:gridCol w="1174735"/>
              </a:tblGrid>
              <a:tr h="2872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Algoritmo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Neighbor-Join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72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Repticiones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72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Tamura-Nei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42312"/>
              </p:ext>
            </p:extLst>
          </p:nvPr>
        </p:nvGraphicFramePr>
        <p:xfrm>
          <a:off x="4011196" y="4509120"/>
          <a:ext cx="4464496" cy="1728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3346"/>
                <a:gridCol w="2277804"/>
                <a:gridCol w="1093346"/>
              </a:tblGrid>
              <a:tr h="5730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Codigo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Acceso </a:t>
                      </a:r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GenBank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Outgroup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Babesia</a:t>
                      </a:r>
                      <a:r>
                        <a:rPr lang="es-EC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bigemina</a:t>
                      </a:r>
                      <a:r>
                        <a:rPr lang="es-EC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KM046917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67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Babesia bovis</a:t>
                      </a:r>
                      <a:endParaRPr lang="es-EC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KF928959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6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Eimeriidae enviromental </a:t>
                      </a:r>
                      <a:endParaRPr lang="es-EC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EF023525.1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Eimeriidae</a:t>
                      </a:r>
                      <a:r>
                        <a:rPr lang="es-EC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spp</a:t>
                      </a:r>
                      <a:r>
                        <a:rPr lang="es-EC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FJ716244.1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54" y="2930070"/>
            <a:ext cx="5172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44068" y="36260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APICOMPLEXAS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92080" y="35010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RICKETTSIAS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6659"/>
              </p:ext>
            </p:extLst>
          </p:nvPr>
        </p:nvGraphicFramePr>
        <p:xfrm>
          <a:off x="755576" y="4365104"/>
          <a:ext cx="3666483" cy="1315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9055"/>
                <a:gridCol w="2064712"/>
                <a:gridCol w="812716"/>
              </a:tblGrid>
              <a:tr h="598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Cebadores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Secuencia 5´-3´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Región</a:t>
                      </a:r>
                      <a:r>
                        <a:rPr lang="es-EC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Amplificación</a:t>
                      </a: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PIRO 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AAT ACC CAA TCC TGA CAC AGG G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18SrRNA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PIRO B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TTA AAT ACG AAT GCC CAA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43906"/>
              </p:ext>
            </p:extLst>
          </p:nvPr>
        </p:nvGraphicFramePr>
        <p:xfrm>
          <a:off x="4860032" y="4365104"/>
          <a:ext cx="3655176" cy="1368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6621"/>
                <a:gridCol w="2058344"/>
                <a:gridCol w="810211"/>
              </a:tblGrid>
              <a:tr h="583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Cebadores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Secuencia 5´-3´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Región</a:t>
                      </a:r>
                      <a:r>
                        <a:rPr lang="es-EC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Amplificación</a:t>
                      </a: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YaReF16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TAA CAC ATG CAA GTC GAA CGG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16SrRNA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YaReR16S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 CAA CCT TAA ATG GCT GC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03848" y="1151446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 ADN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n de EXTRACCION DE ADN DE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33" y="1636729"/>
            <a:ext cx="2304256" cy="13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H="1">
            <a:off x="2987824" y="3012955"/>
            <a:ext cx="1224136" cy="422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805772" y="3012955"/>
            <a:ext cx="1278396" cy="422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https://scontent.fuio4-1.fna.fbcdn.net/v/t34.0-12/16467318_1240838382630510_1805946963_n.jpg?oh=5859d64d757dac7843f7e4a20bf475ba&amp;oe=5896D5B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9241"/>
            <a:ext cx="3337768" cy="392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s://scontent.fuio4-1.fna.fbcdn.net/v/t34.0-12/16441523_1240838475963834_1511283861_n.jpg?oh=2881b204005d66c5c2578d5b6a56c272&amp;oe=58969FF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72" y="1865038"/>
            <a:ext cx="3287984" cy="210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s://scontent.fuio4-1.fna.fbcdn.net/v/t34.0-12/16507333_1240838599297155_1834122089_n.jpg?oh=c33208a6462197cb05c8df50446420ea&amp;oe=5896D57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2"/>
          <a:stretch/>
        </p:blipFill>
        <p:spPr bwMode="auto">
          <a:xfrm>
            <a:off x="3445272" y="3930932"/>
            <a:ext cx="3287984" cy="1838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15616" y="1191927"/>
            <a:ext cx="6787906" cy="3754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IDENTIFICACIÓN DE PARÁSITOS GASTROINTESTINALESS</a:t>
            </a:r>
            <a:endParaRPr lang="es-EC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04248" y="4709126"/>
            <a:ext cx="266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(Cruz-Reyes &amp;Camargo-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Carmargo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2000).</a:t>
            </a:r>
          </a:p>
          <a:p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Yun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Lillehoj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Lillehoj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2000).</a:t>
            </a: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49568" y="29198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Gibboons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Steffes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https://scontent.fuio4-1.fna.fbcdn.net/v/t34.0-12/16343693_1232546580126357_1255771615_n.jpg?oh=bead717ab81d5ebd2f17b983024eab65&amp;oe=588AC2A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3524" r="34169" b="46934"/>
          <a:stretch/>
        </p:blipFill>
        <p:spPr bwMode="auto">
          <a:xfrm>
            <a:off x="971600" y="1850177"/>
            <a:ext cx="1944216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https://scontent.fuio1-1.fna.fbcdn.net/v/l/t34.0-12/15328346_1167620486618967_150683738_n.jpg?oh=dcac4ad149b7a21c1162076134c2f97e&amp;oe=5844FD7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7552" r="53655" b="43505"/>
          <a:stretch/>
        </p:blipFill>
        <p:spPr bwMode="auto">
          <a:xfrm>
            <a:off x="3556682" y="1843261"/>
            <a:ext cx="1872208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https://scontent.fuio1-1.fna.fbcdn.net/v/t34.0-12/15319619_1167646979949651_1731635748_n.jpg?oh=6e58449c1dafb8f40a9bdac87d937c4b&amp;oe=5845F42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35779" r="45857" b="35583"/>
          <a:stretch/>
        </p:blipFill>
        <p:spPr bwMode="auto">
          <a:xfrm>
            <a:off x="2061728" y="4558100"/>
            <a:ext cx="1791357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https://scontent.fuio1-1.fna.fbcdn.net/v/t34.0-12/15327745_1167714779942871_199916791_n.jpg?oh=5fcc4365015d35ee4403d429f6e9dc89&amp;oe=5845029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2" t="37712" r="43440" b="36584"/>
          <a:stretch/>
        </p:blipFill>
        <p:spPr bwMode="auto">
          <a:xfrm>
            <a:off x="3910426" y="4564041"/>
            <a:ext cx="1693094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https://scontent.fuio1-1.fna.fbcdn.net/v/t34.0-12/15320285_1167675253280157_1501495231_n.jpg?oh=88f6c8364267337684f9a8b970c71e66&amp;oe=5845CF7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4" t="35747" r="44396" b="40260"/>
          <a:stretch/>
        </p:blipFill>
        <p:spPr bwMode="auto">
          <a:xfrm>
            <a:off x="5652657" y="4558100"/>
            <a:ext cx="1561483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https://scontent.fuio1-1.fna.fbcdn.net/v/t34.0-12/15319469_1167726939941655_142455530_n.jpg?oh=04c48fed5e0f7a006e3a93a5e5831faa&amp;oe=5845EA1A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0" t="31828" r="39132" b="45162"/>
          <a:stretch/>
        </p:blipFill>
        <p:spPr bwMode="auto">
          <a:xfrm>
            <a:off x="7312415" y="4558100"/>
            <a:ext cx="1440160" cy="1758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93232" y="4003501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Huevo de la Familia </a:t>
            </a:r>
            <a:r>
              <a:rPr lang="es-EC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Oxyuridae</a:t>
            </a:r>
            <a:r>
              <a:rPr lang="es-EC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Huevo </a:t>
            </a: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 la familia </a:t>
            </a:r>
            <a:r>
              <a:rPr lang="es-EC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Strongylidae</a:t>
            </a:r>
            <a:endParaRPr lang="es-EC" sz="1400" b="1" dirty="0"/>
          </a:p>
        </p:txBody>
      </p:sp>
      <p:sp>
        <p:nvSpPr>
          <p:cNvPr id="10" name="Rectángulo 9"/>
          <p:cNvSpPr/>
          <p:nvPr/>
        </p:nvSpPr>
        <p:spPr>
          <a:xfrm>
            <a:off x="4837523" y="6392190"/>
            <a:ext cx="102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Coccidias</a:t>
            </a:r>
            <a:endParaRPr lang="es-EC" sz="16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71600" y="1064537"/>
            <a:ext cx="432048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EXAMEN COPROPARASITARIO</a:t>
            </a:r>
            <a:endParaRPr lang="es-EC" sz="2400" b="1" dirty="0"/>
          </a:p>
        </p:txBody>
      </p:sp>
      <p:sp>
        <p:nvSpPr>
          <p:cNvPr id="20" name="Rectángulo 19"/>
          <p:cNvSpPr/>
          <p:nvPr/>
        </p:nvSpPr>
        <p:spPr>
          <a:xfrm>
            <a:off x="5190710" y="1023500"/>
            <a:ext cx="202343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(Ras-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Norynska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Sokol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2015)</a:t>
            </a:r>
          </a:p>
          <a:p>
            <a:pPr algn="just">
              <a:spcAft>
                <a:spcPts val="80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Magaró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r>
              <a:rPr lang="es-EC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547414" y="2641252"/>
            <a:ext cx="3333452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Fournié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2006)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Rataj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Lindtner-Knific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Vlahovic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Dovc</a:t>
            </a:r>
            <a:r>
              <a:rPr lang="es-EC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2011)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99592" y="4930662"/>
            <a:ext cx="1542095" cy="53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(Del Cacho, 2010)</a:t>
            </a:r>
          </a:p>
          <a:p>
            <a:pPr algn="just">
              <a:spcAft>
                <a:spcPts val="800"/>
              </a:spcAft>
            </a:pPr>
            <a:r>
              <a:rPr lang="es-EC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(Forbes, 2009)</a:t>
            </a:r>
          </a:p>
        </p:txBody>
      </p:sp>
      <p:sp>
        <p:nvSpPr>
          <p:cNvPr id="31" name="Cerrar llave 30"/>
          <p:cNvSpPr/>
          <p:nvPr/>
        </p:nvSpPr>
        <p:spPr>
          <a:xfrm>
            <a:off x="436233" y="2923381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11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48" y="3861048"/>
            <a:ext cx="33334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(Ras-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Norynska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Sokol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2015)</a:t>
            </a:r>
          </a:p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Couch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1996)</a:t>
            </a:r>
          </a:p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Duszynski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Morrow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2014)</a:t>
            </a: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93982"/>
              </p:ext>
            </p:extLst>
          </p:nvPr>
        </p:nvGraphicFramePr>
        <p:xfrm>
          <a:off x="4211960" y="3861048"/>
          <a:ext cx="4104457" cy="17145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0124"/>
                <a:gridCol w="716865"/>
                <a:gridCol w="808494"/>
                <a:gridCol w="868458"/>
                <a:gridCol w="810516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Corrales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Carga parasitaria Coccidia (</a:t>
                      </a:r>
                      <a:r>
                        <a:rPr lang="es-EC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hpg</a:t>
                      </a: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Carga parasitaria Oxyuridae (hgp)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Carga parasitaria Strongylidae (hpg)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Abundancia media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Cruz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Santiago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Española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Pinzón 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Floreana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73251"/>
              </p:ext>
            </p:extLst>
          </p:nvPr>
        </p:nvGraphicFramePr>
        <p:xfrm>
          <a:off x="1187624" y="1378181"/>
          <a:ext cx="3263900" cy="2057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500"/>
                <a:gridCol w="762000"/>
                <a:gridCol w="762000"/>
                <a:gridCol w="914400"/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Parámetros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Coccidia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Oxyuridae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Strongylidae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Prevalencia 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Carga parasitaria (hpg)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 de dominancia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Intensidad media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7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756" t="33265" r="27309" b="17517"/>
          <a:stretch/>
        </p:blipFill>
        <p:spPr>
          <a:xfrm>
            <a:off x="3779912" y="2886902"/>
            <a:ext cx="5164567" cy="334517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1520" y="1558221"/>
            <a:ext cx="349488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ESTANDARIZACIÓN PCR PARA COCCIDIA 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hlinkClick r:id="rId4" action="ppaction://hlinksldjump"/>
          </p:cNvPr>
          <p:cNvSpPr/>
          <p:nvPr/>
        </p:nvSpPr>
        <p:spPr>
          <a:xfrm>
            <a:off x="971600" y="3431158"/>
            <a:ext cx="333345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(Lorenz, 2012)</a:t>
            </a:r>
          </a:p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Rychlik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Spencer &amp;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Rhoads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1990)</a:t>
            </a:r>
          </a:p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Nagani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Yoshida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Sato, 1998)</a:t>
            </a: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l="28970" t="24406" r="29523" b="32282"/>
          <a:stretch/>
        </p:blipFill>
        <p:spPr>
          <a:xfrm>
            <a:off x="3812422" y="1064850"/>
            <a:ext cx="5164567" cy="28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9523" t="23422" r="27310" b="34250"/>
          <a:stretch/>
        </p:blipFill>
        <p:spPr>
          <a:xfrm>
            <a:off x="1979712" y="1708774"/>
            <a:ext cx="6264696" cy="34536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hlinkClick r:id="rId4" action="ppaction://hlinksldjump"/>
          </p:cNvPr>
          <p:cNvSpPr/>
          <p:nvPr/>
        </p:nvSpPr>
        <p:spPr>
          <a:xfrm>
            <a:off x="2555776" y="5301208"/>
            <a:ext cx="3333452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Chapman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2016)</a:t>
            </a: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32848" y="1254002"/>
            <a:ext cx="487708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IDENTIFICACIÓN DE COCCIDIAS 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G:\gaby\tesis\secuenciacion\Editadas\arbol 27.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45"/>
          <a:stretch/>
        </p:blipFill>
        <p:spPr bwMode="auto">
          <a:xfrm>
            <a:off x="971600" y="1196752"/>
            <a:ext cx="6282444" cy="5521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436096" y="46793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90%</a:t>
            </a:r>
            <a:endParaRPr lang="es-EC" sz="11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164288" y="484663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93%</a:t>
            </a:r>
            <a:endParaRPr lang="es-EC" sz="1100" b="1" dirty="0"/>
          </a:p>
        </p:txBody>
      </p:sp>
      <p:sp>
        <p:nvSpPr>
          <p:cNvPr id="9" name="Rectángulo 8"/>
          <p:cNvSpPr/>
          <p:nvPr/>
        </p:nvSpPr>
        <p:spPr>
          <a:xfrm>
            <a:off x="5024841" y="1250839"/>
            <a:ext cx="3536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ANÁLISIS FILOGENÉTICO </a:t>
            </a:r>
            <a:endParaRPr lang="es-EC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2858486" y="4713269"/>
            <a:ext cx="4860032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802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4503" t="38187" r="35059" b="20470"/>
          <a:stretch/>
        </p:blipFill>
        <p:spPr>
          <a:xfrm>
            <a:off x="269307" y="2036146"/>
            <a:ext cx="2666696" cy="20363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9523" t="34250" r="26203" b="34250"/>
          <a:stretch/>
        </p:blipFill>
        <p:spPr>
          <a:xfrm>
            <a:off x="3383360" y="1781948"/>
            <a:ext cx="5760640" cy="23042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5576" y="123884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HEMOPARÁSITOS DEL FILO APICOMPLEXA Y ORDEN RICKETTSIALES </a:t>
            </a:r>
            <a:endParaRPr lang="es-EC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9523" t="28358" r="28416" b="39171"/>
          <a:stretch/>
        </p:blipFill>
        <p:spPr>
          <a:xfrm>
            <a:off x="199699" y="4291026"/>
            <a:ext cx="5472608" cy="2375316"/>
          </a:xfrm>
          <a:prstGeom prst="rect">
            <a:avLst/>
          </a:prstGeom>
        </p:spPr>
      </p:pic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5698769" y="4581128"/>
            <a:ext cx="3333452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Couch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1996)</a:t>
            </a:r>
          </a:p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(Halla,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Korbel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Muschmann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Rinder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2014)</a:t>
            </a:r>
          </a:p>
          <a:p>
            <a:pPr algn="just">
              <a:spcAft>
                <a:spcPts val="80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Maia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Harris, Carranza &amp;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Gomez-Diaz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2014)</a:t>
            </a: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755475" y="3068595"/>
            <a:ext cx="62788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5148064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7" y="1124744"/>
            <a:ext cx="3971108" cy="339303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3563888" y="2442710"/>
            <a:ext cx="1414316" cy="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204" y="1124744"/>
            <a:ext cx="3456384" cy="2088233"/>
          </a:xfrm>
          <a:prstGeom prst="rect">
            <a:avLst/>
          </a:prstGeom>
        </p:spPr>
      </p:pic>
      <p:pic>
        <p:nvPicPr>
          <p:cNvPr id="12" name="Imagen 11" descr="Gráficos Galápagos: la disminución de gráfico gigante población de tortugas © Lisa Brow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3"/>
          <a:stretch/>
        </p:blipFill>
        <p:spPr bwMode="auto">
          <a:xfrm>
            <a:off x="4979196" y="4112427"/>
            <a:ext cx="3456384" cy="2575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ector recto de flecha 13"/>
          <p:cNvCxnSpPr/>
          <p:nvPr/>
        </p:nvCxnSpPr>
        <p:spPr>
          <a:xfrm>
            <a:off x="6452033" y="3212977"/>
            <a:ext cx="0" cy="899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170887911"/>
              </p:ext>
            </p:extLst>
          </p:nvPr>
        </p:nvGraphicFramePr>
        <p:xfrm>
          <a:off x="227023" y="4741893"/>
          <a:ext cx="3696905" cy="179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0" name="Conector recto de flecha 19"/>
          <p:cNvCxnSpPr/>
          <p:nvPr/>
        </p:nvCxnSpPr>
        <p:spPr>
          <a:xfrm flipH="1">
            <a:off x="3779912" y="5400386"/>
            <a:ext cx="11982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3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923928" y="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1600" y="1700808"/>
            <a:ext cx="777686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Bef>
                <a:spcPts val="1000"/>
              </a:spcBef>
              <a:spcAft>
                <a:spcPts val="0"/>
              </a:spcAft>
            </a:pPr>
            <a:r>
              <a:rPr lang="es-EC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17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Los parásitos gastrointestinales </a:t>
            </a: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encontrados fueron 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nematodos de la familia </a:t>
            </a:r>
            <a:r>
              <a:rPr lang="es-EC" sz="17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Oxyuridae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s-EC" sz="17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Strongylidae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, y parásitos de coccidias pertenecientes a la familia </a:t>
            </a:r>
            <a:r>
              <a:rPr lang="es-EC" sz="17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Eimeriidae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Reacción 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de cadena de </a:t>
            </a:r>
            <a:r>
              <a:rPr lang="es-EC" sz="17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polimersa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PCR), se 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obtuvo con una cantidad de 1,5ul de Mg+2 y con una temperatura de hibridación de 57°C.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análisis filogenético mostró que la especie de coccidias encontradas </a:t>
            </a: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pertenecen 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a un grupo no clasificado de </a:t>
            </a: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coccidias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Primera 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caracterización molecular de coccidias realizada en tortugas gigantes </a:t>
            </a: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Galápagos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 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existe la presencia de </a:t>
            </a:r>
            <a:r>
              <a:rPr lang="es-EC" sz="17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hemoparásitos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 del filo </a:t>
            </a:r>
            <a:r>
              <a:rPr lang="es-EC" sz="17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apicomplexa</a:t>
            </a:r>
            <a:r>
              <a:rPr lang="es-EC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 y orden </a:t>
            </a:r>
            <a:r>
              <a:rPr lang="es-EC" sz="17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rickettsiales</a:t>
            </a:r>
            <a:r>
              <a:rPr lang="es-EC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sz="17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923928" y="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6000" y="1982450"/>
            <a:ext cx="50943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Bef>
                <a:spcPts val="10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Uso de herramientas moleculares y estudios epidemiológicos, morfológicos y patológicos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exámenes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coproparasitarios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antes de la repatriación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medidas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control,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mejorar la calidad del agua y del alimento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muestreo de las tortugas gigantes de vida silvestre de las demás islas</a:t>
            </a:r>
          </a:p>
        </p:txBody>
      </p:sp>
    </p:spTree>
    <p:extLst>
      <p:ext uri="{BB962C8B-B14F-4D97-AF65-F5344CB8AC3E}">
        <p14:creationId xmlns:p14="http://schemas.microsoft.com/office/powerpoint/2010/main" val="20783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galapagos.org/wp-include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672408" cy="8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0" y="2636912"/>
            <a:ext cx="3439332" cy="122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Resultado de imagen para biotecnologia se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95133"/>
            <a:ext cx="1872208" cy="18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parque nacional galapa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31" y="689517"/>
            <a:ext cx="2304256" cy="20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fundacion charles darw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65" y="3035112"/>
            <a:ext cx="19526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366" y="5015479"/>
            <a:ext cx="4402609" cy="16440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082772" y="166297"/>
            <a:ext cx="380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0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99916296"/>
              </p:ext>
            </p:extLst>
          </p:nvPr>
        </p:nvGraphicFramePr>
        <p:xfrm>
          <a:off x="3471577" y="1183292"/>
          <a:ext cx="5318325" cy="121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5004048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6" y="2497484"/>
            <a:ext cx="4217527" cy="3636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ángulo 18"/>
          <p:cNvSpPr/>
          <p:nvPr/>
        </p:nvSpPr>
        <p:spPr>
          <a:xfrm>
            <a:off x="281788" y="6285413"/>
            <a:ext cx="1347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Berenguer, 2007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s-EC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83568" y="2132856"/>
            <a:ext cx="1960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DE VIDA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996513393"/>
              </p:ext>
            </p:extLst>
          </p:nvPr>
        </p:nvGraphicFramePr>
        <p:xfrm>
          <a:off x="6300192" y="3856138"/>
          <a:ext cx="1800200" cy="91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9"/>
          <p:cNvSpPr txBox="1"/>
          <p:nvPr/>
        </p:nvSpPr>
        <p:spPr>
          <a:xfrm>
            <a:off x="107504" y="1328958"/>
            <a:ext cx="33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 APICOMPLEXA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20430" r="16141" b="15311"/>
          <a:stretch>
            <a:fillRect/>
          </a:stretch>
        </p:blipFill>
        <p:spPr bwMode="auto">
          <a:xfrm>
            <a:off x="5365" y="-13615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5004048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/>
          <a:srcRect l="62334" t="17818" r="30886" b="70121"/>
          <a:stretch/>
        </p:blipFill>
        <p:spPr bwMode="auto">
          <a:xfrm>
            <a:off x="4703444" y="4581128"/>
            <a:ext cx="1458021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56444" t="14158" r="38516" b="75356"/>
          <a:stretch/>
        </p:blipFill>
        <p:spPr bwMode="auto">
          <a:xfrm>
            <a:off x="6629093" y="4498005"/>
            <a:ext cx="1275629" cy="1305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27584" y="1059702"/>
            <a:ext cx="304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CLASE COCCIDIA 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4"/>
          <a:srcRect l="39740" t="13778" r="24194" b="22807"/>
          <a:stretch/>
        </p:blipFill>
        <p:spPr bwMode="auto">
          <a:xfrm>
            <a:off x="1043608" y="1521367"/>
            <a:ext cx="3659836" cy="3199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403960" y="63149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Ciclo de vida generalizado para los parásitos dentro del género </a:t>
            </a:r>
            <a:r>
              <a:rPr lang="es-EC" sz="1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Eimeria</a:t>
            </a:r>
            <a:r>
              <a:rPr lang="es-EC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spp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(Blake &amp; </a:t>
            </a:r>
            <a:r>
              <a:rPr lang="es-EC" sz="1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Tomley</a:t>
            </a:r>
            <a:r>
              <a:rPr lang="es-EC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2014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s-EC" sz="1200" b="1" dirty="0"/>
          </a:p>
        </p:txBody>
      </p:sp>
      <p:pic>
        <p:nvPicPr>
          <p:cNvPr id="5122" name="Picture 2" descr="Resultado de imagen para tortugas galapagos geo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08" y="1265606"/>
            <a:ext cx="3122829" cy="16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tortugas galapagos geor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/>
          <a:stretch/>
        </p:blipFill>
        <p:spPr bwMode="auto">
          <a:xfrm>
            <a:off x="5772109" y="2913122"/>
            <a:ext cx="3122828" cy="17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 izquierda y arriba 13"/>
          <p:cNvSpPr/>
          <p:nvPr/>
        </p:nvSpPr>
        <p:spPr>
          <a:xfrm>
            <a:off x="7812580" y="4581128"/>
            <a:ext cx="552659" cy="79914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izquierda 14"/>
          <p:cNvSpPr/>
          <p:nvPr/>
        </p:nvSpPr>
        <p:spPr>
          <a:xfrm>
            <a:off x="5964566" y="5150745"/>
            <a:ext cx="611542" cy="288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izquierda y derecha 21"/>
          <p:cNvSpPr/>
          <p:nvPr/>
        </p:nvSpPr>
        <p:spPr>
          <a:xfrm rot="1369284">
            <a:off x="3808167" y="4465695"/>
            <a:ext cx="1056515" cy="401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/>
          <p:cNvSpPr txBox="1"/>
          <p:nvPr/>
        </p:nvSpPr>
        <p:spPr>
          <a:xfrm>
            <a:off x="6739428" y="6264083"/>
            <a:ext cx="134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Ooquiste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289825" y="6191881"/>
            <a:ext cx="134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Ooquiste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esporulado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475656" y="5310624"/>
            <a:ext cx="2771926" cy="1004368"/>
            <a:chOff x="-2340853" y="1959035"/>
            <a:chExt cx="3383612" cy="989173"/>
          </a:xfrm>
        </p:grpSpPr>
        <p:sp>
          <p:nvSpPr>
            <p:cNvPr id="17" name="16 Rectángulo"/>
            <p:cNvSpPr/>
            <p:nvPr/>
          </p:nvSpPr>
          <p:spPr>
            <a:xfrm>
              <a:off x="-2340853" y="1976574"/>
              <a:ext cx="3383612" cy="971634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-2340853" y="1959035"/>
              <a:ext cx="3383612" cy="97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Cuadro clínico</a:t>
              </a:r>
              <a:endParaRPr lang="es-EC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Diarrea: materias fecales semilíquidas, olor fétido, sangre y moco</a:t>
              </a:r>
              <a:endParaRPr lang="es-EC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Anemia, debilidad, deshidratación, anorexia</a:t>
              </a:r>
              <a:endParaRPr lang="es-EC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4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7" y="1355650"/>
            <a:ext cx="4608077" cy="4212010"/>
          </a:xfrm>
          <a:prstGeom prst="rect">
            <a:avLst/>
          </a:prstGeom>
        </p:spPr>
      </p:pic>
      <p:pic>
        <p:nvPicPr>
          <p:cNvPr id="5" name="Picture 2" descr="Resultado de imagen para tortugas galapagos ge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6609"/>
            <a:ext cx="2554891" cy="13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97768" y="525603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(Quintero, Hidalgo &amp; Rodas, 2012)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91256610"/>
              </p:ext>
            </p:extLst>
          </p:nvPr>
        </p:nvGraphicFramePr>
        <p:xfrm>
          <a:off x="5938549" y="2245667"/>
          <a:ext cx="2664295" cy="262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04048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9"/>
          <p:cNvSpPr txBox="1"/>
          <p:nvPr/>
        </p:nvSpPr>
        <p:spPr>
          <a:xfrm>
            <a:off x="683568" y="105970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ORDEN RICKETTSIALES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5004048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31640" y="206084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es-EC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C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lvl="2" fontAlgn="base"/>
            <a:endParaRPr lang="es-EC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organismos del Filo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Apicomplexa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Orden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Rickettsiales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tortugas gigantes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Chelonoidis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las Islas Galápagos 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5004048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7"/>
          <p:cNvSpPr txBox="1"/>
          <p:nvPr/>
        </p:nvSpPr>
        <p:spPr>
          <a:xfrm>
            <a:off x="1339735" y="1916832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es-EC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Detectar parásitos gastrointestinales en muestras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heces, mediante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de flotación y sedimentación.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Estandarizar la técnica de reacción de cadena de polimerasa (PCR) para la identificación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coccidia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presencia de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apicomplexas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clase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coccidia mediante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técnica de PCR.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Caracterizar el tipo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coccidia,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un análisis filogenético.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 presencia de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hemoparásitos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Filo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Apicomplexa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Orden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Rickettsiales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muestras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sangre, mediante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uso de técnicas moleculares PCR</a:t>
            </a:r>
          </a:p>
        </p:txBody>
      </p:sp>
    </p:spTree>
    <p:extLst>
      <p:ext uri="{BB962C8B-B14F-4D97-AF65-F5344CB8AC3E}">
        <p14:creationId xmlns:p14="http://schemas.microsoft.com/office/powerpoint/2010/main" val="32658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177700" y="518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36" descr="https://scontent.fuio4-1.fna.fbcdn.net/v/t34.0-12/14356088_1094876560560027_1900749721_n.jpg?oh=8ed4d610c0177502018eeac02e92b788&amp;oe=5864879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1" b="16458"/>
          <a:stretch/>
        </p:blipFill>
        <p:spPr bwMode="auto">
          <a:xfrm>
            <a:off x="6084168" y="4513096"/>
            <a:ext cx="1872208" cy="1517966"/>
          </a:xfrm>
          <a:prstGeom prst="rect">
            <a:avLst/>
          </a:prstGeom>
          <a:noFill/>
          <a:ln w="31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https://scontent.fuio4-1.fna.fbcdn.net/v/t34.0-12/14193856_1081363588577991_427640744_n.jpg?oh=956147cbc0effed96199ac11b73a26d0&amp;oe=58A981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33529" b="23159"/>
          <a:stretch/>
        </p:blipFill>
        <p:spPr bwMode="auto">
          <a:xfrm>
            <a:off x="3737195" y="4513096"/>
            <a:ext cx="1692188" cy="16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63955119"/>
              </p:ext>
            </p:extLst>
          </p:nvPr>
        </p:nvGraphicFramePr>
        <p:xfrm>
          <a:off x="107504" y="1330016"/>
          <a:ext cx="9036496" cy="203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734581488"/>
              </p:ext>
            </p:extLst>
          </p:nvPr>
        </p:nvGraphicFramePr>
        <p:xfrm>
          <a:off x="2267744" y="3140968"/>
          <a:ext cx="5400601" cy="8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8" name="7 Conector angular"/>
          <p:cNvCxnSpPr/>
          <p:nvPr/>
        </p:nvCxnSpPr>
        <p:spPr>
          <a:xfrm>
            <a:off x="1547664" y="2764572"/>
            <a:ext cx="900102" cy="5433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22692"/>
              </p:ext>
            </p:extLst>
          </p:nvPr>
        </p:nvGraphicFramePr>
        <p:xfrm>
          <a:off x="323528" y="4513096"/>
          <a:ext cx="3187700" cy="182753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006475"/>
                <a:gridCol w="915035"/>
                <a:gridCol w="1266190"/>
              </a:tblGrid>
              <a:tr h="392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ISLAS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 muestras de sangre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 muestras de heces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Española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Pinzón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Santiago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Cruz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Floreana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Volcan Wolf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Varias Islas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5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content.fuio4-1.fna.fbcdn.net/v/t34.0-12/14384081_1094876293893387_1831370236_n.jpg?oh=eea0ccef1c21923ffe2bae56a9ab3c11&amp;oe=58A88E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4" r="43478"/>
          <a:stretch/>
        </p:blipFill>
        <p:spPr bwMode="auto">
          <a:xfrm>
            <a:off x="3231470" y="2272742"/>
            <a:ext cx="2094369" cy="13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uio4-1.fna.fbcdn.net/v/t34.0-12/14331784_1094876013893415_1845344784_n.jpg?oh=b2007989d1077a5c7433f5b7a1d8183a&amp;oe=58A83C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20142" r="43300" b="47658"/>
          <a:stretch/>
        </p:blipFill>
        <p:spPr bwMode="auto">
          <a:xfrm>
            <a:off x="1059435" y="2272742"/>
            <a:ext cx="1550248" cy="13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fuio4-1.fna.fbcdn.net/v/t34.0-12/14355872_1094876413893375_1846919443_n.jpg?oh=0c921bd014f0737b730fe03ecfeb9190&amp;oe=58A8CC6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11062" r="10752" b="6339"/>
          <a:stretch/>
        </p:blipFill>
        <p:spPr bwMode="auto">
          <a:xfrm>
            <a:off x="6012160" y="2305621"/>
            <a:ext cx="2093189" cy="15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content.fuio4-1.fna.fbcdn.net/v/t34.0-12/15301281_1167656003282082_949986373_n.jpg?oh=96f78b23c372448b4eba670c084d7c49&amp;oe=58A8992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21549"/>
          <a:stretch/>
        </p:blipFill>
        <p:spPr bwMode="auto">
          <a:xfrm>
            <a:off x="6273073" y="4319933"/>
            <a:ext cx="2016225" cy="18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671392" y="51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</a:t>
            </a:r>
          </a:p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74270375"/>
              </p:ext>
            </p:extLst>
          </p:nvPr>
        </p:nvGraphicFramePr>
        <p:xfrm>
          <a:off x="1061172" y="1122957"/>
          <a:ext cx="7044178" cy="79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2636145" y="3044013"/>
            <a:ext cx="544565" cy="19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izquierda 6"/>
          <p:cNvSpPr/>
          <p:nvPr/>
        </p:nvSpPr>
        <p:spPr>
          <a:xfrm rot="16200000" flipV="1">
            <a:off x="7034216" y="4040650"/>
            <a:ext cx="450758" cy="1719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izquierda 19"/>
          <p:cNvSpPr/>
          <p:nvPr/>
        </p:nvSpPr>
        <p:spPr>
          <a:xfrm>
            <a:off x="5786781" y="5193459"/>
            <a:ext cx="450758" cy="172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66138"/>
              </p:ext>
            </p:extLst>
          </p:nvPr>
        </p:nvGraphicFramePr>
        <p:xfrm>
          <a:off x="4499992" y="4354770"/>
          <a:ext cx="1106997" cy="20168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6997"/>
              </a:tblGrid>
              <a:tr h="133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Prevalencia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77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Carga parasitaria (</a:t>
                      </a:r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hpg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11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 de dominancia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Intensidad media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Abundancia media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3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Intensidad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" name="Flecha derecha 4"/>
          <p:cNvSpPr/>
          <p:nvPr/>
        </p:nvSpPr>
        <p:spPr>
          <a:xfrm>
            <a:off x="5334708" y="2978308"/>
            <a:ext cx="544565" cy="19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izquierda 19"/>
          <p:cNvSpPr/>
          <p:nvPr/>
        </p:nvSpPr>
        <p:spPr>
          <a:xfrm>
            <a:off x="3923928" y="5173285"/>
            <a:ext cx="450758" cy="172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403648" y="4365266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 ADN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53635"/>
              </p:ext>
            </p:extLst>
          </p:nvPr>
        </p:nvGraphicFramePr>
        <p:xfrm>
          <a:off x="1682520" y="5257827"/>
          <a:ext cx="1524000" cy="1238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000"/>
                <a:gridCol w="762000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SC2016,3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P2016,2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E2014,3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S2016,1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891</Words>
  <Application>Microsoft Office PowerPoint</Application>
  <PresentationFormat>Presentación en pantalla (4:3)</PresentationFormat>
  <Paragraphs>325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Diana</dc:creator>
  <cp:lastModifiedBy>Fernando</cp:lastModifiedBy>
  <cp:revision>290</cp:revision>
  <dcterms:created xsi:type="dcterms:W3CDTF">2014-07-22T15:29:54Z</dcterms:created>
  <dcterms:modified xsi:type="dcterms:W3CDTF">2017-03-01T13:57:20Z</dcterms:modified>
</cp:coreProperties>
</file>