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3" r:id="rId18"/>
    <p:sldId id="275" r:id="rId19"/>
    <p:sldId id="276" r:id="rId20"/>
    <p:sldId id="274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areas_cristal!$B$26</c:f>
              <c:strCache>
                <c:ptCount val="1"/>
                <c:pt idx="0">
                  <c:v>Curva Hipsométrica </c:v>
                </c:pt>
              </c:strCache>
            </c:strRef>
          </c:tx>
          <c:marker>
            <c:symbol val="none"/>
          </c:marker>
          <c:xVal>
            <c:numRef>
              <c:f>areas_cristal!$A$27:$A$36</c:f>
              <c:numCache>
                <c:formatCode>0.00</c:formatCode>
                <c:ptCount val="10"/>
                <c:pt idx="0">
                  <c:v>0.20442197661647424</c:v>
                </c:pt>
                <c:pt idx="1">
                  <c:v>5.1091560954443533</c:v>
                </c:pt>
                <c:pt idx="2">
                  <c:v>16.436549794691189</c:v>
                </c:pt>
                <c:pt idx="3">
                  <c:v>32.727853394042953</c:v>
                </c:pt>
                <c:pt idx="4">
                  <c:v>52.013782839699324</c:v>
                </c:pt>
                <c:pt idx="5">
                  <c:v>69.008226842925779</c:v>
                </c:pt>
                <c:pt idx="6">
                  <c:v>83.950785448557568</c:v>
                </c:pt>
                <c:pt idx="7">
                  <c:v>93.008016244094918</c:v>
                </c:pt>
                <c:pt idx="8">
                  <c:v>97.950919029403821</c:v>
                </c:pt>
                <c:pt idx="9">
                  <c:v>100</c:v>
                </c:pt>
              </c:numCache>
            </c:numRef>
          </c:xVal>
          <c:yVal>
            <c:numRef>
              <c:f>areas_cristal!$B$27:$B$36</c:f>
              <c:numCache>
                <c:formatCode>0.00</c:formatCode>
                <c:ptCount val="10"/>
                <c:pt idx="0">
                  <c:v>3172.4526370000012</c:v>
                </c:pt>
                <c:pt idx="1">
                  <c:v>2853</c:v>
                </c:pt>
                <c:pt idx="2">
                  <c:v>2536</c:v>
                </c:pt>
                <c:pt idx="3">
                  <c:v>2219</c:v>
                </c:pt>
                <c:pt idx="4">
                  <c:v>1902</c:v>
                </c:pt>
                <c:pt idx="5">
                  <c:v>1585</c:v>
                </c:pt>
                <c:pt idx="6">
                  <c:v>1268</c:v>
                </c:pt>
                <c:pt idx="7">
                  <c:v>951</c:v>
                </c:pt>
                <c:pt idx="8">
                  <c:v>634</c:v>
                </c:pt>
                <c:pt idx="9">
                  <c:v>317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238064"/>
        <c:axId val="296238848"/>
      </c:scatterChart>
      <c:valAx>
        <c:axId val="296238064"/>
        <c:scaling>
          <c:orientation val="minMax"/>
          <c:max val="100"/>
        </c:scaling>
        <c:delete val="0"/>
        <c:axPos val="b"/>
        <c:majorGridlines>
          <c:spPr>
            <a:ln cmpd="sng">
              <a:solidFill>
                <a:schemeClr val="tx1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Área</a:t>
                </a:r>
                <a:r>
                  <a:rPr lang="es-ES" baseline="0"/>
                  <a:t> Acumulada (%)</a:t>
                </a:r>
                <a:endParaRPr lang="es-E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96238848"/>
        <c:crosses val="autoZero"/>
        <c:crossBetween val="midCat"/>
        <c:majorUnit val="10"/>
        <c:minorUnit val="4"/>
      </c:valAx>
      <c:valAx>
        <c:axId val="29623884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Cota</a:t>
                </a:r>
                <a:r>
                  <a:rPr lang="es-ES" baseline="0"/>
                  <a:t> (m)</a:t>
                </a:r>
                <a:endParaRPr lang="es-E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96238064"/>
        <c:crosses val="autoZero"/>
        <c:crossBetween val="midCat"/>
        <c:minorUnit val="1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3E3D2D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DD8DF-3D73-4234-B57E-621CEBCA944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0BF209C-628B-4060-B4DC-CAB63DACE846}">
      <dgm:prSet phldrT="[Texto]"/>
      <dgm:spPr/>
      <dgm:t>
        <a:bodyPr/>
        <a:lstStyle/>
        <a:p>
          <a:r>
            <a:rPr lang="es-ES" dirty="0" smtClean="0"/>
            <a:t>En la </a:t>
          </a:r>
          <a:r>
            <a:rPr lang="es-ES" dirty="0" err="1" smtClean="0"/>
            <a:t>microcuenca</a:t>
          </a:r>
          <a:r>
            <a:rPr lang="es-ES" dirty="0" smtClean="0"/>
            <a:t> del río Cristal los años que se registraron las mayores crecidas fueron: en 1973, 1982-83 y 1997, año en que se produjeron la mayor cantidad de daños materiales (Medrano, 2004).</a:t>
          </a:r>
          <a:endParaRPr lang="es-EC" dirty="0"/>
        </a:p>
      </dgm:t>
    </dgm:pt>
    <dgm:pt modelId="{01742ADF-E0BC-477F-9D44-289F2C7C72EC}" type="parTrans" cxnId="{0FEFC234-2D5C-4DFC-A5D8-1FDB90D1C99A}">
      <dgm:prSet/>
      <dgm:spPr/>
      <dgm:t>
        <a:bodyPr/>
        <a:lstStyle/>
        <a:p>
          <a:endParaRPr lang="es-EC"/>
        </a:p>
      </dgm:t>
    </dgm:pt>
    <dgm:pt modelId="{09928B1F-DC02-4641-AFCA-5ABA22FDD788}" type="sibTrans" cxnId="{0FEFC234-2D5C-4DFC-A5D8-1FDB90D1C99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C"/>
        </a:p>
      </dgm:t>
    </dgm:pt>
    <dgm:pt modelId="{DFB6DA59-3108-485A-841E-C881753ACCF1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 smtClean="0"/>
            <a:t>En las últimas décadas se han producido daños por inundaciones en zonas pobladas de la micro cuenca del río Cristal, debido a su régimen pluvial y al fenómeno de El Niño (SNGR, 2013).</a:t>
          </a:r>
          <a:endParaRPr lang="es-EC" dirty="0"/>
        </a:p>
      </dgm:t>
    </dgm:pt>
    <dgm:pt modelId="{8A1EE498-55B6-4207-B17C-602DEEC910C6}" type="parTrans" cxnId="{2642F152-D0B1-49DB-9614-032EF6CC9696}">
      <dgm:prSet/>
      <dgm:spPr/>
      <dgm:t>
        <a:bodyPr/>
        <a:lstStyle/>
        <a:p>
          <a:endParaRPr lang="es-EC"/>
        </a:p>
      </dgm:t>
    </dgm:pt>
    <dgm:pt modelId="{021D6BEE-CFB6-4F10-9430-69B5070C697A}" type="sibTrans" cxnId="{2642F152-D0B1-49DB-9614-032EF6CC9696}">
      <dgm:prSet/>
      <dgm:spPr/>
      <dgm:t>
        <a:bodyPr/>
        <a:lstStyle/>
        <a:p>
          <a:endParaRPr lang="es-EC"/>
        </a:p>
      </dgm:t>
    </dgm:pt>
    <dgm:pt modelId="{3EE1B751-2F92-426C-A5CE-5F8EA617346B}">
      <dgm:prSet phldrT="[Texto]"/>
      <dgm:spPr/>
      <dgm:t>
        <a:bodyPr/>
        <a:lstStyle/>
        <a:p>
          <a:r>
            <a:rPr lang="es-ES" dirty="0" smtClean="0"/>
            <a:t>Así mismo, anualmente entre los años 2009 al 2013 la zona sufrió inundaciones y desbordamientos con un impacto significativo en las zonas (SNGR, 2013).</a:t>
          </a:r>
          <a:endParaRPr lang="es-EC" dirty="0"/>
        </a:p>
      </dgm:t>
    </dgm:pt>
    <dgm:pt modelId="{14FFF44F-C308-46B6-AAAB-001E07EB0171}" type="parTrans" cxnId="{7834AF6C-DD8A-4C53-BB85-B09AD3C27D58}">
      <dgm:prSet/>
      <dgm:spPr/>
      <dgm:t>
        <a:bodyPr/>
        <a:lstStyle/>
        <a:p>
          <a:endParaRPr lang="es-MX"/>
        </a:p>
      </dgm:t>
    </dgm:pt>
    <dgm:pt modelId="{B5720A38-CD38-4198-8533-6F3A4721C925}" type="sibTrans" cxnId="{7834AF6C-DD8A-4C53-BB85-B09AD3C27D58}">
      <dgm:prSet/>
      <dgm:spPr/>
      <dgm:t>
        <a:bodyPr/>
        <a:lstStyle/>
        <a:p>
          <a:endParaRPr lang="es-MX"/>
        </a:p>
      </dgm:t>
    </dgm:pt>
    <dgm:pt modelId="{13EBE6A6-60A8-4013-9AB8-15E057B69AA7}">
      <dgm:prSet phldrT="[Texto]"/>
      <dgm:spPr/>
      <dgm:t>
        <a:bodyPr/>
        <a:lstStyle/>
        <a:p>
          <a:r>
            <a:rPr lang="es-EC" dirty="0" smtClean="0"/>
            <a:t>En la </a:t>
          </a:r>
          <a:r>
            <a:rPr lang="es-EC" dirty="0" err="1" smtClean="0"/>
            <a:t>Microcuenca</a:t>
          </a:r>
          <a:r>
            <a:rPr lang="es-EC" dirty="0" smtClean="0"/>
            <a:t> del río Cristal, hubo perdidas de 720 Ha de cultivos (MAGAP, 2014).</a:t>
          </a:r>
          <a:endParaRPr lang="es-EC" dirty="0"/>
        </a:p>
      </dgm:t>
    </dgm:pt>
    <dgm:pt modelId="{4B65B3EB-54FB-49F8-B807-1D0B1A8CCA17}" type="parTrans" cxnId="{C99880A3-840A-4BC9-AB55-30228C243E2E}">
      <dgm:prSet/>
      <dgm:spPr/>
      <dgm:t>
        <a:bodyPr/>
        <a:lstStyle/>
        <a:p>
          <a:endParaRPr lang="es-MX"/>
        </a:p>
      </dgm:t>
    </dgm:pt>
    <dgm:pt modelId="{B032ADD7-A526-4E02-A74C-379D223ECA66}" type="sibTrans" cxnId="{C99880A3-840A-4BC9-AB55-30228C243E2E}">
      <dgm:prSet/>
      <dgm:spPr/>
      <dgm:t>
        <a:bodyPr/>
        <a:lstStyle/>
        <a:p>
          <a:endParaRPr lang="es-MX"/>
        </a:p>
      </dgm:t>
    </dgm:pt>
    <dgm:pt modelId="{4CB9A066-507F-44ED-BE26-F2FA54E33C00}" type="pres">
      <dgm:prSet presAssocID="{F48DD8DF-3D73-4234-B57E-621CEBCA94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C701651-B00D-4B05-B468-5954FE353578}" type="pres">
      <dgm:prSet presAssocID="{F48DD8DF-3D73-4234-B57E-621CEBCA9448}" presName="Name1" presStyleCnt="0"/>
      <dgm:spPr/>
    </dgm:pt>
    <dgm:pt modelId="{54A52743-644D-4BE9-8A6C-A2CBC9C6057B}" type="pres">
      <dgm:prSet presAssocID="{F48DD8DF-3D73-4234-B57E-621CEBCA9448}" presName="cycle" presStyleCnt="0"/>
      <dgm:spPr/>
    </dgm:pt>
    <dgm:pt modelId="{7B39F7F7-30D1-41A7-9D11-2B6632FD097B}" type="pres">
      <dgm:prSet presAssocID="{F48DD8DF-3D73-4234-B57E-621CEBCA9448}" presName="srcNode" presStyleLbl="node1" presStyleIdx="0" presStyleCnt="4"/>
      <dgm:spPr/>
    </dgm:pt>
    <dgm:pt modelId="{CC5ED88A-17E4-44EB-85D6-10ED7E9F4282}" type="pres">
      <dgm:prSet presAssocID="{F48DD8DF-3D73-4234-B57E-621CEBCA9448}" presName="conn" presStyleLbl="parChTrans1D2" presStyleIdx="0" presStyleCnt="1"/>
      <dgm:spPr/>
      <dgm:t>
        <a:bodyPr/>
        <a:lstStyle/>
        <a:p>
          <a:endParaRPr lang="es-EC"/>
        </a:p>
      </dgm:t>
    </dgm:pt>
    <dgm:pt modelId="{446361FB-62E5-464D-BB35-B653B8437774}" type="pres">
      <dgm:prSet presAssocID="{F48DD8DF-3D73-4234-B57E-621CEBCA9448}" presName="extraNode" presStyleLbl="node1" presStyleIdx="0" presStyleCnt="4"/>
      <dgm:spPr/>
    </dgm:pt>
    <dgm:pt modelId="{839C4134-2927-42DC-9AE6-B754B4FF61F4}" type="pres">
      <dgm:prSet presAssocID="{F48DD8DF-3D73-4234-B57E-621CEBCA9448}" presName="dstNode" presStyleLbl="node1" presStyleIdx="0" presStyleCnt="4"/>
      <dgm:spPr/>
    </dgm:pt>
    <dgm:pt modelId="{0FE93E59-E90C-42B5-A9FE-1E0F39FBCD56}" type="pres">
      <dgm:prSet presAssocID="{A0BF209C-628B-4060-B4DC-CAB63DACE8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AC157-C3F1-4729-9EFD-0017A9107236}" type="pres">
      <dgm:prSet presAssocID="{A0BF209C-628B-4060-B4DC-CAB63DACE846}" presName="accent_1" presStyleCnt="0"/>
      <dgm:spPr/>
    </dgm:pt>
    <dgm:pt modelId="{945A44A5-53F4-41A4-9F86-CF516C747CCF}" type="pres">
      <dgm:prSet presAssocID="{A0BF209C-628B-4060-B4DC-CAB63DACE846}" presName="accentRepeatNode" presStyleLbl="solidFgAcc1" presStyleIdx="0" presStyleCnt="4"/>
      <dgm:spPr/>
    </dgm:pt>
    <dgm:pt modelId="{03C6AE09-4680-4F98-BD1F-DD079CC6106D}" type="pres">
      <dgm:prSet presAssocID="{3EE1B751-2F92-426C-A5CE-5F8EA617346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B21420-8008-4E66-B1A1-1F0BE33076F5}" type="pres">
      <dgm:prSet presAssocID="{3EE1B751-2F92-426C-A5CE-5F8EA617346B}" presName="accent_2" presStyleCnt="0"/>
      <dgm:spPr/>
    </dgm:pt>
    <dgm:pt modelId="{EB867457-DECD-4C74-8FEF-35B7BD8903ED}" type="pres">
      <dgm:prSet presAssocID="{3EE1B751-2F92-426C-A5CE-5F8EA617346B}" presName="accentRepeatNode" presStyleLbl="solidFgAcc1" presStyleIdx="1" presStyleCnt="4"/>
      <dgm:spPr/>
    </dgm:pt>
    <dgm:pt modelId="{DFBB2352-E38E-47D2-9A66-FCF2572ED0F7}" type="pres">
      <dgm:prSet presAssocID="{13EBE6A6-60A8-4013-9AB8-15E057B69AA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512BE1-670B-49FA-BBE4-186EE9C97BA8}" type="pres">
      <dgm:prSet presAssocID="{13EBE6A6-60A8-4013-9AB8-15E057B69AA7}" presName="accent_3" presStyleCnt="0"/>
      <dgm:spPr/>
    </dgm:pt>
    <dgm:pt modelId="{FB002208-BD98-406F-87B2-1810D31FD16C}" type="pres">
      <dgm:prSet presAssocID="{13EBE6A6-60A8-4013-9AB8-15E057B69AA7}" presName="accentRepeatNode" presStyleLbl="solidFgAcc1" presStyleIdx="2" presStyleCnt="4"/>
      <dgm:spPr/>
    </dgm:pt>
    <dgm:pt modelId="{51B7EB36-618A-4A15-BB77-65EF2D0802AB}" type="pres">
      <dgm:prSet presAssocID="{DFB6DA59-3108-485A-841E-C881753ACC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D5A1C8-790D-4C8E-8840-A428D8D9DA5D}" type="pres">
      <dgm:prSet presAssocID="{DFB6DA59-3108-485A-841E-C881753ACCF1}" presName="accent_4" presStyleCnt="0"/>
      <dgm:spPr/>
    </dgm:pt>
    <dgm:pt modelId="{2F9E5CF6-91C3-40A5-838C-ACFA09AEA745}" type="pres">
      <dgm:prSet presAssocID="{DFB6DA59-3108-485A-841E-C881753ACCF1}" presName="accentRepeatNode" presStyleLbl="solidFgAcc1" presStyleIdx="3" presStyleCnt="4"/>
      <dgm:spPr/>
    </dgm:pt>
  </dgm:ptLst>
  <dgm:cxnLst>
    <dgm:cxn modelId="{F0A2C4CA-D858-4074-A45E-0BD912CEFADD}" type="presOf" srcId="{F48DD8DF-3D73-4234-B57E-621CEBCA9448}" destId="{4CB9A066-507F-44ED-BE26-F2FA54E33C00}" srcOrd="0" destOrd="0" presId="urn:microsoft.com/office/officeart/2008/layout/VerticalCurvedList"/>
    <dgm:cxn modelId="{E21BBB8B-C664-46F8-BFB7-680A56CDBED9}" type="presOf" srcId="{DFB6DA59-3108-485A-841E-C881753ACCF1}" destId="{51B7EB36-618A-4A15-BB77-65EF2D0802AB}" srcOrd="0" destOrd="0" presId="urn:microsoft.com/office/officeart/2008/layout/VerticalCurvedList"/>
    <dgm:cxn modelId="{F5F6FB68-E267-4929-91E9-1D6F90AD5C20}" type="presOf" srcId="{13EBE6A6-60A8-4013-9AB8-15E057B69AA7}" destId="{DFBB2352-E38E-47D2-9A66-FCF2572ED0F7}" srcOrd="0" destOrd="0" presId="urn:microsoft.com/office/officeart/2008/layout/VerticalCurvedList"/>
    <dgm:cxn modelId="{B36BEBF5-526E-4947-8A44-C17738008E5D}" type="presOf" srcId="{A0BF209C-628B-4060-B4DC-CAB63DACE846}" destId="{0FE93E59-E90C-42B5-A9FE-1E0F39FBCD56}" srcOrd="0" destOrd="0" presId="urn:microsoft.com/office/officeart/2008/layout/VerticalCurvedList"/>
    <dgm:cxn modelId="{A88D668F-A673-4CB5-BBEA-46DFDACEF3BB}" type="presOf" srcId="{09928B1F-DC02-4641-AFCA-5ABA22FDD788}" destId="{CC5ED88A-17E4-44EB-85D6-10ED7E9F4282}" srcOrd="0" destOrd="0" presId="urn:microsoft.com/office/officeart/2008/layout/VerticalCurvedList"/>
    <dgm:cxn modelId="{5C8DA459-64BB-42C4-A499-4F0D2C2D57CF}" type="presOf" srcId="{3EE1B751-2F92-426C-A5CE-5F8EA617346B}" destId="{03C6AE09-4680-4F98-BD1F-DD079CC6106D}" srcOrd="0" destOrd="0" presId="urn:microsoft.com/office/officeart/2008/layout/VerticalCurvedList"/>
    <dgm:cxn modelId="{C99880A3-840A-4BC9-AB55-30228C243E2E}" srcId="{F48DD8DF-3D73-4234-B57E-621CEBCA9448}" destId="{13EBE6A6-60A8-4013-9AB8-15E057B69AA7}" srcOrd="2" destOrd="0" parTransId="{4B65B3EB-54FB-49F8-B807-1D0B1A8CCA17}" sibTransId="{B032ADD7-A526-4E02-A74C-379D223ECA66}"/>
    <dgm:cxn modelId="{0FEFC234-2D5C-4DFC-A5D8-1FDB90D1C99A}" srcId="{F48DD8DF-3D73-4234-B57E-621CEBCA9448}" destId="{A0BF209C-628B-4060-B4DC-CAB63DACE846}" srcOrd="0" destOrd="0" parTransId="{01742ADF-E0BC-477F-9D44-289F2C7C72EC}" sibTransId="{09928B1F-DC02-4641-AFCA-5ABA22FDD788}"/>
    <dgm:cxn modelId="{2642F152-D0B1-49DB-9614-032EF6CC9696}" srcId="{F48DD8DF-3D73-4234-B57E-621CEBCA9448}" destId="{DFB6DA59-3108-485A-841E-C881753ACCF1}" srcOrd="3" destOrd="0" parTransId="{8A1EE498-55B6-4207-B17C-602DEEC910C6}" sibTransId="{021D6BEE-CFB6-4F10-9430-69B5070C697A}"/>
    <dgm:cxn modelId="{7834AF6C-DD8A-4C53-BB85-B09AD3C27D58}" srcId="{F48DD8DF-3D73-4234-B57E-621CEBCA9448}" destId="{3EE1B751-2F92-426C-A5CE-5F8EA617346B}" srcOrd="1" destOrd="0" parTransId="{14FFF44F-C308-46B6-AAAB-001E07EB0171}" sibTransId="{B5720A38-CD38-4198-8533-6F3A4721C925}"/>
    <dgm:cxn modelId="{7E3C9534-0C19-4B84-BE48-0309CA24110E}" type="presParOf" srcId="{4CB9A066-507F-44ED-BE26-F2FA54E33C00}" destId="{8C701651-B00D-4B05-B468-5954FE353578}" srcOrd="0" destOrd="0" presId="urn:microsoft.com/office/officeart/2008/layout/VerticalCurvedList"/>
    <dgm:cxn modelId="{B219B109-758D-4086-ACD6-465A6F38BC20}" type="presParOf" srcId="{8C701651-B00D-4B05-B468-5954FE353578}" destId="{54A52743-644D-4BE9-8A6C-A2CBC9C6057B}" srcOrd="0" destOrd="0" presId="urn:microsoft.com/office/officeart/2008/layout/VerticalCurvedList"/>
    <dgm:cxn modelId="{545AC6B9-4B61-4AC4-8B96-9664C64F27E1}" type="presParOf" srcId="{54A52743-644D-4BE9-8A6C-A2CBC9C6057B}" destId="{7B39F7F7-30D1-41A7-9D11-2B6632FD097B}" srcOrd="0" destOrd="0" presId="urn:microsoft.com/office/officeart/2008/layout/VerticalCurvedList"/>
    <dgm:cxn modelId="{8BFC8C9B-6821-4878-B322-055650126EDD}" type="presParOf" srcId="{54A52743-644D-4BE9-8A6C-A2CBC9C6057B}" destId="{CC5ED88A-17E4-44EB-85D6-10ED7E9F4282}" srcOrd="1" destOrd="0" presId="urn:microsoft.com/office/officeart/2008/layout/VerticalCurvedList"/>
    <dgm:cxn modelId="{E7672EF5-C3A9-49AC-976B-4E45FC4487B7}" type="presParOf" srcId="{54A52743-644D-4BE9-8A6C-A2CBC9C6057B}" destId="{446361FB-62E5-464D-BB35-B653B8437774}" srcOrd="2" destOrd="0" presId="urn:microsoft.com/office/officeart/2008/layout/VerticalCurvedList"/>
    <dgm:cxn modelId="{D0011792-D9BC-401E-BB94-21E7571DBB07}" type="presParOf" srcId="{54A52743-644D-4BE9-8A6C-A2CBC9C6057B}" destId="{839C4134-2927-42DC-9AE6-B754B4FF61F4}" srcOrd="3" destOrd="0" presId="urn:microsoft.com/office/officeart/2008/layout/VerticalCurvedList"/>
    <dgm:cxn modelId="{69A44CA5-09C1-459D-B50C-5D4A661BBA37}" type="presParOf" srcId="{8C701651-B00D-4B05-B468-5954FE353578}" destId="{0FE93E59-E90C-42B5-A9FE-1E0F39FBCD56}" srcOrd="1" destOrd="0" presId="urn:microsoft.com/office/officeart/2008/layout/VerticalCurvedList"/>
    <dgm:cxn modelId="{6B91459B-2F96-4738-BC73-42E8DED3B999}" type="presParOf" srcId="{8C701651-B00D-4B05-B468-5954FE353578}" destId="{713AC157-C3F1-4729-9EFD-0017A9107236}" srcOrd="2" destOrd="0" presId="urn:microsoft.com/office/officeart/2008/layout/VerticalCurvedList"/>
    <dgm:cxn modelId="{28C24F79-DBD9-4A0A-B396-19848839FC7E}" type="presParOf" srcId="{713AC157-C3F1-4729-9EFD-0017A9107236}" destId="{945A44A5-53F4-41A4-9F86-CF516C747CCF}" srcOrd="0" destOrd="0" presId="urn:microsoft.com/office/officeart/2008/layout/VerticalCurvedList"/>
    <dgm:cxn modelId="{BE6E4E06-4250-4CAE-915E-78504D37D854}" type="presParOf" srcId="{8C701651-B00D-4B05-B468-5954FE353578}" destId="{03C6AE09-4680-4F98-BD1F-DD079CC6106D}" srcOrd="3" destOrd="0" presId="urn:microsoft.com/office/officeart/2008/layout/VerticalCurvedList"/>
    <dgm:cxn modelId="{A339F0E2-3A9B-4F14-9499-B744C415AA0C}" type="presParOf" srcId="{8C701651-B00D-4B05-B468-5954FE353578}" destId="{37B21420-8008-4E66-B1A1-1F0BE33076F5}" srcOrd="4" destOrd="0" presId="urn:microsoft.com/office/officeart/2008/layout/VerticalCurvedList"/>
    <dgm:cxn modelId="{3F2599E4-082A-471F-AC52-E569A0BE8693}" type="presParOf" srcId="{37B21420-8008-4E66-B1A1-1F0BE33076F5}" destId="{EB867457-DECD-4C74-8FEF-35B7BD8903ED}" srcOrd="0" destOrd="0" presId="urn:microsoft.com/office/officeart/2008/layout/VerticalCurvedList"/>
    <dgm:cxn modelId="{82800946-3197-432B-97E2-257A61FB3C2F}" type="presParOf" srcId="{8C701651-B00D-4B05-B468-5954FE353578}" destId="{DFBB2352-E38E-47D2-9A66-FCF2572ED0F7}" srcOrd="5" destOrd="0" presId="urn:microsoft.com/office/officeart/2008/layout/VerticalCurvedList"/>
    <dgm:cxn modelId="{9FCF2EFB-9C88-4E2D-A061-68207D25057B}" type="presParOf" srcId="{8C701651-B00D-4B05-B468-5954FE353578}" destId="{72512BE1-670B-49FA-BBE4-186EE9C97BA8}" srcOrd="6" destOrd="0" presId="urn:microsoft.com/office/officeart/2008/layout/VerticalCurvedList"/>
    <dgm:cxn modelId="{181EFB02-0E44-41B3-9A3C-5CD5680A15F5}" type="presParOf" srcId="{72512BE1-670B-49FA-BBE4-186EE9C97BA8}" destId="{FB002208-BD98-406F-87B2-1810D31FD16C}" srcOrd="0" destOrd="0" presId="urn:microsoft.com/office/officeart/2008/layout/VerticalCurvedList"/>
    <dgm:cxn modelId="{42E1356D-A01C-4330-AA0B-3F22CF078405}" type="presParOf" srcId="{8C701651-B00D-4B05-B468-5954FE353578}" destId="{51B7EB36-618A-4A15-BB77-65EF2D0802AB}" srcOrd="7" destOrd="0" presId="urn:microsoft.com/office/officeart/2008/layout/VerticalCurvedList"/>
    <dgm:cxn modelId="{EE2DADAF-0390-4417-B211-CD16E27EE253}" type="presParOf" srcId="{8C701651-B00D-4B05-B468-5954FE353578}" destId="{42D5A1C8-790D-4C8E-8840-A428D8D9DA5D}" srcOrd="8" destOrd="0" presId="urn:microsoft.com/office/officeart/2008/layout/VerticalCurvedList"/>
    <dgm:cxn modelId="{30F5F9F9-D99B-4BBA-8842-19A723B27651}" type="presParOf" srcId="{42D5A1C8-790D-4C8E-8840-A428D8D9DA5D}" destId="{2F9E5CF6-91C3-40A5-838C-ACFA09AEA7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F23B4-34F3-47B9-A5FE-5345DF3AD8E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195670B-5453-4E9B-8087-550D5813EB6F}">
      <dgm:prSet phldrT="[Texto]"/>
      <dgm:spPr/>
      <dgm:t>
        <a:bodyPr/>
        <a:lstStyle/>
        <a:p>
          <a:r>
            <a:rPr lang="es-ES" dirty="0" smtClean="0"/>
            <a:t>Celdas, células, o tésales (regularmente pixeles)</a:t>
          </a:r>
          <a:endParaRPr lang="es-MX" dirty="0"/>
        </a:p>
      </dgm:t>
    </dgm:pt>
    <dgm:pt modelId="{70DDF333-31BA-42F7-8927-DAD985B055E9}" type="parTrans" cxnId="{95086203-5DB0-45A7-8AE4-A224F2B2EA4C}">
      <dgm:prSet/>
      <dgm:spPr/>
      <dgm:t>
        <a:bodyPr/>
        <a:lstStyle/>
        <a:p>
          <a:endParaRPr lang="es-MX"/>
        </a:p>
      </dgm:t>
    </dgm:pt>
    <dgm:pt modelId="{DC35626B-C753-4029-90FC-DE0717016C28}" type="sibTrans" cxnId="{95086203-5DB0-45A7-8AE4-A224F2B2EA4C}">
      <dgm:prSet/>
      <dgm:spPr/>
      <dgm:t>
        <a:bodyPr/>
        <a:lstStyle/>
        <a:p>
          <a:endParaRPr lang="es-MX"/>
        </a:p>
      </dgm:t>
    </dgm:pt>
    <dgm:pt modelId="{0E58F91F-6445-47F7-9271-1B4ABAEE37F2}">
      <dgm:prSet phldrT="[Texto]"/>
      <dgm:spPr/>
      <dgm:t>
        <a:bodyPr/>
        <a:lstStyle/>
        <a:p>
          <a:r>
            <a:rPr lang="es-ES" dirty="0" smtClean="0"/>
            <a:t>Tienen conectividad local</a:t>
          </a:r>
          <a:endParaRPr lang="es-MX" dirty="0"/>
        </a:p>
      </dgm:t>
    </dgm:pt>
    <dgm:pt modelId="{7CC01BC8-A9C7-4CB4-A1A1-727B96D9FD79}" type="parTrans" cxnId="{E82069F4-9245-4F7C-BAC7-D013959E211A}">
      <dgm:prSet/>
      <dgm:spPr/>
      <dgm:t>
        <a:bodyPr/>
        <a:lstStyle/>
        <a:p>
          <a:endParaRPr lang="es-MX"/>
        </a:p>
      </dgm:t>
    </dgm:pt>
    <dgm:pt modelId="{87F9C9C5-3367-42A2-8044-E822BE11F4F8}" type="sibTrans" cxnId="{E82069F4-9245-4F7C-BAC7-D013959E211A}">
      <dgm:prSet/>
      <dgm:spPr/>
      <dgm:t>
        <a:bodyPr/>
        <a:lstStyle/>
        <a:p>
          <a:endParaRPr lang="es-MX"/>
        </a:p>
      </dgm:t>
    </dgm:pt>
    <dgm:pt modelId="{E6AC79A3-3D29-4A61-9F2B-B2E6691170F3}">
      <dgm:prSet phldrT="[Texto]"/>
      <dgm:spPr/>
      <dgm:t>
        <a:bodyPr/>
        <a:lstStyle/>
        <a:p>
          <a:r>
            <a:rPr lang="es-ES" dirty="0" smtClean="0"/>
            <a:t>Su estado es dinámico y puede cambiar</a:t>
          </a:r>
          <a:endParaRPr lang="es-MX" dirty="0"/>
        </a:p>
      </dgm:t>
    </dgm:pt>
    <dgm:pt modelId="{BB09B14B-6A52-4D21-B35E-2B6935A640A7}" type="parTrans" cxnId="{C8215A79-735B-4F3D-8ED1-79CFAAB2BB8F}">
      <dgm:prSet/>
      <dgm:spPr/>
      <dgm:t>
        <a:bodyPr/>
        <a:lstStyle/>
        <a:p>
          <a:endParaRPr lang="es-MX"/>
        </a:p>
      </dgm:t>
    </dgm:pt>
    <dgm:pt modelId="{8DFAAA89-4695-4278-9D4E-D0076AFD8660}" type="sibTrans" cxnId="{C8215A79-735B-4F3D-8ED1-79CFAAB2BB8F}">
      <dgm:prSet/>
      <dgm:spPr/>
      <dgm:t>
        <a:bodyPr/>
        <a:lstStyle/>
        <a:p>
          <a:endParaRPr lang="es-MX"/>
        </a:p>
      </dgm:t>
    </dgm:pt>
    <dgm:pt modelId="{E49E33DF-DBE3-4ADD-9572-7FA449785C47}">
      <dgm:prSet phldrT="[Texto]"/>
      <dgm:spPr/>
      <dgm:t>
        <a:bodyPr/>
        <a:lstStyle/>
        <a:p>
          <a:r>
            <a:rPr lang="es-MX" dirty="0" smtClean="0"/>
            <a:t>El cambio esta dado en función de una regla de transición</a:t>
          </a:r>
          <a:endParaRPr lang="es-MX" dirty="0"/>
        </a:p>
      </dgm:t>
    </dgm:pt>
    <dgm:pt modelId="{06ACB470-D6AC-41ED-AAE3-F42FD7004554}" type="parTrans" cxnId="{6D2AA622-29B2-4D31-9B14-C1CD4DB1AF12}">
      <dgm:prSet/>
      <dgm:spPr/>
      <dgm:t>
        <a:bodyPr/>
        <a:lstStyle/>
        <a:p>
          <a:endParaRPr lang="es-MX"/>
        </a:p>
      </dgm:t>
    </dgm:pt>
    <dgm:pt modelId="{8B9198FF-7379-4AB4-A8B7-AAC078BE375A}" type="sibTrans" cxnId="{6D2AA622-29B2-4D31-9B14-C1CD4DB1AF12}">
      <dgm:prSet/>
      <dgm:spPr/>
      <dgm:t>
        <a:bodyPr/>
        <a:lstStyle/>
        <a:p>
          <a:endParaRPr lang="es-MX"/>
        </a:p>
      </dgm:t>
    </dgm:pt>
    <dgm:pt modelId="{7E397DF7-E552-43E2-A38C-A99175E69AA6}">
      <dgm:prSet phldrT="[Texto]"/>
      <dgm:spPr/>
      <dgm:t>
        <a:bodyPr/>
        <a:lstStyle/>
        <a:p>
          <a:r>
            <a:rPr lang="es-MX" dirty="0" smtClean="0"/>
            <a:t>Cambios individuales, continuos, F(t)</a:t>
          </a:r>
          <a:endParaRPr lang="es-MX" dirty="0"/>
        </a:p>
      </dgm:t>
    </dgm:pt>
    <dgm:pt modelId="{9212292B-EEFE-45EF-B304-ECDCB8D596A6}" type="parTrans" cxnId="{628584E6-87EC-425C-A9CD-E82088CED63E}">
      <dgm:prSet/>
      <dgm:spPr/>
      <dgm:t>
        <a:bodyPr/>
        <a:lstStyle/>
        <a:p>
          <a:endParaRPr lang="es-MX"/>
        </a:p>
      </dgm:t>
    </dgm:pt>
    <dgm:pt modelId="{12221312-D7B6-4B75-8F58-4733648FF205}" type="sibTrans" cxnId="{628584E6-87EC-425C-A9CD-E82088CED63E}">
      <dgm:prSet/>
      <dgm:spPr/>
      <dgm:t>
        <a:bodyPr/>
        <a:lstStyle/>
        <a:p>
          <a:endParaRPr lang="es-MX"/>
        </a:p>
      </dgm:t>
    </dgm:pt>
    <dgm:pt modelId="{8245BD53-79FF-4084-9DEF-257F39D37B15}">
      <dgm:prSet phldrT="[Texto]"/>
      <dgm:spPr/>
      <dgm:t>
        <a:bodyPr/>
        <a:lstStyle/>
        <a:p>
          <a:r>
            <a:rPr lang="es-ES" dirty="0" smtClean="0"/>
            <a:t>Evolucionan en tiempos y espacios discretos</a:t>
          </a:r>
          <a:endParaRPr lang="es-MX" dirty="0"/>
        </a:p>
      </dgm:t>
    </dgm:pt>
    <dgm:pt modelId="{37F3D920-AA29-436A-903D-12965C16CD97}" type="parTrans" cxnId="{988AC55B-EBC6-452E-BBBE-5DF3EF2A9D6C}">
      <dgm:prSet/>
      <dgm:spPr/>
      <dgm:t>
        <a:bodyPr/>
        <a:lstStyle/>
        <a:p>
          <a:endParaRPr lang="es-MX"/>
        </a:p>
      </dgm:t>
    </dgm:pt>
    <dgm:pt modelId="{C1C3E6C3-4963-4C41-9902-F47021A425AF}" type="sibTrans" cxnId="{988AC55B-EBC6-452E-BBBE-5DF3EF2A9D6C}">
      <dgm:prSet/>
      <dgm:spPr/>
      <dgm:t>
        <a:bodyPr/>
        <a:lstStyle/>
        <a:p>
          <a:endParaRPr lang="es-MX"/>
        </a:p>
      </dgm:t>
    </dgm:pt>
    <dgm:pt modelId="{F60F1ADB-DD80-403D-93A4-60EF0AA4F741}" type="pres">
      <dgm:prSet presAssocID="{1DBF23B4-34F3-47B9-A5FE-5345DF3AD8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D02081-7275-40A5-B947-89CE7093CEF1}" type="pres">
      <dgm:prSet presAssocID="{9195670B-5453-4E9B-8087-550D5813EB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B7B583-CD51-490A-9449-79AAD079D417}" type="pres">
      <dgm:prSet presAssocID="{DC35626B-C753-4029-90FC-DE0717016C28}" presName="sibTrans" presStyleLbl="sibTrans1D1" presStyleIdx="0" presStyleCnt="5"/>
      <dgm:spPr/>
      <dgm:t>
        <a:bodyPr/>
        <a:lstStyle/>
        <a:p>
          <a:endParaRPr lang="es-MX"/>
        </a:p>
      </dgm:t>
    </dgm:pt>
    <dgm:pt modelId="{629803EF-4AC5-4FC0-9806-26691B1A1FDB}" type="pres">
      <dgm:prSet presAssocID="{DC35626B-C753-4029-90FC-DE0717016C28}" presName="connectorText" presStyleLbl="sibTrans1D1" presStyleIdx="0" presStyleCnt="5"/>
      <dgm:spPr/>
      <dgm:t>
        <a:bodyPr/>
        <a:lstStyle/>
        <a:p>
          <a:endParaRPr lang="es-MX"/>
        </a:p>
      </dgm:t>
    </dgm:pt>
    <dgm:pt modelId="{4EB1CDFA-B048-44C3-B092-1C6648CC45A5}" type="pres">
      <dgm:prSet presAssocID="{0E58F91F-6445-47F7-9271-1B4ABAEE37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FD5FF8-4D2A-4389-BA65-F2E6D5FA699E}" type="pres">
      <dgm:prSet presAssocID="{87F9C9C5-3367-42A2-8044-E822BE11F4F8}" presName="sibTrans" presStyleLbl="sibTrans1D1" presStyleIdx="1" presStyleCnt="5"/>
      <dgm:spPr/>
      <dgm:t>
        <a:bodyPr/>
        <a:lstStyle/>
        <a:p>
          <a:endParaRPr lang="es-MX"/>
        </a:p>
      </dgm:t>
    </dgm:pt>
    <dgm:pt modelId="{2FD1617C-3F00-46EF-83A2-11AA2E6A0996}" type="pres">
      <dgm:prSet presAssocID="{87F9C9C5-3367-42A2-8044-E822BE11F4F8}" presName="connectorText" presStyleLbl="sibTrans1D1" presStyleIdx="1" presStyleCnt="5"/>
      <dgm:spPr/>
      <dgm:t>
        <a:bodyPr/>
        <a:lstStyle/>
        <a:p>
          <a:endParaRPr lang="es-MX"/>
        </a:p>
      </dgm:t>
    </dgm:pt>
    <dgm:pt modelId="{F8B7D6E5-55B2-4BC8-A862-2D0CD11C28A3}" type="pres">
      <dgm:prSet presAssocID="{E6AC79A3-3D29-4A61-9F2B-B2E6691170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311AF5-8662-4FDE-AE8D-0792B700B874}" type="pres">
      <dgm:prSet presAssocID="{8DFAAA89-4695-4278-9D4E-D0076AFD8660}" presName="sibTrans" presStyleLbl="sibTrans1D1" presStyleIdx="2" presStyleCnt="5"/>
      <dgm:spPr/>
      <dgm:t>
        <a:bodyPr/>
        <a:lstStyle/>
        <a:p>
          <a:endParaRPr lang="es-MX"/>
        </a:p>
      </dgm:t>
    </dgm:pt>
    <dgm:pt modelId="{1C2B0844-3B68-4ACB-B8BB-EB90BF089739}" type="pres">
      <dgm:prSet presAssocID="{8DFAAA89-4695-4278-9D4E-D0076AFD8660}" presName="connectorText" presStyleLbl="sibTrans1D1" presStyleIdx="2" presStyleCnt="5"/>
      <dgm:spPr/>
      <dgm:t>
        <a:bodyPr/>
        <a:lstStyle/>
        <a:p>
          <a:endParaRPr lang="es-MX"/>
        </a:p>
      </dgm:t>
    </dgm:pt>
    <dgm:pt modelId="{1FA81CCF-CA3B-4794-AC3B-32F34F698DD9}" type="pres">
      <dgm:prSet presAssocID="{E49E33DF-DBE3-4ADD-9572-7FA449785C4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5EBCB1-A90D-491F-B040-081E3C1683BC}" type="pres">
      <dgm:prSet presAssocID="{8B9198FF-7379-4AB4-A8B7-AAC078BE375A}" presName="sibTrans" presStyleLbl="sibTrans1D1" presStyleIdx="3" presStyleCnt="5"/>
      <dgm:spPr/>
      <dgm:t>
        <a:bodyPr/>
        <a:lstStyle/>
        <a:p>
          <a:endParaRPr lang="es-MX"/>
        </a:p>
      </dgm:t>
    </dgm:pt>
    <dgm:pt modelId="{6C890FEF-2993-41F7-B69C-3359697DE74D}" type="pres">
      <dgm:prSet presAssocID="{8B9198FF-7379-4AB4-A8B7-AAC078BE375A}" presName="connectorText" presStyleLbl="sibTrans1D1" presStyleIdx="3" presStyleCnt="5"/>
      <dgm:spPr/>
      <dgm:t>
        <a:bodyPr/>
        <a:lstStyle/>
        <a:p>
          <a:endParaRPr lang="es-MX"/>
        </a:p>
      </dgm:t>
    </dgm:pt>
    <dgm:pt modelId="{230E5569-9CD3-456F-9FC7-D6EBB84D5795}" type="pres">
      <dgm:prSet presAssocID="{7E397DF7-E552-43E2-A38C-A99175E69A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E5469C-3F96-4162-84F7-EB15E820865A}" type="pres">
      <dgm:prSet presAssocID="{12221312-D7B6-4B75-8F58-4733648FF205}" presName="sibTrans" presStyleLbl="sibTrans1D1" presStyleIdx="4" presStyleCnt="5"/>
      <dgm:spPr/>
      <dgm:t>
        <a:bodyPr/>
        <a:lstStyle/>
        <a:p>
          <a:endParaRPr lang="es-MX"/>
        </a:p>
      </dgm:t>
    </dgm:pt>
    <dgm:pt modelId="{1CF3527B-6904-432C-B2F1-38D44488A722}" type="pres">
      <dgm:prSet presAssocID="{12221312-D7B6-4B75-8F58-4733648FF205}" presName="connectorText" presStyleLbl="sibTrans1D1" presStyleIdx="4" presStyleCnt="5"/>
      <dgm:spPr/>
      <dgm:t>
        <a:bodyPr/>
        <a:lstStyle/>
        <a:p>
          <a:endParaRPr lang="es-MX"/>
        </a:p>
      </dgm:t>
    </dgm:pt>
    <dgm:pt modelId="{F586E648-8E22-410F-980E-D7FDD968EE47}" type="pres">
      <dgm:prSet presAssocID="{8245BD53-79FF-4084-9DEF-257F39D37B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341B5A8-B24D-40F1-9A11-EFE2B6B28F51}" type="presOf" srcId="{DC35626B-C753-4029-90FC-DE0717016C28}" destId="{629803EF-4AC5-4FC0-9806-26691B1A1FDB}" srcOrd="1" destOrd="0" presId="urn:microsoft.com/office/officeart/2005/8/layout/bProcess3"/>
    <dgm:cxn modelId="{E410088F-84C0-4382-9681-D769694CBEB6}" type="presOf" srcId="{DC35626B-C753-4029-90FC-DE0717016C28}" destId="{7CB7B583-CD51-490A-9449-79AAD079D417}" srcOrd="0" destOrd="0" presId="urn:microsoft.com/office/officeart/2005/8/layout/bProcess3"/>
    <dgm:cxn modelId="{2264AD37-D6E3-4A01-8781-2CA45832A4C6}" type="presOf" srcId="{12221312-D7B6-4B75-8F58-4733648FF205}" destId="{1CF3527B-6904-432C-B2F1-38D44488A722}" srcOrd="1" destOrd="0" presId="urn:microsoft.com/office/officeart/2005/8/layout/bProcess3"/>
    <dgm:cxn modelId="{02A895D2-E812-4F18-9AC9-F2F83552CC0E}" type="presOf" srcId="{87F9C9C5-3367-42A2-8044-E822BE11F4F8}" destId="{2FD1617C-3F00-46EF-83A2-11AA2E6A0996}" srcOrd="1" destOrd="0" presId="urn:microsoft.com/office/officeart/2005/8/layout/bProcess3"/>
    <dgm:cxn modelId="{1CD736AC-4687-4B99-9D12-339AE451C2FE}" type="presOf" srcId="{8DFAAA89-4695-4278-9D4E-D0076AFD8660}" destId="{1C2B0844-3B68-4ACB-B8BB-EB90BF089739}" srcOrd="1" destOrd="0" presId="urn:microsoft.com/office/officeart/2005/8/layout/bProcess3"/>
    <dgm:cxn modelId="{6A028960-F358-4841-9BDA-AFB017C9ED5C}" type="presOf" srcId="{1DBF23B4-34F3-47B9-A5FE-5345DF3AD8EF}" destId="{F60F1ADB-DD80-403D-93A4-60EF0AA4F741}" srcOrd="0" destOrd="0" presId="urn:microsoft.com/office/officeart/2005/8/layout/bProcess3"/>
    <dgm:cxn modelId="{628584E6-87EC-425C-A9CD-E82088CED63E}" srcId="{1DBF23B4-34F3-47B9-A5FE-5345DF3AD8EF}" destId="{7E397DF7-E552-43E2-A38C-A99175E69AA6}" srcOrd="4" destOrd="0" parTransId="{9212292B-EEFE-45EF-B304-ECDCB8D596A6}" sibTransId="{12221312-D7B6-4B75-8F58-4733648FF205}"/>
    <dgm:cxn modelId="{7B851931-5F9A-40EF-8E22-CE639F535A65}" type="presOf" srcId="{E49E33DF-DBE3-4ADD-9572-7FA449785C47}" destId="{1FA81CCF-CA3B-4794-AC3B-32F34F698DD9}" srcOrd="0" destOrd="0" presId="urn:microsoft.com/office/officeart/2005/8/layout/bProcess3"/>
    <dgm:cxn modelId="{D4FF2F3B-B458-4292-B68B-BB416C0A1104}" type="presOf" srcId="{8B9198FF-7379-4AB4-A8B7-AAC078BE375A}" destId="{B25EBCB1-A90D-491F-B040-081E3C1683BC}" srcOrd="0" destOrd="0" presId="urn:microsoft.com/office/officeart/2005/8/layout/bProcess3"/>
    <dgm:cxn modelId="{C8215A79-735B-4F3D-8ED1-79CFAAB2BB8F}" srcId="{1DBF23B4-34F3-47B9-A5FE-5345DF3AD8EF}" destId="{E6AC79A3-3D29-4A61-9F2B-B2E6691170F3}" srcOrd="2" destOrd="0" parTransId="{BB09B14B-6A52-4D21-B35E-2B6935A640A7}" sibTransId="{8DFAAA89-4695-4278-9D4E-D0076AFD8660}"/>
    <dgm:cxn modelId="{988AC55B-EBC6-452E-BBBE-5DF3EF2A9D6C}" srcId="{1DBF23B4-34F3-47B9-A5FE-5345DF3AD8EF}" destId="{8245BD53-79FF-4084-9DEF-257F39D37B15}" srcOrd="5" destOrd="0" parTransId="{37F3D920-AA29-436A-903D-12965C16CD97}" sibTransId="{C1C3E6C3-4963-4C41-9902-F47021A425AF}"/>
    <dgm:cxn modelId="{95086203-5DB0-45A7-8AE4-A224F2B2EA4C}" srcId="{1DBF23B4-34F3-47B9-A5FE-5345DF3AD8EF}" destId="{9195670B-5453-4E9B-8087-550D5813EB6F}" srcOrd="0" destOrd="0" parTransId="{70DDF333-31BA-42F7-8927-DAD985B055E9}" sibTransId="{DC35626B-C753-4029-90FC-DE0717016C28}"/>
    <dgm:cxn modelId="{916ADCFD-0011-48B7-9F3E-EC7BF4BCB62D}" type="presOf" srcId="{7E397DF7-E552-43E2-A38C-A99175E69AA6}" destId="{230E5569-9CD3-456F-9FC7-D6EBB84D5795}" srcOrd="0" destOrd="0" presId="urn:microsoft.com/office/officeart/2005/8/layout/bProcess3"/>
    <dgm:cxn modelId="{E82069F4-9245-4F7C-BAC7-D013959E211A}" srcId="{1DBF23B4-34F3-47B9-A5FE-5345DF3AD8EF}" destId="{0E58F91F-6445-47F7-9271-1B4ABAEE37F2}" srcOrd="1" destOrd="0" parTransId="{7CC01BC8-A9C7-4CB4-A1A1-727B96D9FD79}" sibTransId="{87F9C9C5-3367-42A2-8044-E822BE11F4F8}"/>
    <dgm:cxn modelId="{5DA02524-5EC5-4194-B71E-9F0BC7381565}" type="presOf" srcId="{9195670B-5453-4E9B-8087-550D5813EB6F}" destId="{EFD02081-7275-40A5-B947-89CE7093CEF1}" srcOrd="0" destOrd="0" presId="urn:microsoft.com/office/officeart/2005/8/layout/bProcess3"/>
    <dgm:cxn modelId="{6D2AA622-29B2-4D31-9B14-C1CD4DB1AF12}" srcId="{1DBF23B4-34F3-47B9-A5FE-5345DF3AD8EF}" destId="{E49E33DF-DBE3-4ADD-9572-7FA449785C47}" srcOrd="3" destOrd="0" parTransId="{06ACB470-D6AC-41ED-AAE3-F42FD7004554}" sibTransId="{8B9198FF-7379-4AB4-A8B7-AAC078BE375A}"/>
    <dgm:cxn modelId="{05032C93-A1D7-4116-8CC5-BA24037D5EBA}" type="presOf" srcId="{12221312-D7B6-4B75-8F58-4733648FF205}" destId="{D3E5469C-3F96-4162-84F7-EB15E820865A}" srcOrd="0" destOrd="0" presId="urn:microsoft.com/office/officeart/2005/8/layout/bProcess3"/>
    <dgm:cxn modelId="{16BE29AE-EFB8-4E9B-984D-C71B74AB262B}" type="presOf" srcId="{0E58F91F-6445-47F7-9271-1B4ABAEE37F2}" destId="{4EB1CDFA-B048-44C3-B092-1C6648CC45A5}" srcOrd="0" destOrd="0" presId="urn:microsoft.com/office/officeart/2005/8/layout/bProcess3"/>
    <dgm:cxn modelId="{AC02B021-9BA1-4C8D-A4E6-064CC210A112}" type="presOf" srcId="{8B9198FF-7379-4AB4-A8B7-AAC078BE375A}" destId="{6C890FEF-2993-41F7-B69C-3359697DE74D}" srcOrd="1" destOrd="0" presId="urn:microsoft.com/office/officeart/2005/8/layout/bProcess3"/>
    <dgm:cxn modelId="{53DE1E54-359C-4A80-B913-227FD630EA3C}" type="presOf" srcId="{E6AC79A3-3D29-4A61-9F2B-B2E6691170F3}" destId="{F8B7D6E5-55B2-4BC8-A862-2D0CD11C28A3}" srcOrd="0" destOrd="0" presId="urn:microsoft.com/office/officeart/2005/8/layout/bProcess3"/>
    <dgm:cxn modelId="{7AD4D51E-34C9-4725-AD6B-A04611CF7C86}" type="presOf" srcId="{87F9C9C5-3367-42A2-8044-E822BE11F4F8}" destId="{CAFD5FF8-4D2A-4389-BA65-F2E6D5FA699E}" srcOrd="0" destOrd="0" presId="urn:microsoft.com/office/officeart/2005/8/layout/bProcess3"/>
    <dgm:cxn modelId="{462DE6E8-E04D-41CE-9DE8-0219BA196DF3}" type="presOf" srcId="{8245BD53-79FF-4084-9DEF-257F39D37B15}" destId="{F586E648-8E22-410F-980E-D7FDD968EE47}" srcOrd="0" destOrd="0" presId="urn:microsoft.com/office/officeart/2005/8/layout/bProcess3"/>
    <dgm:cxn modelId="{14ECA793-C45E-43A8-B310-83D6EC69D7CB}" type="presOf" srcId="{8DFAAA89-4695-4278-9D4E-D0076AFD8660}" destId="{3F311AF5-8662-4FDE-AE8D-0792B700B874}" srcOrd="0" destOrd="0" presId="urn:microsoft.com/office/officeart/2005/8/layout/bProcess3"/>
    <dgm:cxn modelId="{E89BDE2D-0D6C-4F59-9706-A5233C76146B}" type="presParOf" srcId="{F60F1ADB-DD80-403D-93A4-60EF0AA4F741}" destId="{EFD02081-7275-40A5-B947-89CE7093CEF1}" srcOrd="0" destOrd="0" presId="urn:microsoft.com/office/officeart/2005/8/layout/bProcess3"/>
    <dgm:cxn modelId="{E7D873D0-3EC9-4370-B0E7-A90E79FD8DBA}" type="presParOf" srcId="{F60F1ADB-DD80-403D-93A4-60EF0AA4F741}" destId="{7CB7B583-CD51-490A-9449-79AAD079D417}" srcOrd="1" destOrd="0" presId="urn:microsoft.com/office/officeart/2005/8/layout/bProcess3"/>
    <dgm:cxn modelId="{59CCDDEA-873F-4447-A3DA-A7863B736B17}" type="presParOf" srcId="{7CB7B583-CD51-490A-9449-79AAD079D417}" destId="{629803EF-4AC5-4FC0-9806-26691B1A1FDB}" srcOrd="0" destOrd="0" presId="urn:microsoft.com/office/officeart/2005/8/layout/bProcess3"/>
    <dgm:cxn modelId="{418DEEED-3A2D-4368-9591-23ED7DC582FA}" type="presParOf" srcId="{F60F1ADB-DD80-403D-93A4-60EF0AA4F741}" destId="{4EB1CDFA-B048-44C3-B092-1C6648CC45A5}" srcOrd="2" destOrd="0" presId="urn:microsoft.com/office/officeart/2005/8/layout/bProcess3"/>
    <dgm:cxn modelId="{BCF13873-AF6B-4521-99E6-53AC130F439F}" type="presParOf" srcId="{F60F1ADB-DD80-403D-93A4-60EF0AA4F741}" destId="{CAFD5FF8-4D2A-4389-BA65-F2E6D5FA699E}" srcOrd="3" destOrd="0" presId="urn:microsoft.com/office/officeart/2005/8/layout/bProcess3"/>
    <dgm:cxn modelId="{38238365-5C71-4D7A-8FC0-9744FD731D43}" type="presParOf" srcId="{CAFD5FF8-4D2A-4389-BA65-F2E6D5FA699E}" destId="{2FD1617C-3F00-46EF-83A2-11AA2E6A0996}" srcOrd="0" destOrd="0" presId="urn:microsoft.com/office/officeart/2005/8/layout/bProcess3"/>
    <dgm:cxn modelId="{EC2B689D-91CD-4B32-8C2C-DF82B9D882C4}" type="presParOf" srcId="{F60F1ADB-DD80-403D-93A4-60EF0AA4F741}" destId="{F8B7D6E5-55B2-4BC8-A862-2D0CD11C28A3}" srcOrd="4" destOrd="0" presId="urn:microsoft.com/office/officeart/2005/8/layout/bProcess3"/>
    <dgm:cxn modelId="{F896132E-4D7C-4F9F-88BC-56A756CD3A20}" type="presParOf" srcId="{F60F1ADB-DD80-403D-93A4-60EF0AA4F741}" destId="{3F311AF5-8662-4FDE-AE8D-0792B700B874}" srcOrd="5" destOrd="0" presId="urn:microsoft.com/office/officeart/2005/8/layout/bProcess3"/>
    <dgm:cxn modelId="{BAF1924A-1CD5-4033-9BCB-8C149839469F}" type="presParOf" srcId="{3F311AF5-8662-4FDE-AE8D-0792B700B874}" destId="{1C2B0844-3B68-4ACB-B8BB-EB90BF089739}" srcOrd="0" destOrd="0" presId="urn:microsoft.com/office/officeart/2005/8/layout/bProcess3"/>
    <dgm:cxn modelId="{EC72A8C1-76E0-4553-B703-998AE5971593}" type="presParOf" srcId="{F60F1ADB-DD80-403D-93A4-60EF0AA4F741}" destId="{1FA81CCF-CA3B-4794-AC3B-32F34F698DD9}" srcOrd="6" destOrd="0" presId="urn:microsoft.com/office/officeart/2005/8/layout/bProcess3"/>
    <dgm:cxn modelId="{7F3D9BB7-E067-42EE-8479-4947960ADEC9}" type="presParOf" srcId="{F60F1ADB-DD80-403D-93A4-60EF0AA4F741}" destId="{B25EBCB1-A90D-491F-B040-081E3C1683BC}" srcOrd="7" destOrd="0" presId="urn:microsoft.com/office/officeart/2005/8/layout/bProcess3"/>
    <dgm:cxn modelId="{85743FB0-13F1-4AFB-ADE8-E99A2CC7DE53}" type="presParOf" srcId="{B25EBCB1-A90D-491F-B040-081E3C1683BC}" destId="{6C890FEF-2993-41F7-B69C-3359697DE74D}" srcOrd="0" destOrd="0" presId="urn:microsoft.com/office/officeart/2005/8/layout/bProcess3"/>
    <dgm:cxn modelId="{5E368868-F942-4314-812E-CA6B2B4DDF31}" type="presParOf" srcId="{F60F1ADB-DD80-403D-93A4-60EF0AA4F741}" destId="{230E5569-9CD3-456F-9FC7-D6EBB84D5795}" srcOrd="8" destOrd="0" presId="urn:microsoft.com/office/officeart/2005/8/layout/bProcess3"/>
    <dgm:cxn modelId="{445D0245-D3C2-43BF-ACD8-99B4A8E02CF3}" type="presParOf" srcId="{F60F1ADB-DD80-403D-93A4-60EF0AA4F741}" destId="{D3E5469C-3F96-4162-84F7-EB15E820865A}" srcOrd="9" destOrd="0" presId="urn:microsoft.com/office/officeart/2005/8/layout/bProcess3"/>
    <dgm:cxn modelId="{8C2F6BCE-74D3-41A5-828E-C80B094243B9}" type="presParOf" srcId="{D3E5469C-3F96-4162-84F7-EB15E820865A}" destId="{1CF3527B-6904-432C-B2F1-38D44488A722}" srcOrd="0" destOrd="0" presId="urn:microsoft.com/office/officeart/2005/8/layout/bProcess3"/>
    <dgm:cxn modelId="{ACB1FA0E-95A4-4211-9C77-20D03A0DF80A}" type="presParOf" srcId="{F60F1ADB-DD80-403D-93A4-60EF0AA4F741}" destId="{F586E648-8E22-410F-980E-D7FDD968EE4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E76A0-A068-49E3-BD4E-187123C89CD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FDDC581-EA13-451A-946C-642CE8ADD287}">
      <dgm:prSet phldrT="[Texto]"/>
      <dgm:spPr/>
      <dgm:t>
        <a:bodyPr/>
        <a:lstStyle/>
        <a:p>
          <a:r>
            <a:rPr lang="es-MX" dirty="0" smtClean="0"/>
            <a:t>Conectividad Local</a:t>
          </a:r>
          <a:endParaRPr lang="es-MX" dirty="0"/>
        </a:p>
      </dgm:t>
    </dgm:pt>
    <dgm:pt modelId="{AE4A1292-FE8E-4D83-8C52-185C11D87719}" type="parTrans" cxnId="{F889EC82-06BD-4431-9170-0450698AED41}">
      <dgm:prSet/>
      <dgm:spPr/>
      <dgm:t>
        <a:bodyPr/>
        <a:lstStyle/>
        <a:p>
          <a:endParaRPr lang="es-MX"/>
        </a:p>
      </dgm:t>
    </dgm:pt>
    <dgm:pt modelId="{CC45F4E3-6206-43D2-B2E9-F4935C50EE53}" type="sibTrans" cxnId="{F889EC82-06BD-4431-9170-0450698AED41}">
      <dgm:prSet/>
      <dgm:spPr/>
      <dgm:t>
        <a:bodyPr/>
        <a:lstStyle/>
        <a:p>
          <a:endParaRPr lang="es-MX"/>
        </a:p>
      </dgm:t>
    </dgm:pt>
    <dgm:pt modelId="{B6E05BE2-BCC7-4ABE-8F7F-81EA311FC66A}">
      <dgm:prSet phldrT="[Texto]"/>
      <dgm:spPr/>
      <dgm:t>
        <a:bodyPr/>
        <a:lstStyle/>
        <a:p>
          <a:r>
            <a:rPr lang="es-MX" dirty="0" smtClean="0"/>
            <a:t>Celdas Ordenadas (Forma de matriz)</a:t>
          </a:r>
          <a:endParaRPr lang="es-MX" dirty="0"/>
        </a:p>
      </dgm:t>
    </dgm:pt>
    <dgm:pt modelId="{79C46AEE-1984-466F-AEA4-9015FC6889CB}" type="parTrans" cxnId="{3A224362-A6D2-4FD6-BD34-7306D540961C}">
      <dgm:prSet/>
      <dgm:spPr/>
      <dgm:t>
        <a:bodyPr/>
        <a:lstStyle/>
        <a:p>
          <a:endParaRPr lang="es-MX"/>
        </a:p>
      </dgm:t>
    </dgm:pt>
    <dgm:pt modelId="{B95CA709-A524-4D9D-82B9-B680681D5F9D}" type="sibTrans" cxnId="{3A224362-A6D2-4FD6-BD34-7306D540961C}">
      <dgm:prSet/>
      <dgm:spPr/>
      <dgm:t>
        <a:bodyPr/>
        <a:lstStyle/>
        <a:p>
          <a:endParaRPr lang="es-MX"/>
        </a:p>
      </dgm:t>
    </dgm:pt>
    <dgm:pt modelId="{52A80B35-4B67-4298-BF80-C022551DAA15}">
      <dgm:prSet phldrT="[Texto]"/>
      <dgm:spPr/>
      <dgm:t>
        <a:bodyPr/>
        <a:lstStyle/>
        <a:p>
          <a:r>
            <a:rPr lang="es-MX" dirty="0" smtClean="0"/>
            <a:t>Actualizan su estados con base en </a:t>
          </a:r>
          <a:endParaRPr lang="es-MX" dirty="0"/>
        </a:p>
      </dgm:t>
    </dgm:pt>
    <dgm:pt modelId="{F37FE311-CF37-4E9A-869F-AA1DC0558485}" type="parTrans" cxnId="{9955A3BB-48E9-40DB-A1CF-FEF766C6166E}">
      <dgm:prSet/>
      <dgm:spPr/>
      <dgm:t>
        <a:bodyPr/>
        <a:lstStyle/>
        <a:p>
          <a:endParaRPr lang="es-MX"/>
        </a:p>
      </dgm:t>
    </dgm:pt>
    <dgm:pt modelId="{4A6EAD6C-9294-4231-95FB-4E3D60667A26}" type="sibTrans" cxnId="{9955A3BB-48E9-40DB-A1CF-FEF766C6166E}">
      <dgm:prSet/>
      <dgm:spPr/>
      <dgm:t>
        <a:bodyPr/>
        <a:lstStyle/>
        <a:p>
          <a:endParaRPr lang="es-MX"/>
        </a:p>
      </dgm:t>
    </dgm:pt>
    <dgm:pt modelId="{39C3905B-8561-4552-BFA5-9EB8025D134A}">
      <dgm:prSet phldrT="[Texto]"/>
      <dgm:spPr/>
      <dgm:t>
        <a:bodyPr/>
        <a:lstStyle/>
        <a:p>
          <a:r>
            <a:rPr lang="es-MX" i="0" dirty="0" smtClean="0"/>
            <a:t>En t</a:t>
          </a:r>
          <a:r>
            <a:rPr lang="es-MX" i="1" dirty="0" smtClean="0"/>
            <a:t> anterior</a:t>
          </a:r>
          <a:endParaRPr lang="es-MX" i="1" dirty="0"/>
        </a:p>
      </dgm:t>
    </dgm:pt>
    <dgm:pt modelId="{9BA40FB2-774D-44EA-92C1-97C5DDFA0300}" type="parTrans" cxnId="{027A1668-8860-4168-8D47-47CE47625E11}">
      <dgm:prSet/>
      <dgm:spPr/>
      <dgm:t>
        <a:bodyPr/>
        <a:lstStyle/>
        <a:p>
          <a:endParaRPr lang="es-MX"/>
        </a:p>
      </dgm:t>
    </dgm:pt>
    <dgm:pt modelId="{5829EDEF-1C89-490A-B4B8-FBD4030F2DF2}" type="sibTrans" cxnId="{027A1668-8860-4168-8D47-47CE47625E11}">
      <dgm:prSet/>
      <dgm:spPr/>
      <dgm:t>
        <a:bodyPr/>
        <a:lstStyle/>
        <a:p>
          <a:endParaRPr lang="es-MX"/>
        </a:p>
      </dgm:t>
    </dgm:pt>
    <dgm:pt modelId="{BCC225EA-C3B2-4F65-A5FF-DBE31FBBE845}">
      <dgm:prSet phldrT="[Texto]"/>
      <dgm:spPr/>
      <dgm:t>
        <a:bodyPr/>
        <a:lstStyle/>
        <a:p>
          <a:r>
            <a:rPr lang="es-MX" dirty="0" smtClean="0"/>
            <a:t>Estados de celdas vecinas</a:t>
          </a:r>
          <a:endParaRPr lang="es-MX" dirty="0"/>
        </a:p>
      </dgm:t>
    </dgm:pt>
    <dgm:pt modelId="{05F9DC8E-F913-472F-94D1-5885AE77A1F5}" type="parTrans" cxnId="{146B80F8-019E-48A7-A3F7-854819AB630B}">
      <dgm:prSet/>
      <dgm:spPr/>
      <dgm:t>
        <a:bodyPr/>
        <a:lstStyle/>
        <a:p>
          <a:endParaRPr lang="es-MX"/>
        </a:p>
      </dgm:t>
    </dgm:pt>
    <dgm:pt modelId="{FB849CEB-D780-480E-9CBA-C55F15492217}" type="sibTrans" cxnId="{146B80F8-019E-48A7-A3F7-854819AB630B}">
      <dgm:prSet/>
      <dgm:spPr/>
      <dgm:t>
        <a:bodyPr/>
        <a:lstStyle/>
        <a:p>
          <a:endParaRPr lang="es-MX"/>
        </a:p>
      </dgm:t>
    </dgm:pt>
    <dgm:pt modelId="{797597BC-2A21-4605-B1C9-DB42BB71060E}" type="pres">
      <dgm:prSet presAssocID="{6FAE76A0-A068-49E3-BD4E-187123C89C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0976B9-D028-4F02-8091-16755051637F}" type="pres">
      <dgm:prSet presAssocID="{6FDDC581-EA13-451A-946C-642CE8ADD2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0CB3FA-D099-424F-B9A4-2A26F11197BB}" type="pres">
      <dgm:prSet presAssocID="{CC45F4E3-6206-43D2-B2E9-F4935C50EE53}" presName="sibTrans" presStyleLbl="sibTrans1D1" presStyleIdx="0" presStyleCnt="4"/>
      <dgm:spPr/>
      <dgm:t>
        <a:bodyPr/>
        <a:lstStyle/>
        <a:p>
          <a:endParaRPr lang="es-MX"/>
        </a:p>
      </dgm:t>
    </dgm:pt>
    <dgm:pt modelId="{F2B75901-FCFE-40D0-ADE6-F2987838BC67}" type="pres">
      <dgm:prSet presAssocID="{CC45F4E3-6206-43D2-B2E9-F4935C50EE53}" presName="connectorText" presStyleLbl="sibTrans1D1" presStyleIdx="0" presStyleCnt="4"/>
      <dgm:spPr/>
      <dgm:t>
        <a:bodyPr/>
        <a:lstStyle/>
        <a:p>
          <a:endParaRPr lang="es-MX"/>
        </a:p>
      </dgm:t>
    </dgm:pt>
    <dgm:pt modelId="{6E249E20-F00F-4452-B98B-8982C97C7E0C}" type="pres">
      <dgm:prSet presAssocID="{B6E05BE2-BCC7-4ABE-8F7F-81EA311FC6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4103B9-DA8A-4D1F-943B-6C90808D7966}" type="pres">
      <dgm:prSet presAssocID="{B95CA709-A524-4D9D-82B9-B680681D5F9D}" presName="sibTrans" presStyleLbl="sibTrans1D1" presStyleIdx="1" presStyleCnt="4"/>
      <dgm:spPr/>
      <dgm:t>
        <a:bodyPr/>
        <a:lstStyle/>
        <a:p>
          <a:endParaRPr lang="es-MX"/>
        </a:p>
      </dgm:t>
    </dgm:pt>
    <dgm:pt modelId="{F136D5C4-E02C-42FA-9E6D-1EE7127C90A0}" type="pres">
      <dgm:prSet presAssocID="{B95CA709-A524-4D9D-82B9-B680681D5F9D}" presName="connectorText" presStyleLbl="sibTrans1D1" presStyleIdx="1" presStyleCnt="4"/>
      <dgm:spPr/>
      <dgm:t>
        <a:bodyPr/>
        <a:lstStyle/>
        <a:p>
          <a:endParaRPr lang="es-MX"/>
        </a:p>
      </dgm:t>
    </dgm:pt>
    <dgm:pt modelId="{EA373873-0F01-458F-8DCB-A893E96B170C}" type="pres">
      <dgm:prSet presAssocID="{52A80B35-4B67-4298-BF80-C022551DAA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A479DF-3B2E-47CE-935F-798402F3F012}" type="pres">
      <dgm:prSet presAssocID="{4A6EAD6C-9294-4231-95FB-4E3D60667A26}" presName="sibTrans" presStyleLbl="sibTrans1D1" presStyleIdx="2" presStyleCnt="4"/>
      <dgm:spPr/>
      <dgm:t>
        <a:bodyPr/>
        <a:lstStyle/>
        <a:p>
          <a:endParaRPr lang="es-MX"/>
        </a:p>
      </dgm:t>
    </dgm:pt>
    <dgm:pt modelId="{C924F4E7-AF34-44D3-B607-44D3EF96EFC2}" type="pres">
      <dgm:prSet presAssocID="{4A6EAD6C-9294-4231-95FB-4E3D60667A26}" presName="connectorText" presStyleLbl="sibTrans1D1" presStyleIdx="2" presStyleCnt="4"/>
      <dgm:spPr/>
      <dgm:t>
        <a:bodyPr/>
        <a:lstStyle/>
        <a:p>
          <a:endParaRPr lang="es-MX"/>
        </a:p>
      </dgm:t>
    </dgm:pt>
    <dgm:pt modelId="{9D2098CD-3932-4C34-ABB6-CC21070E1115}" type="pres">
      <dgm:prSet presAssocID="{BCC225EA-C3B2-4F65-A5FF-DBE31FBBE84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E28FA9-84D1-48DC-8800-303D7BA5DB71}" type="pres">
      <dgm:prSet presAssocID="{FB849CEB-D780-480E-9CBA-C55F15492217}" presName="sibTrans" presStyleLbl="sibTrans1D1" presStyleIdx="3" presStyleCnt="4"/>
      <dgm:spPr/>
      <dgm:t>
        <a:bodyPr/>
        <a:lstStyle/>
        <a:p>
          <a:endParaRPr lang="es-MX"/>
        </a:p>
      </dgm:t>
    </dgm:pt>
    <dgm:pt modelId="{0F8154C8-FD1C-481F-B601-8D4FB302B57E}" type="pres">
      <dgm:prSet presAssocID="{FB849CEB-D780-480E-9CBA-C55F15492217}" presName="connectorText" presStyleLbl="sibTrans1D1" presStyleIdx="3" presStyleCnt="4"/>
      <dgm:spPr/>
      <dgm:t>
        <a:bodyPr/>
        <a:lstStyle/>
        <a:p>
          <a:endParaRPr lang="es-MX"/>
        </a:p>
      </dgm:t>
    </dgm:pt>
    <dgm:pt modelId="{0E28B174-4E16-4F9C-B809-2171297332EA}" type="pres">
      <dgm:prSet presAssocID="{39C3905B-8561-4552-BFA5-9EB8025D13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BF3F774-01B6-4FC8-AB7A-D41957E1B6EE}" type="presOf" srcId="{CC45F4E3-6206-43D2-B2E9-F4935C50EE53}" destId="{F2B75901-FCFE-40D0-ADE6-F2987838BC67}" srcOrd="1" destOrd="0" presId="urn:microsoft.com/office/officeart/2005/8/layout/bProcess3"/>
    <dgm:cxn modelId="{146B80F8-019E-48A7-A3F7-854819AB630B}" srcId="{6FAE76A0-A068-49E3-BD4E-187123C89CDC}" destId="{BCC225EA-C3B2-4F65-A5FF-DBE31FBBE845}" srcOrd="3" destOrd="0" parTransId="{05F9DC8E-F913-472F-94D1-5885AE77A1F5}" sibTransId="{FB849CEB-D780-480E-9CBA-C55F15492217}"/>
    <dgm:cxn modelId="{16E02D14-C949-4950-AFE2-B1DEA9224E5B}" type="presOf" srcId="{4A6EAD6C-9294-4231-95FB-4E3D60667A26}" destId="{42A479DF-3B2E-47CE-935F-798402F3F012}" srcOrd="0" destOrd="0" presId="urn:microsoft.com/office/officeart/2005/8/layout/bProcess3"/>
    <dgm:cxn modelId="{85121DF1-4EEE-49D6-B568-F691AFA6928C}" type="presOf" srcId="{39C3905B-8561-4552-BFA5-9EB8025D134A}" destId="{0E28B174-4E16-4F9C-B809-2171297332EA}" srcOrd="0" destOrd="0" presId="urn:microsoft.com/office/officeart/2005/8/layout/bProcess3"/>
    <dgm:cxn modelId="{9955A3BB-48E9-40DB-A1CF-FEF766C6166E}" srcId="{6FAE76A0-A068-49E3-BD4E-187123C89CDC}" destId="{52A80B35-4B67-4298-BF80-C022551DAA15}" srcOrd="2" destOrd="0" parTransId="{F37FE311-CF37-4E9A-869F-AA1DC0558485}" sibTransId="{4A6EAD6C-9294-4231-95FB-4E3D60667A26}"/>
    <dgm:cxn modelId="{6CCFCC9C-2CDC-4F1B-A6B5-35F5EB783DA3}" type="presOf" srcId="{B95CA709-A524-4D9D-82B9-B680681D5F9D}" destId="{F136D5C4-E02C-42FA-9E6D-1EE7127C90A0}" srcOrd="1" destOrd="0" presId="urn:microsoft.com/office/officeart/2005/8/layout/bProcess3"/>
    <dgm:cxn modelId="{027A1668-8860-4168-8D47-47CE47625E11}" srcId="{6FAE76A0-A068-49E3-BD4E-187123C89CDC}" destId="{39C3905B-8561-4552-BFA5-9EB8025D134A}" srcOrd="4" destOrd="0" parTransId="{9BA40FB2-774D-44EA-92C1-97C5DDFA0300}" sibTransId="{5829EDEF-1C89-490A-B4B8-FBD4030F2DF2}"/>
    <dgm:cxn modelId="{CCCDB298-C7F6-471C-9A2A-07427551DD0F}" type="presOf" srcId="{52A80B35-4B67-4298-BF80-C022551DAA15}" destId="{EA373873-0F01-458F-8DCB-A893E96B170C}" srcOrd="0" destOrd="0" presId="urn:microsoft.com/office/officeart/2005/8/layout/bProcess3"/>
    <dgm:cxn modelId="{B497B7E5-8690-4FF2-A656-EAF9B069D74A}" type="presOf" srcId="{FB849CEB-D780-480E-9CBA-C55F15492217}" destId="{A1E28FA9-84D1-48DC-8800-303D7BA5DB71}" srcOrd="0" destOrd="0" presId="urn:microsoft.com/office/officeart/2005/8/layout/bProcess3"/>
    <dgm:cxn modelId="{3A224362-A6D2-4FD6-BD34-7306D540961C}" srcId="{6FAE76A0-A068-49E3-BD4E-187123C89CDC}" destId="{B6E05BE2-BCC7-4ABE-8F7F-81EA311FC66A}" srcOrd="1" destOrd="0" parTransId="{79C46AEE-1984-466F-AEA4-9015FC6889CB}" sibTransId="{B95CA709-A524-4D9D-82B9-B680681D5F9D}"/>
    <dgm:cxn modelId="{4FD16598-5F0F-4A3F-94D7-B61A7662AC49}" type="presOf" srcId="{4A6EAD6C-9294-4231-95FB-4E3D60667A26}" destId="{C924F4E7-AF34-44D3-B607-44D3EF96EFC2}" srcOrd="1" destOrd="0" presId="urn:microsoft.com/office/officeart/2005/8/layout/bProcess3"/>
    <dgm:cxn modelId="{1BEA3B1A-CD24-4656-A111-88DF398F3A09}" type="presOf" srcId="{6FDDC581-EA13-451A-946C-642CE8ADD287}" destId="{0B0976B9-D028-4F02-8091-16755051637F}" srcOrd="0" destOrd="0" presId="urn:microsoft.com/office/officeart/2005/8/layout/bProcess3"/>
    <dgm:cxn modelId="{F889EC82-06BD-4431-9170-0450698AED41}" srcId="{6FAE76A0-A068-49E3-BD4E-187123C89CDC}" destId="{6FDDC581-EA13-451A-946C-642CE8ADD287}" srcOrd="0" destOrd="0" parTransId="{AE4A1292-FE8E-4D83-8C52-185C11D87719}" sibTransId="{CC45F4E3-6206-43D2-B2E9-F4935C50EE53}"/>
    <dgm:cxn modelId="{8BCD057A-884F-4063-9A68-9B52C09CA430}" type="presOf" srcId="{B6E05BE2-BCC7-4ABE-8F7F-81EA311FC66A}" destId="{6E249E20-F00F-4452-B98B-8982C97C7E0C}" srcOrd="0" destOrd="0" presId="urn:microsoft.com/office/officeart/2005/8/layout/bProcess3"/>
    <dgm:cxn modelId="{2332CC5F-0B6E-4525-809A-CB0D32266E78}" type="presOf" srcId="{B95CA709-A524-4D9D-82B9-B680681D5F9D}" destId="{D74103B9-DA8A-4D1F-943B-6C90808D7966}" srcOrd="0" destOrd="0" presId="urn:microsoft.com/office/officeart/2005/8/layout/bProcess3"/>
    <dgm:cxn modelId="{9297674C-2D8B-4DE9-9AED-8D4A35254733}" type="presOf" srcId="{FB849CEB-D780-480E-9CBA-C55F15492217}" destId="{0F8154C8-FD1C-481F-B601-8D4FB302B57E}" srcOrd="1" destOrd="0" presId="urn:microsoft.com/office/officeart/2005/8/layout/bProcess3"/>
    <dgm:cxn modelId="{0075C8B9-4DD6-4BBE-906C-677EBEB421C1}" type="presOf" srcId="{6FAE76A0-A068-49E3-BD4E-187123C89CDC}" destId="{797597BC-2A21-4605-B1C9-DB42BB71060E}" srcOrd="0" destOrd="0" presId="urn:microsoft.com/office/officeart/2005/8/layout/bProcess3"/>
    <dgm:cxn modelId="{23026CE3-0759-4CA8-BA7D-3346781E9DB6}" type="presOf" srcId="{BCC225EA-C3B2-4F65-A5FF-DBE31FBBE845}" destId="{9D2098CD-3932-4C34-ABB6-CC21070E1115}" srcOrd="0" destOrd="0" presId="urn:microsoft.com/office/officeart/2005/8/layout/bProcess3"/>
    <dgm:cxn modelId="{C1E2BE1E-0DE7-4C4E-AD3D-0719397BB532}" type="presOf" srcId="{CC45F4E3-6206-43D2-B2E9-F4935C50EE53}" destId="{650CB3FA-D099-424F-B9A4-2A26F11197BB}" srcOrd="0" destOrd="0" presId="urn:microsoft.com/office/officeart/2005/8/layout/bProcess3"/>
    <dgm:cxn modelId="{09140FB8-771C-417E-A7BE-76E9A6619A94}" type="presParOf" srcId="{797597BC-2A21-4605-B1C9-DB42BB71060E}" destId="{0B0976B9-D028-4F02-8091-16755051637F}" srcOrd="0" destOrd="0" presId="urn:microsoft.com/office/officeart/2005/8/layout/bProcess3"/>
    <dgm:cxn modelId="{9384C8B1-884A-40F7-9900-2881E26DAC52}" type="presParOf" srcId="{797597BC-2A21-4605-B1C9-DB42BB71060E}" destId="{650CB3FA-D099-424F-B9A4-2A26F11197BB}" srcOrd="1" destOrd="0" presId="urn:microsoft.com/office/officeart/2005/8/layout/bProcess3"/>
    <dgm:cxn modelId="{510870EC-D175-40A8-953E-8FA1F8CAD5ED}" type="presParOf" srcId="{650CB3FA-D099-424F-B9A4-2A26F11197BB}" destId="{F2B75901-FCFE-40D0-ADE6-F2987838BC67}" srcOrd="0" destOrd="0" presId="urn:microsoft.com/office/officeart/2005/8/layout/bProcess3"/>
    <dgm:cxn modelId="{A09D4E8F-B324-4CEF-B818-1271EFA20D5A}" type="presParOf" srcId="{797597BC-2A21-4605-B1C9-DB42BB71060E}" destId="{6E249E20-F00F-4452-B98B-8982C97C7E0C}" srcOrd="2" destOrd="0" presId="urn:microsoft.com/office/officeart/2005/8/layout/bProcess3"/>
    <dgm:cxn modelId="{7DA1F08F-1017-479A-B03B-0CCFF0A37A08}" type="presParOf" srcId="{797597BC-2A21-4605-B1C9-DB42BB71060E}" destId="{D74103B9-DA8A-4D1F-943B-6C90808D7966}" srcOrd="3" destOrd="0" presId="urn:microsoft.com/office/officeart/2005/8/layout/bProcess3"/>
    <dgm:cxn modelId="{E71E4806-8E54-4492-9F25-E9B8AC50D982}" type="presParOf" srcId="{D74103B9-DA8A-4D1F-943B-6C90808D7966}" destId="{F136D5C4-E02C-42FA-9E6D-1EE7127C90A0}" srcOrd="0" destOrd="0" presId="urn:microsoft.com/office/officeart/2005/8/layout/bProcess3"/>
    <dgm:cxn modelId="{1440D953-CD31-42B3-A243-FC194BF69A8A}" type="presParOf" srcId="{797597BC-2A21-4605-B1C9-DB42BB71060E}" destId="{EA373873-0F01-458F-8DCB-A893E96B170C}" srcOrd="4" destOrd="0" presId="urn:microsoft.com/office/officeart/2005/8/layout/bProcess3"/>
    <dgm:cxn modelId="{1BE1F6B4-3BD7-4CB6-9A9A-631E0B30C5A9}" type="presParOf" srcId="{797597BC-2A21-4605-B1C9-DB42BB71060E}" destId="{42A479DF-3B2E-47CE-935F-798402F3F012}" srcOrd="5" destOrd="0" presId="urn:microsoft.com/office/officeart/2005/8/layout/bProcess3"/>
    <dgm:cxn modelId="{799A75FC-53B7-4699-849E-831FF840436F}" type="presParOf" srcId="{42A479DF-3B2E-47CE-935F-798402F3F012}" destId="{C924F4E7-AF34-44D3-B607-44D3EF96EFC2}" srcOrd="0" destOrd="0" presId="urn:microsoft.com/office/officeart/2005/8/layout/bProcess3"/>
    <dgm:cxn modelId="{22CC2DDB-88ED-4E8C-95A3-653055614222}" type="presParOf" srcId="{797597BC-2A21-4605-B1C9-DB42BB71060E}" destId="{9D2098CD-3932-4C34-ABB6-CC21070E1115}" srcOrd="6" destOrd="0" presId="urn:microsoft.com/office/officeart/2005/8/layout/bProcess3"/>
    <dgm:cxn modelId="{CA229EAD-070C-4A3A-9AD4-E7B6CE3B46EF}" type="presParOf" srcId="{797597BC-2A21-4605-B1C9-DB42BB71060E}" destId="{A1E28FA9-84D1-48DC-8800-303D7BA5DB71}" srcOrd="7" destOrd="0" presId="urn:microsoft.com/office/officeart/2005/8/layout/bProcess3"/>
    <dgm:cxn modelId="{77C6654D-3919-4F7C-98F2-93C011B3A169}" type="presParOf" srcId="{A1E28FA9-84D1-48DC-8800-303D7BA5DB71}" destId="{0F8154C8-FD1C-481F-B601-8D4FB302B57E}" srcOrd="0" destOrd="0" presId="urn:microsoft.com/office/officeart/2005/8/layout/bProcess3"/>
    <dgm:cxn modelId="{78075A1C-8D45-446E-9DD0-651195B6AD64}" type="presParOf" srcId="{797597BC-2A21-4605-B1C9-DB42BB71060E}" destId="{0E28B174-4E16-4F9C-B809-2171297332E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D07F01-C296-4F5C-8369-1B826D0B66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3D84362-AFEC-40D2-B13D-A97685B592B8}">
      <dgm:prSet phldrT="[Texto]"/>
      <dgm:spPr/>
      <dgm:t>
        <a:bodyPr/>
        <a:lstStyle/>
        <a:p>
          <a:r>
            <a:rPr lang="es-ES" b="1" dirty="0" smtClean="0"/>
            <a:t>Arreglo Regular</a:t>
          </a:r>
          <a:endParaRPr lang="es-MX" dirty="0"/>
        </a:p>
      </dgm:t>
    </dgm:pt>
    <dgm:pt modelId="{D16BABB6-D092-4BC3-BC5B-947C57A94AD5}" type="parTrans" cxnId="{F91C5742-8666-4351-8F5E-2240FE9B83FF}">
      <dgm:prSet/>
      <dgm:spPr/>
      <dgm:t>
        <a:bodyPr/>
        <a:lstStyle/>
        <a:p>
          <a:endParaRPr lang="es-MX"/>
        </a:p>
      </dgm:t>
    </dgm:pt>
    <dgm:pt modelId="{5DC7BE9B-E86E-48B2-A482-61AE2DACB24B}" type="sibTrans" cxnId="{F91C5742-8666-4351-8F5E-2240FE9B83FF}">
      <dgm:prSet/>
      <dgm:spPr/>
      <dgm:t>
        <a:bodyPr/>
        <a:lstStyle/>
        <a:p>
          <a:endParaRPr lang="es-MX"/>
        </a:p>
      </dgm:t>
    </dgm:pt>
    <dgm:pt modelId="{D119947B-4C00-4D92-A577-848354542EE2}">
      <dgm:prSet phldrT="[Texto]"/>
      <dgm:spPr/>
      <dgm:t>
        <a:bodyPr/>
        <a:lstStyle/>
        <a:p>
          <a:r>
            <a:rPr lang="es-MX" dirty="0" smtClean="0"/>
            <a:t>Espacio </a:t>
          </a:r>
          <a:r>
            <a:rPr lang="es-MX" dirty="0" err="1" smtClean="0"/>
            <a:t>Euclideano</a:t>
          </a:r>
          <a:r>
            <a:rPr lang="es-MX" dirty="0" smtClean="0"/>
            <a:t>, 2D.</a:t>
          </a:r>
          <a:endParaRPr lang="es-MX" dirty="0"/>
        </a:p>
      </dgm:t>
    </dgm:pt>
    <dgm:pt modelId="{6EDA495A-FC49-4EF4-8FE5-CBCD8031FF1F}" type="parTrans" cxnId="{C28EC2F6-0FB0-4356-BDA1-00063702BFD8}">
      <dgm:prSet/>
      <dgm:spPr/>
      <dgm:t>
        <a:bodyPr/>
        <a:lstStyle/>
        <a:p>
          <a:endParaRPr lang="es-MX"/>
        </a:p>
      </dgm:t>
    </dgm:pt>
    <dgm:pt modelId="{6F4329A3-4F62-4C85-9871-9A26CA7394A1}" type="sibTrans" cxnId="{C28EC2F6-0FB0-4356-BDA1-00063702BFD8}">
      <dgm:prSet/>
      <dgm:spPr/>
      <dgm:t>
        <a:bodyPr/>
        <a:lstStyle/>
        <a:p>
          <a:endParaRPr lang="es-MX"/>
        </a:p>
      </dgm:t>
    </dgm:pt>
    <dgm:pt modelId="{7829AD09-0E77-49DB-9EE4-93A1865A32B5}">
      <dgm:prSet phldrT="[Texto]"/>
      <dgm:spPr/>
      <dgm:t>
        <a:bodyPr/>
        <a:lstStyle/>
        <a:p>
          <a:r>
            <a:rPr lang="es-ES" b="1" dirty="0" smtClean="0"/>
            <a:t>Conjunto de Estados</a:t>
          </a:r>
          <a:endParaRPr lang="es-MX" dirty="0"/>
        </a:p>
      </dgm:t>
    </dgm:pt>
    <dgm:pt modelId="{4021E088-4C74-4E19-91D3-4D2F6BC9A12D}" type="parTrans" cxnId="{D7ABFF13-221C-4629-9087-2EBD8935204D}">
      <dgm:prSet/>
      <dgm:spPr/>
      <dgm:t>
        <a:bodyPr/>
        <a:lstStyle/>
        <a:p>
          <a:endParaRPr lang="es-MX"/>
        </a:p>
      </dgm:t>
    </dgm:pt>
    <dgm:pt modelId="{4391B390-8C61-429F-A380-3F2C60A0FE6B}" type="sibTrans" cxnId="{D7ABFF13-221C-4629-9087-2EBD8935204D}">
      <dgm:prSet/>
      <dgm:spPr/>
      <dgm:t>
        <a:bodyPr/>
        <a:lstStyle/>
        <a:p>
          <a:endParaRPr lang="es-MX"/>
        </a:p>
      </dgm:t>
    </dgm:pt>
    <dgm:pt modelId="{B92564A6-D3D3-4579-97AB-E48786EA3B4C}">
      <dgm:prSet phldrT="[Texto]"/>
      <dgm:spPr/>
      <dgm:t>
        <a:bodyPr/>
        <a:lstStyle/>
        <a:p>
          <a:r>
            <a:rPr lang="es-ES" dirty="0" smtClean="0"/>
            <a:t>Es finito y cada célula toma un valor. </a:t>
          </a:r>
          <a:endParaRPr lang="es-MX" dirty="0"/>
        </a:p>
      </dgm:t>
    </dgm:pt>
    <dgm:pt modelId="{020E08C7-1CC3-483D-AD1A-611B4E947D49}" type="parTrans" cxnId="{01C1380C-EF51-4F05-873B-471932A42B32}">
      <dgm:prSet/>
      <dgm:spPr/>
      <dgm:t>
        <a:bodyPr/>
        <a:lstStyle/>
        <a:p>
          <a:endParaRPr lang="es-MX"/>
        </a:p>
      </dgm:t>
    </dgm:pt>
    <dgm:pt modelId="{96C955F8-98EA-433A-8CF8-A5DA4191F06F}" type="sibTrans" cxnId="{01C1380C-EF51-4F05-873B-471932A42B32}">
      <dgm:prSet/>
      <dgm:spPr/>
      <dgm:t>
        <a:bodyPr/>
        <a:lstStyle/>
        <a:p>
          <a:endParaRPr lang="es-MX"/>
        </a:p>
      </dgm:t>
    </dgm:pt>
    <dgm:pt modelId="{4041E22D-AC52-4BDB-B46E-A984DB8EB35A}">
      <dgm:prSet phldrT="[Texto]"/>
      <dgm:spPr/>
      <dgm:t>
        <a:bodyPr/>
        <a:lstStyle/>
        <a:p>
          <a:r>
            <a:rPr lang="es-ES" b="1" dirty="0" smtClean="0"/>
            <a:t>Vecindades</a:t>
          </a:r>
          <a:endParaRPr lang="es-MX" dirty="0"/>
        </a:p>
      </dgm:t>
    </dgm:pt>
    <dgm:pt modelId="{A809FE20-A84E-46AE-9B95-9521A7FC69BD}" type="parTrans" cxnId="{9404DBEC-0E3B-4238-ADAD-7EF21ED39D9D}">
      <dgm:prSet/>
      <dgm:spPr/>
      <dgm:t>
        <a:bodyPr/>
        <a:lstStyle/>
        <a:p>
          <a:endParaRPr lang="es-MX"/>
        </a:p>
      </dgm:t>
    </dgm:pt>
    <dgm:pt modelId="{124AB6B7-E5A8-4324-B961-759A1C836C55}" type="sibTrans" cxnId="{9404DBEC-0E3B-4238-ADAD-7EF21ED39D9D}">
      <dgm:prSet/>
      <dgm:spPr/>
      <dgm:t>
        <a:bodyPr/>
        <a:lstStyle/>
        <a:p>
          <a:endParaRPr lang="es-MX"/>
        </a:p>
      </dgm:t>
    </dgm:pt>
    <dgm:pt modelId="{24C1BD1B-A594-438A-9830-A74EF156047D}">
      <dgm:prSet phldrT="[Texto]"/>
      <dgm:spPr/>
      <dgm:t>
        <a:bodyPr/>
        <a:lstStyle/>
        <a:p>
          <a:r>
            <a:rPr lang="es-ES" dirty="0" smtClean="0"/>
            <a:t>conjunto contiguo de células y posición relativa.</a:t>
          </a:r>
          <a:endParaRPr lang="es-MX" dirty="0"/>
        </a:p>
      </dgm:t>
    </dgm:pt>
    <dgm:pt modelId="{6D18FF39-8423-40E1-A91F-0C8F512B73AB}" type="parTrans" cxnId="{8541B0CB-E131-4734-A746-6D4E0722DFE4}">
      <dgm:prSet/>
      <dgm:spPr/>
      <dgm:t>
        <a:bodyPr/>
        <a:lstStyle/>
        <a:p>
          <a:endParaRPr lang="es-MX"/>
        </a:p>
      </dgm:t>
    </dgm:pt>
    <dgm:pt modelId="{3FD5AC5F-7AC0-4DFD-ADB2-DE037F52602F}" type="sibTrans" cxnId="{8541B0CB-E131-4734-A746-6D4E0722DFE4}">
      <dgm:prSet/>
      <dgm:spPr/>
      <dgm:t>
        <a:bodyPr/>
        <a:lstStyle/>
        <a:p>
          <a:endParaRPr lang="es-MX"/>
        </a:p>
      </dgm:t>
    </dgm:pt>
    <dgm:pt modelId="{3508C8E8-C190-407C-8741-AE65D16E79F0}">
      <dgm:prSet phldrT="[Texto]"/>
      <dgm:spPr/>
      <dgm:t>
        <a:bodyPr/>
        <a:lstStyle/>
        <a:p>
          <a:r>
            <a:rPr lang="es-ES" b="1" dirty="0" smtClean="0"/>
            <a:t>Regla de transición</a:t>
          </a:r>
          <a:endParaRPr lang="es-MX" dirty="0"/>
        </a:p>
      </dgm:t>
    </dgm:pt>
    <dgm:pt modelId="{0748E04C-FF73-443A-AE81-C9895A32C804}" type="parTrans" cxnId="{C8F13F5A-4A81-4FBF-9A37-BC99DADB682E}">
      <dgm:prSet/>
      <dgm:spPr/>
      <dgm:t>
        <a:bodyPr/>
        <a:lstStyle/>
        <a:p>
          <a:endParaRPr lang="es-MX"/>
        </a:p>
      </dgm:t>
    </dgm:pt>
    <dgm:pt modelId="{BDC11148-DF2C-4F5B-A234-D63BC660D5EB}" type="sibTrans" cxnId="{C8F13F5A-4A81-4FBF-9A37-BC99DADB682E}">
      <dgm:prSet/>
      <dgm:spPr/>
      <dgm:t>
        <a:bodyPr/>
        <a:lstStyle/>
        <a:p>
          <a:endParaRPr lang="es-MX"/>
        </a:p>
      </dgm:t>
    </dgm:pt>
    <dgm:pt modelId="{27A8590F-761E-46EC-B831-47B6E6D5841C}">
      <dgm:prSet phldrT="[Texto]"/>
      <dgm:spPr/>
      <dgm:t>
        <a:bodyPr/>
        <a:lstStyle/>
        <a:p>
          <a:pPr algn="l"/>
          <a:r>
            <a:rPr lang="es-ES" dirty="0" smtClean="0"/>
            <a:t>Evoluciona de acuerdo a una determinada expresión matemática, que es sensible a los estados de las celdas vecinas</a:t>
          </a:r>
          <a:endParaRPr lang="es-MX" dirty="0"/>
        </a:p>
      </dgm:t>
    </dgm:pt>
    <dgm:pt modelId="{AED1B462-EABD-43BB-853E-2723D793269A}" type="parTrans" cxnId="{37F66817-7AD8-4171-8A19-937A7EA18D0F}">
      <dgm:prSet/>
      <dgm:spPr/>
      <dgm:t>
        <a:bodyPr/>
        <a:lstStyle/>
        <a:p>
          <a:endParaRPr lang="es-MX"/>
        </a:p>
      </dgm:t>
    </dgm:pt>
    <dgm:pt modelId="{26CFC439-736F-4CEE-975F-AF44C4BAC920}" type="sibTrans" cxnId="{37F66817-7AD8-4171-8A19-937A7EA18D0F}">
      <dgm:prSet/>
      <dgm:spPr/>
      <dgm:t>
        <a:bodyPr/>
        <a:lstStyle/>
        <a:p>
          <a:endParaRPr lang="es-MX"/>
        </a:p>
      </dgm:t>
    </dgm:pt>
    <dgm:pt modelId="{7732981C-DAED-4869-B18E-A568756D9EB0}" type="pres">
      <dgm:prSet presAssocID="{BAD07F01-C296-4F5C-8369-1B826D0B6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41CCF07-CC86-48F7-A9CE-2EA5A6262606}" type="pres">
      <dgm:prSet presAssocID="{93D84362-AFEC-40D2-B13D-A97685B592B8}" presName="linNode" presStyleCnt="0"/>
      <dgm:spPr/>
    </dgm:pt>
    <dgm:pt modelId="{3273296E-2451-409C-B477-C11C8463CFF2}" type="pres">
      <dgm:prSet presAssocID="{93D84362-AFEC-40D2-B13D-A97685B592B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B255B8-F535-4D1A-8E6D-009ABF4144D7}" type="pres">
      <dgm:prSet presAssocID="{93D84362-AFEC-40D2-B13D-A97685B592B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D92CD1-8010-4A17-B246-53B53FC6F011}" type="pres">
      <dgm:prSet presAssocID="{5DC7BE9B-E86E-48B2-A482-61AE2DACB24B}" presName="sp" presStyleCnt="0"/>
      <dgm:spPr/>
    </dgm:pt>
    <dgm:pt modelId="{AB404FA0-0FBB-45E3-9BB2-DB94C74763C6}" type="pres">
      <dgm:prSet presAssocID="{7829AD09-0E77-49DB-9EE4-93A1865A32B5}" presName="linNode" presStyleCnt="0"/>
      <dgm:spPr/>
    </dgm:pt>
    <dgm:pt modelId="{96FBD5AC-63DA-404A-9DAC-D45E8C503E34}" type="pres">
      <dgm:prSet presAssocID="{7829AD09-0E77-49DB-9EE4-93A1865A32B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3A7AA6-E49E-4921-B279-6B2AE00CFA7F}" type="pres">
      <dgm:prSet presAssocID="{7829AD09-0E77-49DB-9EE4-93A1865A32B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9F800-A9F0-4098-B9DB-C4D18AC52AB6}" type="pres">
      <dgm:prSet presAssocID="{4391B390-8C61-429F-A380-3F2C60A0FE6B}" presName="sp" presStyleCnt="0"/>
      <dgm:spPr/>
    </dgm:pt>
    <dgm:pt modelId="{1FD3D81E-1013-4FA3-8D1B-83BA04BA43AB}" type="pres">
      <dgm:prSet presAssocID="{4041E22D-AC52-4BDB-B46E-A984DB8EB35A}" presName="linNode" presStyleCnt="0"/>
      <dgm:spPr/>
    </dgm:pt>
    <dgm:pt modelId="{4960BABD-DBD2-48C6-82FF-0E981562B95B}" type="pres">
      <dgm:prSet presAssocID="{4041E22D-AC52-4BDB-B46E-A984DB8EB35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E7AE5D-5D81-4DCB-96E4-BE221E019B7E}" type="pres">
      <dgm:prSet presAssocID="{4041E22D-AC52-4BDB-B46E-A984DB8EB35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411F08-8E3F-40F1-AACD-5D74B741333F}" type="pres">
      <dgm:prSet presAssocID="{124AB6B7-E5A8-4324-B961-759A1C836C55}" presName="sp" presStyleCnt="0"/>
      <dgm:spPr/>
    </dgm:pt>
    <dgm:pt modelId="{DF9C3A9D-B46B-4FA3-BB70-03E2AB0C0840}" type="pres">
      <dgm:prSet presAssocID="{3508C8E8-C190-407C-8741-AE65D16E79F0}" presName="linNode" presStyleCnt="0"/>
      <dgm:spPr/>
    </dgm:pt>
    <dgm:pt modelId="{E5AE4B19-500A-45F6-89BE-0CF2C8857FC7}" type="pres">
      <dgm:prSet presAssocID="{3508C8E8-C190-407C-8741-AE65D16E79F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608C96-5D6C-4CA0-8196-7F8BE46DA100}" type="pres">
      <dgm:prSet presAssocID="{3508C8E8-C190-407C-8741-AE65D16E79F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F07D17-9765-4F4E-AA15-DD060F4D59A0}" type="presOf" srcId="{B92564A6-D3D3-4579-97AB-E48786EA3B4C}" destId="{C23A7AA6-E49E-4921-B279-6B2AE00CFA7F}" srcOrd="0" destOrd="0" presId="urn:microsoft.com/office/officeart/2005/8/layout/vList5"/>
    <dgm:cxn modelId="{9404DBEC-0E3B-4238-ADAD-7EF21ED39D9D}" srcId="{BAD07F01-C296-4F5C-8369-1B826D0B6695}" destId="{4041E22D-AC52-4BDB-B46E-A984DB8EB35A}" srcOrd="2" destOrd="0" parTransId="{A809FE20-A84E-46AE-9B95-9521A7FC69BD}" sibTransId="{124AB6B7-E5A8-4324-B961-759A1C836C55}"/>
    <dgm:cxn modelId="{AB08A9DC-03A4-43E9-B453-621CBEE38C1C}" type="presOf" srcId="{3508C8E8-C190-407C-8741-AE65D16E79F0}" destId="{E5AE4B19-500A-45F6-89BE-0CF2C8857FC7}" srcOrd="0" destOrd="0" presId="urn:microsoft.com/office/officeart/2005/8/layout/vList5"/>
    <dgm:cxn modelId="{5359C46E-CCD6-4C7F-804E-CFED0847E740}" type="presOf" srcId="{7829AD09-0E77-49DB-9EE4-93A1865A32B5}" destId="{96FBD5AC-63DA-404A-9DAC-D45E8C503E34}" srcOrd="0" destOrd="0" presId="urn:microsoft.com/office/officeart/2005/8/layout/vList5"/>
    <dgm:cxn modelId="{37F66817-7AD8-4171-8A19-937A7EA18D0F}" srcId="{3508C8E8-C190-407C-8741-AE65D16E79F0}" destId="{27A8590F-761E-46EC-B831-47B6E6D5841C}" srcOrd="0" destOrd="0" parTransId="{AED1B462-EABD-43BB-853E-2723D793269A}" sibTransId="{26CFC439-736F-4CEE-975F-AF44C4BAC920}"/>
    <dgm:cxn modelId="{2E4F1F81-11BB-48D5-A294-C2D183D850EE}" type="presOf" srcId="{4041E22D-AC52-4BDB-B46E-A984DB8EB35A}" destId="{4960BABD-DBD2-48C6-82FF-0E981562B95B}" srcOrd="0" destOrd="0" presId="urn:microsoft.com/office/officeart/2005/8/layout/vList5"/>
    <dgm:cxn modelId="{C8F13F5A-4A81-4FBF-9A37-BC99DADB682E}" srcId="{BAD07F01-C296-4F5C-8369-1B826D0B6695}" destId="{3508C8E8-C190-407C-8741-AE65D16E79F0}" srcOrd="3" destOrd="0" parTransId="{0748E04C-FF73-443A-AE81-C9895A32C804}" sibTransId="{BDC11148-DF2C-4F5B-A234-D63BC660D5EB}"/>
    <dgm:cxn modelId="{A9F4F1E8-A412-47F7-B5C3-51BFC2432A22}" type="presOf" srcId="{24C1BD1B-A594-438A-9830-A74EF156047D}" destId="{B8E7AE5D-5D81-4DCB-96E4-BE221E019B7E}" srcOrd="0" destOrd="0" presId="urn:microsoft.com/office/officeart/2005/8/layout/vList5"/>
    <dgm:cxn modelId="{01C1380C-EF51-4F05-873B-471932A42B32}" srcId="{7829AD09-0E77-49DB-9EE4-93A1865A32B5}" destId="{B92564A6-D3D3-4579-97AB-E48786EA3B4C}" srcOrd="0" destOrd="0" parTransId="{020E08C7-1CC3-483D-AD1A-611B4E947D49}" sibTransId="{96C955F8-98EA-433A-8CF8-A5DA4191F06F}"/>
    <dgm:cxn modelId="{D7ABFF13-221C-4629-9087-2EBD8935204D}" srcId="{BAD07F01-C296-4F5C-8369-1B826D0B6695}" destId="{7829AD09-0E77-49DB-9EE4-93A1865A32B5}" srcOrd="1" destOrd="0" parTransId="{4021E088-4C74-4E19-91D3-4D2F6BC9A12D}" sibTransId="{4391B390-8C61-429F-A380-3F2C60A0FE6B}"/>
    <dgm:cxn modelId="{4B56CF2E-BE20-4C54-82BE-ED47BA55FA80}" type="presOf" srcId="{27A8590F-761E-46EC-B831-47B6E6D5841C}" destId="{91608C96-5D6C-4CA0-8196-7F8BE46DA100}" srcOrd="0" destOrd="0" presId="urn:microsoft.com/office/officeart/2005/8/layout/vList5"/>
    <dgm:cxn modelId="{0706CB7B-8D15-4AD1-9AB2-88E49B7AE82D}" type="presOf" srcId="{93D84362-AFEC-40D2-B13D-A97685B592B8}" destId="{3273296E-2451-409C-B477-C11C8463CFF2}" srcOrd="0" destOrd="0" presId="urn:microsoft.com/office/officeart/2005/8/layout/vList5"/>
    <dgm:cxn modelId="{F91C5742-8666-4351-8F5E-2240FE9B83FF}" srcId="{BAD07F01-C296-4F5C-8369-1B826D0B6695}" destId="{93D84362-AFEC-40D2-B13D-A97685B592B8}" srcOrd="0" destOrd="0" parTransId="{D16BABB6-D092-4BC3-BC5B-947C57A94AD5}" sibTransId="{5DC7BE9B-E86E-48B2-A482-61AE2DACB24B}"/>
    <dgm:cxn modelId="{C28EC2F6-0FB0-4356-BDA1-00063702BFD8}" srcId="{93D84362-AFEC-40D2-B13D-A97685B592B8}" destId="{D119947B-4C00-4D92-A577-848354542EE2}" srcOrd="0" destOrd="0" parTransId="{6EDA495A-FC49-4EF4-8FE5-CBCD8031FF1F}" sibTransId="{6F4329A3-4F62-4C85-9871-9A26CA7394A1}"/>
    <dgm:cxn modelId="{FF34FDB5-CF36-4AA8-A958-38F19AB68DD9}" type="presOf" srcId="{BAD07F01-C296-4F5C-8369-1B826D0B6695}" destId="{7732981C-DAED-4869-B18E-A568756D9EB0}" srcOrd="0" destOrd="0" presId="urn:microsoft.com/office/officeart/2005/8/layout/vList5"/>
    <dgm:cxn modelId="{8541B0CB-E131-4734-A746-6D4E0722DFE4}" srcId="{4041E22D-AC52-4BDB-B46E-A984DB8EB35A}" destId="{24C1BD1B-A594-438A-9830-A74EF156047D}" srcOrd="0" destOrd="0" parTransId="{6D18FF39-8423-40E1-A91F-0C8F512B73AB}" sibTransId="{3FD5AC5F-7AC0-4DFD-ADB2-DE037F52602F}"/>
    <dgm:cxn modelId="{D95CDD2D-A4FE-47A8-8C65-108FF6E3F810}" type="presOf" srcId="{D119947B-4C00-4D92-A577-848354542EE2}" destId="{F8B255B8-F535-4D1A-8E6D-009ABF4144D7}" srcOrd="0" destOrd="0" presId="urn:microsoft.com/office/officeart/2005/8/layout/vList5"/>
    <dgm:cxn modelId="{2C528D08-7BC2-4BE5-A28A-74BF3277960F}" type="presParOf" srcId="{7732981C-DAED-4869-B18E-A568756D9EB0}" destId="{841CCF07-CC86-48F7-A9CE-2EA5A6262606}" srcOrd="0" destOrd="0" presId="urn:microsoft.com/office/officeart/2005/8/layout/vList5"/>
    <dgm:cxn modelId="{C7F60FBB-3D70-4ABD-A8DB-140651A2F1EA}" type="presParOf" srcId="{841CCF07-CC86-48F7-A9CE-2EA5A6262606}" destId="{3273296E-2451-409C-B477-C11C8463CFF2}" srcOrd="0" destOrd="0" presId="urn:microsoft.com/office/officeart/2005/8/layout/vList5"/>
    <dgm:cxn modelId="{54FF7CA2-DA2D-4214-9969-A3CE8D6DE539}" type="presParOf" srcId="{841CCF07-CC86-48F7-A9CE-2EA5A6262606}" destId="{F8B255B8-F535-4D1A-8E6D-009ABF4144D7}" srcOrd="1" destOrd="0" presId="urn:microsoft.com/office/officeart/2005/8/layout/vList5"/>
    <dgm:cxn modelId="{5E27235B-D814-4E7B-84D5-50D437C53430}" type="presParOf" srcId="{7732981C-DAED-4869-B18E-A568756D9EB0}" destId="{4ED92CD1-8010-4A17-B246-53B53FC6F011}" srcOrd="1" destOrd="0" presId="urn:microsoft.com/office/officeart/2005/8/layout/vList5"/>
    <dgm:cxn modelId="{D101620A-A2F5-4133-86EB-182A2B6E9037}" type="presParOf" srcId="{7732981C-DAED-4869-B18E-A568756D9EB0}" destId="{AB404FA0-0FBB-45E3-9BB2-DB94C74763C6}" srcOrd="2" destOrd="0" presId="urn:microsoft.com/office/officeart/2005/8/layout/vList5"/>
    <dgm:cxn modelId="{E8D76F5F-EF99-43C1-9BC5-CC630029F08B}" type="presParOf" srcId="{AB404FA0-0FBB-45E3-9BB2-DB94C74763C6}" destId="{96FBD5AC-63DA-404A-9DAC-D45E8C503E34}" srcOrd="0" destOrd="0" presId="urn:microsoft.com/office/officeart/2005/8/layout/vList5"/>
    <dgm:cxn modelId="{C82B2697-1047-480C-A487-CC37F4891C41}" type="presParOf" srcId="{AB404FA0-0FBB-45E3-9BB2-DB94C74763C6}" destId="{C23A7AA6-E49E-4921-B279-6B2AE00CFA7F}" srcOrd="1" destOrd="0" presId="urn:microsoft.com/office/officeart/2005/8/layout/vList5"/>
    <dgm:cxn modelId="{A2C46A24-2C5A-4321-897E-51A589425503}" type="presParOf" srcId="{7732981C-DAED-4869-B18E-A568756D9EB0}" destId="{FE49F800-A9F0-4098-B9DB-C4D18AC52AB6}" srcOrd="3" destOrd="0" presId="urn:microsoft.com/office/officeart/2005/8/layout/vList5"/>
    <dgm:cxn modelId="{937B5CC7-290A-4275-AE25-E93AB461868F}" type="presParOf" srcId="{7732981C-DAED-4869-B18E-A568756D9EB0}" destId="{1FD3D81E-1013-4FA3-8D1B-83BA04BA43AB}" srcOrd="4" destOrd="0" presId="urn:microsoft.com/office/officeart/2005/8/layout/vList5"/>
    <dgm:cxn modelId="{48871466-38A7-4700-8CE9-441886546D05}" type="presParOf" srcId="{1FD3D81E-1013-4FA3-8D1B-83BA04BA43AB}" destId="{4960BABD-DBD2-48C6-82FF-0E981562B95B}" srcOrd="0" destOrd="0" presId="urn:microsoft.com/office/officeart/2005/8/layout/vList5"/>
    <dgm:cxn modelId="{2F257981-8CF6-4436-9C68-E6F3D3937F77}" type="presParOf" srcId="{1FD3D81E-1013-4FA3-8D1B-83BA04BA43AB}" destId="{B8E7AE5D-5D81-4DCB-96E4-BE221E019B7E}" srcOrd="1" destOrd="0" presId="urn:microsoft.com/office/officeart/2005/8/layout/vList5"/>
    <dgm:cxn modelId="{6460176F-8E3D-49A1-96B2-9C7AEC662DD0}" type="presParOf" srcId="{7732981C-DAED-4869-B18E-A568756D9EB0}" destId="{D8411F08-8E3F-40F1-AACD-5D74B741333F}" srcOrd="5" destOrd="0" presId="urn:microsoft.com/office/officeart/2005/8/layout/vList5"/>
    <dgm:cxn modelId="{8EAF3B79-A314-4736-9299-009B57070BCF}" type="presParOf" srcId="{7732981C-DAED-4869-B18E-A568756D9EB0}" destId="{DF9C3A9D-B46B-4FA3-BB70-03E2AB0C0840}" srcOrd="6" destOrd="0" presId="urn:microsoft.com/office/officeart/2005/8/layout/vList5"/>
    <dgm:cxn modelId="{90809CFF-6640-4477-8D19-A0EC8C50C18B}" type="presParOf" srcId="{DF9C3A9D-B46B-4FA3-BB70-03E2AB0C0840}" destId="{E5AE4B19-500A-45F6-89BE-0CF2C8857FC7}" srcOrd="0" destOrd="0" presId="urn:microsoft.com/office/officeart/2005/8/layout/vList5"/>
    <dgm:cxn modelId="{E9C4FE5C-495B-4E66-A6C4-122ED42AB480}" type="presParOf" srcId="{DF9C3A9D-B46B-4FA3-BB70-03E2AB0C0840}" destId="{91608C96-5D6C-4CA0-8196-7F8BE46DA1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F1097-9100-48CA-8368-DC172098117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853B04-B818-4CC2-899F-747A4DF6429E}">
      <dgm:prSet phldrT="[Texto]"/>
      <dgm:spPr/>
      <dgm:t>
        <a:bodyPr/>
        <a:lstStyle/>
        <a:p>
          <a:r>
            <a:rPr lang="es-MX" dirty="0" smtClean="0"/>
            <a:t>Adquisición de Información</a:t>
          </a:r>
          <a:endParaRPr lang="es-MX" dirty="0"/>
        </a:p>
      </dgm:t>
    </dgm:pt>
    <dgm:pt modelId="{A3093264-A3F7-4A44-A94D-B18FA8A921BC}" type="parTrans" cxnId="{7744EF04-04E5-4EFF-ACF9-990AAFEF8AC9}">
      <dgm:prSet/>
      <dgm:spPr/>
      <dgm:t>
        <a:bodyPr/>
        <a:lstStyle/>
        <a:p>
          <a:endParaRPr lang="es-MX"/>
        </a:p>
      </dgm:t>
    </dgm:pt>
    <dgm:pt modelId="{95102E10-BF3C-4C88-8F29-C6A8EF2AE361}" type="sibTrans" cxnId="{7744EF04-04E5-4EFF-ACF9-990AAFEF8AC9}">
      <dgm:prSet/>
      <dgm:spPr/>
      <dgm:t>
        <a:bodyPr/>
        <a:lstStyle/>
        <a:p>
          <a:endParaRPr lang="es-MX"/>
        </a:p>
      </dgm:t>
    </dgm:pt>
    <dgm:pt modelId="{277ED4E5-051E-47BE-B3D4-0926C181F68E}">
      <dgm:prSet phldrT="[Texto]"/>
      <dgm:spPr/>
      <dgm:t>
        <a:bodyPr/>
        <a:lstStyle/>
        <a:p>
          <a:r>
            <a:rPr lang="es-MX" dirty="0" smtClean="0"/>
            <a:t>Determinación de caudales máximos (diarios multianuales)</a:t>
          </a:r>
          <a:endParaRPr lang="es-MX" dirty="0"/>
        </a:p>
      </dgm:t>
    </dgm:pt>
    <dgm:pt modelId="{1CA63351-4087-4605-B171-08F1A6880D05}" type="parTrans" cxnId="{B2C852C1-7E4D-47D4-9197-39164FE862AD}">
      <dgm:prSet/>
      <dgm:spPr/>
      <dgm:t>
        <a:bodyPr/>
        <a:lstStyle/>
        <a:p>
          <a:endParaRPr lang="es-MX"/>
        </a:p>
      </dgm:t>
    </dgm:pt>
    <dgm:pt modelId="{C1E73DF2-FEF2-4ABC-AED2-98A4123CA3E0}" type="sibTrans" cxnId="{B2C852C1-7E4D-47D4-9197-39164FE862AD}">
      <dgm:prSet/>
      <dgm:spPr/>
      <dgm:t>
        <a:bodyPr/>
        <a:lstStyle/>
        <a:p>
          <a:endParaRPr lang="es-MX"/>
        </a:p>
      </dgm:t>
    </dgm:pt>
    <dgm:pt modelId="{0B89060A-A694-4CFF-B05D-A3FB2B61B4CB}">
      <dgm:prSet phldrT="[Texto]"/>
      <dgm:spPr/>
      <dgm:t>
        <a:bodyPr/>
        <a:lstStyle/>
        <a:p>
          <a:r>
            <a:rPr lang="es-MX" dirty="0" smtClean="0"/>
            <a:t>Determinación de precipitación máxima (diarios multianual)</a:t>
          </a:r>
          <a:endParaRPr lang="es-MX" dirty="0"/>
        </a:p>
      </dgm:t>
    </dgm:pt>
    <dgm:pt modelId="{DFF4E9ED-6F14-4599-8CF6-66DBA84AD3B7}" type="parTrans" cxnId="{637BA2E2-8541-4257-9B86-DD9F5FAFC980}">
      <dgm:prSet/>
      <dgm:spPr/>
      <dgm:t>
        <a:bodyPr/>
        <a:lstStyle/>
        <a:p>
          <a:endParaRPr lang="es-MX"/>
        </a:p>
      </dgm:t>
    </dgm:pt>
    <dgm:pt modelId="{206A4E5B-CA7E-4C0A-8225-F971704B8451}" type="sibTrans" cxnId="{637BA2E2-8541-4257-9B86-DD9F5FAFC980}">
      <dgm:prSet/>
      <dgm:spPr/>
      <dgm:t>
        <a:bodyPr/>
        <a:lstStyle/>
        <a:p>
          <a:endParaRPr lang="es-MX"/>
        </a:p>
      </dgm:t>
    </dgm:pt>
    <dgm:pt modelId="{31BCBD8E-7FBA-462B-AE6D-7D68E6A6F0EB}">
      <dgm:prSet phldrT="[Texto]"/>
      <dgm:spPr/>
      <dgm:t>
        <a:bodyPr/>
        <a:lstStyle/>
        <a:p>
          <a:r>
            <a:rPr lang="es-MX" dirty="0" smtClean="0"/>
            <a:t>Determinación de coeficiente de </a:t>
          </a:r>
          <a:r>
            <a:rPr lang="es-MX" dirty="0" err="1" smtClean="0"/>
            <a:t>Manning</a:t>
          </a:r>
          <a:r>
            <a:rPr lang="es-MX" dirty="0" smtClean="0"/>
            <a:t> (n)</a:t>
          </a:r>
          <a:endParaRPr lang="es-MX" dirty="0"/>
        </a:p>
      </dgm:t>
    </dgm:pt>
    <dgm:pt modelId="{29CD529E-3CDF-4D3E-A1F9-B3DF84726642}" type="parTrans" cxnId="{D4DBD086-F1A8-4850-B8C2-EA13AFB8B77C}">
      <dgm:prSet/>
      <dgm:spPr/>
      <dgm:t>
        <a:bodyPr/>
        <a:lstStyle/>
        <a:p>
          <a:endParaRPr lang="es-MX"/>
        </a:p>
      </dgm:t>
    </dgm:pt>
    <dgm:pt modelId="{0AF6695B-6322-4680-8D85-5082DB08F5AB}" type="sibTrans" cxnId="{D4DBD086-F1A8-4850-B8C2-EA13AFB8B77C}">
      <dgm:prSet/>
      <dgm:spPr/>
      <dgm:t>
        <a:bodyPr/>
        <a:lstStyle/>
        <a:p>
          <a:endParaRPr lang="es-MX"/>
        </a:p>
      </dgm:t>
    </dgm:pt>
    <dgm:pt modelId="{B2DC48AD-5CC4-4789-8C12-19F6FF62F654}">
      <dgm:prSet phldrT="[Texto]"/>
      <dgm:spPr/>
      <dgm:t>
        <a:bodyPr/>
        <a:lstStyle/>
        <a:p>
          <a:r>
            <a:rPr lang="es-MX" dirty="0" smtClean="0"/>
            <a:t>Calibración del modelo</a:t>
          </a:r>
          <a:endParaRPr lang="es-MX" dirty="0"/>
        </a:p>
      </dgm:t>
    </dgm:pt>
    <dgm:pt modelId="{22F024B2-2C8B-499E-A480-500F95C1A4DC}" type="parTrans" cxnId="{CFBCA443-BDB4-4242-9A88-36D62A50CB67}">
      <dgm:prSet/>
      <dgm:spPr/>
      <dgm:t>
        <a:bodyPr/>
        <a:lstStyle/>
        <a:p>
          <a:endParaRPr lang="es-MX"/>
        </a:p>
      </dgm:t>
    </dgm:pt>
    <dgm:pt modelId="{66FD3162-812A-40FE-A6A3-7F05D98B2F34}" type="sibTrans" cxnId="{CFBCA443-BDB4-4242-9A88-36D62A50CB67}">
      <dgm:prSet/>
      <dgm:spPr/>
      <dgm:t>
        <a:bodyPr/>
        <a:lstStyle/>
        <a:p>
          <a:endParaRPr lang="es-MX"/>
        </a:p>
      </dgm:t>
    </dgm:pt>
    <dgm:pt modelId="{0B37042B-92AB-4753-BA0E-81C963C44FD6}">
      <dgm:prSet phldrT="[Texto]"/>
      <dgm:spPr/>
      <dgm:t>
        <a:bodyPr/>
        <a:lstStyle/>
        <a:p>
          <a:r>
            <a:rPr lang="es-MX" dirty="0" smtClean="0"/>
            <a:t>Determinación de zonas de inundación en el área de estudio.</a:t>
          </a:r>
          <a:endParaRPr lang="es-MX" dirty="0"/>
        </a:p>
      </dgm:t>
    </dgm:pt>
    <dgm:pt modelId="{381938B6-D58E-4276-B2A0-EFB2E2EF6DD2}" type="parTrans" cxnId="{139E8E63-63CD-4F62-A2D2-05E21C9084D6}">
      <dgm:prSet/>
      <dgm:spPr/>
      <dgm:t>
        <a:bodyPr/>
        <a:lstStyle/>
        <a:p>
          <a:endParaRPr lang="es-MX"/>
        </a:p>
      </dgm:t>
    </dgm:pt>
    <dgm:pt modelId="{3654BA85-D886-46BA-8362-0BE72488CE85}" type="sibTrans" cxnId="{139E8E63-63CD-4F62-A2D2-05E21C9084D6}">
      <dgm:prSet/>
      <dgm:spPr/>
      <dgm:t>
        <a:bodyPr/>
        <a:lstStyle/>
        <a:p>
          <a:endParaRPr lang="es-MX"/>
        </a:p>
      </dgm:t>
    </dgm:pt>
    <dgm:pt modelId="{0532A31C-C4EC-4179-8CC4-00F7060BFEDE}">
      <dgm:prSet phldrT="[Texto]"/>
      <dgm:spPr/>
      <dgm:t>
        <a:bodyPr/>
        <a:lstStyle/>
        <a:p>
          <a:r>
            <a:rPr lang="es-MX" dirty="0" smtClean="0"/>
            <a:t>Análisis de afectación en Montalvo y zona rural aledaña.</a:t>
          </a:r>
          <a:endParaRPr lang="es-MX" dirty="0"/>
        </a:p>
      </dgm:t>
    </dgm:pt>
    <dgm:pt modelId="{878D9457-0DC5-47C9-9624-3E62257EE48D}" type="parTrans" cxnId="{2FDD4CF7-D759-4468-A1E2-FEA82E334D28}">
      <dgm:prSet/>
      <dgm:spPr/>
      <dgm:t>
        <a:bodyPr/>
        <a:lstStyle/>
        <a:p>
          <a:endParaRPr lang="es-MX"/>
        </a:p>
      </dgm:t>
    </dgm:pt>
    <dgm:pt modelId="{69584A68-34EA-4FD5-8B8F-CE446B6BFEEB}" type="sibTrans" cxnId="{2FDD4CF7-D759-4468-A1E2-FEA82E334D28}">
      <dgm:prSet/>
      <dgm:spPr/>
      <dgm:t>
        <a:bodyPr/>
        <a:lstStyle/>
        <a:p>
          <a:endParaRPr lang="es-MX"/>
        </a:p>
      </dgm:t>
    </dgm:pt>
    <dgm:pt modelId="{4E20F1C1-D9FA-47CC-ADE5-E21005FF9429}" type="pres">
      <dgm:prSet presAssocID="{D19F1097-9100-48CA-8368-DC1720981170}" presName="diagram" presStyleCnt="0">
        <dgm:presLayoutVars>
          <dgm:dir/>
          <dgm:resizeHandles val="exact"/>
        </dgm:presLayoutVars>
      </dgm:prSet>
      <dgm:spPr/>
    </dgm:pt>
    <dgm:pt modelId="{BE5224E5-9F76-4527-9BA7-A73CA5019747}" type="pres">
      <dgm:prSet presAssocID="{07853B04-B818-4CC2-899F-747A4DF6429E}" presName="node" presStyleLbl="node1" presStyleIdx="0" presStyleCnt="7">
        <dgm:presLayoutVars>
          <dgm:bulletEnabled val="1"/>
        </dgm:presLayoutVars>
      </dgm:prSet>
      <dgm:spPr/>
    </dgm:pt>
    <dgm:pt modelId="{BBD5BACF-F66F-42E5-9401-BC4147D63A12}" type="pres">
      <dgm:prSet presAssocID="{95102E10-BF3C-4C88-8F29-C6A8EF2AE361}" presName="sibTrans" presStyleLbl="sibTrans2D1" presStyleIdx="0" presStyleCnt="6"/>
      <dgm:spPr/>
    </dgm:pt>
    <dgm:pt modelId="{893942DD-AC64-435F-ACC3-255B9C6342AB}" type="pres">
      <dgm:prSet presAssocID="{95102E10-BF3C-4C88-8F29-C6A8EF2AE361}" presName="connectorText" presStyleLbl="sibTrans2D1" presStyleIdx="0" presStyleCnt="6"/>
      <dgm:spPr/>
    </dgm:pt>
    <dgm:pt modelId="{2EDFA7DA-3963-4D68-BFF6-EB253227F091}" type="pres">
      <dgm:prSet presAssocID="{277ED4E5-051E-47BE-B3D4-0926C181F6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97E9C4-3266-472B-AB1A-19FCAF6483F2}" type="pres">
      <dgm:prSet presAssocID="{C1E73DF2-FEF2-4ABC-AED2-98A4123CA3E0}" presName="sibTrans" presStyleLbl="sibTrans2D1" presStyleIdx="1" presStyleCnt="6"/>
      <dgm:spPr/>
    </dgm:pt>
    <dgm:pt modelId="{5F51327A-5A3E-4BDA-B385-45A4A3B4B3A9}" type="pres">
      <dgm:prSet presAssocID="{C1E73DF2-FEF2-4ABC-AED2-98A4123CA3E0}" presName="connectorText" presStyleLbl="sibTrans2D1" presStyleIdx="1" presStyleCnt="6"/>
      <dgm:spPr/>
    </dgm:pt>
    <dgm:pt modelId="{B6211ECA-BCF5-4368-A4F3-5F470E8BBDF1}" type="pres">
      <dgm:prSet presAssocID="{0B89060A-A694-4CFF-B05D-A3FB2B61B4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52420A-A66B-4629-8EFE-2D7529716F4D}" type="pres">
      <dgm:prSet presAssocID="{206A4E5B-CA7E-4C0A-8225-F971704B8451}" presName="sibTrans" presStyleLbl="sibTrans2D1" presStyleIdx="2" presStyleCnt="6"/>
      <dgm:spPr/>
    </dgm:pt>
    <dgm:pt modelId="{C4ADD034-0F22-4E5A-B0C2-23606E7D1702}" type="pres">
      <dgm:prSet presAssocID="{206A4E5B-CA7E-4C0A-8225-F971704B8451}" presName="connectorText" presStyleLbl="sibTrans2D1" presStyleIdx="2" presStyleCnt="6"/>
      <dgm:spPr/>
    </dgm:pt>
    <dgm:pt modelId="{9EE9CC81-49C9-455D-BCE8-0A8543766193}" type="pres">
      <dgm:prSet presAssocID="{31BCBD8E-7FBA-462B-AE6D-7D68E6A6F0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6FF0ED-70A9-4695-917A-E86613B742F4}" type="pres">
      <dgm:prSet presAssocID="{0AF6695B-6322-4680-8D85-5082DB08F5AB}" presName="sibTrans" presStyleLbl="sibTrans2D1" presStyleIdx="3" presStyleCnt="6"/>
      <dgm:spPr/>
    </dgm:pt>
    <dgm:pt modelId="{F66B67C1-5403-4BCE-B0B0-67910E007F48}" type="pres">
      <dgm:prSet presAssocID="{0AF6695B-6322-4680-8D85-5082DB08F5AB}" presName="connectorText" presStyleLbl="sibTrans2D1" presStyleIdx="3" presStyleCnt="6"/>
      <dgm:spPr/>
    </dgm:pt>
    <dgm:pt modelId="{194A780C-05F6-4CBF-B5BC-CC7E6024828B}" type="pres">
      <dgm:prSet presAssocID="{B2DC48AD-5CC4-4789-8C12-19F6FF62F654}" presName="node" presStyleLbl="node1" presStyleIdx="4" presStyleCnt="7">
        <dgm:presLayoutVars>
          <dgm:bulletEnabled val="1"/>
        </dgm:presLayoutVars>
      </dgm:prSet>
      <dgm:spPr/>
    </dgm:pt>
    <dgm:pt modelId="{A72B96BC-AC9A-4C4F-A8D6-F11BC6D7FF46}" type="pres">
      <dgm:prSet presAssocID="{66FD3162-812A-40FE-A6A3-7F05D98B2F34}" presName="sibTrans" presStyleLbl="sibTrans2D1" presStyleIdx="4" presStyleCnt="6"/>
      <dgm:spPr/>
    </dgm:pt>
    <dgm:pt modelId="{C19D7C44-A322-4425-8313-4D7D67E45F9D}" type="pres">
      <dgm:prSet presAssocID="{66FD3162-812A-40FE-A6A3-7F05D98B2F34}" presName="connectorText" presStyleLbl="sibTrans2D1" presStyleIdx="4" presStyleCnt="6"/>
      <dgm:spPr/>
    </dgm:pt>
    <dgm:pt modelId="{74E163B5-067F-4449-B3AD-F7368F02CB48}" type="pres">
      <dgm:prSet presAssocID="{0B37042B-92AB-4753-BA0E-81C963C44FD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2839DC-74BD-41BD-AAB1-050AF2599399}" type="pres">
      <dgm:prSet presAssocID="{3654BA85-D886-46BA-8362-0BE72488CE85}" presName="sibTrans" presStyleLbl="sibTrans2D1" presStyleIdx="5" presStyleCnt="6"/>
      <dgm:spPr/>
    </dgm:pt>
    <dgm:pt modelId="{826F8B81-AD4E-48F4-B753-8F6592376818}" type="pres">
      <dgm:prSet presAssocID="{3654BA85-D886-46BA-8362-0BE72488CE85}" presName="connectorText" presStyleLbl="sibTrans2D1" presStyleIdx="5" presStyleCnt="6"/>
      <dgm:spPr/>
    </dgm:pt>
    <dgm:pt modelId="{6FCD385A-9575-4B18-B14A-5EF1540AD066}" type="pres">
      <dgm:prSet presAssocID="{0532A31C-C4EC-4179-8CC4-00F7060BFED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52A8D15-F38B-4278-A873-9B8BC498AD7E}" type="presOf" srcId="{0AF6695B-6322-4680-8D85-5082DB08F5AB}" destId="{F16FF0ED-70A9-4695-917A-E86613B742F4}" srcOrd="0" destOrd="0" presId="urn:microsoft.com/office/officeart/2005/8/layout/process5"/>
    <dgm:cxn modelId="{173983F8-488F-43CC-922F-F3E4FDA6CC23}" type="presOf" srcId="{31BCBD8E-7FBA-462B-AE6D-7D68E6A6F0EB}" destId="{9EE9CC81-49C9-455D-BCE8-0A8543766193}" srcOrd="0" destOrd="0" presId="urn:microsoft.com/office/officeart/2005/8/layout/process5"/>
    <dgm:cxn modelId="{139E8E63-63CD-4F62-A2D2-05E21C9084D6}" srcId="{D19F1097-9100-48CA-8368-DC1720981170}" destId="{0B37042B-92AB-4753-BA0E-81C963C44FD6}" srcOrd="5" destOrd="0" parTransId="{381938B6-D58E-4276-B2A0-EFB2E2EF6DD2}" sibTransId="{3654BA85-D886-46BA-8362-0BE72488CE85}"/>
    <dgm:cxn modelId="{B5C609AD-198E-465C-B938-202F76024344}" type="presOf" srcId="{B2DC48AD-5CC4-4789-8C12-19F6FF62F654}" destId="{194A780C-05F6-4CBF-B5BC-CC7E6024828B}" srcOrd="0" destOrd="0" presId="urn:microsoft.com/office/officeart/2005/8/layout/process5"/>
    <dgm:cxn modelId="{45CBDDCB-3388-4BF3-A04E-AF3989D7E910}" type="presOf" srcId="{95102E10-BF3C-4C88-8F29-C6A8EF2AE361}" destId="{893942DD-AC64-435F-ACC3-255B9C6342AB}" srcOrd="1" destOrd="0" presId="urn:microsoft.com/office/officeart/2005/8/layout/process5"/>
    <dgm:cxn modelId="{4729A3AA-6767-41DA-847E-9CB8DB31DB2A}" type="presOf" srcId="{C1E73DF2-FEF2-4ABC-AED2-98A4123CA3E0}" destId="{5F51327A-5A3E-4BDA-B385-45A4A3B4B3A9}" srcOrd="1" destOrd="0" presId="urn:microsoft.com/office/officeart/2005/8/layout/process5"/>
    <dgm:cxn modelId="{7744EF04-04E5-4EFF-ACF9-990AAFEF8AC9}" srcId="{D19F1097-9100-48CA-8368-DC1720981170}" destId="{07853B04-B818-4CC2-899F-747A4DF6429E}" srcOrd="0" destOrd="0" parTransId="{A3093264-A3F7-4A44-A94D-B18FA8A921BC}" sibTransId="{95102E10-BF3C-4C88-8F29-C6A8EF2AE361}"/>
    <dgm:cxn modelId="{74723BD1-6E38-4558-AA8C-CF8E0F45584B}" type="presOf" srcId="{0AF6695B-6322-4680-8D85-5082DB08F5AB}" destId="{F66B67C1-5403-4BCE-B0B0-67910E007F48}" srcOrd="1" destOrd="0" presId="urn:microsoft.com/office/officeart/2005/8/layout/process5"/>
    <dgm:cxn modelId="{68A4E7D4-4A6D-417B-8E16-C2ACEBAFF0B5}" type="presOf" srcId="{66FD3162-812A-40FE-A6A3-7F05D98B2F34}" destId="{C19D7C44-A322-4425-8313-4D7D67E45F9D}" srcOrd="1" destOrd="0" presId="urn:microsoft.com/office/officeart/2005/8/layout/process5"/>
    <dgm:cxn modelId="{C13DA1EF-77B4-4930-A07F-8A1E04018EF2}" type="presOf" srcId="{95102E10-BF3C-4C88-8F29-C6A8EF2AE361}" destId="{BBD5BACF-F66F-42E5-9401-BC4147D63A12}" srcOrd="0" destOrd="0" presId="urn:microsoft.com/office/officeart/2005/8/layout/process5"/>
    <dgm:cxn modelId="{637BA2E2-8541-4257-9B86-DD9F5FAFC980}" srcId="{D19F1097-9100-48CA-8368-DC1720981170}" destId="{0B89060A-A694-4CFF-B05D-A3FB2B61B4CB}" srcOrd="2" destOrd="0" parTransId="{DFF4E9ED-6F14-4599-8CF6-66DBA84AD3B7}" sibTransId="{206A4E5B-CA7E-4C0A-8225-F971704B8451}"/>
    <dgm:cxn modelId="{12A21CD1-CAA9-4EAE-9EDE-B36389818822}" type="presOf" srcId="{206A4E5B-CA7E-4C0A-8225-F971704B8451}" destId="{C4ADD034-0F22-4E5A-B0C2-23606E7D1702}" srcOrd="1" destOrd="0" presId="urn:microsoft.com/office/officeart/2005/8/layout/process5"/>
    <dgm:cxn modelId="{5BFFFC3B-44F5-42CC-B046-67F528992F1C}" type="presOf" srcId="{07853B04-B818-4CC2-899F-747A4DF6429E}" destId="{BE5224E5-9F76-4527-9BA7-A73CA5019747}" srcOrd="0" destOrd="0" presId="urn:microsoft.com/office/officeart/2005/8/layout/process5"/>
    <dgm:cxn modelId="{6FA299A8-9DFA-492F-A9A7-8CF1368C54F4}" type="presOf" srcId="{277ED4E5-051E-47BE-B3D4-0926C181F68E}" destId="{2EDFA7DA-3963-4D68-BFF6-EB253227F091}" srcOrd="0" destOrd="0" presId="urn:microsoft.com/office/officeart/2005/8/layout/process5"/>
    <dgm:cxn modelId="{B2C852C1-7E4D-47D4-9197-39164FE862AD}" srcId="{D19F1097-9100-48CA-8368-DC1720981170}" destId="{277ED4E5-051E-47BE-B3D4-0926C181F68E}" srcOrd="1" destOrd="0" parTransId="{1CA63351-4087-4605-B171-08F1A6880D05}" sibTransId="{C1E73DF2-FEF2-4ABC-AED2-98A4123CA3E0}"/>
    <dgm:cxn modelId="{6BEC9605-FBC1-4402-9324-32BAACBD3596}" type="presOf" srcId="{0B37042B-92AB-4753-BA0E-81C963C44FD6}" destId="{74E163B5-067F-4449-B3AD-F7368F02CB48}" srcOrd="0" destOrd="0" presId="urn:microsoft.com/office/officeart/2005/8/layout/process5"/>
    <dgm:cxn modelId="{77645CD0-3C30-4CE4-A0FF-2854FADACDA6}" type="presOf" srcId="{0532A31C-C4EC-4179-8CC4-00F7060BFEDE}" destId="{6FCD385A-9575-4B18-B14A-5EF1540AD066}" srcOrd="0" destOrd="0" presId="urn:microsoft.com/office/officeart/2005/8/layout/process5"/>
    <dgm:cxn modelId="{CFBCA443-BDB4-4242-9A88-36D62A50CB67}" srcId="{D19F1097-9100-48CA-8368-DC1720981170}" destId="{B2DC48AD-5CC4-4789-8C12-19F6FF62F654}" srcOrd="4" destOrd="0" parTransId="{22F024B2-2C8B-499E-A480-500F95C1A4DC}" sibTransId="{66FD3162-812A-40FE-A6A3-7F05D98B2F34}"/>
    <dgm:cxn modelId="{788FEF03-247A-44B0-814B-B690B0939AB6}" type="presOf" srcId="{3654BA85-D886-46BA-8362-0BE72488CE85}" destId="{826F8B81-AD4E-48F4-B753-8F6592376818}" srcOrd="1" destOrd="0" presId="urn:microsoft.com/office/officeart/2005/8/layout/process5"/>
    <dgm:cxn modelId="{5B85BEBC-30F1-41A5-B213-DBD648B63F8B}" type="presOf" srcId="{C1E73DF2-FEF2-4ABC-AED2-98A4123CA3E0}" destId="{6097E9C4-3266-472B-AB1A-19FCAF6483F2}" srcOrd="0" destOrd="0" presId="urn:microsoft.com/office/officeart/2005/8/layout/process5"/>
    <dgm:cxn modelId="{F6D4B417-C20E-455E-B759-2EF361BFE641}" type="presOf" srcId="{66FD3162-812A-40FE-A6A3-7F05D98B2F34}" destId="{A72B96BC-AC9A-4C4F-A8D6-F11BC6D7FF46}" srcOrd="0" destOrd="0" presId="urn:microsoft.com/office/officeart/2005/8/layout/process5"/>
    <dgm:cxn modelId="{3A5D0949-15E1-460C-9AD9-37FE87CC56F6}" type="presOf" srcId="{0B89060A-A694-4CFF-B05D-A3FB2B61B4CB}" destId="{B6211ECA-BCF5-4368-A4F3-5F470E8BBDF1}" srcOrd="0" destOrd="0" presId="urn:microsoft.com/office/officeart/2005/8/layout/process5"/>
    <dgm:cxn modelId="{D4DBD086-F1A8-4850-B8C2-EA13AFB8B77C}" srcId="{D19F1097-9100-48CA-8368-DC1720981170}" destId="{31BCBD8E-7FBA-462B-AE6D-7D68E6A6F0EB}" srcOrd="3" destOrd="0" parTransId="{29CD529E-3CDF-4D3E-A1F9-B3DF84726642}" sibTransId="{0AF6695B-6322-4680-8D85-5082DB08F5AB}"/>
    <dgm:cxn modelId="{0E80519F-5395-402D-8D02-7EFFEA87C64C}" type="presOf" srcId="{D19F1097-9100-48CA-8368-DC1720981170}" destId="{4E20F1C1-D9FA-47CC-ADE5-E21005FF9429}" srcOrd="0" destOrd="0" presId="urn:microsoft.com/office/officeart/2005/8/layout/process5"/>
    <dgm:cxn modelId="{2FDD4CF7-D759-4468-A1E2-FEA82E334D28}" srcId="{D19F1097-9100-48CA-8368-DC1720981170}" destId="{0532A31C-C4EC-4179-8CC4-00F7060BFEDE}" srcOrd="6" destOrd="0" parTransId="{878D9457-0DC5-47C9-9624-3E62257EE48D}" sibTransId="{69584A68-34EA-4FD5-8B8F-CE446B6BFEEB}"/>
    <dgm:cxn modelId="{A2CA161A-8F38-4BD7-9608-0CCB0AB61AF1}" type="presOf" srcId="{206A4E5B-CA7E-4C0A-8225-F971704B8451}" destId="{9052420A-A66B-4629-8EFE-2D7529716F4D}" srcOrd="0" destOrd="0" presId="urn:microsoft.com/office/officeart/2005/8/layout/process5"/>
    <dgm:cxn modelId="{936DC08B-50A0-4B56-B2D8-C5A533F2F4C0}" type="presOf" srcId="{3654BA85-D886-46BA-8362-0BE72488CE85}" destId="{902839DC-74BD-41BD-AAB1-050AF2599399}" srcOrd="0" destOrd="0" presId="urn:microsoft.com/office/officeart/2005/8/layout/process5"/>
    <dgm:cxn modelId="{DC74BDA1-E824-45A6-A60B-9BABAA048CA9}" type="presParOf" srcId="{4E20F1C1-D9FA-47CC-ADE5-E21005FF9429}" destId="{BE5224E5-9F76-4527-9BA7-A73CA5019747}" srcOrd="0" destOrd="0" presId="urn:microsoft.com/office/officeart/2005/8/layout/process5"/>
    <dgm:cxn modelId="{9E656202-0D5D-4C92-9CF7-D2AC5D1B6EAD}" type="presParOf" srcId="{4E20F1C1-D9FA-47CC-ADE5-E21005FF9429}" destId="{BBD5BACF-F66F-42E5-9401-BC4147D63A12}" srcOrd="1" destOrd="0" presId="urn:microsoft.com/office/officeart/2005/8/layout/process5"/>
    <dgm:cxn modelId="{D9865D8B-C2C5-4794-A72C-73CE155F639F}" type="presParOf" srcId="{BBD5BACF-F66F-42E5-9401-BC4147D63A12}" destId="{893942DD-AC64-435F-ACC3-255B9C6342AB}" srcOrd="0" destOrd="0" presId="urn:microsoft.com/office/officeart/2005/8/layout/process5"/>
    <dgm:cxn modelId="{9B33D027-8706-4DB1-A41E-EF85CB0253C9}" type="presParOf" srcId="{4E20F1C1-D9FA-47CC-ADE5-E21005FF9429}" destId="{2EDFA7DA-3963-4D68-BFF6-EB253227F091}" srcOrd="2" destOrd="0" presId="urn:microsoft.com/office/officeart/2005/8/layout/process5"/>
    <dgm:cxn modelId="{700901E5-46D7-467B-A38F-16ED76E102D0}" type="presParOf" srcId="{4E20F1C1-D9FA-47CC-ADE5-E21005FF9429}" destId="{6097E9C4-3266-472B-AB1A-19FCAF6483F2}" srcOrd="3" destOrd="0" presId="urn:microsoft.com/office/officeart/2005/8/layout/process5"/>
    <dgm:cxn modelId="{0771BD97-19EB-4706-9EC9-80B88BFD0C90}" type="presParOf" srcId="{6097E9C4-3266-472B-AB1A-19FCAF6483F2}" destId="{5F51327A-5A3E-4BDA-B385-45A4A3B4B3A9}" srcOrd="0" destOrd="0" presId="urn:microsoft.com/office/officeart/2005/8/layout/process5"/>
    <dgm:cxn modelId="{F846D52C-D184-4F8A-903D-701871CA5876}" type="presParOf" srcId="{4E20F1C1-D9FA-47CC-ADE5-E21005FF9429}" destId="{B6211ECA-BCF5-4368-A4F3-5F470E8BBDF1}" srcOrd="4" destOrd="0" presId="urn:microsoft.com/office/officeart/2005/8/layout/process5"/>
    <dgm:cxn modelId="{0602FEFE-3D03-4002-BD86-79458C0EC4A8}" type="presParOf" srcId="{4E20F1C1-D9FA-47CC-ADE5-E21005FF9429}" destId="{9052420A-A66B-4629-8EFE-2D7529716F4D}" srcOrd="5" destOrd="0" presId="urn:microsoft.com/office/officeart/2005/8/layout/process5"/>
    <dgm:cxn modelId="{6315436D-4046-4969-BCC6-E99DA2E10F03}" type="presParOf" srcId="{9052420A-A66B-4629-8EFE-2D7529716F4D}" destId="{C4ADD034-0F22-4E5A-B0C2-23606E7D1702}" srcOrd="0" destOrd="0" presId="urn:microsoft.com/office/officeart/2005/8/layout/process5"/>
    <dgm:cxn modelId="{F5F9E3FE-5429-43F9-B27A-78C98F7B0CF4}" type="presParOf" srcId="{4E20F1C1-D9FA-47CC-ADE5-E21005FF9429}" destId="{9EE9CC81-49C9-455D-BCE8-0A8543766193}" srcOrd="6" destOrd="0" presId="urn:microsoft.com/office/officeart/2005/8/layout/process5"/>
    <dgm:cxn modelId="{06AF42CB-BFE9-4B04-B77B-5E12C7645212}" type="presParOf" srcId="{4E20F1C1-D9FA-47CC-ADE5-E21005FF9429}" destId="{F16FF0ED-70A9-4695-917A-E86613B742F4}" srcOrd="7" destOrd="0" presId="urn:microsoft.com/office/officeart/2005/8/layout/process5"/>
    <dgm:cxn modelId="{4D2578CD-5BFB-4D5E-9C2B-FB46F4CDA32F}" type="presParOf" srcId="{F16FF0ED-70A9-4695-917A-E86613B742F4}" destId="{F66B67C1-5403-4BCE-B0B0-67910E007F48}" srcOrd="0" destOrd="0" presId="urn:microsoft.com/office/officeart/2005/8/layout/process5"/>
    <dgm:cxn modelId="{F7D58F47-8D0C-441F-970A-DAE0B9F0492A}" type="presParOf" srcId="{4E20F1C1-D9FA-47CC-ADE5-E21005FF9429}" destId="{194A780C-05F6-4CBF-B5BC-CC7E6024828B}" srcOrd="8" destOrd="0" presId="urn:microsoft.com/office/officeart/2005/8/layout/process5"/>
    <dgm:cxn modelId="{E3422C0D-165B-4155-8EBA-59ED67325E27}" type="presParOf" srcId="{4E20F1C1-D9FA-47CC-ADE5-E21005FF9429}" destId="{A72B96BC-AC9A-4C4F-A8D6-F11BC6D7FF46}" srcOrd="9" destOrd="0" presId="urn:microsoft.com/office/officeart/2005/8/layout/process5"/>
    <dgm:cxn modelId="{705AC30E-0AC6-4E15-B107-18DEBE3973EC}" type="presParOf" srcId="{A72B96BC-AC9A-4C4F-A8D6-F11BC6D7FF46}" destId="{C19D7C44-A322-4425-8313-4D7D67E45F9D}" srcOrd="0" destOrd="0" presId="urn:microsoft.com/office/officeart/2005/8/layout/process5"/>
    <dgm:cxn modelId="{61008CC1-6D9A-4BD6-93D7-5A09FC637965}" type="presParOf" srcId="{4E20F1C1-D9FA-47CC-ADE5-E21005FF9429}" destId="{74E163B5-067F-4449-B3AD-F7368F02CB48}" srcOrd="10" destOrd="0" presId="urn:microsoft.com/office/officeart/2005/8/layout/process5"/>
    <dgm:cxn modelId="{5E0C90B1-0CF7-4604-910F-D2A348B25C20}" type="presParOf" srcId="{4E20F1C1-D9FA-47CC-ADE5-E21005FF9429}" destId="{902839DC-74BD-41BD-AAB1-050AF2599399}" srcOrd="11" destOrd="0" presId="urn:microsoft.com/office/officeart/2005/8/layout/process5"/>
    <dgm:cxn modelId="{0D457595-9B19-48D6-8301-82CDAA50BCB6}" type="presParOf" srcId="{902839DC-74BD-41BD-AAB1-050AF2599399}" destId="{826F8B81-AD4E-48F4-B753-8F6592376818}" srcOrd="0" destOrd="0" presId="urn:microsoft.com/office/officeart/2005/8/layout/process5"/>
    <dgm:cxn modelId="{BC3B541D-3E48-493F-85D4-23AA5670ABE4}" type="presParOf" srcId="{4E20F1C1-D9FA-47CC-ADE5-E21005FF9429}" destId="{6FCD385A-9575-4B18-B14A-5EF1540AD06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ED88A-17E4-44EB-85D6-10ED7E9F4282}">
      <dsp:nvSpPr>
        <dsp:cNvPr id="0" name=""/>
        <dsp:cNvSpPr/>
      </dsp:nvSpPr>
      <dsp:spPr>
        <a:xfrm>
          <a:off x="-5077477" y="-777858"/>
          <a:ext cx="6046753" cy="6046753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93E59-E90C-42B5-A9FE-1E0F39FBCD56}">
      <dsp:nvSpPr>
        <dsp:cNvPr id="0" name=""/>
        <dsp:cNvSpPr/>
      </dsp:nvSpPr>
      <dsp:spPr>
        <a:xfrm>
          <a:off x="507532" y="345270"/>
          <a:ext cx="6207573" cy="690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 la </a:t>
          </a:r>
          <a:r>
            <a:rPr lang="es-ES" sz="1300" kern="1200" dirty="0" err="1" smtClean="0"/>
            <a:t>microcuenca</a:t>
          </a:r>
          <a:r>
            <a:rPr lang="es-ES" sz="1300" kern="1200" dirty="0" smtClean="0"/>
            <a:t> del río Cristal los años que se registraron las mayores crecidas fueron: en 1973, 1982-83 y 1997, año en que se produjeron la mayor cantidad de daños materiales (Medrano, 2004).</a:t>
          </a:r>
          <a:endParaRPr lang="es-EC" sz="1300" kern="1200" dirty="0"/>
        </a:p>
      </dsp:txBody>
      <dsp:txXfrm>
        <a:off x="507532" y="345270"/>
        <a:ext cx="6207573" cy="690901"/>
      </dsp:txXfrm>
    </dsp:sp>
    <dsp:sp modelId="{945A44A5-53F4-41A4-9F86-CF516C747CCF}">
      <dsp:nvSpPr>
        <dsp:cNvPr id="0" name=""/>
        <dsp:cNvSpPr/>
      </dsp:nvSpPr>
      <dsp:spPr>
        <a:xfrm>
          <a:off x="75719" y="258908"/>
          <a:ext cx="863626" cy="863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AE09-4680-4F98-BD1F-DD079CC6106D}">
      <dsp:nvSpPr>
        <dsp:cNvPr id="0" name=""/>
        <dsp:cNvSpPr/>
      </dsp:nvSpPr>
      <dsp:spPr>
        <a:xfrm>
          <a:off x="903641" y="1381802"/>
          <a:ext cx="5811464" cy="690901"/>
        </a:xfrm>
        <a:prstGeom prst="rect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Así mismo, anualmente entre los años 2009 al 2013 la zona sufrió inundaciones y desbordamientos con un impacto significativo en las zonas (SNGR, 2013).</a:t>
          </a:r>
          <a:endParaRPr lang="es-EC" sz="1300" kern="1200" dirty="0"/>
        </a:p>
      </dsp:txBody>
      <dsp:txXfrm>
        <a:off x="903641" y="1381802"/>
        <a:ext cx="5811464" cy="690901"/>
      </dsp:txXfrm>
    </dsp:sp>
    <dsp:sp modelId="{EB867457-DECD-4C74-8FEF-35B7BD8903ED}">
      <dsp:nvSpPr>
        <dsp:cNvPr id="0" name=""/>
        <dsp:cNvSpPr/>
      </dsp:nvSpPr>
      <dsp:spPr>
        <a:xfrm>
          <a:off x="471828" y="1295439"/>
          <a:ext cx="863626" cy="863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45742"/>
              <a:satOff val="29557"/>
              <a:lumOff val="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B2352-E38E-47D2-9A66-FCF2572ED0F7}">
      <dsp:nvSpPr>
        <dsp:cNvPr id="0" name=""/>
        <dsp:cNvSpPr/>
      </dsp:nvSpPr>
      <dsp:spPr>
        <a:xfrm>
          <a:off x="903641" y="2418333"/>
          <a:ext cx="5811464" cy="690901"/>
        </a:xfrm>
        <a:prstGeom prst="rect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En la </a:t>
          </a:r>
          <a:r>
            <a:rPr lang="es-EC" sz="1300" kern="1200" dirty="0" err="1" smtClean="0"/>
            <a:t>Microcuenca</a:t>
          </a:r>
          <a:r>
            <a:rPr lang="es-EC" sz="1300" kern="1200" dirty="0" smtClean="0"/>
            <a:t> del río Cristal, hubo perdidas de 720 Ha de cultivos (MAGAP, 2014).</a:t>
          </a:r>
          <a:endParaRPr lang="es-EC" sz="1300" kern="1200" dirty="0"/>
        </a:p>
      </dsp:txBody>
      <dsp:txXfrm>
        <a:off x="903641" y="2418333"/>
        <a:ext cx="5811464" cy="690901"/>
      </dsp:txXfrm>
    </dsp:sp>
    <dsp:sp modelId="{FB002208-BD98-406F-87B2-1810D31FD16C}">
      <dsp:nvSpPr>
        <dsp:cNvPr id="0" name=""/>
        <dsp:cNvSpPr/>
      </dsp:nvSpPr>
      <dsp:spPr>
        <a:xfrm>
          <a:off x="471828" y="2331970"/>
          <a:ext cx="863626" cy="863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91484"/>
              <a:satOff val="59113"/>
              <a:lumOff val="6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7EB36-618A-4A15-BB77-65EF2D0802AB}">
      <dsp:nvSpPr>
        <dsp:cNvPr id="0" name=""/>
        <dsp:cNvSpPr/>
      </dsp:nvSpPr>
      <dsp:spPr>
        <a:xfrm>
          <a:off x="507532" y="3454864"/>
          <a:ext cx="6207573" cy="690901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 las últimas décadas se han producido daños por inundaciones en zonas pobladas de la micro cuenca del río Cristal, debido a su régimen pluvial y al fenómeno de El Niño (SNGR, 2013).</a:t>
          </a:r>
          <a:endParaRPr lang="es-EC" sz="1300" kern="1200" dirty="0"/>
        </a:p>
      </dsp:txBody>
      <dsp:txXfrm>
        <a:off x="507532" y="3454864"/>
        <a:ext cx="6207573" cy="690901"/>
      </dsp:txXfrm>
    </dsp:sp>
    <dsp:sp modelId="{2F9E5CF6-91C3-40A5-838C-ACFA09AEA745}">
      <dsp:nvSpPr>
        <dsp:cNvPr id="0" name=""/>
        <dsp:cNvSpPr/>
      </dsp:nvSpPr>
      <dsp:spPr>
        <a:xfrm>
          <a:off x="75719" y="3368502"/>
          <a:ext cx="863626" cy="863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7B583-CD51-490A-9449-79AAD079D417}">
      <dsp:nvSpPr>
        <dsp:cNvPr id="0" name=""/>
        <dsp:cNvSpPr/>
      </dsp:nvSpPr>
      <dsp:spPr>
        <a:xfrm>
          <a:off x="2051759" y="1026128"/>
          <a:ext cx="44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6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260216" y="1069492"/>
        <a:ext cx="23553" cy="4710"/>
      </dsp:txXfrm>
    </dsp:sp>
    <dsp:sp modelId="{EFD02081-7275-40A5-B947-89CE7093CEF1}">
      <dsp:nvSpPr>
        <dsp:cNvPr id="0" name=""/>
        <dsp:cNvSpPr/>
      </dsp:nvSpPr>
      <dsp:spPr>
        <a:xfrm>
          <a:off x="5440" y="457412"/>
          <a:ext cx="2048118" cy="1228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Celdas, células, o tésales (regularmente pixeles)</a:t>
          </a:r>
          <a:endParaRPr lang="es-MX" sz="1700" kern="1200" dirty="0"/>
        </a:p>
      </dsp:txBody>
      <dsp:txXfrm>
        <a:off x="5440" y="457412"/>
        <a:ext cx="2048118" cy="1228871"/>
      </dsp:txXfrm>
    </dsp:sp>
    <dsp:sp modelId="{CAFD5FF8-4D2A-4389-BA65-F2E6D5FA699E}">
      <dsp:nvSpPr>
        <dsp:cNvPr id="0" name=""/>
        <dsp:cNvSpPr/>
      </dsp:nvSpPr>
      <dsp:spPr>
        <a:xfrm>
          <a:off x="4570945" y="1026128"/>
          <a:ext cx="44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6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779402" y="1069492"/>
        <a:ext cx="23553" cy="4710"/>
      </dsp:txXfrm>
    </dsp:sp>
    <dsp:sp modelId="{4EB1CDFA-B048-44C3-B092-1C6648CC45A5}">
      <dsp:nvSpPr>
        <dsp:cNvPr id="0" name=""/>
        <dsp:cNvSpPr/>
      </dsp:nvSpPr>
      <dsp:spPr>
        <a:xfrm>
          <a:off x="2524626" y="457412"/>
          <a:ext cx="2048118" cy="1228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Tienen conectividad local</a:t>
          </a:r>
          <a:endParaRPr lang="es-MX" sz="1700" kern="1200" dirty="0"/>
        </a:p>
      </dsp:txBody>
      <dsp:txXfrm>
        <a:off x="2524626" y="457412"/>
        <a:ext cx="2048118" cy="1228871"/>
      </dsp:txXfrm>
    </dsp:sp>
    <dsp:sp modelId="{3F311AF5-8662-4FDE-AE8D-0792B700B874}">
      <dsp:nvSpPr>
        <dsp:cNvPr id="0" name=""/>
        <dsp:cNvSpPr/>
      </dsp:nvSpPr>
      <dsp:spPr>
        <a:xfrm>
          <a:off x="1029500" y="1684483"/>
          <a:ext cx="5038371" cy="440467"/>
        </a:xfrm>
        <a:custGeom>
          <a:avLst/>
          <a:gdLst/>
          <a:ahLst/>
          <a:cxnLst/>
          <a:rect l="0" t="0" r="0" b="0"/>
          <a:pathLst>
            <a:path>
              <a:moveTo>
                <a:pt x="5038371" y="0"/>
              </a:moveTo>
              <a:lnTo>
                <a:pt x="5038371" y="237333"/>
              </a:lnTo>
              <a:lnTo>
                <a:pt x="0" y="237333"/>
              </a:lnTo>
              <a:lnTo>
                <a:pt x="0" y="44046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422177" y="1902362"/>
        <a:ext cx="253017" cy="4710"/>
      </dsp:txXfrm>
    </dsp:sp>
    <dsp:sp modelId="{F8B7D6E5-55B2-4BC8-A862-2D0CD11C28A3}">
      <dsp:nvSpPr>
        <dsp:cNvPr id="0" name=""/>
        <dsp:cNvSpPr/>
      </dsp:nvSpPr>
      <dsp:spPr>
        <a:xfrm>
          <a:off x="5043812" y="457412"/>
          <a:ext cx="2048118" cy="1228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 estado es dinámico y puede cambiar</a:t>
          </a:r>
          <a:endParaRPr lang="es-MX" sz="1700" kern="1200" dirty="0"/>
        </a:p>
      </dsp:txBody>
      <dsp:txXfrm>
        <a:off x="5043812" y="457412"/>
        <a:ext cx="2048118" cy="1228871"/>
      </dsp:txXfrm>
    </dsp:sp>
    <dsp:sp modelId="{B25EBCB1-A90D-491F-B040-081E3C1683BC}">
      <dsp:nvSpPr>
        <dsp:cNvPr id="0" name=""/>
        <dsp:cNvSpPr/>
      </dsp:nvSpPr>
      <dsp:spPr>
        <a:xfrm>
          <a:off x="2051759" y="2726066"/>
          <a:ext cx="44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6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260216" y="2769431"/>
        <a:ext cx="23553" cy="4710"/>
      </dsp:txXfrm>
    </dsp:sp>
    <dsp:sp modelId="{1FA81CCF-CA3B-4794-AC3B-32F34F698DD9}">
      <dsp:nvSpPr>
        <dsp:cNvPr id="0" name=""/>
        <dsp:cNvSpPr/>
      </dsp:nvSpPr>
      <dsp:spPr>
        <a:xfrm>
          <a:off x="5440" y="2157351"/>
          <a:ext cx="2048118" cy="1228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El cambio esta dado en función de una regla de transición</a:t>
          </a:r>
          <a:endParaRPr lang="es-MX" sz="1700" kern="1200" dirty="0"/>
        </a:p>
      </dsp:txBody>
      <dsp:txXfrm>
        <a:off x="5440" y="2157351"/>
        <a:ext cx="2048118" cy="1228871"/>
      </dsp:txXfrm>
    </dsp:sp>
    <dsp:sp modelId="{D3E5469C-3F96-4162-84F7-EB15E820865A}">
      <dsp:nvSpPr>
        <dsp:cNvPr id="0" name=""/>
        <dsp:cNvSpPr/>
      </dsp:nvSpPr>
      <dsp:spPr>
        <a:xfrm>
          <a:off x="4570945" y="2726066"/>
          <a:ext cx="44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6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779402" y="2769431"/>
        <a:ext cx="23553" cy="4710"/>
      </dsp:txXfrm>
    </dsp:sp>
    <dsp:sp modelId="{230E5569-9CD3-456F-9FC7-D6EBB84D5795}">
      <dsp:nvSpPr>
        <dsp:cNvPr id="0" name=""/>
        <dsp:cNvSpPr/>
      </dsp:nvSpPr>
      <dsp:spPr>
        <a:xfrm>
          <a:off x="2524626" y="2157351"/>
          <a:ext cx="2048118" cy="1228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Cambios individuales, continuos, F(t)</a:t>
          </a:r>
          <a:endParaRPr lang="es-MX" sz="1700" kern="1200" dirty="0"/>
        </a:p>
      </dsp:txBody>
      <dsp:txXfrm>
        <a:off x="2524626" y="2157351"/>
        <a:ext cx="2048118" cy="1228871"/>
      </dsp:txXfrm>
    </dsp:sp>
    <dsp:sp modelId="{F586E648-8E22-410F-980E-D7FDD968EE47}">
      <dsp:nvSpPr>
        <dsp:cNvPr id="0" name=""/>
        <dsp:cNvSpPr/>
      </dsp:nvSpPr>
      <dsp:spPr>
        <a:xfrm>
          <a:off x="5043812" y="2157351"/>
          <a:ext cx="2048118" cy="1228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Evolucionan en tiempos y espacios discretos</a:t>
          </a:r>
          <a:endParaRPr lang="es-MX" sz="1700" kern="1200" dirty="0"/>
        </a:p>
      </dsp:txBody>
      <dsp:txXfrm>
        <a:off x="5043812" y="2157351"/>
        <a:ext cx="2048118" cy="1228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CB3FA-D099-424F-B9A4-2A26F11197BB}">
      <dsp:nvSpPr>
        <dsp:cNvPr id="0" name=""/>
        <dsp:cNvSpPr/>
      </dsp:nvSpPr>
      <dsp:spPr>
        <a:xfrm>
          <a:off x="1959073" y="896861"/>
          <a:ext cx="419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0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57431" y="940332"/>
        <a:ext cx="22490" cy="4498"/>
      </dsp:txXfrm>
    </dsp:sp>
    <dsp:sp modelId="{0B0976B9-D028-4F02-8091-16755051637F}">
      <dsp:nvSpPr>
        <dsp:cNvPr id="0" name=""/>
        <dsp:cNvSpPr/>
      </dsp:nvSpPr>
      <dsp:spPr>
        <a:xfrm>
          <a:off x="5195" y="355877"/>
          <a:ext cx="1955678" cy="11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Conectividad Local</a:t>
          </a:r>
          <a:endParaRPr lang="es-MX" sz="1600" kern="1200" dirty="0"/>
        </a:p>
      </dsp:txBody>
      <dsp:txXfrm>
        <a:off x="5195" y="355877"/>
        <a:ext cx="1955678" cy="1173406"/>
      </dsp:txXfrm>
    </dsp:sp>
    <dsp:sp modelId="{D74103B9-DA8A-4D1F-943B-6C90808D7966}">
      <dsp:nvSpPr>
        <dsp:cNvPr id="0" name=""/>
        <dsp:cNvSpPr/>
      </dsp:nvSpPr>
      <dsp:spPr>
        <a:xfrm>
          <a:off x="4364557" y="896861"/>
          <a:ext cx="419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0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562915" y="940332"/>
        <a:ext cx="22490" cy="4498"/>
      </dsp:txXfrm>
    </dsp:sp>
    <dsp:sp modelId="{6E249E20-F00F-4452-B98B-8982C97C7E0C}">
      <dsp:nvSpPr>
        <dsp:cNvPr id="0" name=""/>
        <dsp:cNvSpPr/>
      </dsp:nvSpPr>
      <dsp:spPr>
        <a:xfrm>
          <a:off x="2410679" y="355877"/>
          <a:ext cx="1955678" cy="11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Celdas Ordenadas (Forma de matriz)</a:t>
          </a:r>
          <a:endParaRPr lang="es-MX" sz="1600" kern="1200" dirty="0"/>
        </a:p>
      </dsp:txBody>
      <dsp:txXfrm>
        <a:off x="2410679" y="355877"/>
        <a:ext cx="1955678" cy="1173406"/>
      </dsp:txXfrm>
    </dsp:sp>
    <dsp:sp modelId="{42A479DF-3B2E-47CE-935F-798402F3F012}">
      <dsp:nvSpPr>
        <dsp:cNvPr id="0" name=""/>
        <dsp:cNvSpPr/>
      </dsp:nvSpPr>
      <dsp:spPr>
        <a:xfrm>
          <a:off x="983034" y="1527484"/>
          <a:ext cx="4810968" cy="419205"/>
        </a:xfrm>
        <a:custGeom>
          <a:avLst/>
          <a:gdLst/>
          <a:ahLst/>
          <a:cxnLst/>
          <a:rect l="0" t="0" r="0" b="0"/>
          <a:pathLst>
            <a:path>
              <a:moveTo>
                <a:pt x="4810968" y="0"/>
              </a:moveTo>
              <a:lnTo>
                <a:pt x="4810968" y="226702"/>
              </a:lnTo>
              <a:lnTo>
                <a:pt x="0" y="226702"/>
              </a:lnTo>
              <a:lnTo>
                <a:pt x="0" y="41920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267719" y="1734838"/>
        <a:ext cx="241597" cy="4498"/>
      </dsp:txXfrm>
    </dsp:sp>
    <dsp:sp modelId="{EA373873-0F01-458F-8DCB-A893E96B170C}">
      <dsp:nvSpPr>
        <dsp:cNvPr id="0" name=""/>
        <dsp:cNvSpPr/>
      </dsp:nvSpPr>
      <dsp:spPr>
        <a:xfrm>
          <a:off x="4816163" y="355877"/>
          <a:ext cx="1955678" cy="11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Actualizan su estados con base en </a:t>
          </a:r>
          <a:endParaRPr lang="es-MX" sz="1600" kern="1200" dirty="0"/>
        </a:p>
      </dsp:txBody>
      <dsp:txXfrm>
        <a:off x="4816163" y="355877"/>
        <a:ext cx="1955678" cy="1173406"/>
      </dsp:txXfrm>
    </dsp:sp>
    <dsp:sp modelId="{A1E28FA9-84D1-48DC-8800-303D7BA5DB71}">
      <dsp:nvSpPr>
        <dsp:cNvPr id="0" name=""/>
        <dsp:cNvSpPr/>
      </dsp:nvSpPr>
      <dsp:spPr>
        <a:xfrm>
          <a:off x="1959073" y="2520073"/>
          <a:ext cx="419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0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57431" y="2563544"/>
        <a:ext cx="22490" cy="4498"/>
      </dsp:txXfrm>
    </dsp:sp>
    <dsp:sp modelId="{9D2098CD-3932-4C34-ABB6-CC21070E1115}">
      <dsp:nvSpPr>
        <dsp:cNvPr id="0" name=""/>
        <dsp:cNvSpPr/>
      </dsp:nvSpPr>
      <dsp:spPr>
        <a:xfrm>
          <a:off x="5195" y="1979090"/>
          <a:ext cx="1955678" cy="11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Estados de celdas vecinas</a:t>
          </a:r>
          <a:endParaRPr lang="es-MX" sz="1600" kern="1200" dirty="0"/>
        </a:p>
      </dsp:txBody>
      <dsp:txXfrm>
        <a:off x="5195" y="1979090"/>
        <a:ext cx="1955678" cy="1173406"/>
      </dsp:txXfrm>
    </dsp:sp>
    <dsp:sp modelId="{0E28B174-4E16-4F9C-B809-2171297332EA}">
      <dsp:nvSpPr>
        <dsp:cNvPr id="0" name=""/>
        <dsp:cNvSpPr/>
      </dsp:nvSpPr>
      <dsp:spPr>
        <a:xfrm>
          <a:off x="2410679" y="1979090"/>
          <a:ext cx="1955678" cy="11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0" kern="1200" dirty="0" smtClean="0"/>
            <a:t>En t</a:t>
          </a:r>
          <a:r>
            <a:rPr lang="es-MX" sz="1600" i="1" kern="1200" dirty="0" smtClean="0"/>
            <a:t> anterior</a:t>
          </a:r>
          <a:endParaRPr lang="es-MX" sz="1600" i="1" kern="1200" dirty="0"/>
        </a:p>
      </dsp:txBody>
      <dsp:txXfrm>
        <a:off x="2410679" y="1979090"/>
        <a:ext cx="1955678" cy="1173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255B8-F535-4D1A-8E6D-009ABF4144D7}">
      <dsp:nvSpPr>
        <dsp:cNvPr id="0" name=""/>
        <dsp:cNvSpPr/>
      </dsp:nvSpPr>
      <dsp:spPr>
        <a:xfrm rot="5400000">
          <a:off x="3023910" y="-1083832"/>
          <a:ext cx="864592" cy="325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Espacio </a:t>
          </a:r>
          <a:r>
            <a:rPr lang="es-MX" sz="1300" kern="1200" dirty="0" err="1" smtClean="0"/>
            <a:t>Euclideano</a:t>
          </a:r>
          <a:r>
            <a:rPr lang="es-MX" sz="1300" kern="1200" dirty="0" smtClean="0"/>
            <a:t>, 2D.</a:t>
          </a:r>
          <a:endParaRPr lang="es-MX" sz="1300" kern="1200" dirty="0"/>
        </a:p>
      </dsp:txBody>
      <dsp:txXfrm rot="-5400000">
        <a:off x="1829756" y="152528"/>
        <a:ext cx="3210694" cy="780180"/>
      </dsp:txXfrm>
    </dsp:sp>
    <dsp:sp modelId="{3273296E-2451-409C-B477-C11C8463CFF2}">
      <dsp:nvSpPr>
        <dsp:cNvPr id="0" name=""/>
        <dsp:cNvSpPr/>
      </dsp:nvSpPr>
      <dsp:spPr>
        <a:xfrm>
          <a:off x="0" y="2246"/>
          <a:ext cx="1829756" cy="108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Arreglo Regular</a:t>
          </a:r>
          <a:endParaRPr lang="es-MX" sz="2000" kern="1200" dirty="0"/>
        </a:p>
      </dsp:txBody>
      <dsp:txXfrm>
        <a:off x="52757" y="55003"/>
        <a:ext cx="1724242" cy="975226"/>
      </dsp:txXfrm>
    </dsp:sp>
    <dsp:sp modelId="{C23A7AA6-E49E-4921-B279-6B2AE00CFA7F}">
      <dsp:nvSpPr>
        <dsp:cNvPr id="0" name=""/>
        <dsp:cNvSpPr/>
      </dsp:nvSpPr>
      <dsp:spPr>
        <a:xfrm rot="5400000">
          <a:off x="3023910" y="50944"/>
          <a:ext cx="864592" cy="325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Es finito y cada célula toma un valor. </a:t>
          </a:r>
          <a:endParaRPr lang="es-MX" sz="1300" kern="1200" dirty="0"/>
        </a:p>
      </dsp:txBody>
      <dsp:txXfrm rot="-5400000">
        <a:off x="1829756" y="1287304"/>
        <a:ext cx="3210694" cy="780180"/>
      </dsp:txXfrm>
    </dsp:sp>
    <dsp:sp modelId="{96FBD5AC-63DA-404A-9DAC-D45E8C503E34}">
      <dsp:nvSpPr>
        <dsp:cNvPr id="0" name=""/>
        <dsp:cNvSpPr/>
      </dsp:nvSpPr>
      <dsp:spPr>
        <a:xfrm>
          <a:off x="0" y="1137024"/>
          <a:ext cx="1829756" cy="108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Conjunto de Estados</a:t>
          </a:r>
          <a:endParaRPr lang="es-MX" sz="2000" kern="1200" dirty="0"/>
        </a:p>
      </dsp:txBody>
      <dsp:txXfrm>
        <a:off x="52757" y="1189781"/>
        <a:ext cx="1724242" cy="975226"/>
      </dsp:txXfrm>
    </dsp:sp>
    <dsp:sp modelId="{B8E7AE5D-5D81-4DCB-96E4-BE221E019B7E}">
      <dsp:nvSpPr>
        <dsp:cNvPr id="0" name=""/>
        <dsp:cNvSpPr/>
      </dsp:nvSpPr>
      <dsp:spPr>
        <a:xfrm rot="5400000">
          <a:off x="3023910" y="1185722"/>
          <a:ext cx="864592" cy="325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conjunto contiguo de células y posición relativa.</a:t>
          </a:r>
          <a:endParaRPr lang="es-MX" sz="1300" kern="1200" dirty="0"/>
        </a:p>
      </dsp:txBody>
      <dsp:txXfrm rot="-5400000">
        <a:off x="1829756" y="2422082"/>
        <a:ext cx="3210694" cy="780180"/>
      </dsp:txXfrm>
    </dsp:sp>
    <dsp:sp modelId="{4960BABD-DBD2-48C6-82FF-0E981562B95B}">
      <dsp:nvSpPr>
        <dsp:cNvPr id="0" name=""/>
        <dsp:cNvSpPr/>
      </dsp:nvSpPr>
      <dsp:spPr>
        <a:xfrm>
          <a:off x="0" y="2271802"/>
          <a:ext cx="1829756" cy="108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Vecindades</a:t>
          </a:r>
          <a:endParaRPr lang="es-MX" sz="2000" kern="1200" dirty="0"/>
        </a:p>
      </dsp:txBody>
      <dsp:txXfrm>
        <a:off x="52757" y="2324559"/>
        <a:ext cx="1724242" cy="975226"/>
      </dsp:txXfrm>
    </dsp:sp>
    <dsp:sp modelId="{91608C96-5D6C-4CA0-8196-7F8BE46DA100}">
      <dsp:nvSpPr>
        <dsp:cNvPr id="0" name=""/>
        <dsp:cNvSpPr/>
      </dsp:nvSpPr>
      <dsp:spPr>
        <a:xfrm rot="5400000">
          <a:off x="3023910" y="2320500"/>
          <a:ext cx="864592" cy="325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Evoluciona de acuerdo a una determinada expresión matemática, que es sensible a los estados de las celdas vecinas</a:t>
          </a:r>
          <a:endParaRPr lang="es-MX" sz="1300" kern="1200" dirty="0"/>
        </a:p>
      </dsp:txBody>
      <dsp:txXfrm rot="-5400000">
        <a:off x="1829756" y="3556860"/>
        <a:ext cx="3210694" cy="780180"/>
      </dsp:txXfrm>
    </dsp:sp>
    <dsp:sp modelId="{E5AE4B19-500A-45F6-89BE-0CF2C8857FC7}">
      <dsp:nvSpPr>
        <dsp:cNvPr id="0" name=""/>
        <dsp:cNvSpPr/>
      </dsp:nvSpPr>
      <dsp:spPr>
        <a:xfrm>
          <a:off x="0" y="3406580"/>
          <a:ext cx="1829756" cy="108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Regla de transición</a:t>
          </a:r>
          <a:endParaRPr lang="es-MX" sz="2000" kern="1200" dirty="0"/>
        </a:p>
      </dsp:txBody>
      <dsp:txXfrm>
        <a:off x="52757" y="3459337"/>
        <a:ext cx="1724242" cy="975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224E5-9F76-4527-9BA7-A73CA5019747}">
      <dsp:nvSpPr>
        <dsp:cNvPr id="0" name=""/>
        <dsp:cNvSpPr/>
      </dsp:nvSpPr>
      <dsp:spPr>
        <a:xfrm>
          <a:off x="424061" y="1305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Adquisición de Información</a:t>
          </a:r>
          <a:endParaRPr lang="es-MX" sz="1300" kern="1200" dirty="0"/>
        </a:p>
      </dsp:txBody>
      <dsp:txXfrm>
        <a:off x="451480" y="28724"/>
        <a:ext cx="1505402" cy="881306"/>
      </dsp:txXfrm>
    </dsp:sp>
    <dsp:sp modelId="{BBD5BACF-F66F-42E5-9401-BC4147D63A12}">
      <dsp:nvSpPr>
        <dsp:cNvPr id="0" name=""/>
        <dsp:cNvSpPr/>
      </dsp:nvSpPr>
      <dsp:spPr>
        <a:xfrm>
          <a:off x="2121603" y="275907"/>
          <a:ext cx="330771" cy="38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2121603" y="353295"/>
        <a:ext cx="231540" cy="232163"/>
      </dsp:txXfrm>
    </dsp:sp>
    <dsp:sp modelId="{2EDFA7DA-3963-4D68-BFF6-EB253227F091}">
      <dsp:nvSpPr>
        <dsp:cNvPr id="0" name=""/>
        <dsp:cNvSpPr/>
      </dsp:nvSpPr>
      <dsp:spPr>
        <a:xfrm>
          <a:off x="2608398" y="1305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Determinación de caudales máximos (diarios multianuales)</a:t>
          </a:r>
          <a:endParaRPr lang="es-MX" sz="1300" kern="1200" dirty="0"/>
        </a:p>
      </dsp:txBody>
      <dsp:txXfrm>
        <a:off x="2635817" y="28724"/>
        <a:ext cx="1505402" cy="881306"/>
      </dsp:txXfrm>
    </dsp:sp>
    <dsp:sp modelId="{6097E9C4-3266-472B-AB1A-19FCAF6483F2}">
      <dsp:nvSpPr>
        <dsp:cNvPr id="0" name=""/>
        <dsp:cNvSpPr/>
      </dsp:nvSpPr>
      <dsp:spPr>
        <a:xfrm>
          <a:off x="4305940" y="275907"/>
          <a:ext cx="330771" cy="38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305940" y="353295"/>
        <a:ext cx="231540" cy="232163"/>
      </dsp:txXfrm>
    </dsp:sp>
    <dsp:sp modelId="{B6211ECA-BCF5-4368-A4F3-5F470E8BBDF1}">
      <dsp:nvSpPr>
        <dsp:cNvPr id="0" name=""/>
        <dsp:cNvSpPr/>
      </dsp:nvSpPr>
      <dsp:spPr>
        <a:xfrm>
          <a:off x="4792735" y="1305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Determinación de precipitación máxima (diarios multianual)</a:t>
          </a:r>
          <a:endParaRPr lang="es-MX" sz="1300" kern="1200" dirty="0"/>
        </a:p>
      </dsp:txBody>
      <dsp:txXfrm>
        <a:off x="4820154" y="28724"/>
        <a:ext cx="1505402" cy="881306"/>
      </dsp:txXfrm>
    </dsp:sp>
    <dsp:sp modelId="{9052420A-A66B-4629-8EFE-2D7529716F4D}">
      <dsp:nvSpPr>
        <dsp:cNvPr id="0" name=""/>
        <dsp:cNvSpPr/>
      </dsp:nvSpPr>
      <dsp:spPr>
        <a:xfrm rot="5400000">
          <a:off x="5407469" y="1046666"/>
          <a:ext cx="330771" cy="38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5456774" y="1074750"/>
        <a:ext cx="232163" cy="231540"/>
      </dsp:txXfrm>
    </dsp:sp>
    <dsp:sp modelId="{9EE9CC81-49C9-455D-BCE8-0A8543766193}">
      <dsp:nvSpPr>
        <dsp:cNvPr id="0" name=""/>
        <dsp:cNvSpPr/>
      </dsp:nvSpPr>
      <dsp:spPr>
        <a:xfrm>
          <a:off x="4792735" y="1561546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Determinación de coeficiente de </a:t>
          </a:r>
          <a:r>
            <a:rPr lang="es-MX" sz="1300" kern="1200" dirty="0" err="1" smtClean="0"/>
            <a:t>Manning</a:t>
          </a:r>
          <a:r>
            <a:rPr lang="es-MX" sz="1300" kern="1200" dirty="0" smtClean="0"/>
            <a:t> (n)</a:t>
          </a:r>
          <a:endParaRPr lang="es-MX" sz="1300" kern="1200" dirty="0"/>
        </a:p>
      </dsp:txBody>
      <dsp:txXfrm>
        <a:off x="4820154" y="1588965"/>
        <a:ext cx="1505402" cy="881306"/>
      </dsp:txXfrm>
    </dsp:sp>
    <dsp:sp modelId="{F16FF0ED-70A9-4695-917A-E86613B742F4}">
      <dsp:nvSpPr>
        <dsp:cNvPr id="0" name=""/>
        <dsp:cNvSpPr/>
      </dsp:nvSpPr>
      <dsp:spPr>
        <a:xfrm rot="10800000">
          <a:off x="4324662" y="1836148"/>
          <a:ext cx="330771" cy="38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4423893" y="1913536"/>
        <a:ext cx="231540" cy="232163"/>
      </dsp:txXfrm>
    </dsp:sp>
    <dsp:sp modelId="{194A780C-05F6-4CBF-B5BC-CC7E6024828B}">
      <dsp:nvSpPr>
        <dsp:cNvPr id="0" name=""/>
        <dsp:cNvSpPr/>
      </dsp:nvSpPr>
      <dsp:spPr>
        <a:xfrm>
          <a:off x="2608398" y="1561546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Calibración del modelo</a:t>
          </a:r>
          <a:endParaRPr lang="es-MX" sz="1300" kern="1200" dirty="0"/>
        </a:p>
      </dsp:txBody>
      <dsp:txXfrm>
        <a:off x="2635817" y="1588965"/>
        <a:ext cx="1505402" cy="881306"/>
      </dsp:txXfrm>
    </dsp:sp>
    <dsp:sp modelId="{A72B96BC-AC9A-4C4F-A8D6-F11BC6D7FF46}">
      <dsp:nvSpPr>
        <dsp:cNvPr id="0" name=""/>
        <dsp:cNvSpPr/>
      </dsp:nvSpPr>
      <dsp:spPr>
        <a:xfrm rot="10800000">
          <a:off x="2140325" y="1836148"/>
          <a:ext cx="330771" cy="38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2239556" y="1913536"/>
        <a:ext cx="231540" cy="232163"/>
      </dsp:txXfrm>
    </dsp:sp>
    <dsp:sp modelId="{74E163B5-067F-4449-B3AD-F7368F02CB48}">
      <dsp:nvSpPr>
        <dsp:cNvPr id="0" name=""/>
        <dsp:cNvSpPr/>
      </dsp:nvSpPr>
      <dsp:spPr>
        <a:xfrm>
          <a:off x="424061" y="1561546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Determinación de zonas de inundación en el área de estudio.</a:t>
          </a:r>
          <a:endParaRPr lang="es-MX" sz="1300" kern="1200" dirty="0"/>
        </a:p>
      </dsp:txBody>
      <dsp:txXfrm>
        <a:off x="451480" y="1588965"/>
        <a:ext cx="1505402" cy="881306"/>
      </dsp:txXfrm>
    </dsp:sp>
    <dsp:sp modelId="{902839DC-74BD-41BD-AAB1-050AF2599399}">
      <dsp:nvSpPr>
        <dsp:cNvPr id="0" name=""/>
        <dsp:cNvSpPr/>
      </dsp:nvSpPr>
      <dsp:spPr>
        <a:xfrm rot="5400000">
          <a:off x="1038796" y="2606907"/>
          <a:ext cx="330771" cy="38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1088101" y="2634991"/>
        <a:ext cx="232163" cy="231540"/>
      </dsp:txXfrm>
    </dsp:sp>
    <dsp:sp modelId="{6FCD385A-9575-4B18-B14A-5EF1540AD066}">
      <dsp:nvSpPr>
        <dsp:cNvPr id="0" name=""/>
        <dsp:cNvSpPr/>
      </dsp:nvSpPr>
      <dsp:spPr>
        <a:xfrm>
          <a:off x="424061" y="3121786"/>
          <a:ext cx="1560240" cy="9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Análisis de afectación en Montalvo y zona rural aledaña.</a:t>
          </a:r>
          <a:endParaRPr lang="es-MX" sz="1300" kern="1200" dirty="0"/>
        </a:p>
      </dsp:txBody>
      <dsp:txXfrm>
        <a:off x="451480" y="3149205"/>
        <a:ext cx="1505402" cy="881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4008-2958-4E7C-A2BC-0CE2A66976B4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3B413-F397-44EA-9940-06F024B53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127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Estos valores se actualizan en relación con los vecinos inmediatos de acuerdo con las reglas o leyes aplicadas a cada célula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B413-F397-44EA-9940-06F024B534C2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03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06419E-4A75-4B03-9F82-79811DC19AA0}" type="datetimeFigureOut">
              <a:rPr lang="es-EC" smtClean="0"/>
              <a:t>28/2/2017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5A327A-E77C-4D4B-9BC1-CEDD6DBFE9DC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Documento_de_Microsoft_Word2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207" y="980728"/>
            <a:ext cx="7723193" cy="227778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es-EC" sz="2500" i="1" dirty="0" smtClean="0"/>
              <a:t>“APLICACIÓN DEL MODELO AUTÓMATA CELULAR DE EVOLUCIÓN DEL PAISAJE CAESAR-LISFLOOD, PARA DETERMINAR ZONAS CON AMENAZA DE INUNDACIONES EN LA MICROCUENCA DEL RÍO CRISTAL”</a:t>
            </a:r>
            <a:endParaRPr lang="es-EC" sz="25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3429000"/>
            <a:ext cx="3309803" cy="2664296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Autor: Alexis Marcelo Pavón Benítez</a:t>
            </a:r>
          </a:p>
          <a:p>
            <a:r>
              <a:rPr lang="es-EC" dirty="0" smtClean="0"/>
              <a:t>Tutor: Ing. Oswaldo Padilla, PhD(c).</a:t>
            </a:r>
          </a:p>
          <a:p>
            <a:r>
              <a:rPr lang="es-EC" dirty="0" smtClean="0"/>
              <a:t>Oponente: Ing. Armando Echeverría, Mg. </a:t>
            </a:r>
          </a:p>
          <a:p>
            <a:r>
              <a:rPr lang="es-EC" dirty="0" smtClean="0"/>
              <a:t>Director de carrera: Ing. Wilson Jácome, </a:t>
            </a:r>
            <a:r>
              <a:rPr lang="es-EC" dirty="0" err="1" smtClean="0"/>
              <a:t>Msc</a:t>
            </a:r>
            <a:r>
              <a:rPr lang="es-EC" dirty="0" smtClean="0"/>
              <a:t>.</a:t>
            </a:r>
          </a:p>
          <a:p>
            <a:r>
              <a:rPr lang="es-EC" dirty="0" smtClean="0"/>
              <a:t>Secretario académico: Dr. Marcelo Mejía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79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CAESAR (</a:t>
            </a:r>
            <a:r>
              <a:rPr lang="es-ES" dirty="0" err="1"/>
              <a:t>Cellular</a:t>
            </a:r>
            <a:r>
              <a:rPr lang="es-ES" dirty="0"/>
              <a:t> </a:t>
            </a:r>
            <a:r>
              <a:rPr lang="es-ES" dirty="0" err="1"/>
              <a:t>Automaton</a:t>
            </a:r>
            <a:r>
              <a:rPr lang="es-ES" dirty="0"/>
              <a:t> </a:t>
            </a:r>
            <a:r>
              <a:rPr lang="es-ES" dirty="0" err="1"/>
              <a:t>Evolutionary</a:t>
            </a:r>
            <a:r>
              <a:rPr lang="es-ES" dirty="0"/>
              <a:t> </a:t>
            </a:r>
            <a:r>
              <a:rPr lang="es-ES" dirty="0" err="1"/>
              <a:t>Slope</a:t>
            </a:r>
            <a:r>
              <a:rPr lang="es-ES" dirty="0"/>
              <a:t> and </a:t>
            </a:r>
            <a:r>
              <a:rPr lang="es-ES" dirty="0" err="1"/>
              <a:t>River</a:t>
            </a:r>
            <a:r>
              <a:rPr lang="es-ES" dirty="0"/>
              <a:t>)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255273" y="3140968"/>
            <a:ext cx="6777317" cy="139338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 modelo </a:t>
            </a:r>
            <a:r>
              <a:rPr lang="es-ES" dirty="0" smtClean="0"/>
              <a:t>de evolución de paisaje de </a:t>
            </a:r>
            <a:r>
              <a:rPr lang="es-ES" dirty="0"/>
              <a:t>flujo bidimensional y de transporte de sedimentos, basado en los principios de autómata celular (AC).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35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757888"/>
          </a:xfrm>
        </p:spPr>
        <p:txBody>
          <a:bodyPr/>
          <a:lstStyle/>
          <a:p>
            <a:r>
              <a:rPr lang="es-MX" dirty="0" smtClean="0"/>
              <a:t>Autómata Celular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914797"/>
              </p:ext>
            </p:extLst>
          </p:nvPr>
        </p:nvGraphicFramePr>
        <p:xfrm>
          <a:off x="1042988" y="1988840"/>
          <a:ext cx="7097372" cy="384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43608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(Padilla, </a:t>
            </a:r>
            <a:r>
              <a:rPr lang="es-ES" dirty="0" smtClean="0"/>
              <a:t>2005)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13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Sistemas dinámicos extendidos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5005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3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Autofit/>
          </a:bodyPr>
          <a:lstStyle/>
          <a:p>
            <a:r>
              <a:rPr lang="es-MX" sz="2600" dirty="0" smtClean="0"/>
              <a:t>Elementos </a:t>
            </a:r>
            <a:r>
              <a:rPr lang="es-MX" sz="2600" dirty="0"/>
              <a:t>básicos de un autómata celular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22397"/>
              </p:ext>
            </p:extLst>
          </p:nvPr>
        </p:nvGraphicFramePr>
        <p:xfrm>
          <a:off x="565562" y="1771780"/>
          <a:ext cx="5082657" cy="448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1411" y="1717095"/>
            <a:ext cx="2098553" cy="1264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34107" y="3069356"/>
            <a:ext cx="2075857" cy="1141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43989" y="4268515"/>
            <a:ext cx="928046" cy="888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/>
          <p:nvPr/>
        </p:nvPicPr>
        <p:blipFill rotWithShape="1">
          <a:blip r:embed="rId10" cstate="print"/>
          <a:srcRect t="-1" r="-1015" b="-4638"/>
          <a:stretch/>
        </p:blipFill>
        <p:spPr>
          <a:xfrm>
            <a:off x="7183634" y="4298700"/>
            <a:ext cx="916758" cy="858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827584" y="6237312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Fuente: </a:t>
            </a:r>
            <a:r>
              <a:rPr lang="es-E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Caligaris</a:t>
            </a:r>
            <a:r>
              <a:rPr lang="es-E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s-E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Rodríguez (2010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MX" sz="1000" dirty="0"/>
          </a:p>
        </p:txBody>
      </p:sp>
      <p:sp>
        <p:nvSpPr>
          <p:cNvPr id="12" name="Rectángulo 11"/>
          <p:cNvSpPr/>
          <p:nvPr/>
        </p:nvSpPr>
        <p:spPr>
          <a:xfrm>
            <a:off x="6732240" y="5245344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Fuente: Padilla (2005)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8378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1052736"/>
            <a:ext cx="7024744" cy="757888"/>
          </a:xfrm>
        </p:spPr>
        <p:txBody>
          <a:bodyPr/>
          <a:lstStyle/>
          <a:p>
            <a:r>
              <a:rPr lang="es-MX" dirty="0" smtClean="0"/>
              <a:t>Autómata celulares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43492" y="1810624"/>
            <a:ext cx="6777317" cy="4022005"/>
          </a:xfrm>
        </p:spPr>
        <p:txBody>
          <a:bodyPr>
            <a:normAutofit fontScale="92500"/>
          </a:bodyPr>
          <a:lstStyle/>
          <a:p>
            <a:r>
              <a:rPr lang="es-ES" dirty="0"/>
              <a:t>Los Autómatas Celulares (AC) toman su nombre basándose en los principios de que su unidad de modelamiento son las celdas, células, o tésales (regularmente pixeles), los cuales tienen conectividad local, y de que su estado es dinámico y puede cambiar en una simple transición de acuerdo a determinadas reglas ( reglas de transición), estos cambios individuales y continuos, que evolucionan en tiempos y espacios discretos le dan su condición de autómatas (Padilla, 2005).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67940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Descripción </a:t>
            </a:r>
            <a:r>
              <a:rPr lang="es-MX" dirty="0"/>
              <a:t>del Modelo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447532" cy="4033623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Cada celda de la cuadrícula se le asigna valores </a:t>
            </a:r>
            <a:r>
              <a:rPr lang="es-ES" dirty="0" smtClean="0"/>
              <a:t>iniciales:</a:t>
            </a:r>
          </a:p>
          <a:p>
            <a:pPr marL="6858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/>
              <a:t>elevación, 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	</a:t>
            </a:r>
            <a:r>
              <a:rPr lang="es-ES" dirty="0" smtClean="0"/>
              <a:t>- descarga de 	  agua</a:t>
            </a:r>
          </a:p>
          <a:p>
            <a:pPr marL="68580" indent="0">
              <a:buNone/>
            </a:pPr>
            <a:r>
              <a:rPr lang="es-ES" dirty="0" smtClean="0"/>
              <a:t> 	- profundidad del 	  agua</a:t>
            </a:r>
          </a:p>
          <a:p>
            <a:pPr marL="68580" indent="0">
              <a:buNone/>
            </a:pPr>
            <a:r>
              <a:rPr lang="es-ES" dirty="0" smtClean="0"/>
              <a:t> 	- área </a:t>
            </a:r>
            <a:r>
              <a:rPr lang="es-ES" dirty="0"/>
              <a:t>de drenaje 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	</a:t>
            </a:r>
            <a:r>
              <a:rPr lang="es-ES" dirty="0" smtClean="0"/>
              <a:t>- fracciones 	  	   granulométricas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Para cada paso de tiempo (o iteración) </a:t>
            </a:r>
            <a:endParaRPr lang="es-ES" dirty="0" smtClean="0"/>
          </a:p>
        </p:txBody>
      </p:sp>
      <p:pic>
        <p:nvPicPr>
          <p:cNvPr id="11" name="Marcador de contenido 10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5"/>
            <a:ext cx="4033592" cy="3961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3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Marcador de contenido 3"/>
              <p:cNvSpPr txBox="1">
                <a:spLocks/>
              </p:cNvSpPr>
              <p:nvPr/>
            </p:nvSpPr>
            <p:spPr>
              <a:xfrm>
                <a:off x="4916019" y="1793404"/>
                <a:ext cx="3446166" cy="35078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2000" b="1" dirty="0" smtClean="0">
                    <a:solidFill>
                      <a:schemeClr val="accent1"/>
                    </a:solidFill>
                  </a:rPr>
                  <a:t>Ecuación de </a:t>
                </a:r>
                <a:r>
                  <a:rPr lang="es-ES" sz="2000" b="1" dirty="0">
                    <a:solidFill>
                      <a:schemeClr val="accent1"/>
                    </a:solidFill>
                  </a:rPr>
                  <a:t>subida y la caída del déficit de humedad del </a:t>
                </a:r>
                <a:r>
                  <a:rPr lang="es-ES" sz="2000" b="1" dirty="0" smtClean="0">
                    <a:solidFill>
                      <a:schemeClr val="accent1"/>
                    </a:solidFill>
                  </a:rPr>
                  <a:t>suelo</a:t>
                </a:r>
              </a:p>
              <a:p>
                <a:endParaRPr lang="es-ES" sz="2000" b="1" dirty="0">
                  <a:solidFill>
                    <a:schemeClr val="accent1"/>
                  </a:solidFill>
                </a:endParaRPr>
              </a:p>
              <a:p>
                <a:endParaRPr lang="es-ES" sz="2000" b="1" dirty="0" smtClean="0">
                  <a:solidFill>
                    <a:schemeClr val="accent1"/>
                  </a:solidFill>
                </a:endParaRPr>
              </a:p>
              <a:p>
                <a:endParaRPr lang="es-ES" sz="2000" b="1" dirty="0">
                  <a:solidFill>
                    <a:schemeClr val="accent1"/>
                  </a:solidFill>
                </a:endParaRPr>
              </a:p>
              <a:p>
                <a:endParaRPr lang="es-ES" sz="2000" b="1" dirty="0" smtClean="0">
                  <a:solidFill>
                    <a:schemeClr val="accent1"/>
                  </a:solidFill>
                </a:endParaRPr>
              </a:p>
              <a:p>
                <a:endParaRPr lang="es-MX" sz="2000" b="1" dirty="0" smtClean="0">
                  <a:solidFill>
                    <a:schemeClr val="accent1"/>
                  </a:solidFill>
                </a:endParaRPr>
              </a:p>
              <a:p>
                <a:r>
                  <a:rPr lang="es-ES" sz="2000" dirty="0" smtClean="0"/>
                  <a:t>Donde: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800" dirty="0" smtClean="0"/>
                  <a:t> saturación </a:t>
                </a:r>
                <a:r>
                  <a:rPr lang="es-ES" sz="1800" dirty="0"/>
                  <a:t>del suelo de una celda </a:t>
                </a:r>
                <a:r>
                  <a:rPr lang="es-ES" sz="1800" dirty="0" smtClean="0"/>
                  <a:t>individual.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sz="18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s-ES" sz="1800" dirty="0"/>
                  <a:t>saturación para el próximo paso de </a:t>
                </a:r>
                <a:r>
                  <a:rPr lang="es-ES" sz="1800" dirty="0" smtClean="0"/>
                  <a:t>tiempo.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MX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MX" sz="1800" dirty="0" smtClean="0"/>
                  <a:t> intensidad de lluvia.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MX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MX" sz="1800" dirty="0" smtClean="0"/>
                  <a:t> parámetro modulador</a:t>
                </a:r>
              </a:p>
              <a:p>
                <a:pPr lvl="1"/>
                <a:endParaRPr lang="es-MX" sz="1800" dirty="0"/>
              </a:p>
            </p:txBody>
          </p:sp>
        </mc:Choice>
        <mc:Fallback>
          <p:sp>
            <p:nvSpPr>
              <p:cNvPr id="8" name="Marcador de contenid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19" y="1793404"/>
                <a:ext cx="3446166" cy="3507804"/>
              </a:xfrm>
              <a:prstGeom prst="rect">
                <a:avLst/>
              </a:prstGeom>
              <a:blipFill rotWithShape="0">
                <a:blip r:embed="rId2"/>
                <a:stretch>
                  <a:fillRect t="-1910" r="-141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416" y="98072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Modelo </a:t>
            </a:r>
            <a:r>
              <a:rPr lang="es-MX" sz="3600" dirty="0"/>
              <a:t>hidrológico</a:t>
            </a:r>
            <a:endParaRPr lang="es-MX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1053826" y="4725145"/>
            <a:ext cx="3446166" cy="1224136"/>
          </a:xfrm>
        </p:spPr>
        <p:txBody>
          <a:bodyPr>
            <a:normAutofit fontScale="77500" lnSpcReduction="20000"/>
          </a:bodyPr>
          <a:lstStyle/>
          <a:p>
            <a:r>
              <a:rPr lang="es-MX" sz="1600" dirty="0" smtClean="0"/>
              <a:t>Es unas adaptación del modelo hidrológico TOPMODEL </a:t>
            </a:r>
            <a:r>
              <a:rPr lang="es-ES" sz="1600" dirty="0"/>
              <a:t>(</a:t>
            </a:r>
            <a:r>
              <a:rPr lang="es-ES" sz="1600" dirty="0" err="1"/>
              <a:t>Beven</a:t>
            </a:r>
            <a:r>
              <a:rPr lang="es-ES" sz="1600" dirty="0"/>
              <a:t> y </a:t>
            </a:r>
            <a:r>
              <a:rPr lang="es-ES" sz="1600" dirty="0" err="1"/>
              <a:t>Kirkby</a:t>
            </a:r>
            <a:r>
              <a:rPr lang="es-ES" sz="1600" dirty="0"/>
              <a:t>, 1979</a:t>
            </a:r>
            <a:r>
              <a:rPr lang="es-ES" sz="1600" dirty="0" smtClean="0"/>
              <a:t>)</a:t>
            </a:r>
            <a:r>
              <a:rPr lang="es-MX" sz="1600" dirty="0" smtClean="0"/>
              <a:t>.</a:t>
            </a:r>
          </a:p>
          <a:p>
            <a:r>
              <a:rPr lang="es-MX" sz="1600" dirty="0" smtClean="0"/>
              <a:t>Basado en un índice topográfico </a:t>
            </a:r>
            <a:r>
              <a:rPr lang="es-ES" sz="1600" dirty="0"/>
              <a:t>K = a / </a:t>
            </a:r>
            <a:r>
              <a:rPr lang="en-US" sz="1600" dirty="0" smtClean="0"/>
              <a:t>β, </a:t>
            </a:r>
            <a:r>
              <a:rPr lang="es-ES_tradnl" sz="1600" dirty="0" smtClean="0"/>
              <a:t>Donde</a:t>
            </a:r>
            <a:r>
              <a:rPr lang="en-US" sz="1600" dirty="0" smtClean="0"/>
              <a:t> “a” </a:t>
            </a:r>
            <a:r>
              <a:rPr lang="es-ES_tradnl" sz="1600" dirty="0" smtClean="0"/>
              <a:t>es el área de drenaje y </a:t>
            </a:r>
            <a:r>
              <a:rPr lang="es-ES" sz="1600" dirty="0"/>
              <a:t> </a:t>
            </a:r>
            <a:r>
              <a:rPr lang="en-US" sz="1600" dirty="0" smtClean="0"/>
              <a:t>β </a:t>
            </a:r>
            <a:r>
              <a:rPr lang="es-ES" sz="1600" dirty="0"/>
              <a:t>ángulo de la pendiente local</a:t>
            </a:r>
            <a:endParaRPr lang="es-ES_tradnl" sz="1600" dirty="0" smtClean="0"/>
          </a:p>
          <a:p>
            <a:endParaRPr lang="es-MX" sz="2000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quarter" idx="13"/>
          </p:nvPr>
        </p:nvPicPr>
        <p:blipFill rotWithShape="1">
          <a:blip r:embed="rId3" cstate="print"/>
          <a:srcRect r="56354"/>
          <a:stretch/>
        </p:blipFill>
        <p:spPr bwMode="auto">
          <a:xfrm>
            <a:off x="1511660" y="1765970"/>
            <a:ext cx="2592288" cy="2334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5076056" y="2670249"/>
                <a:ext cx="3960440" cy="525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5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5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s-MX" sz="1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sz="1500" i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MX" sz="15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5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s-MX" sz="15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s-MX" sz="150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s-MX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MX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sz="150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s-MX" sz="15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MX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MX" sz="15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MX" sz="15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MX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s-MX" sz="15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s-MX" sz="15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s-MX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MX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500" i="1">
                                        <a:latin typeface="Cambria Math" panose="02040503050406030204" pitchFamily="18" charset="0"/>
                                      </a:rPr>
                                      <m:t>𝑟𝑇</m:t>
                                    </m:r>
                                  </m:num>
                                  <m:den>
                                    <m:r>
                                      <a:rPr lang="es-MX" sz="15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s-MX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s-MX" sz="1500" dirty="0" smtClean="0"/>
                  <a:t>   (1)</a:t>
                </a:r>
                <a:endParaRPr lang="es-MX" sz="1500" dirty="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70249"/>
                <a:ext cx="3960440" cy="525785"/>
              </a:xfrm>
              <a:prstGeom prst="rect">
                <a:avLst/>
              </a:prstGeom>
              <a:blipFill rotWithShape="0">
                <a:blip r:embed="rId4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899592" y="4120631"/>
            <a:ext cx="403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270510"/>
            <a:r>
              <a:rPr lang="es-E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7 </a:t>
            </a:r>
            <a:r>
              <a:rPr lang="es-ES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interacciones entre los parámetros </a:t>
            </a:r>
            <a:r>
              <a:rPr lang="es-ES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topmodel</a:t>
            </a:r>
            <a:endParaRPr lang="es-MX" sz="1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270510"/>
            <a:r>
              <a:rPr lang="es-E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Fuente</a:t>
            </a:r>
            <a:r>
              <a:rPr lang="es-ES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Coulthard (1999) modificado de </a:t>
            </a:r>
            <a:r>
              <a:rPr lang="es-E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Quinn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 (1991).</a:t>
            </a:r>
            <a:endParaRPr lang="es-MX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75774" y="2492896"/>
            <a:ext cx="3419856" cy="3493008"/>
          </a:xfrm>
        </p:spPr>
        <p:txBody>
          <a:bodyPr>
            <a:normAutofit/>
          </a:bodyPr>
          <a:lstStyle/>
          <a:p>
            <a:r>
              <a:rPr lang="es-MX" sz="1600" b="1" dirty="0" smtClean="0">
                <a:solidFill>
                  <a:schemeClr val="accent1"/>
                </a:solidFill>
              </a:rPr>
              <a:t>Ecuación </a:t>
            </a:r>
            <a:r>
              <a:rPr lang="es-MX" sz="1600" b="1" dirty="0">
                <a:solidFill>
                  <a:schemeClr val="accent1"/>
                </a:solidFill>
              </a:rPr>
              <a:t>de momento</a:t>
            </a:r>
            <a:endParaRPr lang="es-MX" sz="1600" b="1" dirty="0">
              <a:solidFill>
                <a:schemeClr val="accent1"/>
              </a:solidFill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4916019" y="1793404"/>
            <a:ext cx="3446166" cy="35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416" y="98072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Modelo hidráulico</a:t>
            </a:r>
            <a:endParaRPr lang="es-MX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984133" y="3861048"/>
            <a:ext cx="3446166" cy="2520280"/>
          </a:xfrm>
        </p:spPr>
        <p:txBody>
          <a:bodyPr>
            <a:normAutofit fontScale="77500" lnSpcReduction="20000"/>
          </a:bodyPr>
          <a:lstStyle/>
          <a:p>
            <a:pPr marL="270510" indent="270510"/>
            <a:r>
              <a:rPr lang="es-ES" sz="1600" dirty="0"/>
              <a:t>Donde: </a:t>
            </a:r>
          </a:p>
          <a:p>
            <a:pPr marL="567690" lvl="1" indent="270510"/>
            <a:r>
              <a:rPr lang="es-ES" sz="1400" dirty="0" smtClean="0"/>
              <a:t>Q flujo de caudal</a:t>
            </a:r>
          </a:p>
          <a:p>
            <a:pPr marL="567690" lvl="1" indent="270510"/>
            <a:r>
              <a:rPr lang="es-ES" sz="1400" dirty="0" smtClean="0"/>
              <a:t>q </a:t>
            </a:r>
            <a:r>
              <a:rPr lang="es-ES" sz="1400" dirty="0"/>
              <a:t>es el flujo entre las células de la </a:t>
            </a:r>
            <a:r>
              <a:rPr lang="es-ES" sz="1400" dirty="0" smtClean="0"/>
              <a:t>     	iteración </a:t>
            </a:r>
            <a:r>
              <a:rPr lang="es-ES" sz="1400" dirty="0"/>
              <a:t>anterior (m²s-1)</a:t>
            </a:r>
          </a:p>
          <a:p>
            <a:pPr marL="567690" lvl="1" indent="270510"/>
            <a:r>
              <a:rPr lang="es-ES" sz="1400" dirty="0"/>
              <a:t> g es la aceleración de la </a:t>
            </a:r>
            <a:r>
              <a:rPr lang="es-ES" sz="1400" dirty="0" smtClean="0"/>
              <a:t>	gravedad </a:t>
            </a:r>
            <a:r>
              <a:rPr lang="es-ES" sz="1400" dirty="0"/>
              <a:t>(ms-1)</a:t>
            </a:r>
          </a:p>
          <a:p>
            <a:pPr marL="567690" lvl="1" indent="270510"/>
            <a:r>
              <a:rPr lang="es-ES" sz="1400" dirty="0"/>
              <a:t> n es el coeficiente de rugosidad </a:t>
            </a:r>
            <a:r>
              <a:rPr lang="es-ES" sz="1400" dirty="0" smtClean="0"/>
              <a:t>	de </a:t>
            </a:r>
            <a:r>
              <a:rPr lang="es-ES" sz="1400" dirty="0" err="1"/>
              <a:t>Manning</a:t>
            </a:r>
            <a:r>
              <a:rPr lang="es-ES" sz="1400" dirty="0"/>
              <a:t> (m(1/3)*S-1), </a:t>
            </a:r>
          </a:p>
          <a:p>
            <a:pPr marL="567690" lvl="1" indent="270510"/>
            <a:r>
              <a:rPr lang="es-ES" sz="1400" dirty="0"/>
              <a:t>h es la profundidad de agua (m),</a:t>
            </a:r>
          </a:p>
          <a:p>
            <a:pPr marL="567690" lvl="1" indent="270510"/>
            <a:r>
              <a:rPr lang="es-ES" sz="1400" dirty="0"/>
              <a:t> z es la elevación (m</a:t>
            </a:r>
            <a:r>
              <a:rPr lang="es-ES" sz="1400" dirty="0" smtClean="0"/>
              <a:t>)</a:t>
            </a:r>
          </a:p>
          <a:p>
            <a:pPr marL="567690" lvl="1" indent="270510"/>
            <a:r>
              <a:rPr lang="es-ES" sz="1400" dirty="0" smtClean="0"/>
              <a:t> </a:t>
            </a:r>
            <a:r>
              <a:rPr lang="es-ES" sz="1400" dirty="0" err="1"/>
              <a:t>hflow</a:t>
            </a:r>
            <a:r>
              <a:rPr lang="es-ES" sz="1400" dirty="0"/>
              <a:t> es la </a:t>
            </a:r>
            <a:r>
              <a:rPr lang="es-ES" sz="1400" dirty="0" smtClean="0"/>
              <a:t>profundidad </a:t>
            </a:r>
            <a:r>
              <a:rPr lang="es-ES" sz="1400" dirty="0"/>
              <a:t>máxima </a:t>
            </a:r>
            <a:r>
              <a:rPr lang="es-ES" sz="1400" dirty="0" smtClean="0"/>
              <a:t>	de flujo entre </a:t>
            </a:r>
            <a:r>
              <a:rPr lang="es-ES" sz="1400" dirty="0"/>
              <a:t>las células,</a:t>
            </a:r>
          </a:p>
          <a:p>
            <a:pPr marL="567690" lvl="1" indent="270510"/>
            <a:r>
              <a:rPr lang="es-ES" sz="1400" dirty="0"/>
              <a:t> x es el ancho de celda de la </a:t>
            </a:r>
            <a:r>
              <a:rPr lang="es-ES" sz="1400" dirty="0" smtClean="0"/>
              <a:t>	cuadrícula </a:t>
            </a:r>
            <a:r>
              <a:rPr lang="es-ES" sz="1400" dirty="0"/>
              <a:t>(m) </a:t>
            </a:r>
            <a:endParaRPr lang="es-ES" sz="1400" dirty="0" smtClean="0"/>
          </a:p>
          <a:p>
            <a:pPr marL="567690" lvl="1" indent="270510"/>
            <a:r>
              <a:rPr lang="es-ES" sz="1600" dirty="0" smtClean="0"/>
              <a:t>t </a:t>
            </a:r>
            <a:r>
              <a:rPr lang="es-ES" sz="1600" dirty="0"/>
              <a:t>es el tiempo (s). </a:t>
            </a:r>
            <a:endParaRPr lang="es-MX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s-MX" sz="1600" dirty="0" smtClean="0"/>
          </a:p>
          <a:p>
            <a:endParaRPr lang="es-MX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65" y="2760757"/>
            <a:ext cx="2076589" cy="75853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23202" y="1569079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Es unas adaptación del modelo hidráulico </a:t>
            </a:r>
            <a:r>
              <a:rPr lang="en-GB" sz="1200" dirty="0" smtClean="0"/>
              <a:t>LISFLOOD-FP </a:t>
            </a:r>
            <a:r>
              <a:rPr lang="en-US" sz="1200" dirty="0"/>
              <a:t>(Bates </a:t>
            </a:r>
            <a:r>
              <a:rPr lang="en-US" sz="1200" dirty="0"/>
              <a:t>&amp;</a:t>
            </a:r>
            <a:r>
              <a:rPr lang="en-US" sz="1200" dirty="0" smtClean="0"/>
              <a:t> </a:t>
            </a:r>
            <a:r>
              <a:rPr lang="en-US" sz="1200" dirty="0"/>
              <a:t>De </a:t>
            </a:r>
            <a:r>
              <a:rPr lang="en-US" sz="1200" dirty="0" err="1"/>
              <a:t>Roo</a:t>
            </a:r>
            <a:r>
              <a:rPr lang="en-US" sz="1200" dirty="0"/>
              <a:t>, 2000</a:t>
            </a:r>
            <a:r>
              <a:rPr lang="en-US" sz="1200" dirty="0" smtClean="0"/>
              <a:t>)</a:t>
            </a:r>
            <a:r>
              <a:rPr lang="en-GB" sz="1200" dirty="0" smtClean="0"/>
              <a:t>, </a:t>
            </a:r>
            <a:r>
              <a:rPr lang="es-MX" sz="1200" dirty="0" smtClean="0"/>
              <a:t>creado</a:t>
            </a:r>
            <a:r>
              <a:rPr lang="en-GB" sz="1200" dirty="0" smtClean="0"/>
              <a:t> para el SIG </a:t>
            </a:r>
            <a:r>
              <a:rPr lang="en-GB" sz="1200" dirty="0" err="1" smtClean="0"/>
              <a:t>PCRaster</a:t>
            </a:r>
            <a:r>
              <a:rPr lang="es-MX" sz="1200" dirty="0" smtClean="0"/>
              <a:t>.</a:t>
            </a:r>
          </a:p>
          <a:p>
            <a:r>
              <a:rPr lang="es-MX" sz="1200" dirty="0" smtClean="0"/>
              <a:t>Modelamiento </a:t>
            </a:r>
            <a:r>
              <a:rPr lang="es-MX" sz="1200" dirty="0"/>
              <a:t>de canales 2D y planicies de inundaciones, basadas en la ecuación de momento.</a:t>
            </a:r>
            <a:endParaRPr lang="es-ES_tradnl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39" y="2204864"/>
            <a:ext cx="2885421" cy="143669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38658" y="3752815"/>
            <a:ext cx="403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270510"/>
            <a:r>
              <a:rPr lang="es-E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8 Representación del flujo entre células en </a:t>
            </a:r>
            <a:r>
              <a:rPr lang="es-ES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Lisflood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270510"/>
            <a:r>
              <a:rPr lang="es-E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Fuente</a:t>
            </a:r>
            <a:r>
              <a:rPr lang="es-ES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Neal</a:t>
            </a:r>
            <a:r>
              <a:rPr lang="es-E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al.(2005).</a:t>
            </a:r>
            <a:endParaRPr lang="es-MX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416" y="98072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Erosión </a:t>
            </a:r>
            <a:r>
              <a:rPr lang="es-MX" sz="3600" dirty="0"/>
              <a:t>/ deposición</a:t>
            </a:r>
            <a:endParaRPr lang="es-MX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1427549" y="2636912"/>
            <a:ext cx="6254478" cy="2016224"/>
          </a:xfrm>
        </p:spPr>
        <p:txBody>
          <a:bodyPr>
            <a:normAutofit/>
          </a:bodyPr>
          <a:lstStyle/>
          <a:p>
            <a:r>
              <a:rPr lang="es-MX" sz="1600" dirty="0"/>
              <a:t>Para todas las células con una profundidad de flujo, la erosión fluvial y la deposición se calcula utilizando la ecuación de </a:t>
            </a:r>
            <a:r>
              <a:rPr lang="es-MX" sz="1600" dirty="0" err="1"/>
              <a:t>Wilcock</a:t>
            </a:r>
            <a:r>
              <a:rPr lang="es-MX" sz="1600" dirty="0"/>
              <a:t> y </a:t>
            </a:r>
            <a:r>
              <a:rPr lang="es-MX" sz="1600" dirty="0" err="1"/>
              <a:t>Crowe</a:t>
            </a:r>
            <a:r>
              <a:rPr lang="es-MX" sz="1600" dirty="0"/>
              <a:t> (</a:t>
            </a:r>
            <a:r>
              <a:rPr lang="es-MX" sz="1600" dirty="0" err="1"/>
              <a:t>Wilcock</a:t>
            </a:r>
            <a:r>
              <a:rPr lang="es-MX" sz="1600" dirty="0"/>
              <a:t> y </a:t>
            </a:r>
            <a:r>
              <a:rPr lang="es-MX" sz="1600" dirty="0" err="1"/>
              <a:t>Crowe</a:t>
            </a:r>
            <a:r>
              <a:rPr lang="es-MX" sz="1600" dirty="0"/>
              <a:t> 2003). Esto se aplica a 9</a:t>
            </a:r>
            <a:r>
              <a:rPr lang="es-MX" sz="1600" dirty="0" smtClean="0"/>
              <a:t> </a:t>
            </a:r>
            <a:r>
              <a:rPr lang="es-MX" sz="1600" dirty="0"/>
              <a:t>fracciones de tamaño de grano (de 0,074 a 19,1 mm) que están integradas dentro de una serie de capas activas (</a:t>
            </a:r>
            <a:r>
              <a:rPr lang="es-MX" sz="1600" dirty="0" err="1"/>
              <a:t>Hoey</a:t>
            </a:r>
            <a:r>
              <a:rPr lang="es-MX" sz="1600" dirty="0"/>
              <a:t> y </a:t>
            </a:r>
            <a:r>
              <a:rPr lang="es-MX" sz="1600" dirty="0" err="1"/>
              <a:t>Ferguson</a:t>
            </a:r>
            <a:r>
              <a:rPr lang="es-MX" sz="1600" dirty="0"/>
              <a:t> 1994).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696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Fluencia o reptación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Es un movimiento muy lento que se da en capas superiores de </a:t>
            </a:r>
            <a:r>
              <a:rPr lang="es-MX" dirty="0" smtClean="0"/>
              <a:t>laderas.</a:t>
            </a:r>
          </a:p>
          <a:p>
            <a:r>
              <a:rPr lang="es-MX" dirty="0" smtClean="0"/>
              <a:t>La </a:t>
            </a:r>
            <a:r>
              <a:rPr lang="es-MX" dirty="0"/>
              <a:t>tasa de </a:t>
            </a:r>
            <a:r>
              <a:rPr lang="es-MX" dirty="0" smtClean="0"/>
              <a:t>fluencia </a:t>
            </a:r>
            <a:r>
              <a:rPr lang="es-MX" dirty="0"/>
              <a:t>depende de la </a:t>
            </a:r>
            <a:r>
              <a:rPr lang="es-MX" dirty="0" smtClean="0"/>
              <a:t>pendiente, </a:t>
            </a:r>
            <a:r>
              <a:rPr lang="es-MX" dirty="0"/>
              <a:t>la absorción de agua y el contenido, tipo de sedimento y </a:t>
            </a:r>
            <a:r>
              <a:rPr lang="es-MX" dirty="0" smtClean="0"/>
              <a:t>material</a:t>
            </a:r>
          </a:p>
          <a:p>
            <a:r>
              <a:rPr lang="es-MX" dirty="0"/>
              <a:t> La tasa de fluencia tendrá en cuenta todos estos factores para decidir si </a:t>
            </a:r>
            <a:r>
              <a:rPr lang="es-MX" dirty="0" smtClean="0"/>
              <a:t>la </a:t>
            </a:r>
            <a:r>
              <a:rPr lang="es-MX" dirty="0"/>
              <a:t>ladera </a:t>
            </a:r>
            <a:r>
              <a:rPr lang="es-MX" dirty="0" smtClean="0"/>
              <a:t>se deslizara </a:t>
            </a:r>
            <a:r>
              <a:rPr lang="es-MX" dirty="0"/>
              <a:t>hacia abajo.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sz="2000" b="1" dirty="0" smtClean="0">
                    <a:solidFill>
                      <a:schemeClr val="accent1"/>
                    </a:solidFill>
                  </a:rPr>
                  <a:t>Ecuación de Fluencia</a:t>
                </a:r>
              </a:p>
              <a:p>
                <a:endParaRPr lang="es-MX" sz="2000" b="1" dirty="0" smtClean="0">
                  <a:solidFill>
                    <a:schemeClr val="accent1"/>
                  </a:solidFill>
                </a:endParaRPr>
              </a:p>
              <a:p>
                <a:endParaRPr lang="es-MX" sz="2000" b="1" dirty="0">
                  <a:solidFill>
                    <a:schemeClr val="accent1"/>
                  </a:solidFill>
                </a:endParaRPr>
              </a:p>
              <a:p>
                <a:endParaRPr lang="es-MX" sz="2000" b="1" dirty="0" smtClean="0">
                  <a:solidFill>
                    <a:schemeClr val="accent1"/>
                  </a:solidFill>
                </a:endParaRPr>
              </a:p>
              <a:p>
                <a:r>
                  <a:rPr lang="es-ES" sz="2000" dirty="0"/>
                  <a:t>Donde:</a:t>
                </a:r>
              </a:p>
              <a:p>
                <a:pPr lvl="1"/>
                <a:r>
                  <a:rPr lang="es-ES" sz="1800" dirty="0" smtClean="0"/>
                  <a:t>S es la Pendiente de la célula.</a:t>
                </a:r>
                <a:endParaRPr lang="es-E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/>
                    </m:sSub>
                  </m:oMath>
                </a14:m>
                <a:r>
                  <a:rPr lang="es-ES" sz="1800" dirty="0" smtClean="0"/>
                  <a:t> es el Diámetro de la fracción </a:t>
                </a:r>
                <a:r>
                  <a:rPr lang="es-ES" sz="1800" dirty="0" err="1" smtClean="0"/>
                  <a:t>granulometrica</a:t>
                </a:r>
                <a:endParaRPr lang="es-MX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t="-873" r="-107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5164081" y="2852936"/>
                <a:ext cx="2381998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𝐶𝑟𝑒𝑒𝑝</m:t>
                      </m:r>
                      <m:r>
                        <a:rPr lang="es-MX" i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p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MX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0,01</m:t>
                          </m:r>
                        </m:num>
                        <m:den>
                          <m:sSub>
                            <m:sSub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81" y="2852936"/>
                <a:ext cx="2381998" cy="6595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432048"/>
          </a:xfrm>
        </p:spPr>
        <p:txBody>
          <a:bodyPr>
            <a:noAutofit/>
          </a:bodyPr>
          <a:lstStyle/>
          <a:p>
            <a:r>
              <a:rPr lang="es-EC" sz="2500" dirty="0" smtClean="0"/>
              <a:t>Problema</a:t>
            </a:r>
            <a:endParaRPr lang="es-EC" sz="2500" dirty="0"/>
          </a:p>
        </p:txBody>
      </p:sp>
      <p:graphicFrame>
        <p:nvGraphicFramePr>
          <p:cNvPr id="4" name="1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49812"/>
              </p:ext>
            </p:extLst>
          </p:nvPr>
        </p:nvGraphicFramePr>
        <p:xfrm>
          <a:off x="1042988" y="1341438"/>
          <a:ext cx="6777037" cy="44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7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HEC-RAS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Es un software, basado en un modelo enfocado en análisis hidráulico unidimensional, </a:t>
            </a:r>
            <a:r>
              <a:rPr lang="es-ES" dirty="0" smtClean="0"/>
              <a:t>desarrollado </a:t>
            </a:r>
            <a:r>
              <a:rPr lang="es-ES" dirty="0"/>
              <a:t>en  Centro de Ingeniería Hidrológica </a:t>
            </a:r>
            <a:r>
              <a:rPr lang="es-ES" dirty="0" smtClean="0"/>
              <a:t>del </a:t>
            </a:r>
            <a:r>
              <a:rPr lang="es-ES" dirty="0"/>
              <a:t>cuerpo de ingenieros del ejército de Estados Unidos. </a:t>
            </a:r>
            <a:endParaRPr lang="es-ES" dirty="0" smtClean="0"/>
          </a:p>
          <a:p>
            <a:pPr algn="just"/>
            <a:r>
              <a:rPr lang="es-ES" dirty="0" smtClean="0"/>
              <a:t>Se basa en la resolución de </a:t>
            </a:r>
            <a:r>
              <a:rPr lang="es-ES" dirty="0"/>
              <a:t>las ecuaciones del flujo variable del agua en lámina libre o ecuaciones de Saint </a:t>
            </a:r>
            <a:r>
              <a:rPr lang="es-ES" dirty="0" err="1"/>
              <a:t>Venant</a:t>
            </a:r>
            <a:r>
              <a:rPr lang="es-ES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73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es-MX" sz="2600" dirty="0" smtClean="0"/>
              <a:t>Ecuación de </a:t>
            </a:r>
            <a:r>
              <a:rPr lang="es-ES" sz="2600" dirty="0"/>
              <a:t>Saint </a:t>
            </a:r>
            <a:r>
              <a:rPr lang="es-ES" sz="2600" dirty="0" err="1"/>
              <a:t>Venant</a:t>
            </a:r>
            <a:endParaRPr lang="es-MX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42416" y="1772816"/>
            <a:ext cx="3419856" cy="4033624"/>
          </a:xfrm>
        </p:spPr>
        <p:txBody>
          <a:bodyPr>
            <a:normAutofit/>
          </a:bodyPr>
          <a:lstStyle/>
          <a:p>
            <a:r>
              <a:rPr lang="es-ES" sz="1500" dirty="0"/>
              <a:t>Para </a:t>
            </a:r>
            <a:r>
              <a:rPr lang="es-ES" sz="1500" dirty="0" smtClean="0"/>
              <a:t>el calculo del </a:t>
            </a:r>
            <a:r>
              <a:rPr lang="es-ES" sz="1500" dirty="0"/>
              <a:t>perfil básico y determinar la altura de la superficie de agua en una sección transversal, el </a:t>
            </a:r>
            <a:r>
              <a:rPr lang="es-ES" sz="1500" dirty="0" smtClean="0"/>
              <a:t>programa lo hace </a:t>
            </a:r>
            <a:r>
              <a:rPr lang="es-ES" sz="1500" dirty="0"/>
              <a:t>en base a la resolución de la ecuación de la </a:t>
            </a:r>
            <a:r>
              <a:rPr lang="es-ES" sz="1500" dirty="0" smtClean="0"/>
              <a:t>energía </a:t>
            </a:r>
            <a:r>
              <a:rPr lang="es-ES" sz="1600" dirty="0"/>
              <a:t>(</a:t>
            </a:r>
            <a:r>
              <a:rPr lang="es-ES" sz="1600" dirty="0" err="1"/>
              <a:t>Bladé</a:t>
            </a:r>
            <a:r>
              <a:rPr lang="es-ES" sz="1600" dirty="0"/>
              <a:t> et al., 2009</a:t>
            </a:r>
            <a:r>
              <a:rPr lang="es-ES" sz="1600" dirty="0" smtClean="0"/>
              <a:t>):</a:t>
            </a:r>
          </a:p>
          <a:p>
            <a:endParaRPr lang="es-MX" sz="1500" dirty="0" smtClean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419856" cy="4033623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Dónde</a:t>
            </a:r>
            <a:r>
              <a:rPr lang="es-ES" dirty="0"/>
              <a:t>:</a:t>
            </a:r>
            <a:endParaRPr lang="es-MX" dirty="0"/>
          </a:p>
          <a:p>
            <a:r>
              <a:rPr lang="es-ES" dirty="0"/>
              <a:t>– </a:t>
            </a:r>
            <a:r>
              <a:rPr lang="es-ES" i="1" dirty="0"/>
              <a:t>z1 </a:t>
            </a:r>
            <a:r>
              <a:rPr lang="es-ES" dirty="0"/>
              <a:t>y </a:t>
            </a:r>
            <a:r>
              <a:rPr lang="es-ES" i="1" dirty="0"/>
              <a:t>z2 </a:t>
            </a:r>
            <a:r>
              <a:rPr lang="es-ES" dirty="0"/>
              <a:t>son la cota de la </a:t>
            </a:r>
            <a:r>
              <a:rPr lang="es-ES" dirty="0" smtClean="0"/>
              <a:t>sección</a:t>
            </a:r>
          </a:p>
          <a:p>
            <a:r>
              <a:rPr lang="es-ES" dirty="0" smtClean="0"/>
              <a:t>– </a:t>
            </a:r>
            <a:r>
              <a:rPr lang="es-ES" i="1" dirty="0"/>
              <a:t>y1 </a:t>
            </a:r>
            <a:r>
              <a:rPr lang="es-ES" dirty="0"/>
              <a:t>e </a:t>
            </a:r>
            <a:r>
              <a:rPr lang="es-ES" i="1" dirty="0"/>
              <a:t>y2 </a:t>
            </a:r>
            <a:r>
              <a:rPr lang="es-ES" dirty="0"/>
              <a:t>son los calados en cada una de las secciones consideradas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– </a:t>
            </a:r>
            <a:r>
              <a:rPr lang="es-ES" dirty="0"/>
              <a:t>v1 y v2 son las velocidades medias en cada sección producto del relación entre el caudal circulante y el área de la sección.</a:t>
            </a:r>
            <a:endParaRPr lang="es-MX" dirty="0"/>
          </a:p>
          <a:p>
            <a:r>
              <a:rPr lang="es-ES" dirty="0"/>
              <a:t>– α1 y α2 son los coeficientes de </a:t>
            </a:r>
            <a:r>
              <a:rPr lang="es-ES" dirty="0" err="1"/>
              <a:t>Coriolis</a:t>
            </a:r>
            <a:r>
              <a:rPr lang="es-ES" dirty="0"/>
              <a:t> estimados en cada </a:t>
            </a:r>
            <a:r>
              <a:rPr lang="es-ES" dirty="0" smtClean="0"/>
              <a:t>sección.</a:t>
            </a:r>
          </a:p>
          <a:p>
            <a:r>
              <a:rPr lang="es-ES" dirty="0" smtClean="0"/>
              <a:t>– </a:t>
            </a:r>
            <a:r>
              <a:rPr lang="es-ES" dirty="0"/>
              <a:t>ΔH es el término que estima la energía por unidad de peso que se disipa entre las secciones 1 y 2. 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1343080" y="4077072"/>
                <a:ext cx="2818527" cy="49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MX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MX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MX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MX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MX" sz="1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MX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MX" sz="1200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s-MX" sz="1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MX" sz="1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MX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1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MX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MX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MX" sz="1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MX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s-MX" sz="1200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80" y="4077072"/>
                <a:ext cx="2818527" cy="4981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Autofit/>
          </a:bodyPr>
          <a:lstStyle/>
          <a:p>
            <a:r>
              <a:rPr lang="es-MX" sz="2600" dirty="0"/>
              <a:t>C</a:t>
            </a:r>
            <a:r>
              <a:rPr lang="es-MX" sz="2600" dirty="0" smtClean="0"/>
              <a:t>álculo </a:t>
            </a:r>
            <a:r>
              <a:rPr lang="es-MX" sz="2600" dirty="0"/>
              <a:t>de </a:t>
            </a:r>
            <a:r>
              <a:rPr lang="es-MX" sz="2600" dirty="0" smtClean="0"/>
              <a:t>transporte en </a:t>
            </a:r>
            <a:r>
              <a:rPr lang="es-ES" sz="2600" dirty="0"/>
              <a:t>secciones transversales</a:t>
            </a:r>
            <a:endParaRPr lang="es-MX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42416" y="1772816"/>
            <a:ext cx="3419856" cy="4033624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Calculo de caudal y transporte:</a:t>
            </a:r>
          </a:p>
          <a:p>
            <a:endParaRPr lang="es-MX" dirty="0"/>
          </a:p>
          <a:p>
            <a:endParaRPr lang="es-MX" dirty="0" smtClean="0"/>
          </a:p>
          <a:p>
            <a:endParaRPr lang="es-ES" dirty="0" smtClean="0"/>
          </a:p>
          <a:p>
            <a:r>
              <a:rPr lang="es-ES" sz="1600" dirty="0" smtClean="0"/>
              <a:t>Donde:</a:t>
            </a:r>
          </a:p>
          <a:p>
            <a:pPr lvl="1"/>
            <a:r>
              <a:rPr lang="es-ES" sz="1600" dirty="0" smtClean="0"/>
              <a:t>K </a:t>
            </a:r>
            <a:r>
              <a:rPr lang="es-ES" sz="1600" dirty="0"/>
              <a:t>es el </a:t>
            </a:r>
            <a:r>
              <a:rPr lang="es-ES" sz="1600" dirty="0" smtClean="0"/>
              <a:t>transporte</a:t>
            </a:r>
          </a:p>
          <a:p>
            <a:pPr lvl="1"/>
            <a:r>
              <a:rPr lang="es-ES" sz="1600" dirty="0" smtClean="0"/>
              <a:t> </a:t>
            </a:r>
            <a:r>
              <a:rPr lang="es-ES" sz="1600" dirty="0"/>
              <a:t>n es el coeficiente de rugosidad de </a:t>
            </a:r>
            <a:r>
              <a:rPr lang="es-ES" sz="1600" dirty="0" err="1" smtClean="0"/>
              <a:t>Manning</a:t>
            </a:r>
            <a:r>
              <a:rPr lang="es-ES" sz="1600" dirty="0" smtClean="0"/>
              <a:t> </a:t>
            </a:r>
          </a:p>
          <a:p>
            <a:pPr lvl="1"/>
            <a:r>
              <a:rPr lang="es-ES" sz="1600" dirty="0" smtClean="0"/>
              <a:t>R </a:t>
            </a:r>
            <a:r>
              <a:rPr lang="es-ES" sz="1600" dirty="0"/>
              <a:t>es el radio </a:t>
            </a:r>
            <a:r>
              <a:rPr lang="es-ES" sz="1600" dirty="0" smtClean="0"/>
              <a:t>hidráulico</a:t>
            </a:r>
          </a:p>
          <a:p>
            <a:pPr lvl="1"/>
            <a:r>
              <a:rPr lang="es-ES" sz="1600" dirty="0" smtClean="0"/>
              <a:t> A </a:t>
            </a:r>
            <a:r>
              <a:rPr lang="es-ES" sz="1600" dirty="0"/>
              <a:t>es el área de </a:t>
            </a:r>
            <a:r>
              <a:rPr lang="es-ES" sz="1600" dirty="0" smtClean="0"/>
              <a:t>flujo.</a:t>
            </a:r>
            <a:endParaRPr lang="es-MX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1850662" y="2402187"/>
                <a:ext cx="1313308" cy="468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MX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𝐾</m:t>
                      </m:r>
                      <m:sSubSup>
                        <m:sSubSup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62" y="2402187"/>
                <a:ext cx="1313308" cy="468270"/>
              </a:xfrm>
              <a:prstGeom prst="rect">
                <a:avLst/>
              </a:prstGeom>
              <a:blipFill rotWithShape="0">
                <a:blip r:embed="rId2"/>
                <a:stretch>
                  <a:fillRect t="-64935" r="-24651" b="-636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1547663" y="2996952"/>
                <a:ext cx="191930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MX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1.486</m:t>
                          </m:r>
                        </m:num>
                        <m:den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MX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3" y="2996952"/>
                <a:ext cx="1919307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Marcador de contenido 6"/>
          <p:cNvPicPr>
            <a:picLocks noGrp="1"/>
          </p:cNvPicPr>
          <p:nvPr>
            <p:ph sz="quarter" idx="14"/>
          </p:nvPr>
        </p:nvPicPr>
        <p:blipFill>
          <a:blip r:embed="rId4" cstate="print"/>
          <a:srcRect l="32482" t="41399" r="15511" b="37901"/>
          <a:stretch>
            <a:fillRect/>
          </a:stretch>
        </p:blipFill>
        <p:spPr bwMode="auto">
          <a:xfrm>
            <a:off x="4626261" y="2540829"/>
            <a:ext cx="3419475" cy="1037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3923928" y="3673317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270510">
              <a:lnSpc>
                <a:spcPct val="150000"/>
              </a:lnSpc>
            </a:pPr>
            <a:r>
              <a:rPr lang="es-ES" sz="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9</a:t>
            </a:r>
            <a:r>
              <a:rPr lang="es-E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Distribución de la sección para obtener el factor de transporte KT.</a:t>
            </a:r>
            <a:endParaRPr lang="es-MX" sz="9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Fuente</a:t>
            </a:r>
            <a:r>
              <a:rPr lang="es-ES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s-ES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Bladé</a:t>
            </a:r>
            <a:r>
              <a:rPr lang="es-ES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al., 2009)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8394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es-MX" sz="3000" dirty="0" smtClean="0"/>
              <a:t>Metodología modelamiento CAESAR-</a:t>
            </a:r>
            <a:r>
              <a:rPr lang="es-MX" sz="3000" dirty="0" err="1" smtClean="0"/>
              <a:t>Lisflood</a:t>
            </a:r>
            <a:endParaRPr lang="es-MX" sz="30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6244"/>
              </p:ext>
            </p:extLst>
          </p:nvPr>
        </p:nvGraphicFramePr>
        <p:xfrm>
          <a:off x="1042988" y="1773238"/>
          <a:ext cx="6777037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2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Adquisición de información</a:t>
            </a:r>
            <a:endParaRPr lang="es-MX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497654"/>
              </p:ext>
            </p:extLst>
          </p:nvPr>
        </p:nvGraphicFramePr>
        <p:xfrm>
          <a:off x="1645703" y="1772816"/>
          <a:ext cx="5820322" cy="309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o" r:id="rId3" imgW="5216144" imgH="2772841" progId="Word.Document.12">
                  <p:embed/>
                </p:oleObj>
              </mc:Choice>
              <mc:Fallback>
                <p:oleObj name="Documento" r:id="rId3" imgW="5216144" imgH="2772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703" y="1772816"/>
                        <a:ext cx="5820322" cy="309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1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2780" y="908720"/>
            <a:ext cx="7024744" cy="469856"/>
          </a:xfrm>
        </p:spPr>
        <p:txBody>
          <a:bodyPr>
            <a:normAutofit fontScale="90000"/>
          </a:bodyPr>
          <a:lstStyle/>
          <a:p>
            <a:r>
              <a:rPr lang="es-MX" sz="2600" dirty="0" smtClean="0"/>
              <a:t>Determinación de Caudales máximos</a:t>
            </a:r>
            <a:endParaRPr lang="es-MX" sz="2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419856" cy="417763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MX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Coeficiente de </a:t>
            </a:r>
            <a:r>
              <a:rPr lang="es-MX" sz="2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trasposición:</a:t>
            </a:r>
          </a:p>
          <a:p>
            <a:pPr marL="68580" indent="0">
              <a:buNone/>
            </a:pPr>
            <a:endParaRPr lang="es-MX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Marcador de contenido 5"/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365829" y="1628775"/>
            <a:ext cx="2773792" cy="41783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59571" y="5878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270510">
              <a:lnSpc>
                <a:spcPct val="150000"/>
              </a:lnSpc>
            </a:pPr>
            <a:r>
              <a:rPr lang="es-ES" sz="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</a:t>
            </a:r>
            <a:r>
              <a:rPr lang="es-E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es-ES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Isoyetas</a:t>
            </a:r>
            <a:r>
              <a:rPr lang="es-E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que atraviesan los ríos </a:t>
            </a:r>
            <a:r>
              <a:rPr lang="es-ES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Soloma</a:t>
            </a:r>
            <a:r>
              <a:rPr lang="es-E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(Proyecto </a:t>
            </a:r>
            <a:r>
              <a:rPr lang="es-ES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Echandia</a:t>
            </a:r>
            <a:r>
              <a:rPr lang="es-E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y             	Cristal (Proyecto </a:t>
            </a:r>
            <a:r>
              <a:rPr lang="es-ES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Balsapamba</a:t>
            </a:r>
            <a:endParaRPr lang="es-MX" sz="9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Fuente</a:t>
            </a:r>
            <a:r>
              <a:rPr lang="es-ES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s-ES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Bòsquez</a:t>
            </a:r>
            <a:r>
              <a:rPr lang="es-ES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al., 2009</a:t>
            </a:r>
            <a:r>
              <a:rPr lang="es-ES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s-MX" sz="900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18288"/>
              </p:ext>
            </p:extLst>
          </p:nvPr>
        </p:nvGraphicFramePr>
        <p:xfrm>
          <a:off x="4336568" y="2912288"/>
          <a:ext cx="4037024" cy="123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o" r:id="rId4" imgW="5218663" imgH="1590237" progId="Word.Document.12">
                  <p:embed/>
                </p:oleObj>
              </mc:Choice>
              <mc:Fallback>
                <p:oleObj name="Documento" r:id="rId4" imgW="5218663" imgH="1590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6568" y="2912288"/>
                        <a:ext cx="4037024" cy="123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3995936" y="24647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>
              <a:spcBef>
                <a:spcPts val="600"/>
              </a:spcBef>
              <a:spcAft>
                <a:spcPts val="600"/>
              </a:spcAft>
            </a:pPr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Tabla 2</a:t>
            </a:r>
            <a:r>
              <a:rPr lang="es-E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Coeficientes </a:t>
            </a:r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transposición </a:t>
            </a:r>
            <a:r>
              <a:rPr lang="es-E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Echeandía</a:t>
            </a:r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Río Cristal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36568" y="3762339"/>
            <a:ext cx="2451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Fuente: Adaptado de </a:t>
            </a:r>
            <a:r>
              <a:rPr lang="es-E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Bòsquez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al., (2009).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7999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42416" y="1052736"/>
            <a:ext cx="3419856" cy="4753704"/>
          </a:xfrm>
        </p:spPr>
        <p:txBody>
          <a:bodyPr>
            <a:normAutofit fontScale="92500" lnSpcReduction="10000"/>
          </a:bodyPr>
          <a:lstStyle/>
          <a:p>
            <a:r>
              <a:rPr lang="es-ES" sz="2200" dirty="0"/>
              <a:t>S</a:t>
            </a:r>
            <a:r>
              <a:rPr lang="es-ES" sz="2200" dirty="0" smtClean="0"/>
              <a:t>e </a:t>
            </a:r>
            <a:r>
              <a:rPr lang="es-ES" sz="2200" dirty="0"/>
              <a:t>obtuvieron los caudales diarios </a:t>
            </a:r>
            <a:r>
              <a:rPr lang="es-ES" sz="2200" dirty="0" smtClean="0"/>
              <a:t>mediante el factor de transposición y </a:t>
            </a:r>
            <a:r>
              <a:rPr lang="es-ES" sz="2200" dirty="0"/>
              <a:t>la estación H343 (</a:t>
            </a:r>
            <a:r>
              <a:rPr lang="es-ES" sz="2200" dirty="0" smtClean="0"/>
              <a:t>1964-2012</a:t>
            </a:r>
            <a:r>
              <a:rPr lang="es-ES" sz="2200" dirty="0"/>
              <a:t>) en </a:t>
            </a:r>
            <a:r>
              <a:rPr lang="es-ES" sz="2200" dirty="0" err="1" smtClean="0"/>
              <a:t>Echeandia</a:t>
            </a:r>
            <a:r>
              <a:rPr lang="es-ES" sz="2200" dirty="0" smtClean="0"/>
              <a:t>.</a:t>
            </a:r>
          </a:p>
          <a:p>
            <a:endParaRPr lang="es-ES" sz="2200" dirty="0" smtClean="0"/>
          </a:p>
          <a:p>
            <a:r>
              <a:rPr lang="es-ES" sz="2000" dirty="0" smtClean="0"/>
              <a:t>Se rellena mediante </a:t>
            </a:r>
            <a:r>
              <a:rPr lang="es-ES" sz="2000" dirty="0"/>
              <a:t>datos de la estación H346, la cual se encuentra en una zona de comportamiento hidrológico </a:t>
            </a:r>
            <a:r>
              <a:rPr lang="es-ES" sz="2000" dirty="0" smtClean="0"/>
              <a:t>similar y tiene un coeficiente de determinación igual a 0,838.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645152" y="1052736"/>
            <a:ext cx="3419856" cy="475370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494" y="1124744"/>
            <a:ext cx="3985584" cy="23955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83063" y="36186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</a:t>
            </a:r>
            <a:r>
              <a:rPr lang="es-E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es-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Grafica de correlación entre estación H343 y H346</a:t>
            </a:r>
            <a:endParaRPr lang="es-MX" sz="11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/>
          <a:srcRect r="19013"/>
          <a:stretch>
            <a:fillRect/>
          </a:stretch>
        </p:blipFill>
        <p:spPr bwMode="auto">
          <a:xfrm>
            <a:off x="4580106" y="4099476"/>
            <a:ext cx="3549947" cy="1891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4580106" y="6045073"/>
            <a:ext cx="316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Archivo de 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caudal resultado compatible con CAESAR-</a:t>
            </a:r>
            <a:r>
              <a:rPr lang="es-E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Lisflood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83065" y="1628800"/>
            <a:ext cx="3419856" cy="3888432"/>
          </a:xfrm>
        </p:spPr>
        <p:txBody>
          <a:bodyPr>
            <a:normAutofit fontScale="70000" lnSpcReduction="20000"/>
          </a:bodyPr>
          <a:lstStyle/>
          <a:p>
            <a:r>
              <a:rPr lang="es-ES" sz="2000" dirty="0" smtClean="0"/>
              <a:t>Se genera un archivo compatible con CAESAR-</a:t>
            </a:r>
            <a:r>
              <a:rPr lang="es-ES" sz="2000" dirty="0" err="1" smtClean="0"/>
              <a:t>Lisflood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Se crea  </a:t>
            </a:r>
            <a:r>
              <a:rPr lang="es-ES" sz="2000" dirty="0"/>
              <a:t>a partir de datos diarios  de </a:t>
            </a:r>
            <a:r>
              <a:rPr lang="es-ES" sz="2000" dirty="0" smtClean="0"/>
              <a:t>precipitación divididos para 24.</a:t>
            </a:r>
          </a:p>
          <a:p>
            <a:endParaRPr lang="es-ES" sz="2000" dirty="0" smtClean="0"/>
          </a:p>
          <a:p>
            <a:r>
              <a:rPr lang="es-ES" sz="2000" dirty="0" smtClean="0"/>
              <a:t>Las estaciones utilizadas son la M0132 </a:t>
            </a:r>
            <a:r>
              <a:rPr lang="es-ES" sz="2000" dirty="0"/>
              <a:t>(1964-1998) y la estación M0468 (1975-2012</a:t>
            </a:r>
            <a:r>
              <a:rPr lang="es-ES" sz="2000" dirty="0" smtClean="0"/>
              <a:t>) (INAMHI).</a:t>
            </a:r>
          </a:p>
          <a:p>
            <a:endParaRPr lang="es-ES" sz="2000" dirty="0" smtClean="0"/>
          </a:p>
          <a:p>
            <a:r>
              <a:rPr lang="es-ES" sz="2000" dirty="0" smtClean="0"/>
              <a:t>Se rellena datos faltantes entre las dos, mediante metodología de la </a:t>
            </a:r>
            <a:r>
              <a:rPr lang="es-ES" sz="2000" dirty="0"/>
              <a:t>Guía de prácticas climatológicas de la WMO (</a:t>
            </a:r>
            <a:r>
              <a:rPr lang="es-ES" sz="2000" dirty="0" err="1"/>
              <a:t>World</a:t>
            </a:r>
            <a:r>
              <a:rPr lang="es-ES" sz="2000" dirty="0"/>
              <a:t> </a:t>
            </a:r>
            <a:r>
              <a:rPr lang="es-ES" sz="2000" dirty="0" err="1"/>
              <a:t>Meterological</a:t>
            </a:r>
            <a:r>
              <a:rPr lang="es-ES" sz="2000" dirty="0"/>
              <a:t> </a:t>
            </a:r>
            <a:r>
              <a:rPr lang="es-ES" sz="2000" dirty="0" err="1"/>
              <a:t>Organization</a:t>
            </a:r>
            <a:r>
              <a:rPr lang="es-ES" sz="2000" dirty="0"/>
              <a:t>) en su edición 2015 </a:t>
            </a:r>
            <a:r>
              <a:rPr lang="es-ES" sz="2000" dirty="0" smtClean="0"/>
              <a:t>, para estaciones que se encuentren </a:t>
            </a:r>
            <a:r>
              <a:rPr lang="es-ES" sz="2000" dirty="0"/>
              <a:t>a menos de </a:t>
            </a:r>
            <a:r>
              <a:rPr lang="es-ES" sz="2000" dirty="0" smtClean="0"/>
              <a:t>50Km. </a:t>
            </a:r>
            <a:endParaRPr lang="es-ES" sz="2200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645152" y="1052736"/>
            <a:ext cx="3419856" cy="475370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515061" y="3690545"/>
            <a:ext cx="316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Archivo de 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precipitación resultado compatible con CAESAR-</a:t>
            </a:r>
            <a:r>
              <a:rPr lang="es-E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Lisflood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563" y="1483424"/>
            <a:ext cx="3619034" cy="2207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32780" y="908720"/>
            <a:ext cx="7024744" cy="469856"/>
          </a:xfrm>
        </p:spPr>
        <p:txBody>
          <a:bodyPr>
            <a:normAutofit fontScale="90000"/>
          </a:bodyPr>
          <a:lstStyle/>
          <a:p>
            <a:r>
              <a:rPr lang="es-MX" sz="2600" smtClean="0"/>
              <a:t>Determinación de precipitaciones  máximas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9497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42416" y="1700808"/>
            <a:ext cx="3419856" cy="4105632"/>
          </a:xfrm>
        </p:spPr>
        <p:txBody>
          <a:bodyPr>
            <a:normAutofit fontScale="92500" lnSpcReduction="20000"/>
          </a:bodyPr>
          <a:lstStyle/>
          <a:p>
            <a:r>
              <a:rPr lang="es-ES" sz="2200" dirty="0"/>
              <a:t>S</a:t>
            </a:r>
            <a:r>
              <a:rPr lang="es-ES" sz="2200" dirty="0" smtClean="0"/>
              <a:t>e </a:t>
            </a:r>
            <a:r>
              <a:rPr lang="es-ES" sz="2200" dirty="0"/>
              <a:t>obtuvieron los caudales diarios </a:t>
            </a:r>
            <a:r>
              <a:rPr lang="es-ES" sz="2200" dirty="0" smtClean="0"/>
              <a:t>mediante el factor de transposición y </a:t>
            </a:r>
            <a:r>
              <a:rPr lang="es-ES" sz="2200" dirty="0"/>
              <a:t>la estación H343 (</a:t>
            </a:r>
            <a:r>
              <a:rPr lang="es-ES" sz="2200" dirty="0" smtClean="0"/>
              <a:t>1964-2012</a:t>
            </a:r>
            <a:r>
              <a:rPr lang="es-ES" sz="2200" dirty="0"/>
              <a:t>) en </a:t>
            </a:r>
            <a:r>
              <a:rPr lang="es-ES" sz="2200" dirty="0" err="1" smtClean="0"/>
              <a:t>Echeandia</a:t>
            </a:r>
            <a:r>
              <a:rPr lang="es-ES" sz="2200" dirty="0" smtClean="0"/>
              <a:t>.</a:t>
            </a:r>
          </a:p>
          <a:p>
            <a:endParaRPr lang="es-ES" sz="2200" dirty="0" smtClean="0"/>
          </a:p>
          <a:p>
            <a:r>
              <a:rPr lang="es-ES" sz="2000" dirty="0" smtClean="0"/>
              <a:t>Se rellena mediante </a:t>
            </a:r>
            <a:r>
              <a:rPr lang="es-ES" sz="2000" dirty="0"/>
              <a:t>datos de la estación H346, la cual se encuentra en una zona de comportamiento hidrológico </a:t>
            </a:r>
            <a:r>
              <a:rPr lang="es-ES" sz="2000" dirty="0" smtClean="0"/>
              <a:t>similar y tiene un coeficiente de determinación igual a 0,838.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645152" y="1052736"/>
            <a:ext cx="3419856" cy="475370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494" y="1124744"/>
            <a:ext cx="3985584" cy="23955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83063" y="36186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</a:t>
            </a:r>
            <a:r>
              <a:rPr lang="es-E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es-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Grafica de correlación entre estación H343 y H346</a:t>
            </a:r>
            <a:endParaRPr lang="es-MX" sz="11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/>
          <a:srcRect r="19013"/>
          <a:stretch>
            <a:fillRect/>
          </a:stretch>
        </p:blipFill>
        <p:spPr bwMode="auto">
          <a:xfrm>
            <a:off x="4580106" y="4099476"/>
            <a:ext cx="3549947" cy="1891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4580106" y="6045073"/>
            <a:ext cx="316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Archivo de 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caudal resultado compatible con CAESAR-</a:t>
            </a:r>
            <a:r>
              <a:rPr lang="es-E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Lisflood</a:t>
            </a:r>
            <a:r>
              <a:rPr lang="es-E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40264" y="654888"/>
            <a:ext cx="7024744" cy="469856"/>
          </a:xfrm>
        </p:spPr>
        <p:txBody>
          <a:bodyPr>
            <a:normAutofit/>
          </a:bodyPr>
          <a:lstStyle/>
          <a:p>
            <a:r>
              <a:rPr lang="es-ES" sz="2400" dirty="0"/>
              <a:t>Coeficiente de rugosidad (n de </a:t>
            </a:r>
            <a:r>
              <a:rPr lang="es-ES" sz="2400" dirty="0" err="1"/>
              <a:t>Manning</a:t>
            </a:r>
            <a:r>
              <a:rPr lang="es-ES" sz="2400" dirty="0"/>
              <a:t>) 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31749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48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778" y="76470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ES_tradnl" altLang="es-EC" dirty="0" smtClean="0">
                <a:solidFill>
                  <a:schemeClr val="accent4">
                    <a:lumMod val="25000"/>
                  </a:schemeClr>
                </a:solidFill>
              </a:rPr>
              <a:t>Objetivos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9778" y="1556792"/>
            <a:ext cx="7180614" cy="4464496"/>
          </a:xfrm>
        </p:spPr>
        <p:txBody>
          <a:bodyPr>
            <a:normAutofit fontScale="85000" lnSpcReduction="100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s-EC" dirty="0">
                <a:solidFill>
                  <a:prstClr val="black"/>
                </a:solidFill>
                <a:latin typeface="Corbel"/>
              </a:rPr>
              <a:t>Objetivo General</a:t>
            </a:r>
          </a:p>
          <a:p>
            <a:pPr marL="731520" lvl="1" algn="just"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s-ES" sz="2000" dirty="0" smtClean="0">
                <a:solidFill>
                  <a:prstClr val="black"/>
                </a:solidFill>
                <a:latin typeface="Corbel"/>
              </a:rPr>
              <a:t>Determinar 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zonas de inundaciones, utilizando el modelo autómata celular de evolución del paisaje </a:t>
            </a:r>
            <a:r>
              <a:rPr lang="es-ES" sz="2000" dirty="0" smtClean="0">
                <a:solidFill>
                  <a:prstClr val="black"/>
                </a:solidFill>
                <a:latin typeface="Corbel"/>
              </a:rPr>
              <a:t>CAESAR-</a:t>
            </a:r>
            <a:r>
              <a:rPr lang="es-ES" sz="2000" dirty="0" err="1" smtClean="0">
                <a:solidFill>
                  <a:prstClr val="black"/>
                </a:solidFill>
                <a:latin typeface="Corbel"/>
              </a:rPr>
              <a:t>Lisflood</a:t>
            </a:r>
            <a:r>
              <a:rPr lang="es-ES" sz="200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en la 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microcuenca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 del río Cristal.</a:t>
            </a:r>
            <a:endParaRPr lang="es-EC" sz="2000" dirty="0">
              <a:solidFill>
                <a:prstClr val="black"/>
              </a:solidFill>
              <a:latin typeface="Corbel"/>
            </a:endParaRPr>
          </a:p>
          <a:p>
            <a:pPr marL="438912" lvl="0" indent="-320040" algn="just" fontAlgn="auto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</a:pPr>
            <a:endParaRPr lang="es-EC" dirty="0">
              <a:solidFill>
                <a:prstClr val="black"/>
              </a:solidFill>
              <a:latin typeface="Corbel"/>
            </a:endParaRPr>
          </a:p>
          <a:p>
            <a:pPr marL="438912" lvl="0" indent="-320040" algn="just" fontAlgn="auto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s-EC" dirty="0">
                <a:solidFill>
                  <a:prstClr val="black"/>
                </a:solidFill>
                <a:latin typeface="Corbel"/>
              </a:rPr>
              <a:t>Objetivos Específicos</a:t>
            </a:r>
          </a:p>
          <a:p>
            <a:pPr marL="731520" lvl="1" algn="just"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s-ES" sz="2000" dirty="0">
                <a:solidFill>
                  <a:prstClr val="black"/>
                </a:solidFill>
                <a:latin typeface="Corbel"/>
              </a:rPr>
              <a:t>Caracterizar 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morfométricamente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 la 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microcuenca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 del Río Cristal, como elemento para estimar la situación real de la 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microcuenca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. </a:t>
            </a:r>
            <a:endParaRPr lang="es-MX" sz="2000" dirty="0">
              <a:solidFill>
                <a:prstClr val="black"/>
              </a:solidFill>
              <a:latin typeface="Corbel"/>
            </a:endParaRPr>
          </a:p>
          <a:p>
            <a:pPr marL="731520" lvl="1" algn="just"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s-ES" sz="2000" dirty="0">
                <a:solidFill>
                  <a:prstClr val="black"/>
                </a:solidFill>
                <a:latin typeface="Corbel"/>
              </a:rPr>
              <a:t>Realizar el análisis granulométrico de parte del cauce principal de la 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microcuenca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 del río Cristal.</a:t>
            </a:r>
            <a:endParaRPr lang="es-MX" sz="2000" dirty="0">
              <a:solidFill>
                <a:prstClr val="black"/>
              </a:solidFill>
              <a:latin typeface="Corbel"/>
            </a:endParaRPr>
          </a:p>
          <a:p>
            <a:pPr marL="731520" lvl="1" algn="just"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s-ES" sz="2000" dirty="0">
                <a:solidFill>
                  <a:prstClr val="black"/>
                </a:solidFill>
                <a:latin typeface="Corbel"/>
              </a:rPr>
              <a:t>Simular los canales y patrones de flujo de llanuras de inundación mediante CAESAR-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Lisflood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 y HEC-RAS, y su comparación.</a:t>
            </a:r>
            <a:endParaRPr lang="es-MX" sz="2000" dirty="0">
              <a:solidFill>
                <a:prstClr val="black"/>
              </a:solidFill>
              <a:latin typeface="Corbel"/>
            </a:endParaRPr>
          </a:p>
          <a:p>
            <a:pPr marL="731520" lvl="1" algn="just"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s-ES" sz="2000" dirty="0">
                <a:solidFill>
                  <a:prstClr val="black"/>
                </a:solidFill>
                <a:latin typeface="Corbel"/>
              </a:rPr>
              <a:t>Determinar zonas de inundación para las áreas de asentamientos de la cuenca baja según la simulación del modelo CAESAR-</a:t>
            </a:r>
            <a:r>
              <a:rPr lang="es-ES" sz="2000" dirty="0" err="1">
                <a:solidFill>
                  <a:prstClr val="black"/>
                </a:solidFill>
                <a:latin typeface="Corbel"/>
              </a:rPr>
              <a:t>Lisflood</a:t>
            </a:r>
            <a:r>
              <a:rPr lang="es-ES" sz="2000" dirty="0">
                <a:solidFill>
                  <a:prstClr val="black"/>
                </a:solidFill>
                <a:latin typeface="Corbel"/>
              </a:rPr>
              <a:t>.</a:t>
            </a:r>
            <a:endParaRPr lang="es-MX" sz="2000" dirty="0">
              <a:solidFill>
                <a:prstClr val="black"/>
              </a:solidFill>
              <a:latin typeface="Corbel"/>
            </a:endParaRPr>
          </a:p>
          <a:p>
            <a:pPr marL="731520" lvl="1" algn="just"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s-ES" sz="2000" dirty="0">
                <a:solidFill>
                  <a:prstClr val="black"/>
                </a:solidFill>
                <a:latin typeface="Corbel"/>
              </a:rPr>
              <a:t>Estimar de forma generalizada la afectación económica de los diferentes escenarios de inundación producidos por los modelos.   </a:t>
            </a:r>
            <a:endParaRPr lang="es-MX" sz="2000" dirty="0">
              <a:solidFill>
                <a:prstClr val="black"/>
              </a:solidFill>
              <a:latin typeface="Corbel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4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134" y="908720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altLang="es-EC" dirty="0" err="1">
                <a:solidFill>
                  <a:schemeClr val="accent4">
                    <a:lumMod val="25000"/>
                  </a:schemeClr>
                </a:solidFill>
              </a:rPr>
              <a:t>Área</a:t>
            </a:r>
            <a:r>
              <a:rPr lang="en-US" altLang="es-EC" dirty="0">
                <a:solidFill>
                  <a:schemeClr val="accent4">
                    <a:lumMod val="25000"/>
                  </a:schemeClr>
                </a:solidFill>
              </a:rPr>
              <a:t> de </a:t>
            </a:r>
            <a:r>
              <a:rPr lang="es-ES_tradnl" altLang="es-EC" dirty="0" smtClean="0">
                <a:solidFill>
                  <a:schemeClr val="accent4">
                    <a:lumMod val="25000"/>
                  </a:schemeClr>
                </a:solidFill>
              </a:rPr>
              <a:t>Estudio</a:t>
            </a:r>
            <a:endParaRPr lang="es-ES_tradnl" dirty="0"/>
          </a:p>
        </p:txBody>
      </p:sp>
      <p:pic>
        <p:nvPicPr>
          <p:cNvPr id="4" name="Marcador de contenido 3" descr="C:\Users\ESPEIDE06\Downloads\Área de Estudio (2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4" y="1437848"/>
            <a:ext cx="7024744" cy="4583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732240" y="5491333"/>
            <a:ext cx="504056" cy="979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es-MX" sz="400" dirty="0" smtClean="0"/>
              <a:t>1:50000</a:t>
            </a:r>
            <a:endParaRPr lang="es-MX" sz="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43608" y="6237312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Figura 1: </a:t>
            </a:r>
            <a:r>
              <a:rPr lang="es-EC" sz="1200" dirty="0" err="1"/>
              <a:t>Microcuenca</a:t>
            </a:r>
            <a:r>
              <a:rPr lang="es-EC" sz="1200" dirty="0"/>
              <a:t> del Río Cristal, provincias de Los Ríos y Bolívar</a:t>
            </a:r>
            <a:endParaRPr lang="es-MX" sz="1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71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264" y="620688"/>
            <a:ext cx="7024744" cy="1045920"/>
          </a:xfrm>
        </p:spPr>
        <p:txBody>
          <a:bodyPr>
            <a:normAutofit fontScale="90000"/>
          </a:bodyPr>
          <a:lstStyle/>
          <a:p>
            <a:r>
              <a:rPr lang="es-MX" sz="2600" dirty="0" smtClean="0"/>
              <a:t>Caracterización </a:t>
            </a:r>
            <a:r>
              <a:rPr lang="es-MX" sz="2600" dirty="0" err="1" smtClean="0"/>
              <a:t>morfométrica</a:t>
            </a:r>
            <a:r>
              <a:rPr lang="es-MX" sz="2600" dirty="0" smtClean="0"/>
              <a:t> de la </a:t>
            </a:r>
            <a:r>
              <a:rPr lang="es-MX" sz="2600" dirty="0" err="1" smtClean="0"/>
              <a:t>microcuenca</a:t>
            </a:r>
            <a:r>
              <a:rPr lang="es-MX" sz="2600" dirty="0" smtClean="0"/>
              <a:t> del río Cristal e índices climáticos</a:t>
            </a:r>
            <a:endParaRPr lang="es-MX" sz="2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868778" y="1656815"/>
            <a:ext cx="3419856" cy="4139832"/>
          </a:xfrm>
        </p:spPr>
        <p:txBody>
          <a:bodyPr>
            <a:normAutofit fontScale="92500"/>
          </a:bodyPr>
          <a:lstStyle/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delimitar la cuenca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 el módulo </a:t>
            </a:r>
            <a:r>
              <a:rPr lang="es-E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Hydrology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obteniendo:</a:t>
            </a:r>
          </a:p>
          <a:p>
            <a:endParaRPr lang="es-MX" sz="2200" dirty="0" smtClean="0"/>
          </a:p>
          <a:p>
            <a:endParaRPr lang="es-MX" sz="2200" dirty="0"/>
          </a:p>
          <a:p>
            <a:endParaRPr lang="es-MX" sz="2200" dirty="0" smtClean="0"/>
          </a:p>
          <a:p>
            <a:endParaRPr lang="es-MX" sz="2200" dirty="0"/>
          </a:p>
          <a:p>
            <a:endParaRPr lang="es-MX" sz="2200" dirty="0" smtClean="0"/>
          </a:p>
          <a:p>
            <a:endParaRPr lang="es-MX" sz="2200" dirty="0"/>
          </a:p>
          <a:p>
            <a:endParaRPr lang="es-ES" sz="1300" dirty="0" smtClean="0"/>
          </a:p>
          <a:p>
            <a:pPr marL="68580" indent="0">
              <a:buNone/>
            </a:pPr>
            <a:endParaRPr lang="es-ES" sz="1300" dirty="0" smtClean="0"/>
          </a:p>
          <a:p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Delimitación  </a:t>
            </a:r>
            <a:r>
              <a:rPr lang="es-E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microcuenca</a:t>
            </a:r>
            <a:r>
              <a:rPr lang="es-E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mediante DTM.</a:t>
            </a:r>
            <a:endParaRPr lang="es-MX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>
          <a:xfrm>
            <a:off x="4462271" y="1666608"/>
            <a:ext cx="3602737" cy="4139831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de forma, determinados mediante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>
              <a:buNone/>
            </a:pPr>
            <a:endParaRPr lang="es-E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es-E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de forma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es-ES" sz="2000" dirty="0" smtClean="0"/>
          </a:p>
        </p:txBody>
      </p:sp>
      <p:pic>
        <p:nvPicPr>
          <p:cNvPr id="6" name="Imagen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53" y="2996952"/>
            <a:ext cx="2725305" cy="2113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37370"/>
              </p:ext>
            </p:extLst>
          </p:nvPr>
        </p:nvGraphicFramePr>
        <p:xfrm>
          <a:off x="4479445" y="3501008"/>
          <a:ext cx="37592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049145"/>
                <a:gridCol w="1710055"/>
              </a:tblGrid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Parámetro de forma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Valor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Área de la cuenca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 km²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Perímetro de la cuenca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56393 m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Longitud del cauce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11889,4 m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Longitud de la cuenca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18547,47 m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Altura Máxima 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3172.45 m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Altura Mínima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241,96   m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Altura Mínima</a:t>
                      </a:r>
                      <a:r>
                        <a:rPr lang="es-MX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(baja)</a:t>
                      </a:r>
                      <a:endParaRPr lang="es-MX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16,5 m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es-MX" sz="2600" dirty="0" smtClean="0"/>
              <a:t>Resumen de índices </a:t>
            </a:r>
            <a:r>
              <a:rPr lang="es-MX" sz="2600" dirty="0" err="1" smtClean="0"/>
              <a:t>morfométricos</a:t>
            </a:r>
            <a:r>
              <a:rPr lang="es-MX" sz="2600" dirty="0" smtClean="0"/>
              <a:t> y climáticos  </a:t>
            </a:r>
            <a:endParaRPr lang="es-MX" sz="2600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197802"/>
              </p:ext>
            </p:extLst>
          </p:nvPr>
        </p:nvGraphicFramePr>
        <p:xfrm>
          <a:off x="1043490" y="2341014"/>
          <a:ext cx="6768871" cy="3741232"/>
        </p:xfrm>
        <a:graphic>
          <a:graphicData uri="http://schemas.openxmlformats.org/drawingml/2006/table">
            <a:tbl>
              <a:tblPr/>
              <a:tblGrid>
                <a:gridCol w="1982967"/>
                <a:gridCol w="563876"/>
                <a:gridCol w="4222028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Índices de forma 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</a:rPr>
                        <a:t>Interpretación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Factor de forma de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Horton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0,490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Ligeramente ensanchada, con una susceptibilidad de originar crecidas con mayores picos.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</a:tr>
              <a:tr h="4359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Índice de compacidad de Gravellius (Kc)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Forma de la cuenca circular, con una susceptibilidad alta de originar crecidas con mayores picos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Pendiente media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24,65%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Pendiente demasiado pronunciada en relación a toda la microcuenca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</a:tr>
              <a:tr h="435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de concentración CCP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1,27 horas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Susceptibilidad a crecidas por lluvias intensas, y acumulación rápida de agua en la cuenca baja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de concentración GIANDOTTI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1,097 horas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Susceptibilidad a crecidas por lluvias intensas, y acumulación rápida de agua en la cuenca baja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</a:tr>
              <a:tr h="4359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de concentración de Témez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 horas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Susceptibilidad a crecidas por lluvias intensas, y acumulación rápida de agua en la cuenca baja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Indices Climáticos mediante est. M0132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</a:rPr>
                        <a:t>Interpretación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Índice de Lang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Corresponde a la zona climática Húmeda de bosques claros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6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Índice de aridez de Martone </a:t>
                      </a: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Corresponde a una zona Húmeda de bastante importancia.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</a:tr>
              <a:tr h="2406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Coeficiente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pluviomético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Emberger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217,21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Corresponde a la zona climática Húmedo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9" marR="7059" marT="7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899592" y="18448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índices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morfométricos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climáticos</a:t>
            </a:r>
            <a:r>
              <a:rPr lang="es-MX" sz="1200" dirty="0"/>
              <a:t> 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5576" y="54548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Diagrama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ombrotermico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4"/>
          </p:nvPr>
        </p:nvSpPr>
        <p:spPr>
          <a:xfrm>
            <a:off x="5687616" y="1412776"/>
            <a:ext cx="2880304" cy="4042097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Se </a:t>
            </a:r>
            <a:r>
              <a:rPr lang="es-ES" dirty="0"/>
              <a:t>determina los meses a </a:t>
            </a:r>
            <a:r>
              <a:rPr lang="es-ES" dirty="0" smtClean="0"/>
              <a:t>analizar en los modelos, los cuales son: Enero</a:t>
            </a:r>
            <a:r>
              <a:rPr lang="es-ES" dirty="0"/>
              <a:t>, Febrero, Marzo, Abril y </a:t>
            </a:r>
            <a:r>
              <a:rPr lang="es-ES" dirty="0" smtClean="0"/>
              <a:t>Mayo.</a:t>
            </a:r>
          </a:p>
          <a:p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/>
              <a:t>presenta la mayor cantidad de afectaciones por crecidas súbitas e </a:t>
            </a:r>
            <a:r>
              <a:rPr lang="es-ES" dirty="0" smtClean="0"/>
              <a:t>inundaciones teniendo una </a:t>
            </a:r>
            <a:r>
              <a:rPr lang="es-ES" dirty="0"/>
              <a:t>gran predisposición a </a:t>
            </a:r>
            <a:r>
              <a:rPr lang="es-ES" dirty="0" smtClean="0"/>
              <a:t>picos de lluvias y caudales.</a:t>
            </a:r>
            <a:endParaRPr lang="es-MX" dirty="0"/>
          </a:p>
        </p:txBody>
      </p:sp>
      <p:pic>
        <p:nvPicPr>
          <p:cNvPr id="16" name="Marcador de contenido 3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27778" t="19497" r="13441" b="15129"/>
          <a:stretch/>
        </p:blipFill>
        <p:spPr bwMode="auto">
          <a:xfrm>
            <a:off x="755576" y="1412776"/>
            <a:ext cx="4932040" cy="40420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3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quarter" idx="14"/>
          </p:nvPr>
        </p:nvSpPr>
        <p:spPr>
          <a:xfrm>
            <a:off x="5796136" y="1340768"/>
            <a:ext cx="2412888" cy="3816424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cotas bajas se determinan como áreas de alta acumulación.</a:t>
            </a:r>
          </a:p>
          <a:p>
            <a:pPr marL="6858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70551532"/>
              </p:ext>
            </p:extLst>
          </p:nvPr>
        </p:nvGraphicFramePr>
        <p:xfrm>
          <a:off x="595760" y="1340768"/>
          <a:ext cx="52446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539552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Curva Hipsométrica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42696"/>
            <a:ext cx="7024744" cy="745152"/>
          </a:xfrm>
        </p:spPr>
        <p:txBody>
          <a:bodyPr/>
          <a:lstStyle/>
          <a:p>
            <a:r>
              <a:rPr lang="es-MX" dirty="0" smtClean="0"/>
              <a:t>Perfil de la </a:t>
            </a:r>
            <a:r>
              <a:rPr lang="es-MX" dirty="0" err="1" smtClean="0"/>
              <a:t>microcuenca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1219672" y="5661248"/>
            <a:ext cx="6465202" cy="687077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Etapa de juventud promueve la sedimentación de la cuenca baja.</a:t>
            </a:r>
            <a:endParaRPr lang="es-MX" dirty="0"/>
          </a:p>
        </p:txBody>
      </p:sp>
      <p:pic>
        <p:nvPicPr>
          <p:cNvPr id="5" name="5 Imagen" descr="Perfil.pn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5996530" cy="363699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1403648" y="5278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Perfil de la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microcuenca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río Cristal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89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1874</Words>
  <Application>Microsoft Office PowerPoint</Application>
  <PresentationFormat>Presentación en pantalla (4:3)</PresentationFormat>
  <Paragraphs>251</Paragraphs>
  <Slides>29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Corbel</vt:lpstr>
      <vt:lpstr>Times New Roman</vt:lpstr>
      <vt:lpstr>Wingdings</vt:lpstr>
      <vt:lpstr>Wingdings 2</vt:lpstr>
      <vt:lpstr>Austin</vt:lpstr>
      <vt:lpstr>Documento de Microsoft Word</vt:lpstr>
      <vt:lpstr>“APLICACIÓN DEL MODELO AUTÓMATA CELULAR DE EVOLUCIÓN DEL PAISAJE CAESAR-LISFLOOD, PARA DETERMINAR ZONAS CON AMENAZA DE INUNDACIONES EN LA MICROCUENCA DEL RÍO CRISTAL”</vt:lpstr>
      <vt:lpstr>Problema</vt:lpstr>
      <vt:lpstr>Objetivos</vt:lpstr>
      <vt:lpstr>Área de Estudio</vt:lpstr>
      <vt:lpstr>Caracterización morfométrica de la microcuenca del río Cristal e índices climáticos</vt:lpstr>
      <vt:lpstr>Resumen de índices morfométricos y climáticos  </vt:lpstr>
      <vt:lpstr>Presentación de PowerPoint</vt:lpstr>
      <vt:lpstr>Presentación de PowerPoint</vt:lpstr>
      <vt:lpstr>Perfil de la microcuenca</vt:lpstr>
      <vt:lpstr>CAESAR (Cellular Automaton Evolutionary Slope and River)</vt:lpstr>
      <vt:lpstr>Autómata Celular</vt:lpstr>
      <vt:lpstr>Sistemas dinámicos extendidos</vt:lpstr>
      <vt:lpstr>Elementos básicos de un autómata celular</vt:lpstr>
      <vt:lpstr>Autómata celulares</vt:lpstr>
      <vt:lpstr>Descripción del Modelo</vt:lpstr>
      <vt:lpstr>Modelo hidrológico</vt:lpstr>
      <vt:lpstr>Modelo hidráulico</vt:lpstr>
      <vt:lpstr>Erosión / deposición</vt:lpstr>
      <vt:lpstr>Fluencia o reptación </vt:lpstr>
      <vt:lpstr>HEC-RAS</vt:lpstr>
      <vt:lpstr>Ecuación de Saint Venant</vt:lpstr>
      <vt:lpstr>Cálculo de transporte en secciones transversales</vt:lpstr>
      <vt:lpstr>Metodología modelamiento CAESAR-Lisflood</vt:lpstr>
      <vt:lpstr>Adquisición de información</vt:lpstr>
      <vt:lpstr>Determinación de Caudales máximos</vt:lpstr>
      <vt:lpstr>Presentación de PowerPoint</vt:lpstr>
      <vt:lpstr>Determinación de precipitaciones  máximas</vt:lpstr>
      <vt:lpstr>Coeficiente de rugosidad (n de Manning)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ESPEIDE06</dc:creator>
  <cp:lastModifiedBy>Dell</cp:lastModifiedBy>
  <cp:revision>67</cp:revision>
  <dcterms:created xsi:type="dcterms:W3CDTF">2017-02-23T15:58:56Z</dcterms:created>
  <dcterms:modified xsi:type="dcterms:W3CDTF">2017-02-28T22:55:41Z</dcterms:modified>
</cp:coreProperties>
</file>