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0" r:id="rId2"/>
    <p:sldId id="329" r:id="rId3"/>
    <p:sldId id="372" r:id="rId4"/>
    <p:sldId id="373" r:id="rId5"/>
    <p:sldId id="327" r:id="rId6"/>
    <p:sldId id="328" r:id="rId7"/>
    <p:sldId id="376" r:id="rId8"/>
    <p:sldId id="377" r:id="rId9"/>
    <p:sldId id="378" r:id="rId10"/>
    <p:sldId id="379" r:id="rId11"/>
    <p:sldId id="382" r:id="rId12"/>
    <p:sldId id="381" r:id="rId13"/>
    <p:sldId id="323" r:id="rId14"/>
    <p:sldId id="386" r:id="rId15"/>
    <p:sldId id="324" r:id="rId16"/>
    <p:sldId id="387" r:id="rId17"/>
    <p:sldId id="388" r:id="rId18"/>
    <p:sldId id="389" r:id="rId19"/>
    <p:sldId id="325" r:id="rId20"/>
    <p:sldId id="390" r:id="rId21"/>
    <p:sldId id="391" r:id="rId22"/>
    <p:sldId id="393" r:id="rId23"/>
    <p:sldId id="394" r:id="rId24"/>
    <p:sldId id="398" r:id="rId25"/>
    <p:sldId id="399" r:id="rId26"/>
    <p:sldId id="395" r:id="rId27"/>
    <p:sldId id="397" r:id="rId28"/>
    <p:sldId id="392" r:id="rId29"/>
    <p:sldId id="396" r:id="rId30"/>
    <p:sldId id="326" r:id="rId31"/>
    <p:sldId id="374" r:id="rId32"/>
    <p:sldId id="375" r:id="rId33"/>
    <p:sldId id="383" r:id="rId34"/>
    <p:sldId id="384" r:id="rId35"/>
    <p:sldId id="385" r:id="rId36"/>
    <p:sldId id="368" r:id="rId37"/>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varScale="1">
        <p:scale>
          <a:sx n="70" d="100"/>
          <a:sy n="70" d="100"/>
        </p:scale>
        <p:origin x="141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3E924-D7DA-434B-8B10-9DCC8CFA6225}"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BE123F7B-06A3-4DE6-9E44-C37FF567229A}">
      <dgm:prSet/>
      <dgm:spPr/>
      <dgm:t>
        <a:bodyPr/>
        <a:lstStyle/>
        <a:p>
          <a:r>
            <a:rPr lang="es-EC" b="0" i="0" dirty="0" smtClean="0"/>
            <a:t>* Analizar y estructurar el marco teórico y metodológico, el mismo que será utilizado para respaldar la presente investigación.</a:t>
          </a:r>
          <a:endParaRPr lang="es-EC" b="0" i="0" dirty="0"/>
        </a:p>
      </dgm:t>
    </dgm:pt>
    <dgm:pt modelId="{E64AE37A-F69E-4C43-9DDF-F837F0C30180}" type="parTrans" cxnId="{D84F1593-97CE-4720-8345-5745D365CB3D}">
      <dgm:prSet/>
      <dgm:spPr/>
      <dgm:t>
        <a:bodyPr/>
        <a:lstStyle/>
        <a:p>
          <a:endParaRPr lang="es-EC"/>
        </a:p>
      </dgm:t>
    </dgm:pt>
    <dgm:pt modelId="{A5A28303-2BDA-4D34-9498-E6A616E44F75}" type="sibTrans" cxnId="{D84F1593-97CE-4720-8345-5745D365CB3D}">
      <dgm:prSet/>
      <dgm:spPr/>
      <dgm:t>
        <a:bodyPr/>
        <a:lstStyle/>
        <a:p>
          <a:endParaRPr lang="es-EC"/>
        </a:p>
      </dgm:t>
    </dgm:pt>
    <dgm:pt modelId="{6D3935DF-5DEE-4088-8B33-F5184A2B8385}">
      <dgm:prSet/>
      <dgm:spPr/>
      <dgm:t>
        <a:bodyPr/>
        <a:lstStyle/>
        <a:p>
          <a:r>
            <a:rPr lang="es-EC" b="0" i="0" dirty="0" smtClean="0"/>
            <a:t>* Realizar un análisis de la situación actual del Sector de Medicina Prepagada, para determinar la realidad del sector.</a:t>
          </a:r>
          <a:endParaRPr lang="es-EC" b="0" i="0" dirty="0"/>
        </a:p>
      </dgm:t>
    </dgm:pt>
    <dgm:pt modelId="{2F291F35-019B-4DB6-8970-D944E825DE37}" type="parTrans" cxnId="{B7A387D0-2EA7-4E47-BA91-4409D18043CA}">
      <dgm:prSet/>
      <dgm:spPr/>
      <dgm:t>
        <a:bodyPr/>
        <a:lstStyle/>
        <a:p>
          <a:endParaRPr lang="es-EC"/>
        </a:p>
      </dgm:t>
    </dgm:pt>
    <dgm:pt modelId="{01F874EB-1C9D-4AF7-9BEF-2574F70A3E22}" type="sibTrans" cxnId="{B7A387D0-2EA7-4E47-BA91-4409D18043CA}">
      <dgm:prSet/>
      <dgm:spPr/>
      <dgm:t>
        <a:bodyPr/>
        <a:lstStyle/>
        <a:p>
          <a:endParaRPr lang="es-EC"/>
        </a:p>
      </dgm:t>
    </dgm:pt>
    <dgm:pt modelId="{3BECB00C-CB0C-4B8B-8EF2-B0A7333A6641}">
      <dgm:prSet/>
      <dgm:spPr/>
      <dgm:t>
        <a:bodyPr/>
        <a:lstStyle/>
        <a:p>
          <a:r>
            <a:rPr lang="es-EC" b="0" i="0" dirty="0" smtClean="0"/>
            <a:t>* Elaborar un análisis comparativo de los métodos de valoración de empresas para verificar los beneficios que estas ofrecen.</a:t>
          </a:r>
          <a:endParaRPr lang="es-EC" b="0" i="0" dirty="0"/>
        </a:p>
      </dgm:t>
    </dgm:pt>
    <dgm:pt modelId="{8442BB7C-6483-43B1-9EC5-89F031173443}" type="parTrans" cxnId="{3097CC71-80BC-44C0-B675-24707CB87A42}">
      <dgm:prSet/>
      <dgm:spPr/>
      <dgm:t>
        <a:bodyPr/>
        <a:lstStyle/>
        <a:p>
          <a:endParaRPr lang="es-EC"/>
        </a:p>
      </dgm:t>
    </dgm:pt>
    <dgm:pt modelId="{BE7B64AC-483F-4F94-8FCB-CEFB9BBCB5D6}" type="sibTrans" cxnId="{3097CC71-80BC-44C0-B675-24707CB87A42}">
      <dgm:prSet/>
      <dgm:spPr/>
      <dgm:t>
        <a:bodyPr/>
        <a:lstStyle/>
        <a:p>
          <a:endParaRPr lang="es-EC"/>
        </a:p>
      </dgm:t>
    </dgm:pt>
    <dgm:pt modelId="{35ED24AB-F582-48C8-8543-A439E0A045B1}">
      <dgm:prSet/>
      <dgm:spPr/>
      <dgm:t>
        <a:bodyPr/>
        <a:lstStyle/>
        <a:p>
          <a:r>
            <a:rPr lang="es-EC" b="0" i="0" dirty="0" smtClean="0"/>
            <a:t>* Identificar que método de valoración de empresas, brinda mayor beneficio a las empresas de medicina prepagada de Quito.</a:t>
          </a:r>
          <a:endParaRPr lang="es-EC" b="0" i="0" dirty="0"/>
        </a:p>
      </dgm:t>
    </dgm:pt>
    <dgm:pt modelId="{6536F27B-B3D9-4006-BA93-B98F4BBB8B30}" type="parTrans" cxnId="{18063597-E5FA-42DA-BDE8-289A12C6BEB0}">
      <dgm:prSet/>
      <dgm:spPr/>
      <dgm:t>
        <a:bodyPr/>
        <a:lstStyle/>
        <a:p>
          <a:endParaRPr lang="es-EC"/>
        </a:p>
      </dgm:t>
    </dgm:pt>
    <dgm:pt modelId="{CD1FDEDE-C9F4-4E75-8094-7CAAAC45BD3A}" type="sibTrans" cxnId="{18063597-E5FA-42DA-BDE8-289A12C6BEB0}">
      <dgm:prSet/>
      <dgm:spPr/>
      <dgm:t>
        <a:bodyPr/>
        <a:lstStyle/>
        <a:p>
          <a:endParaRPr lang="es-EC"/>
        </a:p>
      </dgm:t>
    </dgm:pt>
    <dgm:pt modelId="{E2B5F831-B0EC-4FD3-A42D-6EA90508350C}" type="pres">
      <dgm:prSet presAssocID="{2013E924-D7DA-434B-8B10-9DCC8CFA6225}" presName="Name0" presStyleCnt="0">
        <dgm:presLayoutVars>
          <dgm:chMax val="7"/>
          <dgm:chPref val="7"/>
          <dgm:dir/>
        </dgm:presLayoutVars>
      </dgm:prSet>
      <dgm:spPr/>
      <dgm:t>
        <a:bodyPr/>
        <a:lstStyle/>
        <a:p>
          <a:endParaRPr lang="es-EC"/>
        </a:p>
      </dgm:t>
    </dgm:pt>
    <dgm:pt modelId="{ABB9D563-A55B-400E-A2C6-8B6F76A37598}" type="pres">
      <dgm:prSet presAssocID="{2013E924-D7DA-434B-8B10-9DCC8CFA6225}" presName="Name1" presStyleCnt="0"/>
      <dgm:spPr/>
      <dgm:t>
        <a:bodyPr/>
        <a:lstStyle/>
        <a:p>
          <a:endParaRPr lang="es-EC"/>
        </a:p>
      </dgm:t>
    </dgm:pt>
    <dgm:pt modelId="{1AED4139-D33B-4E05-AF53-15F7AEE082B9}" type="pres">
      <dgm:prSet presAssocID="{2013E924-D7DA-434B-8B10-9DCC8CFA6225}" presName="cycle" presStyleCnt="0"/>
      <dgm:spPr/>
      <dgm:t>
        <a:bodyPr/>
        <a:lstStyle/>
        <a:p>
          <a:endParaRPr lang="es-EC"/>
        </a:p>
      </dgm:t>
    </dgm:pt>
    <dgm:pt modelId="{22019FEB-4DFB-4E73-BCEC-EEC4060D27E7}" type="pres">
      <dgm:prSet presAssocID="{2013E924-D7DA-434B-8B10-9DCC8CFA6225}" presName="srcNode" presStyleLbl="node1" presStyleIdx="0" presStyleCnt="4"/>
      <dgm:spPr/>
      <dgm:t>
        <a:bodyPr/>
        <a:lstStyle/>
        <a:p>
          <a:endParaRPr lang="es-EC"/>
        </a:p>
      </dgm:t>
    </dgm:pt>
    <dgm:pt modelId="{A0FCE845-4D05-41AA-BD39-953D8063B313}" type="pres">
      <dgm:prSet presAssocID="{2013E924-D7DA-434B-8B10-9DCC8CFA6225}" presName="conn" presStyleLbl="parChTrans1D2" presStyleIdx="0" presStyleCnt="1"/>
      <dgm:spPr/>
      <dgm:t>
        <a:bodyPr/>
        <a:lstStyle/>
        <a:p>
          <a:endParaRPr lang="es-EC"/>
        </a:p>
      </dgm:t>
    </dgm:pt>
    <dgm:pt modelId="{882D5386-2EDD-4F11-8218-1D0A6F94AB7D}" type="pres">
      <dgm:prSet presAssocID="{2013E924-D7DA-434B-8B10-9DCC8CFA6225}" presName="extraNode" presStyleLbl="node1" presStyleIdx="0" presStyleCnt="4"/>
      <dgm:spPr/>
      <dgm:t>
        <a:bodyPr/>
        <a:lstStyle/>
        <a:p>
          <a:endParaRPr lang="es-EC"/>
        </a:p>
      </dgm:t>
    </dgm:pt>
    <dgm:pt modelId="{4517F2C1-6843-417C-A6DB-473F48715B03}" type="pres">
      <dgm:prSet presAssocID="{2013E924-D7DA-434B-8B10-9DCC8CFA6225}" presName="dstNode" presStyleLbl="node1" presStyleIdx="0" presStyleCnt="4"/>
      <dgm:spPr/>
      <dgm:t>
        <a:bodyPr/>
        <a:lstStyle/>
        <a:p>
          <a:endParaRPr lang="es-EC"/>
        </a:p>
      </dgm:t>
    </dgm:pt>
    <dgm:pt modelId="{04026A02-C394-440A-A129-EAAB531AFEF4}" type="pres">
      <dgm:prSet presAssocID="{BE123F7B-06A3-4DE6-9E44-C37FF567229A}" presName="text_1" presStyleLbl="node1" presStyleIdx="0" presStyleCnt="4" custLinFactNeighborX="930" custLinFactNeighborY="6550">
        <dgm:presLayoutVars>
          <dgm:bulletEnabled val="1"/>
        </dgm:presLayoutVars>
      </dgm:prSet>
      <dgm:spPr/>
      <dgm:t>
        <a:bodyPr/>
        <a:lstStyle/>
        <a:p>
          <a:endParaRPr lang="es-EC"/>
        </a:p>
      </dgm:t>
    </dgm:pt>
    <dgm:pt modelId="{CB08448F-E54C-4E96-B62E-EED080C2ECFC}" type="pres">
      <dgm:prSet presAssocID="{BE123F7B-06A3-4DE6-9E44-C37FF567229A}" presName="accent_1" presStyleCnt="0"/>
      <dgm:spPr/>
      <dgm:t>
        <a:bodyPr/>
        <a:lstStyle/>
        <a:p>
          <a:endParaRPr lang="es-EC"/>
        </a:p>
      </dgm:t>
    </dgm:pt>
    <dgm:pt modelId="{4B665A6D-9656-477D-AFDF-25A1B2F3C62B}" type="pres">
      <dgm:prSet presAssocID="{BE123F7B-06A3-4DE6-9E44-C37FF567229A}"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es-EC"/>
        </a:p>
      </dgm:t>
    </dgm:pt>
    <dgm:pt modelId="{63D2AEA5-C83E-42AA-970E-5A4E681559C5}" type="pres">
      <dgm:prSet presAssocID="{6D3935DF-5DEE-4088-8B33-F5184A2B8385}" presName="text_2" presStyleLbl="node1" presStyleIdx="1" presStyleCnt="4">
        <dgm:presLayoutVars>
          <dgm:bulletEnabled val="1"/>
        </dgm:presLayoutVars>
      </dgm:prSet>
      <dgm:spPr/>
      <dgm:t>
        <a:bodyPr/>
        <a:lstStyle/>
        <a:p>
          <a:endParaRPr lang="es-EC"/>
        </a:p>
      </dgm:t>
    </dgm:pt>
    <dgm:pt modelId="{386E9BB8-BB38-4733-900C-70ACCC351550}" type="pres">
      <dgm:prSet presAssocID="{6D3935DF-5DEE-4088-8B33-F5184A2B8385}" presName="accent_2" presStyleCnt="0"/>
      <dgm:spPr/>
      <dgm:t>
        <a:bodyPr/>
        <a:lstStyle/>
        <a:p>
          <a:endParaRPr lang="es-EC"/>
        </a:p>
      </dgm:t>
    </dgm:pt>
    <dgm:pt modelId="{A6D24153-8BB5-4365-BA5F-ECB851BA8A5E}" type="pres">
      <dgm:prSet presAssocID="{6D3935DF-5DEE-4088-8B33-F5184A2B8385}" presName="accentRepeatNode" presStyleLbl="solidFgAcc1" presStyleIdx="1" presStyleCnt="4"/>
      <dgm:spPr>
        <a:blipFill rotWithShape="0">
          <a:blip xmlns:r="http://schemas.openxmlformats.org/officeDocument/2006/relationships" r:embed="rId2"/>
          <a:stretch>
            <a:fillRect/>
          </a:stretch>
        </a:blipFill>
      </dgm:spPr>
      <dgm:t>
        <a:bodyPr/>
        <a:lstStyle/>
        <a:p>
          <a:endParaRPr lang="es-EC"/>
        </a:p>
      </dgm:t>
    </dgm:pt>
    <dgm:pt modelId="{917D579C-D42A-47B5-ABDA-6550056F0FE1}" type="pres">
      <dgm:prSet presAssocID="{3BECB00C-CB0C-4B8B-8EF2-B0A7333A6641}" presName="text_3" presStyleLbl="node1" presStyleIdx="2" presStyleCnt="4">
        <dgm:presLayoutVars>
          <dgm:bulletEnabled val="1"/>
        </dgm:presLayoutVars>
      </dgm:prSet>
      <dgm:spPr/>
      <dgm:t>
        <a:bodyPr/>
        <a:lstStyle/>
        <a:p>
          <a:endParaRPr lang="es-EC"/>
        </a:p>
      </dgm:t>
    </dgm:pt>
    <dgm:pt modelId="{626F7983-3714-4A7D-BC14-4EE6999D38F7}" type="pres">
      <dgm:prSet presAssocID="{3BECB00C-CB0C-4B8B-8EF2-B0A7333A6641}" presName="accent_3" presStyleCnt="0"/>
      <dgm:spPr/>
      <dgm:t>
        <a:bodyPr/>
        <a:lstStyle/>
        <a:p>
          <a:endParaRPr lang="es-EC"/>
        </a:p>
      </dgm:t>
    </dgm:pt>
    <dgm:pt modelId="{31EC50C1-2F1E-4CDE-A740-777A439CC859}" type="pres">
      <dgm:prSet presAssocID="{3BECB00C-CB0C-4B8B-8EF2-B0A7333A6641}"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es-EC"/>
        </a:p>
      </dgm:t>
    </dgm:pt>
    <dgm:pt modelId="{C9845BD5-F8DA-42B0-8963-9197978D7549}" type="pres">
      <dgm:prSet presAssocID="{35ED24AB-F582-48C8-8543-A439E0A045B1}" presName="text_4" presStyleLbl="node1" presStyleIdx="3" presStyleCnt="4">
        <dgm:presLayoutVars>
          <dgm:bulletEnabled val="1"/>
        </dgm:presLayoutVars>
      </dgm:prSet>
      <dgm:spPr/>
      <dgm:t>
        <a:bodyPr/>
        <a:lstStyle/>
        <a:p>
          <a:endParaRPr lang="es-EC"/>
        </a:p>
      </dgm:t>
    </dgm:pt>
    <dgm:pt modelId="{05C62B91-F9D7-4EF6-A91B-B56CBEE7244A}" type="pres">
      <dgm:prSet presAssocID="{35ED24AB-F582-48C8-8543-A439E0A045B1}" presName="accent_4" presStyleCnt="0"/>
      <dgm:spPr/>
      <dgm:t>
        <a:bodyPr/>
        <a:lstStyle/>
        <a:p>
          <a:endParaRPr lang="es-EC"/>
        </a:p>
      </dgm:t>
    </dgm:pt>
    <dgm:pt modelId="{140732E3-560F-4E7C-9291-CC7BAF883AC0}" type="pres">
      <dgm:prSet presAssocID="{35ED24AB-F582-48C8-8543-A439E0A045B1}"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es-EC"/>
        </a:p>
      </dgm:t>
    </dgm:pt>
  </dgm:ptLst>
  <dgm:cxnLst>
    <dgm:cxn modelId="{18063597-E5FA-42DA-BDE8-289A12C6BEB0}" srcId="{2013E924-D7DA-434B-8B10-9DCC8CFA6225}" destId="{35ED24AB-F582-48C8-8543-A439E0A045B1}" srcOrd="3" destOrd="0" parTransId="{6536F27B-B3D9-4006-BA93-B98F4BBB8B30}" sibTransId="{CD1FDEDE-C9F4-4E75-8094-7CAAAC45BD3A}"/>
    <dgm:cxn modelId="{A2FCC658-EB86-4566-ACD9-3A629ED9DEC3}" type="presOf" srcId="{A5A28303-2BDA-4D34-9498-E6A616E44F75}" destId="{A0FCE845-4D05-41AA-BD39-953D8063B313}" srcOrd="0" destOrd="0" presId="urn:microsoft.com/office/officeart/2008/layout/VerticalCurvedList"/>
    <dgm:cxn modelId="{3097CC71-80BC-44C0-B675-24707CB87A42}" srcId="{2013E924-D7DA-434B-8B10-9DCC8CFA6225}" destId="{3BECB00C-CB0C-4B8B-8EF2-B0A7333A6641}" srcOrd="2" destOrd="0" parTransId="{8442BB7C-6483-43B1-9EC5-89F031173443}" sibTransId="{BE7B64AC-483F-4F94-8FCB-CEFB9BBCB5D6}"/>
    <dgm:cxn modelId="{FBD32EED-69DF-45BF-81ED-9DE16E385F8E}" type="presOf" srcId="{BE123F7B-06A3-4DE6-9E44-C37FF567229A}" destId="{04026A02-C394-440A-A129-EAAB531AFEF4}" srcOrd="0" destOrd="0" presId="urn:microsoft.com/office/officeart/2008/layout/VerticalCurvedList"/>
    <dgm:cxn modelId="{0B85720D-F4B9-4F96-AED1-757D388F7903}" type="presOf" srcId="{2013E924-D7DA-434B-8B10-9DCC8CFA6225}" destId="{E2B5F831-B0EC-4FD3-A42D-6EA90508350C}" srcOrd="0" destOrd="0" presId="urn:microsoft.com/office/officeart/2008/layout/VerticalCurvedList"/>
    <dgm:cxn modelId="{22468CCE-A13B-4168-854F-822492272F91}" type="presOf" srcId="{3BECB00C-CB0C-4B8B-8EF2-B0A7333A6641}" destId="{917D579C-D42A-47B5-ABDA-6550056F0FE1}" srcOrd="0" destOrd="0" presId="urn:microsoft.com/office/officeart/2008/layout/VerticalCurvedList"/>
    <dgm:cxn modelId="{D84F1593-97CE-4720-8345-5745D365CB3D}" srcId="{2013E924-D7DA-434B-8B10-9DCC8CFA6225}" destId="{BE123F7B-06A3-4DE6-9E44-C37FF567229A}" srcOrd="0" destOrd="0" parTransId="{E64AE37A-F69E-4C43-9DDF-F837F0C30180}" sibTransId="{A5A28303-2BDA-4D34-9498-E6A616E44F75}"/>
    <dgm:cxn modelId="{B7A387D0-2EA7-4E47-BA91-4409D18043CA}" srcId="{2013E924-D7DA-434B-8B10-9DCC8CFA6225}" destId="{6D3935DF-5DEE-4088-8B33-F5184A2B8385}" srcOrd="1" destOrd="0" parTransId="{2F291F35-019B-4DB6-8970-D944E825DE37}" sibTransId="{01F874EB-1C9D-4AF7-9BEF-2574F70A3E22}"/>
    <dgm:cxn modelId="{EA0C31E9-FB8E-45C4-A850-CFB74F5F603D}" type="presOf" srcId="{6D3935DF-5DEE-4088-8B33-F5184A2B8385}" destId="{63D2AEA5-C83E-42AA-970E-5A4E681559C5}" srcOrd="0" destOrd="0" presId="urn:microsoft.com/office/officeart/2008/layout/VerticalCurvedList"/>
    <dgm:cxn modelId="{E9C273F0-C4DE-4E7D-A82D-9FACA67C20BE}" type="presOf" srcId="{35ED24AB-F582-48C8-8543-A439E0A045B1}" destId="{C9845BD5-F8DA-42B0-8963-9197978D7549}" srcOrd="0" destOrd="0" presId="urn:microsoft.com/office/officeart/2008/layout/VerticalCurvedList"/>
    <dgm:cxn modelId="{A08AE084-0E62-4578-9538-ACCE90EF42C9}" type="presParOf" srcId="{E2B5F831-B0EC-4FD3-A42D-6EA90508350C}" destId="{ABB9D563-A55B-400E-A2C6-8B6F76A37598}" srcOrd="0" destOrd="0" presId="urn:microsoft.com/office/officeart/2008/layout/VerticalCurvedList"/>
    <dgm:cxn modelId="{C2A3DD16-0AFC-469B-B166-59B1685BEF6E}" type="presParOf" srcId="{ABB9D563-A55B-400E-A2C6-8B6F76A37598}" destId="{1AED4139-D33B-4E05-AF53-15F7AEE082B9}" srcOrd="0" destOrd="0" presId="urn:microsoft.com/office/officeart/2008/layout/VerticalCurvedList"/>
    <dgm:cxn modelId="{4B9F44B3-D692-4DA8-A3A8-5781D163D904}" type="presParOf" srcId="{1AED4139-D33B-4E05-AF53-15F7AEE082B9}" destId="{22019FEB-4DFB-4E73-BCEC-EEC4060D27E7}" srcOrd="0" destOrd="0" presId="urn:microsoft.com/office/officeart/2008/layout/VerticalCurvedList"/>
    <dgm:cxn modelId="{38DC05E7-E8B8-480D-8BE1-C8A5AC26F938}" type="presParOf" srcId="{1AED4139-D33B-4E05-AF53-15F7AEE082B9}" destId="{A0FCE845-4D05-41AA-BD39-953D8063B313}" srcOrd="1" destOrd="0" presId="urn:microsoft.com/office/officeart/2008/layout/VerticalCurvedList"/>
    <dgm:cxn modelId="{5774BCF0-77B3-4180-85EB-C050AB6A67CF}" type="presParOf" srcId="{1AED4139-D33B-4E05-AF53-15F7AEE082B9}" destId="{882D5386-2EDD-4F11-8218-1D0A6F94AB7D}" srcOrd="2" destOrd="0" presId="urn:microsoft.com/office/officeart/2008/layout/VerticalCurvedList"/>
    <dgm:cxn modelId="{418ADCEF-4B40-4722-8E61-BA40F8A4B79F}" type="presParOf" srcId="{1AED4139-D33B-4E05-AF53-15F7AEE082B9}" destId="{4517F2C1-6843-417C-A6DB-473F48715B03}" srcOrd="3" destOrd="0" presId="urn:microsoft.com/office/officeart/2008/layout/VerticalCurvedList"/>
    <dgm:cxn modelId="{3A52EB38-79B0-4BA8-8774-F61CDEBC8E7A}" type="presParOf" srcId="{ABB9D563-A55B-400E-A2C6-8B6F76A37598}" destId="{04026A02-C394-440A-A129-EAAB531AFEF4}" srcOrd="1" destOrd="0" presId="urn:microsoft.com/office/officeart/2008/layout/VerticalCurvedList"/>
    <dgm:cxn modelId="{18F8F7B7-3AC5-4BD7-990B-ED122A563CAA}" type="presParOf" srcId="{ABB9D563-A55B-400E-A2C6-8B6F76A37598}" destId="{CB08448F-E54C-4E96-B62E-EED080C2ECFC}" srcOrd="2" destOrd="0" presId="urn:microsoft.com/office/officeart/2008/layout/VerticalCurvedList"/>
    <dgm:cxn modelId="{AC9F1501-1F0A-4E70-B0A4-21E276B3D1CC}" type="presParOf" srcId="{CB08448F-E54C-4E96-B62E-EED080C2ECFC}" destId="{4B665A6D-9656-477D-AFDF-25A1B2F3C62B}" srcOrd="0" destOrd="0" presId="urn:microsoft.com/office/officeart/2008/layout/VerticalCurvedList"/>
    <dgm:cxn modelId="{0D3DE3F6-8995-4004-89B6-157B4E2D00E6}" type="presParOf" srcId="{ABB9D563-A55B-400E-A2C6-8B6F76A37598}" destId="{63D2AEA5-C83E-42AA-970E-5A4E681559C5}" srcOrd="3" destOrd="0" presId="urn:microsoft.com/office/officeart/2008/layout/VerticalCurvedList"/>
    <dgm:cxn modelId="{2B4F4A22-C16A-469B-AF01-928DFD41BF33}" type="presParOf" srcId="{ABB9D563-A55B-400E-A2C6-8B6F76A37598}" destId="{386E9BB8-BB38-4733-900C-70ACCC351550}" srcOrd="4" destOrd="0" presId="urn:microsoft.com/office/officeart/2008/layout/VerticalCurvedList"/>
    <dgm:cxn modelId="{D88303A0-ED28-4EC7-8132-E3017BEF7519}" type="presParOf" srcId="{386E9BB8-BB38-4733-900C-70ACCC351550}" destId="{A6D24153-8BB5-4365-BA5F-ECB851BA8A5E}" srcOrd="0" destOrd="0" presId="urn:microsoft.com/office/officeart/2008/layout/VerticalCurvedList"/>
    <dgm:cxn modelId="{6D1748D4-D56F-4E14-9512-AD7C0100D036}" type="presParOf" srcId="{ABB9D563-A55B-400E-A2C6-8B6F76A37598}" destId="{917D579C-D42A-47B5-ABDA-6550056F0FE1}" srcOrd="5" destOrd="0" presId="urn:microsoft.com/office/officeart/2008/layout/VerticalCurvedList"/>
    <dgm:cxn modelId="{F5F88448-83A5-4734-B604-2675558B8DDE}" type="presParOf" srcId="{ABB9D563-A55B-400E-A2C6-8B6F76A37598}" destId="{626F7983-3714-4A7D-BC14-4EE6999D38F7}" srcOrd="6" destOrd="0" presId="urn:microsoft.com/office/officeart/2008/layout/VerticalCurvedList"/>
    <dgm:cxn modelId="{6F031EE2-D17C-4B39-9643-4C26EAAC8619}" type="presParOf" srcId="{626F7983-3714-4A7D-BC14-4EE6999D38F7}" destId="{31EC50C1-2F1E-4CDE-A740-777A439CC859}" srcOrd="0" destOrd="0" presId="urn:microsoft.com/office/officeart/2008/layout/VerticalCurvedList"/>
    <dgm:cxn modelId="{0C1D1247-05FF-41CF-9DB4-01D8A76B7298}" type="presParOf" srcId="{ABB9D563-A55B-400E-A2C6-8B6F76A37598}" destId="{C9845BD5-F8DA-42B0-8963-9197978D7549}" srcOrd="7" destOrd="0" presId="urn:microsoft.com/office/officeart/2008/layout/VerticalCurvedList"/>
    <dgm:cxn modelId="{AD86E1D2-4637-4960-AC2F-BB0D193663C5}" type="presParOf" srcId="{ABB9D563-A55B-400E-A2C6-8B6F76A37598}" destId="{05C62B91-F9D7-4EF6-A91B-B56CBEE7244A}" srcOrd="8" destOrd="0" presId="urn:microsoft.com/office/officeart/2008/layout/VerticalCurvedList"/>
    <dgm:cxn modelId="{F4B6F8BA-2B60-4B7F-9F92-504FC415DCF9}" type="presParOf" srcId="{05C62B91-F9D7-4EF6-A91B-B56CBEE7244A}" destId="{140732E3-560F-4E7C-9291-CC7BAF883AC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E864356-D7A6-4A38-9B7D-946065EFE060}"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es-EC"/>
        </a:p>
      </dgm:t>
    </dgm:pt>
    <dgm:pt modelId="{628C67E4-018F-4F83-8399-F7DC466265CA}">
      <dgm:prSet phldrT="[Texto]"/>
      <dgm:spPr/>
      <dgm:t>
        <a:bodyPr/>
        <a:lstStyle/>
        <a:p>
          <a:r>
            <a:rPr lang="es-EC" b="1" dirty="0" smtClean="0"/>
            <a:t>INSTRUMENTOS DE RECOLECCIÓN DE INFORMACIÓN </a:t>
          </a:r>
          <a:endParaRPr lang="es-EC" dirty="0"/>
        </a:p>
      </dgm:t>
    </dgm:pt>
    <dgm:pt modelId="{4613905D-D82C-4E82-9B1C-5415A3891BE2}" type="parTrans" cxnId="{B6FA3AF2-B30B-42D0-A57A-0E4203CF5ADC}">
      <dgm:prSet/>
      <dgm:spPr/>
      <dgm:t>
        <a:bodyPr/>
        <a:lstStyle/>
        <a:p>
          <a:endParaRPr lang="es-EC"/>
        </a:p>
      </dgm:t>
    </dgm:pt>
    <dgm:pt modelId="{1D340DCE-7FDB-4D49-AE65-7A8623141C2B}" type="sibTrans" cxnId="{B6FA3AF2-B30B-42D0-A57A-0E4203CF5ADC}">
      <dgm:prSet/>
      <dgm:spPr/>
      <dgm:t>
        <a:bodyPr/>
        <a:lstStyle/>
        <a:p>
          <a:endParaRPr lang="es-EC"/>
        </a:p>
      </dgm:t>
    </dgm:pt>
    <dgm:pt modelId="{0F04F5BE-C4A7-42F9-86A7-91F9B836C129}">
      <dgm:prSet phldrT="[Texto]"/>
      <dgm:spPr/>
      <dgm:t>
        <a:bodyPr/>
        <a:lstStyle/>
        <a:p>
          <a:r>
            <a:rPr lang="es-EC" dirty="0" smtClean="0"/>
            <a:t>Varios</a:t>
          </a:r>
          <a:endParaRPr lang="es-EC" dirty="0"/>
        </a:p>
      </dgm:t>
    </dgm:pt>
    <dgm:pt modelId="{834C95C9-1855-4EEF-8140-11162669B797}" type="parTrans" cxnId="{2051FF9E-B705-4248-81DA-6BF2F807F701}">
      <dgm:prSet/>
      <dgm:spPr/>
      <dgm:t>
        <a:bodyPr/>
        <a:lstStyle/>
        <a:p>
          <a:endParaRPr lang="es-EC"/>
        </a:p>
      </dgm:t>
    </dgm:pt>
    <dgm:pt modelId="{5FCA0A0A-5AB5-4B30-B03F-1563D19F1DE4}" type="sibTrans" cxnId="{2051FF9E-B705-4248-81DA-6BF2F807F701}">
      <dgm:prSet/>
      <dgm:spPr/>
      <dgm:t>
        <a:bodyPr/>
        <a:lstStyle/>
        <a:p>
          <a:endParaRPr lang="es-EC"/>
        </a:p>
      </dgm:t>
    </dgm:pt>
    <dgm:pt modelId="{58184138-2C74-4940-86B5-CE35C0C182C1}">
      <dgm:prSet phldrT="[Texto]"/>
      <dgm:spPr/>
      <dgm:t>
        <a:bodyPr/>
        <a:lstStyle/>
        <a:p>
          <a:r>
            <a:rPr lang="es-EC" b="1" dirty="0" smtClean="0"/>
            <a:t>PROCEDIMIENTO PARA RECOLECCIÓN DE DATOS</a:t>
          </a:r>
          <a:endParaRPr lang="es-EC" dirty="0"/>
        </a:p>
      </dgm:t>
    </dgm:pt>
    <dgm:pt modelId="{47D1A10F-D0BE-49B0-8B3A-783715A93BEE}" type="parTrans" cxnId="{4DB756BD-013E-4990-A594-AC349BCC35C4}">
      <dgm:prSet/>
      <dgm:spPr/>
      <dgm:t>
        <a:bodyPr/>
        <a:lstStyle/>
        <a:p>
          <a:endParaRPr lang="es-EC"/>
        </a:p>
      </dgm:t>
    </dgm:pt>
    <dgm:pt modelId="{CBD3E9C7-150F-42C2-BACA-066C2133B83F}" type="sibTrans" cxnId="{4DB756BD-013E-4990-A594-AC349BCC35C4}">
      <dgm:prSet/>
      <dgm:spPr/>
      <dgm:t>
        <a:bodyPr/>
        <a:lstStyle/>
        <a:p>
          <a:endParaRPr lang="es-EC"/>
        </a:p>
      </dgm:t>
    </dgm:pt>
    <dgm:pt modelId="{7C1B8938-572B-496F-A1F9-BCF60104BCB9}">
      <dgm:prSet phldrT="[Texto]"/>
      <dgm:spPr/>
      <dgm:t>
        <a:bodyPr/>
        <a:lstStyle/>
        <a:p>
          <a:r>
            <a:rPr lang="es-EC" dirty="0" smtClean="0"/>
            <a:t>Técnica Documental </a:t>
          </a:r>
          <a:endParaRPr lang="es-EC" dirty="0"/>
        </a:p>
      </dgm:t>
    </dgm:pt>
    <dgm:pt modelId="{09B17B2B-1C27-4403-9268-EDEA9E84818F}" type="parTrans" cxnId="{ABF6A86D-2DC0-4E45-AB39-0EDD67CCFED3}">
      <dgm:prSet/>
      <dgm:spPr/>
      <dgm:t>
        <a:bodyPr/>
        <a:lstStyle/>
        <a:p>
          <a:endParaRPr lang="es-EC"/>
        </a:p>
      </dgm:t>
    </dgm:pt>
    <dgm:pt modelId="{5A778D71-11C9-4C82-8CFC-FA5370734F1F}" type="sibTrans" cxnId="{ABF6A86D-2DC0-4E45-AB39-0EDD67CCFED3}">
      <dgm:prSet/>
      <dgm:spPr/>
      <dgm:t>
        <a:bodyPr/>
        <a:lstStyle/>
        <a:p>
          <a:endParaRPr lang="es-EC"/>
        </a:p>
      </dgm:t>
    </dgm:pt>
    <dgm:pt modelId="{5F6964BD-54D3-4ABE-96D0-E6558C4D8CAD}">
      <dgm:prSet phldrT="[Texto]"/>
      <dgm:spPr/>
      <dgm:t>
        <a:bodyPr/>
        <a:lstStyle/>
        <a:p>
          <a:r>
            <a:rPr lang="es-EC" b="1" dirty="0" smtClean="0"/>
            <a:t>COBERTURA DE LAS UNIDADES DE ANÁLISIS </a:t>
          </a:r>
          <a:endParaRPr lang="es-EC" dirty="0"/>
        </a:p>
      </dgm:t>
    </dgm:pt>
    <dgm:pt modelId="{93D9DD4B-6111-4044-84C7-A85F1B3A2836}" type="parTrans" cxnId="{49DDFCDA-224C-4150-BA78-806412CCB9E8}">
      <dgm:prSet/>
      <dgm:spPr/>
      <dgm:t>
        <a:bodyPr/>
        <a:lstStyle/>
        <a:p>
          <a:endParaRPr lang="es-EC"/>
        </a:p>
      </dgm:t>
    </dgm:pt>
    <dgm:pt modelId="{353C5B3B-DBC6-482E-B395-4A1C699C1AE1}" type="sibTrans" cxnId="{49DDFCDA-224C-4150-BA78-806412CCB9E8}">
      <dgm:prSet/>
      <dgm:spPr/>
      <dgm:t>
        <a:bodyPr/>
        <a:lstStyle/>
        <a:p>
          <a:endParaRPr lang="es-EC"/>
        </a:p>
      </dgm:t>
    </dgm:pt>
    <dgm:pt modelId="{6B5D5DAF-F757-40AC-A371-18325117C63B}">
      <dgm:prSet phldrT="[Texto]"/>
      <dgm:spPr/>
      <dgm:t>
        <a:bodyPr/>
        <a:lstStyle/>
        <a:p>
          <a:r>
            <a:rPr lang="es-EC" dirty="0" smtClean="0"/>
            <a:t>Muestra</a:t>
          </a:r>
          <a:endParaRPr lang="es-EC" dirty="0"/>
        </a:p>
      </dgm:t>
    </dgm:pt>
    <dgm:pt modelId="{B2CAA989-2C1D-44B5-864B-2A8B4B34BD9E}" type="parTrans" cxnId="{7D047116-656C-4ED7-978A-FC38C5D1F90E}">
      <dgm:prSet/>
      <dgm:spPr/>
      <dgm:t>
        <a:bodyPr/>
        <a:lstStyle/>
        <a:p>
          <a:endParaRPr lang="es-EC"/>
        </a:p>
      </dgm:t>
    </dgm:pt>
    <dgm:pt modelId="{50F00A79-F718-446A-AF76-04BB008565E2}" type="sibTrans" cxnId="{7D047116-656C-4ED7-978A-FC38C5D1F90E}">
      <dgm:prSet/>
      <dgm:spPr/>
      <dgm:t>
        <a:bodyPr/>
        <a:lstStyle/>
        <a:p>
          <a:endParaRPr lang="es-EC"/>
        </a:p>
      </dgm:t>
    </dgm:pt>
    <dgm:pt modelId="{C8F4F39E-C893-4B39-8254-883CDF5CAC51}">
      <dgm:prSet/>
      <dgm:spPr/>
      <dgm:t>
        <a:bodyPr/>
        <a:lstStyle/>
        <a:p>
          <a:r>
            <a:rPr lang="es-EC" dirty="0" smtClean="0"/>
            <a:t>Técnica de Campo</a:t>
          </a:r>
          <a:endParaRPr lang="es-EC" dirty="0"/>
        </a:p>
      </dgm:t>
    </dgm:pt>
    <dgm:pt modelId="{05783F86-7E9B-40D7-8AF5-3B5949C53689}" type="parTrans" cxnId="{4F5A8702-C782-4743-B169-80F359BDCD22}">
      <dgm:prSet/>
      <dgm:spPr/>
      <dgm:t>
        <a:bodyPr/>
        <a:lstStyle/>
        <a:p>
          <a:endParaRPr lang="es-EC"/>
        </a:p>
      </dgm:t>
    </dgm:pt>
    <dgm:pt modelId="{08FEE810-A3B9-4765-9389-BE53A068816E}" type="sibTrans" cxnId="{4F5A8702-C782-4743-B169-80F359BDCD22}">
      <dgm:prSet/>
      <dgm:spPr/>
      <dgm:t>
        <a:bodyPr/>
        <a:lstStyle/>
        <a:p>
          <a:endParaRPr lang="es-EC"/>
        </a:p>
      </dgm:t>
    </dgm:pt>
    <dgm:pt modelId="{CFEF551D-4225-4365-AFDE-509BB1CBE413}">
      <dgm:prSet phldrT="[Texto]"/>
      <dgm:spPr/>
      <dgm:t>
        <a:bodyPr/>
        <a:lstStyle/>
        <a:p>
          <a:r>
            <a:rPr lang="es-EC" b="1" dirty="0" smtClean="0"/>
            <a:t>PROCEDIMIENTO PARA TRATAMIENTO Y ANÁLISIS DE INFORMACIÓN </a:t>
          </a:r>
          <a:endParaRPr lang="es-EC" dirty="0"/>
        </a:p>
      </dgm:t>
    </dgm:pt>
    <dgm:pt modelId="{AEEB9A46-CE12-40AD-8ADA-B7EABA7F3936}" type="parTrans" cxnId="{98C82E28-923F-4167-8C46-1469C43D589C}">
      <dgm:prSet/>
      <dgm:spPr/>
      <dgm:t>
        <a:bodyPr/>
        <a:lstStyle/>
        <a:p>
          <a:endParaRPr lang="es-EC"/>
        </a:p>
      </dgm:t>
    </dgm:pt>
    <dgm:pt modelId="{DBB801BC-6BF1-449F-B0D6-77EF78F46573}" type="sibTrans" cxnId="{98C82E28-923F-4167-8C46-1469C43D589C}">
      <dgm:prSet/>
      <dgm:spPr/>
      <dgm:t>
        <a:bodyPr/>
        <a:lstStyle/>
        <a:p>
          <a:endParaRPr lang="es-EC"/>
        </a:p>
      </dgm:t>
    </dgm:pt>
    <dgm:pt modelId="{54837A44-E693-406B-AB8C-A9D2D9ED7DD3}">
      <dgm:prSet phldrT="[Texto]"/>
      <dgm:spPr/>
      <dgm:t>
        <a:bodyPr/>
        <a:lstStyle/>
        <a:p>
          <a:r>
            <a:rPr lang="es-EC" dirty="0" smtClean="0"/>
            <a:t>Análisis comparativo</a:t>
          </a:r>
          <a:endParaRPr lang="es-EC" dirty="0"/>
        </a:p>
      </dgm:t>
    </dgm:pt>
    <dgm:pt modelId="{69308B81-E365-449C-A0E5-CB0220F8727F}" type="parTrans" cxnId="{8F2DCDD2-4210-4F9E-A919-DED212B0FA87}">
      <dgm:prSet/>
      <dgm:spPr/>
      <dgm:t>
        <a:bodyPr/>
        <a:lstStyle/>
        <a:p>
          <a:endParaRPr lang="es-EC"/>
        </a:p>
      </dgm:t>
    </dgm:pt>
    <dgm:pt modelId="{452E0C64-7E69-45F7-B759-2302BBBF2AFF}" type="sibTrans" cxnId="{8F2DCDD2-4210-4F9E-A919-DED212B0FA87}">
      <dgm:prSet/>
      <dgm:spPr/>
      <dgm:t>
        <a:bodyPr/>
        <a:lstStyle/>
        <a:p>
          <a:endParaRPr lang="es-EC"/>
        </a:p>
      </dgm:t>
    </dgm:pt>
    <dgm:pt modelId="{B039B467-26A8-442D-B8F3-AA130B67B7D3}">
      <dgm:prSet phldrT="[Texto]"/>
      <dgm:spPr/>
      <dgm:t>
        <a:bodyPr/>
        <a:lstStyle/>
        <a:p>
          <a:r>
            <a:rPr lang="es-EC" dirty="0" smtClean="0"/>
            <a:t>Entrevista y encuesta</a:t>
          </a:r>
          <a:endParaRPr lang="es-EC" dirty="0"/>
        </a:p>
      </dgm:t>
    </dgm:pt>
    <dgm:pt modelId="{37816282-9963-4A8A-8176-CE16455EBE55}" type="parTrans" cxnId="{199148BB-80B2-4456-9B93-43838D39C8C8}">
      <dgm:prSet/>
      <dgm:spPr/>
      <dgm:t>
        <a:bodyPr/>
        <a:lstStyle/>
        <a:p>
          <a:endParaRPr lang="es-EC"/>
        </a:p>
      </dgm:t>
    </dgm:pt>
    <dgm:pt modelId="{F189A455-6B8A-4B76-9C65-2B06B19C67F2}" type="sibTrans" cxnId="{199148BB-80B2-4456-9B93-43838D39C8C8}">
      <dgm:prSet/>
      <dgm:spPr/>
      <dgm:t>
        <a:bodyPr/>
        <a:lstStyle/>
        <a:p>
          <a:endParaRPr lang="es-EC"/>
        </a:p>
      </dgm:t>
    </dgm:pt>
    <dgm:pt modelId="{86D417D1-4790-4B66-9EEC-7620E460E830}">
      <dgm:prSet phldrT="[Texto]"/>
      <dgm:spPr/>
      <dgm:t>
        <a:bodyPr/>
        <a:lstStyle/>
        <a:p>
          <a:r>
            <a:rPr lang="es-EC" dirty="0" smtClean="0"/>
            <a:t>Análisis estadístico</a:t>
          </a:r>
          <a:endParaRPr lang="es-EC" dirty="0"/>
        </a:p>
      </dgm:t>
    </dgm:pt>
    <dgm:pt modelId="{E3465941-10EE-45A8-B8DC-414C29418ADE}" type="parTrans" cxnId="{EF85DAFC-6959-4775-9BDC-B9941C092EED}">
      <dgm:prSet/>
      <dgm:spPr/>
      <dgm:t>
        <a:bodyPr/>
        <a:lstStyle/>
        <a:p>
          <a:endParaRPr lang="es-EC"/>
        </a:p>
      </dgm:t>
    </dgm:pt>
    <dgm:pt modelId="{0993CCE2-F068-43D8-8437-A3CCF2256257}" type="sibTrans" cxnId="{EF85DAFC-6959-4775-9BDC-B9941C092EED}">
      <dgm:prSet/>
      <dgm:spPr/>
      <dgm:t>
        <a:bodyPr/>
        <a:lstStyle/>
        <a:p>
          <a:endParaRPr lang="es-EC"/>
        </a:p>
      </dgm:t>
    </dgm:pt>
    <dgm:pt modelId="{14AB7DD6-C114-4525-8097-974E2783E3D0}" type="pres">
      <dgm:prSet presAssocID="{8E864356-D7A6-4A38-9B7D-946065EFE060}" presName="Name0" presStyleCnt="0">
        <dgm:presLayoutVars>
          <dgm:dir/>
          <dgm:animLvl val="lvl"/>
          <dgm:resizeHandles val="exact"/>
        </dgm:presLayoutVars>
      </dgm:prSet>
      <dgm:spPr/>
      <dgm:t>
        <a:bodyPr/>
        <a:lstStyle/>
        <a:p>
          <a:endParaRPr lang="es-EC"/>
        </a:p>
      </dgm:t>
    </dgm:pt>
    <dgm:pt modelId="{BE74E763-93D8-4737-8F14-91917196B5D8}" type="pres">
      <dgm:prSet presAssocID="{628C67E4-018F-4F83-8399-F7DC466265CA}" presName="linNode" presStyleCnt="0"/>
      <dgm:spPr/>
    </dgm:pt>
    <dgm:pt modelId="{A4530CF2-B849-4B6F-A560-2A991DEE945B}" type="pres">
      <dgm:prSet presAssocID="{628C67E4-018F-4F83-8399-F7DC466265CA}" presName="parentText" presStyleLbl="node1" presStyleIdx="0" presStyleCnt="4">
        <dgm:presLayoutVars>
          <dgm:chMax val="1"/>
          <dgm:bulletEnabled val="1"/>
        </dgm:presLayoutVars>
      </dgm:prSet>
      <dgm:spPr/>
      <dgm:t>
        <a:bodyPr/>
        <a:lstStyle/>
        <a:p>
          <a:endParaRPr lang="es-EC"/>
        </a:p>
      </dgm:t>
    </dgm:pt>
    <dgm:pt modelId="{9E3B9CBD-62F1-4FA9-BE7D-CE910491C5F3}" type="pres">
      <dgm:prSet presAssocID="{628C67E4-018F-4F83-8399-F7DC466265CA}" presName="descendantText" presStyleLbl="alignAccFollowNode1" presStyleIdx="0" presStyleCnt="4">
        <dgm:presLayoutVars>
          <dgm:bulletEnabled val="1"/>
        </dgm:presLayoutVars>
      </dgm:prSet>
      <dgm:spPr/>
      <dgm:t>
        <a:bodyPr/>
        <a:lstStyle/>
        <a:p>
          <a:endParaRPr lang="es-EC"/>
        </a:p>
      </dgm:t>
    </dgm:pt>
    <dgm:pt modelId="{AC18865E-2BEB-4CFD-89E1-4BD6301EB911}" type="pres">
      <dgm:prSet presAssocID="{1D340DCE-7FDB-4D49-AE65-7A8623141C2B}" presName="sp" presStyleCnt="0"/>
      <dgm:spPr/>
    </dgm:pt>
    <dgm:pt modelId="{40639702-4A5F-4FBD-98AA-8ADAE1B9BD50}" type="pres">
      <dgm:prSet presAssocID="{58184138-2C74-4940-86B5-CE35C0C182C1}" presName="linNode" presStyleCnt="0"/>
      <dgm:spPr/>
    </dgm:pt>
    <dgm:pt modelId="{1E9488C4-247E-4206-A13C-16C9401C12B6}" type="pres">
      <dgm:prSet presAssocID="{58184138-2C74-4940-86B5-CE35C0C182C1}" presName="parentText" presStyleLbl="node1" presStyleIdx="1" presStyleCnt="4">
        <dgm:presLayoutVars>
          <dgm:chMax val="1"/>
          <dgm:bulletEnabled val="1"/>
        </dgm:presLayoutVars>
      </dgm:prSet>
      <dgm:spPr/>
      <dgm:t>
        <a:bodyPr/>
        <a:lstStyle/>
        <a:p>
          <a:endParaRPr lang="es-EC"/>
        </a:p>
      </dgm:t>
    </dgm:pt>
    <dgm:pt modelId="{74B848EA-4339-4F80-BBE6-9FCEE16D0FA4}" type="pres">
      <dgm:prSet presAssocID="{58184138-2C74-4940-86B5-CE35C0C182C1}" presName="descendantText" presStyleLbl="alignAccFollowNode1" presStyleIdx="1" presStyleCnt="4">
        <dgm:presLayoutVars>
          <dgm:bulletEnabled val="1"/>
        </dgm:presLayoutVars>
      </dgm:prSet>
      <dgm:spPr/>
      <dgm:t>
        <a:bodyPr/>
        <a:lstStyle/>
        <a:p>
          <a:endParaRPr lang="es-EC"/>
        </a:p>
      </dgm:t>
    </dgm:pt>
    <dgm:pt modelId="{A4437F62-C89D-4ACA-8B24-FC32B111A7F5}" type="pres">
      <dgm:prSet presAssocID="{CBD3E9C7-150F-42C2-BACA-066C2133B83F}" presName="sp" presStyleCnt="0"/>
      <dgm:spPr/>
    </dgm:pt>
    <dgm:pt modelId="{D81561D2-B4D1-48A6-9026-59EAB05CB349}" type="pres">
      <dgm:prSet presAssocID="{5F6964BD-54D3-4ABE-96D0-E6558C4D8CAD}" presName="linNode" presStyleCnt="0"/>
      <dgm:spPr/>
    </dgm:pt>
    <dgm:pt modelId="{722986C1-7D23-4E72-BA0D-DFC0B217369A}" type="pres">
      <dgm:prSet presAssocID="{5F6964BD-54D3-4ABE-96D0-E6558C4D8CAD}" presName="parentText" presStyleLbl="node1" presStyleIdx="2" presStyleCnt="4">
        <dgm:presLayoutVars>
          <dgm:chMax val="1"/>
          <dgm:bulletEnabled val="1"/>
        </dgm:presLayoutVars>
      </dgm:prSet>
      <dgm:spPr/>
      <dgm:t>
        <a:bodyPr/>
        <a:lstStyle/>
        <a:p>
          <a:endParaRPr lang="es-EC"/>
        </a:p>
      </dgm:t>
    </dgm:pt>
    <dgm:pt modelId="{37476E13-92B5-4B37-8E40-58C7FF79BD0B}" type="pres">
      <dgm:prSet presAssocID="{5F6964BD-54D3-4ABE-96D0-E6558C4D8CAD}" presName="descendantText" presStyleLbl="alignAccFollowNode1" presStyleIdx="2" presStyleCnt="4">
        <dgm:presLayoutVars>
          <dgm:bulletEnabled val="1"/>
        </dgm:presLayoutVars>
      </dgm:prSet>
      <dgm:spPr/>
      <dgm:t>
        <a:bodyPr/>
        <a:lstStyle/>
        <a:p>
          <a:endParaRPr lang="es-EC"/>
        </a:p>
      </dgm:t>
    </dgm:pt>
    <dgm:pt modelId="{A94CAC9B-6350-47BD-8FFC-6726D5B0F484}" type="pres">
      <dgm:prSet presAssocID="{353C5B3B-DBC6-482E-B395-4A1C699C1AE1}" presName="sp" presStyleCnt="0"/>
      <dgm:spPr/>
    </dgm:pt>
    <dgm:pt modelId="{5307AD09-4C21-4024-BFEF-1FAA5AD6880D}" type="pres">
      <dgm:prSet presAssocID="{CFEF551D-4225-4365-AFDE-509BB1CBE413}" presName="linNode" presStyleCnt="0"/>
      <dgm:spPr/>
    </dgm:pt>
    <dgm:pt modelId="{78AAFA4F-78EB-4CB6-9528-6325D21831B5}" type="pres">
      <dgm:prSet presAssocID="{CFEF551D-4225-4365-AFDE-509BB1CBE413}" presName="parentText" presStyleLbl="node1" presStyleIdx="3" presStyleCnt="4">
        <dgm:presLayoutVars>
          <dgm:chMax val="1"/>
          <dgm:bulletEnabled val="1"/>
        </dgm:presLayoutVars>
      </dgm:prSet>
      <dgm:spPr/>
      <dgm:t>
        <a:bodyPr/>
        <a:lstStyle/>
        <a:p>
          <a:endParaRPr lang="es-EC"/>
        </a:p>
      </dgm:t>
    </dgm:pt>
    <dgm:pt modelId="{EB2BA1B7-814D-43F1-B846-18762047C9E7}" type="pres">
      <dgm:prSet presAssocID="{CFEF551D-4225-4365-AFDE-509BB1CBE413}" presName="descendantText" presStyleLbl="alignAccFollowNode1" presStyleIdx="3" presStyleCnt="4">
        <dgm:presLayoutVars>
          <dgm:bulletEnabled val="1"/>
        </dgm:presLayoutVars>
      </dgm:prSet>
      <dgm:spPr/>
      <dgm:t>
        <a:bodyPr/>
        <a:lstStyle/>
        <a:p>
          <a:endParaRPr lang="es-EC"/>
        </a:p>
      </dgm:t>
    </dgm:pt>
  </dgm:ptLst>
  <dgm:cxnLst>
    <dgm:cxn modelId="{8A301259-9E6C-4A26-B6E5-3979A8873CFE}" type="presOf" srcId="{628C67E4-018F-4F83-8399-F7DC466265CA}" destId="{A4530CF2-B849-4B6F-A560-2A991DEE945B}" srcOrd="0" destOrd="0" presId="urn:microsoft.com/office/officeart/2005/8/layout/vList5"/>
    <dgm:cxn modelId="{935E4FE4-9057-4A83-A810-9D2C3B66A4C0}" type="presOf" srcId="{58184138-2C74-4940-86B5-CE35C0C182C1}" destId="{1E9488C4-247E-4206-A13C-16C9401C12B6}" srcOrd="0" destOrd="0" presId="urn:microsoft.com/office/officeart/2005/8/layout/vList5"/>
    <dgm:cxn modelId="{4DB756BD-013E-4990-A594-AC349BCC35C4}" srcId="{8E864356-D7A6-4A38-9B7D-946065EFE060}" destId="{58184138-2C74-4940-86B5-CE35C0C182C1}" srcOrd="1" destOrd="0" parTransId="{47D1A10F-D0BE-49B0-8B3A-783715A93BEE}" sibTransId="{CBD3E9C7-150F-42C2-BACA-066C2133B83F}"/>
    <dgm:cxn modelId="{BCA46EFF-6CE5-4C72-896D-757D53190CEE}" type="presOf" srcId="{86D417D1-4790-4B66-9EEC-7620E460E830}" destId="{EB2BA1B7-814D-43F1-B846-18762047C9E7}" srcOrd="0" destOrd="2" presId="urn:microsoft.com/office/officeart/2005/8/layout/vList5"/>
    <dgm:cxn modelId="{0656AFE7-9B13-4DDB-B97D-1B1835107A2C}" type="presOf" srcId="{0F04F5BE-C4A7-42F9-86A7-91F9B836C129}" destId="{9E3B9CBD-62F1-4FA9-BE7D-CE910491C5F3}" srcOrd="0" destOrd="0" presId="urn:microsoft.com/office/officeart/2005/8/layout/vList5"/>
    <dgm:cxn modelId="{98C82E28-923F-4167-8C46-1469C43D589C}" srcId="{8E864356-D7A6-4A38-9B7D-946065EFE060}" destId="{CFEF551D-4225-4365-AFDE-509BB1CBE413}" srcOrd="3" destOrd="0" parTransId="{AEEB9A46-CE12-40AD-8ADA-B7EABA7F3936}" sibTransId="{DBB801BC-6BF1-449F-B0D6-77EF78F46573}"/>
    <dgm:cxn modelId="{684A08AB-C64A-4A46-BAB9-F009C9337FD6}" type="presOf" srcId="{5F6964BD-54D3-4ABE-96D0-E6558C4D8CAD}" destId="{722986C1-7D23-4E72-BA0D-DFC0B217369A}" srcOrd="0" destOrd="0" presId="urn:microsoft.com/office/officeart/2005/8/layout/vList5"/>
    <dgm:cxn modelId="{7187CDB3-C376-49E8-9BC1-CD56A570D327}" type="presOf" srcId="{CFEF551D-4225-4365-AFDE-509BB1CBE413}" destId="{78AAFA4F-78EB-4CB6-9528-6325D21831B5}" srcOrd="0" destOrd="0" presId="urn:microsoft.com/office/officeart/2005/8/layout/vList5"/>
    <dgm:cxn modelId="{6C74D4BA-49C0-4A67-BF7B-0FB6DA2DC77F}" type="presOf" srcId="{54837A44-E693-406B-AB8C-A9D2D9ED7DD3}" destId="{EB2BA1B7-814D-43F1-B846-18762047C9E7}" srcOrd="0" destOrd="0" presId="urn:microsoft.com/office/officeart/2005/8/layout/vList5"/>
    <dgm:cxn modelId="{C6BFAF92-C616-46A9-9E1D-5285F773DEF8}" type="presOf" srcId="{C8F4F39E-C893-4B39-8254-883CDF5CAC51}" destId="{74B848EA-4339-4F80-BBE6-9FCEE16D0FA4}" srcOrd="0" destOrd="1" presId="urn:microsoft.com/office/officeart/2005/8/layout/vList5"/>
    <dgm:cxn modelId="{B6FA3AF2-B30B-42D0-A57A-0E4203CF5ADC}" srcId="{8E864356-D7A6-4A38-9B7D-946065EFE060}" destId="{628C67E4-018F-4F83-8399-F7DC466265CA}" srcOrd="0" destOrd="0" parTransId="{4613905D-D82C-4E82-9B1C-5415A3891BE2}" sibTransId="{1D340DCE-7FDB-4D49-AE65-7A8623141C2B}"/>
    <dgm:cxn modelId="{49DDFCDA-224C-4150-BA78-806412CCB9E8}" srcId="{8E864356-D7A6-4A38-9B7D-946065EFE060}" destId="{5F6964BD-54D3-4ABE-96D0-E6558C4D8CAD}" srcOrd="2" destOrd="0" parTransId="{93D9DD4B-6111-4044-84C7-A85F1B3A2836}" sibTransId="{353C5B3B-DBC6-482E-B395-4A1C699C1AE1}"/>
    <dgm:cxn modelId="{7D047116-656C-4ED7-978A-FC38C5D1F90E}" srcId="{5F6964BD-54D3-4ABE-96D0-E6558C4D8CAD}" destId="{6B5D5DAF-F757-40AC-A371-18325117C63B}" srcOrd="0" destOrd="0" parTransId="{B2CAA989-2C1D-44B5-864B-2A8B4B34BD9E}" sibTransId="{50F00A79-F718-446A-AF76-04BB008565E2}"/>
    <dgm:cxn modelId="{2051FF9E-B705-4248-81DA-6BF2F807F701}" srcId="{628C67E4-018F-4F83-8399-F7DC466265CA}" destId="{0F04F5BE-C4A7-42F9-86A7-91F9B836C129}" srcOrd="0" destOrd="0" parTransId="{834C95C9-1855-4EEF-8140-11162669B797}" sibTransId="{5FCA0A0A-5AB5-4B30-B03F-1563D19F1DE4}"/>
    <dgm:cxn modelId="{5DC4E70A-E551-4577-AD33-8B34124264BE}" type="presOf" srcId="{8E864356-D7A6-4A38-9B7D-946065EFE060}" destId="{14AB7DD6-C114-4525-8097-974E2783E3D0}" srcOrd="0" destOrd="0" presId="urn:microsoft.com/office/officeart/2005/8/layout/vList5"/>
    <dgm:cxn modelId="{4F5A8702-C782-4743-B169-80F359BDCD22}" srcId="{58184138-2C74-4940-86B5-CE35C0C182C1}" destId="{C8F4F39E-C893-4B39-8254-883CDF5CAC51}" srcOrd="1" destOrd="0" parTransId="{05783F86-7E9B-40D7-8AF5-3B5949C53689}" sibTransId="{08FEE810-A3B9-4765-9389-BE53A068816E}"/>
    <dgm:cxn modelId="{06C85A5F-B83C-456C-A260-CFF5B040FE30}" type="presOf" srcId="{B039B467-26A8-442D-B8F3-AA130B67B7D3}" destId="{EB2BA1B7-814D-43F1-B846-18762047C9E7}" srcOrd="0" destOrd="1" presId="urn:microsoft.com/office/officeart/2005/8/layout/vList5"/>
    <dgm:cxn modelId="{26D4FD74-06D1-4EB0-9815-3C5C6792D338}" type="presOf" srcId="{7C1B8938-572B-496F-A1F9-BCF60104BCB9}" destId="{74B848EA-4339-4F80-BBE6-9FCEE16D0FA4}" srcOrd="0" destOrd="0" presId="urn:microsoft.com/office/officeart/2005/8/layout/vList5"/>
    <dgm:cxn modelId="{EF85DAFC-6959-4775-9BDC-B9941C092EED}" srcId="{CFEF551D-4225-4365-AFDE-509BB1CBE413}" destId="{86D417D1-4790-4B66-9EEC-7620E460E830}" srcOrd="2" destOrd="0" parTransId="{E3465941-10EE-45A8-B8DC-414C29418ADE}" sibTransId="{0993CCE2-F068-43D8-8437-A3CCF2256257}"/>
    <dgm:cxn modelId="{ABF6A86D-2DC0-4E45-AB39-0EDD67CCFED3}" srcId="{58184138-2C74-4940-86B5-CE35C0C182C1}" destId="{7C1B8938-572B-496F-A1F9-BCF60104BCB9}" srcOrd="0" destOrd="0" parTransId="{09B17B2B-1C27-4403-9268-EDEA9E84818F}" sibTransId="{5A778D71-11C9-4C82-8CFC-FA5370734F1F}"/>
    <dgm:cxn modelId="{D8660EB3-EDDD-4ABB-AFE1-E3594DADF2C5}" type="presOf" srcId="{6B5D5DAF-F757-40AC-A371-18325117C63B}" destId="{37476E13-92B5-4B37-8E40-58C7FF79BD0B}" srcOrd="0" destOrd="0" presId="urn:microsoft.com/office/officeart/2005/8/layout/vList5"/>
    <dgm:cxn modelId="{199148BB-80B2-4456-9B93-43838D39C8C8}" srcId="{CFEF551D-4225-4365-AFDE-509BB1CBE413}" destId="{B039B467-26A8-442D-B8F3-AA130B67B7D3}" srcOrd="1" destOrd="0" parTransId="{37816282-9963-4A8A-8176-CE16455EBE55}" sibTransId="{F189A455-6B8A-4B76-9C65-2B06B19C67F2}"/>
    <dgm:cxn modelId="{8F2DCDD2-4210-4F9E-A919-DED212B0FA87}" srcId="{CFEF551D-4225-4365-AFDE-509BB1CBE413}" destId="{54837A44-E693-406B-AB8C-A9D2D9ED7DD3}" srcOrd="0" destOrd="0" parTransId="{69308B81-E365-449C-A0E5-CB0220F8727F}" sibTransId="{452E0C64-7E69-45F7-B759-2302BBBF2AFF}"/>
    <dgm:cxn modelId="{BE336581-0C8C-4C7F-AF4D-5717C06A6656}" type="presParOf" srcId="{14AB7DD6-C114-4525-8097-974E2783E3D0}" destId="{BE74E763-93D8-4737-8F14-91917196B5D8}" srcOrd="0" destOrd="0" presId="urn:microsoft.com/office/officeart/2005/8/layout/vList5"/>
    <dgm:cxn modelId="{EEAA7857-D441-405F-A012-92DDC4CDDF95}" type="presParOf" srcId="{BE74E763-93D8-4737-8F14-91917196B5D8}" destId="{A4530CF2-B849-4B6F-A560-2A991DEE945B}" srcOrd="0" destOrd="0" presId="urn:microsoft.com/office/officeart/2005/8/layout/vList5"/>
    <dgm:cxn modelId="{823DB048-7307-4EAC-AAB8-673274B7A9EC}" type="presParOf" srcId="{BE74E763-93D8-4737-8F14-91917196B5D8}" destId="{9E3B9CBD-62F1-4FA9-BE7D-CE910491C5F3}" srcOrd="1" destOrd="0" presId="urn:microsoft.com/office/officeart/2005/8/layout/vList5"/>
    <dgm:cxn modelId="{DE68514E-0D14-40A1-865D-A9E6EF8957BC}" type="presParOf" srcId="{14AB7DD6-C114-4525-8097-974E2783E3D0}" destId="{AC18865E-2BEB-4CFD-89E1-4BD6301EB911}" srcOrd="1" destOrd="0" presId="urn:microsoft.com/office/officeart/2005/8/layout/vList5"/>
    <dgm:cxn modelId="{7FC37FB0-5DE8-47D2-A750-45C03E44FA66}" type="presParOf" srcId="{14AB7DD6-C114-4525-8097-974E2783E3D0}" destId="{40639702-4A5F-4FBD-98AA-8ADAE1B9BD50}" srcOrd="2" destOrd="0" presId="urn:microsoft.com/office/officeart/2005/8/layout/vList5"/>
    <dgm:cxn modelId="{B96B2198-9D4C-4344-B88E-78407681A9CB}" type="presParOf" srcId="{40639702-4A5F-4FBD-98AA-8ADAE1B9BD50}" destId="{1E9488C4-247E-4206-A13C-16C9401C12B6}" srcOrd="0" destOrd="0" presId="urn:microsoft.com/office/officeart/2005/8/layout/vList5"/>
    <dgm:cxn modelId="{456DB553-D83E-4D0D-B76C-7F10997E523B}" type="presParOf" srcId="{40639702-4A5F-4FBD-98AA-8ADAE1B9BD50}" destId="{74B848EA-4339-4F80-BBE6-9FCEE16D0FA4}" srcOrd="1" destOrd="0" presId="urn:microsoft.com/office/officeart/2005/8/layout/vList5"/>
    <dgm:cxn modelId="{74E1BEE0-AD31-4670-B1D9-4A5969A3B1DA}" type="presParOf" srcId="{14AB7DD6-C114-4525-8097-974E2783E3D0}" destId="{A4437F62-C89D-4ACA-8B24-FC32B111A7F5}" srcOrd="3" destOrd="0" presId="urn:microsoft.com/office/officeart/2005/8/layout/vList5"/>
    <dgm:cxn modelId="{53F49BF9-3B5F-47D9-8AC3-C775F7CCD9C4}" type="presParOf" srcId="{14AB7DD6-C114-4525-8097-974E2783E3D0}" destId="{D81561D2-B4D1-48A6-9026-59EAB05CB349}" srcOrd="4" destOrd="0" presId="urn:microsoft.com/office/officeart/2005/8/layout/vList5"/>
    <dgm:cxn modelId="{843B57C5-8A2C-4930-90F0-CC42D4562127}" type="presParOf" srcId="{D81561D2-B4D1-48A6-9026-59EAB05CB349}" destId="{722986C1-7D23-4E72-BA0D-DFC0B217369A}" srcOrd="0" destOrd="0" presId="urn:microsoft.com/office/officeart/2005/8/layout/vList5"/>
    <dgm:cxn modelId="{3E7272CE-C0A0-49F8-AAE1-1943A4BF27ED}" type="presParOf" srcId="{D81561D2-B4D1-48A6-9026-59EAB05CB349}" destId="{37476E13-92B5-4B37-8E40-58C7FF79BD0B}" srcOrd="1" destOrd="0" presId="urn:microsoft.com/office/officeart/2005/8/layout/vList5"/>
    <dgm:cxn modelId="{4D2315FC-49D5-445C-AD36-097BAA7D2E64}" type="presParOf" srcId="{14AB7DD6-C114-4525-8097-974E2783E3D0}" destId="{A94CAC9B-6350-47BD-8FFC-6726D5B0F484}" srcOrd="5" destOrd="0" presId="urn:microsoft.com/office/officeart/2005/8/layout/vList5"/>
    <dgm:cxn modelId="{422EDE51-06EB-45FE-974A-C533F1597764}" type="presParOf" srcId="{14AB7DD6-C114-4525-8097-974E2783E3D0}" destId="{5307AD09-4C21-4024-BFEF-1FAA5AD6880D}" srcOrd="6" destOrd="0" presId="urn:microsoft.com/office/officeart/2005/8/layout/vList5"/>
    <dgm:cxn modelId="{E69063C1-FABC-45A8-8702-054B447DF595}" type="presParOf" srcId="{5307AD09-4C21-4024-BFEF-1FAA5AD6880D}" destId="{78AAFA4F-78EB-4CB6-9528-6325D21831B5}" srcOrd="0" destOrd="0" presId="urn:microsoft.com/office/officeart/2005/8/layout/vList5"/>
    <dgm:cxn modelId="{602BCDF7-A98F-4660-B40E-E8F386F3A088}" type="presParOf" srcId="{5307AD09-4C21-4024-BFEF-1FAA5AD6880D}" destId="{EB2BA1B7-814D-43F1-B846-18762047C9E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A573ED-AA54-4C12-9AA9-2B6BBA776FE1}"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s-EC"/>
        </a:p>
      </dgm:t>
    </dgm:pt>
    <dgm:pt modelId="{82BB7E4E-8AD1-45D9-8D12-B52CD2F6CDBD}">
      <dgm:prSet phldrT="[Texto]" custT="1"/>
      <dgm:spPr/>
      <dgm:t>
        <a:bodyPr/>
        <a:lstStyle/>
        <a:p>
          <a:r>
            <a:rPr lang="es-EC" sz="1200" b="1" dirty="0" smtClean="0"/>
            <a:t>¿En el marco administrativo y comercial, el uso del método de valoración de activos como beneficiaría a su empresa?</a:t>
          </a:r>
        </a:p>
        <a:p>
          <a:r>
            <a:rPr lang="es-EC" sz="1200" dirty="0" smtClean="0"/>
            <a:t>La valoración en si es una herramienta de mucha ayuda que permite a las empresas tomar decisiones, ya sean estas de ámbito externo como de ámbito interno. Esta permite que las empresas tengan una ventaja a nivel de mercado debido a que permite conocer cuánto realmente vale la empresa lo cual si tiene posicionamiento de marca su valor va aumentar y por esta razón sus acciones costarían más, o podrá también conseguir un mejor apalancamiento.</a:t>
          </a:r>
        </a:p>
      </dgm:t>
    </dgm:pt>
    <dgm:pt modelId="{5B315B93-A223-48B4-B6D1-55E0B6233771}" type="parTrans" cxnId="{5F82E1EF-74B8-489B-8C44-4A1481E79D4C}">
      <dgm:prSet/>
      <dgm:spPr/>
      <dgm:t>
        <a:bodyPr/>
        <a:lstStyle/>
        <a:p>
          <a:endParaRPr lang="es-EC"/>
        </a:p>
      </dgm:t>
    </dgm:pt>
    <dgm:pt modelId="{89568689-BBC8-48D6-913F-AF2A2DD429FE}" type="sibTrans" cxnId="{5F82E1EF-74B8-489B-8C44-4A1481E79D4C}">
      <dgm:prSet/>
      <dgm:spPr/>
      <dgm:t>
        <a:bodyPr/>
        <a:lstStyle/>
        <a:p>
          <a:endParaRPr lang="es-EC"/>
        </a:p>
      </dgm:t>
    </dgm:pt>
    <dgm:pt modelId="{17D2DB1E-4239-41FA-81D1-B87AD977B0EA}">
      <dgm:prSet phldrT="[Texto]" custT="1"/>
      <dgm:spPr/>
      <dgm:t>
        <a:bodyPr/>
        <a:lstStyle/>
        <a:p>
          <a:r>
            <a:rPr lang="es-EC" sz="1200" b="1" dirty="0" smtClean="0"/>
            <a:t>¿Qué opina de la situación económica actual del sector de medicina prepagada en el Ecuador?</a:t>
          </a:r>
          <a:endParaRPr lang="es-EC" sz="1200" dirty="0"/>
        </a:p>
      </dgm:t>
    </dgm:pt>
    <dgm:pt modelId="{7B1C6119-AE0C-4B55-A145-BB335E76D90A}" type="parTrans" cxnId="{1F6A99CA-4EC3-40C0-A35A-05F60C40C6D4}">
      <dgm:prSet/>
      <dgm:spPr/>
      <dgm:t>
        <a:bodyPr/>
        <a:lstStyle/>
        <a:p>
          <a:endParaRPr lang="es-EC"/>
        </a:p>
      </dgm:t>
    </dgm:pt>
    <dgm:pt modelId="{73E6C670-B3DA-4A75-965F-1651BF6F7CC3}" type="sibTrans" cxnId="{1F6A99CA-4EC3-40C0-A35A-05F60C40C6D4}">
      <dgm:prSet/>
      <dgm:spPr/>
      <dgm:t>
        <a:bodyPr/>
        <a:lstStyle/>
        <a:p>
          <a:endParaRPr lang="es-EC"/>
        </a:p>
      </dgm:t>
    </dgm:pt>
    <dgm:pt modelId="{72333BF9-052D-4133-818C-310F83CF4532}">
      <dgm:prSet phldrT="[Texto]" custT="1"/>
      <dgm:spPr/>
      <dgm:t>
        <a:bodyPr/>
        <a:lstStyle/>
        <a:p>
          <a:r>
            <a:rPr lang="es-EC" sz="1200" dirty="0" smtClean="0"/>
            <a:t>Actualmente la situación que atraviesan las empresas de medicina prepagada es muy complicada, debido a la Ley que se aprobó a finales del año anterior, por esta razón para las empresas del sector constituye un riesgo y de igual forma es un gran reto, debido a que por la normativa se va a tener que realizar cambios en los productos teniendo que incurrir en una mayor carga operativa, se tiene que modificar los contratos establecidos y además se va a tener que incurrir en una plataforma tecnológica, lo que para nosotros constituye incurrir en inversión</a:t>
          </a:r>
          <a:r>
            <a:rPr lang="es-EC" sz="1050" dirty="0" smtClean="0"/>
            <a:t>.</a:t>
          </a:r>
          <a:endParaRPr lang="es-EC" sz="1050" dirty="0"/>
        </a:p>
      </dgm:t>
    </dgm:pt>
    <dgm:pt modelId="{DEEDA302-693A-4945-AACC-10891A60B05F}" type="parTrans" cxnId="{D0E31EC2-08B0-4320-839F-AC947E13165D}">
      <dgm:prSet/>
      <dgm:spPr/>
      <dgm:t>
        <a:bodyPr/>
        <a:lstStyle/>
        <a:p>
          <a:endParaRPr lang="es-EC"/>
        </a:p>
      </dgm:t>
    </dgm:pt>
    <dgm:pt modelId="{2D801608-859C-4716-988E-929DBDE6C2A4}" type="sibTrans" cxnId="{D0E31EC2-08B0-4320-839F-AC947E13165D}">
      <dgm:prSet/>
      <dgm:spPr/>
      <dgm:t>
        <a:bodyPr/>
        <a:lstStyle/>
        <a:p>
          <a:endParaRPr lang="es-EC"/>
        </a:p>
      </dgm:t>
    </dgm:pt>
    <dgm:pt modelId="{13041355-6150-4597-A398-2648BA744CD2}">
      <dgm:prSet phldrT="[Texto]" custT="1"/>
      <dgm:spPr/>
      <dgm:t>
        <a:bodyPr/>
        <a:lstStyle/>
        <a:p>
          <a:r>
            <a:rPr lang="es-EC" sz="1200" b="1" dirty="0" smtClean="0"/>
            <a:t>¿Considera usted que el método de valoración de activos constituye una herramienta que permite afrontar de mejor manera, posibles problemas económicos en las empresas del sector de medicina prepagada en el país?</a:t>
          </a:r>
          <a:endParaRPr lang="es-EC" sz="1200" dirty="0"/>
        </a:p>
      </dgm:t>
    </dgm:pt>
    <dgm:pt modelId="{0D998253-FB62-4CF4-8F98-02E6712CC15F}" type="parTrans" cxnId="{57372375-074D-461E-BDC9-62DB598ED0B3}">
      <dgm:prSet/>
      <dgm:spPr/>
      <dgm:t>
        <a:bodyPr/>
        <a:lstStyle/>
        <a:p>
          <a:endParaRPr lang="es-EC"/>
        </a:p>
      </dgm:t>
    </dgm:pt>
    <dgm:pt modelId="{607218D3-2B58-476D-A0F6-10E5F3E8EC45}" type="sibTrans" cxnId="{57372375-074D-461E-BDC9-62DB598ED0B3}">
      <dgm:prSet/>
      <dgm:spPr/>
      <dgm:t>
        <a:bodyPr/>
        <a:lstStyle/>
        <a:p>
          <a:endParaRPr lang="es-EC"/>
        </a:p>
      </dgm:t>
    </dgm:pt>
    <dgm:pt modelId="{1B164425-6216-4A73-A3E2-AD47D70630D3}">
      <dgm:prSet phldrT="[Texto]" custT="1"/>
      <dgm:spPr/>
      <dgm:t>
        <a:bodyPr/>
        <a:lstStyle/>
        <a:p>
          <a:r>
            <a:rPr lang="es-EC" sz="1200" b="1" dirty="0" smtClean="0"/>
            <a:t>¿Qué tipos de método de valoración de activos usted aplica o conoce?</a:t>
          </a:r>
          <a:endParaRPr lang="es-EC" sz="1200" dirty="0"/>
        </a:p>
      </dgm:t>
    </dgm:pt>
    <dgm:pt modelId="{9AB05DFD-F973-489F-A074-9EA6BBEBF9BC}" type="parTrans" cxnId="{54B9C07F-38E5-42B0-B8D9-3F1AE089638B}">
      <dgm:prSet/>
      <dgm:spPr/>
      <dgm:t>
        <a:bodyPr/>
        <a:lstStyle/>
        <a:p>
          <a:endParaRPr lang="es-EC"/>
        </a:p>
      </dgm:t>
    </dgm:pt>
    <dgm:pt modelId="{B5A72626-8A4E-4182-B8A6-91A9C5D42F01}" type="sibTrans" cxnId="{54B9C07F-38E5-42B0-B8D9-3F1AE089638B}">
      <dgm:prSet/>
      <dgm:spPr/>
      <dgm:t>
        <a:bodyPr/>
        <a:lstStyle/>
        <a:p>
          <a:endParaRPr lang="es-EC"/>
        </a:p>
      </dgm:t>
    </dgm:pt>
    <dgm:pt modelId="{C10FD67E-EE02-4AE7-BBBC-2536216A355E}">
      <dgm:prSet phldrT="[Texto]" custT="1"/>
      <dgm:spPr/>
      <dgm:t>
        <a:bodyPr/>
        <a:lstStyle/>
        <a:p>
          <a:r>
            <a:rPr lang="es-EC" sz="1200" dirty="0" smtClean="0"/>
            <a:t>Costo Histórico</a:t>
          </a:r>
          <a:endParaRPr lang="es-EC" sz="1200" dirty="0"/>
        </a:p>
      </dgm:t>
    </dgm:pt>
    <dgm:pt modelId="{2FB8E942-2333-464B-91BE-AF2566AA893B}" type="parTrans" cxnId="{7D1DF2E2-B647-4352-9B1B-E685BC1AC0E3}">
      <dgm:prSet/>
      <dgm:spPr/>
      <dgm:t>
        <a:bodyPr/>
        <a:lstStyle/>
        <a:p>
          <a:endParaRPr lang="es-EC"/>
        </a:p>
      </dgm:t>
    </dgm:pt>
    <dgm:pt modelId="{5E28F2BF-4970-421D-9A3F-5EADA249C9EA}" type="sibTrans" cxnId="{7D1DF2E2-B647-4352-9B1B-E685BC1AC0E3}">
      <dgm:prSet/>
      <dgm:spPr/>
      <dgm:t>
        <a:bodyPr/>
        <a:lstStyle/>
        <a:p>
          <a:endParaRPr lang="es-EC"/>
        </a:p>
      </dgm:t>
    </dgm:pt>
    <dgm:pt modelId="{B735E554-7652-43AC-9822-7BA6B8849933}">
      <dgm:prSet phldrT="[Texto]" custT="1"/>
      <dgm:spPr/>
      <dgm:t>
        <a:bodyPr/>
        <a:lstStyle/>
        <a:p>
          <a:endParaRPr lang="es-EC" sz="1200" dirty="0"/>
        </a:p>
      </dgm:t>
    </dgm:pt>
    <dgm:pt modelId="{A6BB391F-C376-43E9-A9A9-674DEF73BD5B}" type="parTrans" cxnId="{03372ABE-2401-41F4-88E6-C7D86B6D1163}">
      <dgm:prSet/>
      <dgm:spPr/>
      <dgm:t>
        <a:bodyPr/>
        <a:lstStyle/>
        <a:p>
          <a:endParaRPr lang="es-EC"/>
        </a:p>
      </dgm:t>
    </dgm:pt>
    <dgm:pt modelId="{1D441B8D-86DC-487D-BCCB-6DFB2B34C00C}" type="sibTrans" cxnId="{03372ABE-2401-41F4-88E6-C7D86B6D1163}">
      <dgm:prSet/>
      <dgm:spPr/>
      <dgm:t>
        <a:bodyPr/>
        <a:lstStyle/>
        <a:p>
          <a:endParaRPr lang="es-EC"/>
        </a:p>
      </dgm:t>
    </dgm:pt>
    <dgm:pt modelId="{869F62D9-2B97-4BC5-9830-67CC37154141}">
      <dgm:prSet phldrT="[Texto]" custT="1"/>
      <dgm:spPr/>
      <dgm:t>
        <a:bodyPr/>
        <a:lstStyle/>
        <a:p>
          <a:r>
            <a:rPr lang="es-EC" sz="1200" dirty="0" smtClean="0"/>
            <a:t>Si nos ayuda a afrontar posibles problemas debido a que mediante la valoración de empresas podemos modelar y hacer proyecciones, las cuales nos ayudan a la toma de decisiones, el realizar una valoración nos permite visualizar varios escenarios los cuales nos ayudan a tener una visión más clara del valor de la empresa y de esta manera optar por una solución a nuestros problemas</a:t>
          </a:r>
          <a:r>
            <a:rPr lang="es-EC" sz="1050" dirty="0" smtClean="0"/>
            <a:t>.</a:t>
          </a:r>
          <a:endParaRPr lang="es-EC" sz="1050" dirty="0"/>
        </a:p>
      </dgm:t>
    </dgm:pt>
    <dgm:pt modelId="{C80869D5-98B2-4EB4-86E4-E8C73BCE616A}" type="parTrans" cxnId="{504566F1-BDDB-41BF-8F22-F7606CC4194B}">
      <dgm:prSet/>
      <dgm:spPr/>
      <dgm:t>
        <a:bodyPr/>
        <a:lstStyle/>
        <a:p>
          <a:endParaRPr lang="es-EC"/>
        </a:p>
      </dgm:t>
    </dgm:pt>
    <dgm:pt modelId="{0FFD122C-92EE-445A-9DED-C7E21A0CBE98}" type="sibTrans" cxnId="{504566F1-BDDB-41BF-8F22-F7606CC4194B}">
      <dgm:prSet/>
      <dgm:spPr/>
      <dgm:t>
        <a:bodyPr/>
        <a:lstStyle/>
        <a:p>
          <a:endParaRPr lang="es-EC"/>
        </a:p>
      </dgm:t>
    </dgm:pt>
    <dgm:pt modelId="{30367A4A-9A72-40A6-867D-132200B18777}">
      <dgm:prSet custT="1"/>
      <dgm:spPr/>
      <dgm:t>
        <a:bodyPr/>
        <a:lstStyle/>
        <a:p>
          <a:r>
            <a:rPr lang="es-EC" sz="1200" dirty="0" smtClean="0"/>
            <a:t>Valor Razonable</a:t>
          </a:r>
          <a:endParaRPr lang="es-EC" sz="1200" dirty="0"/>
        </a:p>
      </dgm:t>
    </dgm:pt>
    <dgm:pt modelId="{BCAC3C95-0198-46F3-A70D-4EFE64A853AE}" type="parTrans" cxnId="{B1F52372-54B4-45D2-97A7-07D44EA1BFF8}">
      <dgm:prSet/>
      <dgm:spPr/>
      <dgm:t>
        <a:bodyPr/>
        <a:lstStyle/>
        <a:p>
          <a:endParaRPr lang="es-EC"/>
        </a:p>
      </dgm:t>
    </dgm:pt>
    <dgm:pt modelId="{7EB19415-A911-4EFA-9EEE-99EFE7C457C7}" type="sibTrans" cxnId="{B1F52372-54B4-45D2-97A7-07D44EA1BFF8}">
      <dgm:prSet/>
      <dgm:spPr/>
      <dgm:t>
        <a:bodyPr/>
        <a:lstStyle/>
        <a:p>
          <a:endParaRPr lang="es-EC"/>
        </a:p>
      </dgm:t>
    </dgm:pt>
    <dgm:pt modelId="{58113770-D437-48A6-B625-AB42353F7B35}">
      <dgm:prSet custT="1"/>
      <dgm:spPr/>
      <dgm:t>
        <a:bodyPr/>
        <a:lstStyle/>
        <a:p>
          <a:r>
            <a:rPr lang="es-EC" sz="1200" dirty="0" smtClean="0"/>
            <a:t>Valor neto de realización</a:t>
          </a:r>
          <a:endParaRPr lang="es-EC" sz="1200" dirty="0"/>
        </a:p>
      </dgm:t>
    </dgm:pt>
    <dgm:pt modelId="{794947B2-2801-4CE2-A733-87356D578A87}" type="parTrans" cxnId="{15219EC0-5D87-4494-BFA4-32DF840DE4E0}">
      <dgm:prSet/>
      <dgm:spPr/>
      <dgm:t>
        <a:bodyPr/>
        <a:lstStyle/>
        <a:p>
          <a:endParaRPr lang="es-EC"/>
        </a:p>
      </dgm:t>
    </dgm:pt>
    <dgm:pt modelId="{492B3E27-09FC-4CF8-AECC-83164DF30525}" type="sibTrans" cxnId="{15219EC0-5D87-4494-BFA4-32DF840DE4E0}">
      <dgm:prSet/>
      <dgm:spPr/>
      <dgm:t>
        <a:bodyPr/>
        <a:lstStyle/>
        <a:p>
          <a:endParaRPr lang="es-EC"/>
        </a:p>
      </dgm:t>
    </dgm:pt>
    <dgm:pt modelId="{8420E9CA-DC75-4889-A34A-C9508A24DF83}">
      <dgm:prSet custT="1"/>
      <dgm:spPr/>
      <dgm:t>
        <a:bodyPr/>
        <a:lstStyle/>
        <a:p>
          <a:r>
            <a:rPr lang="es-EC" sz="1200" dirty="0" smtClean="0"/>
            <a:t>Valor en uso</a:t>
          </a:r>
          <a:endParaRPr lang="es-EC" sz="1200" dirty="0"/>
        </a:p>
      </dgm:t>
    </dgm:pt>
    <dgm:pt modelId="{6F378941-8DA4-4B36-959F-3F2EE8D8D9F8}" type="parTrans" cxnId="{0F57737E-0A1A-4D1E-AE19-0164FBDAD0F3}">
      <dgm:prSet/>
      <dgm:spPr/>
      <dgm:t>
        <a:bodyPr/>
        <a:lstStyle/>
        <a:p>
          <a:endParaRPr lang="es-EC"/>
        </a:p>
      </dgm:t>
    </dgm:pt>
    <dgm:pt modelId="{46962A5B-5E01-4FD5-AB4A-543AE0923336}" type="sibTrans" cxnId="{0F57737E-0A1A-4D1E-AE19-0164FBDAD0F3}">
      <dgm:prSet/>
      <dgm:spPr/>
      <dgm:t>
        <a:bodyPr/>
        <a:lstStyle/>
        <a:p>
          <a:endParaRPr lang="es-EC"/>
        </a:p>
      </dgm:t>
    </dgm:pt>
    <dgm:pt modelId="{4488F0FA-5E11-4E70-A379-51BE87FB5DEA}">
      <dgm:prSet custT="1"/>
      <dgm:spPr/>
      <dgm:t>
        <a:bodyPr/>
        <a:lstStyle/>
        <a:p>
          <a:r>
            <a:rPr lang="es-EC" sz="1200" dirty="0" smtClean="0"/>
            <a:t>Valor residual</a:t>
          </a:r>
          <a:endParaRPr lang="es-EC" sz="1200" dirty="0"/>
        </a:p>
      </dgm:t>
    </dgm:pt>
    <dgm:pt modelId="{AA3FC24A-0426-4936-8D06-162F0EB53662}" type="parTrans" cxnId="{CCA52356-D610-4AAB-B75A-B0CE9F645140}">
      <dgm:prSet/>
      <dgm:spPr/>
      <dgm:t>
        <a:bodyPr/>
        <a:lstStyle/>
        <a:p>
          <a:endParaRPr lang="es-EC"/>
        </a:p>
      </dgm:t>
    </dgm:pt>
    <dgm:pt modelId="{8A2FD9D4-D690-4550-9287-75618B73D1E6}" type="sibTrans" cxnId="{CCA52356-D610-4AAB-B75A-B0CE9F645140}">
      <dgm:prSet/>
      <dgm:spPr/>
      <dgm:t>
        <a:bodyPr/>
        <a:lstStyle/>
        <a:p>
          <a:endParaRPr lang="es-EC"/>
        </a:p>
      </dgm:t>
    </dgm:pt>
    <dgm:pt modelId="{FA2CC764-4CB9-4561-A50F-7B610E779A0E}">
      <dgm:prSet custT="1"/>
      <dgm:spPr/>
      <dgm:t>
        <a:bodyPr/>
        <a:lstStyle/>
        <a:p>
          <a:r>
            <a:rPr lang="es-EC" sz="1200" dirty="0" err="1" smtClean="0"/>
            <a:t>Good</a:t>
          </a:r>
          <a:r>
            <a:rPr lang="es-EC" sz="1200" dirty="0" smtClean="0"/>
            <a:t> </a:t>
          </a:r>
          <a:r>
            <a:rPr lang="es-EC" sz="1200" dirty="0" err="1" smtClean="0"/>
            <a:t>Will</a:t>
          </a:r>
          <a:r>
            <a:rPr lang="es-EC" sz="1200" dirty="0" smtClean="0"/>
            <a:t>.</a:t>
          </a:r>
          <a:endParaRPr lang="es-EC" sz="1200" dirty="0"/>
        </a:p>
      </dgm:t>
    </dgm:pt>
    <dgm:pt modelId="{0BF81FEC-A2F7-4136-9FE6-7BE746B68C8A}" type="parTrans" cxnId="{D2872249-49AE-41F5-89F9-B6F224291E46}">
      <dgm:prSet/>
      <dgm:spPr/>
      <dgm:t>
        <a:bodyPr/>
        <a:lstStyle/>
        <a:p>
          <a:endParaRPr lang="es-EC"/>
        </a:p>
      </dgm:t>
    </dgm:pt>
    <dgm:pt modelId="{9520481F-F1DC-451E-BA09-72A09B406268}" type="sibTrans" cxnId="{D2872249-49AE-41F5-89F9-B6F224291E46}">
      <dgm:prSet/>
      <dgm:spPr/>
      <dgm:t>
        <a:bodyPr/>
        <a:lstStyle/>
        <a:p>
          <a:endParaRPr lang="es-EC"/>
        </a:p>
      </dgm:t>
    </dgm:pt>
    <dgm:pt modelId="{2A39F643-8089-4121-9FD5-1E27A6A830F4}" type="pres">
      <dgm:prSet presAssocID="{A0A573ED-AA54-4C12-9AA9-2B6BBA776FE1}" presName="diagram" presStyleCnt="0">
        <dgm:presLayoutVars>
          <dgm:dir/>
          <dgm:resizeHandles val="exact"/>
        </dgm:presLayoutVars>
      </dgm:prSet>
      <dgm:spPr/>
      <dgm:t>
        <a:bodyPr/>
        <a:lstStyle/>
        <a:p>
          <a:endParaRPr lang="es-EC"/>
        </a:p>
      </dgm:t>
    </dgm:pt>
    <dgm:pt modelId="{36452C62-0153-4B19-9AF5-D2AFEAB313CD}" type="pres">
      <dgm:prSet presAssocID="{82BB7E4E-8AD1-45D9-8D12-B52CD2F6CDBD}" presName="node" presStyleLbl="node1" presStyleIdx="0" presStyleCnt="4" custScaleX="120468" custScaleY="113778" custLinFactNeighborX="957" custLinFactNeighborY="-44">
        <dgm:presLayoutVars>
          <dgm:bulletEnabled val="1"/>
        </dgm:presLayoutVars>
      </dgm:prSet>
      <dgm:spPr/>
      <dgm:t>
        <a:bodyPr/>
        <a:lstStyle/>
        <a:p>
          <a:endParaRPr lang="es-EC"/>
        </a:p>
      </dgm:t>
    </dgm:pt>
    <dgm:pt modelId="{B26E96F0-53F5-4B9E-A566-00FF2BA4B2A2}" type="pres">
      <dgm:prSet presAssocID="{89568689-BBC8-48D6-913F-AF2A2DD429FE}" presName="sibTrans" presStyleCnt="0"/>
      <dgm:spPr/>
    </dgm:pt>
    <dgm:pt modelId="{2B105AEC-AECA-43A2-97BA-4E5E6F002D76}" type="pres">
      <dgm:prSet presAssocID="{17D2DB1E-4239-41FA-81D1-B87AD977B0EA}" presName="node" presStyleLbl="node1" presStyleIdx="1" presStyleCnt="4" custScaleX="126984" custScaleY="107319">
        <dgm:presLayoutVars>
          <dgm:bulletEnabled val="1"/>
        </dgm:presLayoutVars>
      </dgm:prSet>
      <dgm:spPr/>
      <dgm:t>
        <a:bodyPr/>
        <a:lstStyle/>
        <a:p>
          <a:endParaRPr lang="es-EC"/>
        </a:p>
      </dgm:t>
    </dgm:pt>
    <dgm:pt modelId="{41218A9A-E80F-445B-95D9-DA421C8D1C7B}" type="pres">
      <dgm:prSet presAssocID="{73E6C670-B3DA-4A75-965F-1651BF6F7CC3}" presName="sibTrans" presStyleCnt="0"/>
      <dgm:spPr/>
    </dgm:pt>
    <dgm:pt modelId="{ABEF67F7-73F4-413E-8F48-06A72E5E4D27}" type="pres">
      <dgm:prSet presAssocID="{13041355-6150-4597-A398-2648BA744CD2}" presName="node" presStyleLbl="node1" presStyleIdx="2" presStyleCnt="4" custScaleX="119320" custScaleY="108095" custLinFactNeighborX="-10735" custLinFactNeighborY="-3945">
        <dgm:presLayoutVars>
          <dgm:bulletEnabled val="1"/>
        </dgm:presLayoutVars>
      </dgm:prSet>
      <dgm:spPr/>
      <dgm:t>
        <a:bodyPr/>
        <a:lstStyle/>
        <a:p>
          <a:endParaRPr lang="es-EC"/>
        </a:p>
      </dgm:t>
    </dgm:pt>
    <dgm:pt modelId="{F8B6FA40-2DC2-4219-9AF6-A06EEDB542E9}" type="pres">
      <dgm:prSet presAssocID="{607218D3-2B58-476D-A0F6-10E5F3E8EC45}" presName="sibTrans" presStyleCnt="0"/>
      <dgm:spPr/>
    </dgm:pt>
    <dgm:pt modelId="{0A2352FE-F50F-4D7D-B7A8-C493D628F66F}" type="pres">
      <dgm:prSet presAssocID="{B735E554-7652-43AC-9822-7BA6B8849933}" presName="node" presStyleLbl="node1" presStyleIdx="3" presStyleCnt="4" custScaleX="113312" custScaleY="104753" custLinFactNeighborX="7178" custLinFactNeighborY="-5616">
        <dgm:presLayoutVars>
          <dgm:bulletEnabled val="1"/>
        </dgm:presLayoutVars>
      </dgm:prSet>
      <dgm:spPr/>
      <dgm:t>
        <a:bodyPr/>
        <a:lstStyle/>
        <a:p>
          <a:endParaRPr lang="es-EC"/>
        </a:p>
      </dgm:t>
    </dgm:pt>
  </dgm:ptLst>
  <dgm:cxnLst>
    <dgm:cxn modelId="{B5CAE382-4D87-4DCA-B312-9094138E68E9}" type="presOf" srcId="{B735E554-7652-43AC-9822-7BA6B8849933}" destId="{0A2352FE-F50F-4D7D-B7A8-C493D628F66F}" srcOrd="0" destOrd="0" presId="urn:microsoft.com/office/officeart/2005/8/layout/default"/>
    <dgm:cxn modelId="{B1F52372-54B4-45D2-97A7-07D44EA1BFF8}" srcId="{B735E554-7652-43AC-9822-7BA6B8849933}" destId="{30367A4A-9A72-40A6-867D-132200B18777}" srcOrd="2" destOrd="0" parTransId="{BCAC3C95-0198-46F3-A70D-4EFE64A853AE}" sibTransId="{7EB19415-A911-4EFA-9EEE-99EFE7C457C7}"/>
    <dgm:cxn modelId="{54B9C07F-38E5-42B0-B8D9-3F1AE089638B}" srcId="{B735E554-7652-43AC-9822-7BA6B8849933}" destId="{1B164425-6216-4A73-A3E2-AD47D70630D3}" srcOrd="0" destOrd="0" parTransId="{9AB05DFD-F973-489F-A074-9EA6BBEBF9BC}" sibTransId="{B5A72626-8A4E-4182-B8A6-91A9C5D42F01}"/>
    <dgm:cxn modelId="{633C760B-B22D-456E-B2EF-3774A0EFA3A0}" type="presOf" srcId="{1B164425-6216-4A73-A3E2-AD47D70630D3}" destId="{0A2352FE-F50F-4D7D-B7A8-C493D628F66F}" srcOrd="0" destOrd="1" presId="urn:microsoft.com/office/officeart/2005/8/layout/default"/>
    <dgm:cxn modelId="{7D1DF2E2-B647-4352-9B1B-E685BC1AC0E3}" srcId="{B735E554-7652-43AC-9822-7BA6B8849933}" destId="{C10FD67E-EE02-4AE7-BBBC-2536216A355E}" srcOrd="1" destOrd="0" parTransId="{2FB8E942-2333-464B-91BE-AF2566AA893B}" sibTransId="{5E28F2BF-4970-421D-9A3F-5EADA249C9EA}"/>
    <dgm:cxn modelId="{03372ABE-2401-41F4-88E6-C7D86B6D1163}" srcId="{A0A573ED-AA54-4C12-9AA9-2B6BBA776FE1}" destId="{B735E554-7652-43AC-9822-7BA6B8849933}" srcOrd="3" destOrd="0" parTransId="{A6BB391F-C376-43E9-A9A9-674DEF73BD5B}" sibTransId="{1D441B8D-86DC-487D-BCCB-6DFB2B34C00C}"/>
    <dgm:cxn modelId="{5F82E1EF-74B8-489B-8C44-4A1481E79D4C}" srcId="{A0A573ED-AA54-4C12-9AA9-2B6BBA776FE1}" destId="{82BB7E4E-8AD1-45D9-8D12-B52CD2F6CDBD}" srcOrd="0" destOrd="0" parTransId="{5B315B93-A223-48B4-B6D1-55E0B6233771}" sibTransId="{89568689-BBC8-48D6-913F-AF2A2DD429FE}"/>
    <dgm:cxn modelId="{9878EB1B-5637-47EE-828F-A0BB5D65861E}" type="presOf" srcId="{72333BF9-052D-4133-818C-310F83CF4532}" destId="{2B105AEC-AECA-43A2-97BA-4E5E6F002D76}" srcOrd="0" destOrd="1" presId="urn:microsoft.com/office/officeart/2005/8/layout/default"/>
    <dgm:cxn modelId="{1C3ABC26-5B17-456C-8082-C372764A3E9F}" type="presOf" srcId="{869F62D9-2B97-4BC5-9830-67CC37154141}" destId="{ABEF67F7-73F4-413E-8F48-06A72E5E4D27}" srcOrd="0" destOrd="1" presId="urn:microsoft.com/office/officeart/2005/8/layout/default"/>
    <dgm:cxn modelId="{504566F1-BDDB-41BF-8F22-F7606CC4194B}" srcId="{13041355-6150-4597-A398-2648BA744CD2}" destId="{869F62D9-2B97-4BC5-9830-67CC37154141}" srcOrd="0" destOrd="0" parTransId="{C80869D5-98B2-4EB4-86E4-E8C73BCE616A}" sibTransId="{0FFD122C-92EE-445A-9DED-C7E21A0CBE98}"/>
    <dgm:cxn modelId="{03F9EA29-DC79-48A8-A9C3-D2D88FE5BA33}" type="presOf" srcId="{4488F0FA-5E11-4E70-A379-51BE87FB5DEA}" destId="{0A2352FE-F50F-4D7D-B7A8-C493D628F66F}" srcOrd="0" destOrd="6" presId="urn:microsoft.com/office/officeart/2005/8/layout/default"/>
    <dgm:cxn modelId="{15219EC0-5D87-4494-BFA4-32DF840DE4E0}" srcId="{B735E554-7652-43AC-9822-7BA6B8849933}" destId="{58113770-D437-48A6-B625-AB42353F7B35}" srcOrd="3" destOrd="0" parTransId="{794947B2-2801-4CE2-A733-87356D578A87}" sibTransId="{492B3E27-09FC-4CF8-AECC-83164DF30525}"/>
    <dgm:cxn modelId="{BBC2C307-70E6-47EB-9A13-B59F0627892C}" type="presOf" srcId="{C10FD67E-EE02-4AE7-BBBC-2536216A355E}" destId="{0A2352FE-F50F-4D7D-B7A8-C493D628F66F}" srcOrd="0" destOrd="2" presId="urn:microsoft.com/office/officeart/2005/8/layout/default"/>
    <dgm:cxn modelId="{1F6A99CA-4EC3-40C0-A35A-05F60C40C6D4}" srcId="{A0A573ED-AA54-4C12-9AA9-2B6BBA776FE1}" destId="{17D2DB1E-4239-41FA-81D1-B87AD977B0EA}" srcOrd="1" destOrd="0" parTransId="{7B1C6119-AE0C-4B55-A145-BB335E76D90A}" sibTransId="{73E6C670-B3DA-4A75-965F-1651BF6F7CC3}"/>
    <dgm:cxn modelId="{D2872249-49AE-41F5-89F9-B6F224291E46}" srcId="{B735E554-7652-43AC-9822-7BA6B8849933}" destId="{FA2CC764-4CB9-4561-A50F-7B610E779A0E}" srcOrd="6" destOrd="0" parTransId="{0BF81FEC-A2F7-4136-9FE6-7BE746B68C8A}" sibTransId="{9520481F-F1DC-451E-BA09-72A09B406268}"/>
    <dgm:cxn modelId="{0F57737E-0A1A-4D1E-AE19-0164FBDAD0F3}" srcId="{B735E554-7652-43AC-9822-7BA6B8849933}" destId="{8420E9CA-DC75-4889-A34A-C9508A24DF83}" srcOrd="4" destOrd="0" parTransId="{6F378941-8DA4-4B36-959F-3F2EE8D8D9F8}" sibTransId="{46962A5B-5E01-4FD5-AB4A-543AE0923336}"/>
    <dgm:cxn modelId="{AA57B9AD-52F0-4795-83CD-44872CE2D881}" type="presOf" srcId="{A0A573ED-AA54-4C12-9AA9-2B6BBA776FE1}" destId="{2A39F643-8089-4121-9FD5-1E27A6A830F4}" srcOrd="0" destOrd="0" presId="urn:microsoft.com/office/officeart/2005/8/layout/default"/>
    <dgm:cxn modelId="{D0E31EC2-08B0-4320-839F-AC947E13165D}" srcId="{17D2DB1E-4239-41FA-81D1-B87AD977B0EA}" destId="{72333BF9-052D-4133-818C-310F83CF4532}" srcOrd="0" destOrd="0" parTransId="{DEEDA302-693A-4945-AACC-10891A60B05F}" sibTransId="{2D801608-859C-4716-988E-929DBDE6C2A4}"/>
    <dgm:cxn modelId="{02570606-9395-416A-9BCD-416632B7EC68}" type="presOf" srcId="{8420E9CA-DC75-4889-A34A-C9508A24DF83}" destId="{0A2352FE-F50F-4D7D-B7A8-C493D628F66F}" srcOrd="0" destOrd="5" presId="urn:microsoft.com/office/officeart/2005/8/layout/default"/>
    <dgm:cxn modelId="{FDFD22F7-3944-4E2C-A5F8-7D8675649E4C}" type="presOf" srcId="{13041355-6150-4597-A398-2648BA744CD2}" destId="{ABEF67F7-73F4-413E-8F48-06A72E5E4D27}" srcOrd="0" destOrd="0" presId="urn:microsoft.com/office/officeart/2005/8/layout/default"/>
    <dgm:cxn modelId="{57372375-074D-461E-BDC9-62DB598ED0B3}" srcId="{A0A573ED-AA54-4C12-9AA9-2B6BBA776FE1}" destId="{13041355-6150-4597-A398-2648BA744CD2}" srcOrd="2" destOrd="0" parTransId="{0D998253-FB62-4CF4-8F98-02E6712CC15F}" sibTransId="{607218D3-2B58-476D-A0F6-10E5F3E8EC45}"/>
    <dgm:cxn modelId="{15F0F6F4-00B0-4889-B200-D687B3708C11}" type="presOf" srcId="{30367A4A-9A72-40A6-867D-132200B18777}" destId="{0A2352FE-F50F-4D7D-B7A8-C493D628F66F}" srcOrd="0" destOrd="3" presId="urn:microsoft.com/office/officeart/2005/8/layout/default"/>
    <dgm:cxn modelId="{46EEA6A3-7310-48B5-ACA9-2B2873731D31}" type="presOf" srcId="{82BB7E4E-8AD1-45D9-8D12-B52CD2F6CDBD}" destId="{36452C62-0153-4B19-9AF5-D2AFEAB313CD}" srcOrd="0" destOrd="0" presId="urn:microsoft.com/office/officeart/2005/8/layout/default"/>
    <dgm:cxn modelId="{5C694AE9-644C-426E-BF41-E5EEFDB42B69}" type="presOf" srcId="{17D2DB1E-4239-41FA-81D1-B87AD977B0EA}" destId="{2B105AEC-AECA-43A2-97BA-4E5E6F002D76}" srcOrd="0" destOrd="0" presId="urn:microsoft.com/office/officeart/2005/8/layout/default"/>
    <dgm:cxn modelId="{CCA52356-D610-4AAB-B75A-B0CE9F645140}" srcId="{B735E554-7652-43AC-9822-7BA6B8849933}" destId="{4488F0FA-5E11-4E70-A379-51BE87FB5DEA}" srcOrd="5" destOrd="0" parTransId="{AA3FC24A-0426-4936-8D06-162F0EB53662}" sibTransId="{8A2FD9D4-D690-4550-9287-75618B73D1E6}"/>
    <dgm:cxn modelId="{E7A456DF-6326-42B3-BA40-3E7E665863E8}" type="presOf" srcId="{58113770-D437-48A6-B625-AB42353F7B35}" destId="{0A2352FE-F50F-4D7D-B7A8-C493D628F66F}" srcOrd="0" destOrd="4" presId="urn:microsoft.com/office/officeart/2005/8/layout/default"/>
    <dgm:cxn modelId="{C3570EBB-1E7D-44EF-A122-D07EC036FFC9}" type="presOf" srcId="{FA2CC764-4CB9-4561-A50F-7B610E779A0E}" destId="{0A2352FE-F50F-4D7D-B7A8-C493D628F66F}" srcOrd="0" destOrd="7" presId="urn:microsoft.com/office/officeart/2005/8/layout/default"/>
    <dgm:cxn modelId="{81A053F4-1041-48F3-B17F-699283D24D4F}" type="presParOf" srcId="{2A39F643-8089-4121-9FD5-1E27A6A830F4}" destId="{36452C62-0153-4B19-9AF5-D2AFEAB313CD}" srcOrd="0" destOrd="0" presId="urn:microsoft.com/office/officeart/2005/8/layout/default"/>
    <dgm:cxn modelId="{F7C562DD-43DC-46F3-8C76-5BC7A60C488F}" type="presParOf" srcId="{2A39F643-8089-4121-9FD5-1E27A6A830F4}" destId="{B26E96F0-53F5-4B9E-A566-00FF2BA4B2A2}" srcOrd="1" destOrd="0" presId="urn:microsoft.com/office/officeart/2005/8/layout/default"/>
    <dgm:cxn modelId="{5D08247C-5D90-4BDB-8F24-4EE1DC3AE3AA}" type="presParOf" srcId="{2A39F643-8089-4121-9FD5-1E27A6A830F4}" destId="{2B105AEC-AECA-43A2-97BA-4E5E6F002D76}" srcOrd="2" destOrd="0" presId="urn:microsoft.com/office/officeart/2005/8/layout/default"/>
    <dgm:cxn modelId="{BE0454EC-7CF7-4172-88B6-6B44940B57AB}" type="presParOf" srcId="{2A39F643-8089-4121-9FD5-1E27A6A830F4}" destId="{41218A9A-E80F-445B-95D9-DA421C8D1C7B}" srcOrd="3" destOrd="0" presId="urn:microsoft.com/office/officeart/2005/8/layout/default"/>
    <dgm:cxn modelId="{6BCE2DE3-E059-4C4E-92AC-E520B47764C7}" type="presParOf" srcId="{2A39F643-8089-4121-9FD5-1E27A6A830F4}" destId="{ABEF67F7-73F4-413E-8F48-06A72E5E4D27}" srcOrd="4" destOrd="0" presId="urn:microsoft.com/office/officeart/2005/8/layout/default"/>
    <dgm:cxn modelId="{70EA5A10-BA67-4958-B645-73B2E494829E}" type="presParOf" srcId="{2A39F643-8089-4121-9FD5-1E27A6A830F4}" destId="{F8B6FA40-2DC2-4219-9AF6-A06EEDB542E9}" srcOrd="5" destOrd="0" presId="urn:microsoft.com/office/officeart/2005/8/layout/default"/>
    <dgm:cxn modelId="{723CCABB-51E9-4E6F-8E99-FCCF5B2F8394}" type="presParOf" srcId="{2A39F643-8089-4121-9FD5-1E27A6A830F4}" destId="{0A2352FE-F50F-4D7D-B7A8-C493D628F66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BD8D16-B08D-41BB-A266-D17997214159}" type="doc">
      <dgm:prSet loTypeId="urn:microsoft.com/office/officeart/2005/8/layout/pList1" loCatId="list" qsTypeId="urn:microsoft.com/office/officeart/2005/8/quickstyle/simple3" qsCatId="simple" csTypeId="urn:microsoft.com/office/officeart/2005/8/colors/colorful1" csCatId="colorful" phldr="1"/>
      <dgm:spPr/>
      <dgm:t>
        <a:bodyPr/>
        <a:lstStyle/>
        <a:p>
          <a:endParaRPr lang="es-EC"/>
        </a:p>
      </dgm:t>
    </dgm:pt>
    <dgm:pt modelId="{102B2C48-5C47-4C06-873A-4635430CB07F}">
      <dgm:prSet phldrT="[Texto]"/>
      <dgm:spPr/>
      <dgm:t>
        <a:bodyPr/>
        <a:lstStyle/>
        <a:p>
          <a:r>
            <a:rPr lang="es-EC" dirty="0" smtClean="0"/>
            <a:t>SALUD S.A.</a:t>
          </a:r>
          <a:endParaRPr lang="es-EC" dirty="0"/>
        </a:p>
      </dgm:t>
    </dgm:pt>
    <dgm:pt modelId="{1165A779-1E06-429B-AC3B-4860B8D452AE}" type="parTrans" cxnId="{B331CDB6-19D6-47B6-9826-D7D097074B8D}">
      <dgm:prSet/>
      <dgm:spPr/>
      <dgm:t>
        <a:bodyPr/>
        <a:lstStyle/>
        <a:p>
          <a:endParaRPr lang="es-EC"/>
        </a:p>
      </dgm:t>
    </dgm:pt>
    <dgm:pt modelId="{E33D57AB-DACB-4CEF-ADEB-C3599203DF36}" type="sibTrans" cxnId="{B331CDB6-19D6-47B6-9826-D7D097074B8D}">
      <dgm:prSet/>
      <dgm:spPr/>
      <dgm:t>
        <a:bodyPr/>
        <a:lstStyle/>
        <a:p>
          <a:endParaRPr lang="es-EC"/>
        </a:p>
      </dgm:t>
    </dgm:pt>
    <dgm:pt modelId="{92360D8D-8D2B-45D8-8538-4972F780AD16}">
      <dgm:prSet phldrT="[Texto]"/>
      <dgm:spPr/>
      <dgm:t>
        <a:bodyPr/>
        <a:lstStyle/>
        <a:p>
          <a:r>
            <a:rPr lang="es-EC" dirty="0" smtClean="0"/>
            <a:t>BMI</a:t>
          </a:r>
          <a:endParaRPr lang="es-EC" dirty="0"/>
        </a:p>
      </dgm:t>
    </dgm:pt>
    <dgm:pt modelId="{CDC13827-A101-4601-8537-DB9F9B8320FB}" type="parTrans" cxnId="{9B8827A1-B71B-4805-9355-A98CC30874A4}">
      <dgm:prSet/>
      <dgm:spPr/>
      <dgm:t>
        <a:bodyPr/>
        <a:lstStyle/>
        <a:p>
          <a:endParaRPr lang="es-EC"/>
        </a:p>
      </dgm:t>
    </dgm:pt>
    <dgm:pt modelId="{6E005331-1755-42E1-80B8-7B6CDAF7F383}" type="sibTrans" cxnId="{9B8827A1-B71B-4805-9355-A98CC30874A4}">
      <dgm:prSet/>
      <dgm:spPr/>
      <dgm:t>
        <a:bodyPr/>
        <a:lstStyle/>
        <a:p>
          <a:endParaRPr lang="es-EC"/>
        </a:p>
      </dgm:t>
    </dgm:pt>
    <dgm:pt modelId="{BB87461A-806A-4171-9E59-801031D08A55}">
      <dgm:prSet/>
      <dgm:spPr/>
      <dgm:t>
        <a:bodyPr/>
        <a:lstStyle/>
        <a:p>
          <a:r>
            <a:rPr lang="es-EC" smtClean="0"/>
            <a:t>ECUASANITAS</a:t>
          </a:r>
          <a:endParaRPr lang="es-EC"/>
        </a:p>
      </dgm:t>
    </dgm:pt>
    <dgm:pt modelId="{ADA4CB76-CB5C-4B2A-956A-87A4AA7EA48A}" type="parTrans" cxnId="{4B000996-DC38-4C35-B1DE-E58F1526883A}">
      <dgm:prSet/>
      <dgm:spPr/>
      <dgm:t>
        <a:bodyPr/>
        <a:lstStyle/>
        <a:p>
          <a:endParaRPr lang="es-EC"/>
        </a:p>
      </dgm:t>
    </dgm:pt>
    <dgm:pt modelId="{1F6140D0-373D-4135-A97B-D4813DA07C65}" type="sibTrans" cxnId="{4B000996-DC38-4C35-B1DE-E58F1526883A}">
      <dgm:prSet/>
      <dgm:spPr/>
      <dgm:t>
        <a:bodyPr/>
        <a:lstStyle/>
        <a:p>
          <a:endParaRPr lang="es-EC"/>
        </a:p>
      </dgm:t>
    </dgm:pt>
    <dgm:pt modelId="{DEE1F6C1-6612-416F-A981-684A4F432C53}">
      <dgm:prSet/>
      <dgm:spPr/>
      <dgm:t>
        <a:bodyPr/>
        <a:lstStyle/>
        <a:p>
          <a:r>
            <a:rPr lang="es-EC" smtClean="0"/>
            <a:t>HUMANA S.A.</a:t>
          </a:r>
          <a:endParaRPr lang="es-EC"/>
        </a:p>
      </dgm:t>
    </dgm:pt>
    <dgm:pt modelId="{6CDE0AE7-C377-4204-AE80-350178AA1F7F}" type="parTrans" cxnId="{130BC4F8-CA06-48BB-95FA-3DE2B0185527}">
      <dgm:prSet/>
      <dgm:spPr/>
      <dgm:t>
        <a:bodyPr/>
        <a:lstStyle/>
        <a:p>
          <a:endParaRPr lang="es-EC"/>
        </a:p>
      </dgm:t>
    </dgm:pt>
    <dgm:pt modelId="{C7B394A6-FD08-4F05-88A9-D10458F92160}" type="sibTrans" cxnId="{130BC4F8-CA06-48BB-95FA-3DE2B0185527}">
      <dgm:prSet/>
      <dgm:spPr/>
      <dgm:t>
        <a:bodyPr/>
        <a:lstStyle/>
        <a:p>
          <a:endParaRPr lang="es-EC"/>
        </a:p>
      </dgm:t>
    </dgm:pt>
    <dgm:pt modelId="{1FCAA16E-D9B3-4DF8-B433-BA4A5F9D8A60}">
      <dgm:prSet/>
      <dgm:spPr/>
      <dgm:t>
        <a:bodyPr/>
        <a:lstStyle/>
        <a:p>
          <a:r>
            <a:rPr lang="es-EC" smtClean="0"/>
            <a:t>INTERLAB</a:t>
          </a:r>
          <a:endParaRPr lang="es-EC"/>
        </a:p>
      </dgm:t>
    </dgm:pt>
    <dgm:pt modelId="{2DDBCB37-CB21-447A-8837-437EB16053C2}" type="parTrans" cxnId="{819A2734-5888-4941-B4F4-3C6117C3978D}">
      <dgm:prSet/>
      <dgm:spPr/>
      <dgm:t>
        <a:bodyPr/>
        <a:lstStyle/>
        <a:p>
          <a:endParaRPr lang="es-EC"/>
        </a:p>
      </dgm:t>
    </dgm:pt>
    <dgm:pt modelId="{9C816CBF-D0ED-4DF0-9F96-5FD10749A0FE}" type="sibTrans" cxnId="{819A2734-5888-4941-B4F4-3C6117C3978D}">
      <dgm:prSet/>
      <dgm:spPr/>
      <dgm:t>
        <a:bodyPr/>
        <a:lstStyle/>
        <a:p>
          <a:endParaRPr lang="es-EC"/>
        </a:p>
      </dgm:t>
    </dgm:pt>
    <dgm:pt modelId="{ABD70D3F-D952-4E5C-AA7A-372666D7C83F}">
      <dgm:prSet/>
      <dgm:spPr/>
      <dgm:t>
        <a:bodyPr/>
        <a:lstStyle/>
        <a:p>
          <a:r>
            <a:rPr lang="es-EC" smtClean="0"/>
            <a:t>AMEDEX</a:t>
          </a:r>
          <a:endParaRPr lang="es-EC"/>
        </a:p>
      </dgm:t>
    </dgm:pt>
    <dgm:pt modelId="{1CDF5EB0-EEC9-4A4F-8961-71982B081088}" type="parTrans" cxnId="{EB2BA831-95D5-40A8-B276-CD182895FEB6}">
      <dgm:prSet/>
      <dgm:spPr/>
      <dgm:t>
        <a:bodyPr/>
        <a:lstStyle/>
        <a:p>
          <a:endParaRPr lang="es-EC"/>
        </a:p>
      </dgm:t>
    </dgm:pt>
    <dgm:pt modelId="{11869860-9A1C-41F4-A5E3-327143C58623}" type="sibTrans" cxnId="{EB2BA831-95D5-40A8-B276-CD182895FEB6}">
      <dgm:prSet/>
      <dgm:spPr/>
      <dgm:t>
        <a:bodyPr/>
        <a:lstStyle/>
        <a:p>
          <a:endParaRPr lang="es-EC"/>
        </a:p>
      </dgm:t>
    </dgm:pt>
    <dgm:pt modelId="{2DB7E9FF-C49F-405C-A008-F729FE5997DA}">
      <dgm:prSet/>
      <dgm:spPr/>
      <dgm:t>
        <a:bodyPr/>
        <a:lstStyle/>
        <a:p>
          <a:r>
            <a:rPr lang="es-EC" dirty="0" smtClean="0"/>
            <a:t>CRUZBLANCA</a:t>
          </a:r>
          <a:endParaRPr lang="es-EC" dirty="0"/>
        </a:p>
      </dgm:t>
    </dgm:pt>
    <dgm:pt modelId="{6084D5AA-2952-415A-A562-7526DCF3E573}" type="parTrans" cxnId="{46C346E6-E3AD-45E2-AC5A-8537B2A1F43A}">
      <dgm:prSet/>
      <dgm:spPr/>
      <dgm:t>
        <a:bodyPr/>
        <a:lstStyle/>
        <a:p>
          <a:endParaRPr lang="es-EC"/>
        </a:p>
      </dgm:t>
    </dgm:pt>
    <dgm:pt modelId="{BAFF84F7-9BC7-4D26-81C7-E4D91DC54712}" type="sibTrans" cxnId="{46C346E6-E3AD-45E2-AC5A-8537B2A1F43A}">
      <dgm:prSet/>
      <dgm:spPr/>
      <dgm:t>
        <a:bodyPr/>
        <a:lstStyle/>
        <a:p>
          <a:endParaRPr lang="es-EC"/>
        </a:p>
      </dgm:t>
    </dgm:pt>
    <dgm:pt modelId="{7204260E-A65C-4111-B5AF-C0B4831E9F4D}">
      <dgm:prSet/>
      <dgm:spPr/>
      <dgm:t>
        <a:bodyPr/>
        <a:lstStyle/>
        <a:p>
          <a:r>
            <a:rPr lang="es-EC" smtClean="0"/>
            <a:t>MEDICALFE</a:t>
          </a:r>
          <a:endParaRPr lang="es-EC"/>
        </a:p>
      </dgm:t>
    </dgm:pt>
    <dgm:pt modelId="{26188F62-5327-4B7F-B8C9-23DCFCEECD66}" type="parTrans" cxnId="{F62D2947-CA16-45E6-B6C7-90089573FE65}">
      <dgm:prSet/>
      <dgm:spPr/>
      <dgm:t>
        <a:bodyPr/>
        <a:lstStyle/>
        <a:p>
          <a:endParaRPr lang="es-EC"/>
        </a:p>
      </dgm:t>
    </dgm:pt>
    <dgm:pt modelId="{E219FC77-5D28-4186-876D-E6E284EC052F}" type="sibTrans" cxnId="{F62D2947-CA16-45E6-B6C7-90089573FE65}">
      <dgm:prSet/>
      <dgm:spPr/>
      <dgm:t>
        <a:bodyPr/>
        <a:lstStyle/>
        <a:p>
          <a:endParaRPr lang="es-EC"/>
        </a:p>
      </dgm:t>
    </dgm:pt>
    <dgm:pt modelId="{3243E788-E8CD-49ED-832D-6BFD4B73B626}">
      <dgm:prSet/>
      <dgm:spPr/>
      <dgm:t>
        <a:bodyPr/>
        <a:lstStyle/>
        <a:p>
          <a:r>
            <a:rPr lang="es-EC" smtClean="0"/>
            <a:t>INMEDICAL</a:t>
          </a:r>
          <a:endParaRPr lang="es-EC"/>
        </a:p>
      </dgm:t>
    </dgm:pt>
    <dgm:pt modelId="{86A2CC37-A9EA-43FC-B09B-A513D9A92412}" type="parTrans" cxnId="{E55103CD-ABC6-422F-ACB2-38FC20DF16C1}">
      <dgm:prSet/>
      <dgm:spPr/>
      <dgm:t>
        <a:bodyPr/>
        <a:lstStyle/>
        <a:p>
          <a:endParaRPr lang="es-EC"/>
        </a:p>
      </dgm:t>
    </dgm:pt>
    <dgm:pt modelId="{A2F7C4D9-2CFE-41DF-8B3D-A293DD164836}" type="sibTrans" cxnId="{E55103CD-ABC6-422F-ACB2-38FC20DF16C1}">
      <dgm:prSet/>
      <dgm:spPr/>
      <dgm:t>
        <a:bodyPr/>
        <a:lstStyle/>
        <a:p>
          <a:endParaRPr lang="es-EC"/>
        </a:p>
      </dgm:t>
    </dgm:pt>
    <dgm:pt modelId="{CA52DC71-298B-4971-94F1-6B834852694B}" type="pres">
      <dgm:prSet presAssocID="{60BD8D16-B08D-41BB-A266-D17997214159}" presName="Name0" presStyleCnt="0">
        <dgm:presLayoutVars>
          <dgm:dir/>
          <dgm:resizeHandles val="exact"/>
        </dgm:presLayoutVars>
      </dgm:prSet>
      <dgm:spPr/>
      <dgm:t>
        <a:bodyPr/>
        <a:lstStyle/>
        <a:p>
          <a:endParaRPr lang="es-EC"/>
        </a:p>
      </dgm:t>
    </dgm:pt>
    <dgm:pt modelId="{BF4F50FA-3381-4017-8BE9-F5F36725FFF0}" type="pres">
      <dgm:prSet presAssocID="{102B2C48-5C47-4C06-873A-4635430CB07F}" presName="compNode" presStyleCnt="0"/>
      <dgm:spPr/>
    </dgm:pt>
    <dgm:pt modelId="{96425A88-1F8D-4A95-8B97-C7549737DFB5}" type="pres">
      <dgm:prSet presAssocID="{102B2C48-5C47-4C06-873A-4635430CB07F}" presName="pictRect" presStyleLbl="node1" presStyleIdx="0" presStyleCnt="9"/>
      <dgm:spPr>
        <a:blipFill rotWithShape="1">
          <a:blip xmlns:r="http://schemas.openxmlformats.org/officeDocument/2006/relationships" r:embed="rId1"/>
          <a:stretch>
            <a:fillRect/>
          </a:stretch>
        </a:blipFill>
      </dgm:spPr>
    </dgm:pt>
    <dgm:pt modelId="{C29B0764-747E-4B4C-BC8E-828C720B6E3E}" type="pres">
      <dgm:prSet presAssocID="{102B2C48-5C47-4C06-873A-4635430CB07F}" presName="textRect" presStyleLbl="revTx" presStyleIdx="0" presStyleCnt="9">
        <dgm:presLayoutVars>
          <dgm:bulletEnabled val="1"/>
        </dgm:presLayoutVars>
      </dgm:prSet>
      <dgm:spPr/>
      <dgm:t>
        <a:bodyPr/>
        <a:lstStyle/>
        <a:p>
          <a:endParaRPr lang="es-EC"/>
        </a:p>
      </dgm:t>
    </dgm:pt>
    <dgm:pt modelId="{BFDE875A-1330-40D8-88E6-453AFB6673FA}" type="pres">
      <dgm:prSet presAssocID="{E33D57AB-DACB-4CEF-ADEB-C3599203DF36}" presName="sibTrans" presStyleLbl="sibTrans2D1" presStyleIdx="0" presStyleCnt="0"/>
      <dgm:spPr/>
      <dgm:t>
        <a:bodyPr/>
        <a:lstStyle/>
        <a:p>
          <a:endParaRPr lang="es-EC"/>
        </a:p>
      </dgm:t>
    </dgm:pt>
    <dgm:pt modelId="{18B44018-310C-4948-A1A1-0B0B0CAA3778}" type="pres">
      <dgm:prSet presAssocID="{92360D8D-8D2B-45D8-8538-4972F780AD16}" presName="compNode" presStyleCnt="0"/>
      <dgm:spPr/>
    </dgm:pt>
    <dgm:pt modelId="{F7C016BA-5861-43EF-B1DC-251EDC52C31C}" type="pres">
      <dgm:prSet presAssocID="{92360D8D-8D2B-45D8-8538-4972F780AD16}" presName="pictRect" presStyleLbl="node1" presStyleIdx="1" presStyleCnt="9"/>
      <dgm:spPr>
        <a:blipFill rotWithShape="1">
          <a:blip xmlns:r="http://schemas.openxmlformats.org/officeDocument/2006/relationships" r:embed="rId2"/>
          <a:stretch>
            <a:fillRect/>
          </a:stretch>
        </a:blipFill>
      </dgm:spPr>
    </dgm:pt>
    <dgm:pt modelId="{1ECCA86D-E3E3-4B45-9727-FEC469559966}" type="pres">
      <dgm:prSet presAssocID="{92360D8D-8D2B-45D8-8538-4972F780AD16}" presName="textRect" presStyleLbl="revTx" presStyleIdx="1" presStyleCnt="9">
        <dgm:presLayoutVars>
          <dgm:bulletEnabled val="1"/>
        </dgm:presLayoutVars>
      </dgm:prSet>
      <dgm:spPr/>
      <dgm:t>
        <a:bodyPr/>
        <a:lstStyle/>
        <a:p>
          <a:endParaRPr lang="es-EC"/>
        </a:p>
      </dgm:t>
    </dgm:pt>
    <dgm:pt modelId="{32B4BD1C-1F79-4C9F-8C39-E3FD2D6F8A0A}" type="pres">
      <dgm:prSet presAssocID="{6E005331-1755-42E1-80B8-7B6CDAF7F383}" presName="sibTrans" presStyleLbl="sibTrans2D1" presStyleIdx="0" presStyleCnt="0"/>
      <dgm:spPr/>
      <dgm:t>
        <a:bodyPr/>
        <a:lstStyle/>
        <a:p>
          <a:endParaRPr lang="es-EC"/>
        </a:p>
      </dgm:t>
    </dgm:pt>
    <dgm:pt modelId="{EA3C51C7-6A04-4322-82CD-E37BE4FB130A}" type="pres">
      <dgm:prSet presAssocID="{BB87461A-806A-4171-9E59-801031D08A55}" presName="compNode" presStyleCnt="0"/>
      <dgm:spPr/>
    </dgm:pt>
    <dgm:pt modelId="{62ABBBCA-497B-4205-9DFC-D7E07A9771DE}" type="pres">
      <dgm:prSet presAssocID="{BB87461A-806A-4171-9E59-801031D08A55}" presName="pictRect" presStyleLbl="node1" presStyleIdx="2" presStyleCnt="9"/>
      <dgm:spPr>
        <a:blipFill rotWithShape="1">
          <a:blip xmlns:r="http://schemas.openxmlformats.org/officeDocument/2006/relationships" r:embed="rId3"/>
          <a:stretch>
            <a:fillRect/>
          </a:stretch>
        </a:blipFill>
      </dgm:spPr>
    </dgm:pt>
    <dgm:pt modelId="{724CB6AB-D3F0-461B-B1BF-AFB379D151CD}" type="pres">
      <dgm:prSet presAssocID="{BB87461A-806A-4171-9E59-801031D08A55}" presName="textRect" presStyleLbl="revTx" presStyleIdx="2" presStyleCnt="9">
        <dgm:presLayoutVars>
          <dgm:bulletEnabled val="1"/>
        </dgm:presLayoutVars>
      </dgm:prSet>
      <dgm:spPr/>
      <dgm:t>
        <a:bodyPr/>
        <a:lstStyle/>
        <a:p>
          <a:endParaRPr lang="es-EC"/>
        </a:p>
      </dgm:t>
    </dgm:pt>
    <dgm:pt modelId="{2BA5C85B-2A73-41D2-9E50-79E07A071623}" type="pres">
      <dgm:prSet presAssocID="{1F6140D0-373D-4135-A97B-D4813DA07C65}" presName="sibTrans" presStyleLbl="sibTrans2D1" presStyleIdx="0" presStyleCnt="0"/>
      <dgm:spPr/>
      <dgm:t>
        <a:bodyPr/>
        <a:lstStyle/>
        <a:p>
          <a:endParaRPr lang="es-EC"/>
        </a:p>
      </dgm:t>
    </dgm:pt>
    <dgm:pt modelId="{4C238232-879A-4651-8895-255F796E7541}" type="pres">
      <dgm:prSet presAssocID="{DEE1F6C1-6612-416F-A981-684A4F432C53}" presName="compNode" presStyleCnt="0"/>
      <dgm:spPr/>
    </dgm:pt>
    <dgm:pt modelId="{5168459C-400D-4237-8657-36DB7C0F990A}" type="pres">
      <dgm:prSet presAssocID="{DEE1F6C1-6612-416F-A981-684A4F432C53}" presName="pictRect" presStyleLbl="node1" presStyleIdx="3" presStyleCnt="9"/>
      <dgm:spPr>
        <a:blipFill rotWithShape="1">
          <a:blip xmlns:r="http://schemas.openxmlformats.org/officeDocument/2006/relationships" r:embed="rId4"/>
          <a:stretch>
            <a:fillRect/>
          </a:stretch>
        </a:blipFill>
      </dgm:spPr>
    </dgm:pt>
    <dgm:pt modelId="{C0796080-360B-46AD-BF1F-2DC838BCBE44}" type="pres">
      <dgm:prSet presAssocID="{DEE1F6C1-6612-416F-A981-684A4F432C53}" presName="textRect" presStyleLbl="revTx" presStyleIdx="3" presStyleCnt="9">
        <dgm:presLayoutVars>
          <dgm:bulletEnabled val="1"/>
        </dgm:presLayoutVars>
      </dgm:prSet>
      <dgm:spPr/>
      <dgm:t>
        <a:bodyPr/>
        <a:lstStyle/>
        <a:p>
          <a:endParaRPr lang="es-EC"/>
        </a:p>
      </dgm:t>
    </dgm:pt>
    <dgm:pt modelId="{DF56D436-0073-40BA-8CE1-C5D82C97CB19}" type="pres">
      <dgm:prSet presAssocID="{C7B394A6-FD08-4F05-88A9-D10458F92160}" presName="sibTrans" presStyleLbl="sibTrans2D1" presStyleIdx="0" presStyleCnt="0"/>
      <dgm:spPr/>
      <dgm:t>
        <a:bodyPr/>
        <a:lstStyle/>
        <a:p>
          <a:endParaRPr lang="es-EC"/>
        </a:p>
      </dgm:t>
    </dgm:pt>
    <dgm:pt modelId="{8A9D112B-20FE-43F7-9AFB-B79D22ABF9F5}" type="pres">
      <dgm:prSet presAssocID="{1FCAA16E-D9B3-4DF8-B433-BA4A5F9D8A60}" presName="compNode" presStyleCnt="0"/>
      <dgm:spPr/>
    </dgm:pt>
    <dgm:pt modelId="{29C1CBBF-E280-4ED0-B75E-C19522B0AC1F}" type="pres">
      <dgm:prSet presAssocID="{1FCAA16E-D9B3-4DF8-B433-BA4A5F9D8A60}" presName="pictRect" presStyleLbl="node1" presStyleIdx="4" presStyleCnt="9"/>
      <dgm:spPr>
        <a:blipFill rotWithShape="1">
          <a:blip xmlns:r="http://schemas.openxmlformats.org/officeDocument/2006/relationships" r:embed="rId5"/>
          <a:stretch>
            <a:fillRect/>
          </a:stretch>
        </a:blipFill>
      </dgm:spPr>
    </dgm:pt>
    <dgm:pt modelId="{E9D5C1FC-796B-41F1-ADA0-190E7C6E2DD0}" type="pres">
      <dgm:prSet presAssocID="{1FCAA16E-D9B3-4DF8-B433-BA4A5F9D8A60}" presName="textRect" presStyleLbl="revTx" presStyleIdx="4" presStyleCnt="9">
        <dgm:presLayoutVars>
          <dgm:bulletEnabled val="1"/>
        </dgm:presLayoutVars>
      </dgm:prSet>
      <dgm:spPr/>
      <dgm:t>
        <a:bodyPr/>
        <a:lstStyle/>
        <a:p>
          <a:endParaRPr lang="es-EC"/>
        </a:p>
      </dgm:t>
    </dgm:pt>
    <dgm:pt modelId="{59CDBB6B-AE3D-4C00-97A8-3405C3211A50}" type="pres">
      <dgm:prSet presAssocID="{9C816CBF-D0ED-4DF0-9F96-5FD10749A0FE}" presName="sibTrans" presStyleLbl="sibTrans2D1" presStyleIdx="0" presStyleCnt="0"/>
      <dgm:spPr/>
      <dgm:t>
        <a:bodyPr/>
        <a:lstStyle/>
        <a:p>
          <a:endParaRPr lang="es-EC"/>
        </a:p>
      </dgm:t>
    </dgm:pt>
    <dgm:pt modelId="{F1391B32-3914-4B6B-803F-B045060BFA04}" type="pres">
      <dgm:prSet presAssocID="{ABD70D3F-D952-4E5C-AA7A-372666D7C83F}" presName="compNode" presStyleCnt="0"/>
      <dgm:spPr/>
    </dgm:pt>
    <dgm:pt modelId="{F35885B8-685F-4DB8-96EB-9EB3BBE6F6BA}" type="pres">
      <dgm:prSet presAssocID="{ABD70D3F-D952-4E5C-AA7A-372666D7C83F}" presName="pictRect" presStyleLbl="node1" presStyleIdx="5" presStyleCnt="9"/>
      <dgm:spPr>
        <a:blipFill rotWithShape="1">
          <a:blip xmlns:r="http://schemas.openxmlformats.org/officeDocument/2006/relationships" r:embed="rId6"/>
          <a:stretch>
            <a:fillRect/>
          </a:stretch>
        </a:blipFill>
      </dgm:spPr>
    </dgm:pt>
    <dgm:pt modelId="{6EC0C75E-DCB8-4028-ADAF-72D22282BDD5}" type="pres">
      <dgm:prSet presAssocID="{ABD70D3F-D952-4E5C-AA7A-372666D7C83F}" presName="textRect" presStyleLbl="revTx" presStyleIdx="5" presStyleCnt="9">
        <dgm:presLayoutVars>
          <dgm:bulletEnabled val="1"/>
        </dgm:presLayoutVars>
      </dgm:prSet>
      <dgm:spPr/>
      <dgm:t>
        <a:bodyPr/>
        <a:lstStyle/>
        <a:p>
          <a:endParaRPr lang="es-EC"/>
        </a:p>
      </dgm:t>
    </dgm:pt>
    <dgm:pt modelId="{025EE8EE-0F99-471D-A927-4D2C18BBCBE6}" type="pres">
      <dgm:prSet presAssocID="{11869860-9A1C-41F4-A5E3-327143C58623}" presName="sibTrans" presStyleLbl="sibTrans2D1" presStyleIdx="0" presStyleCnt="0"/>
      <dgm:spPr/>
      <dgm:t>
        <a:bodyPr/>
        <a:lstStyle/>
        <a:p>
          <a:endParaRPr lang="es-EC"/>
        </a:p>
      </dgm:t>
    </dgm:pt>
    <dgm:pt modelId="{9FB648AA-275A-41E6-8BEF-CD86B73883C4}" type="pres">
      <dgm:prSet presAssocID="{2DB7E9FF-C49F-405C-A008-F729FE5997DA}" presName="compNode" presStyleCnt="0"/>
      <dgm:spPr/>
    </dgm:pt>
    <dgm:pt modelId="{431703D6-9AD4-44DF-99D5-458412B6E0FC}" type="pres">
      <dgm:prSet presAssocID="{2DB7E9FF-C49F-405C-A008-F729FE5997DA}" presName="pictRect" presStyleLbl="node1" presStyleIdx="6" presStyleCnt="9"/>
      <dgm:spPr>
        <a:blipFill rotWithShape="1">
          <a:blip xmlns:r="http://schemas.openxmlformats.org/officeDocument/2006/relationships" r:embed="rId7"/>
          <a:stretch>
            <a:fillRect/>
          </a:stretch>
        </a:blipFill>
      </dgm:spPr>
    </dgm:pt>
    <dgm:pt modelId="{DF2EC304-6684-4E45-A72E-62089260839F}" type="pres">
      <dgm:prSet presAssocID="{2DB7E9FF-C49F-405C-A008-F729FE5997DA}" presName="textRect" presStyleLbl="revTx" presStyleIdx="6" presStyleCnt="9">
        <dgm:presLayoutVars>
          <dgm:bulletEnabled val="1"/>
        </dgm:presLayoutVars>
      </dgm:prSet>
      <dgm:spPr/>
      <dgm:t>
        <a:bodyPr/>
        <a:lstStyle/>
        <a:p>
          <a:endParaRPr lang="es-EC"/>
        </a:p>
      </dgm:t>
    </dgm:pt>
    <dgm:pt modelId="{435CFFBB-AEE1-465F-82CC-DCCAEF36A104}" type="pres">
      <dgm:prSet presAssocID="{BAFF84F7-9BC7-4D26-81C7-E4D91DC54712}" presName="sibTrans" presStyleLbl="sibTrans2D1" presStyleIdx="0" presStyleCnt="0"/>
      <dgm:spPr/>
      <dgm:t>
        <a:bodyPr/>
        <a:lstStyle/>
        <a:p>
          <a:endParaRPr lang="es-EC"/>
        </a:p>
      </dgm:t>
    </dgm:pt>
    <dgm:pt modelId="{216BBDB9-3DFA-4E72-B03D-6D39518E087C}" type="pres">
      <dgm:prSet presAssocID="{7204260E-A65C-4111-B5AF-C0B4831E9F4D}" presName="compNode" presStyleCnt="0"/>
      <dgm:spPr/>
    </dgm:pt>
    <dgm:pt modelId="{C55DBC65-84EB-4783-B25F-893D03935A5F}" type="pres">
      <dgm:prSet presAssocID="{7204260E-A65C-4111-B5AF-C0B4831E9F4D}" presName="pictRect" presStyleLbl="node1" presStyleIdx="7" presStyleCnt="9"/>
      <dgm:spPr>
        <a:blipFill rotWithShape="1">
          <a:blip xmlns:r="http://schemas.openxmlformats.org/officeDocument/2006/relationships" r:embed="rId8"/>
          <a:stretch>
            <a:fillRect/>
          </a:stretch>
        </a:blipFill>
      </dgm:spPr>
    </dgm:pt>
    <dgm:pt modelId="{DEB70BA0-1E63-4984-AEE1-2E29A9A6969C}" type="pres">
      <dgm:prSet presAssocID="{7204260E-A65C-4111-B5AF-C0B4831E9F4D}" presName="textRect" presStyleLbl="revTx" presStyleIdx="7" presStyleCnt="9">
        <dgm:presLayoutVars>
          <dgm:bulletEnabled val="1"/>
        </dgm:presLayoutVars>
      </dgm:prSet>
      <dgm:spPr/>
      <dgm:t>
        <a:bodyPr/>
        <a:lstStyle/>
        <a:p>
          <a:endParaRPr lang="es-EC"/>
        </a:p>
      </dgm:t>
    </dgm:pt>
    <dgm:pt modelId="{F1A0AA45-38AB-485A-BDA1-CA505969A71A}" type="pres">
      <dgm:prSet presAssocID="{E219FC77-5D28-4186-876D-E6E284EC052F}" presName="sibTrans" presStyleLbl="sibTrans2D1" presStyleIdx="0" presStyleCnt="0"/>
      <dgm:spPr/>
      <dgm:t>
        <a:bodyPr/>
        <a:lstStyle/>
        <a:p>
          <a:endParaRPr lang="es-EC"/>
        </a:p>
      </dgm:t>
    </dgm:pt>
    <dgm:pt modelId="{4E131A9B-4DA5-4CFD-A9D3-A54372BD5E70}" type="pres">
      <dgm:prSet presAssocID="{3243E788-E8CD-49ED-832D-6BFD4B73B626}" presName="compNode" presStyleCnt="0"/>
      <dgm:spPr/>
    </dgm:pt>
    <dgm:pt modelId="{A4090E40-9197-4ABF-99F3-F706FF1F9FD0}" type="pres">
      <dgm:prSet presAssocID="{3243E788-E8CD-49ED-832D-6BFD4B73B626}" presName="pictRect" presStyleLbl="node1" presStyleIdx="8" presStyleCnt="9"/>
      <dgm:spPr>
        <a:blipFill rotWithShape="1">
          <a:blip xmlns:r="http://schemas.openxmlformats.org/officeDocument/2006/relationships" r:embed="rId9"/>
          <a:stretch>
            <a:fillRect/>
          </a:stretch>
        </a:blipFill>
      </dgm:spPr>
    </dgm:pt>
    <dgm:pt modelId="{24A9EB13-4D15-4D75-A999-407941B274DE}" type="pres">
      <dgm:prSet presAssocID="{3243E788-E8CD-49ED-832D-6BFD4B73B626}" presName="textRect" presStyleLbl="revTx" presStyleIdx="8" presStyleCnt="9">
        <dgm:presLayoutVars>
          <dgm:bulletEnabled val="1"/>
        </dgm:presLayoutVars>
      </dgm:prSet>
      <dgm:spPr/>
      <dgm:t>
        <a:bodyPr/>
        <a:lstStyle/>
        <a:p>
          <a:endParaRPr lang="es-EC"/>
        </a:p>
      </dgm:t>
    </dgm:pt>
  </dgm:ptLst>
  <dgm:cxnLst>
    <dgm:cxn modelId="{8A0FAB4D-9571-4430-B641-D0405F7AEB98}" type="presOf" srcId="{60BD8D16-B08D-41BB-A266-D17997214159}" destId="{CA52DC71-298B-4971-94F1-6B834852694B}" srcOrd="0" destOrd="0" presId="urn:microsoft.com/office/officeart/2005/8/layout/pList1"/>
    <dgm:cxn modelId="{B331CDB6-19D6-47B6-9826-D7D097074B8D}" srcId="{60BD8D16-B08D-41BB-A266-D17997214159}" destId="{102B2C48-5C47-4C06-873A-4635430CB07F}" srcOrd="0" destOrd="0" parTransId="{1165A779-1E06-429B-AC3B-4860B8D452AE}" sibTransId="{E33D57AB-DACB-4CEF-ADEB-C3599203DF36}"/>
    <dgm:cxn modelId="{46C346E6-E3AD-45E2-AC5A-8537B2A1F43A}" srcId="{60BD8D16-B08D-41BB-A266-D17997214159}" destId="{2DB7E9FF-C49F-405C-A008-F729FE5997DA}" srcOrd="6" destOrd="0" parTransId="{6084D5AA-2952-415A-A562-7526DCF3E573}" sibTransId="{BAFF84F7-9BC7-4D26-81C7-E4D91DC54712}"/>
    <dgm:cxn modelId="{BC1DDB30-F21D-47A5-A937-10DC08636AC5}" type="presOf" srcId="{92360D8D-8D2B-45D8-8538-4972F780AD16}" destId="{1ECCA86D-E3E3-4B45-9727-FEC469559966}" srcOrd="0" destOrd="0" presId="urn:microsoft.com/office/officeart/2005/8/layout/pList1"/>
    <dgm:cxn modelId="{C565CCF0-1C3F-4958-9079-D3B1871B6176}" type="presOf" srcId="{2DB7E9FF-C49F-405C-A008-F729FE5997DA}" destId="{DF2EC304-6684-4E45-A72E-62089260839F}" srcOrd="0" destOrd="0" presId="urn:microsoft.com/office/officeart/2005/8/layout/pList1"/>
    <dgm:cxn modelId="{D693D1B4-E876-465C-B0DA-DA4098954C70}" type="presOf" srcId="{1FCAA16E-D9B3-4DF8-B433-BA4A5F9D8A60}" destId="{E9D5C1FC-796B-41F1-ADA0-190E7C6E2DD0}" srcOrd="0" destOrd="0" presId="urn:microsoft.com/office/officeart/2005/8/layout/pList1"/>
    <dgm:cxn modelId="{79BFCF86-6267-41C3-B327-AB8677512CEE}" type="presOf" srcId="{9C816CBF-D0ED-4DF0-9F96-5FD10749A0FE}" destId="{59CDBB6B-AE3D-4C00-97A8-3405C3211A50}" srcOrd="0" destOrd="0" presId="urn:microsoft.com/office/officeart/2005/8/layout/pList1"/>
    <dgm:cxn modelId="{130BC4F8-CA06-48BB-95FA-3DE2B0185527}" srcId="{60BD8D16-B08D-41BB-A266-D17997214159}" destId="{DEE1F6C1-6612-416F-A981-684A4F432C53}" srcOrd="3" destOrd="0" parTransId="{6CDE0AE7-C377-4204-AE80-350178AA1F7F}" sibTransId="{C7B394A6-FD08-4F05-88A9-D10458F92160}"/>
    <dgm:cxn modelId="{E55103CD-ABC6-422F-ACB2-38FC20DF16C1}" srcId="{60BD8D16-B08D-41BB-A266-D17997214159}" destId="{3243E788-E8CD-49ED-832D-6BFD4B73B626}" srcOrd="8" destOrd="0" parTransId="{86A2CC37-A9EA-43FC-B09B-A513D9A92412}" sibTransId="{A2F7C4D9-2CFE-41DF-8B3D-A293DD164836}"/>
    <dgm:cxn modelId="{EB2BA831-95D5-40A8-B276-CD182895FEB6}" srcId="{60BD8D16-B08D-41BB-A266-D17997214159}" destId="{ABD70D3F-D952-4E5C-AA7A-372666D7C83F}" srcOrd="5" destOrd="0" parTransId="{1CDF5EB0-EEC9-4A4F-8961-71982B081088}" sibTransId="{11869860-9A1C-41F4-A5E3-327143C58623}"/>
    <dgm:cxn modelId="{819A2734-5888-4941-B4F4-3C6117C3978D}" srcId="{60BD8D16-B08D-41BB-A266-D17997214159}" destId="{1FCAA16E-D9B3-4DF8-B433-BA4A5F9D8A60}" srcOrd="4" destOrd="0" parTransId="{2DDBCB37-CB21-447A-8837-437EB16053C2}" sibTransId="{9C816CBF-D0ED-4DF0-9F96-5FD10749A0FE}"/>
    <dgm:cxn modelId="{9B8827A1-B71B-4805-9355-A98CC30874A4}" srcId="{60BD8D16-B08D-41BB-A266-D17997214159}" destId="{92360D8D-8D2B-45D8-8538-4972F780AD16}" srcOrd="1" destOrd="0" parTransId="{CDC13827-A101-4601-8537-DB9F9B8320FB}" sibTransId="{6E005331-1755-42E1-80B8-7B6CDAF7F383}"/>
    <dgm:cxn modelId="{BB84B326-724F-40C1-B9AE-21ECB58E951F}" type="presOf" srcId="{C7B394A6-FD08-4F05-88A9-D10458F92160}" destId="{DF56D436-0073-40BA-8CE1-C5D82C97CB19}" srcOrd="0" destOrd="0" presId="urn:microsoft.com/office/officeart/2005/8/layout/pList1"/>
    <dgm:cxn modelId="{4D2E7E9E-DC35-4C79-8E67-8C576F0F29E1}" type="presOf" srcId="{DEE1F6C1-6612-416F-A981-684A4F432C53}" destId="{C0796080-360B-46AD-BF1F-2DC838BCBE44}" srcOrd="0" destOrd="0" presId="urn:microsoft.com/office/officeart/2005/8/layout/pList1"/>
    <dgm:cxn modelId="{4E8BE8F0-40CC-4163-AE5B-1CBD826CCA9C}" type="presOf" srcId="{7204260E-A65C-4111-B5AF-C0B4831E9F4D}" destId="{DEB70BA0-1E63-4984-AEE1-2E29A9A6969C}" srcOrd="0" destOrd="0" presId="urn:microsoft.com/office/officeart/2005/8/layout/pList1"/>
    <dgm:cxn modelId="{B0A345DA-F7D5-4270-83C5-9ADEABC44E78}" type="presOf" srcId="{ABD70D3F-D952-4E5C-AA7A-372666D7C83F}" destId="{6EC0C75E-DCB8-4028-ADAF-72D22282BDD5}" srcOrd="0" destOrd="0" presId="urn:microsoft.com/office/officeart/2005/8/layout/pList1"/>
    <dgm:cxn modelId="{6276B6A6-B2E7-42A8-BA7F-07F798262910}" type="presOf" srcId="{6E005331-1755-42E1-80B8-7B6CDAF7F383}" destId="{32B4BD1C-1F79-4C9F-8C39-E3FD2D6F8A0A}" srcOrd="0" destOrd="0" presId="urn:microsoft.com/office/officeart/2005/8/layout/pList1"/>
    <dgm:cxn modelId="{A4C29BFE-3CEB-40DA-A95F-A34848F6E81E}" type="presOf" srcId="{11869860-9A1C-41F4-A5E3-327143C58623}" destId="{025EE8EE-0F99-471D-A927-4D2C18BBCBE6}" srcOrd="0" destOrd="0" presId="urn:microsoft.com/office/officeart/2005/8/layout/pList1"/>
    <dgm:cxn modelId="{F62D2947-CA16-45E6-B6C7-90089573FE65}" srcId="{60BD8D16-B08D-41BB-A266-D17997214159}" destId="{7204260E-A65C-4111-B5AF-C0B4831E9F4D}" srcOrd="7" destOrd="0" parTransId="{26188F62-5327-4B7F-B8C9-23DCFCEECD66}" sibTransId="{E219FC77-5D28-4186-876D-E6E284EC052F}"/>
    <dgm:cxn modelId="{D5D98F41-6ABC-4CA4-AF82-51063E2680F8}" type="presOf" srcId="{3243E788-E8CD-49ED-832D-6BFD4B73B626}" destId="{24A9EB13-4D15-4D75-A999-407941B274DE}" srcOrd="0" destOrd="0" presId="urn:microsoft.com/office/officeart/2005/8/layout/pList1"/>
    <dgm:cxn modelId="{8FB113CF-3087-4D76-BB00-1E26A7F24065}" type="presOf" srcId="{1F6140D0-373D-4135-A97B-D4813DA07C65}" destId="{2BA5C85B-2A73-41D2-9E50-79E07A071623}" srcOrd="0" destOrd="0" presId="urn:microsoft.com/office/officeart/2005/8/layout/pList1"/>
    <dgm:cxn modelId="{816624A4-591F-4747-839D-52B9916D7EAB}" type="presOf" srcId="{102B2C48-5C47-4C06-873A-4635430CB07F}" destId="{C29B0764-747E-4B4C-BC8E-828C720B6E3E}" srcOrd="0" destOrd="0" presId="urn:microsoft.com/office/officeart/2005/8/layout/pList1"/>
    <dgm:cxn modelId="{4B000996-DC38-4C35-B1DE-E58F1526883A}" srcId="{60BD8D16-B08D-41BB-A266-D17997214159}" destId="{BB87461A-806A-4171-9E59-801031D08A55}" srcOrd="2" destOrd="0" parTransId="{ADA4CB76-CB5C-4B2A-956A-87A4AA7EA48A}" sibTransId="{1F6140D0-373D-4135-A97B-D4813DA07C65}"/>
    <dgm:cxn modelId="{1658DA53-8975-4970-A0BE-D1E9EBB592CE}" type="presOf" srcId="{E33D57AB-DACB-4CEF-ADEB-C3599203DF36}" destId="{BFDE875A-1330-40D8-88E6-453AFB6673FA}" srcOrd="0" destOrd="0" presId="urn:microsoft.com/office/officeart/2005/8/layout/pList1"/>
    <dgm:cxn modelId="{5A9E3AFF-2B0C-4AF3-8A3D-3A68AC808513}" type="presOf" srcId="{BAFF84F7-9BC7-4D26-81C7-E4D91DC54712}" destId="{435CFFBB-AEE1-465F-82CC-DCCAEF36A104}" srcOrd="0" destOrd="0" presId="urn:microsoft.com/office/officeart/2005/8/layout/pList1"/>
    <dgm:cxn modelId="{B33AC5D1-FF9A-4B36-AC5C-CA686F10FC33}" type="presOf" srcId="{E219FC77-5D28-4186-876D-E6E284EC052F}" destId="{F1A0AA45-38AB-485A-BDA1-CA505969A71A}" srcOrd="0" destOrd="0" presId="urn:microsoft.com/office/officeart/2005/8/layout/pList1"/>
    <dgm:cxn modelId="{A199EAE8-59DA-44D9-968B-A8B8FF74FA07}" type="presOf" srcId="{BB87461A-806A-4171-9E59-801031D08A55}" destId="{724CB6AB-D3F0-461B-B1BF-AFB379D151CD}" srcOrd="0" destOrd="0" presId="urn:microsoft.com/office/officeart/2005/8/layout/pList1"/>
    <dgm:cxn modelId="{E1BD6D93-0FD6-411B-ACD4-A30374412D7E}" type="presParOf" srcId="{CA52DC71-298B-4971-94F1-6B834852694B}" destId="{BF4F50FA-3381-4017-8BE9-F5F36725FFF0}" srcOrd="0" destOrd="0" presId="urn:microsoft.com/office/officeart/2005/8/layout/pList1"/>
    <dgm:cxn modelId="{8B95B8B3-2217-4F8E-B89E-2F65AA07A259}" type="presParOf" srcId="{BF4F50FA-3381-4017-8BE9-F5F36725FFF0}" destId="{96425A88-1F8D-4A95-8B97-C7549737DFB5}" srcOrd="0" destOrd="0" presId="urn:microsoft.com/office/officeart/2005/8/layout/pList1"/>
    <dgm:cxn modelId="{19983FB0-8CAB-41BB-A62D-42C71D9D5E11}" type="presParOf" srcId="{BF4F50FA-3381-4017-8BE9-F5F36725FFF0}" destId="{C29B0764-747E-4B4C-BC8E-828C720B6E3E}" srcOrd="1" destOrd="0" presId="urn:microsoft.com/office/officeart/2005/8/layout/pList1"/>
    <dgm:cxn modelId="{59E36F6E-9FAC-444A-83D3-582E72D2DA19}" type="presParOf" srcId="{CA52DC71-298B-4971-94F1-6B834852694B}" destId="{BFDE875A-1330-40D8-88E6-453AFB6673FA}" srcOrd="1" destOrd="0" presId="urn:microsoft.com/office/officeart/2005/8/layout/pList1"/>
    <dgm:cxn modelId="{9687A428-2174-4176-AA5B-1327280AC89A}" type="presParOf" srcId="{CA52DC71-298B-4971-94F1-6B834852694B}" destId="{18B44018-310C-4948-A1A1-0B0B0CAA3778}" srcOrd="2" destOrd="0" presId="urn:microsoft.com/office/officeart/2005/8/layout/pList1"/>
    <dgm:cxn modelId="{1E922D63-9B68-487A-AA2D-E1EE7342F0B6}" type="presParOf" srcId="{18B44018-310C-4948-A1A1-0B0B0CAA3778}" destId="{F7C016BA-5861-43EF-B1DC-251EDC52C31C}" srcOrd="0" destOrd="0" presId="urn:microsoft.com/office/officeart/2005/8/layout/pList1"/>
    <dgm:cxn modelId="{6D8157FF-E929-41FA-AA6C-704A72E2EDE8}" type="presParOf" srcId="{18B44018-310C-4948-A1A1-0B0B0CAA3778}" destId="{1ECCA86D-E3E3-4B45-9727-FEC469559966}" srcOrd="1" destOrd="0" presId="urn:microsoft.com/office/officeart/2005/8/layout/pList1"/>
    <dgm:cxn modelId="{65478EE2-170B-48C5-9129-5F3055391061}" type="presParOf" srcId="{CA52DC71-298B-4971-94F1-6B834852694B}" destId="{32B4BD1C-1F79-4C9F-8C39-E3FD2D6F8A0A}" srcOrd="3" destOrd="0" presId="urn:microsoft.com/office/officeart/2005/8/layout/pList1"/>
    <dgm:cxn modelId="{E0B84C28-4652-47A1-B9BA-A69DEEC2B916}" type="presParOf" srcId="{CA52DC71-298B-4971-94F1-6B834852694B}" destId="{EA3C51C7-6A04-4322-82CD-E37BE4FB130A}" srcOrd="4" destOrd="0" presId="urn:microsoft.com/office/officeart/2005/8/layout/pList1"/>
    <dgm:cxn modelId="{65CB0A4A-B931-4931-8C7D-81A89EE8A02A}" type="presParOf" srcId="{EA3C51C7-6A04-4322-82CD-E37BE4FB130A}" destId="{62ABBBCA-497B-4205-9DFC-D7E07A9771DE}" srcOrd="0" destOrd="0" presId="urn:microsoft.com/office/officeart/2005/8/layout/pList1"/>
    <dgm:cxn modelId="{4167ACB8-9F61-485D-BDA7-94035F657835}" type="presParOf" srcId="{EA3C51C7-6A04-4322-82CD-E37BE4FB130A}" destId="{724CB6AB-D3F0-461B-B1BF-AFB379D151CD}" srcOrd="1" destOrd="0" presId="urn:microsoft.com/office/officeart/2005/8/layout/pList1"/>
    <dgm:cxn modelId="{0221F632-3A1B-4E93-B941-AB39F602F4A0}" type="presParOf" srcId="{CA52DC71-298B-4971-94F1-6B834852694B}" destId="{2BA5C85B-2A73-41D2-9E50-79E07A071623}" srcOrd="5" destOrd="0" presId="urn:microsoft.com/office/officeart/2005/8/layout/pList1"/>
    <dgm:cxn modelId="{FE223FD7-9DE2-4094-B52C-299A8677BCFF}" type="presParOf" srcId="{CA52DC71-298B-4971-94F1-6B834852694B}" destId="{4C238232-879A-4651-8895-255F796E7541}" srcOrd="6" destOrd="0" presId="urn:microsoft.com/office/officeart/2005/8/layout/pList1"/>
    <dgm:cxn modelId="{7D5BF930-08B4-4094-9881-C48017184331}" type="presParOf" srcId="{4C238232-879A-4651-8895-255F796E7541}" destId="{5168459C-400D-4237-8657-36DB7C0F990A}" srcOrd="0" destOrd="0" presId="urn:microsoft.com/office/officeart/2005/8/layout/pList1"/>
    <dgm:cxn modelId="{CA1EB8B6-FF08-4BB9-859D-591F55E7CC37}" type="presParOf" srcId="{4C238232-879A-4651-8895-255F796E7541}" destId="{C0796080-360B-46AD-BF1F-2DC838BCBE44}" srcOrd="1" destOrd="0" presId="urn:microsoft.com/office/officeart/2005/8/layout/pList1"/>
    <dgm:cxn modelId="{E055A129-5BC0-45A9-987C-AE3BBD16B7D7}" type="presParOf" srcId="{CA52DC71-298B-4971-94F1-6B834852694B}" destId="{DF56D436-0073-40BA-8CE1-C5D82C97CB19}" srcOrd="7" destOrd="0" presId="urn:microsoft.com/office/officeart/2005/8/layout/pList1"/>
    <dgm:cxn modelId="{02E4DBC0-7AEF-43CE-A0AD-1761C88383DA}" type="presParOf" srcId="{CA52DC71-298B-4971-94F1-6B834852694B}" destId="{8A9D112B-20FE-43F7-9AFB-B79D22ABF9F5}" srcOrd="8" destOrd="0" presId="urn:microsoft.com/office/officeart/2005/8/layout/pList1"/>
    <dgm:cxn modelId="{B570777C-4E02-4390-A7B9-45A9565DEF75}" type="presParOf" srcId="{8A9D112B-20FE-43F7-9AFB-B79D22ABF9F5}" destId="{29C1CBBF-E280-4ED0-B75E-C19522B0AC1F}" srcOrd="0" destOrd="0" presId="urn:microsoft.com/office/officeart/2005/8/layout/pList1"/>
    <dgm:cxn modelId="{CE19872A-55F4-459E-B677-31E0D21432D7}" type="presParOf" srcId="{8A9D112B-20FE-43F7-9AFB-B79D22ABF9F5}" destId="{E9D5C1FC-796B-41F1-ADA0-190E7C6E2DD0}" srcOrd="1" destOrd="0" presId="urn:microsoft.com/office/officeart/2005/8/layout/pList1"/>
    <dgm:cxn modelId="{9E8FB458-984B-4A29-A888-DFDC02E870DB}" type="presParOf" srcId="{CA52DC71-298B-4971-94F1-6B834852694B}" destId="{59CDBB6B-AE3D-4C00-97A8-3405C3211A50}" srcOrd="9" destOrd="0" presId="urn:microsoft.com/office/officeart/2005/8/layout/pList1"/>
    <dgm:cxn modelId="{A3932174-82CA-4788-9D7E-4B4674EAE0EC}" type="presParOf" srcId="{CA52DC71-298B-4971-94F1-6B834852694B}" destId="{F1391B32-3914-4B6B-803F-B045060BFA04}" srcOrd="10" destOrd="0" presId="urn:microsoft.com/office/officeart/2005/8/layout/pList1"/>
    <dgm:cxn modelId="{67C8DEC7-32F2-4789-AC47-DEB6690D996C}" type="presParOf" srcId="{F1391B32-3914-4B6B-803F-B045060BFA04}" destId="{F35885B8-685F-4DB8-96EB-9EB3BBE6F6BA}" srcOrd="0" destOrd="0" presId="urn:microsoft.com/office/officeart/2005/8/layout/pList1"/>
    <dgm:cxn modelId="{7254B043-E594-4325-85B2-F601B61A3361}" type="presParOf" srcId="{F1391B32-3914-4B6B-803F-B045060BFA04}" destId="{6EC0C75E-DCB8-4028-ADAF-72D22282BDD5}" srcOrd="1" destOrd="0" presId="urn:microsoft.com/office/officeart/2005/8/layout/pList1"/>
    <dgm:cxn modelId="{0A5B961C-7199-4A9F-B308-A99E1F286C1E}" type="presParOf" srcId="{CA52DC71-298B-4971-94F1-6B834852694B}" destId="{025EE8EE-0F99-471D-A927-4D2C18BBCBE6}" srcOrd="11" destOrd="0" presId="urn:microsoft.com/office/officeart/2005/8/layout/pList1"/>
    <dgm:cxn modelId="{7E297954-FF4E-4ECB-97AA-9598488F281C}" type="presParOf" srcId="{CA52DC71-298B-4971-94F1-6B834852694B}" destId="{9FB648AA-275A-41E6-8BEF-CD86B73883C4}" srcOrd="12" destOrd="0" presId="urn:microsoft.com/office/officeart/2005/8/layout/pList1"/>
    <dgm:cxn modelId="{C20596EF-612F-49BB-B3B1-A90A8A5FC8AF}" type="presParOf" srcId="{9FB648AA-275A-41E6-8BEF-CD86B73883C4}" destId="{431703D6-9AD4-44DF-99D5-458412B6E0FC}" srcOrd="0" destOrd="0" presId="urn:microsoft.com/office/officeart/2005/8/layout/pList1"/>
    <dgm:cxn modelId="{28816DD1-7C34-469D-ABE3-5CACA0129F14}" type="presParOf" srcId="{9FB648AA-275A-41E6-8BEF-CD86B73883C4}" destId="{DF2EC304-6684-4E45-A72E-62089260839F}" srcOrd="1" destOrd="0" presId="urn:microsoft.com/office/officeart/2005/8/layout/pList1"/>
    <dgm:cxn modelId="{B1EF2269-8242-4444-98B0-99E389FE3499}" type="presParOf" srcId="{CA52DC71-298B-4971-94F1-6B834852694B}" destId="{435CFFBB-AEE1-465F-82CC-DCCAEF36A104}" srcOrd="13" destOrd="0" presId="urn:microsoft.com/office/officeart/2005/8/layout/pList1"/>
    <dgm:cxn modelId="{C152C790-2B47-4BA0-9460-AB19330E08F8}" type="presParOf" srcId="{CA52DC71-298B-4971-94F1-6B834852694B}" destId="{216BBDB9-3DFA-4E72-B03D-6D39518E087C}" srcOrd="14" destOrd="0" presId="urn:microsoft.com/office/officeart/2005/8/layout/pList1"/>
    <dgm:cxn modelId="{12001879-DD89-4B71-99C0-91CB299A1086}" type="presParOf" srcId="{216BBDB9-3DFA-4E72-B03D-6D39518E087C}" destId="{C55DBC65-84EB-4783-B25F-893D03935A5F}" srcOrd="0" destOrd="0" presId="urn:microsoft.com/office/officeart/2005/8/layout/pList1"/>
    <dgm:cxn modelId="{62F55C9C-D30C-4EB8-9A5E-8D4F1D9740C7}" type="presParOf" srcId="{216BBDB9-3DFA-4E72-B03D-6D39518E087C}" destId="{DEB70BA0-1E63-4984-AEE1-2E29A9A6969C}" srcOrd="1" destOrd="0" presId="urn:microsoft.com/office/officeart/2005/8/layout/pList1"/>
    <dgm:cxn modelId="{B4A33C9F-07D1-4C8E-8B76-94A47E3F609D}" type="presParOf" srcId="{CA52DC71-298B-4971-94F1-6B834852694B}" destId="{F1A0AA45-38AB-485A-BDA1-CA505969A71A}" srcOrd="15" destOrd="0" presId="urn:microsoft.com/office/officeart/2005/8/layout/pList1"/>
    <dgm:cxn modelId="{76A0F5C8-C584-4352-8467-D6FEAF66B8B8}" type="presParOf" srcId="{CA52DC71-298B-4971-94F1-6B834852694B}" destId="{4E131A9B-4DA5-4CFD-A9D3-A54372BD5E70}" srcOrd="16" destOrd="0" presId="urn:microsoft.com/office/officeart/2005/8/layout/pList1"/>
    <dgm:cxn modelId="{D97672C1-504F-442F-92BA-704B80220816}" type="presParOf" srcId="{4E131A9B-4DA5-4CFD-A9D3-A54372BD5E70}" destId="{A4090E40-9197-4ABF-99F3-F706FF1F9FD0}" srcOrd="0" destOrd="0" presId="urn:microsoft.com/office/officeart/2005/8/layout/pList1"/>
    <dgm:cxn modelId="{B1191789-F44C-45AE-8965-F1BE7508AA50}" type="presParOf" srcId="{4E131A9B-4DA5-4CFD-A9D3-A54372BD5E70}" destId="{24A9EB13-4D15-4D75-A999-407941B274DE}"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138DA2E-8C9D-40A9-89D3-39C1EC22D581}"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s-EC"/>
        </a:p>
      </dgm:t>
    </dgm:pt>
    <dgm:pt modelId="{C9F4092F-4ED7-4C20-BD0D-700A75AFAECF}">
      <dgm:prSet phldrT="[Texto]"/>
      <dgm:spPr/>
      <dgm:t>
        <a:bodyPr/>
        <a:lstStyle/>
        <a:p>
          <a:r>
            <a:rPr lang="es-EC" dirty="0" smtClean="0"/>
            <a:t>Aspectos generales</a:t>
          </a:r>
          <a:endParaRPr lang="es-EC" dirty="0"/>
        </a:p>
      </dgm:t>
    </dgm:pt>
    <dgm:pt modelId="{D3B34052-3B31-4CD8-82BC-3FC100E1CC62}" type="parTrans" cxnId="{41D3EAC3-A51A-481A-AA23-A49564C208DD}">
      <dgm:prSet/>
      <dgm:spPr/>
      <dgm:t>
        <a:bodyPr/>
        <a:lstStyle/>
        <a:p>
          <a:endParaRPr lang="es-EC"/>
        </a:p>
      </dgm:t>
    </dgm:pt>
    <dgm:pt modelId="{ACB5CCD9-D01F-4E71-A09F-DB8D9D6A44FF}" type="sibTrans" cxnId="{41D3EAC3-A51A-481A-AA23-A49564C208DD}">
      <dgm:prSet/>
      <dgm:spPr/>
      <dgm:t>
        <a:bodyPr/>
        <a:lstStyle/>
        <a:p>
          <a:endParaRPr lang="es-EC"/>
        </a:p>
      </dgm:t>
    </dgm:pt>
    <dgm:pt modelId="{2AE92E03-5E7C-4F92-B989-5911F60AE8E3}">
      <dgm:prSet phldrT="[Texto]"/>
      <dgm:spPr/>
      <dgm:t>
        <a:bodyPr/>
        <a:lstStyle/>
        <a:p>
          <a:r>
            <a:rPr lang="es-EC" dirty="0" smtClean="0"/>
            <a:t>Número de empleados</a:t>
          </a:r>
          <a:endParaRPr lang="es-EC" dirty="0"/>
        </a:p>
      </dgm:t>
    </dgm:pt>
    <dgm:pt modelId="{881E7BC7-E7E0-45ED-A509-90C69094779E}" type="parTrans" cxnId="{D3023902-6D72-4FD6-B313-53FF00F1203B}">
      <dgm:prSet/>
      <dgm:spPr/>
      <dgm:t>
        <a:bodyPr/>
        <a:lstStyle/>
        <a:p>
          <a:endParaRPr lang="es-EC"/>
        </a:p>
      </dgm:t>
    </dgm:pt>
    <dgm:pt modelId="{3E2B2225-EC67-48E0-A366-62ED7E8B090D}" type="sibTrans" cxnId="{D3023902-6D72-4FD6-B313-53FF00F1203B}">
      <dgm:prSet/>
      <dgm:spPr/>
      <dgm:t>
        <a:bodyPr/>
        <a:lstStyle/>
        <a:p>
          <a:endParaRPr lang="es-EC"/>
        </a:p>
      </dgm:t>
    </dgm:pt>
    <dgm:pt modelId="{DB76474D-E81E-41AF-BB34-0A97C1FB0B78}">
      <dgm:prSet phldrT="[Texto]"/>
      <dgm:spPr/>
      <dgm:t>
        <a:bodyPr/>
        <a:lstStyle/>
        <a:p>
          <a:r>
            <a:rPr lang="es-EC" dirty="0" smtClean="0"/>
            <a:t>Valor aproximado de capital y activos</a:t>
          </a:r>
          <a:endParaRPr lang="es-EC" dirty="0"/>
        </a:p>
      </dgm:t>
    </dgm:pt>
    <dgm:pt modelId="{8C66C428-C3FD-453F-866B-20C77EE54B51}" type="parTrans" cxnId="{9976BEEC-CFB5-40ED-BEE8-430C937913E3}">
      <dgm:prSet/>
      <dgm:spPr/>
      <dgm:t>
        <a:bodyPr/>
        <a:lstStyle/>
        <a:p>
          <a:endParaRPr lang="es-EC"/>
        </a:p>
      </dgm:t>
    </dgm:pt>
    <dgm:pt modelId="{2E8E5E11-9056-4D1D-B6AD-A3CFA47E1766}" type="sibTrans" cxnId="{9976BEEC-CFB5-40ED-BEE8-430C937913E3}">
      <dgm:prSet/>
      <dgm:spPr/>
      <dgm:t>
        <a:bodyPr/>
        <a:lstStyle/>
        <a:p>
          <a:endParaRPr lang="es-EC"/>
        </a:p>
      </dgm:t>
    </dgm:pt>
    <dgm:pt modelId="{5D1AB022-C972-43DE-A74C-9895D48DB5F9}">
      <dgm:prSet phldrT="[Texto]"/>
      <dgm:spPr/>
      <dgm:t>
        <a:bodyPr/>
        <a:lstStyle/>
        <a:p>
          <a:r>
            <a:rPr lang="es-EC" dirty="0" smtClean="0"/>
            <a:t>Motivos de valoración</a:t>
          </a:r>
        </a:p>
      </dgm:t>
    </dgm:pt>
    <dgm:pt modelId="{2E12FE22-1F19-4EE2-A3A9-B3BC5FEB7FBF}" type="parTrans" cxnId="{F9915A9F-8143-4C89-BF18-E782B9CF4DC7}">
      <dgm:prSet/>
      <dgm:spPr/>
      <dgm:t>
        <a:bodyPr/>
        <a:lstStyle/>
        <a:p>
          <a:endParaRPr lang="es-EC"/>
        </a:p>
      </dgm:t>
    </dgm:pt>
    <dgm:pt modelId="{C80AABA5-8A1D-4E31-BFE7-07C57FF9719D}" type="sibTrans" cxnId="{F9915A9F-8143-4C89-BF18-E782B9CF4DC7}">
      <dgm:prSet/>
      <dgm:spPr/>
      <dgm:t>
        <a:bodyPr/>
        <a:lstStyle/>
        <a:p>
          <a:endParaRPr lang="es-EC"/>
        </a:p>
      </dgm:t>
    </dgm:pt>
    <dgm:pt modelId="{91417EDA-35FB-4CD8-ACEB-DAD86A9545D5}">
      <dgm:prSet phldrT="[Texto]"/>
      <dgm:spPr/>
      <dgm:t>
        <a:bodyPr/>
        <a:lstStyle/>
        <a:p>
          <a:r>
            <a:rPr lang="es-EC" dirty="0" smtClean="0"/>
            <a:t>Razones por lo que aplican el método</a:t>
          </a:r>
          <a:endParaRPr lang="es-EC" dirty="0"/>
        </a:p>
      </dgm:t>
    </dgm:pt>
    <dgm:pt modelId="{7A9175AD-51D7-473B-B3DF-03721B13E968}" type="parTrans" cxnId="{1E1917DE-B456-474A-B939-D80BA9D7B4A7}">
      <dgm:prSet/>
      <dgm:spPr/>
      <dgm:t>
        <a:bodyPr/>
        <a:lstStyle/>
        <a:p>
          <a:endParaRPr lang="es-EC"/>
        </a:p>
      </dgm:t>
    </dgm:pt>
    <dgm:pt modelId="{BBD833AD-4EC2-4102-9156-EB9337E1903A}" type="sibTrans" cxnId="{1E1917DE-B456-474A-B939-D80BA9D7B4A7}">
      <dgm:prSet/>
      <dgm:spPr/>
      <dgm:t>
        <a:bodyPr/>
        <a:lstStyle/>
        <a:p>
          <a:endParaRPr lang="es-EC"/>
        </a:p>
      </dgm:t>
    </dgm:pt>
    <dgm:pt modelId="{32271E7E-88A8-4745-99AC-29F29717DF7F}">
      <dgm:prSet phldrT="[Texto]"/>
      <dgm:spPr/>
      <dgm:t>
        <a:bodyPr/>
        <a:lstStyle/>
        <a:p>
          <a:r>
            <a:rPr lang="es-EC" dirty="0" smtClean="0"/>
            <a:t>Número de valoraciones realizadas</a:t>
          </a:r>
          <a:endParaRPr lang="es-EC" dirty="0"/>
        </a:p>
      </dgm:t>
    </dgm:pt>
    <dgm:pt modelId="{0C2AAB43-11B9-467F-B0BA-9C6CEB1C6443}" type="parTrans" cxnId="{1C621CE4-F55C-4D7C-8813-0CA3625A47FA}">
      <dgm:prSet/>
      <dgm:spPr/>
      <dgm:t>
        <a:bodyPr/>
        <a:lstStyle/>
        <a:p>
          <a:endParaRPr lang="es-EC"/>
        </a:p>
      </dgm:t>
    </dgm:pt>
    <dgm:pt modelId="{2D84644D-102A-4089-B398-505E7C932ECF}" type="sibTrans" cxnId="{1C621CE4-F55C-4D7C-8813-0CA3625A47FA}">
      <dgm:prSet/>
      <dgm:spPr/>
      <dgm:t>
        <a:bodyPr/>
        <a:lstStyle/>
        <a:p>
          <a:endParaRPr lang="es-EC"/>
        </a:p>
      </dgm:t>
    </dgm:pt>
    <dgm:pt modelId="{AD3F03C2-15A6-4E2F-A50E-86841526E7EF}">
      <dgm:prSet phldrT="[Texto]"/>
      <dgm:spPr/>
      <dgm:t>
        <a:bodyPr/>
        <a:lstStyle/>
        <a:p>
          <a:r>
            <a:rPr lang="es-EC" dirty="0" smtClean="0"/>
            <a:t>Método que aplica</a:t>
          </a:r>
          <a:endParaRPr lang="es-EC" dirty="0"/>
        </a:p>
      </dgm:t>
    </dgm:pt>
    <dgm:pt modelId="{FC7B6939-CB38-4F4D-9619-CA1211DFFD31}" type="parTrans" cxnId="{2D0E0FF8-355A-4FBE-89BD-A5E9076B79A8}">
      <dgm:prSet/>
      <dgm:spPr/>
      <dgm:t>
        <a:bodyPr/>
        <a:lstStyle/>
        <a:p>
          <a:endParaRPr lang="es-EC"/>
        </a:p>
      </dgm:t>
    </dgm:pt>
    <dgm:pt modelId="{059E93A3-0CC5-489F-8307-628B7E67272B}" type="sibTrans" cxnId="{2D0E0FF8-355A-4FBE-89BD-A5E9076B79A8}">
      <dgm:prSet/>
      <dgm:spPr/>
      <dgm:t>
        <a:bodyPr/>
        <a:lstStyle/>
        <a:p>
          <a:endParaRPr lang="es-EC"/>
        </a:p>
      </dgm:t>
    </dgm:pt>
    <dgm:pt modelId="{A05DDBAE-5DDB-4E61-B92C-F139A71B130E}">
      <dgm:prSet phldrT="[Texto]"/>
      <dgm:spPr/>
      <dgm:t>
        <a:bodyPr/>
        <a:lstStyle/>
        <a:p>
          <a:r>
            <a:rPr lang="es-EC" dirty="0" smtClean="0"/>
            <a:t>Métodos que conoce</a:t>
          </a:r>
          <a:endParaRPr lang="es-EC" dirty="0"/>
        </a:p>
      </dgm:t>
    </dgm:pt>
    <dgm:pt modelId="{176BA470-C5E6-42D8-9841-B1FBA55A6191}" type="parTrans" cxnId="{D9443FE7-7912-4ABF-8E9E-94609170B2D1}">
      <dgm:prSet/>
      <dgm:spPr/>
      <dgm:t>
        <a:bodyPr/>
        <a:lstStyle/>
        <a:p>
          <a:endParaRPr lang="es-EC"/>
        </a:p>
      </dgm:t>
    </dgm:pt>
    <dgm:pt modelId="{90961E00-D432-4187-8B92-E5B43FCB66D9}" type="sibTrans" cxnId="{D9443FE7-7912-4ABF-8E9E-94609170B2D1}">
      <dgm:prSet/>
      <dgm:spPr/>
      <dgm:t>
        <a:bodyPr/>
        <a:lstStyle/>
        <a:p>
          <a:endParaRPr lang="es-EC"/>
        </a:p>
      </dgm:t>
    </dgm:pt>
    <dgm:pt modelId="{C221706B-3109-4B2E-9CC5-01E9BDD12DB3}">
      <dgm:prSet phldrT="[Texto]"/>
      <dgm:spPr/>
      <dgm:t>
        <a:bodyPr/>
        <a:lstStyle/>
        <a:p>
          <a:r>
            <a:rPr lang="es-EC" dirty="0" smtClean="0"/>
            <a:t>Ítems importantes de la valoración</a:t>
          </a:r>
          <a:endParaRPr lang="es-EC" dirty="0"/>
        </a:p>
      </dgm:t>
    </dgm:pt>
    <dgm:pt modelId="{BFF3E4E7-D927-436E-A11E-8C292F2CD1DC}" type="parTrans" cxnId="{200D0B09-1FF1-4A04-8620-851699467578}">
      <dgm:prSet/>
      <dgm:spPr/>
      <dgm:t>
        <a:bodyPr/>
        <a:lstStyle/>
        <a:p>
          <a:endParaRPr lang="es-EC"/>
        </a:p>
      </dgm:t>
    </dgm:pt>
    <dgm:pt modelId="{1577F9E9-AE2B-4750-BC27-63FE817F9F52}" type="sibTrans" cxnId="{200D0B09-1FF1-4A04-8620-851699467578}">
      <dgm:prSet/>
      <dgm:spPr/>
      <dgm:t>
        <a:bodyPr/>
        <a:lstStyle/>
        <a:p>
          <a:endParaRPr lang="es-EC"/>
        </a:p>
      </dgm:t>
    </dgm:pt>
    <dgm:pt modelId="{43EFA1BE-BF91-4B22-8A63-E84C136B1923}" type="pres">
      <dgm:prSet presAssocID="{7138DA2E-8C9D-40A9-89D3-39C1EC22D581}" presName="Name0" presStyleCnt="0">
        <dgm:presLayoutVars>
          <dgm:chMax/>
          <dgm:chPref/>
          <dgm:dir/>
        </dgm:presLayoutVars>
      </dgm:prSet>
      <dgm:spPr/>
      <dgm:t>
        <a:bodyPr/>
        <a:lstStyle/>
        <a:p>
          <a:endParaRPr lang="es-EC"/>
        </a:p>
      </dgm:t>
    </dgm:pt>
    <dgm:pt modelId="{C3B3B67E-1A1A-4F5F-A419-78211648647C}" type="pres">
      <dgm:prSet presAssocID="{C9F4092F-4ED7-4C20-BD0D-700A75AFAECF}" presName="parenttextcomposite" presStyleCnt="0"/>
      <dgm:spPr/>
    </dgm:pt>
    <dgm:pt modelId="{42ED8D50-2020-4F57-BDA9-B5431C1AB992}" type="pres">
      <dgm:prSet presAssocID="{C9F4092F-4ED7-4C20-BD0D-700A75AFAECF}" presName="parenttext" presStyleLbl="revTx" presStyleIdx="0" presStyleCnt="6">
        <dgm:presLayoutVars>
          <dgm:chMax/>
          <dgm:chPref val="2"/>
          <dgm:bulletEnabled val="1"/>
        </dgm:presLayoutVars>
      </dgm:prSet>
      <dgm:spPr/>
      <dgm:t>
        <a:bodyPr/>
        <a:lstStyle/>
        <a:p>
          <a:endParaRPr lang="es-EC"/>
        </a:p>
      </dgm:t>
    </dgm:pt>
    <dgm:pt modelId="{4DBC9B89-4048-461A-8779-BBE8DB071891}" type="pres">
      <dgm:prSet presAssocID="{C9F4092F-4ED7-4C20-BD0D-700A75AFAECF}" presName="composite" presStyleCnt="0"/>
      <dgm:spPr/>
    </dgm:pt>
    <dgm:pt modelId="{15026D2A-3F8E-41E1-B808-0199A8D0DFDF}" type="pres">
      <dgm:prSet presAssocID="{C9F4092F-4ED7-4C20-BD0D-700A75AFAECF}" presName="chevron1" presStyleLbl="alignNode1" presStyleIdx="0" presStyleCnt="42"/>
      <dgm:spPr/>
    </dgm:pt>
    <dgm:pt modelId="{E62F3C24-7BAF-4A5D-A501-AF086E04928E}" type="pres">
      <dgm:prSet presAssocID="{C9F4092F-4ED7-4C20-BD0D-700A75AFAECF}" presName="chevron2" presStyleLbl="alignNode1" presStyleIdx="1" presStyleCnt="42"/>
      <dgm:spPr/>
    </dgm:pt>
    <dgm:pt modelId="{35772532-2447-40E8-AF0F-D86B84582C64}" type="pres">
      <dgm:prSet presAssocID="{C9F4092F-4ED7-4C20-BD0D-700A75AFAECF}" presName="chevron3" presStyleLbl="alignNode1" presStyleIdx="2" presStyleCnt="42"/>
      <dgm:spPr/>
    </dgm:pt>
    <dgm:pt modelId="{01B0BBB3-D267-4D8B-A503-0DB6D45DECC8}" type="pres">
      <dgm:prSet presAssocID="{C9F4092F-4ED7-4C20-BD0D-700A75AFAECF}" presName="chevron4" presStyleLbl="alignNode1" presStyleIdx="3" presStyleCnt="42"/>
      <dgm:spPr/>
    </dgm:pt>
    <dgm:pt modelId="{10663E30-5227-4940-8C60-77FFFAC05302}" type="pres">
      <dgm:prSet presAssocID="{C9F4092F-4ED7-4C20-BD0D-700A75AFAECF}" presName="chevron5" presStyleLbl="alignNode1" presStyleIdx="4" presStyleCnt="42"/>
      <dgm:spPr/>
    </dgm:pt>
    <dgm:pt modelId="{5BA71330-45D2-42E3-903D-49AD2AF1781D}" type="pres">
      <dgm:prSet presAssocID="{C9F4092F-4ED7-4C20-BD0D-700A75AFAECF}" presName="chevron6" presStyleLbl="alignNode1" presStyleIdx="5" presStyleCnt="42"/>
      <dgm:spPr/>
    </dgm:pt>
    <dgm:pt modelId="{0899AE88-B42B-4322-B1CB-240833F987AB}" type="pres">
      <dgm:prSet presAssocID="{C9F4092F-4ED7-4C20-BD0D-700A75AFAECF}" presName="chevron7" presStyleLbl="alignNode1" presStyleIdx="6" presStyleCnt="42"/>
      <dgm:spPr/>
    </dgm:pt>
    <dgm:pt modelId="{097D5D72-1AC6-48C2-939F-38EBAAD52BDF}" type="pres">
      <dgm:prSet presAssocID="{C9F4092F-4ED7-4C20-BD0D-700A75AFAECF}" presName="childtext" presStyleLbl="solidFgAcc1" presStyleIdx="0" presStyleCnt="1">
        <dgm:presLayoutVars>
          <dgm:chMax/>
          <dgm:chPref val="0"/>
          <dgm:bulletEnabled val="1"/>
        </dgm:presLayoutVars>
      </dgm:prSet>
      <dgm:spPr/>
      <dgm:t>
        <a:bodyPr/>
        <a:lstStyle/>
        <a:p>
          <a:endParaRPr lang="es-EC"/>
        </a:p>
      </dgm:t>
    </dgm:pt>
    <dgm:pt modelId="{0FB64FEA-EDB4-4393-B0AD-8012CD39C82C}" type="pres">
      <dgm:prSet presAssocID="{ACB5CCD9-D01F-4E71-A09F-DB8D9D6A44FF}" presName="sibTrans" presStyleCnt="0"/>
      <dgm:spPr/>
    </dgm:pt>
    <dgm:pt modelId="{AC2BFA94-A9BB-4BDF-932B-A36509517606}" type="pres">
      <dgm:prSet presAssocID="{5D1AB022-C972-43DE-A74C-9895D48DB5F9}" presName="parenttextcomposite" presStyleCnt="0"/>
      <dgm:spPr/>
    </dgm:pt>
    <dgm:pt modelId="{7C58CE5C-0F5F-4C8C-A1FC-DFD2A9E7F2D3}" type="pres">
      <dgm:prSet presAssocID="{5D1AB022-C972-43DE-A74C-9895D48DB5F9}" presName="parenttext" presStyleLbl="revTx" presStyleIdx="1" presStyleCnt="6">
        <dgm:presLayoutVars>
          <dgm:chMax/>
          <dgm:chPref val="2"/>
          <dgm:bulletEnabled val="1"/>
        </dgm:presLayoutVars>
      </dgm:prSet>
      <dgm:spPr/>
      <dgm:t>
        <a:bodyPr/>
        <a:lstStyle/>
        <a:p>
          <a:endParaRPr lang="es-EC"/>
        </a:p>
      </dgm:t>
    </dgm:pt>
    <dgm:pt modelId="{CE0123CD-2BC3-45C3-8B82-31ACF258FF32}" type="pres">
      <dgm:prSet presAssocID="{5D1AB022-C972-43DE-A74C-9895D48DB5F9}" presName="parallelogramComposite" presStyleCnt="0"/>
      <dgm:spPr/>
    </dgm:pt>
    <dgm:pt modelId="{F07CEF9F-FCF4-4DE7-B89B-EB996FCC99C0}" type="pres">
      <dgm:prSet presAssocID="{5D1AB022-C972-43DE-A74C-9895D48DB5F9}" presName="parallelogram1" presStyleLbl="alignNode1" presStyleIdx="7" presStyleCnt="42"/>
      <dgm:spPr/>
    </dgm:pt>
    <dgm:pt modelId="{5C65727D-2343-4F5C-A8CA-33010DB2D332}" type="pres">
      <dgm:prSet presAssocID="{5D1AB022-C972-43DE-A74C-9895D48DB5F9}" presName="parallelogram2" presStyleLbl="alignNode1" presStyleIdx="8" presStyleCnt="42"/>
      <dgm:spPr/>
    </dgm:pt>
    <dgm:pt modelId="{82F223C6-618C-4C7D-85B5-E4CADCEA79D4}" type="pres">
      <dgm:prSet presAssocID="{5D1AB022-C972-43DE-A74C-9895D48DB5F9}" presName="parallelogram3" presStyleLbl="alignNode1" presStyleIdx="9" presStyleCnt="42"/>
      <dgm:spPr/>
    </dgm:pt>
    <dgm:pt modelId="{ACA83EDB-D8C3-4B27-BD77-8F537E764996}" type="pres">
      <dgm:prSet presAssocID="{5D1AB022-C972-43DE-A74C-9895D48DB5F9}" presName="parallelogram4" presStyleLbl="alignNode1" presStyleIdx="10" presStyleCnt="42"/>
      <dgm:spPr/>
    </dgm:pt>
    <dgm:pt modelId="{371B17C2-9BF0-4F49-9778-A502CBA41837}" type="pres">
      <dgm:prSet presAssocID="{5D1AB022-C972-43DE-A74C-9895D48DB5F9}" presName="parallelogram5" presStyleLbl="alignNode1" presStyleIdx="11" presStyleCnt="42"/>
      <dgm:spPr/>
    </dgm:pt>
    <dgm:pt modelId="{2A8C9B2B-F2F5-4959-A31C-16FA42F5F534}" type="pres">
      <dgm:prSet presAssocID="{5D1AB022-C972-43DE-A74C-9895D48DB5F9}" presName="parallelogram6" presStyleLbl="alignNode1" presStyleIdx="12" presStyleCnt="42"/>
      <dgm:spPr/>
    </dgm:pt>
    <dgm:pt modelId="{8DEFA597-AC8D-4627-A32F-B51B28AC74E6}" type="pres">
      <dgm:prSet presAssocID="{5D1AB022-C972-43DE-A74C-9895D48DB5F9}" presName="parallelogram7" presStyleLbl="alignNode1" presStyleIdx="13" presStyleCnt="42"/>
      <dgm:spPr/>
    </dgm:pt>
    <dgm:pt modelId="{4D8244DC-5B7B-4EE5-954C-87235266276D}" type="pres">
      <dgm:prSet presAssocID="{C80AABA5-8A1D-4E31-BFE7-07C57FF9719D}" presName="sibTrans" presStyleCnt="0"/>
      <dgm:spPr/>
    </dgm:pt>
    <dgm:pt modelId="{BBA87F2E-556A-4CCA-B34A-5743BF22FF0E}" type="pres">
      <dgm:prSet presAssocID="{91417EDA-35FB-4CD8-ACEB-DAD86A9545D5}" presName="parenttextcomposite" presStyleCnt="0"/>
      <dgm:spPr/>
    </dgm:pt>
    <dgm:pt modelId="{A04E1EEE-E703-4F54-BE66-283FE8CF0E07}" type="pres">
      <dgm:prSet presAssocID="{91417EDA-35FB-4CD8-ACEB-DAD86A9545D5}" presName="parenttext" presStyleLbl="revTx" presStyleIdx="2" presStyleCnt="6">
        <dgm:presLayoutVars>
          <dgm:chMax/>
          <dgm:chPref val="2"/>
          <dgm:bulletEnabled val="1"/>
        </dgm:presLayoutVars>
      </dgm:prSet>
      <dgm:spPr/>
      <dgm:t>
        <a:bodyPr/>
        <a:lstStyle/>
        <a:p>
          <a:endParaRPr lang="es-EC"/>
        </a:p>
      </dgm:t>
    </dgm:pt>
    <dgm:pt modelId="{F56EA8B0-131D-4186-BDDC-DBC64EE45372}" type="pres">
      <dgm:prSet presAssocID="{91417EDA-35FB-4CD8-ACEB-DAD86A9545D5}" presName="parallelogramComposite" presStyleCnt="0"/>
      <dgm:spPr/>
    </dgm:pt>
    <dgm:pt modelId="{461CBFD0-E594-4EED-8162-98035A780D06}" type="pres">
      <dgm:prSet presAssocID="{91417EDA-35FB-4CD8-ACEB-DAD86A9545D5}" presName="parallelogram1" presStyleLbl="alignNode1" presStyleIdx="14" presStyleCnt="42"/>
      <dgm:spPr/>
    </dgm:pt>
    <dgm:pt modelId="{D52AB48B-3CED-421D-BAC5-A9E2E3D676FA}" type="pres">
      <dgm:prSet presAssocID="{91417EDA-35FB-4CD8-ACEB-DAD86A9545D5}" presName="parallelogram2" presStyleLbl="alignNode1" presStyleIdx="15" presStyleCnt="42"/>
      <dgm:spPr/>
    </dgm:pt>
    <dgm:pt modelId="{99C8A0C1-BA37-4B1E-940C-42904E26E170}" type="pres">
      <dgm:prSet presAssocID="{91417EDA-35FB-4CD8-ACEB-DAD86A9545D5}" presName="parallelogram3" presStyleLbl="alignNode1" presStyleIdx="16" presStyleCnt="42"/>
      <dgm:spPr/>
    </dgm:pt>
    <dgm:pt modelId="{B6D38C02-8649-442C-AB7B-71A023304164}" type="pres">
      <dgm:prSet presAssocID="{91417EDA-35FB-4CD8-ACEB-DAD86A9545D5}" presName="parallelogram4" presStyleLbl="alignNode1" presStyleIdx="17" presStyleCnt="42"/>
      <dgm:spPr/>
    </dgm:pt>
    <dgm:pt modelId="{D94B94EB-2192-47BD-A51F-1754F75752A4}" type="pres">
      <dgm:prSet presAssocID="{91417EDA-35FB-4CD8-ACEB-DAD86A9545D5}" presName="parallelogram5" presStyleLbl="alignNode1" presStyleIdx="18" presStyleCnt="42"/>
      <dgm:spPr/>
    </dgm:pt>
    <dgm:pt modelId="{2759F299-3AFA-4C5D-B750-27379711B117}" type="pres">
      <dgm:prSet presAssocID="{91417EDA-35FB-4CD8-ACEB-DAD86A9545D5}" presName="parallelogram6" presStyleLbl="alignNode1" presStyleIdx="19" presStyleCnt="42"/>
      <dgm:spPr/>
    </dgm:pt>
    <dgm:pt modelId="{43D84521-33DB-484C-8B2D-F2D37E35E781}" type="pres">
      <dgm:prSet presAssocID="{91417EDA-35FB-4CD8-ACEB-DAD86A9545D5}" presName="parallelogram7" presStyleLbl="alignNode1" presStyleIdx="20" presStyleCnt="42"/>
      <dgm:spPr/>
    </dgm:pt>
    <dgm:pt modelId="{7DE6C9C8-E9B5-4267-9B8B-FA4D2DCE74D1}" type="pres">
      <dgm:prSet presAssocID="{BBD833AD-4EC2-4102-9156-EB9337E1903A}" presName="sibTrans" presStyleCnt="0"/>
      <dgm:spPr/>
    </dgm:pt>
    <dgm:pt modelId="{E518EB86-2F97-4B3C-966A-87E07651D6DA}" type="pres">
      <dgm:prSet presAssocID="{AD3F03C2-15A6-4E2F-A50E-86841526E7EF}" presName="parenttextcomposite" presStyleCnt="0"/>
      <dgm:spPr/>
    </dgm:pt>
    <dgm:pt modelId="{11E8DF95-B618-416F-91B1-C6A630B18EF8}" type="pres">
      <dgm:prSet presAssocID="{AD3F03C2-15A6-4E2F-A50E-86841526E7EF}" presName="parenttext" presStyleLbl="revTx" presStyleIdx="3" presStyleCnt="6">
        <dgm:presLayoutVars>
          <dgm:chMax/>
          <dgm:chPref val="2"/>
          <dgm:bulletEnabled val="1"/>
        </dgm:presLayoutVars>
      </dgm:prSet>
      <dgm:spPr/>
      <dgm:t>
        <a:bodyPr/>
        <a:lstStyle/>
        <a:p>
          <a:endParaRPr lang="es-EC"/>
        </a:p>
      </dgm:t>
    </dgm:pt>
    <dgm:pt modelId="{B07EBCEB-0AA2-4558-9243-E07FC7C2563A}" type="pres">
      <dgm:prSet presAssocID="{AD3F03C2-15A6-4E2F-A50E-86841526E7EF}" presName="parallelogramComposite" presStyleCnt="0"/>
      <dgm:spPr/>
    </dgm:pt>
    <dgm:pt modelId="{5990E211-E635-46F9-A981-7C515F6CC23F}" type="pres">
      <dgm:prSet presAssocID="{AD3F03C2-15A6-4E2F-A50E-86841526E7EF}" presName="parallelogram1" presStyleLbl="alignNode1" presStyleIdx="21" presStyleCnt="42"/>
      <dgm:spPr/>
    </dgm:pt>
    <dgm:pt modelId="{E356856F-2D9A-43B5-B3CE-995FAFD7EF33}" type="pres">
      <dgm:prSet presAssocID="{AD3F03C2-15A6-4E2F-A50E-86841526E7EF}" presName="parallelogram2" presStyleLbl="alignNode1" presStyleIdx="22" presStyleCnt="42"/>
      <dgm:spPr/>
    </dgm:pt>
    <dgm:pt modelId="{994BEEC4-0B9C-4A7B-96F9-369A08D24996}" type="pres">
      <dgm:prSet presAssocID="{AD3F03C2-15A6-4E2F-A50E-86841526E7EF}" presName="parallelogram3" presStyleLbl="alignNode1" presStyleIdx="23" presStyleCnt="42"/>
      <dgm:spPr/>
    </dgm:pt>
    <dgm:pt modelId="{0A655D2D-37EE-447B-83C7-9960C4EF727F}" type="pres">
      <dgm:prSet presAssocID="{AD3F03C2-15A6-4E2F-A50E-86841526E7EF}" presName="parallelogram4" presStyleLbl="alignNode1" presStyleIdx="24" presStyleCnt="42"/>
      <dgm:spPr/>
    </dgm:pt>
    <dgm:pt modelId="{AAF789F0-F6E9-4F63-9B00-04692124849C}" type="pres">
      <dgm:prSet presAssocID="{AD3F03C2-15A6-4E2F-A50E-86841526E7EF}" presName="parallelogram5" presStyleLbl="alignNode1" presStyleIdx="25" presStyleCnt="42"/>
      <dgm:spPr/>
    </dgm:pt>
    <dgm:pt modelId="{447492FA-151D-44AF-9957-FF75BAD6DB95}" type="pres">
      <dgm:prSet presAssocID="{AD3F03C2-15A6-4E2F-A50E-86841526E7EF}" presName="parallelogram6" presStyleLbl="alignNode1" presStyleIdx="26" presStyleCnt="42"/>
      <dgm:spPr/>
    </dgm:pt>
    <dgm:pt modelId="{50737CA4-6D33-47C8-881B-965AD5DEF211}" type="pres">
      <dgm:prSet presAssocID="{AD3F03C2-15A6-4E2F-A50E-86841526E7EF}" presName="parallelogram7" presStyleLbl="alignNode1" presStyleIdx="27" presStyleCnt="42"/>
      <dgm:spPr/>
    </dgm:pt>
    <dgm:pt modelId="{C83C40F6-12E1-47E4-ABF7-649FAFE496A4}" type="pres">
      <dgm:prSet presAssocID="{059E93A3-0CC5-489F-8307-628B7E67272B}" presName="sibTrans" presStyleCnt="0"/>
      <dgm:spPr/>
    </dgm:pt>
    <dgm:pt modelId="{3426C4E8-4A84-413D-9777-4AA21D0DC517}" type="pres">
      <dgm:prSet presAssocID="{A05DDBAE-5DDB-4E61-B92C-F139A71B130E}" presName="parenttextcomposite" presStyleCnt="0"/>
      <dgm:spPr/>
    </dgm:pt>
    <dgm:pt modelId="{D666B90F-1D69-477C-B9AB-8CA1DEDBE06D}" type="pres">
      <dgm:prSet presAssocID="{A05DDBAE-5DDB-4E61-B92C-F139A71B130E}" presName="parenttext" presStyleLbl="revTx" presStyleIdx="4" presStyleCnt="6">
        <dgm:presLayoutVars>
          <dgm:chMax/>
          <dgm:chPref val="2"/>
          <dgm:bulletEnabled val="1"/>
        </dgm:presLayoutVars>
      </dgm:prSet>
      <dgm:spPr/>
      <dgm:t>
        <a:bodyPr/>
        <a:lstStyle/>
        <a:p>
          <a:endParaRPr lang="es-EC"/>
        </a:p>
      </dgm:t>
    </dgm:pt>
    <dgm:pt modelId="{FA4583D6-8C5A-4EA9-B15E-0307EEE36F77}" type="pres">
      <dgm:prSet presAssocID="{A05DDBAE-5DDB-4E61-B92C-F139A71B130E}" presName="parallelogramComposite" presStyleCnt="0"/>
      <dgm:spPr/>
    </dgm:pt>
    <dgm:pt modelId="{2280BF9B-AA7B-4E66-8B43-D92B3A5C5031}" type="pres">
      <dgm:prSet presAssocID="{A05DDBAE-5DDB-4E61-B92C-F139A71B130E}" presName="parallelogram1" presStyleLbl="alignNode1" presStyleIdx="28" presStyleCnt="42"/>
      <dgm:spPr/>
    </dgm:pt>
    <dgm:pt modelId="{31FEC3EB-AEB9-4A56-9DC6-B67F20FF4D5E}" type="pres">
      <dgm:prSet presAssocID="{A05DDBAE-5DDB-4E61-B92C-F139A71B130E}" presName="parallelogram2" presStyleLbl="alignNode1" presStyleIdx="29" presStyleCnt="42"/>
      <dgm:spPr/>
    </dgm:pt>
    <dgm:pt modelId="{6F10A4C1-779E-4AA7-902C-E8788AEF5090}" type="pres">
      <dgm:prSet presAssocID="{A05DDBAE-5DDB-4E61-B92C-F139A71B130E}" presName="parallelogram3" presStyleLbl="alignNode1" presStyleIdx="30" presStyleCnt="42"/>
      <dgm:spPr/>
    </dgm:pt>
    <dgm:pt modelId="{DACFA7EF-ED9A-4787-9208-47C5C6FA0177}" type="pres">
      <dgm:prSet presAssocID="{A05DDBAE-5DDB-4E61-B92C-F139A71B130E}" presName="parallelogram4" presStyleLbl="alignNode1" presStyleIdx="31" presStyleCnt="42"/>
      <dgm:spPr/>
    </dgm:pt>
    <dgm:pt modelId="{63A040D7-97B0-4A40-9750-1E1A96B1A114}" type="pres">
      <dgm:prSet presAssocID="{A05DDBAE-5DDB-4E61-B92C-F139A71B130E}" presName="parallelogram5" presStyleLbl="alignNode1" presStyleIdx="32" presStyleCnt="42"/>
      <dgm:spPr/>
    </dgm:pt>
    <dgm:pt modelId="{028E5A5A-CB83-406C-8834-E8ABC3B711A4}" type="pres">
      <dgm:prSet presAssocID="{A05DDBAE-5DDB-4E61-B92C-F139A71B130E}" presName="parallelogram6" presStyleLbl="alignNode1" presStyleIdx="33" presStyleCnt="42"/>
      <dgm:spPr/>
    </dgm:pt>
    <dgm:pt modelId="{50B1BE03-7A43-44D0-AA46-E5FB53F15D88}" type="pres">
      <dgm:prSet presAssocID="{A05DDBAE-5DDB-4E61-B92C-F139A71B130E}" presName="parallelogram7" presStyleLbl="alignNode1" presStyleIdx="34" presStyleCnt="42"/>
      <dgm:spPr/>
    </dgm:pt>
    <dgm:pt modelId="{14ED52F1-A521-45B2-BCD8-775E5E98C297}" type="pres">
      <dgm:prSet presAssocID="{90961E00-D432-4187-8B92-E5B43FCB66D9}" presName="sibTrans" presStyleCnt="0"/>
      <dgm:spPr/>
    </dgm:pt>
    <dgm:pt modelId="{FB5AFD39-7E5E-4E0D-9C9E-07485B0557DF}" type="pres">
      <dgm:prSet presAssocID="{C221706B-3109-4B2E-9CC5-01E9BDD12DB3}" presName="parenttextcomposite" presStyleCnt="0"/>
      <dgm:spPr/>
    </dgm:pt>
    <dgm:pt modelId="{DC74C88B-4D81-4B34-828F-6CBA4B95C21C}" type="pres">
      <dgm:prSet presAssocID="{C221706B-3109-4B2E-9CC5-01E9BDD12DB3}" presName="parenttext" presStyleLbl="revTx" presStyleIdx="5" presStyleCnt="6">
        <dgm:presLayoutVars>
          <dgm:chMax/>
          <dgm:chPref val="2"/>
          <dgm:bulletEnabled val="1"/>
        </dgm:presLayoutVars>
      </dgm:prSet>
      <dgm:spPr/>
      <dgm:t>
        <a:bodyPr/>
        <a:lstStyle/>
        <a:p>
          <a:endParaRPr lang="es-EC"/>
        </a:p>
      </dgm:t>
    </dgm:pt>
    <dgm:pt modelId="{F274FF82-FFB5-4685-AB20-CBDF67998F90}" type="pres">
      <dgm:prSet presAssocID="{C221706B-3109-4B2E-9CC5-01E9BDD12DB3}" presName="parallelogramComposite" presStyleCnt="0"/>
      <dgm:spPr/>
    </dgm:pt>
    <dgm:pt modelId="{B1E3879A-2E0D-4A08-B7BD-84B5C14F8B05}" type="pres">
      <dgm:prSet presAssocID="{C221706B-3109-4B2E-9CC5-01E9BDD12DB3}" presName="parallelogram1" presStyleLbl="alignNode1" presStyleIdx="35" presStyleCnt="42"/>
      <dgm:spPr/>
    </dgm:pt>
    <dgm:pt modelId="{436D8677-8EE9-4690-9556-80AFD886C72D}" type="pres">
      <dgm:prSet presAssocID="{C221706B-3109-4B2E-9CC5-01E9BDD12DB3}" presName="parallelogram2" presStyleLbl="alignNode1" presStyleIdx="36" presStyleCnt="42"/>
      <dgm:spPr/>
    </dgm:pt>
    <dgm:pt modelId="{BD8DF994-7976-463E-9366-78CF55E515B7}" type="pres">
      <dgm:prSet presAssocID="{C221706B-3109-4B2E-9CC5-01E9BDD12DB3}" presName="parallelogram3" presStyleLbl="alignNode1" presStyleIdx="37" presStyleCnt="42"/>
      <dgm:spPr/>
    </dgm:pt>
    <dgm:pt modelId="{8007E1B6-5BEC-4BDA-AC0E-FA39B94FA128}" type="pres">
      <dgm:prSet presAssocID="{C221706B-3109-4B2E-9CC5-01E9BDD12DB3}" presName="parallelogram4" presStyleLbl="alignNode1" presStyleIdx="38" presStyleCnt="42"/>
      <dgm:spPr/>
    </dgm:pt>
    <dgm:pt modelId="{4F300C84-2237-4685-B102-987F2B28853F}" type="pres">
      <dgm:prSet presAssocID="{C221706B-3109-4B2E-9CC5-01E9BDD12DB3}" presName="parallelogram5" presStyleLbl="alignNode1" presStyleIdx="39" presStyleCnt="42"/>
      <dgm:spPr/>
    </dgm:pt>
    <dgm:pt modelId="{9BA451EA-9E6B-4916-84E1-F63CAB4EAE1A}" type="pres">
      <dgm:prSet presAssocID="{C221706B-3109-4B2E-9CC5-01E9BDD12DB3}" presName="parallelogram6" presStyleLbl="alignNode1" presStyleIdx="40" presStyleCnt="42"/>
      <dgm:spPr/>
    </dgm:pt>
    <dgm:pt modelId="{1E38F6D6-067D-4E77-802D-3E954061167F}" type="pres">
      <dgm:prSet presAssocID="{C221706B-3109-4B2E-9CC5-01E9BDD12DB3}" presName="parallelogram7" presStyleLbl="alignNode1" presStyleIdx="41" presStyleCnt="42"/>
      <dgm:spPr/>
    </dgm:pt>
  </dgm:ptLst>
  <dgm:cxnLst>
    <dgm:cxn modelId="{9976BEEC-CFB5-40ED-BEE8-430C937913E3}" srcId="{C9F4092F-4ED7-4C20-BD0D-700A75AFAECF}" destId="{DB76474D-E81E-41AF-BB34-0A97C1FB0B78}" srcOrd="1" destOrd="0" parTransId="{8C66C428-C3FD-453F-866B-20C77EE54B51}" sibTransId="{2E8E5E11-9056-4D1D-B6AD-A3CFA47E1766}"/>
    <dgm:cxn modelId="{D3023902-6D72-4FD6-B313-53FF00F1203B}" srcId="{C9F4092F-4ED7-4C20-BD0D-700A75AFAECF}" destId="{2AE92E03-5E7C-4F92-B989-5911F60AE8E3}" srcOrd="0" destOrd="0" parTransId="{881E7BC7-E7E0-45ED-A509-90C69094779E}" sibTransId="{3E2B2225-EC67-48E0-A366-62ED7E8B090D}"/>
    <dgm:cxn modelId="{D9443FE7-7912-4ABF-8E9E-94609170B2D1}" srcId="{7138DA2E-8C9D-40A9-89D3-39C1EC22D581}" destId="{A05DDBAE-5DDB-4E61-B92C-F139A71B130E}" srcOrd="4" destOrd="0" parTransId="{176BA470-C5E6-42D8-9841-B1FBA55A6191}" sibTransId="{90961E00-D432-4187-8B92-E5B43FCB66D9}"/>
    <dgm:cxn modelId="{1C621CE4-F55C-4D7C-8813-0CA3625A47FA}" srcId="{C9F4092F-4ED7-4C20-BD0D-700A75AFAECF}" destId="{32271E7E-88A8-4745-99AC-29F29717DF7F}" srcOrd="2" destOrd="0" parTransId="{0C2AAB43-11B9-467F-B0BA-9C6CEB1C6443}" sibTransId="{2D84644D-102A-4089-B398-505E7C932ECF}"/>
    <dgm:cxn modelId="{AA58B6E8-72BF-4D06-B962-EDA006A46ED1}" type="presOf" srcId="{DB76474D-E81E-41AF-BB34-0A97C1FB0B78}" destId="{097D5D72-1AC6-48C2-939F-38EBAAD52BDF}" srcOrd="0" destOrd="1" presId="urn:microsoft.com/office/officeart/2008/layout/VerticalAccentList"/>
    <dgm:cxn modelId="{A3AA31AF-E883-4CF5-8B45-ADA251EBA0D1}" type="presOf" srcId="{2AE92E03-5E7C-4F92-B989-5911F60AE8E3}" destId="{097D5D72-1AC6-48C2-939F-38EBAAD52BDF}" srcOrd="0" destOrd="0" presId="urn:microsoft.com/office/officeart/2008/layout/VerticalAccentList"/>
    <dgm:cxn modelId="{65C4F1E4-7A54-44AA-A1AB-EF22777CBC5E}" type="presOf" srcId="{C221706B-3109-4B2E-9CC5-01E9BDD12DB3}" destId="{DC74C88B-4D81-4B34-828F-6CBA4B95C21C}" srcOrd="0" destOrd="0" presId="urn:microsoft.com/office/officeart/2008/layout/VerticalAccentList"/>
    <dgm:cxn modelId="{2D0E0FF8-355A-4FBE-89BD-A5E9076B79A8}" srcId="{7138DA2E-8C9D-40A9-89D3-39C1EC22D581}" destId="{AD3F03C2-15A6-4E2F-A50E-86841526E7EF}" srcOrd="3" destOrd="0" parTransId="{FC7B6939-CB38-4F4D-9619-CA1211DFFD31}" sibTransId="{059E93A3-0CC5-489F-8307-628B7E67272B}"/>
    <dgm:cxn modelId="{1E1917DE-B456-474A-B939-D80BA9D7B4A7}" srcId="{7138DA2E-8C9D-40A9-89D3-39C1EC22D581}" destId="{91417EDA-35FB-4CD8-ACEB-DAD86A9545D5}" srcOrd="2" destOrd="0" parTransId="{7A9175AD-51D7-473B-B3DF-03721B13E968}" sibTransId="{BBD833AD-4EC2-4102-9156-EB9337E1903A}"/>
    <dgm:cxn modelId="{394567EC-CEE5-4EB6-A938-BCCD2DE67A55}" type="presOf" srcId="{91417EDA-35FB-4CD8-ACEB-DAD86A9545D5}" destId="{A04E1EEE-E703-4F54-BE66-283FE8CF0E07}" srcOrd="0" destOrd="0" presId="urn:microsoft.com/office/officeart/2008/layout/VerticalAccentList"/>
    <dgm:cxn modelId="{B1E8253D-7C1E-4F9A-89D5-9EC2061F3D68}" type="presOf" srcId="{7138DA2E-8C9D-40A9-89D3-39C1EC22D581}" destId="{43EFA1BE-BF91-4B22-8A63-E84C136B1923}" srcOrd="0" destOrd="0" presId="urn:microsoft.com/office/officeart/2008/layout/VerticalAccentList"/>
    <dgm:cxn modelId="{F9915A9F-8143-4C89-BF18-E782B9CF4DC7}" srcId="{7138DA2E-8C9D-40A9-89D3-39C1EC22D581}" destId="{5D1AB022-C972-43DE-A74C-9895D48DB5F9}" srcOrd="1" destOrd="0" parTransId="{2E12FE22-1F19-4EE2-A3A9-B3BC5FEB7FBF}" sibTransId="{C80AABA5-8A1D-4E31-BFE7-07C57FF9719D}"/>
    <dgm:cxn modelId="{2D33AC5D-7901-4106-BE35-DCACCB35CE26}" type="presOf" srcId="{C9F4092F-4ED7-4C20-BD0D-700A75AFAECF}" destId="{42ED8D50-2020-4F57-BDA9-B5431C1AB992}" srcOrd="0" destOrd="0" presId="urn:microsoft.com/office/officeart/2008/layout/VerticalAccentList"/>
    <dgm:cxn modelId="{27FD0B2C-1785-48A0-AD3E-6C12F558A119}" type="presOf" srcId="{5D1AB022-C972-43DE-A74C-9895D48DB5F9}" destId="{7C58CE5C-0F5F-4C8C-A1FC-DFD2A9E7F2D3}" srcOrd="0" destOrd="0" presId="urn:microsoft.com/office/officeart/2008/layout/VerticalAccentList"/>
    <dgm:cxn modelId="{EA026FD5-8443-492F-980F-754163D6016E}" type="presOf" srcId="{32271E7E-88A8-4745-99AC-29F29717DF7F}" destId="{097D5D72-1AC6-48C2-939F-38EBAAD52BDF}" srcOrd="0" destOrd="2" presId="urn:microsoft.com/office/officeart/2008/layout/VerticalAccentList"/>
    <dgm:cxn modelId="{775DA84E-CCEF-45B7-AC1B-481D129C37D0}" type="presOf" srcId="{A05DDBAE-5DDB-4E61-B92C-F139A71B130E}" destId="{D666B90F-1D69-477C-B9AB-8CA1DEDBE06D}" srcOrd="0" destOrd="0" presId="urn:microsoft.com/office/officeart/2008/layout/VerticalAccentList"/>
    <dgm:cxn modelId="{200D0B09-1FF1-4A04-8620-851699467578}" srcId="{7138DA2E-8C9D-40A9-89D3-39C1EC22D581}" destId="{C221706B-3109-4B2E-9CC5-01E9BDD12DB3}" srcOrd="5" destOrd="0" parTransId="{BFF3E4E7-D927-436E-A11E-8C292F2CD1DC}" sibTransId="{1577F9E9-AE2B-4750-BC27-63FE817F9F52}"/>
    <dgm:cxn modelId="{11BDDAA3-36AE-4605-9BFB-D0F740A47E4C}" type="presOf" srcId="{AD3F03C2-15A6-4E2F-A50E-86841526E7EF}" destId="{11E8DF95-B618-416F-91B1-C6A630B18EF8}" srcOrd="0" destOrd="0" presId="urn:microsoft.com/office/officeart/2008/layout/VerticalAccentList"/>
    <dgm:cxn modelId="{41D3EAC3-A51A-481A-AA23-A49564C208DD}" srcId="{7138DA2E-8C9D-40A9-89D3-39C1EC22D581}" destId="{C9F4092F-4ED7-4C20-BD0D-700A75AFAECF}" srcOrd="0" destOrd="0" parTransId="{D3B34052-3B31-4CD8-82BC-3FC100E1CC62}" sibTransId="{ACB5CCD9-D01F-4E71-A09F-DB8D9D6A44FF}"/>
    <dgm:cxn modelId="{CCB65147-9B55-4B9F-AE12-8A21AF33D1D4}" type="presParOf" srcId="{43EFA1BE-BF91-4B22-8A63-E84C136B1923}" destId="{C3B3B67E-1A1A-4F5F-A419-78211648647C}" srcOrd="0" destOrd="0" presId="urn:microsoft.com/office/officeart/2008/layout/VerticalAccentList"/>
    <dgm:cxn modelId="{F8E259EC-6AB9-4BE9-A0E3-3BF9548FCF1C}" type="presParOf" srcId="{C3B3B67E-1A1A-4F5F-A419-78211648647C}" destId="{42ED8D50-2020-4F57-BDA9-B5431C1AB992}" srcOrd="0" destOrd="0" presId="urn:microsoft.com/office/officeart/2008/layout/VerticalAccentList"/>
    <dgm:cxn modelId="{6E4EF789-560E-4A33-8930-BD6DDE4E8D19}" type="presParOf" srcId="{43EFA1BE-BF91-4B22-8A63-E84C136B1923}" destId="{4DBC9B89-4048-461A-8779-BBE8DB071891}" srcOrd="1" destOrd="0" presId="urn:microsoft.com/office/officeart/2008/layout/VerticalAccentList"/>
    <dgm:cxn modelId="{22B3BD1B-00A7-4841-B8C3-5DEC29A21724}" type="presParOf" srcId="{4DBC9B89-4048-461A-8779-BBE8DB071891}" destId="{15026D2A-3F8E-41E1-B808-0199A8D0DFDF}" srcOrd="0" destOrd="0" presId="urn:microsoft.com/office/officeart/2008/layout/VerticalAccentList"/>
    <dgm:cxn modelId="{748C9AF5-4847-49AD-BAD2-7F1EA997D589}" type="presParOf" srcId="{4DBC9B89-4048-461A-8779-BBE8DB071891}" destId="{E62F3C24-7BAF-4A5D-A501-AF086E04928E}" srcOrd="1" destOrd="0" presId="urn:microsoft.com/office/officeart/2008/layout/VerticalAccentList"/>
    <dgm:cxn modelId="{5A8D571E-31D8-4C06-B80E-AA7B8A2BC2FE}" type="presParOf" srcId="{4DBC9B89-4048-461A-8779-BBE8DB071891}" destId="{35772532-2447-40E8-AF0F-D86B84582C64}" srcOrd="2" destOrd="0" presId="urn:microsoft.com/office/officeart/2008/layout/VerticalAccentList"/>
    <dgm:cxn modelId="{1A9B29BE-93F9-4586-A9EF-DA38A6F2B5E6}" type="presParOf" srcId="{4DBC9B89-4048-461A-8779-BBE8DB071891}" destId="{01B0BBB3-D267-4D8B-A503-0DB6D45DECC8}" srcOrd="3" destOrd="0" presId="urn:microsoft.com/office/officeart/2008/layout/VerticalAccentList"/>
    <dgm:cxn modelId="{C8A5DF8F-1C4A-407B-9CFC-72A7D5647498}" type="presParOf" srcId="{4DBC9B89-4048-461A-8779-BBE8DB071891}" destId="{10663E30-5227-4940-8C60-77FFFAC05302}" srcOrd="4" destOrd="0" presId="urn:microsoft.com/office/officeart/2008/layout/VerticalAccentList"/>
    <dgm:cxn modelId="{F11C867F-6A8C-4E41-8248-54921358DC1B}" type="presParOf" srcId="{4DBC9B89-4048-461A-8779-BBE8DB071891}" destId="{5BA71330-45D2-42E3-903D-49AD2AF1781D}" srcOrd="5" destOrd="0" presId="urn:microsoft.com/office/officeart/2008/layout/VerticalAccentList"/>
    <dgm:cxn modelId="{885B8173-F1EF-47CD-941E-52FDD32524DE}" type="presParOf" srcId="{4DBC9B89-4048-461A-8779-BBE8DB071891}" destId="{0899AE88-B42B-4322-B1CB-240833F987AB}" srcOrd="6" destOrd="0" presId="urn:microsoft.com/office/officeart/2008/layout/VerticalAccentList"/>
    <dgm:cxn modelId="{83BA61BC-A24F-4292-9D2C-2F99FDCA3201}" type="presParOf" srcId="{4DBC9B89-4048-461A-8779-BBE8DB071891}" destId="{097D5D72-1AC6-48C2-939F-38EBAAD52BDF}" srcOrd="7" destOrd="0" presId="urn:microsoft.com/office/officeart/2008/layout/VerticalAccentList"/>
    <dgm:cxn modelId="{B6E03112-D320-4DA6-B788-4A49C9F606FB}" type="presParOf" srcId="{43EFA1BE-BF91-4B22-8A63-E84C136B1923}" destId="{0FB64FEA-EDB4-4393-B0AD-8012CD39C82C}" srcOrd="2" destOrd="0" presId="urn:microsoft.com/office/officeart/2008/layout/VerticalAccentList"/>
    <dgm:cxn modelId="{A7A42EB3-5A3D-46F8-9065-55C143549263}" type="presParOf" srcId="{43EFA1BE-BF91-4B22-8A63-E84C136B1923}" destId="{AC2BFA94-A9BB-4BDF-932B-A36509517606}" srcOrd="3" destOrd="0" presId="urn:microsoft.com/office/officeart/2008/layout/VerticalAccentList"/>
    <dgm:cxn modelId="{D605D31A-1184-4EB4-ACD6-51AC306F7C97}" type="presParOf" srcId="{AC2BFA94-A9BB-4BDF-932B-A36509517606}" destId="{7C58CE5C-0F5F-4C8C-A1FC-DFD2A9E7F2D3}" srcOrd="0" destOrd="0" presId="urn:microsoft.com/office/officeart/2008/layout/VerticalAccentList"/>
    <dgm:cxn modelId="{3759D3C4-8B33-4B48-92A9-B26D65DE92A1}" type="presParOf" srcId="{43EFA1BE-BF91-4B22-8A63-E84C136B1923}" destId="{CE0123CD-2BC3-45C3-8B82-31ACF258FF32}" srcOrd="4" destOrd="0" presId="urn:microsoft.com/office/officeart/2008/layout/VerticalAccentList"/>
    <dgm:cxn modelId="{1D73C8E9-B128-4123-B278-21F086FFD3F4}" type="presParOf" srcId="{CE0123CD-2BC3-45C3-8B82-31ACF258FF32}" destId="{F07CEF9F-FCF4-4DE7-B89B-EB996FCC99C0}" srcOrd="0" destOrd="0" presId="urn:microsoft.com/office/officeart/2008/layout/VerticalAccentList"/>
    <dgm:cxn modelId="{99AE7DDA-14B3-4739-AEF0-CF78E7949F62}" type="presParOf" srcId="{CE0123CD-2BC3-45C3-8B82-31ACF258FF32}" destId="{5C65727D-2343-4F5C-A8CA-33010DB2D332}" srcOrd="1" destOrd="0" presId="urn:microsoft.com/office/officeart/2008/layout/VerticalAccentList"/>
    <dgm:cxn modelId="{C8C9486D-5D5E-4713-B6DF-A78E0BB0987C}" type="presParOf" srcId="{CE0123CD-2BC3-45C3-8B82-31ACF258FF32}" destId="{82F223C6-618C-4C7D-85B5-E4CADCEA79D4}" srcOrd="2" destOrd="0" presId="urn:microsoft.com/office/officeart/2008/layout/VerticalAccentList"/>
    <dgm:cxn modelId="{40A9FE52-F263-41F6-A0BA-1D751AE89F69}" type="presParOf" srcId="{CE0123CD-2BC3-45C3-8B82-31ACF258FF32}" destId="{ACA83EDB-D8C3-4B27-BD77-8F537E764996}" srcOrd="3" destOrd="0" presId="urn:microsoft.com/office/officeart/2008/layout/VerticalAccentList"/>
    <dgm:cxn modelId="{8C351010-006E-460C-800B-304D41497B07}" type="presParOf" srcId="{CE0123CD-2BC3-45C3-8B82-31ACF258FF32}" destId="{371B17C2-9BF0-4F49-9778-A502CBA41837}" srcOrd="4" destOrd="0" presId="urn:microsoft.com/office/officeart/2008/layout/VerticalAccentList"/>
    <dgm:cxn modelId="{58AE48B2-4E5F-4B01-AE8A-AC91978610BB}" type="presParOf" srcId="{CE0123CD-2BC3-45C3-8B82-31ACF258FF32}" destId="{2A8C9B2B-F2F5-4959-A31C-16FA42F5F534}" srcOrd="5" destOrd="0" presId="urn:microsoft.com/office/officeart/2008/layout/VerticalAccentList"/>
    <dgm:cxn modelId="{38954258-5EC7-4710-A444-8DD4B2820633}" type="presParOf" srcId="{CE0123CD-2BC3-45C3-8B82-31ACF258FF32}" destId="{8DEFA597-AC8D-4627-A32F-B51B28AC74E6}" srcOrd="6" destOrd="0" presId="urn:microsoft.com/office/officeart/2008/layout/VerticalAccentList"/>
    <dgm:cxn modelId="{0DE58AEB-0FB5-4F52-AACD-2022DE279257}" type="presParOf" srcId="{43EFA1BE-BF91-4B22-8A63-E84C136B1923}" destId="{4D8244DC-5B7B-4EE5-954C-87235266276D}" srcOrd="5" destOrd="0" presId="urn:microsoft.com/office/officeart/2008/layout/VerticalAccentList"/>
    <dgm:cxn modelId="{A0F01ACD-55A9-4936-9271-E75B31136DBB}" type="presParOf" srcId="{43EFA1BE-BF91-4B22-8A63-E84C136B1923}" destId="{BBA87F2E-556A-4CCA-B34A-5743BF22FF0E}" srcOrd="6" destOrd="0" presId="urn:microsoft.com/office/officeart/2008/layout/VerticalAccentList"/>
    <dgm:cxn modelId="{AFF33AE9-9A65-4F61-BD55-6492EB086FA2}" type="presParOf" srcId="{BBA87F2E-556A-4CCA-B34A-5743BF22FF0E}" destId="{A04E1EEE-E703-4F54-BE66-283FE8CF0E07}" srcOrd="0" destOrd="0" presId="urn:microsoft.com/office/officeart/2008/layout/VerticalAccentList"/>
    <dgm:cxn modelId="{9940E255-194B-4EA1-8549-714E407E9355}" type="presParOf" srcId="{43EFA1BE-BF91-4B22-8A63-E84C136B1923}" destId="{F56EA8B0-131D-4186-BDDC-DBC64EE45372}" srcOrd="7" destOrd="0" presId="urn:microsoft.com/office/officeart/2008/layout/VerticalAccentList"/>
    <dgm:cxn modelId="{346750CC-39EB-4021-806A-60AD0FD8BEC6}" type="presParOf" srcId="{F56EA8B0-131D-4186-BDDC-DBC64EE45372}" destId="{461CBFD0-E594-4EED-8162-98035A780D06}" srcOrd="0" destOrd="0" presId="urn:microsoft.com/office/officeart/2008/layout/VerticalAccentList"/>
    <dgm:cxn modelId="{0D7FAD38-FF69-44C0-8C3D-F6B46E8BCB8F}" type="presParOf" srcId="{F56EA8B0-131D-4186-BDDC-DBC64EE45372}" destId="{D52AB48B-3CED-421D-BAC5-A9E2E3D676FA}" srcOrd="1" destOrd="0" presId="urn:microsoft.com/office/officeart/2008/layout/VerticalAccentList"/>
    <dgm:cxn modelId="{CADF14BD-6240-4B5B-B83A-CD4A87C5F23C}" type="presParOf" srcId="{F56EA8B0-131D-4186-BDDC-DBC64EE45372}" destId="{99C8A0C1-BA37-4B1E-940C-42904E26E170}" srcOrd="2" destOrd="0" presId="urn:microsoft.com/office/officeart/2008/layout/VerticalAccentList"/>
    <dgm:cxn modelId="{5EA6AAD2-E741-405A-AE8A-843E50E47F8C}" type="presParOf" srcId="{F56EA8B0-131D-4186-BDDC-DBC64EE45372}" destId="{B6D38C02-8649-442C-AB7B-71A023304164}" srcOrd="3" destOrd="0" presId="urn:microsoft.com/office/officeart/2008/layout/VerticalAccentList"/>
    <dgm:cxn modelId="{9DBD74DE-8C1C-44EB-9C37-F9A0F8233799}" type="presParOf" srcId="{F56EA8B0-131D-4186-BDDC-DBC64EE45372}" destId="{D94B94EB-2192-47BD-A51F-1754F75752A4}" srcOrd="4" destOrd="0" presId="urn:microsoft.com/office/officeart/2008/layout/VerticalAccentList"/>
    <dgm:cxn modelId="{7A67767A-394E-43E9-97BF-DBF71C6F7379}" type="presParOf" srcId="{F56EA8B0-131D-4186-BDDC-DBC64EE45372}" destId="{2759F299-3AFA-4C5D-B750-27379711B117}" srcOrd="5" destOrd="0" presId="urn:microsoft.com/office/officeart/2008/layout/VerticalAccentList"/>
    <dgm:cxn modelId="{9189ED54-81BB-40EA-8F8B-00FBE77C383B}" type="presParOf" srcId="{F56EA8B0-131D-4186-BDDC-DBC64EE45372}" destId="{43D84521-33DB-484C-8B2D-F2D37E35E781}" srcOrd="6" destOrd="0" presId="urn:microsoft.com/office/officeart/2008/layout/VerticalAccentList"/>
    <dgm:cxn modelId="{9FE59CF1-FDC5-4194-B037-FE73B47EF98F}" type="presParOf" srcId="{43EFA1BE-BF91-4B22-8A63-E84C136B1923}" destId="{7DE6C9C8-E9B5-4267-9B8B-FA4D2DCE74D1}" srcOrd="8" destOrd="0" presId="urn:microsoft.com/office/officeart/2008/layout/VerticalAccentList"/>
    <dgm:cxn modelId="{637E39D7-50FC-4287-A765-9A475BA706DC}" type="presParOf" srcId="{43EFA1BE-BF91-4B22-8A63-E84C136B1923}" destId="{E518EB86-2F97-4B3C-966A-87E07651D6DA}" srcOrd="9" destOrd="0" presId="urn:microsoft.com/office/officeart/2008/layout/VerticalAccentList"/>
    <dgm:cxn modelId="{6209A52B-49F2-41B1-8A3E-0B810C4B1EDC}" type="presParOf" srcId="{E518EB86-2F97-4B3C-966A-87E07651D6DA}" destId="{11E8DF95-B618-416F-91B1-C6A630B18EF8}" srcOrd="0" destOrd="0" presId="urn:microsoft.com/office/officeart/2008/layout/VerticalAccentList"/>
    <dgm:cxn modelId="{4B2FB71A-A3D8-40F0-A8AB-D5102FBFBCFA}" type="presParOf" srcId="{43EFA1BE-BF91-4B22-8A63-E84C136B1923}" destId="{B07EBCEB-0AA2-4558-9243-E07FC7C2563A}" srcOrd="10" destOrd="0" presId="urn:microsoft.com/office/officeart/2008/layout/VerticalAccentList"/>
    <dgm:cxn modelId="{3E627AEC-931A-4113-A6D2-09C5438438A7}" type="presParOf" srcId="{B07EBCEB-0AA2-4558-9243-E07FC7C2563A}" destId="{5990E211-E635-46F9-A981-7C515F6CC23F}" srcOrd="0" destOrd="0" presId="urn:microsoft.com/office/officeart/2008/layout/VerticalAccentList"/>
    <dgm:cxn modelId="{C1F50D24-ED6C-44CA-97DA-3673ADF18A2B}" type="presParOf" srcId="{B07EBCEB-0AA2-4558-9243-E07FC7C2563A}" destId="{E356856F-2D9A-43B5-B3CE-995FAFD7EF33}" srcOrd="1" destOrd="0" presId="urn:microsoft.com/office/officeart/2008/layout/VerticalAccentList"/>
    <dgm:cxn modelId="{DA8444C5-5D9E-4D68-81B1-652FCB4B1F81}" type="presParOf" srcId="{B07EBCEB-0AA2-4558-9243-E07FC7C2563A}" destId="{994BEEC4-0B9C-4A7B-96F9-369A08D24996}" srcOrd="2" destOrd="0" presId="urn:microsoft.com/office/officeart/2008/layout/VerticalAccentList"/>
    <dgm:cxn modelId="{3F00754B-AC87-4CF6-A2A6-29401364FDC3}" type="presParOf" srcId="{B07EBCEB-0AA2-4558-9243-E07FC7C2563A}" destId="{0A655D2D-37EE-447B-83C7-9960C4EF727F}" srcOrd="3" destOrd="0" presId="urn:microsoft.com/office/officeart/2008/layout/VerticalAccentList"/>
    <dgm:cxn modelId="{6DD1B471-1792-4D91-B321-F23EBDB4C5B7}" type="presParOf" srcId="{B07EBCEB-0AA2-4558-9243-E07FC7C2563A}" destId="{AAF789F0-F6E9-4F63-9B00-04692124849C}" srcOrd="4" destOrd="0" presId="urn:microsoft.com/office/officeart/2008/layout/VerticalAccentList"/>
    <dgm:cxn modelId="{F8BEAC05-FE90-4B97-B502-B95A59FE1B59}" type="presParOf" srcId="{B07EBCEB-0AA2-4558-9243-E07FC7C2563A}" destId="{447492FA-151D-44AF-9957-FF75BAD6DB95}" srcOrd="5" destOrd="0" presId="urn:microsoft.com/office/officeart/2008/layout/VerticalAccentList"/>
    <dgm:cxn modelId="{EE44E592-EA57-4A65-BCF1-2E0CDD6B5116}" type="presParOf" srcId="{B07EBCEB-0AA2-4558-9243-E07FC7C2563A}" destId="{50737CA4-6D33-47C8-881B-965AD5DEF211}" srcOrd="6" destOrd="0" presId="urn:microsoft.com/office/officeart/2008/layout/VerticalAccentList"/>
    <dgm:cxn modelId="{AC2BDA59-7AB9-4101-8971-48921CF14BFE}" type="presParOf" srcId="{43EFA1BE-BF91-4B22-8A63-E84C136B1923}" destId="{C83C40F6-12E1-47E4-ABF7-649FAFE496A4}" srcOrd="11" destOrd="0" presId="urn:microsoft.com/office/officeart/2008/layout/VerticalAccentList"/>
    <dgm:cxn modelId="{7044E7C0-676E-4CB5-AE72-97D8F57EAB23}" type="presParOf" srcId="{43EFA1BE-BF91-4B22-8A63-E84C136B1923}" destId="{3426C4E8-4A84-413D-9777-4AA21D0DC517}" srcOrd="12" destOrd="0" presId="urn:microsoft.com/office/officeart/2008/layout/VerticalAccentList"/>
    <dgm:cxn modelId="{F8DFF5ED-BC0C-41C1-8C95-94B4C490E90C}" type="presParOf" srcId="{3426C4E8-4A84-413D-9777-4AA21D0DC517}" destId="{D666B90F-1D69-477C-B9AB-8CA1DEDBE06D}" srcOrd="0" destOrd="0" presId="urn:microsoft.com/office/officeart/2008/layout/VerticalAccentList"/>
    <dgm:cxn modelId="{B623C91F-6F6F-45CB-8127-D09FA219418D}" type="presParOf" srcId="{43EFA1BE-BF91-4B22-8A63-E84C136B1923}" destId="{FA4583D6-8C5A-4EA9-B15E-0307EEE36F77}" srcOrd="13" destOrd="0" presId="urn:microsoft.com/office/officeart/2008/layout/VerticalAccentList"/>
    <dgm:cxn modelId="{FBDBF23C-FB2A-4BCE-9020-0F547688196D}" type="presParOf" srcId="{FA4583D6-8C5A-4EA9-B15E-0307EEE36F77}" destId="{2280BF9B-AA7B-4E66-8B43-D92B3A5C5031}" srcOrd="0" destOrd="0" presId="urn:microsoft.com/office/officeart/2008/layout/VerticalAccentList"/>
    <dgm:cxn modelId="{C886B463-C7E9-441C-94C5-5FD6CF14FB36}" type="presParOf" srcId="{FA4583D6-8C5A-4EA9-B15E-0307EEE36F77}" destId="{31FEC3EB-AEB9-4A56-9DC6-B67F20FF4D5E}" srcOrd="1" destOrd="0" presId="urn:microsoft.com/office/officeart/2008/layout/VerticalAccentList"/>
    <dgm:cxn modelId="{6CF553D8-FAF7-4D36-9DB7-B826AC128438}" type="presParOf" srcId="{FA4583D6-8C5A-4EA9-B15E-0307EEE36F77}" destId="{6F10A4C1-779E-4AA7-902C-E8788AEF5090}" srcOrd="2" destOrd="0" presId="urn:microsoft.com/office/officeart/2008/layout/VerticalAccentList"/>
    <dgm:cxn modelId="{51C18BA7-90B0-4A84-A4C6-62C0E59E7DDD}" type="presParOf" srcId="{FA4583D6-8C5A-4EA9-B15E-0307EEE36F77}" destId="{DACFA7EF-ED9A-4787-9208-47C5C6FA0177}" srcOrd="3" destOrd="0" presId="urn:microsoft.com/office/officeart/2008/layout/VerticalAccentList"/>
    <dgm:cxn modelId="{A481D622-58BD-457C-AE7C-A91B5F6C12C8}" type="presParOf" srcId="{FA4583D6-8C5A-4EA9-B15E-0307EEE36F77}" destId="{63A040D7-97B0-4A40-9750-1E1A96B1A114}" srcOrd="4" destOrd="0" presId="urn:microsoft.com/office/officeart/2008/layout/VerticalAccentList"/>
    <dgm:cxn modelId="{2953965D-FDA2-423F-9B11-853BE4A6031E}" type="presParOf" srcId="{FA4583D6-8C5A-4EA9-B15E-0307EEE36F77}" destId="{028E5A5A-CB83-406C-8834-E8ABC3B711A4}" srcOrd="5" destOrd="0" presId="urn:microsoft.com/office/officeart/2008/layout/VerticalAccentList"/>
    <dgm:cxn modelId="{086FC7AE-8AC3-46CF-A0D3-9AC1B537DD54}" type="presParOf" srcId="{FA4583D6-8C5A-4EA9-B15E-0307EEE36F77}" destId="{50B1BE03-7A43-44D0-AA46-E5FB53F15D88}" srcOrd="6" destOrd="0" presId="urn:microsoft.com/office/officeart/2008/layout/VerticalAccentList"/>
    <dgm:cxn modelId="{C5D21EB4-BAF9-46C5-B0A9-3DF8D8105C7E}" type="presParOf" srcId="{43EFA1BE-BF91-4B22-8A63-E84C136B1923}" destId="{14ED52F1-A521-45B2-BCD8-775E5E98C297}" srcOrd="14" destOrd="0" presId="urn:microsoft.com/office/officeart/2008/layout/VerticalAccentList"/>
    <dgm:cxn modelId="{EA0111BE-42EB-4A3B-87B0-0C0CDB88F34C}" type="presParOf" srcId="{43EFA1BE-BF91-4B22-8A63-E84C136B1923}" destId="{FB5AFD39-7E5E-4E0D-9C9E-07485B0557DF}" srcOrd="15" destOrd="0" presId="urn:microsoft.com/office/officeart/2008/layout/VerticalAccentList"/>
    <dgm:cxn modelId="{955CEFCC-69BD-4C5D-8E9A-EED5F02AB8F8}" type="presParOf" srcId="{FB5AFD39-7E5E-4E0D-9C9E-07485B0557DF}" destId="{DC74C88B-4D81-4B34-828F-6CBA4B95C21C}" srcOrd="0" destOrd="0" presId="urn:microsoft.com/office/officeart/2008/layout/VerticalAccentList"/>
    <dgm:cxn modelId="{42097912-6F9A-4AA1-B598-9E81A72F6F7B}" type="presParOf" srcId="{43EFA1BE-BF91-4B22-8A63-E84C136B1923}" destId="{F274FF82-FFB5-4685-AB20-CBDF67998F90}" srcOrd="16" destOrd="0" presId="urn:microsoft.com/office/officeart/2008/layout/VerticalAccentList"/>
    <dgm:cxn modelId="{C1B79897-3FB8-488B-9171-D73742B8EFE7}" type="presParOf" srcId="{F274FF82-FFB5-4685-AB20-CBDF67998F90}" destId="{B1E3879A-2E0D-4A08-B7BD-84B5C14F8B05}" srcOrd="0" destOrd="0" presId="urn:microsoft.com/office/officeart/2008/layout/VerticalAccentList"/>
    <dgm:cxn modelId="{FDDB2E4D-9E66-48E9-A6B4-DF6AC7BB6294}" type="presParOf" srcId="{F274FF82-FFB5-4685-AB20-CBDF67998F90}" destId="{436D8677-8EE9-4690-9556-80AFD886C72D}" srcOrd="1" destOrd="0" presId="urn:microsoft.com/office/officeart/2008/layout/VerticalAccentList"/>
    <dgm:cxn modelId="{C4B60B6D-32CC-4996-BAA2-CAF7C0CC85C1}" type="presParOf" srcId="{F274FF82-FFB5-4685-AB20-CBDF67998F90}" destId="{BD8DF994-7976-463E-9366-78CF55E515B7}" srcOrd="2" destOrd="0" presId="urn:microsoft.com/office/officeart/2008/layout/VerticalAccentList"/>
    <dgm:cxn modelId="{03204AB8-90F9-4D1E-8FB9-06ADD91B7EE6}" type="presParOf" srcId="{F274FF82-FFB5-4685-AB20-CBDF67998F90}" destId="{8007E1B6-5BEC-4BDA-AC0E-FA39B94FA128}" srcOrd="3" destOrd="0" presId="urn:microsoft.com/office/officeart/2008/layout/VerticalAccentList"/>
    <dgm:cxn modelId="{95AFB8D9-B6A5-4D77-BDEC-0FAAF4B52F22}" type="presParOf" srcId="{F274FF82-FFB5-4685-AB20-CBDF67998F90}" destId="{4F300C84-2237-4685-B102-987F2B28853F}" srcOrd="4" destOrd="0" presId="urn:microsoft.com/office/officeart/2008/layout/VerticalAccentList"/>
    <dgm:cxn modelId="{E48F045D-E864-4492-B8D7-9E2F420ADA93}" type="presParOf" srcId="{F274FF82-FFB5-4685-AB20-CBDF67998F90}" destId="{9BA451EA-9E6B-4916-84E1-F63CAB4EAE1A}" srcOrd="5" destOrd="0" presId="urn:microsoft.com/office/officeart/2008/layout/VerticalAccentList"/>
    <dgm:cxn modelId="{258A1DAB-FD6E-4C37-9FDE-81DE8D3394EE}" type="presParOf" srcId="{F274FF82-FFB5-4685-AB20-CBDF67998F90}" destId="{1E38F6D6-067D-4E77-802D-3E954061167F}"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C" sz="1400" dirty="0" smtClean="0"/>
            <a:t>La valoración de empresas constituye una herramienta de toma de decisiones tanto externas como internas, permitiendo a los accionistas evaluar el desempeño de la gestión administrativa y verificar que la empresa se encuentre cumpliendo los objetivos para lo que fue creada.</a:t>
          </a:r>
          <a:endParaRPr lang="es-EC" sz="1400" dirty="0"/>
        </a:p>
      </dgm:t>
    </dgm:pt>
    <dgm:pt modelId="{73253FFA-83A2-42F5-A039-039FF2601BC8}" type="parTrans" cxnId="{D8FADED0-2916-4D8B-93C3-7CE32AD76093}">
      <dgm:prSet/>
      <dgm:spPr/>
      <dgm:t>
        <a:bodyPr/>
        <a:lstStyle/>
        <a:p>
          <a:endParaRPr lang="es-EC" sz="1400"/>
        </a:p>
      </dgm:t>
    </dgm:pt>
    <dgm:pt modelId="{6CE9B3FE-3995-4A6F-BDA4-13E064886D14}" type="sibTrans" cxnId="{D8FADED0-2916-4D8B-93C3-7CE32AD76093}">
      <dgm:prSet/>
      <dgm:spPr/>
      <dgm:t>
        <a:bodyPr/>
        <a:lstStyle/>
        <a:p>
          <a:endParaRPr lang="es-EC" sz="1400"/>
        </a:p>
      </dgm:t>
    </dgm:pt>
    <dgm:pt modelId="{8908C3FD-C6ED-4E7A-BA7D-60B4C20CA669}">
      <dgm:prSet phldrT="[Text]" custT="1"/>
      <dgm:spPr/>
      <dgm:t>
        <a:bodyPr/>
        <a:lstStyle/>
        <a:p>
          <a:r>
            <a:rPr lang="es-EC" sz="1400" dirty="0" smtClean="0"/>
            <a:t>En la actualidad existen varios métodos para la valoración de empresas, los mismos que, de acuerdo a la investigación realizada, tienen que ser aplicados según la situación por la cual se encuentre atravesando la empresa o los motivos por los cuales se realiza la valoración. En base al método aplicado se obtendrá el valor de la empresa.</a:t>
          </a:r>
          <a:endParaRPr lang="es-EC" sz="1400" dirty="0"/>
        </a:p>
      </dgm:t>
    </dgm:pt>
    <dgm:pt modelId="{9B71246F-D953-40CE-8E95-47F114FC9240}" type="parTrans" cxnId="{A1E56DE2-A8E3-4DBC-BC48-587F038A3FE4}">
      <dgm:prSet/>
      <dgm:spPr/>
      <dgm:t>
        <a:bodyPr/>
        <a:lstStyle/>
        <a:p>
          <a:endParaRPr lang="es-EC" sz="1400"/>
        </a:p>
      </dgm:t>
    </dgm:pt>
    <dgm:pt modelId="{D277E4DF-EEF6-483C-A705-7A4D4AC82D3D}" type="sibTrans" cxnId="{A1E56DE2-A8E3-4DBC-BC48-587F038A3FE4}">
      <dgm:prSet/>
      <dgm:spPr/>
      <dgm:t>
        <a:bodyPr/>
        <a:lstStyle/>
        <a:p>
          <a:endParaRPr lang="es-EC" sz="1400"/>
        </a:p>
      </dgm:t>
    </dgm:pt>
    <dgm:pt modelId="{67066A19-68F6-4FAE-AD8B-004DFCD7F980}">
      <dgm:prSet phldrT="[Text]" custT="1"/>
      <dgm:spPr/>
      <dgm:t>
        <a:bodyPr/>
        <a:lstStyle/>
        <a:p>
          <a:r>
            <a:rPr lang="es-EC" sz="1400" dirty="0" smtClean="0"/>
            <a:t>El realizar una valoración de activos permite a las empresas afrontar de mejor manera los problemas que se les presenten ya que pueden modelar y realizar proyecciones, las cuales les permiten tener una visión más clara de su situación.</a:t>
          </a:r>
          <a:endParaRPr lang="es-EC" sz="1400" dirty="0"/>
        </a:p>
      </dgm:t>
    </dgm:pt>
    <dgm:pt modelId="{FDF655B2-7B80-4A89-9A5B-C40D6678DAD9}" type="parTrans" cxnId="{5E8EAF64-7DC5-40BD-BA34-A8FAA07CE512}">
      <dgm:prSet/>
      <dgm:spPr/>
      <dgm:t>
        <a:bodyPr/>
        <a:lstStyle/>
        <a:p>
          <a:endParaRPr lang="es-EC" sz="1400"/>
        </a:p>
      </dgm:t>
    </dgm:pt>
    <dgm:pt modelId="{C3626FD0-5E32-4D5B-80EF-41B60265306B}" type="sibTrans" cxnId="{5E8EAF64-7DC5-40BD-BA34-A8FAA07CE512}">
      <dgm:prSet/>
      <dgm:spPr/>
      <dgm:t>
        <a:bodyPr/>
        <a:lstStyle/>
        <a:p>
          <a:endParaRPr lang="es-EC" sz="1400"/>
        </a:p>
      </dgm:t>
    </dgm:pt>
    <dgm:pt modelId="{9FD913FD-4FFF-4BDC-B111-42B2C186B534}">
      <dgm:prSet phldrT="[Text]" custT="1"/>
      <dgm:spPr/>
      <dgm:t>
        <a:bodyPr/>
        <a:lstStyle/>
        <a:p>
          <a:endParaRPr lang="es-EC" sz="1400" dirty="0"/>
        </a:p>
      </dgm:t>
    </dgm:pt>
    <dgm:pt modelId="{BB72A9C5-246D-4DBC-A445-2A1864DF7F54}" type="parTrans" cxnId="{A566D700-7D1A-4D1F-990E-8E6918031DF2}">
      <dgm:prSet/>
      <dgm:spPr/>
      <dgm:t>
        <a:bodyPr/>
        <a:lstStyle/>
        <a:p>
          <a:endParaRPr lang="es-EC" sz="1400"/>
        </a:p>
      </dgm:t>
    </dgm:pt>
    <dgm:pt modelId="{C181148F-501D-4F3C-94B0-9C446690BE27}" type="sibTrans" cxnId="{A566D700-7D1A-4D1F-990E-8E6918031DF2}">
      <dgm:prSet/>
      <dgm:spPr/>
      <dgm:t>
        <a:bodyPr/>
        <a:lstStyle/>
        <a:p>
          <a:endParaRPr lang="es-EC" sz="1400"/>
        </a:p>
      </dgm:t>
    </dgm:pt>
    <dgm:pt modelId="{B9BEEA85-3C8B-4CDC-A87B-2C52FDEE8CF0}">
      <dgm:prSet phldrT="[Text]" custT="1"/>
      <dgm:spPr/>
      <dgm:t>
        <a:bodyPr/>
        <a:lstStyle/>
        <a:p>
          <a:endParaRPr lang="es-EC" sz="1400" dirty="0"/>
        </a:p>
      </dgm:t>
    </dgm:pt>
    <dgm:pt modelId="{53FD76F3-4BA4-4CB3-9A79-CCAA423B4087}" type="parTrans" cxnId="{02C1DFFA-12FF-4893-9EBF-1736583681AD}">
      <dgm:prSet/>
      <dgm:spPr/>
      <dgm:t>
        <a:bodyPr/>
        <a:lstStyle/>
        <a:p>
          <a:endParaRPr lang="es-EC" sz="1400"/>
        </a:p>
      </dgm:t>
    </dgm:pt>
    <dgm:pt modelId="{A9C10631-2E91-4136-8F15-F93816F12FFF}" type="sibTrans" cxnId="{02C1DFFA-12FF-4893-9EBF-1736583681AD}">
      <dgm:prSet/>
      <dgm:spPr/>
      <dgm:t>
        <a:bodyPr/>
        <a:lstStyle/>
        <a:p>
          <a:endParaRPr lang="es-EC" sz="1400"/>
        </a:p>
      </dgm:t>
    </dgm:pt>
    <dgm:pt modelId="{69DB88C5-7D66-4DA9-ABD0-0E353771D1C7}">
      <dgm:prSet phldrT="[Text]" custT="1"/>
      <dgm:spPr/>
      <dgm:t>
        <a:bodyPr/>
        <a:lstStyle/>
        <a:p>
          <a:endParaRPr lang="es-EC" sz="1400" dirty="0"/>
        </a:p>
      </dgm:t>
    </dgm:pt>
    <dgm:pt modelId="{8D5D0E7A-D862-466B-9A67-20F254D914E9}" type="parTrans" cxnId="{8923E712-DBBE-474F-9678-6F824826E050}">
      <dgm:prSet/>
      <dgm:spPr/>
      <dgm:t>
        <a:bodyPr/>
        <a:lstStyle/>
        <a:p>
          <a:endParaRPr lang="es-EC" sz="1400"/>
        </a:p>
      </dgm:t>
    </dgm:pt>
    <dgm:pt modelId="{9649D24A-47CB-44E1-9F67-28FF707C2D37}" type="sibTrans" cxnId="{8923E712-DBBE-474F-9678-6F824826E050}">
      <dgm:prSet/>
      <dgm:spPr/>
      <dgm:t>
        <a:bodyPr/>
        <a:lstStyle/>
        <a:p>
          <a:endParaRPr lang="es-EC" sz="14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9D515F68-4310-436B-991B-01030B9058D1}" type="presOf" srcId="{67066A19-68F6-4FAE-AD8B-004DFCD7F980}" destId="{A08A9D23-53C1-4951-B6C9-77E08D03DDE1}" srcOrd="0" destOrd="0" presId="urn:microsoft.com/office/officeart/2005/8/layout/chevron2"/>
    <dgm:cxn modelId="{C4D6720B-2614-49B7-AFDA-823D446498E6}" type="presOf" srcId="{9FD913FD-4FFF-4BDC-B111-42B2C186B534}" destId="{0312AB9C-969E-445D-A56E-8E939333F795}"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636E9DE-3863-4C37-B170-345A93D89064}" type="presOf" srcId="{B9BEEA85-3C8B-4CDC-A87B-2C52FDEE8CF0}" destId="{4842EACF-3FB9-4951-AB08-4B65517D2731}" srcOrd="0" destOrd="0" presId="urn:microsoft.com/office/officeart/2005/8/layout/chevron2"/>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53391D2E-A571-4A9B-9B62-8FE232C84DAC}" type="presOf" srcId="{69DB88C5-7D66-4DA9-ABD0-0E353771D1C7}" destId="{4510BF24-7A0B-4AA6-B292-71585ED4CE9D}" srcOrd="0" destOrd="0" presId="urn:microsoft.com/office/officeart/2005/8/layout/chevron2"/>
    <dgm:cxn modelId="{C6098FE3-1132-42D5-AED0-6584CE9EF40C}" type="presOf" srcId="{FB7C26A3-84D4-4C9D-8CDA-E7BC97E462E3}" destId="{E9795526-2B06-415E-8855-A3A16CDF4D1A}" srcOrd="0" destOrd="0" presId="urn:microsoft.com/office/officeart/2005/8/layout/chevron2"/>
    <dgm:cxn modelId="{9AF096D9-8512-4919-82D2-39DBD8E53820}" type="presOf" srcId="{E420EE0B-552D-4485-864E-54AC98393CC7}" destId="{4216124D-69BF-4FBF-B4D6-51D1C990115E}" srcOrd="0" destOrd="0" presId="urn:microsoft.com/office/officeart/2005/8/layout/chevron2"/>
    <dgm:cxn modelId="{25FA130D-536C-4BD4-A3C3-7DFDB3F21526}"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E8EAF64-7DC5-40BD-BA34-A8FAA07CE512}" srcId="{69DB88C5-7D66-4DA9-ABD0-0E353771D1C7}" destId="{67066A19-68F6-4FAE-AD8B-004DFCD7F980}" srcOrd="0" destOrd="0" parTransId="{FDF655B2-7B80-4A89-9A5B-C40D6678DAD9}" sibTransId="{C3626FD0-5E32-4D5B-80EF-41B60265306B}"/>
    <dgm:cxn modelId="{0C94C164-D00E-4F6E-B09B-E6EB65FCE706}" type="presParOf" srcId="{4216124D-69BF-4FBF-B4D6-51D1C990115E}" destId="{E5D83A33-F8A5-4EFD-AB4C-ACEB1808BB53}" srcOrd="0" destOrd="0" presId="urn:microsoft.com/office/officeart/2005/8/layout/chevron2"/>
    <dgm:cxn modelId="{C4B2AC65-6F40-4016-A55F-1BCDEC33D4FD}" type="presParOf" srcId="{E5D83A33-F8A5-4EFD-AB4C-ACEB1808BB53}" destId="{0312AB9C-969E-445D-A56E-8E939333F795}" srcOrd="0" destOrd="0" presId="urn:microsoft.com/office/officeart/2005/8/layout/chevron2"/>
    <dgm:cxn modelId="{3F9F4613-25D8-4455-A913-DF6883608CF7}" type="presParOf" srcId="{E5D83A33-F8A5-4EFD-AB4C-ACEB1808BB53}" destId="{E9795526-2B06-415E-8855-A3A16CDF4D1A}" srcOrd="1" destOrd="0" presId="urn:microsoft.com/office/officeart/2005/8/layout/chevron2"/>
    <dgm:cxn modelId="{FBDF91F0-2BE5-4C99-B228-EB246016716D}" type="presParOf" srcId="{4216124D-69BF-4FBF-B4D6-51D1C990115E}" destId="{62A85621-FEC1-48F5-91F6-3F12A074A939}" srcOrd="1" destOrd="0" presId="urn:microsoft.com/office/officeart/2005/8/layout/chevron2"/>
    <dgm:cxn modelId="{E6EB0DA1-3FC8-4999-B737-D42D9A2F3FCE}" type="presParOf" srcId="{4216124D-69BF-4FBF-B4D6-51D1C990115E}" destId="{DA274087-2466-4646-B538-7C0ADA57616A}" srcOrd="2" destOrd="0" presId="urn:microsoft.com/office/officeart/2005/8/layout/chevron2"/>
    <dgm:cxn modelId="{53D1F90F-70D7-4B58-BE62-453F8C1E1ED3}" type="presParOf" srcId="{DA274087-2466-4646-B538-7C0ADA57616A}" destId="{4842EACF-3FB9-4951-AB08-4B65517D2731}" srcOrd="0" destOrd="0" presId="urn:microsoft.com/office/officeart/2005/8/layout/chevron2"/>
    <dgm:cxn modelId="{A704BE58-5325-42AC-A57B-06DC3ACA495D}" type="presParOf" srcId="{DA274087-2466-4646-B538-7C0ADA57616A}" destId="{881AE064-2525-49FB-86DC-23F2FADCC123}" srcOrd="1" destOrd="0" presId="urn:microsoft.com/office/officeart/2005/8/layout/chevron2"/>
    <dgm:cxn modelId="{7CA58009-42E3-4915-B2D1-880EFABDB551}" type="presParOf" srcId="{4216124D-69BF-4FBF-B4D6-51D1C990115E}" destId="{7A2B1746-0017-46B0-A237-E6A0B8B6515F}" srcOrd="3" destOrd="0" presId="urn:microsoft.com/office/officeart/2005/8/layout/chevron2"/>
    <dgm:cxn modelId="{C12AB08C-8F8C-4F6D-B456-6D5AD14D6ACC}" type="presParOf" srcId="{4216124D-69BF-4FBF-B4D6-51D1C990115E}" destId="{207B4576-8DA0-4F04-8A2D-D4B931162635}" srcOrd="4" destOrd="0" presId="urn:microsoft.com/office/officeart/2005/8/layout/chevron2"/>
    <dgm:cxn modelId="{25DA6969-B73F-45B5-B9D6-047DE3ACAC94}" type="presParOf" srcId="{207B4576-8DA0-4F04-8A2D-D4B931162635}" destId="{4510BF24-7A0B-4AA6-B292-71585ED4CE9D}" srcOrd="0" destOrd="0" presId="urn:microsoft.com/office/officeart/2005/8/layout/chevron2"/>
    <dgm:cxn modelId="{CA489843-26E4-4557-9E06-493342DC302E}"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C" sz="1600" dirty="0" smtClean="0"/>
            <a:t>La situación actual de las empresas de medicina </a:t>
          </a:r>
          <a:r>
            <a:rPr lang="es-EC" sz="1600" dirty="0" err="1" smtClean="0"/>
            <a:t>prepagada</a:t>
          </a:r>
          <a:r>
            <a:rPr lang="es-EC" sz="1600" dirty="0" smtClean="0"/>
            <a:t> es compleja, ya que con la aprobación de la Ley Orgánica que Regula a las Compañías que Financien Servicios de Atención Integral de Salud </a:t>
          </a:r>
          <a:r>
            <a:rPr lang="es-EC" sz="1600" dirty="0" err="1" smtClean="0"/>
            <a:t>Prepagada</a:t>
          </a:r>
          <a:r>
            <a:rPr lang="es-EC" sz="1600" dirty="0" smtClean="0"/>
            <a:t> y a las de Seguros que Oferten Cobertura de Seguros de Asistencia Médica, las empresas del sector se enfrenta a nuevos retos como es reestructurar sus productos para que se adapten a la nueva ley, carga operativa adicional, incurrir en más inversión entre otras.</a:t>
          </a:r>
          <a:endParaRPr lang="es-EC" sz="1600" dirty="0"/>
        </a:p>
      </dgm:t>
    </dgm:pt>
    <dgm:pt modelId="{73253FFA-83A2-42F5-A039-039FF2601BC8}" type="parTrans" cxnId="{D8FADED0-2916-4D8B-93C3-7CE32AD76093}">
      <dgm:prSet/>
      <dgm:spPr/>
      <dgm:t>
        <a:bodyPr/>
        <a:lstStyle/>
        <a:p>
          <a:endParaRPr lang="es-EC" sz="1600"/>
        </a:p>
      </dgm:t>
    </dgm:pt>
    <dgm:pt modelId="{6CE9B3FE-3995-4A6F-BDA4-13E064886D14}" type="sibTrans" cxnId="{D8FADED0-2916-4D8B-93C3-7CE32AD76093}">
      <dgm:prSet/>
      <dgm:spPr/>
      <dgm:t>
        <a:bodyPr/>
        <a:lstStyle/>
        <a:p>
          <a:endParaRPr lang="es-EC" sz="1600"/>
        </a:p>
      </dgm:t>
    </dgm:pt>
    <dgm:pt modelId="{8908C3FD-C6ED-4E7A-BA7D-60B4C20CA669}">
      <dgm:prSet phldrT="[Text]" custT="1"/>
      <dgm:spPr/>
      <dgm:t>
        <a:bodyPr/>
        <a:lstStyle/>
        <a:p>
          <a:r>
            <a:rPr lang="es-EC" sz="1600" dirty="0" smtClean="0"/>
            <a:t>Existen empresas de medicina </a:t>
          </a:r>
          <a:r>
            <a:rPr lang="es-EC" sz="1600" dirty="0" err="1" smtClean="0"/>
            <a:t>prepagada</a:t>
          </a:r>
          <a:r>
            <a:rPr lang="es-EC" sz="1600" dirty="0" smtClean="0"/>
            <a:t> que cuentan con un capital suscrito menor a 500.000 dólares, dichas empresas para seguir en funcionamiento por normativa deben aumentar su capital a 1’000.000 de dólares según la Ley de Medicina </a:t>
          </a:r>
          <a:r>
            <a:rPr lang="es-EC" sz="1600" dirty="0" err="1" smtClean="0"/>
            <a:t>Prepagada</a:t>
          </a:r>
          <a:r>
            <a:rPr lang="es-EC" sz="1600" dirty="0" smtClean="0"/>
            <a:t> artículo 8 (Capital Suscrito).</a:t>
          </a:r>
          <a:endParaRPr lang="es-EC" sz="1600" dirty="0"/>
        </a:p>
      </dgm:t>
    </dgm:pt>
    <dgm:pt modelId="{9B71246F-D953-40CE-8E95-47F114FC9240}" type="parTrans" cxnId="{A1E56DE2-A8E3-4DBC-BC48-587F038A3FE4}">
      <dgm:prSet/>
      <dgm:spPr/>
      <dgm:t>
        <a:bodyPr/>
        <a:lstStyle/>
        <a:p>
          <a:endParaRPr lang="es-EC" sz="1600"/>
        </a:p>
      </dgm:t>
    </dgm:pt>
    <dgm:pt modelId="{D277E4DF-EEF6-483C-A705-7A4D4AC82D3D}" type="sibTrans" cxnId="{A1E56DE2-A8E3-4DBC-BC48-587F038A3FE4}">
      <dgm:prSet/>
      <dgm:spPr/>
      <dgm:t>
        <a:bodyPr/>
        <a:lstStyle/>
        <a:p>
          <a:endParaRPr lang="es-EC" sz="1600"/>
        </a:p>
      </dgm:t>
    </dgm:pt>
    <dgm:pt modelId="{67066A19-68F6-4FAE-AD8B-004DFCD7F980}">
      <dgm:prSet phldrT="[Text]" custT="1"/>
      <dgm:spPr/>
      <dgm:t>
        <a:bodyPr/>
        <a:lstStyle/>
        <a:p>
          <a:r>
            <a:rPr lang="es-EC" sz="1600" dirty="0" smtClean="0"/>
            <a:t>Debido a la aprobación de la ley de medicina </a:t>
          </a:r>
          <a:r>
            <a:rPr lang="es-EC" sz="1600" dirty="0" err="1" smtClean="0"/>
            <a:t>prepagada</a:t>
          </a:r>
          <a:r>
            <a:rPr lang="es-EC" sz="1600" dirty="0" smtClean="0"/>
            <a:t> las empresas de este sector van a tener que realizar una restructuración, la cual les permita adaptarse a las exigencias como son el aumento de capital, la creación de otras reservas técnicas, cambio de sus productos a ofrecer, etc.</a:t>
          </a:r>
          <a:endParaRPr lang="es-EC" sz="1600" dirty="0"/>
        </a:p>
      </dgm:t>
    </dgm:pt>
    <dgm:pt modelId="{FDF655B2-7B80-4A89-9A5B-C40D6678DAD9}" type="parTrans" cxnId="{5E8EAF64-7DC5-40BD-BA34-A8FAA07CE512}">
      <dgm:prSet/>
      <dgm:spPr/>
      <dgm:t>
        <a:bodyPr/>
        <a:lstStyle/>
        <a:p>
          <a:endParaRPr lang="es-EC" sz="1600"/>
        </a:p>
      </dgm:t>
    </dgm:pt>
    <dgm:pt modelId="{C3626FD0-5E32-4D5B-80EF-41B60265306B}" type="sibTrans" cxnId="{5E8EAF64-7DC5-40BD-BA34-A8FAA07CE512}">
      <dgm:prSet/>
      <dgm:spPr/>
      <dgm:t>
        <a:bodyPr/>
        <a:lstStyle/>
        <a:p>
          <a:endParaRPr lang="es-EC" sz="1600"/>
        </a:p>
      </dgm:t>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B9BEEA85-3C8B-4CDC-A87B-2C52FDEE8CF0}">
      <dgm:prSet phldrT="[Text]" custT="1"/>
      <dgm:spPr/>
      <dgm:t>
        <a:bodyPr/>
        <a:lstStyle/>
        <a:p>
          <a:endParaRPr lang="es-EC" sz="1600" dirty="0"/>
        </a:p>
      </dgm:t>
    </dgm:pt>
    <dgm:pt modelId="{53FD76F3-4BA4-4CB3-9A79-CCAA423B4087}" type="parTrans" cxnId="{02C1DFFA-12FF-4893-9EBF-1736583681AD}">
      <dgm:prSet/>
      <dgm:spPr/>
      <dgm:t>
        <a:bodyPr/>
        <a:lstStyle/>
        <a:p>
          <a:endParaRPr lang="es-EC" sz="1600"/>
        </a:p>
      </dgm:t>
    </dgm:pt>
    <dgm:pt modelId="{A9C10631-2E91-4136-8F15-F93816F12FFF}" type="sibTrans" cxnId="{02C1DFFA-12FF-4893-9EBF-1736583681AD}">
      <dgm:prSet/>
      <dgm:spPr/>
      <dgm:t>
        <a:bodyPr/>
        <a:lstStyle/>
        <a:p>
          <a:endParaRPr lang="es-EC" sz="1600"/>
        </a:p>
      </dgm:t>
    </dgm:pt>
    <dgm:pt modelId="{69DB88C5-7D66-4DA9-ABD0-0E353771D1C7}">
      <dgm:prSet phldrT="[Text]" custT="1"/>
      <dgm:spPr/>
      <dgm:t>
        <a:bodyPr/>
        <a:lstStyle/>
        <a:p>
          <a:endParaRPr lang="es-EC" sz="1600" dirty="0"/>
        </a:p>
      </dgm:t>
    </dgm:pt>
    <dgm:pt modelId="{8D5D0E7A-D862-466B-9A67-20F254D914E9}" type="parTrans" cxnId="{8923E712-DBBE-474F-9678-6F824826E050}">
      <dgm:prSet/>
      <dgm:spPr/>
      <dgm:t>
        <a:bodyPr/>
        <a:lstStyle/>
        <a:p>
          <a:endParaRPr lang="es-EC" sz="1600"/>
        </a:p>
      </dgm:t>
    </dgm:pt>
    <dgm:pt modelId="{9649D24A-47CB-44E1-9F67-28FF707C2D37}" type="sibTrans" cxnId="{8923E712-DBBE-474F-9678-6F824826E050}">
      <dgm:prSet/>
      <dgm:spPr/>
      <dgm:t>
        <a:bodyPr/>
        <a:lstStyle/>
        <a:p>
          <a:endParaRPr lang="es-EC" sz="16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X="103039" custScaleY="14308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dgm:presLayoutVars>
          <dgm:bulletEnabled val="1"/>
        </dgm:presLayoutVars>
      </dgm:prSet>
      <dgm:spPr/>
      <dgm:t>
        <a:bodyPr/>
        <a:lstStyle/>
        <a:p>
          <a:endParaRPr lang="es-EC"/>
        </a:p>
      </dgm:t>
    </dgm:pt>
  </dgm:ptLst>
  <dgm:cxnLst>
    <dgm:cxn modelId="{52D44F60-867E-4C24-96FA-FF9A249FED61}" type="presOf" srcId="{67066A19-68F6-4FAE-AD8B-004DFCD7F980}" destId="{A08A9D23-53C1-4951-B6C9-77E08D03DDE1}" srcOrd="0" destOrd="0" presId="urn:microsoft.com/office/officeart/2005/8/layout/chevron2"/>
    <dgm:cxn modelId="{02C1DFFA-12FF-4893-9EBF-1736583681AD}" srcId="{E420EE0B-552D-4485-864E-54AC98393CC7}" destId="{B9BEEA85-3C8B-4CDC-A87B-2C52FDEE8CF0}" srcOrd="1" destOrd="0" parTransId="{53FD76F3-4BA4-4CB3-9A79-CCAA423B4087}" sibTransId="{A9C10631-2E91-4136-8F15-F93816F12FFF}"/>
    <dgm:cxn modelId="{AB4F65DF-0278-43AB-928F-6FC03C332AE2}" type="presOf" srcId="{9FD913FD-4FFF-4BDC-B111-42B2C186B534}" destId="{0312AB9C-969E-445D-A56E-8E939333F795}" srcOrd="0" destOrd="0" presId="urn:microsoft.com/office/officeart/2005/8/layout/chevron2"/>
    <dgm:cxn modelId="{D5423ECD-B9CD-455E-A762-A453CE374DF5}" type="presOf" srcId="{FB7C26A3-84D4-4C9D-8CDA-E7BC97E462E3}" destId="{E9795526-2B06-415E-8855-A3A16CDF4D1A}" srcOrd="0" destOrd="0" presId="urn:microsoft.com/office/officeart/2005/8/layout/chevron2"/>
    <dgm:cxn modelId="{9BC4EB7F-4F3D-4797-96CC-81E514DEE15C}" type="presOf" srcId="{69DB88C5-7D66-4DA9-ABD0-0E353771D1C7}" destId="{4510BF24-7A0B-4AA6-B292-71585ED4CE9D}"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B8402240-664A-4099-B0FB-EB971DC260A6}" type="presOf" srcId="{B9BEEA85-3C8B-4CDC-A87B-2C52FDEE8CF0}" destId="{4842EACF-3FB9-4951-AB08-4B65517D2731}" srcOrd="0" destOrd="0" presId="urn:microsoft.com/office/officeart/2005/8/layout/chevron2"/>
    <dgm:cxn modelId="{209D3264-B51C-459F-8411-14A7FC085079}" type="presOf" srcId="{8908C3FD-C6ED-4E7A-BA7D-60B4C20CA669}" destId="{881AE064-2525-49FB-86DC-23F2FADCC123}"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5E8EAF64-7DC5-40BD-BA34-A8FAA07CE512}" srcId="{69DB88C5-7D66-4DA9-ABD0-0E353771D1C7}" destId="{67066A19-68F6-4FAE-AD8B-004DFCD7F980}" srcOrd="0" destOrd="0" parTransId="{FDF655B2-7B80-4A89-9A5B-C40D6678DAD9}" sibTransId="{C3626FD0-5E32-4D5B-80EF-41B60265306B}"/>
    <dgm:cxn modelId="{B8414668-2493-4ABC-AA49-FD6C8F601572}" type="presOf" srcId="{E420EE0B-552D-4485-864E-54AC98393CC7}" destId="{4216124D-69BF-4FBF-B4D6-51D1C990115E}" srcOrd="0" destOrd="0" presId="urn:microsoft.com/office/officeart/2005/8/layout/chevron2"/>
    <dgm:cxn modelId="{4517CB27-4AA1-4C2A-AA48-BFFA74C35C45}" type="presParOf" srcId="{4216124D-69BF-4FBF-B4D6-51D1C990115E}" destId="{E5D83A33-F8A5-4EFD-AB4C-ACEB1808BB53}" srcOrd="0" destOrd="0" presId="urn:microsoft.com/office/officeart/2005/8/layout/chevron2"/>
    <dgm:cxn modelId="{9178963D-AB53-48D3-BA1D-E21F01AACE7C}" type="presParOf" srcId="{E5D83A33-F8A5-4EFD-AB4C-ACEB1808BB53}" destId="{0312AB9C-969E-445D-A56E-8E939333F795}" srcOrd="0" destOrd="0" presId="urn:microsoft.com/office/officeart/2005/8/layout/chevron2"/>
    <dgm:cxn modelId="{CA5278EC-F807-48DB-B3E8-156090CF8BB4}" type="presParOf" srcId="{E5D83A33-F8A5-4EFD-AB4C-ACEB1808BB53}" destId="{E9795526-2B06-415E-8855-A3A16CDF4D1A}" srcOrd="1" destOrd="0" presId="urn:microsoft.com/office/officeart/2005/8/layout/chevron2"/>
    <dgm:cxn modelId="{AE6D3373-334F-47C5-90DD-2FDFF895685C}" type="presParOf" srcId="{4216124D-69BF-4FBF-B4D6-51D1C990115E}" destId="{62A85621-FEC1-48F5-91F6-3F12A074A939}" srcOrd="1" destOrd="0" presId="urn:microsoft.com/office/officeart/2005/8/layout/chevron2"/>
    <dgm:cxn modelId="{D8034504-5D47-4383-8E8F-7AE8B196D175}" type="presParOf" srcId="{4216124D-69BF-4FBF-B4D6-51D1C990115E}" destId="{DA274087-2466-4646-B538-7C0ADA57616A}" srcOrd="2" destOrd="0" presId="urn:microsoft.com/office/officeart/2005/8/layout/chevron2"/>
    <dgm:cxn modelId="{948FC353-EEA1-4A3F-A688-627AD3CAD8CC}" type="presParOf" srcId="{DA274087-2466-4646-B538-7C0ADA57616A}" destId="{4842EACF-3FB9-4951-AB08-4B65517D2731}" srcOrd="0" destOrd="0" presId="urn:microsoft.com/office/officeart/2005/8/layout/chevron2"/>
    <dgm:cxn modelId="{416B7954-BE8F-4F81-AA55-0A0A9FAFB0DF}" type="presParOf" srcId="{DA274087-2466-4646-B538-7C0ADA57616A}" destId="{881AE064-2525-49FB-86DC-23F2FADCC123}" srcOrd="1" destOrd="0" presId="urn:microsoft.com/office/officeart/2005/8/layout/chevron2"/>
    <dgm:cxn modelId="{E952E249-6225-4DDF-B87F-D1C2A9712590}" type="presParOf" srcId="{4216124D-69BF-4FBF-B4D6-51D1C990115E}" destId="{7A2B1746-0017-46B0-A237-E6A0B8B6515F}" srcOrd="3" destOrd="0" presId="urn:microsoft.com/office/officeart/2005/8/layout/chevron2"/>
    <dgm:cxn modelId="{064ACFA0-8208-4D7B-970A-2F04CDE76F3A}" type="presParOf" srcId="{4216124D-69BF-4FBF-B4D6-51D1C990115E}" destId="{207B4576-8DA0-4F04-8A2D-D4B931162635}" srcOrd="4" destOrd="0" presId="urn:microsoft.com/office/officeart/2005/8/layout/chevron2"/>
    <dgm:cxn modelId="{E82C5948-982B-4A66-9023-0D8B6DD1A289}" type="presParOf" srcId="{207B4576-8DA0-4F04-8A2D-D4B931162635}" destId="{4510BF24-7A0B-4AA6-B292-71585ED4CE9D}" srcOrd="0" destOrd="0" presId="urn:microsoft.com/office/officeart/2005/8/layout/chevron2"/>
    <dgm:cxn modelId="{63B26725-8FB1-43C4-B921-B38BF414CA30}"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420EE0B-552D-4485-864E-54AC98393CC7}" type="doc">
      <dgm:prSet loTypeId="urn:microsoft.com/office/officeart/2005/8/layout/chevron2" loCatId="list" qsTypeId="urn:microsoft.com/office/officeart/2005/8/quickstyle/simple2" qsCatId="simple" csTypeId="urn:microsoft.com/office/officeart/2005/8/colors/colorful5" csCatId="colorful" phldr="1"/>
      <dgm:spPr/>
    </dgm:pt>
    <dgm:pt modelId="{FB7C26A3-84D4-4C9D-8CDA-E7BC97E462E3}">
      <dgm:prSet phldrT="[Text]" custT="1"/>
      <dgm:spPr/>
      <dgm:t>
        <a:bodyPr/>
        <a:lstStyle/>
        <a:p>
          <a:r>
            <a:rPr lang="es-EC" sz="1600" dirty="0" smtClean="0"/>
            <a:t>El 60% de las empresas de las empresas de medicina </a:t>
          </a:r>
          <a:r>
            <a:rPr lang="es-EC" sz="1600" dirty="0" err="1" smtClean="0"/>
            <a:t>prepagada</a:t>
          </a:r>
          <a:r>
            <a:rPr lang="es-EC" sz="1600" dirty="0" smtClean="0"/>
            <a:t> encuestadas concuerdan que el motivo primordial para realizan la valoración de sus activos es por el interés de los socios en saber el valor de la empresa.</a:t>
          </a:r>
          <a:endParaRPr lang="es-EC" sz="1600" dirty="0"/>
        </a:p>
      </dgm:t>
    </dgm:pt>
    <dgm:pt modelId="{73253FFA-83A2-42F5-A039-039FF2601BC8}" type="parTrans" cxnId="{D8FADED0-2916-4D8B-93C3-7CE32AD76093}">
      <dgm:prSet/>
      <dgm:spPr/>
      <dgm:t>
        <a:bodyPr/>
        <a:lstStyle/>
        <a:p>
          <a:endParaRPr lang="es-EC" sz="1600"/>
        </a:p>
      </dgm:t>
    </dgm:pt>
    <dgm:pt modelId="{6CE9B3FE-3995-4A6F-BDA4-13E064886D14}" type="sibTrans" cxnId="{D8FADED0-2916-4D8B-93C3-7CE32AD76093}">
      <dgm:prSet/>
      <dgm:spPr/>
      <dgm:t>
        <a:bodyPr/>
        <a:lstStyle/>
        <a:p>
          <a:endParaRPr lang="es-EC" sz="1600"/>
        </a:p>
      </dgm:t>
    </dgm:pt>
    <dgm:pt modelId="{8908C3FD-C6ED-4E7A-BA7D-60B4C20CA669}">
      <dgm:prSet phldrT="[Text]" custT="1"/>
      <dgm:spPr/>
      <dgm:t>
        <a:bodyPr/>
        <a:lstStyle/>
        <a:p>
          <a:r>
            <a:rPr lang="es-EC" sz="1600" dirty="0" smtClean="0"/>
            <a:t>Las nueve empresas de medicina </a:t>
          </a:r>
          <a:r>
            <a:rPr lang="es-EC" sz="1600" dirty="0" err="1" smtClean="0"/>
            <a:t>prepagada</a:t>
          </a:r>
          <a:r>
            <a:rPr lang="es-EC" sz="1600" dirty="0" smtClean="0"/>
            <a:t> coincidieron que para una valoración de activos es fundamental utilizar siempre la información contable, sin importar el método de valoración que se vaya a aplicar.</a:t>
          </a:r>
          <a:endParaRPr lang="es-EC" sz="1600" dirty="0"/>
        </a:p>
      </dgm:t>
    </dgm:pt>
    <dgm:pt modelId="{9B71246F-D953-40CE-8E95-47F114FC9240}" type="parTrans" cxnId="{A1E56DE2-A8E3-4DBC-BC48-587F038A3FE4}">
      <dgm:prSet/>
      <dgm:spPr/>
      <dgm:t>
        <a:bodyPr/>
        <a:lstStyle/>
        <a:p>
          <a:endParaRPr lang="es-EC" sz="1600"/>
        </a:p>
      </dgm:t>
    </dgm:pt>
    <dgm:pt modelId="{D277E4DF-EEF6-483C-A705-7A4D4AC82D3D}" type="sibTrans" cxnId="{A1E56DE2-A8E3-4DBC-BC48-587F038A3FE4}">
      <dgm:prSet/>
      <dgm:spPr/>
      <dgm:t>
        <a:bodyPr/>
        <a:lstStyle/>
        <a:p>
          <a:endParaRPr lang="es-EC" sz="1600"/>
        </a:p>
      </dgm:t>
    </dgm:pt>
    <dgm:pt modelId="{67066A19-68F6-4FAE-AD8B-004DFCD7F980}">
      <dgm:prSet phldrT="[Text]" custT="1"/>
      <dgm:spPr/>
      <dgm:t>
        <a:bodyPr/>
        <a:lstStyle/>
        <a:p>
          <a:r>
            <a:rPr lang="es-EC" sz="1600" dirty="0" smtClean="0"/>
            <a:t>El Método de valoración más utilizado por las empresas de medicina </a:t>
          </a:r>
          <a:r>
            <a:rPr lang="es-EC" sz="1600" dirty="0" err="1" smtClean="0"/>
            <a:t>prepagada</a:t>
          </a:r>
          <a:r>
            <a:rPr lang="es-EC" sz="1600" dirty="0" smtClean="0"/>
            <a:t> es el de Flujo de Caja descontado, ya que este permite valorar la empresa por la  capacidad para generar rentas futuras, tomando en cuenta las inversiones que necesita para obtener esos resultados, además facilita la valoración por unidades de negocio e incorpora el riesgo, tanto el operativo como el financiero, al análisis del negocio.</a:t>
          </a:r>
          <a:endParaRPr lang="es-EC" sz="1600" dirty="0"/>
        </a:p>
      </dgm:t>
    </dgm:pt>
    <dgm:pt modelId="{FDF655B2-7B80-4A89-9A5B-C40D6678DAD9}" type="parTrans" cxnId="{5E8EAF64-7DC5-40BD-BA34-A8FAA07CE512}">
      <dgm:prSet/>
      <dgm:spPr/>
      <dgm:t>
        <a:bodyPr/>
        <a:lstStyle/>
        <a:p>
          <a:endParaRPr lang="es-EC" sz="1600"/>
        </a:p>
      </dgm:t>
    </dgm:pt>
    <dgm:pt modelId="{C3626FD0-5E32-4D5B-80EF-41B60265306B}" type="sibTrans" cxnId="{5E8EAF64-7DC5-40BD-BA34-A8FAA07CE512}">
      <dgm:prSet/>
      <dgm:spPr/>
      <dgm:t>
        <a:bodyPr/>
        <a:lstStyle/>
        <a:p>
          <a:endParaRPr lang="es-EC" sz="1600"/>
        </a:p>
      </dgm:t>
    </dgm:pt>
    <dgm:pt modelId="{9FD913FD-4FFF-4BDC-B111-42B2C186B534}">
      <dgm:prSet phldrT="[Text]" custT="1"/>
      <dgm:spPr/>
      <dgm:t>
        <a:bodyPr/>
        <a:lstStyle/>
        <a:p>
          <a:endParaRPr lang="es-EC" sz="1600" dirty="0"/>
        </a:p>
      </dgm:t>
    </dgm:pt>
    <dgm:pt modelId="{BB72A9C5-246D-4DBC-A445-2A1864DF7F54}" type="parTrans" cxnId="{A566D700-7D1A-4D1F-990E-8E6918031DF2}">
      <dgm:prSet/>
      <dgm:spPr/>
      <dgm:t>
        <a:bodyPr/>
        <a:lstStyle/>
        <a:p>
          <a:endParaRPr lang="es-EC" sz="1600"/>
        </a:p>
      </dgm:t>
    </dgm:pt>
    <dgm:pt modelId="{C181148F-501D-4F3C-94B0-9C446690BE27}" type="sibTrans" cxnId="{A566D700-7D1A-4D1F-990E-8E6918031DF2}">
      <dgm:prSet/>
      <dgm:spPr/>
      <dgm:t>
        <a:bodyPr/>
        <a:lstStyle/>
        <a:p>
          <a:endParaRPr lang="es-EC" sz="1600"/>
        </a:p>
      </dgm:t>
    </dgm:pt>
    <dgm:pt modelId="{B9BEEA85-3C8B-4CDC-A87B-2C52FDEE8CF0}">
      <dgm:prSet phldrT="[Text]" custT="1"/>
      <dgm:spPr/>
      <dgm:t>
        <a:bodyPr/>
        <a:lstStyle/>
        <a:p>
          <a:endParaRPr lang="es-EC" sz="1600" dirty="0"/>
        </a:p>
      </dgm:t>
    </dgm:pt>
    <dgm:pt modelId="{53FD76F3-4BA4-4CB3-9A79-CCAA423B4087}" type="parTrans" cxnId="{02C1DFFA-12FF-4893-9EBF-1736583681AD}">
      <dgm:prSet/>
      <dgm:spPr/>
      <dgm:t>
        <a:bodyPr/>
        <a:lstStyle/>
        <a:p>
          <a:endParaRPr lang="es-EC" sz="1600"/>
        </a:p>
      </dgm:t>
    </dgm:pt>
    <dgm:pt modelId="{A9C10631-2E91-4136-8F15-F93816F12FFF}" type="sibTrans" cxnId="{02C1DFFA-12FF-4893-9EBF-1736583681AD}">
      <dgm:prSet/>
      <dgm:spPr/>
      <dgm:t>
        <a:bodyPr/>
        <a:lstStyle/>
        <a:p>
          <a:endParaRPr lang="es-EC" sz="1600"/>
        </a:p>
      </dgm:t>
    </dgm:pt>
    <dgm:pt modelId="{69DB88C5-7D66-4DA9-ABD0-0E353771D1C7}">
      <dgm:prSet phldrT="[Text]" custT="1"/>
      <dgm:spPr/>
      <dgm:t>
        <a:bodyPr/>
        <a:lstStyle/>
        <a:p>
          <a:endParaRPr lang="es-EC" sz="1600" dirty="0"/>
        </a:p>
      </dgm:t>
    </dgm:pt>
    <dgm:pt modelId="{8D5D0E7A-D862-466B-9A67-20F254D914E9}" type="parTrans" cxnId="{8923E712-DBBE-474F-9678-6F824826E050}">
      <dgm:prSet/>
      <dgm:spPr/>
      <dgm:t>
        <a:bodyPr/>
        <a:lstStyle/>
        <a:p>
          <a:endParaRPr lang="es-EC" sz="1600"/>
        </a:p>
      </dgm:t>
    </dgm:pt>
    <dgm:pt modelId="{9649D24A-47CB-44E1-9F67-28FF707C2D37}" type="sibTrans" cxnId="{8923E712-DBBE-474F-9678-6F824826E050}">
      <dgm:prSet/>
      <dgm:spPr/>
      <dgm:t>
        <a:bodyPr/>
        <a:lstStyle/>
        <a:p>
          <a:endParaRPr lang="es-EC" sz="1600"/>
        </a:p>
      </dgm:t>
    </dgm:pt>
    <dgm:pt modelId="{4216124D-69BF-4FBF-B4D6-51D1C990115E}" type="pres">
      <dgm:prSet presAssocID="{E420EE0B-552D-4485-864E-54AC98393CC7}" presName="linearFlow" presStyleCnt="0">
        <dgm:presLayoutVars>
          <dgm:dir/>
          <dgm:animLvl val="lvl"/>
          <dgm:resizeHandles val="exact"/>
        </dgm:presLayoutVars>
      </dgm:prSet>
      <dgm:spPr/>
    </dgm:pt>
    <dgm:pt modelId="{E5D83A33-F8A5-4EFD-AB4C-ACEB1808BB53}" type="pres">
      <dgm:prSet presAssocID="{9FD913FD-4FFF-4BDC-B111-42B2C186B534}" presName="composite" presStyleCnt="0"/>
      <dgm:spPr/>
    </dgm:pt>
    <dgm:pt modelId="{0312AB9C-969E-445D-A56E-8E939333F795}" type="pres">
      <dgm:prSet presAssocID="{9FD913FD-4FFF-4BDC-B111-42B2C186B534}" presName="parentText" presStyleLbl="alignNode1" presStyleIdx="0" presStyleCnt="3">
        <dgm:presLayoutVars>
          <dgm:chMax val="1"/>
          <dgm:bulletEnabled val="1"/>
        </dgm:presLayoutVars>
      </dgm:prSet>
      <dgm:spPr/>
      <dgm:t>
        <a:bodyPr/>
        <a:lstStyle/>
        <a:p>
          <a:endParaRPr lang="es-EC"/>
        </a:p>
      </dgm:t>
    </dgm:pt>
    <dgm:pt modelId="{E9795526-2B06-415E-8855-A3A16CDF4D1A}" type="pres">
      <dgm:prSet presAssocID="{9FD913FD-4FFF-4BDC-B111-42B2C186B534}" presName="descendantText" presStyleLbl="alignAcc1" presStyleIdx="0" presStyleCnt="3" custScaleX="103039" custScaleY="143083">
        <dgm:presLayoutVars>
          <dgm:bulletEnabled val="1"/>
        </dgm:presLayoutVars>
      </dgm:prSet>
      <dgm:spPr/>
      <dgm:t>
        <a:bodyPr/>
        <a:lstStyle/>
        <a:p>
          <a:endParaRPr lang="es-EC"/>
        </a:p>
      </dgm:t>
    </dgm:pt>
    <dgm:pt modelId="{62A85621-FEC1-48F5-91F6-3F12A074A939}" type="pres">
      <dgm:prSet presAssocID="{C181148F-501D-4F3C-94B0-9C446690BE27}" presName="sp" presStyleCnt="0"/>
      <dgm:spPr/>
    </dgm:pt>
    <dgm:pt modelId="{DA274087-2466-4646-B538-7C0ADA57616A}" type="pres">
      <dgm:prSet presAssocID="{B9BEEA85-3C8B-4CDC-A87B-2C52FDEE8CF0}" presName="composite" presStyleCnt="0"/>
      <dgm:spPr/>
    </dgm:pt>
    <dgm:pt modelId="{4842EACF-3FB9-4951-AB08-4B65517D2731}" type="pres">
      <dgm:prSet presAssocID="{B9BEEA85-3C8B-4CDC-A87B-2C52FDEE8CF0}" presName="parentText" presStyleLbl="alignNode1" presStyleIdx="1" presStyleCnt="3">
        <dgm:presLayoutVars>
          <dgm:chMax val="1"/>
          <dgm:bulletEnabled val="1"/>
        </dgm:presLayoutVars>
      </dgm:prSet>
      <dgm:spPr/>
      <dgm:t>
        <a:bodyPr/>
        <a:lstStyle/>
        <a:p>
          <a:endParaRPr lang="es-EC"/>
        </a:p>
      </dgm:t>
    </dgm:pt>
    <dgm:pt modelId="{881AE064-2525-49FB-86DC-23F2FADCC123}" type="pres">
      <dgm:prSet presAssocID="{B9BEEA85-3C8B-4CDC-A87B-2C52FDEE8CF0}" presName="descendantText" presStyleLbl="alignAcc1" presStyleIdx="1" presStyleCnt="3">
        <dgm:presLayoutVars>
          <dgm:bulletEnabled val="1"/>
        </dgm:presLayoutVars>
      </dgm:prSet>
      <dgm:spPr/>
      <dgm:t>
        <a:bodyPr/>
        <a:lstStyle/>
        <a:p>
          <a:endParaRPr lang="es-EC"/>
        </a:p>
      </dgm:t>
    </dgm:pt>
    <dgm:pt modelId="{7A2B1746-0017-46B0-A237-E6A0B8B6515F}" type="pres">
      <dgm:prSet presAssocID="{A9C10631-2E91-4136-8F15-F93816F12FFF}" presName="sp" presStyleCnt="0"/>
      <dgm:spPr/>
    </dgm:pt>
    <dgm:pt modelId="{207B4576-8DA0-4F04-8A2D-D4B931162635}" type="pres">
      <dgm:prSet presAssocID="{69DB88C5-7D66-4DA9-ABD0-0E353771D1C7}" presName="composite" presStyleCnt="0"/>
      <dgm:spPr/>
    </dgm:pt>
    <dgm:pt modelId="{4510BF24-7A0B-4AA6-B292-71585ED4CE9D}" type="pres">
      <dgm:prSet presAssocID="{69DB88C5-7D66-4DA9-ABD0-0E353771D1C7}" presName="parentText" presStyleLbl="alignNode1" presStyleIdx="2" presStyleCnt="3">
        <dgm:presLayoutVars>
          <dgm:chMax val="1"/>
          <dgm:bulletEnabled val="1"/>
        </dgm:presLayoutVars>
      </dgm:prSet>
      <dgm:spPr/>
      <dgm:t>
        <a:bodyPr/>
        <a:lstStyle/>
        <a:p>
          <a:endParaRPr lang="es-EC"/>
        </a:p>
      </dgm:t>
    </dgm:pt>
    <dgm:pt modelId="{A08A9D23-53C1-4951-B6C9-77E08D03DDE1}" type="pres">
      <dgm:prSet presAssocID="{69DB88C5-7D66-4DA9-ABD0-0E353771D1C7}" presName="descendantText" presStyleLbl="alignAcc1" presStyleIdx="2" presStyleCnt="3" custScaleY="170610">
        <dgm:presLayoutVars>
          <dgm:bulletEnabled val="1"/>
        </dgm:presLayoutVars>
      </dgm:prSet>
      <dgm:spPr/>
      <dgm:t>
        <a:bodyPr/>
        <a:lstStyle/>
        <a:p>
          <a:endParaRPr lang="es-EC"/>
        </a:p>
      </dgm:t>
    </dgm:pt>
  </dgm:ptLst>
  <dgm:cxnLst>
    <dgm:cxn modelId="{02C1DFFA-12FF-4893-9EBF-1736583681AD}" srcId="{E420EE0B-552D-4485-864E-54AC98393CC7}" destId="{B9BEEA85-3C8B-4CDC-A87B-2C52FDEE8CF0}" srcOrd="1" destOrd="0" parTransId="{53FD76F3-4BA4-4CB3-9A79-CCAA423B4087}" sibTransId="{A9C10631-2E91-4136-8F15-F93816F12FFF}"/>
    <dgm:cxn modelId="{D3D0BA9C-BBD2-41CF-A248-6DE1F00A465D}" type="presOf" srcId="{E420EE0B-552D-4485-864E-54AC98393CC7}" destId="{4216124D-69BF-4FBF-B4D6-51D1C990115E}" srcOrd="0" destOrd="0" presId="urn:microsoft.com/office/officeart/2005/8/layout/chevron2"/>
    <dgm:cxn modelId="{DF98834E-7F34-4AFB-8E28-7B5EC097F6B4}" type="presOf" srcId="{B9BEEA85-3C8B-4CDC-A87B-2C52FDEE8CF0}" destId="{4842EACF-3FB9-4951-AB08-4B65517D2731}" srcOrd="0" destOrd="0" presId="urn:microsoft.com/office/officeart/2005/8/layout/chevron2"/>
    <dgm:cxn modelId="{8923E712-DBBE-474F-9678-6F824826E050}" srcId="{E420EE0B-552D-4485-864E-54AC98393CC7}" destId="{69DB88C5-7D66-4DA9-ABD0-0E353771D1C7}" srcOrd="2" destOrd="0" parTransId="{8D5D0E7A-D862-466B-9A67-20F254D914E9}" sibTransId="{9649D24A-47CB-44E1-9F67-28FF707C2D37}"/>
    <dgm:cxn modelId="{A1E56DE2-A8E3-4DBC-BC48-587F038A3FE4}" srcId="{B9BEEA85-3C8B-4CDC-A87B-2C52FDEE8CF0}" destId="{8908C3FD-C6ED-4E7A-BA7D-60B4C20CA669}" srcOrd="0" destOrd="0" parTransId="{9B71246F-D953-40CE-8E95-47F114FC9240}" sibTransId="{D277E4DF-EEF6-483C-A705-7A4D4AC82D3D}"/>
    <dgm:cxn modelId="{D8FADED0-2916-4D8B-93C3-7CE32AD76093}" srcId="{9FD913FD-4FFF-4BDC-B111-42B2C186B534}" destId="{FB7C26A3-84D4-4C9D-8CDA-E7BC97E462E3}" srcOrd="0" destOrd="0" parTransId="{73253FFA-83A2-42F5-A039-039FF2601BC8}" sibTransId="{6CE9B3FE-3995-4A6F-BDA4-13E064886D14}"/>
    <dgm:cxn modelId="{B09E8B89-9A1A-4B3B-A4F3-AB974F3C7E64}" type="presOf" srcId="{9FD913FD-4FFF-4BDC-B111-42B2C186B534}" destId="{0312AB9C-969E-445D-A56E-8E939333F795}" srcOrd="0" destOrd="0" presId="urn:microsoft.com/office/officeart/2005/8/layout/chevron2"/>
    <dgm:cxn modelId="{720B8383-E4FD-4EF5-AA3C-861B44ACD631}" type="presOf" srcId="{67066A19-68F6-4FAE-AD8B-004DFCD7F980}" destId="{A08A9D23-53C1-4951-B6C9-77E08D03DDE1}" srcOrd="0" destOrd="0" presId="urn:microsoft.com/office/officeart/2005/8/layout/chevron2"/>
    <dgm:cxn modelId="{35A9AF58-22B0-49A4-AC93-A40DB67128C0}" type="presOf" srcId="{FB7C26A3-84D4-4C9D-8CDA-E7BC97E462E3}" destId="{E9795526-2B06-415E-8855-A3A16CDF4D1A}" srcOrd="0" destOrd="0" presId="urn:microsoft.com/office/officeart/2005/8/layout/chevron2"/>
    <dgm:cxn modelId="{3121C3A8-A61D-453C-9F4A-71E936F6AD0F}" type="presOf" srcId="{69DB88C5-7D66-4DA9-ABD0-0E353771D1C7}" destId="{4510BF24-7A0B-4AA6-B292-71585ED4CE9D}" srcOrd="0" destOrd="0" presId="urn:microsoft.com/office/officeart/2005/8/layout/chevron2"/>
    <dgm:cxn modelId="{A566D700-7D1A-4D1F-990E-8E6918031DF2}" srcId="{E420EE0B-552D-4485-864E-54AC98393CC7}" destId="{9FD913FD-4FFF-4BDC-B111-42B2C186B534}" srcOrd="0" destOrd="0" parTransId="{BB72A9C5-246D-4DBC-A445-2A1864DF7F54}" sibTransId="{C181148F-501D-4F3C-94B0-9C446690BE27}"/>
    <dgm:cxn modelId="{F7AEDD26-0C86-4037-998B-F8A28F33C1BA}" type="presOf" srcId="{8908C3FD-C6ED-4E7A-BA7D-60B4C20CA669}" destId="{881AE064-2525-49FB-86DC-23F2FADCC123}" srcOrd="0" destOrd="0" presId="urn:microsoft.com/office/officeart/2005/8/layout/chevron2"/>
    <dgm:cxn modelId="{5E8EAF64-7DC5-40BD-BA34-A8FAA07CE512}" srcId="{69DB88C5-7D66-4DA9-ABD0-0E353771D1C7}" destId="{67066A19-68F6-4FAE-AD8B-004DFCD7F980}" srcOrd="0" destOrd="0" parTransId="{FDF655B2-7B80-4A89-9A5B-C40D6678DAD9}" sibTransId="{C3626FD0-5E32-4D5B-80EF-41B60265306B}"/>
    <dgm:cxn modelId="{129FCF7F-4582-4313-8D3E-010B845E82D1}" type="presParOf" srcId="{4216124D-69BF-4FBF-B4D6-51D1C990115E}" destId="{E5D83A33-F8A5-4EFD-AB4C-ACEB1808BB53}" srcOrd="0" destOrd="0" presId="urn:microsoft.com/office/officeart/2005/8/layout/chevron2"/>
    <dgm:cxn modelId="{7501960B-9F70-4D0F-993C-C9FD2E1200DB}" type="presParOf" srcId="{E5D83A33-F8A5-4EFD-AB4C-ACEB1808BB53}" destId="{0312AB9C-969E-445D-A56E-8E939333F795}" srcOrd="0" destOrd="0" presId="urn:microsoft.com/office/officeart/2005/8/layout/chevron2"/>
    <dgm:cxn modelId="{E6D77D68-7EE8-433D-8C6D-D26910AB604D}" type="presParOf" srcId="{E5D83A33-F8A5-4EFD-AB4C-ACEB1808BB53}" destId="{E9795526-2B06-415E-8855-A3A16CDF4D1A}" srcOrd="1" destOrd="0" presId="urn:microsoft.com/office/officeart/2005/8/layout/chevron2"/>
    <dgm:cxn modelId="{29D8869D-1292-4417-B29C-A1C6C13A4269}" type="presParOf" srcId="{4216124D-69BF-4FBF-B4D6-51D1C990115E}" destId="{62A85621-FEC1-48F5-91F6-3F12A074A939}" srcOrd="1" destOrd="0" presId="urn:microsoft.com/office/officeart/2005/8/layout/chevron2"/>
    <dgm:cxn modelId="{9134A124-741E-45E9-A5A4-30C568B9F7C8}" type="presParOf" srcId="{4216124D-69BF-4FBF-B4D6-51D1C990115E}" destId="{DA274087-2466-4646-B538-7C0ADA57616A}" srcOrd="2" destOrd="0" presId="urn:microsoft.com/office/officeart/2005/8/layout/chevron2"/>
    <dgm:cxn modelId="{761F0B24-DB09-49F9-9D15-73727A166BEA}" type="presParOf" srcId="{DA274087-2466-4646-B538-7C0ADA57616A}" destId="{4842EACF-3FB9-4951-AB08-4B65517D2731}" srcOrd="0" destOrd="0" presId="urn:microsoft.com/office/officeart/2005/8/layout/chevron2"/>
    <dgm:cxn modelId="{42CD49E6-3474-4363-B7F6-F7541109CEAD}" type="presParOf" srcId="{DA274087-2466-4646-B538-7C0ADA57616A}" destId="{881AE064-2525-49FB-86DC-23F2FADCC123}" srcOrd="1" destOrd="0" presId="urn:microsoft.com/office/officeart/2005/8/layout/chevron2"/>
    <dgm:cxn modelId="{03F76FD4-92F9-40AD-8560-EC7F694509BE}" type="presParOf" srcId="{4216124D-69BF-4FBF-B4D6-51D1C990115E}" destId="{7A2B1746-0017-46B0-A237-E6A0B8B6515F}" srcOrd="3" destOrd="0" presId="urn:microsoft.com/office/officeart/2005/8/layout/chevron2"/>
    <dgm:cxn modelId="{BFF92837-0557-467E-AA7A-2625111E0039}" type="presParOf" srcId="{4216124D-69BF-4FBF-B4D6-51D1C990115E}" destId="{207B4576-8DA0-4F04-8A2D-D4B931162635}" srcOrd="4" destOrd="0" presId="urn:microsoft.com/office/officeart/2005/8/layout/chevron2"/>
    <dgm:cxn modelId="{69570F5F-AE8A-449A-B739-E9239444ABEA}" type="presParOf" srcId="{207B4576-8DA0-4F04-8A2D-D4B931162635}" destId="{4510BF24-7A0B-4AA6-B292-71585ED4CE9D}" srcOrd="0" destOrd="0" presId="urn:microsoft.com/office/officeart/2005/8/layout/chevron2"/>
    <dgm:cxn modelId="{E6B7D136-CFDB-4D0A-856E-DF92E0A614C5}" type="presParOf" srcId="{207B4576-8DA0-4F04-8A2D-D4B931162635}" destId="{A08A9D23-53C1-4951-B6C9-77E08D03DD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8899D99-E204-4BC2-A7B5-5E5155556F1B}"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es-EC"/>
        </a:p>
      </dgm:t>
    </dgm:pt>
    <dgm:pt modelId="{6A1F88EA-3134-4B9E-9CFE-376A4809FE0C}">
      <dgm:prSet phldrT="[Texto]"/>
      <dgm:spPr/>
      <dgm:t>
        <a:bodyPr/>
        <a:lstStyle/>
        <a:p>
          <a:r>
            <a:rPr lang="es-EC" dirty="0" smtClean="0"/>
            <a:t> </a:t>
          </a:r>
          <a:endParaRPr lang="es-EC" dirty="0"/>
        </a:p>
      </dgm:t>
    </dgm:pt>
    <dgm:pt modelId="{F30695A7-FF07-4F83-95C3-3E002877558B}" type="parTrans" cxnId="{251DDF73-2316-4167-8FF9-69F851081A36}">
      <dgm:prSet/>
      <dgm:spPr/>
      <dgm:t>
        <a:bodyPr/>
        <a:lstStyle/>
        <a:p>
          <a:endParaRPr lang="es-EC"/>
        </a:p>
      </dgm:t>
    </dgm:pt>
    <dgm:pt modelId="{0515BEF8-5E16-40E8-9F72-D6F4574ABA78}" type="sibTrans" cxnId="{251DDF73-2316-4167-8FF9-69F851081A36}">
      <dgm:prSet/>
      <dgm:spPr/>
      <dgm:t>
        <a:bodyPr/>
        <a:lstStyle/>
        <a:p>
          <a:endParaRPr lang="es-EC"/>
        </a:p>
      </dgm:t>
    </dgm:pt>
    <dgm:pt modelId="{7E52C201-E51A-4731-83E2-00663C632FF0}">
      <dgm:prSet phldrT="[Texto]"/>
      <dgm:spPr/>
      <dgm:t>
        <a:bodyPr/>
        <a:lstStyle/>
        <a:p>
          <a:r>
            <a:rPr lang="es-EC" dirty="0" smtClean="0"/>
            <a:t>La mayor parte de empresas, correspondiente a un 67% consideran que el modelo basado en flujo de caja  es el más adecuado para la valoración en las empresas de medicina </a:t>
          </a:r>
          <a:r>
            <a:rPr lang="es-EC" dirty="0" err="1" smtClean="0"/>
            <a:t>prepagada</a:t>
          </a:r>
          <a:r>
            <a:rPr lang="es-EC" dirty="0" smtClean="0"/>
            <a:t>, respondiendo a su vez a la hipótesis en relación a que es el método más aplicado en este tipo de empresa.</a:t>
          </a:r>
          <a:endParaRPr lang="es-EC" dirty="0"/>
        </a:p>
      </dgm:t>
    </dgm:pt>
    <dgm:pt modelId="{3E042FDA-E490-42AA-8DB0-03EB9B242A9F}" type="parTrans" cxnId="{987CA336-B096-49A1-A15E-A302B1F0A2B8}">
      <dgm:prSet/>
      <dgm:spPr/>
      <dgm:t>
        <a:bodyPr/>
        <a:lstStyle/>
        <a:p>
          <a:endParaRPr lang="es-EC"/>
        </a:p>
      </dgm:t>
    </dgm:pt>
    <dgm:pt modelId="{49EBCF91-2CB2-4E8A-A9B2-86E8C9BFCBC4}" type="sibTrans" cxnId="{987CA336-B096-49A1-A15E-A302B1F0A2B8}">
      <dgm:prSet/>
      <dgm:spPr/>
      <dgm:t>
        <a:bodyPr/>
        <a:lstStyle/>
        <a:p>
          <a:endParaRPr lang="es-EC"/>
        </a:p>
      </dgm:t>
    </dgm:pt>
    <dgm:pt modelId="{899989B1-B487-4112-9729-06192AEE3DCD}">
      <dgm:prSet phldrT="[Texto]"/>
      <dgm:spPr/>
      <dgm:t>
        <a:bodyPr/>
        <a:lstStyle/>
        <a:p>
          <a:r>
            <a:rPr lang="es-EC" dirty="0" smtClean="0"/>
            <a:t> </a:t>
          </a:r>
          <a:endParaRPr lang="es-EC" dirty="0"/>
        </a:p>
      </dgm:t>
    </dgm:pt>
    <dgm:pt modelId="{B40A3D35-6C50-44F8-949F-11345B15D1B8}" type="parTrans" cxnId="{3B258793-616F-4DBB-990D-45E0D1700D42}">
      <dgm:prSet/>
      <dgm:spPr/>
      <dgm:t>
        <a:bodyPr/>
        <a:lstStyle/>
        <a:p>
          <a:endParaRPr lang="es-EC"/>
        </a:p>
      </dgm:t>
    </dgm:pt>
    <dgm:pt modelId="{16DB0792-5C5A-44AF-9380-C0763F44B17D}" type="sibTrans" cxnId="{3B258793-616F-4DBB-990D-45E0D1700D42}">
      <dgm:prSet/>
      <dgm:spPr/>
      <dgm:t>
        <a:bodyPr/>
        <a:lstStyle/>
        <a:p>
          <a:endParaRPr lang="es-EC"/>
        </a:p>
      </dgm:t>
    </dgm:pt>
    <dgm:pt modelId="{60A201C9-0201-42BE-A911-E5260DF42300}">
      <dgm:prSet phldrT="[Texto]"/>
      <dgm:spPr/>
      <dgm:t>
        <a:bodyPr/>
        <a:lstStyle/>
        <a:p>
          <a:r>
            <a:rPr lang="es-EC" dirty="0" smtClean="0"/>
            <a:t>El 44.4% de las empresas de medicina </a:t>
          </a:r>
          <a:r>
            <a:rPr lang="es-EC" dirty="0" err="1" smtClean="0"/>
            <a:t>prepagada</a:t>
          </a:r>
          <a:r>
            <a:rPr lang="es-EC" dirty="0" smtClean="0"/>
            <a:t> encuestadas coinciden que el ítem que mostro mayor complejidad en la valoración de casos especiales fueron los intangibles, lo cual guarda concordancia con el estudio realizado por la AECA (2004) la cual obtuvo el mismo resultado.</a:t>
          </a:r>
          <a:endParaRPr lang="es-EC" dirty="0"/>
        </a:p>
      </dgm:t>
    </dgm:pt>
    <dgm:pt modelId="{A83AA380-EDD3-4F1B-943C-011EA7E0B66D}" type="parTrans" cxnId="{56782646-EF01-4E2E-817C-4A0D9805218F}">
      <dgm:prSet/>
      <dgm:spPr/>
      <dgm:t>
        <a:bodyPr/>
        <a:lstStyle/>
        <a:p>
          <a:endParaRPr lang="es-EC"/>
        </a:p>
      </dgm:t>
    </dgm:pt>
    <dgm:pt modelId="{006713ED-1ACF-42D3-A903-911794FBAD8D}" type="sibTrans" cxnId="{56782646-EF01-4E2E-817C-4A0D9805218F}">
      <dgm:prSet/>
      <dgm:spPr/>
      <dgm:t>
        <a:bodyPr/>
        <a:lstStyle/>
        <a:p>
          <a:endParaRPr lang="es-EC"/>
        </a:p>
      </dgm:t>
    </dgm:pt>
    <dgm:pt modelId="{B5A5E18A-1A94-4A85-AA7A-8EEFCCFEAAC3}" type="pres">
      <dgm:prSet presAssocID="{F8899D99-E204-4BC2-A7B5-5E5155556F1B}" presName="linearFlow" presStyleCnt="0">
        <dgm:presLayoutVars>
          <dgm:dir/>
          <dgm:animLvl val="lvl"/>
          <dgm:resizeHandles val="exact"/>
        </dgm:presLayoutVars>
      </dgm:prSet>
      <dgm:spPr/>
      <dgm:t>
        <a:bodyPr/>
        <a:lstStyle/>
        <a:p>
          <a:endParaRPr lang="es-EC"/>
        </a:p>
      </dgm:t>
    </dgm:pt>
    <dgm:pt modelId="{7CAF2304-4246-4346-BE6A-124C4CB1DAB7}" type="pres">
      <dgm:prSet presAssocID="{6A1F88EA-3134-4B9E-9CFE-376A4809FE0C}" presName="composite" presStyleCnt="0"/>
      <dgm:spPr/>
    </dgm:pt>
    <dgm:pt modelId="{D3851F49-6CEB-4CF6-AA40-94E67A77FD94}" type="pres">
      <dgm:prSet presAssocID="{6A1F88EA-3134-4B9E-9CFE-376A4809FE0C}" presName="parentText" presStyleLbl="alignNode1" presStyleIdx="0" presStyleCnt="2">
        <dgm:presLayoutVars>
          <dgm:chMax val="1"/>
          <dgm:bulletEnabled val="1"/>
        </dgm:presLayoutVars>
      </dgm:prSet>
      <dgm:spPr/>
      <dgm:t>
        <a:bodyPr/>
        <a:lstStyle/>
        <a:p>
          <a:endParaRPr lang="es-EC"/>
        </a:p>
      </dgm:t>
    </dgm:pt>
    <dgm:pt modelId="{9025B95D-CB79-426F-8116-F1604CD3A31F}" type="pres">
      <dgm:prSet presAssocID="{6A1F88EA-3134-4B9E-9CFE-376A4809FE0C}" presName="descendantText" presStyleLbl="alignAcc1" presStyleIdx="0" presStyleCnt="2">
        <dgm:presLayoutVars>
          <dgm:bulletEnabled val="1"/>
        </dgm:presLayoutVars>
      </dgm:prSet>
      <dgm:spPr/>
      <dgm:t>
        <a:bodyPr/>
        <a:lstStyle/>
        <a:p>
          <a:endParaRPr lang="es-EC"/>
        </a:p>
      </dgm:t>
    </dgm:pt>
    <dgm:pt modelId="{58C1AA87-BC38-44F0-B105-20C54F249CAC}" type="pres">
      <dgm:prSet presAssocID="{0515BEF8-5E16-40E8-9F72-D6F4574ABA78}" presName="sp" presStyleCnt="0"/>
      <dgm:spPr/>
    </dgm:pt>
    <dgm:pt modelId="{5B1E7A92-437A-475A-9868-B395D22D6CF7}" type="pres">
      <dgm:prSet presAssocID="{899989B1-B487-4112-9729-06192AEE3DCD}" presName="composite" presStyleCnt="0"/>
      <dgm:spPr/>
    </dgm:pt>
    <dgm:pt modelId="{D968CF5D-A97A-4DB0-8051-EBBC00C70614}" type="pres">
      <dgm:prSet presAssocID="{899989B1-B487-4112-9729-06192AEE3DCD}" presName="parentText" presStyleLbl="alignNode1" presStyleIdx="1" presStyleCnt="2">
        <dgm:presLayoutVars>
          <dgm:chMax val="1"/>
          <dgm:bulletEnabled val="1"/>
        </dgm:presLayoutVars>
      </dgm:prSet>
      <dgm:spPr/>
      <dgm:t>
        <a:bodyPr/>
        <a:lstStyle/>
        <a:p>
          <a:endParaRPr lang="es-EC"/>
        </a:p>
      </dgm:t>
    </dgm:pt>
    <dgm:pt modelId="{AEB9C86B-9C58-413C-A9AF-F85123BB57FA}" type="pres">
      <dgm:prSet presAssocID="{899989B1-B487-4112-9729-06192AEE3DCD}" presName="descendantText" presStyleLbl="alignAcc1" presStyleIdx="1" presStyleCnt="2">
        <dgm:presLayoutVars>
          <dgm:bulletEnabled val="1"/>
        </dgm:presLayoutVars>
      </dgm:prSet>
      <dgm:spPr/>
      <dgm:t>
        <a:bodyPr/>
        <a:lstStyle/>
        <a:p>
          <a:endParaRPr lang="es-EC"/>
        </a:p>
      </dgm:t>
    </dgm:pt>
  </dgm:ptLst>
  <dgm:cxnLst>
    <dgm:cxn modelId="{251DDF73-2316-4167-8FF9-69F851081A36}" srcId="{F8899D99-E204-4BC2-A7B5-5E5155556F1B}" destId="{6A1F88EA-3134-4B9E-9CFE-376A4809FE0C}" srcOrd="0" destOrd="0" parTransId="{F30695A7-FF07-4F83-95C3-3E002877558B}" sibTransId="{0515BEF8-5E16-40E8-9F72-D6F4574ABA78}"/>
    <dgm:cxn modelId="{ECEBC3D7-BE2D-4EEE-9B6E-4C846CAB8248}" type="presOf" srcId="{F8899D99-E204-4BC2-A7B5-5E5155556F1B}" destId="{B5A5E18A-1A94-4A85-AA7A-8EEFCCFEAAC3}" srcOrd="0" destOrd="0" presId="urn:microsoft.com/office/officeart/2005/8/layout/chevron2"/>
    <dgm:cxn modelId="{CD030459-252A-4F88-A58C-1E9D9B3C55C9}" type="presOf" srcId="{60A201C9-0201-42BE-A911-E5260DF42300}" destId="{AEB9C86B-9C58-413C-A9AF-F85123BB57FA}" srcOrd="0" destOrd="0" presId="urn:microsoft.com/office/officeart/2005/8/layout/chevron2"/>
    <dgm:cxn modelId="{3B258793-616F-4DBB-990D-45E0D1700D42}" srcId="{F8899D99-E204-4BC2-A7B5-5E5155556F1B}" destId="{899989B1-B487-4112-9729-06192AEE3DCD}" srcOrd="1" destOrd="0" parTransId="{B40A3D35-6C50-44F8-949F-11345B15D1B8}" sibTransId="{16DB0792-5C5A-44AF-9380-C0763F44B17D}"/>
    <dgm:cxn modelId="{987CA336-B096-49A1-A15E-A302B1F0A2B8}" srcId="{6A1F88EA-3134-4B9E-9CFE-376A4809FE0C}" destId="{7E52C201-E51A-4731-83E2-00663C632FF0}" srcOrd="0" destOrd="0" parTransId="{3E042FDA-E490-42AA-8DB0-03EB9B242A9F}" sibTransId="{49EBCF91-2CB2-4E8A-A9B2-86E8C9BFCBC4}"/>
    <dgm:cxn modelId="{A1217FE5-8DCD-49D3-ACB3-FA678DEE4FCD}" type="presOf" srcId="{6A1F88EA-3134-4B9E-9CFE-376A4809FE0C}" destId="{D3851F49-6CEB-4CF6-AA40-94E67A77FD94}" srcOrd="0" destOrd="0" presId="urn:microsoft.com/office/officeart/2005/8/layout/chevron2"/>
    <dgm:cxn modelId="{56782646-EF01-4E2E-817C-4A0D9805218F}" srcId="{899989B1-B487-4112-9729-06192AEE3DCD}" destId="{60A201C9-0201-42BE-A911-E5260DF42300}" srcOrd="0" destOrd="0" parTransId="{A83AA380-EDD3-4F1B-943C-011EA7E0B66D}" sibTransId="{006713ED-1ACF-42D3-A903-911794FBAD8D}"/>
    <dgm:cxn modelId="{849897DE-5E94-4F7D-9A81-87735EB8BC75}" type="presOf" srcId="{7E52C201-E51A-4731-83E2-00663C632FF0}" destId="{9025B95D-CB79-426F-8116-F1604CD3A31F}" srcOrd="0" destOrd="0" presId="urn:microsoft.com/office/officeart/2005/8/layout/chevron2"/>
    <dgm:cxn modelId="{AD56FF62-6DE2-4235-875A-12905154F69D}" type="presOf" srcId="{899989B1-B487-4112-9729-06192AEE3DCD}" destId="{D968CF5D-A97A-4DB0-8051-EBBC00C70614}" srcOrd="0" destOrd="0" presId="urn:microsoft.com/office/officeart/2005/8/layout/chevron2"/>
    <dgm:cxn modelId="{5CEB4CE2-6608-434E-BEE5-40770B50CDC4}" type="presParOf" srcId="{B5A5E18A-1A94-4A85-AA7A-8EEFCCFEAAC3}" destId="{7CAF2304-4246-4346-BE6A-124C4CB1DAB7}" srcOrd="0" destOrd="0" presId="urn:microsoft.com/office/officeart/2005/8/layout/chevron2"/>
    <dgm:cxn modelId="{10685EFC-841B-499C-9CA8-AA217D0BFFB4}" type="presParOf" srcId="{7CAF2304-4246-4346-BE6A-124C4CB1DAB7}" destId="{D3851F49-6CEB-4CF6-AA40-94E67A77FD94}" srcOrd="0" destOrd="0" presId="urn:microsoft.com/office/officeart/2005/8/layout/chevron2"/>
    <dgm:cxn modelId="{563D4298-EF78-4E49-BEB4-B5C8C5E1E920}" type="presParOf" srcId="{7CAF2304-4246-4346-BE6A-124C4CB1DAB7}" destId="{9025B95D-CB79-426F-8116-F1604CD3A31F}" srcOrd="1" destOrd="0" presId="urn:microsoft.com/office/officeart/2005/8/layout/chevron2"/>
    <dgm:cxn modelId="{17818F8D-F1ED-4650-8A43-28FA6640A681}" type="presParOf" srcId="{B5A5E18A-1A94-4A85-AA7A-8EEFCCFEAAC3}" destId="{58C1AA87-BC38-44F0-B105-20C54F249CAC}" srcOrd="1" destOrd="0" presId="urn:microsoft.com/office/officeart/2005/8/layout/chevron2"/>
    <dgm:cxn modelId="{07BFD6C9-BD5B-4A9A-8C8A-075FB43FA799}" type="presParOf" srcId="{B5A5E18A-1A94-4A85-AA7A-8EEFCCFEAAC3}" destId="{5B1E7A92-437A-475A-9868-B395D22D6CF7}" srcOrd="2" destOrd="0" presId="urn:microsoft.com/office/officeart/2005/8/layout/chevron2"/>
    <dgm:cxn modelId="{97D20384-1B3E-49DB-8625-D4879EC917D4}" type="presParOf" srcId="{5B1E7A92-437A-475A-9868-B395D22D6CF7}" destId="{D968CF5D-A97A-4DB0-8051-EBBC00C70614}" srcOrd="0" destOrd="0" presId="urn:microsoft.com/office/officeart/2005/8/layout/chevron2"/>
    <dgm:cxn modelId="{B5178FA6-A0EC-478E-A718-C0623093537B}" type="presParOf" srcId="{5B1E7A92-437A-475A-9868-B395D22D6CF7}" destId="{AEB9C86B-9C58-413C-A9AF-F85123BB57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DC6836A-9AED-4539-AE9A-EFF2C2D075E3}"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s-EC"/>
        </a:p>
      </dgm:t>
    </dgm:pt>
    <dgm:pt modelId="{78F08A8D-70AD-4D5E-BC78-83B50A568BAE}">
      <dgm:prSet phldrT="[Texto]"/>
      <dgm:spPr/>
      <dgm:t>
        <a:bodyPr/>
        <a:lstStyle/>
        <a:p>
          <a:r>
            <a:rPr lang="es-EC" dirty="0" smtClean="0"/>
            <a:t> </a:t>
          </a:r>
          <a:endParaRPr lang="es-EC" dirty="0"/>
        </a:p>
      </dgm:t>
    </dgm:pt>
    <dgm:pt modelId="{F4AED59C-4C8E-4C76-9F7D-B44E054B9543}" type="parTrans" cxnId="{7DBFD21A-73EB-4D84-A494-C5F3046FE453}">
      <dgm:prSet/>
      <dgm:spPr/>
      <dgm:t>
        <a:bodyPr/>
        <a:lstStyle/>
        <a:p>
          <a:endParaRPr lang="es-EC"/>
        </a:p>
      </dgm:t>
    </dgm:pt>
    <dgm:pt modelId="{7C89A890-0B20-4809-82A0-9DD461AF40C9}" type="sibTrans" cxnId="{7DBFD21A-73EB-4D84-A494-C5F3046FE453}">
      <dgm:prSet/>
      <dgm:spPr/>
      <dgm:t>
        <a:bodyPr/>
        <a:lstStyle/>
        <a:p>
          <a:endParaRPr lang="es-EC"/>
        </a:p>
      </dgm:t>
    </dgm:pt>
    <dgm:pt modelId="{D3FA5E15-CA6E-48F5-8D9A-7A484A5D08D6}">
      <dgm:prSet phldrT="[Texto]"/>
      <dgm:spPr/>
      <dgm:t>
        <a:bodyPr/>
        <a:lstStyle/>
        <a:p>
          <a:r>
            <a:rPr lang="es-EC" dirty="0" smtClean="0"/>
            <a:t>Existen varios métodos de valoración los cuales son de gran ayuda si se los aplica correctamente, por tal razón se recomienda analizar la situación de la empresa y el motivo por el cual se quiere realizar una valoración para de esta forma aplicar el método que más ventajas le proporcione. </a:t>
          </a:r>
          <a:endParaRPr lang="es-EC" dirty="0"/>
        </a:p>
      </dgm:t>
    </dgm:pt>
    <dgm:pt modelId="{6E7860C4-E5C1-45A5-B28C-C53404063DBC}" type="parTrans" cxnId="{117B4019-4585-4BAB-9EBF-064BD3EDA44D}">
      <dgm:prSet/>
      <dgm:spPr/>
      <dgm:t>
        <a:bodyPr/>
        <a:lstStyle/>
        <a:p>
          <a:endParaRPr lang="es-EC"/>
        </a:p>
      </dgm:t>
    </dgm:pt>
    <dgm:pt modelId="{17F59851-EBEE-4EB9-A5D0-F057F8BEB50B}" type="sibTrans" cxnId="{117B4019-4585-4BAB-9EBF-064BD3EDA44D}">
      <dgm:prSet/>
      <dgm:spPr/>
      <dgm:t>
        <a:bodyPr/>
        <a:lstStyle/>
        <a:p>
          <a:endParaRPr lang="es-EC"/>
        </a:p>
      </dgm:t>
    </dgm:pt>
    <dgm:pt modelId="{10FE7096-528A-4650-90E0-B04E18711CB0}">
      <dgm:prSet phldrT="[Texto]"/>
      <dgm:spPr/>
      <dgm:t>
        <a:bodyPr/>
        <a:lstStyle/>
        <a:p>
          <a:r>
            <a:rPr lang="es-EC" dirty="0" smtClean="0"/>
            <a:t> </a:t>
          </a:r>
          <a:endParaRPr lang="es-EC" dirty="0"/>
        </a:p>
      </dgm:t>
    </dgm:pt>
    <dgm:pt modelId="{7122636D-613D-4D72-BBEF-226C7BA04C48}" type="parTrans" cxnId="{E70995EA-A435-4E99-ACE3-3F01603147E3}">
      <dgm:prSet/>
      <dgm:spPr/>
      <dgm:t>
        <a:bodyPr/>
        <a:lstStyle/>
        <a:p>
          <a:endParaRPr lang="es-EC"/>
        </a:p>
      </dgm:t>
    </dgm:pt>
    <dgm:pt modelId="{2F0AF09B-96D5-48A9-9FF9-CD8D4FFACF38}" type="sibTrans" cxnId="{E70995EA-A435-4E99-ACE3-3F01603147E3}">
      <dgm:prSet/>
      <dgm:spPr/>
      <dgm:t>
        <a:bodyPr/>
        <a:lstStyle/>
        <a:p>
          <a:endParaRPr lang="es-EC"/>
        </a:p>
      </dgm:t>
    </dgm:pt>
    <dgm:pt modelId="{E8CF7314-EB93-44BE-B085-B9332487ADB3}">
      <dgm:prSet phldrT="[Texto]"/>
      <dgm:spPr/>
      <dgm:t>
        <a:bodyPr/>
        <a:lstStyle/>
        <a:p>
          <a:r>
            <a:rPr lang="es-EC" dirty="0" smtClean="0"/>
            <a:t>Se debe tomar la valoración de empresas es una herramienta la cual facilita la toma de decisiones por tal razón se recomienda que las empresas realicen una valoración de sus activos ya que esta les permitirá saber si se está realizando una buena gestión y si están cumpliendo con sus objetivos. </a:t>
          </a:r>
          <a:endParaRPr lang="es-EC" dirty="0"/>
        </a:p>
      </dgm:t>
    </dgm:pt>
    <dgm:pt modelId="{96D3844D-909E-4C14-90C6-69907C940ECB}" type="parTrans" cxnId="{AFB9F4C2-9B68-4D13-8925-9CB03A1AE92E}">
      <dgm:prSet/>
      <dgm:spPr/>
      <dgm:t>
        <a:bodyPr/>
        <a:lstStyle/>
        <a:p>
          <a:endParaRPr lang="es-EC"/>
        </a:p>
      </dgm:t>
    </dgm:pt>
    <dgm:pt modelId="{3228C143-A820-4BA8-B309-28C71FA87BF0}" type="sibTrans" cxnId="{AFB9F4C2-9B68-4D13-8925-9CB03A1AE92E}">
      <dgm:prSet/>
      <dgm:spPr/>
      <dgm:t>
        <a:bodyPr/>
        <a:lstStyle/>
        <a:p>
          <a:endParaRPr lang="es-EC"/>
        </a:p>
      </dgm:t>
    </dgm:pt>
    <dgm:pt modelId="{E650FFF6-CFF6-4031-AF58-DA638278977A}">
      <dgm:prSet phldrT="[Texto]"/>
      <dgm:spPr/>
      <dgm:t>
        <a:bodyPr/>
        <a:lstStyle/>
        <a:p>
          <a:r>
            <a:rPr lang="es-EC" dirty="0" smtClean="0"/>
            <a:t> </a:t>
          </a:r>
          <a:endParaRPr lang="es-EC" dirty="0"/>
        </a:p>
      </dgm:t>
    </dgm:pt>
    <dgm:pt modelId="{9D2EECF9-2A34-4A92-BCC2-ACDC09AACA19}" type="parTrans" cxnId="{ECB1971C-5F76-47E4-A4EF-B66B441725A4}">
      <dgm:prSet/>
      <dgm:spPr/>
      <dgm:t>
        <a:bodyPr/>
        <a:lstStyle/>
        <a:p>
          <a:endParaRPr lang="es-EC"/>
        </a:p>
      </dgm:t>
    </dgm:pt>
    <dgm:pt modelId="{05386718-AC5B-4406-8054-3B2A283B719E}" type="sibTrans" cxnId="{ECB1971C-5F76-47E4-A4EF-B66B441725A4}">
      <dgm:prSet/>
      <dgm:spPr/>
      <dgm:t>
        <a:bodyPr/>
        <a:lstStyle/>
        <a:p>
          <a:endParaRPr lang="es-EC"/>
        </a:p>
      </dgm:t>
    </dgm:pt>
    <dgm:pt modelId="{7631A0F4-83A0-401B-97E6-8326FBF451FD}">
      <dgm:prSet phldrT="[Texto]"/>
      <dgm:spPr/>
      <dgm:t>
        <a:bodyPr/>
        <a:lstStyle/>
        <a:p>
          <a:r>
            <a:rPr lang="es-EC" dirty="0" smtClean="0"/>
            <a:t>En las empresas de medicina </a:t>
          </a:r>
          <a:r>
            <a:rPr lang="es-EC" dirty="0" err="1" smtClean="0"/>
            <a:t>prepagada</a:t>
          </a:r>
          <a:r>
            <a:rPr lang="es-EC" dirty="0" smtClean="0"/>
            <a:t> es recomendable realizar la valoración por medio de método de flujo de caja descontados ya que este permite saber los flujos que se obtendrán las rentas futuras. Pese a esto debido a la ley de medicina </a:t>
          </a:r>
          <a:r>
            <a:rPr lang="es-EC" dirty="0" err="1" smtClean="0"/>
            <a:t>prepagada</a:t>
          </a:r>
          <a:r>
            <a:rPr lang="es-EC" dirty="0" smtClean="0"/>
            <a:t> aprobada a finales del 2016 las empresas de este sector tendrán que analizar si están en la capacidad de continuar con el negocio adaptándose a la normativa por esta razón el método a ser aplicado depende de la situación en el que se encuentre.</a:t>
          </a:r>
          <a:endParaRPr lang="es-EC" dirty="0"/>
        </a:p>
      </dgm:t>
    </dgm:pt>
    <dgm:pt modelId="{54C3870A-9501-48F2-8DCF-9F1AC057CF5E}" type="parTrans" cxnId="{26812825-9780-4869-AE54-016BDC8A2F73}">
      <dgm:prSet/>
      <dgm:spPr/>
      <dgm:t>
        <a:bodyPr/>
        <a:lstStyle/>
        <a:p>
          <a:endParaRPr lang="es-EC"/>
        </a:p>
      </dgm:t>
    </dgm:pt>
    <dgm:pt modelId="{6A8ED958-E8DF-4165-9CE4-B7312152F759}" type="sibTrans" cxnId="{26812825-9780-4869-AE54-016BDC8A2F73}">
      <dgm:prSet/>
      <dgm:spPr/>
      <dgm:t>
        <a:bodyPr/>
        <a:lstStyle/>
        <a:p>
          <a:endParaRPr lang="es-EC"/>
        </a:p>
      </dgm:t>
    </dgm:pt>
    <dgm:pt modelId="{601951EA-3FD0-45D6-83B4-E13CB8662E19}" type="pres">
      <dgm:prSet presAssocID="{5DC6836A-9AED-4539-AE9A-EFF2C2D075E3}" presName="linearFlow" presStyleCnt="0">
        <dgm:presLayoutVars>
          <dgm:dir/>
          <dgm:animLvl val="lvl"/>
          <dgm:resizeHandles val="exact"/>
        </dgm:presLayoutVars>
      </dgm:prSet>
      <dgm:spPr/>
      <dgm:t>
        <a:bodyPr/>
        <a:lstStyle/>
        <a:p>
          <a:endParaRPr lang="es-EC"/>
        </a:p>
      </dgm:t>
    </dgm:pt>
    <dgm:pt modelId="{E4D3C0FD-630D-4283-9566-CEA1A6259A88}" type="pres">
      <dgm:prSet presAssocID="{78F08A8D-70AD-4D5E-BC78-83B50A568BAE}" presName="composite" presStyleCnt="0"/>
      <dgm:spPr/>
    </dgm:pt>
    <dgm:pt modelId="{89B392F6-0F90-454A-AD56-3EBBD4A4E419}" type="pres">
      <dgm:prSet presAssocID="{78F08A8D-70AD-4D5E-BC78-83B50A568BAE}" presName="parentText" presStyleLbl="alignNode1" presStyleIdx="0" presStyleCnt="3">
        <dgm:presLayoutVars>
          <dgm:chMax val="1"/>
          <dgm:bulletEnabled val="1"/>
        </dgm:presLayoutVars>
      </dgm:prSet>
      <dgm:spPr/>
      <dgm:t>
        <a:bodyPr/>
        <a:lstStyle/>
        <a:p>
          <a:endParaRPr lang="es-EC"/>
        </a:p>
      </dgm:t>
    </dgm:pt>
    <dgm:pt modelId="{80BFA413-197E-44CD-8D3B-1C683BDECDE3}" type="pres">
      <dgm:prSet presAssocID="{78F08A8D-70AD-4D5E-BC78-83B50A568BAE}" presName="descendantText" presStyleLbl="alignAcc1" presStyleIdx="0" presStyleCnt="3">
        <dgm:presLayoutVars>
          <dgm:bulletEnabled val="1"/>
        </dgm:presLayoutVars>
      </dgm:prSet>
      <dgm:spPr/>
      <dgm:t>
        <a:bodyPr/>
        <a:lstStyle/>
        <a:p>
          <a:endParaRPr lang="es-EC"/>
        </a:p>
      </dgm:t>
    </dgm:pt>
    <dgm:pt modelId="{50E05956-A7A2-44C8-96CB-7D5288334284}" type="pres">
      <dgm:prSet presAssocID="{7C89A890-0B20-4809-82A0-9DD461AF40C9}" presName="sp" presStyleCnt="0"/>
      <dgm:spPr/>
    </dgm:pt>
    <dgm:pt modelId="{11B2FE17-72BF-45CD-A291-DB824025A795}" type="pres">
      <dgm:prSet presAssocID="{10FE7096-528A-4650-90E0-B04E18711CB0}" presName="composite" presStyleCnt="0"/>
      <dgm:spPr/>
    </dgm:pt>
    <dgm:pt modelId="{9BE903C5-DE0F-4DBC-9EC4-FCD916CB9869}" type="pres">
      <dgm:prSet presAssocID="{10FE7096-528A-4650-90E0-B04E18711CB0}" presName="parentText" presStyleLbl="alignNode1" presStyleIdx="1" presStyleCnt="3">
        <dgm:presLayoutVars>
          <dgm:chMax val="1"/>
          <dgm:bulletEnabled val="1"/>
        </dgm:presLayoutVars>
      </dgm:prSet>
      <dgm:spPr/>
      <dgm:t>
        <a:bodyPr/>
        <a:lstStyle/>
        <a:p>
          <a:endParaRPr lang="es-EC"/>
        </a:p>
      </dgm:t>
    </dgm:pt>
    <dgm:pt modelId="{731FD73C-9A2A-422E-A851-444629395039}" type="pres">
      <dgm:prSet presAssocID="{10FE7096-528A-4650-90E0-B04E18711CB0}" presName="descendantText" presStyleLbl="alignAcc1" presStyleIdx="1" presStyleCnt="3">
        <dgm:presLayoutVars>
          <dgm:bulletEnabled val="1"/>
        </dgm:presLayoutVars>
      </dgm:prSet>
      <dgm:spPr/>
      <dgm:t>
        <a:bodyPr/>
        <a:lstStyle/>
        <a:p>
          <a:endParaRPr lang="es-EC"/>
        </a:p>
      </dgm:t>
    </dgm:pt>
    <dgm:pt modelId="{17E3870F-AB09-4C95-883F-B3D1A7B2A989}" type="pres">
      <dgm:prSet presAssocID="{2F0AF09B-96D5-48A9-9FF9-CD8D4FFACF38}" presName="sp" presStyleCnt="0"/>
      <dgm:spPr/>
    </dgm:pt>
    <dgm:pt modelId="{90D23E2C-197A-4DF8-A9CB-7516893EF776}" type="pres">
      <dgm:prSet presAssocID="{E650FFF6-CFF6-4031-AF58-DA638278977A}" presName="composite" presStyleCnt="0"/>
      <dgm:spPr/>
    </dgm:pt>
    <dgm:pt modelId="{8EE1BAD6-39A1-4D4E-8CCB-F714E77047F5}" type="pres">
      <dgm:prSet presAssocID="{E650FFF6-CFF6-4031-AF58-DA638278977A}" presName="parentText" presStyleLbl="alignNode1" presStyleIdx="2" presStyleCnt="3">
        <dgm:presLayoutVars>
          <dgm:chMax val="1"/>
          <dgm:bulletEnabled val="1"/>
        </dgm:presLayoutVars>
      </dgm:prSet>
      <dgm:spPr/>
      <dgm:t>
        <a:bodyPr/>
        <a:lstStyle/>
        <a:p>
          <a:endParaRPr lang="es-EC"/>
        </a:p>
      </dgm:t>
    </dgm:pt>
    <dgm:pt modelId="{E880E843-9A66-47F3-A6F0-7A459A835BAB}" type="pres">
      <dgm:prSet presAssocID="{E650FFF6-CFF6-4031-AF58-DA638278977A}" presName="descendantText" presStyleLbl="alignAcc1" presStyleIdx="2" presStyleCnt="3">
        <dgm:presLayoutVars>
          <dgm:bulletEnabled val="1"/>
        </dgm:presLayoutVars>
      </dgm:prSet>
      <dgm:spPr/>
      <dgm:t>
        <a:bodyPr/>
        <a:lstStyle/>
        <a:p>
          <a:endParaRPr lang="es-EC"/>
        </a:p>
      </dgm:t>
    </dgm:pt>
  </dgm:ptLst>
  <dgm:cxnLst>
    <dgm:cxn modelId="{B169D7BA-03C4-4B8E-A05B-DD5504B20535}" type="presOf" srcId="{E650FFF6-CFF6-4031-AF58-DA638278977A}" destId="{8EE1BAD6-39A1-4D4E-8CCB-F714E77047F5}" srcOrd="0" destOrd="0" presId="urn:microsoft.com/office/officeart/2005/8/layout/chevron2"/>
    <dgm:cxn modelId="{ECB1971C-5F76-47E4-A4EF-B66B441725A4}" srcId="{5DC6836A-9AED-4539-AE9A-EFF2C2D075E3}" destId="{E650FFF6-CFF6-4031-AF58-DA638278977A}" srcOrd="2" destOrd="0" parTransId="{9D2EECF9-2A34-4A92-BCC2-ACDC09AACA19}" sibTransId="{05386718-AC5B-4406-8054-3B2A283B719E}"/>
    <dgm:cxn modelId="{270A0C06-3C89-4C41-9E07-6ACDA05E7D0C}" type="presOf" srcId="{10FE7096-528A-4650-90E0-B04E18711CB0}" destId="{9BE903C5-DE0F-4DBC-9EC4-FCD916CB9869}" srcOrd="0" destOrd="0" presId="urn:microsoft.com/office/officeart/2005/8/layout/chevron2"/>
    <dgm:cxn modelId="{7DBFD21A-73EB-4D84-A494-C5F3046FE453}" srcId="{5DC6836A-9AED-4539-AE9A-EFF2C2D075E3}" destId="{78F08A8D-70AD-4D5E-BC78-83B50A568BAE}" srcOrd="0" destOrd="0" parTransId="{F4AED59C-4C8E-4C76-9F7D-B44E054B9543}" sibTransId="{7C89A890-0B20-4809-82A0-9DD461AF40C9}"/>
    <dgm:cxn modelId="{E70995EA-A435-4E99-ACE3-3F01603147E3}" srcId="{5DC6836A-9AED-4539-AE9A-EFF2C2D075E3}" destId="{10FE7096-528A-4650-90E0-B04E18711CB0}" srcOrd="1" destOrd="0" parTransId="{7122636D-613D-4D72-BBEF-226C7BA04C48}" sibTransId="{2F0AF09B-96D5-48A9-9FF9-CD8D4FFACF38}"/>
    <dgm:cxn modelId="{C5A422ED-25A3-4B35-A00C-4C543F724C72}" type="presOf" srcId="{7631A0F4-83A0-401B-97E6-8326FBF451FD}" destId="{E880E843-9A66-47F3-A6F0-7A459A835BAB}" srcOrd="0" destOrd="0" presId="urn:microsoft.com/office/officeart/2005/8/layout/chevron2"/>
    <dgm:cxn modelId="{6ED329E6-02D5-4CED-B2D4-3A74388A5AE6}" type="presOf" srcId="{E8CF7314-EB93-44BE-B085-B9332487ADB3}" destId="{731FD73C-9A2A-422E-A851-444629395039}" srcOrd="0" destOrd="0" presId="urn:microsoft.com/office/officeart/2005/8/layout/chevron2"/>
    <dgm:cxn modelId="{25052E38-5B9A-4CE7-843E-900A15E95B75}" type="presOf" srcId="{D3FA5E15-CA6E-48F5-8D9A-7A484A5D08D6}" destId="{80BFA413-197E-44CD-8D3B-1C683BDECDE3}" srcOrd="0" destOrd="0" presId="urn:microsoft.com/office/officeart/2005/8/layout/chevron2"/>
    <dgm:cxn modelId="{A4729A51-3E49-488F-9728-CA057804EF5B}" type="presOf" srcId="{5DC6836A-9AED-4539-AE9A-EFF2C2D075E3}" destId="{601951EA-3FD0-45D6-83B4-E13CB8662E19}" srcOrd="0" destOrd="0" presId="urn:microsoft.com/office/officeart/2005/8/layout/chevron2"/>
    <dgm:cxn modelId="{AFB9F4C2-9B68-4D13-8925-9CB03A1AE92E}" srcId="{10FE7096-528A-4650-90E0-B04E18711CB0}" destId="{E8CF7314-EB93-44BE-B085-B9332487ADB3}" srcOrd="0" destOrd="0" parTransId="{96D3844D-909E-4C14-90C6-69907C940ECB}" sibTransId="{3228C143-A820-4BA8-B309-28C71FA87BF0}"/>
    <dgm:cxn modelId="{11403D51-7713-45BC-A8B7-A96CE714F6A0}" type="presOf" srcId="{78F08A8D-70AD-4D5E-BC78-83B50A568BAE}" destId="{89B392F6-0F90-454A-AD56-3EBBD4A4E419}" srcOrd="0" destOrd="0" presId="urn:microsoft.com/office/officeart/2005/8/layout/chevron2"/>
    <dgm:cxn modelId="{117B4019-4585-4BAB-9EBF-064BD3EDA44D}" srcId="{78F08A8D-70AD-4D5E-BC78-83B50A568BAE}" destId="{D3FA5E15-CA6E-48F5-8D9A-7A484A5D08D6}" srcOrd="0" destOrd="0" parTransId="{6E7860C4-E5C1-45A5-B28C-C53404063DBC}" sibTransId="{17F59851-EBEE-4EB9-A5D0-F057F8BEB50B}"/>
    <dgm:cxn modelId="{26812825-9780-4869-AE54-016BDC8A2F73}" srcId="{E650FFF6-CFF6-4031-AF58-DA638278977A}" destId="{7631A0F4-83A0-401B-97E6-8326FBF451FD}" srcOrd="0" destOrd="0" parTransId="{54C3870A-9501-48F2-8DCF-9F1AC057CF5E}" sibTransId="{6A8ED958-E8DF-4165-9CE4-B7312152F759}"/>
    <dgm:cxn modelId="{3FE74FCB-CEFB-4CE1-8B54-F2DF6AEA65B2}" type="presParOf" srcId="{601951EA-3FD0-45D6-83B4-E13CB8662E19}" destId="{E4D3C0FD-630D-4283-9566-CEA1A6259A88}" srcOrd="0" destOrd="0" presId="urn:microsoft.com/office/officeart/2005/8/layout/chevron2"/>
    <dgm:cxn modelId="{D8D9741A-22B7-4D11-AB3A-3F6472A7B437}" type="presParOf" srcId="{E4D3C0FD-630D-4283-9566-CEA1A6259A88}" destId="{89B392F6-0F90-454A-AD56-3EBBD4A4E419}" srcOrd="0" destOrd="0" presId="urn:microsoft.com/office/officeart/2005/8/layout/chevron2"/>
    <dgm:cxn modelId="{D9DCD0A0-5E1B-4E8D-A93F-28FEE88944CA}" type="presParOf" srcId="{E4D3C0FD-630D-4283-9566-CEA1A6259A88}" destId="{80BFA413-197E-44CD-8D3B-1C683BDECDE3}" srcOrd="1" destOrd="0" presId="urn:microsoft.com/office/officeart/2005/8/layout/chevron2"/>
    <dgm:cxn modelId="{6A37F787-3093-4DC4-B8BC-8F205C7AA2AD}" type="presParOf" srcId="{601951EA-3FD0-45D6-83B4-E13CB8662E19}" destId="{50E05956-A7A2-44C8-96CB-7D5288334284}" srcOrd="1" destOrd="0" presId="urn:microsoft.com/office/officeart/2005/8/layout/chevron2"/>
    <dgm:cxn modelId="{F51E2E07-7E93-4784-B3B3-994F8993A86A}" type="presParOf" srcId="{601951EA-3FD0-45D6-83B4-E13CB8662E19}" destId="{11B2FE17-72BF-45CD-A291-DB824025A795}" srcOrd="2" destOrd="0" presId="urn:microsoft.com/office/officeart/2005/8/layout/chevron2"/>
    <dgm:cxn modelId="{37BA5594-6E0E-4E34-A54C-579A986AE12F}" type="presParOf" srcId="{11B2FE17-72BF-45CD-A291-DB824025A795}" destId="{9BE903C5-DE0F-4DBC-9EC4-FCD916CB9869}" srcOrd="0" destOrd="0" presId="urn:microsoft.com/office/officeart/2005/8/layout/chevron2"/>
    <dgm:cxn modelId="{B4231234-C697-4D61-9D31-72EC1634A307}" type="presParOf" srcId="{11B2FE17-72BF-45CD-A291-DB824025A795}" destId="{731FD73C-9A2A-422E-A851-444629395039}" srcOrd="1" destOrd="0" presId="urn:microsoft.com/office/officeart/2005/8/layout/chevron2"/>
    <dgm:cxn modelId="{63190884-FE62-4A75-9B7C-02E84FD1BD25}" type="presParOf" srcId="{601951EA-3FD0-45D6-83B4-E13CB8662E19}" destId="{17E3870F-AB09-4C95-883F-B3D1A7B2A989}" srcOrd="3" destOrd="0" presId="urn:microsoft.com/office/officeart/2005/8/layout/chevron2"/>
    <dgm:cxn modelId="{34118F86-B763-4EA4-80D2-FA567E02B297}" type="presParOf" srcId="{601951EA-3FD0-45D6-83B4-E13CB8662E19}" destId="{90D23E2C-197A-4DF8-A9CB-7516893EF776}" srcOrd="4" destOrd="0" presId="urn:microsoft.com/office/officeart/2005/8/layout/chevron2"/>
    <dgm:cxn modelId="{4FB006A0-A8D1-40CA-B32D-DF53B50F948F}" type="presParOf" srcId="{90D23E2C-197A-4DF8-A9CB-7516893EF776}" destId="{8EE1BAD6-39A1-4D4E-8CCB-F714E77047F5}" srcOrd="0" destOrd="0" presId="urn:microsoft.com/office/officeart/2005/8/layout/chevron2"/>
    <dgm:cxn modelId="{A710F5A9-3A85-4131-9D22-E3BA4634501E}" type="presParOf" srcId="{90D23E2C-197A-4DF8-A9CB-7516893EF776}" destId="{E880E843-9A66-47F3-A6F0-7A459A835B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C89757-9B22-4CBD-A2F1-DF6409FEBD12}" type="doc">
      <dgm:prSet loTypeId="urn:microsoft.com/office/officeart/2009/3/layout/FramedTextPicture" loCatId="picture" qsTypeId="urn:microsoft.com/office/officeart/2005/8/quickstyle/3d3" qsCatId="3D" csTypeId="urn:microsoft.com/office/officeart/2005/8/colors/accent1_2" csCatId="accent1" phldr="1"/>
      <dgm:spPr/>
      <dgm:t>
        <a:bodyPr/>
        <a:lstStyle/>
        <a:p>
          <a:endParaRPr lang="es-EC"/>
        </a:p>
      </dgm:t>
    </dgm:pt>
    <dgm:pt modelId="{48C74CEF-7967-400D-BDE9-DC784D16B73E}">
      <dgm:prSet phldrT="[Text]" custT="1"/>
      <dgm:spPr/>
      <dgm:t>
        <a:bodyPr/>
        <a:lstStyle/>
        <a:p>
          <a:pPr algn="l"/>
          <a:endParaRPr lang="es-EC" sz="1800" dirty="0" smtClean="0"/>
        </a:p>
      </dgm:t>
    </dgm:pt>
    <dgm:pt modelId="{CEE7500F-445D-44A0-AF55-1C3BB1005A6A}" type="parTrans" cxnId="{DBCC039D-1CB2-400E-B7A1-D94FE27BD95E}">
      <dgm:prSet/>
      <dgm:spPr/>
      <dgm:t>
        <a:bodyPr/>
        <a:lstStyle/>
        <a:p>
          <a:endParaRPr lang="es-EC"/>
        </a:p>
      </dgm:t>
    </dgm:pt>
    <dgm:pt modelId="{98C13697-6AF7-4CC7-93D3-0BB73688B249}" type="sibTrans" cxnId="{DBCC039D-1CB2-400E-B7A1-D94FE27BD95E}">
      <dgm:prSet/>
      <dgm:spPr/>
      <dgm:t>
        <a:bodyPr/>
        <a:lstStyle/>
        <a:p>
          <a:endParaRPr lang="es-EC"/>
        </a:p>
      </dgm:t>
    </dgm:pt>
    <dgm:pt modelId="{C27322B8-CD89-4E9A-AA53-01ADB7E255F9}" type="pres">
      <dgm:prSet presAssocID="{F8C89757-9B22-4CBD-A2F1-DF6409FEBD12}" presName="Name0" presStyleCnt="0">
        <dgm:presLayoutVars>
          <dgm:chMax/>
          <dgm:chPref/>
          <dgm:dir/>
        </dgm:presLayoutVars>
      </dgm:prSet>
      <dgm:spPr/>
      <dgm:t>
        <a:bodyPr/>
        <a:lstStyle/>
        <a:p>
          <a:endParaRPr lang="es-EC"/>
        </a:p>
      </dgm:t>
    </dgm:pt>
    <dgm:pt modelId="{AED918D7-BC90-43F8-BDF3-4577873A8EF2}" type="pres">
      <dgm:prSet presAssocID="{48C74CEF-7967-400D-BDE9-DC784D16B73E}" presName="composite" presStyleCnt="0">
        <dgm:presLayoutVars>
          <dgm:chMax/>
          <dgm:chPref/>
        </dgm:presLayoutVars>
      </dgm:prSet>
      <dgm:spPr/>
    </dgm:pt>
    <dgm:pt modelId="{3E45D73D-D373-464B-A719-DA79E7497F28}" type="pres">
      <dgm:prSet presAssocID="{48C74CEF-7967-400D-BDE9-DC784D16B73E}" presName="Image" presStyleLbl="bgImgPlace1" presStyleIdx="0" presStyleCnt="1"/>
      <dgm:spPr>
        <a:blipFill rotWithShape="1">
          <a:blip xmlns:r="http://schemas.openxmlformats.org/officeDocument/2006/relationships" r:embed="rId1"/>
          <a:stretch>
            <a:fillRect/>
          </a:stretch>
        </a:blipFill>
        <a:ln>
          <a:noFill/>
        </a:ln>
      </dgm:spPr>
      <dgm:t>
        <a:bodyPr/>
        <a:lstStyle/>
        <a:p>
          <a:endParaRPr lang="es-EC"/>
        </a:p>
      </dgm:t>
    </dgm:pt>
    <dgm:pt modelId="{0C86C6CA-65A7-4306-B699-692C3ADD190A}" type="pres">
      <dgm:prSet presAssocID="{48C74CEF-7967-400D-BDE9-DC784D16B73E}" presName="ParentText" presStyleLbl="revTx" presStyleIdx="0" presStyleCnt="1" custScaleX="133234" custLinFactNeighborX="2994">
        <dgm:presLayoutVars>
          <dgm:chMax val="0"/>
          <dgm:chPref val="0"/>
          <dgm:bulletEnabled val="1"/>
        </dgm:presLayoutVars>
      </dgm:prSet>
      <dgm:spPr/>
      <dgm:t>
        <a:bodyPr/>
        <a:lstStyle/>
        <a:p>
          <a:endParaRPr lang="es-EC"/>
        </a:p>
      </dgm:t>
    </dgm:pt>
    <dgm:pt modelId="{84E69602-A418-4263-9911-FDF5F9AC557D}" type="pres">
      <dgm:prSet presAssocID="{48C74CEF-7967-400D-BDE9-DC784D16B73E}" presName="tlFrame" presStyleLbl="node1" presStyleIdx="0" presStyleCnt="4" custLinFactNeighborX="-49536"/>
      <dgm:spPr/>
    </dgm:pt>
    <dgm:pt modelId="{B31EF914-9A6B-4F7E-A51A-F0C2F3E2106F}" type="pres">
      <dgm:prSet presAssocID="{48C74CEF-7967-400D-BDE9-DC784D16B73E}" presName="trFrame" presStyleLbl="node1" presStyleIdx="1" presStyleCnt="4" custLinFactNeighborX="59843"/>
      <dgm:spPr/>
    </dgm:pt>
    <dgm:pt modelId="{0D871508-76AA-4BF3-A099-B736BDABAD00}" type="pres">
      <dgm:prSet presAssocID="{48C74CEF-7967-400D-BDE9-DC784D16B73E}" presName="blFrame" presStyleLbl="node1" presStyleIdx="2" presStyleCnt="4" custLinFactNeighborX="-49536"/>
      <dgm:spPr/>
    </dgm:pt>
    <dgm:pt modelId="{D663BFAE-AFFC-4041-BA22-9A08F47012C3}" type="pres">
      <dgm:prSet presAssocID="{48C74CEF-7967-400D-BDE9-DC784D16B73E}" presName="brFrame" presStyleLbl="node1" presStyleIdx="3" presStyleCnt="4" custLinFactNeighborX="68062"/>
      <dgm:spPr/>
    </dgm:pt>
  </dgm:ptLst>
  <dgm:cxnLst>
    <dgm:cxn modelId="{5AF6450E-D638-4A03-8856-9A07CFF25BA9}" type="presOf" srcId="{48C74CEF-7967-400D-BDE9-DC784D16B73E}" destId="{0C86C6CA-65A7-4306-B699-692C3ADD190A}" srcOrd="0" destOrd="0" presId="urn:microsoft.com/office/officeart/2009/3/layout/FramedTextPicture"/>
    <dgm:cxn modelId="{DBCC039D-1CB2-400E-B7A1-D94FE27BD95E}" srcId="{F8C89757-9B22-4CBD-A2F1-DF6409FEBD12}" destId="{48C74CEF-7967-400D-BDE9-DC784D16B73E}" srcOrd="0" destOrd="0" parTransId="{CEE7500F-445D-44A0-AF55-1C3BB1005A6A}" sibTransId="{98C13697-6AF7-4CC7-93D3-0BB73688B249}"/>
    <dgm:cxn modelId="{1DC82B5B-E8D1-420B-8727-120529313C69}" type="presOf" srcId="{F8C89757-9B22-4CBD-A2F1-DF6409FEBD12}" destId="{C27322B8-CD89-4E9A-AA53-01ADB7E255F9}" srcOrd="0" destOrd="0" presId="urn:microsoft.com/office/officeart/2009/3/layout/FramedTextPicture"/>
    <dgm:cxn modelId="{4F74694C-AC41-4588-BE90-E8D0F59D81FD}" type="presParOf" srcId="{C27322B8-CD89-4E9A-AA53-01ADB7E255F9}" destId="{AED918D7-BC90-43F8-BDF3-4577873A8EF2}" srcOrd="0" destOrd="0" presId="urn:microsoft.com/office/officeart/2009/3/layout/FramedTextPicture"/>
    <dgm:cxn modelId="{7A4BCCC3-1200-44F2-92DD-FBD885037017}" type="presParOf" srcId="{AED918D7-BC90-43F8-BDF3-4577873A8EF2}" destId="{3E45D73D-D373-464B-A719-DA79E7497F28}" srcOrd="0" destOrd="0" presId="urn:microsoft.com/office/officeart/2009/3/layout/FramedTextPicture"/>
    <dgm:cxn modelId="{C11AA8AF-4C3D-412E-986A-FA8371587E92}" type="presParOf" srcId="{AED918D7-BC90-43F8-BDF3-4577873A8EF2}" destId="{0C86C6CA-65A7-4306-B699-692C3ADD190A}" srcOrd="1" destOrd="0" presId="urn:microsoft.com/office/officeart/2009/3/layout/FramedTextPicture"/>
    <dgm:cxn modelId="{86196C11-B2CE-462B-85BB-324A6228D15C}" type="presParOf" srcId="{AED918D7-BC90-43F8-BDF3-4577873A8EF2}" destId="{84E69602-A418-4263-9911-FDF5F9AC557D}" srcOrd="2" destOrd="0" presId="urn:microsoft.com/office/officeart/2009/3/layout/FramedTextPicture"/>
    <dgm:cxn modelId="{97F39994-1C66-425D-8DEA-CD6011ADC0BF}" type="presParOf" srcId="{AED918D7-BC90-43F8-BDF3-4577873A8EF2}" destId="{B31EF914-9A6B-4F7E-A51A-F0C2F3E2106F}" srcOrd="3" destOrd="0" presId="urn:microsoft.com/office/officeart/2009/3/layout/FramedTextPicture"/>
    <dgm:cxn modelId="{05975BDD-18AB-4B26-8B84-7BD4B450483C}" type="presParOf" srcId="{AED918D7-BC90-43F8-BDF3-4577873A8EF2}" destId="{0D871508-76AA-4BF3-A099-B736BDABAD00}" srcOrd="4" destOrd="0" presId="urn:microsoft.com/office/officeart/2009/3/layout/FramedTextPicture"/>
    <dgm:cxn modelId="{35536CA5-D7AF-4486-8A82-1ACBF46D1125}" type="presParOf" srcId="{AED918D7-BC90-43F8-BDF3-4577873A8EF2}" destId="{D663BFAE-AFFC-4041-BA22-9A08F47012C3}"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1F34A7-D6EA-4A4E-8AB5-73D8EC5F869A}" type="doc">
      <dgm:prSet loTypeId="urn:microsoft.com/office/officeart/2005/8/layout/arrow2" loCatId="process" qsTypeId="urn:microsoft.com/office/officeart/2005/8/quickstyle/simple1" qsCatId="simple" csTypeId="urn:microsoft.com/office/officeart/2005/8/colors/accent1_2" csCatId="accent1" phldr="1"/>
      <dgm:spPr/>
    </dgm:pt>
    <dgm:pt modelId="{A1D6A143-7D4E-4F40-92DC-BD26845CC41F}">
      <dgm:prSet phldrT="[Texto]"/>
      <dgm:spPr/>
      <dgm:t>
        <a:bodyPr/>
        <a:lstStyle/>
        <a:p>
          <a:r>
            <a:rPr lang="es-EC" dirty="0" smtClean="0"/>
            <a:t>ESTÁTICOS</a:t>
          </a:r>
          <a:endParaRPr lang="es-EC" dirty="0"/>
        </a:p>
      </dgm:t>
    </dgm:pt>
    <dgm:pt modelId="{1C422382-1891-462F-BBBA-F12A024CDEA2}" type="parTrans" cxnId="{53B666EB-FDF4-42C5-ACFE-0B7FDC356D6D}">
      <dgm:prSet/>
      <dgm:spPr/>
      <dgm:t>
        <a:bodyPr/>
        <a:lstStyle/>
        <a:p>
          <a:endParaRPr lang="es-EC"/>
        </a:p>
      </dgm:t>
    </dgm:pt>
    <dgm:pt modelId="{705FE8EC-37D5-4B11-B869-8F5838739F70}" type="sibTrans" cxnId="{53B666EB-FDF4-42C5-ACFE-0B7FDC356D6D}">
      <dgm:prSet/>
      <dgm:spPr/>
      <dgm:t>
        <a:bodyPr/>
        <a:lstStyle/>
        <a:p>
          <a:endParaRPr lang="es-EC"/>
        </a:p>
      </dgm:t>
    </dgm:pt>
    <dgm:pt modelId="{C723452F-3940-42F2-930F-E536F78B6C7D}">
      <dgm:prSet phldrT="[Texto]"/>
      <dgm:spPr/>
      <dgm:t>
        <a:bodyPr/>
        <a:lstStyle/>
        <a:p>
          <a:r>
            <a:rPr lang="es-EC" dirty="0" smtClean="0"/>
            <a:t>DINÁMICOS</a:t>
          </a:r>
          <a:endParaRPr lang="es-EC" dirty="0"/>
        </a:p>
      </dgm:t>
    </dgm:pt>
    <dgm:pt modelId="{482C3351-5665-4595-80B5-1BABAFDC63BA}" type="parTrans" cxnId="{C6F9CC5F-A362-4C07-972A-3F4C505F77AB}">
      <dgm:prSet/>
      <dgm:spPr/>
      <dgm:t>
        <a:bodyPr/>
        <a:lstStyle/>
        <a:p>
          <a:endParaRPr lang="es-EC"/>
        </a:p>
      </dgm:t>
    </dgm:pt>
    <dgm:pt modelId="{C88F3611-28B8-4359-B754-8B958C21B153}" type="sibTrans" cxnId="{C6F9CC5F-A362-4C07-972A-3F4C505F77AB}">
      <dgm:prSet/>
      <dgm:spPr/>
      <dgm:t>
        <a:bodyPr/>
        <a:lstStyle/>
        <a:p>
          <a:endParaRPr lang="es-EC"/>
        </a:p>
      </dgm:t>
    </dgm:pt>
    <dgm:pt modelId="{C54C522A-6E3E-4A38-8189-ABB4213A9874}">
      <dgm:prSet phldrT="[Texto]"/>
      <dgm:spPr/>
      <dgm:t>
        <a:bodyPr/>
        <a:lstStyle/>
        <a:p>
          <a:r>
            <a:rPr lang="es-EC" dirty="0" smtClean="0"/>
            <a:t>MIXTOS</a:t>
          </a:r>
          <a:endParaRPr lang="es-EC" dirty="0"/>
        </a:p>
      </dgm:t>
    </dgm:pt>
    <dgm:pt modelId="{9C6B124F-6BC8-40E5-B006-0970CA65732B}" type="parTrans" cxnId="{18E48519-2B20-4CBC-9A80-9829CEE79458}">
      <dgm:prSet/>
      <dgm:spPr/>
      <dgm:t>
        <a:bodyPr/>
        <a:lstStyle/>
        <a:p>
          <a:endParaRPr lang="es-EC"/>
        </a:p>
      </dgm:t>
    </dgm:pt>
    <dgm:pt modelId="{63124009-AA18-4515-B09E-6ED14A3600EA}" type="sibTrans" cxnId="{18E48519-2B20-4CBC-9A80-9829CEE79458}">
      <dgm:prSet/>
      <dgm:spPr/>
      <dgm:t>
        <a:bodyPr/>
        <a:lstStyle/>
        <a:p>
          <a:endParaRPr lang="es-EC"/>
        </a:p>
      </dgm:t>
    </dgm:pt>
    <dgm:pt modelId="{85EBF7FD-8F91-4D29-9C41-953376D63E4C}" type="pres">
      <dgm:prSet presAssocID="{F21F34A7-D6EA-4A4E-8AB5-73D8EC5F869A}" presName="arrowDiagram" presStyleCnt="0">
        <dgm:presLayoutVars>
          <dgm:chMax val="5"/>
          <dgm:dir/>
          <dgm:resizeHandles val="exact"/>
        </dgm:presLayoutVars>
      </dgm:prSet>
      <dgm:spPr/>
    </dgm:pt>
    <dgm:pt modelId="{24FFE66A-8418-4A17-8ECE-CF93EC91A190}" type="pres">
      <dgm:prSet presAssocID="{F21F34A7-D6EA-4A4E-8AB5-73D8EC5F869A}" presName="arrow" presStyleLbl="bgShp" presStyleIdx="0" presStyleCnt="1"/>
      <dgm:spPr/>
    </dgm:pt>
    <dgm:pt modelId="{FD571885-EB7E-403F-BD52-5F4D2135238D}" type="pres">
      <dgm:prSet presAssocID="{F21F34A7-D6EA-4A4E-8AB5-73D8EC5F869A}" presName="arrowDiagram3" presStyleCnt="0"/>
      <dgm:spPr/>
    </dgm:pt>
    <dgm:pt modelId="{30D7C092-9339-4976-AC27-C2C2A64D0F40}" type="pres">
      <dgm:prSet presAssocID="{A1D6A143-7D4E-4F40-92DC-BD26845CC41F}" presName="bullet3a" presStyleLbl="node1" presStyleIdx="0" presStyleCnt="3"/>
      <dgm:spPr/>
    </dgm:pt>
    <dgm:pt modelId="{2ED085CA-D54E-4BF0-BA2C-35AFB0961075}" type="pres">
      <dgm:prSet presAssocID="{A1D6A143-7D4E-4F40-92DC-BD26845CC41F}" presName="textBox3a" presStyleLbl="revTx" presStyleIdx="0" presStyleCnt="3">
        <dgm:presLayoutVars>
          <dgm:bulletEnabled val="1"/>
        </dgm:presLayoutVars>
      </dgm:prSet>
      <dgm:spPr/>
      <dgm:t>
        <a:bodyPr/>
        <a:lstStyle/>
        <a:p>
          <a:endParaRPr lang="es-EC"/>
        </a:p>
      </dgm:t>
    </dgm:pt>
    <dgm:pt modelId="{5FBEEB89-EA58-45C4-ABD2-44F2469AD522}" type="pres">
      <dgm:prSet presAssocID="{C723452F-3940-42F2-930F-E536F78B6C7D}" presName="bullet3b" presStyleLbl="node1" presStyleIdx="1" presStyleCnt="3"/>
      <dgm:spPr/>
    </dgm:pt>
    <dgm:pt modelId="{F23C09DA-2F5B-4357-92C6-E05F96CA38EF}" type="pres">
      <dgm:prSet presAssocID="{C723452F-3940-42F2-930F-E536F78B6C7D}" presName="textBox3b" presStyleLbl="revTx" presStyleIdx="1" presStyleCnt="3">
        <dgm:presLayoutVars>
          <dgm:bulletEnabled val="1"/>
        </dgm:presLayoutVars>
      </dgm:prSet>
      <dgm:spPr/>
      <dgm:t>
        <a:bodyPr/>
        <a:lstStyle/>
        <a:p>
          <a:endParaRPr lang="es-EC"/>
        </a:p>
      </dgm:t>
    </dgm:pt>
    <dgm:pt modelId="{97A9D58D-7B4B-4E8E-9216-88C48D4D427C}" type="pres">
      <dgm:prSet presAssocID="{C54C522A-6E3E-4A38-8189-ABB4213A9874}" presName="bullet3c" presStyleLbl="node1" presStyleIdx="2" presStyleCnt="3"/>
      <dgm:spPr/>
    </dgm:pt>
    <dgm:pt modelId="{8F936CE0-7892-4C14-8BBE-D440FF8F604F}" type="pres">
      <dgm:prSet presAssocID="{C54C522A-6E3E-4A38-8189-ABB4213A9874}" presName="textBox3c" presStyleLbl="revTx" presStyleIdx="2" presStyleCnt="3">
        <dgm:presLayoutVars>
          <dgm:bulletEnabled val="1"/>
        </dgm:presLayoutVars>
      </dgm:prSet>
      <dgm:spPr/>
      <dgm:t>
        <a:bodyPr/>
        <a:lstStyle/>
        <a:p>
          <a:endParaRPr lang="es-EC"/>
        </a:p>
      </dgm:t>
    </dgm:pt>
  </dgm:ptLst>
  <dgm:cxnLst>
    <dgm:cxn modelId="{A273BC2D-334A-48D2-9BAB-0840E18CD208}" type="presOf" srcId="{F21F34A7-D6EA-4A4E-8AB5-73D8EC5F869A}" destId="{85EBF7FD-8F91-4D29-9C41-953376D63E4C}" srcOrd="0" destOrd="0" presId="urn:microsoft.com/office/officeart/2005/8/layout/arrow2"/>
    <dgm:cxn modelId="{18E48519-2B20-4CBC-9A80-9829CEE79458}" srcId="{F21F34A7-D6EA-4A4E-8AB5-73D8EC5F869A}" destId="{C54C522A-6E3E-4A38-8189-ABB4213A9874}" srcOrd="2" destOrd="0" parTransId="{9C6B124F-6BC8-40E5-B006-0970CA65732B}" sibTransId="{63124009-AA18-4515-B09E-6ED14A3600EA}"/>
    <dgm:cxn modelId="{51951B0F-8AE7-4003-9592-F86FFB050CDC}" type="presOf" srcId="{A1D6A143-7D4E-4F40-92DC-BD26845CC41F}" destId="{2ED085CA-D54E-4BF0-BA2C-35AFB0961075}" srcOrd="0" destOrd="0" presId="urn:microsoft.com/office/officeart/2005/8/layout/arrow2"/>
    <dgm:cxn modelId="{C6F9CC5F-A362-4C07-972A-3F4C505F77AB}" srcId="{F21F34A7-D6EA-4A4E-8AB5-73D8EC5F869A}" destId="{C723452F-3940-42F2-930F-E536F78B6C7D}" srcOrd="1" destOrd="0" parTransId="{482C3351-5665-4595-80B5-1BABAFDC63BA}" sibTransId="{C88F3611-28B8-4359-B754-8B958C21B153}"/>
    <dgm:cxn modelId="{65E1FFC7-2A62-4FA4-AFB2-93A4184733FB}" type="presOf" srcId="{C54C522A-6E3E-4A38-8189-ABB4213A9874}" destId="{8F936CE0-7892-4C14-8BBE-D440FF8F604F}" srcOrd="0" destOrd="0" presId="urn:microsoft.com/office/officeart/2005/8/layout/arrow2"/>
    <dgm:cxn modelId="{53B666EB-FDF4-42C5-ACFE-0B7FDC356D6D}" srcId="{F21F34A7-D6EA-4A4E-8AB5-73D8EC5F869A}" destId="{A1D6A143-7D4E-4F40-92DC-BD26845CC41F}" srcOrd="0" destOrd="0" parTransId="{1C422382-1891-462F-BBBA-F12A024CDEA2}" sibTransId="{705FE8EC-37D5-4B11-B869-8F5838739F70}"/>
    <dgm:cxn modelId="{EB24BF34-4CCD-4FB4-ADF4-2F527D840AF1}" type="presOf" srcId="{C723452F-3940-42F2-930F-E536F78B6C7D}" destId="{F23C09DA-2F5B-4357-92C6-E05F96CA38EF}" srcOrd="0" destOrd="0" presId="urn:microsoft.com/office/officeart/2005/8/layout/arrow2"/>
    <dgm:cxn modelId="{893CFDED-4DA0-48F8-8174-96862B81E3E1}" type="presParOf" srcId="{85EBF7FD-8F91-4D29-9C41-953376D63E4C}" destId="{24FFE66A-8418-4A17-8ECE-CF93EC91A190}" srcOrd="0" destOrd="0" presId="urn:microsoft.com/office/officeart/2005/8/layout/arrow2"/>
    <dgm:cxn modelId="{1F3CF8F8-CC3A-46B5-91F2-41A2695C9503}" type="presParOf" srcId="{85EBF7FD-8F91-4D29-9C41-953376D63E4C}" destId="{FD571885-EB7E-403F-BD52-5F4D2135238D}" srcOrd="1" destOrd="0" presId="urn:microsoft.com/office/officeart/2005/8/layout/arrow2"/>
    <dgm:cxn modelId="{DFD10218-83EA-4B6C-ACDC-3F20F151E35C}" type="presParOf" srcId="{FD571885-EB7E-403F-BD52-5F4D2135238D}" destId="{30D7C092-9339-4976-AC27-C2C2A64D0F40}" srcOrd="0" destOrd="0" presId="urn:microsoft.com/office/officeart/2005/8/layout/arrow2"/>
    <dgm:cxn modelId="{7443E867-32C2-410F-A73C-7E38233B03C1}" type="presParOf" srcId="{FD571885-EB7E-403F-BD52-5F4D2135238D}" destId="{2ED085CA-D54E-4BF0-BA2C-35AFB0961075}" srcOrd="1" destOrd="0" presId="urn:microsoft.com/office/officeart/2005/8/layout/arrow2"/>
    <dgm:cxn modelId="{2A4749A3-8423-4928-880D-B072CE1DEDF1}" type="presParOf" srcId="{FD571885-EB7E-403F-BD52-5F4D2135238D}" destId="{5FBEEB89-EA58-45C4-ABD2-44F2469AD522}" srcOrd="2" destOrd="0" presId="urn:microsoft.com/office/officeart/2005/8/layout/arrow2"/>
    <dgm:cxn modelId="{5944F339-D66C-4A91-BB79-A3DFD4BBD137}" type="presParOf" srcId="{FD571885-EB7E-403F-BD52-5F4D2135238D}" destId="{F23C09DA-2F5B-4357-92C6-E05F96CA38EF}" srcOrd="3" destOrd="0" presId="urn:microsoft.com/office/officeart/2005/8/layout/arrow2"/>
    <dgm:cxn modelId="{D2EC83F1-2A76-44E1-B40A-9CE724C6E503}" type="presParOf" srcId="{FD571885-EB7E-403F-BD52-5F4D2135238D}" destId="{97A9D58D-7B4B-4E8E-9216-88C48D4D427C}" srcOrd="4" destOrd="0" presId="urn:microsoft.com/office/officeart/2005/8/layout/arrow2"/>
    <dgm:cxn modelId="{10E5E124-4877-421C-8A16-E176886F8085}" type="presParOf" srcId="{FD571885-EB7E-403F-BD52-5F4D2135238D}" destId="{8F936CE0-7892-4C14-8BBE-D440FF8F604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031D85-15FD-46E8-86BD-ABB7BACC4108}" type="doc">
      <dgm:prSet loTypeId="urn:microsoft.com/office/officeart/2005/8/layout/bProcess2" loCatId="process" qsTypeId="urn:microsoft.com/office/officeart/2005/8/quickstyle/simple3" qsCatId="simple" csTypeId="urn:microsoft.com/office/officeart/2005/8/colors/colorful1" csCatId="colorful" phldr="1"/>
      <dgm:spPr/>
      <dgm:t>
        <a:bodyPr/>
        <a:lstStyle/>
        <a:p>
          <a:endParaRPr lang="es-EC"/>
        </a:p>
      </dgm:t>
    </dgm:pt>
    <dgm:pt modelId="{7C5D5332-14B6-4743-8E00-959F1C501DC7}">
      <dgm:prSet custT="1"/>
      <dgm:spPr/>
      <dgm:t>
        <a:bodyPr/>
        <a:lstStyle/>
        <a:p>
          <a:r>
            <a:rPr lang="es-ES" sz="1200" dirty="0" smtClean="0"/>
            <a:t>El presente del negocio</a:t>
          </a:r>
          <a:endParaRPr lang="es-EC" sz="1200" dirty="0"/>
        </a:p>
      </dgm:t>
    </dgm:pt>
    <dgm:pt modelId="{ED6FAE0B-3C02-45D2-BE98-DA60B09E7E2F}" type="parTrans" cxnId="{8AF9F138-FED9-4B37-9A88-D62FD9EC8B81}">
      <dgm:prSet/>
      <dgm:spPr/>
      <dgm:t>
        <a:bodyPr/>
        <a:lstStyle/>
        <a:p>
          <a:endParaRPr lang="es-EC" sz="2000"/>
        </a:p>
      </dgm:t>
    </dgm:pt>
    <dgm:pt modelId="{5FAD615E-1052-4C74-B41A-931F5CB02930}" type="sibTrans" cxnId="{8AF9F138-FED9-4B37-9A88-D62FD9EC8B81}">
      <dgm:prSet/>
      <dgm:spPr/>
      <dgm:t>
        <a:bodyPr/>
        <a:lstStyle/>
        <a:p>
          <a:endParaRPr lang="es-EC" sz="2000"/>
        </a:p>
      </dgm:t>
    </dgm:pt>
    <dgm:pt modelId="{1C8FB9D7-190F-41F8-9FE3-9119D26FC53D}">
      <dgm:prSet custT="1"/>
      <dgm:spPr/>
      <dgm:t>
        <a:bodyPr/>
        <a:lstStyle/>
        <a:p>
          <a:r>
            <a:rPr lang="es-ES" sz="900" dirty="0" smtClean="0"/>
            <a:t>solo consideran la situación pasada y presente</a:t>
          </a:r>
          <a:endParaRPr lang="es-EC" sz="900" dirty="0"/>
        </a:p>
      </dgm:t>
    </dgm:pt>
    <dgm:pt modelId="{A481F24E-4DAB-4F19-AEE3-1B323C3F39BC}" type="parTrans" cxnId="{416DA590-9559-4794-8FD9-E208BB9A23FB}">
      <dgm:prSet/>
      <dgm:spPr/>
      <dgm:t>
        <a:bodyPr/>
        <a:lstStyle/>
        <a:p>
          <a:endParaRPr lang="es-EC" sz="2000"/>
        </a:p>
      </dgm:t>
    </dgm:pt>
    <dgm:pt modelId="{C3A7043F-8403-4357-8CCA-0C2A9EF86504}" type="sibTrans" cxnId="{416DA590-9559-4794-8FD9-E208BB9A23FB}">
      <dgm:prSet/>
      <dgm:spPr/>
      <dgm:t>
        <a:bodyPr/>
        <a:lstStyle/>
        <a:p>
          <a:endParaRPr lang="es-EC" sz="2000"/>
        </a:p>
      </dgm:t>
    </dgm:pt>
    <dgm:pt modelId="{E92B4D9A-749D-4A90-B8AF-C1B48DC680E3}">
      <dgm:prSet custT="1"/>
      <dgm:spPr/>
      <dgm:t>
        <a:bodyPr/>
        <a:lstStyle/>
        <a:p>
          <a:r>
            <a:rPr lang="es-ES" sz="900" dirty="0" smtClean="0"/>
            <a:t>no consideran las situaciones futuras que esta podría tener</a:t>
          </a:r>
          <a:endParaRPr lang="es-EC" sz="900" dirty="0"/>
        </a:p>
      </dgm:t>
    </dgm:pt>
    <dgm:pt modelId="{849E1F3B-E578-4D58-85FC-BF028880B136}" type="parTrans" cxnId="{B322E2C1-8A9D-4A65-B90B-DDB38103F977}">
      <dgm:prSet/>
      <dgm:spPr/>
      <dgm:t>
        <a:bodyPr/>
        <a:lstStyle/>
        <a:p>
          <a:endParaRPr lang="es-EC" sz="2000"/>
        </a:p>
      </dgm:t>
    </dgm:pt>
    <dgm:pt modelId="{68D06C6B-2D51-4F81-AEA6-B50C8D3EDFC8}" type="sibTrans" cxnId="{B322E2C1-8A9D-4A65-B90B-DDB38103F977}">
      <dgm:prSet/>
      <dgm:spPr/>
      <dgm:t>
        <a:bodyPr/>
        <a:lstStyle/>
        <a:p>
          <a:endParaRPr lang="es-EC" sz="2000"/>
        </a:p>
      </dgm:t>
    </dgm:pt>
    <dgm:pt modelId="{137C380E-E2BA-420B-A5BF-F3FDEB73D080}">
      <dgm:prSet custT="1"/>
      <dgm:spPr>
        <a:blipFill rotWithShape="0">
          <a:blip xmlns:r="http://schemas.openxmlformats.org/officeDocument/2006/relationships" r:embed="rId1"/>
          <a:stretch>
            <a:fillRect/>
          </a:stretch>
        </a:blipFill>
      </dgm:spPr>
      <dgm:t>
        <a:bodyPr/>
        <a:lstStyle/>
        <a:p>
          <a:endParaRPr lang="es-EC" sz="900" dirty="0"/>
        </a:p>
      </dgm:t>
    </dgm:pt>
    <dgm:pt modelId="{5E8FDDBA-C46D-4D01-BF49-36F63134693B}" type="parTrans" cxnId="{302D2C1E-0E73-4083-A56C-A59C720AEBA1}">
      <dgm:prSet/>
      <dgm:spPr/>
      <dgm:t>
        <a:bodyPr/>
        <a:lstStyle/>
        <a:p>
          <a:endParaRPr lang="es-EC" sz="2000"/>
        </a:p>
      </dgm:t>
    </dgm:pt>
    <dgm:pt modelId="{E575A072-D876-411D-BB05-33787FFE325C}" type="sibTrans" cxnId="{302D2C1E-0E73-4083-A56C-A59C720AEBA1}">
      <dgm:prSet/>
      <dgm:spPr/>
      <dgm:t>
        <a:bodyPr/>
        <a:lstStyle/>
        <a:p>
          <a:endParaRPr lang="es-EC" sz="2000"/>
        </a:p>
      </dgm:t>
    </dgm:pt>
    <dgm:pt modelId="{C04C9B1E-CBA9-4A6C-B206-B0FBEB93F085}">
      <dgm:prSet custT="1"/>
      <dgm:spPr/>
      <dgm:t>
        <a:bodyPr/>
        <a:lstStyle/>
        <a:p>
          <a:r>
            <a:rPr lang="es-ES" sz="900" dirty="0" smtClean="0"/>
            <a:t>no tiene en cuenta la posible evolución futura de </a:t>
          </a:r>
          <a:r>
            <a:rPr lang="es-ES" sz="900" smtClean="0"/>
            <a:t>la empresa</a:t>
          </a:r>
          <a:endParaRPr lang="es-EC" sz="900" dirty="0"/>
        </a:p>
      </dgm:t>
    </dgm:pt>
    <dgm:pt modelId="{4FA18148-A626-404F-830C-0A26A1D317AF}" type="parTrans" cxnId="{71D62125-1C17-4CE7-929B-AE3B09AF26C7}">
      <dgm:prSet/>
      <dgm:spPr/>
      <dgm:t>
        <a:bodyPr/>
        <a:lstStyle/>
        <a:p>
          <a:endParaRPr lang="es-EC" sz="2000"/>
        </a:p>
      </dgm:t>
    </dgm:pt>
    <dgm:pt modelId="{AE92F95F-C420-4877-8873-63D569D0B494}" type="sibTrans" cxnId="{71D62125-1C17-4CE7-929B-AE3B09AF26C7}">
      <dgm:prSet/>
      <dgm:spPr/>
      <dgm:t>
        <a:bodyPr/>
        <a:lstStyle/>
        <a:p>
          <a:endParaRPr lang="es-EC" sz="2000"/>
        </a:p>
      </dgm:t>
    </dgm:pt>
    <dgm:pt modelId="{B64D52F1-B021-4EBA-BEE8-5494DB82CF74}">
      <dgm:prSet custT="1"/>
      <dgm:spPr>
        <a:blipFill rotWithShape="0">
          <a:blip xmlns:r="http://schemas.openxmlformats.org/officeDocument/2006/relationships" r:embed="rId2"/>
          <a:stretch>
            <a:fillRect/>
          </a:stretch>
        </a:blipFill>
      </dgm:spPr>
      <dgm:t>
        <a:bodyPr/>
        <a:lstStyle/>
        <a:p>
          <a:endParaRPr lang="es-EC" sz="900" dirty="0"/>
        </a:p>
      </dgm:t>
    </dgm:pt>
    <dgm:pt modelId="{7A23ADF5-709B-4E6C-94F3-B1EFD0C9D47D}" type="sibTrans" cxnId="{9CE6B0D2-9F50-4967-B7D5-C91E2BF137D7}">
      <dgm:prSet/>
      <dgm:spPr/>
      <dgm:t>
        <a:bodyPr/>
        <a:lstStyle/>
        <a:p>
          <a:endParaRPr lang="es-EC" sz="2000"/>
        </a:p>
      </dgm:t>
    </dgm:pt>
    <dgm:pt modelId="{7CDF7002-B9CD-4C5A-86B1-1D884845F9BC}" type="parTrans" cxnId="{9CE6B0D2-9F50-4967-B7D5-C91E2BF137D7}">
      <dgm:prSet/>
      <dgm:spPr/>
      <dgm:t>
        <a:bodyPr/>
        <a:lstStyle/>
        <a:p>
          <a:endParaRPr lang="es-EC" sz="2000"/>
        </a:p>
      </dgm:t>
    </dgm:pt>
    <dgm:pt modelId="{FEACC5FD-2403-4E0E-861C-A4D4BA1E8E3C}">
      <dgm:prSet custT="1"/>
      <dgm:spPr>
        <a:blipFill rotWithShape="0">
          <a:blip xmlns:r="http://schemas.openxmlformats.org/officeDocument/2006/relationships" r:embed="rId3"/>
          <a:stretch>
            <a:fillRect/>
          </a:stretch>
        </a:blipFill>
      </dgm:spPr>
      <dgm:t>
        <a:bodyPr/>
        <a:lstStyle/>
        <a:p>
          <a:endParaRPr lang="es-EC" sz="900" dirty="0"/>
        </a:p>
      </dgm:t>
    </dgm:pt>
    <dgm:pt modelId="{C9423D41-62F4-4013-96E6-8D1B2E93F1C6}" type="sibTrans" cxnId="{A88FF1FB-A9E8-4DAC-B700-3608F213E5CC}">
      <dgm:prSet/>
      <dgm:spPr/>
      <dgm:t>
        <a:bodyPr/>
        <a:lstStyle/>
        <a:p>
          <a:endParaRPr lang="es-EC" sz="2000"/>
        </a:p>
      </dgm:t>
    </dgm:pt>
    <dgm:pt modelId="{882EF21F-86DF-404A-A063-A4B9047B2EC3}" type="parTrans" cxnId="{A88FF1FB-A9E8-4DAC-B700-3608F213E5CC}">
      <dgm:prSet/>
      <dgm:spPr/>
      <dgm:t>
        <a:bodyPr/>
        <a:lstStyle/>
        <a:p>
          <a:endParaRPr lang="es-EC" sz="2000"/>
        </a:p>
      </dgm:t>
    </dgm:pt>
    <dgm:pt modelId="{76297623-F346-4465-ADA1-76A75A19928A}">
      <dgm:prSet custT="1"/>
      <dgm:spPr/>
      <dgm:t>
        <a:bodyPr/>
        <a:lstStyle/>
        <a:p>
          <a:r>
            <a:rPr lang="es-ES" sz="1200" dirty="0" smtClean="0"/>
            <a:t>la situación del sector, problemas de recursos humanos, de la organización, contratos, etc.</a:t>
          </a:r>
          <a:endParaRPr lang="es-EC" sz="1200" dirty="0"/>
        </a:p>
      </dgm:t>
    </dgm:pt>
    <dgm:pt modelId="{E0E14F03-0809-486E-9017-90011F2DE628}" type="sibTrans" cxnId="{6D701451-3CEE-492F-BFE4-323CDBFE51A2}">
      <dgm:prSet/>
      <dgm:spPr/>
      <dgm:t>
        <a:bodyPr/>
        <a:lstStyle/>
        <a:p>
          <a:endParaRPr lang="es-EC" sz="2000"/>
        </a:p>
      </dgm:t>
    </dgm:pt>
    <dgm:pt modelId="{F67E1D0C-B68D-4C7A-B728-662FA74CC2CB}" type="parTrans" cxnId="{6D701451-3CEE-492F-BFE4-323CDBFE51A2}">
      <dgm:prSet/>
      <dgm:spPr/>
      <dgm:t>
        <a:bodyPr/>
        <a:lstStyle/>
        <a:p>
          <a:endParaRPr lang="es-EC" sz="2000"/>
        </a:p>
      </dgm:t>
    </dgm:pt>
    <dgm:pt modelId="{25126552-2C66-46BC-BAEE-9D59790B15CD}" type="pres">
      <dgm:prSet presAssocID="{DF031D85-15FD-46E8-86BD-ABB7BACC4108}" presName="diagram" presStyleCnt="0">
        <dgm:presLayoutVars>
          <dgm:dir/>
          <dgm:resizeHandles/>
        </dgm:presLayoutVars>
      </dgm:prSet>
      <dgm:spPr/>
      <dgm:t>
        <a:bodyPr/>
        <a:lstStyle/>
        <a:p>
          <a:endParaRPr lang="es-EC"/>
        </a:p>
      </dgm:t>
    </dgm:pt>
    <dgm:pt modelId="{881F3166-B333-401A-9D8D-564BAAEBC87E}" type="pres">
      <dgm:prSet presAssocID="{7C5D5332-14B6-4743-8E00-959F1C501DC7}" presName="firstNode" presStyleLbl="node1" presStyleIdx="0" presStyleCnt="8">
        <dgm:presLayoutVars>
          <dgm:bulletEnabled val="1"/>
        </dgm:presLayoutVars>
      </dgm:prSet>
      <dgm:spPr/>
      <dgm:t>
        <a:bodyPr/>
        <a:lstStyle/>
        <a:p>
          <a:endParaRPr lang="es-EC"/>
        </a:p>
      </dgm:t>
    </dgm:pt>
    <dgm:pt modelId="{3D2BA23C-B45E-42B5-AF0B-B1827544ED8B}" type="pres">
      <dgm:prSet presAssocID="{5FAD615E-1052-4C74-B41A-931F5CB02930}" presName="sibTrans" presStyleLbl="sibTrans2D1" presStyleIdx="0" presStyleCnt="7"/>
      <dgm:spPr/>
      <dgm:t>
        <a:bodyPr/>
        <a:lstStyle/>
        <a:p>
          <a:endParaRPr lang="es-EC"/>
        </a:p>
      </dgm:t>
    </dgm:pt>
    <dgm:pt modelId="{7D6EC9B4-49D2-45BF-A692-4089E8A9C5B3}" type="pres">
      <dgm:prSet presAssocID="{1C8FB9D7-190F-41F8-9FE3-9119D26FC53D}" presName="middleNode" presStyleCnt="0"/>
      <dgm:spPr/>
      <dgm:t>
        <a:bodyPr/>
        <a:lstStyle/>
        <a:p>
          <a:endParaRPr lang="es-EC"/>
        </a:p>
      </dgm:t>
    </dgm:pt>
    <dgm:pt modelId="{78E83F24-63AD-4CAF-A3CF-7E72EC6C2DB5}" type="pres">
      <dgm:prSet presAssocID="{1C8FB9D7-190F-41F8-9FE3-9119D26FC53D}" presName="padding" presStyleLbl="node1" presStyleIdx="0" presStyleCnt="8"/>
      <dgm:spPr/>
      <dgm:t>
        <a:bodyPr/>
        <a:lstStyle/>
        <a:p>
          <a:endParaRPr lang="es-EC"/>
        </a:p>
      </dgm:t>
    </dgm:pt>
    <dgm:pt modelId="{6A382564-0EEB-43EC-A449-C9A0AAE50C7E}" type="pres">
      <dgm:prSet presAssocID="{1C8FB9D7-190F-41F8-9FE3-9119D26FC53D}" presName="shape" presStyleLbl="node1" presStyleIdx="1" presStyleCnt="8">
        <dgm:presLayoutVars>
          <dgm:bulletEnabled val="1"/>
        </dgm:presLayoutVars>
      </dgm:prSet>
      <dgm:spPr/>
      <dgm:t>
        <a:bodyPr/>
        <a:lstStyle/>
        <a:p>
          <a:endParaRPr lang="es-EC"/>
        </a:p>
      </dgm:t>
    </dgm:pt>
    <dgm:pt modelId="{5BAEFDD0-223F-484C-8842-E8BABC10702D}" type="pres">
      <dgm:prSet presAssocID="{C3A7043F-8403-4357-8CCA-0C2A9EF86504}" presName="sibTrans" presStyleLbl="sibTrans2D1" presStyleIdx="1" presStyleCnt="7"/>
      <dgm:spPr/>
      <dgm:t>
        <a:bodyPr/>
        <a:lstStyle/>
        <a:p>
          <a:endParaRPr lang="es-EC"/>
        </a:p>
      </dgm:t>
    </dgm:pt>
    <dgm:pt modelId="{EA86185B-4793-4547-AAFA-B9385D29CFD6}" type="pres">
      <dgm:prSet presAssocID="{137C380E-E2BA-420B-A5BF-F3FDEB73D080}" presName="middleNode" presStyleCnt="0"/>
      <dgm:spPr/>
      <dgm:t>
        <a:bodyPr/>
        <a:lstStyle/>
        <a:p>
          <a:endParaRPr lang="es-EC"/>
        </a:p>
      </dgm:t>
    </dgm:pt>
    <dgm:pt modelId="{76C90048-0E00-4E35-BBDE-6F930A999851}" type="pres">
      <dgm:prSet presAssocID="{137C380E-E2BA-420B-A5BF-F3FDEB73D080}" presName="padding" presStyleLbl="node1" presStyleIdx="1" presStyleCnt="8"/>
      <dgm:spPr/>
      <dgm:t>
        <a:bodyPr/>
        <a:lstStyle/>
        <a:p>
          <a:endParaRPr lang="es-EC"/>
        </a:p>
      </dgm:t>
    </dgm:pt>
    <dgm:pt modelId="{DAB160FB-B648-4992-BBB6-4BC5645181DB}" type="pres">
      <dgm:prSet presAssocID="{137C380E-E2BA-420B-A5BF-F3FDEB73D080}" presName="shape" presStyleLbl="node1" presStyleIdx="2" presStyleCnt="8">
        <dgm:presLayoutVars>
          <dgm:bulletEnabled val="1"/>
        </dgm:presLayoutVars>
      </dgm:prSet>
      <dgm:spPr/>
      <dgm:t>
        <a:bodyPr/>
        <a:lstStyle/>
        <a:p>
          <a:endParaRPr lang="es-EC"/>
        </a:p>
      </dgm:t>
    </dgm:pt>
    <dgm:pt modelId="{2DE45572-ED41-48F1-8476-30F8B668A72C}" type="pres">
      <dgm:prSet presAssocID="{E575A072-D876-411D-BB05-33787FFE325C}" presName="sibTrans" presStyleLbl="sibTrans2D1" presStyleIdx="2" presStyleCnt="7"/>
      <dgm:spPr/>
      <dgm:t>
        <a:bodyPr/>
        <a:lstStyle/>
        <a:p>
          <a:endParaRPr lang="es-EC"/>
        </a:p>
      </dgm:t>
    </dgm:pt>
    <dgm:pt modelId="{86141A76-289B-4F00-8E78-F61195D8BD8C}" type="pres">
      <dgm:prSet presAssocID="{E92B4D9A-749D-4A90-B8AF-C1B48DC680E3}" presName="middleNode" presStyleCnt="0"/>
      <dgm:spPr/>
      <dgm:t>
        <a:bodyPr/>
        <a:lstStyle/>
        <a:p>
          <a:endParaRPr lang="es-EC"/>
        </a:p>
      </dgm:t>
    </dgm:pt>
    <dgm:pt modelId="{12295477-21AB-4F79-89E9-853AC1551C83}" type="pres">
      <dgm:prSet presAssocID="{E92B4D9A-749D-4A90-B8AF-C1B48DC680E3}" presName="padding" presStyleLbl="node1" presStyleIdx="2" presStyleCnt="8"/>
      <dgm:spPr/>
      <dgm:t>
        <a:bodyPr/>
        <a:lstStyle/>
        <a:p>
          <a:endParaRPr lang="es-EC"/>
        </a:p>
      </dgm:t>
    </dgm:pt>
    <dgm:pt modelId="{9EC43C32-2166-4DFD-9AD6-631CE140D3C6}" type="pres">
      <dgm:prSet presAssocID="{E92B4D9A-749D-4A90-B8AF-C1B48DC680E3}" presName="shape" presStyleLbl="node1" presStyleIdx="3" presStyleCnt="8">
        <dgm:presLayoutVars>
          <dgm:bulletEnabled val="1"/>
        </dgm:presLayoutVars>
      </dgm:prSet>
      <dgm:spPr/>
      <dgm:t>
        <a:bodyPr/>
        <a:lstStyle/>
        <a:p>
          <a:endParaRPr lang="es-EC"/>
        </a:p>
      </dgm:t>
    </dgm:pt>
    <dgm:pt modelId="{0522129C-7D02-472E-9027-0CA7A9C6B4FD}" type="pres">
      <dgm:prSet presAssocID="{68D06C6B-2D51-4F81-AEA6-B50C8D3EDFC8}" presName="sibTrans" presStyleLbl="sibTrans2D1" presStyleIdx="3" presStyleCnt="7"/>
      <dgm:spPr/>
      <dgm:t>
        <a:bodyPr/>
        <a:lstStyle/>
        <a:p>
          <a:endParaRPr lang="es-EC"/>
        </a:p>
      </dgm:t>
    </dgm:pt>
    <dgm:pt modelId="{694928C7-30E3-488F-857E-748E32771EDC}" type="pres">
      <dgm:prSet presAssocID="{C04C9B1E-CBA9-4A6C-B206-B0FBEB93F085}" presName="middleNode" presStyleCnt="0"/>
      <dgm:spPr/>
      <dgm:t>
        <a:bodyPr/>
        <a:lstStyle/>
        <a:p>
          <a:endParaRPr lang="es-EC"/>
        </a:p>
      </dgm:t>
    </dgm:pt>
    <dgm:pt modelId="{1E1312B0-A3B1-4885-A68A-417AE9C981EE}" type="pres">
      <dgm:prSet presAssocID="{C04C9B1E-CBA9-4A6C-B206-B0FBEB93F085}" presName="padding" presStyleLbl="node1" presStyleIdx="3" presStyleCnt="8"/>
      <dgm:spPr/>
      <dgm:t>
        <a:bodyPr/>
        <a:lstStyle/>
        <a:p>
          <a:endParaRPr lang="es-EC"/>
        </a:p>
      </dgm:t>
    </dgm:pt>
    <dgm:pt modelId="{2F6ADBCF-BA99-457B-9426-252F844C95F4}" type="pres">
      <dgm:prSet presAssocID="{C04C9B1E-CBA9-4A6C-B206-B0FBEB93F085}" presName="shape" presStyleLbl="node1" presStyleIdx="4" presStyleCnt="8">
        <dgm:presLayoutVars>
          <dgm:bulletEnabled val="1"/>
        </dgm:presLayoutVars>
      </dgm:prSet>
      <dgm:spPr/>
      <dgm:t>
        <a:bodyPr/>
        <a:lstStyle/>
        <a:p>
          <a:endParaRPr lang="es-EC"/>
        </a:p>
      </dgm:t>
    </dgm:pt>
    <dgm:pt modelId="{F10A78F0-6CDD-4D21-9523-49C5CF929B78}" type="pres">
      <dgm:prSet presAssocID="{AE92F95F-C420-4877-8873-63D569D0B494}" presName="sibTrans" presStyleLbl="sibTrans2D1" presStyleIdx="4" presStyleCnt="7"/>
      <dgm:spPr/>
      <dgm:t>
        <a:bodyPr/>
        <a:lstStyle/>
        <a:p>
          <a:endParaRPr lang="es-EC"/>
        </a:p>
      </dgm:t>
    </dgm:pt>
    <dgm:pt modelId="{D029F5C4-5468-4513-88D3-A412620EC70B}" type="pres">
      <dgm:prSet presAssocID="{B64D52F1-B021-4EBA-BEE8-5494DB82CF74}" presName="middleNode" presStyleCnt="0"/>
      <dgm:spPr/>
      <dgm:t>
        <a:bodyPr/>
        <a:lstStyle/>
        <a:p>
          <a:endParaRPr lang="es-EC"/>
        </a:p>
      </dgm:t>
    </dgm:pt>
    <dgm:pt modelId="{23DFE63F-36DE-45E5-A1D0-F76C3AD3D8A5}" type="pres">
      <dgm:prSet presAssocID="{B64D52F1-B021-4EBA-BEE8-5494DB82CF74}" presName="padding" presStyleLbl="node1" presStyleIdx="4" presStyleCnt="8"/>
      <dgm:spPr/>
      <dgm:t>
        <a:bodyPr/>
        <a:lstStyle/>
        <a:p>
          <a:endParaRPr lang="es-EC"/>
        </a:p>
      </dgm:t>
    </dgm:pt>
    <dgm:pt modelId="{8A7F0D72-9558-425F-AA53-51A170EA313A}" type="pres">
      <dgm:prSet presAssocID="{B64D52F1-B021-4EBA-BEE8-5494DB82CF74}" presName="shape" presStyleLbl="node1" presStyleIdx="5" presStyleCnt="8">
        <dgm:presLayoutVars>
          <dgm:bulletEnabled val="1"/>
        </dgm:presLayoutVars>
      </dgm:prSet>
      <dgm:spPr/>
      <dgm:t>
        <a:bodyPr/>
        <a:lstStyle/>
        <a:p>
          <a:endParaRPr lang="es-EC"/>
        </a:p>
      </dgm:t>
    </dgm:pt>
    <dgm:pt modelId="{58B290C5-A4E5-408F-94C7-890415914C1F}" type="pres">
      <dgm:prSet presAssocID="{7A23ADF5-709B-4E6C-94F3-B1EFD0C9D47D}" presName="sibTrans" presStyleLbl="sibTrans2D1" presStyleIdx="5" presStyleCnt="7"/>
      <dgm:spPr/>
      <dgm:t>
        <a:bodyPr/>
        <a:lstStyle/>
        <a:p>
          <a:endParaRPr lang="es-EC"/>
        </a:p>
      </dgm:t>
    </dgm:pt>
    <dgm:pt modelId="{8BD61772-AFB6-4EAB-909C-F297D6EBAD08}" type="pres">
      <dgm:prSet presAssocID="{FEACC5FD-2403-4E0E-861C-A4D4BA1E8E3C}" presName="middleNode" presStyleCnt="0"/>
      <dgm:spPr/>
      <dgm:t>
        <a:bodyPr/>
        <a:lstStyle/>
        <a:p>
          <a:endParaRPr lang="es-EC"/>
        </a:p>
      </dgm:t>
    </dgm:pt>
    <dgm:pt modelId="{22FEDD71-4D61-484D-B682-81B771416880}" type="pres">
      <dgm:prSet presAssocID="{FEACC5FD-2403-4E0E-861C-A4D4BA1E8E3C}" presName="padding" presStyleLbl="node1" presStyleIdx="5" presStyleCnt="8"/>
      <dgm:spPr/>
      <dgm:t>
        <a:bodyPr/>
        <a:lstStyle/>
        <a:p>
          <a:endParaRPr lang="es-EC"/>
        </a:p>
      </dgm:t>
    </dgm:pt>
    <dgm:pt modelId="{FA882674-4DF8-4613-A663-16521751598F}" type="pres">
      <dgm:prSet presAssocID="{FEACC5FD-2403-4E0E-861C-A4D4BA1E8E3C}" presName="shape" presStyleLbl="node1" presStyleIdx="6" presStyleCnt="8" custScaleX="164577" custScaleY="162403">
        <dgm:presLayoutVars>
          <dgm:bulletEnabled val="1"/>
        </dgm:presLayoutVars>
      </dgm:prSet>
      <dgm:spPr/>
      <dgm:t>
        <a:bodyPr/>
        <a:lstStyle/>
        <a:p>
          <a:endParaRPr lang="es-EC"/>
        </a:p>
      </dgm:t>
    </dgm:pt>
    <dgm:pt modelId="{F51FD0DF-17DB-4359-89E5-F3879E7B2F0A}" type="pres">
      <dgm:prSet presAssocID="{C9423D41-62F4-4013-96E6-8D1B2E93F1C6}" presName="sibTrans" presStyleLbl="sibTrans2D1" presStyleIdx="6" presStyleCnt="7"/>
      <dgm:spPr/>
      <dgm:t>
        <a:bodyPr/>
        <a:lstStyle/>
        <a:p>
          <a:endParaRPr lang="es-EC"/>
        </a:p>
      </dgm:t>
    </dgm:pt>
    <dgm:pt modelId="{BA29A6AD-A97B-404D-A9B5-96D5433C36A7}" type="pres">
      <dgm:prSet presAssocID="{76297623-F346-4465-ADA1-76A75A19928A}" presName="lastNode" presStyleLbl="node1" presStyleIdx="7" presStyleCnt="8" custScaleX="119677" custScaleY="104364">
        <dgm:presLayoutVars>
          <dgm:bulletEnabled val="1"/>
        </dgm:presLayoutVars>
      </dgm:prSet>
      <dgm:spPr/>
      <dgm:t>
        <a:bodyPr/>
        <a:lstStyle/>
        <a:p>
          <a:endParaRPr lang="es-EC"/>
        </a:p>
      </dgm:t>
    </dgm:pt>
  </dgm:ptLst>
  <dgm:cxnLst>
    <dgm:cxn modelId="{8AF9F138-FED9-4B37-9A88-D62FD9EC8B81}" srcId="{DF031D85-15FD-46E8-86BD-ABB7BACC4108}" destId="{7C5D5332-14B6-4743-8E00-959F1C501DC7}" srcOrd="0" destOrd="0" parTransId="{ED6FAE0B-3C02-45D2-BE98-DA60B09E7E2F}" sibTransId="{5FAD615E-1052-4C74-B41A-931F5CB02930}"/>
    <dgm:cxn modelId="{6D701451-3CEE-492F-BFE4-323CDBFE51A2}" srcId="{DF031D85-15FD-46E8-86BD-ABB7BACC4108}" destId="{76297623-F346-4465-ADA1-76A75A19928A}" srcOrd="7" destOrd="0" parTransId="{F67E1D0C-B68D-4C7A-B728-662FA74CC2CB}" sibTransId="{E0E14F03-0809-486E-9017-90011F2DE628}"/>
    <dgm:cxn modelId="{482E85C1-4112-4DD0-A336-0CC9EAFF4D26}" type="presOf" srcId="{FEACC5FD-2403-4E0E-861C-A4D4BA1E8E3C}" destId="{FA882674-4DF8-4613-A663-16521751598F}" srcOrd="0" destOrd="0" presId="urn:microsoft.com/office/officeart/2005/8/layout/bProcess2"/>
    <dgm:cxn modelId="{8C334916-052F-4185-B86D-82A3795EE9CC}" type="presOf" srcId="{DF031D85-15FD-46E8-86BD-ABB7BACC4108}" destId="{25126552-2C66-46BC-BAEE-9D59790B15CD}" srcOrd="0" destOrd="0" presId="urn:microsoft.com/office/officeart/2005/8/layout/bProcess2"/>
    <dgm:cxn modelId="{17EA57C6-1554-4C71-9591-47AEA34111E0}" type="presOf" srcId="{E575A072-D876-411D-BB05-33787FFE325C}" destId="{2DE45572-ED41-48F1-8476-30F8B668A72C}" srcOrd="0" destOrd="0" presId="urn:microsoft.com/office/officeart/2005/8/layout/bProcess2"/>
    <dgm:cxn modelId="{90D631C9-258F-430E-BF7C-98E9676C4A75}" type="presOf" srcId="{E92B4D9A-749D-4A90-B8AF-C1B48DC680E3}" destId="{9EC43C32-2166-4DFD-9AD6-631CE140D3C6}" srcOrd="0" destOrd="0" presId="urn:microsoft.com/office/officeart/2005/8/layout/bProcess2"/>
    <dgm:cxn modelId="{302D2C1E-0E73-4083-A56C-A59C720AEBA1}" srcId="{DF031D85-15FD-46E8-86BD-ABB7BACC4108}" destId="{137C380E-E2BA-420B-A5BF-F3FDEB73D080}" srcOrd="2" destOrd="0" parTransId="{5E8FDDBA-C46D-4D01-BF49-36F63134693B}" sibTransId="{E575A072-D876-411D-BB05-33787FFE325C}"/>
    <dgm:cxn modelId="{8DF8476E-20F3-45FD-AE7C-6C69C1F24B99}" type="presOf" srcId="{AE92F95F-C420-4877-8873-63D569D0B494}" destId="{F10A78F0-6CDD-4D21-9523-49C5CF929B78}" srcOrd="0" destOrd="0" presId="urn:microsoft.com/office/officeart/2005/8/layout/bProcess2"/>
    <dgm:cxn modelId="{48B4A6A2-3774-409C-8457-F7DADB1915AF}" type="presOf" srcId="{76297623-F346-4465-ADA1-76A75A19928A}" destId="{BA29A6AD-A97B-404D-A9B5-96D5433C36A7}" srcOrd="0" destOrd="0" presId="urn:microsoft.com/office/officeart/2005/8/layout/bProcess2"/>
    <dgm:cxn modelId="{7437CDD5-7CE7-4482-B1D1-731ED5AFC409}" type="presOf" srcId="{C04C9B1E-CBA9-4A6C-B206-B0FBEB93F085}" destId="{2F6ADBCF-BA99-457B-9426-252F844C95F4}" srcOrd="0" destOrd="0" presId="urn:microsoft.com/office/officeart/2005/8/layout/bProcess2"/>
    <dgm:cxn modelId="{EEB33552-72B8-4DE5-8206-DAE4F7A733AB}" type="presOf" srcId="{7A23ADF5-709B-4E6C-94F3-B1EFD0C9D47D}" destId="{58B290C5-A4E5-408F-94C7-890415914C1F}" srcOrd="0" destOrd="0" presId="urn:microsoft.com/office/officeart/2005/8/layout/bProcess2"/>
    <dgm:cxn modelId="{B322E2C1-8A9D-4A65-B90B-DDB38103F977}" srcId="{DF031D85-15FD-46E8-86BD-ABB7BACC4108}" destId="{E92B4D9A-749D-4A90-B8AF-C1B48DC680E3}" srcOrd="3" destOrd="0" parTransId="{849E1F3B-E578-4D58-85FC-BF028880B136}" sibTransId="{68D06C6B-2D51-4F81-AEA6-B50C8D3EDFC8}"/>
    <dgm:cxn modelId="{8E42C36A-CF57-4B61-9476-4E39D191B7D6}" type="presOf" srcId="{68D06C6B-2D51-4F81-AEA6-B50C8D3EDFC8}" destId="{0522129C-7D02-472E-9027-0CA7A9C6B4FD}" srcOrd="0" destOrd="0" presId="urn:microsoft.com/office/officeart/2005/8/layout/bProcess2"/>
    <dgm:cxn modelId="{7CF26D8F-E746-44BD-81BB-99A9E6445D23}" type="presOf" srcId="{7C5D5332-14B6-4743-8E00-959F1C501DC7}" destId="{881F3166-B333-401A-9D8D-564BAAEBC87E}" srcOrd="0" destOrd="0" presId="urn:microsoft.com/office/officeart/2005/8/layout/bProcess2"/>
    <dgm:cxn modelId="{416DA590-9559-4794-8FD9-E208BB9A23FB}" srcId="{DF031D85-15FD-46E8-86BD-ABB7BACC4108}" destId="{1C8FB9D7-190F-41F8-9FE3-9119D26FC53D}" srcOrd="1" destOrd="0" parTransId="{A481F24E-4DAB-4F19-AEE3-1B323C3F39BC}" sibTransId="{C3A7043F-8403-4357-8CCA-0C2A9EF86504}"/>
    <dgm:cxn modelId="{9CE6B0D2-9F50-4967-B7D5-C91E2BF137D7}" srcId="{DF031D85-15FD-46E8-86BD-ABB7BACC4108}" destId="{B64D52F1-B021-4EBA-BEE8-5494DB82CF74}" srcOrd="5" destOrd="0" parTransId="{7CDF7002-B9CD-4C5A-86B1-1D884845F9BC}" sibTransId="{7A23ADF5-709B-4E6C-94F3-B1EFD0C9D47D}"/>
    <dgm:cxn modelId="{A88FF1FB-A9E8-4DAC-B700-3608F213E5CC}" srcId="{DF031D85-15FD-46E8-86BD-ABB7BACC4108}" destId="{FEACC5FD-2403-4E0E-861C-A4D4BA1E8E3C}" srcOrd="6" destOrd="0" parTransId="{882EF21F-86DF-404A-A063-A4B9047B2EC3}" sibTransId="{C9423D41-62F4-4013-96E6-8D1B2E93F1C6}"/>
    <dgm:cxn modelId="{DA426462-612C-419E-8925-BCD576BC99DB}" type="presOf" srcId="{137C380E-E2BA-420B-A5BF-F3FDEB73D080}" destId="{DAB160FB-B648-4992-BBB6-4BC5645181DB}" srcOrd="0" destOrd="0" presId="urn:microsoft.com/office/officeart/2005/8/layout/bProcess2"/>
    <dgm:cxn modelId="{71D62125-1C17-4CE7-929B-AE3B09AF26C7}" srcId="{DF031D85-15FD-46E8-86BD-ABB7BACC4108}" destId="{C04C9B1E-CBA9-4A6C-B206-B0FBEB93F085}" srcOrd="4" destOrd="0" parTransId="{4FA18148-A626-404F-830C-0A26A1D317AF}" sibTransId="{AE92F95F-C420-4877-8873-63D569D0B494}"/>
    <dgm:cxn modelId="{F31BDF9A-E089-4EDA-A676-3086C9D72544}" type="presOf" srcId="{C3A7043F-8403-4357-8CCA-0C2A9EF86504}" destId="{5BAEFDD0-223F-484C-8842-E8BABC10702D}" srcOrd="0" destOrd="0" presId="urn:microsoft.com/office/officeart/2005/8/layout/bProcess2"/>
    <dgm:cxn modelId="{1AAA90E7-43A9-48AB-BCE8-4D9BE106EB44}" type="presOf" srcId="{C9423D41-62F4-4013-96E6-8D1B2E93F1C6}" destId="{F51FD0DF-17DB-4359-89E5-F3879E7B2F0A}" srcOrd="0" destOrd="0" presId="urn:microsoft.com/office/officeart/2005/8/layout/bProcess2"/>
    <dgm:cxn modelId="{4CCB6505-42B0-4AFB-B797-B5C641435DF7}" type="presOf" srcId="{B64D52F1-B021-4EBA-BEE8-5494DB82CF74}" destId="{8A7F0D72-9558-425F-AA53-51A170EA313A}" srcOrd="0" destOrd="0" presId="urn:microsoft.com/office/officeart/2005/8/layout/bProcess2"/>
    <dgm:cxn modelId="{1101F02E-8651-4DCB-9E28-2296DEE3617A}" type="presOf" srcId="{1C8FB9D7-190F-41F8-9FE3-9119D26FC53D}" destId="{6A382564-0EEB-43EC-A449-C9A0AAE50C7E}" srcOrd="0" destOrd="0" presId="urn:microsoft.com/office/officeart/2005/8/layout/bProcess2"/>
    <dgm:cxn modelId="{2C6B5502-0362-4AD7-B701-690576472150}" type="presOf" srcId="{5FAD615E-1052-4C74-B41A-931F5CB02930}" destId="{3D2BA23C-B45E-42B5-AF0B-B1827544ED8B}" srcOrd="0" destOrd="0" presId="urn:microsoft.com/office/officeart/2005/8/layout/bProcess2"/>
    <dgm:cxn modelId="{F8CB5C45-DD1C-4373-ACC4-05D0BE1DFD36}" type="presParOf" srcId="{25126552-2C66-46BC-BAEE-9D59790B15CD}" destId="{881F3166-B333-401A-9D8D-564BAAEBC87E}" srcOrd="0" destOrd="0" presId="urn:microsoft.com/office/officeart/2005/8/layout/bProcess2"/>
    <dgm:cxn modelId="{893E85AB-D10D-437A-9C45-C146A0765183}" type="presParOf" srcId="{25126552-2C66-46BC-BAEE-9D59790B15CD}" destId="{3D2BA23C-B45E-42B5-AF0B-B1827544ED8B}" srcOrd="1" destOrd="0" presId="urn:microsoft.com/office/officeart/2005/8/layout/bProcess2"/>
    <dgm:cxn modelId="{685D0A4D-E20C-4863-98DA-122066A61A26}" type="presParOf" srcId="{25126552-2C66-46BC-BAEE-9D59790B15CD}" destId="{7D6EC9B4-49D2-45BF-A692-4089E8A9C5B3}" srcOrd="2" destOrd="0" presId="urn:microsoft.com/office/officeart/2005/8/layout/bProcess2"/>
    <dgm:cxn modelId="{1CC8ECE7-E4EB-4C8A-9308-B58A983116E1}" type="presParOf" srcId="{7D6EC9B4-49D2-45BF-A692-4089E8A9C5B3}" destId="{78E83F24-63AD-4CAF-A3CF-7E72EC6C2DB5}" srcOrd="0" destOrd="0" presId="urn:microsoft.com/office/officeart/2005/8/layout/bProcess2"/>
    <dgm:cxn modelId="{28B5D008-8A00-43E7-BEB1-73875AFBE0C7}" type="presParOf" srcId="{7D6EC9B4-49D2-45BF-A692-4089E8A9C5B3}" destId="{6A382564-0EEB-43EC-A449-C9A0AAE50C7E}" srcOrd="1" destOrd="0" presId="urn:microsoft.com/office/officeart/2005/8/layout/bProcess2"/>
    <dgm:cxn modelId="{E44CB95E-D0CD-44C4-B6FB-F2310C273FE8}" type="presParOf" srcId="{25126552-2C66-46BC-BAEE-9D59790B15CD}" destId="{5BAEFDD0-223F-484C-8842-E8BABC10702D}" srcOrd="3" destOrd="0" presId="urn:microsoft.com/office/officeart/2005/8/layout/bProcess2"/>
    <dgm:cxn modelId="{D2C9F64E-FBD3-4505-B0F5-AD18537C9401}" type="presParOf" srcId="{25126552-2C66-46BC-BAEE-9D59790B15CD}" destId="{EA86185B-4793-4547-AAFA-B9385D29CFD6}" srcOrd="4" destOrd="0" presId="urn:microsoft.com/office/officeart/2005/8/layout/bProcess2"/>
    <dgm:cxn modelId="{C8C0A025-014A-4894-B881-453A225F385D}" type="presParOf" srcId="{EA86185B-4793-4547-AAFA-B9385D29CFD6}" destId="{76C90048-0E00-4E35-BBDE-6F930A999851}" srcOrd="0" destOrd="0" presId="urn:microsoft.com/office/officeart/2005/8/layout/bProcess2"/>
    <dgm:cxn modelId="{9CB5B5CF-EBA4-4618-89A6-3925832F729A}" type="presParOf" srcId="{EA86185B-4793-4547-AAFA-B9385D29CFD6}" destId="{DAB160FB-B648-4992-BBB6-4BC5645181DB}" srcOrd="1" destOrd="0" presId="urn:microsoft.com/office/officeart/2005/8/layout/bProcess2"/>
    <dgm:cxn modelId="{CAF972A4-139B-426E-97B5-455F3D3CFFA4}" type="presParOf" srcId="{25126552-2C66-46BC-BAEE-9D59790B15CD}" destId="{2DE45572-ED41-48F1-8476-30F8B668A72C}" srcOrd="5" destOrd="0" presId="urn:microsoft.com/office/officeart/2005/8/layout/bProcess2"/>
    <dgm:cxn modelId="{6501DB4B-FDF8-4C7C-B00F-0313F1FC55D5}" type="presParOf" srcId="{25126552-2C66-46BC-BAEE-9D59790B15CD}" destId="{86141A76-289B-4F00-8E78-F61195D8BD8C}" srcOrd="6" destOrd="0" presId="urn:microsoft.com/office/officeart/2005/8/layout/bProcess2"/>
    <dgm:cxn modelId="{8F5E6298-DC98-4313-A2B0-CE6D0820C3C3}" type="presParOf" srcId="{86141A76-289B-4F00-8E78-F61195D8BD8C}" destId="{12295477-21AB-4F79-89E9-853AC1551C83}" srcOrd="0" destOrd="0" presId="urn:microsoft.com/office/officeart/2005/8/layout/bProcess2"/>
    <dgm:cxn modelId="{927A9AD9-6CA6-48C4-90F6-9CA10FFF109A}" type="presParOf" srcId="{86141A76-289B-4F00-8E78-F61195D8BD8C}" destId="{9EC43C32-2166-4DFD-9AD6-631CE140D3C6}" srcOrd="1" destOrd="0" presId="urn:microsoft.com/office/officeart/2005/8/layout/bProcess2"/>
    <dgm:cxn modelId="{4FF6CD46-EB16-43AB-89E7-FB70A18902C1}" type="presParOf" srcId="{25126552-2C66-46BC-BAEE-9D59790B15CD}" destId="{0522129C-7D02-472E-9027-0CA7A9C6B4FD}" srcOrd="7" destOrd="0" presId="urn:microsoft.com/office/officeart/2005/8/layout/bProcess2"/>
    <dgm:cxn modelId="{38F41DC2-C490-4B50-9F39-1506FAE6F4D4}" type="presParOf" srcId="{25126552-2C66-46BC-BAEE-9D59790B15CD}" destId="{694928C7-30E3-488F-857E-748E32771EDC}" srcOrd="8" destOrd="0" presId="urn:microsoft.com/office/officeart/2005/8/layout/bProcess2"/>
    <dgm:cxn modelId="{9EC1A51E-EE6F-4B6B-ADA4-E5FCC8D2E279}" type="presParOf" srcId="{694928C7-30E3-488F-857E-748E32771EDC}" destId="{1E1312B0-A3B1-4885-A68A-417AE9C981EE}" srcOrd="0" destOrd="0" presId="urn:microsoft.com/office/officeart/2005/8/layout/bProcess2"/>
    <dgm:cxn modelId="{B70D9DE9-FA34-4B94-BC1D-FA236CA29E05}" type="presParOf" srcId="{694928C7-30E3-488F-857E-748E32771EDC}" destId="{2F6ADBCF-BA99-457B-9426-252F844C95F4}" srcOrd="1" destOrd="0" presId="urn:microsoft.com/office/officeart/2005/8/layout/bProcess2"/>
    <dgm:cxn modelId="{F5C11107-ADFC-4780-A359-1866D8C467C5}" type="presParOf" srcId="{25126552-2C66-46BC-BAEE-9D59790B15CD}" destId="{F10A78F0-6CDD-4D21-9523-49C5CF929B78}" srcOrd="9" destOrd="0" presId="urn:microsoft.com/office/officeart/2005/8/layout/bProcess2"/>
    <dgm:cxn modelId="{35B0EC7E-5F20-4A98-9C56-B6DC33A0D704}" type="presParOf" srcId="{25126552-2C66-46BC-BAEE-9D59790B15CD}" destId="{D029F5C4-5468-4513-88D3-A412620EC70B}" srcOrd="10" destOrd="0" presId="urn:microsoft.com/office/officeart/2005/8/layout/bProcess2"/>
    <dgm:cxn modelId="{9D82C8BD-F8A2-4F32-BA89-2381FC82CC20}" type="presParOf" srcId="{D029F5C4-5468-4513-88D3-A412620EC70B}" destId="{23DFE63F-36DE-45E5-A1D0-F76C3AD3D8A5}" srcOrd="0" destOrd="0" presId="urn:microsoft.com/office/officeart/2005/8/layout/bProcess2"/>
    <dgm:cxn modelId="{B70A8817-28B2-4E56-B8E9-969DE381EC9B}" type="presParOf" srcId="{D029F5C4-5468-4513-88D3-A412620EC70B}" destId="{8A7F0D72-9558-425F-AA53-51A170EA313A}" srcOrd="1" destOrd="0" presId="urn:microsoft.com/office/officeart/2005/8/layout/bProcess2"/>
    <dgm:cxn modelId="{FFC91AF6-0068-41BB-95BB-138001841B9E}" type="presParOf" srcId="{25126552-2C66-46BC-BAEE-9D59790B15CD}" destId="{58B290C5-A4E5-408F-94C7-890415914C1F}" srcOrd="11" destOrd="0" presId="urn:microsoft.com/office/officeart/2005/8/layout/bProcess2"/>
    <dgm:cxn modelId="{D503D1A4-AB93-4147-BC7B-5C3218534318}" type="presParOf" srcId="{25126552-2C66-46BC-BAEE-9D59790B15CD}" destId="{8BD61772-AFB6-4EAB-909C-F297D6EBAD08}" srcOrd="12" destOrd="0" presId="urn:microsoft.com/office/officeart/2005/8/layout/bProcess2"/>
    <dgm:cxn modelId="{61A05976-0DF2-4631-9707-D8FFAF8002FC}" type="presParOf" srcId="{8BD61772-AFB6-4EAB-909C-F297D6EBAD08}" destId="{22FEDD71-4D61-484D-B682-81B771416880}" srcOrd="0" destOrd="0" presId="urn:microsoft.com/office/officeart/2005/8/layout/bProcess2"/>
    <dgm:cxn modelId="{4C5C161B-5CEF-444A-8C9A-5B8FD5D00A6E}" type="presParOf" srcId="{8BD61772-AFB6-4EAB-909C-F297D6EBAD08}" destId="{FA882674-4DF8-4613-A663-16521751598F}" srcOrd="1" destOrd="0" presId="urn:microsoft.com/office/officeart/2005/8/layout/bProcess2"/>
    <dgm:cxn modelId="{E7DE96F2-6762-4DB3-B782-26A2775EA080}" type="presParOf" srcId="{25126552-2C66-46BC-BAEE-9D59790B15CD}" destId="{F51FD0DF-17DB-4359-89E5-F3879E7B2F0A}" srcOrd="13" destOrd="0" presId="urn:microsoft.com/office/officeart/2005/8/layout/bProcess2"/>
    <dgm:cxn modelId="{47F1E854-1B31-4B7A-8ACA-5BB64F078323}" type="presParOf" srcId="{25126552-2C66-46BC-BAEE-9D59790B15CD}" destId="{BA29A6AD-A97B-404D-A9B5-96D5433C36A7}"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83276-C8B1-41AC-A02D-890125D0E9E8}" type="doc">
      <dgm:prSet loTypeId="urn:microsoft.com/office/officeart/2005/8/layout/cycle5" loCatId="cycle" qsTypeId="urn:microsoft.com/office/officeart/2005/8/quickstyle/simple3" qsCatId="simple" csTypeId="urn:microsoft.com/office/officeart/2005/8/colors/colorful3" csCatId="colorful" phldr="1"/>
      <dgm:spPr/>
      <dgm:t>
        <a:bodyPr/>
        <a:lstStyle/>
        <a:p>
          <a:endParaRPr lang="es-EC"/>
        </a:p>
      </dgm:t>
    </dgm:pt>
    <dgm:pt modelId="{D2FC10A2-3FAD-4019-B8CB-9C8F80631859}">
      <dgm:prSet phldrT="[Texto]"/>
      <dgm:spPr/>
      <dgm:t>
        <a:bodyPr/>
        <a:lstStyle/>
        <a:p>
          <a:r>
            <a:rPr lang="es-EC" dirty="0" smtClean="0"/>
            <a:t>Valoran los negocios de acuerdo con las expectativas futuras del mismo</a:t>
          </a:r>
          <a:endParaRPr lang="es-EC" dirty="0"/>
        </a:p>
      </dgm:t>
    </dgm:pt>
    <dgm:pt modelId="{4B6674A1-FEFE-4568-9195-0BCBFF4BA739}" type="parTrans" cxnId="{6F33FF1D-FDC7-4AF1-B12D-92FCD5EC7E97}">
      <dgm:prSet/>
      <dgm:spPr/>
      <dgm:t>
        <a:bodyPr/>
        <a:lstStyle/>
        <a:p>
          <a:endParaRPr lang="es-EC"/>
        </a:p>
      </dgm:t>
    </dgm:pt>
    <dgm:pt modelId="{09B956A8-BF97-4528-8C3E-627A36B1A801}" type="sibTrans" cxnId="{6F33FF1D-FDC7-4AF1-B12D-92FCD5EC7E97}">
      <dgm:prSet/>
      <dgm:spPr/>
      <dgm:t>
        <a:bodyPr/>
        <a:lstStyle/>
        <a:p>
          <a:endParaRPr lang="es-EC"/>
        </a:p>
      </dgm:t>
    </dgm:pt>
    <dgm:pt modelId="{1087C23B-1040-4010-BB10-F3BD03106BCC}">
      <dgm:prSet phldrT="[Texto]"/>
      <dgm:spPr/>
      <dgm:t>
        <a:bodyPr/>
        <a:lstStyle/>
        <a:p>
          <a:r>
            <a:rPr lang="es-EC" dirty="0" smtClean="0"/>
            <a:t>El valor de sus activos a precio de mercado.</a:t>
          </a:r>
          <a:endParaRPr lang="es-EC" dirty="0"/>
        </a:p>
      </dgm:t>
    </dgm:pt>
    <dgm:pt modelId="{456687F1-204C-463D-8F28-D6B50DF30D77}" type="parTrans" cxnId="{578219BB-C99C-48F4-9E0F-867EBEBEB7BC}">
      <dgm:prSet/>
      <dgm:spPr/>
      <dgm:t>
        <a:bodyPr/>
        <a:lstStyle/>
        <a:p>
          <a:endParaRPr lang="es-EC"/>
        </a:p>
      </dgm:t>
    </dgm:pt>
    <dgm:pt modelId="{8C4AF440-000D-4671-B708-7E6E6162E296}" type="sibTrans" cxnId="{578219BB-C99C-48F4-9E0F-867EBEBEB7BC}">
      <dgm:prSet/>
      <dgm:spPr/>
      <dgm:t>
        <a:bodyPr/>
        <a:lstStyle/>
        <a:p>
          <a:endParaRPr lang="es-EC"/>
        </a:p>
      </dgm:t>
    </dgm:pt>
    <dgm:pt modelId="{D7210B93-4CCE-4CA4-AFE1-A0D82D5C152B}">
      <dgm:prSet phldrT="[Texto]"/>
      <dgm:spPr/>
      <dgm:t>
        <a:bodyPr/>
        <a:lstStyle/>
        <a:p>
          <a:r>
            <a:rPr lang="es-EC" dirty="0" smtClean="0"/>
            <a:t>La estimación de los flujos futuros </a:t>
          </a:r>
          <a:endParaRPr lang="es-EC" dirty="0"/>
        </a:p>
      </dgm:t>
    </dgm:pt>
    <dgm:pt modelId="{82BEBE04-6685-4E45-8ECC-8529BBF69E49}" type="parTrans" cxnId="{1379DF9C-4D51-46D3-AC53-6B25FA897951}">
      <dgm:prSet/>
      <dgm:spPr/>
      <dgm:t>
        <a:bodyPr/>
        <a:lstStyle/>
        <a:p>
          <a:endParaRPr lang="es-EC"/>
        </a:p>
      </dgm:t>
    </dgm:pt>
    <dgm:pt modelId="{7E8021BF-7F22-4D21-A22C-648ADD03F83B}" type="sibTrans" cxnId="{1379DF9C-4D51-46D3-AC53-6B25FA897951}">
      <dgm:prSet/>
      <dgm:spPr/>
      <dgm:t>
        <a:bodyPr/>
        <a:lstStyle/>
        <a:p>
          <a:endParaRPr lang="es-EC"/>
        </a:p>
      </dgm:t>
    </dgm:pt>
    <dgm:pt modelId="{56E2B470-72B5-4BD9-A3C6-8E38E80A25F5}">
      <dgm:prSet phldrT="[Texto]"/>
      <dgm:spPr/>
      <dgm:t>
        <a:bodyPr/>
        <a:lstStyle/>
        <a:p>
          <a:r>
            <a:rPr lang="es-EC" dirty="0" smtClean="0"/>
            <a:t>consideran a la empresa como un proyecto de inversión</a:t>
          </a:r>
          <a:endParaRPr lang="es-EC" dirty="0"/>
        </a:p>
      </dgm:t>
    </dgm:pt>
    <dgm:pt modelId="{2684E7F4-99D1-46CB-BE60-F8D9D35722ED}" type="parTrans" cxnId="{15F68140-6CBF-4652-887C-5B3AD31AF58A}">
      <dgm:prSet/>
      <dgm:spPr/>
      <dgm:t>
        <a:bodyPr/>
        <a:lstStyle/>
        <a:p>
          <a:endParaRPr lang="es-EC"/>
        </a:p>
      </dgm:t>
    </dgm:pt>
    <dgm:pt modelId="{2B8CA82E-9FE1-40B8-8C1E-38E550EA854E}" type="sibTrans" cxnId="{15F68140-6CBF-4652-887C-5B3AD31AF58A}">
      <dgm:prSet/>
      <dgm:spPr/>
      <dgm:t>
        <a:bodyPr/>
        <a:lstStyle/>
        <a:p>
          <a:endParaRPr lang="es-EC"/>
        </a:p>
      </dgm:t>
    </dgm:pt>
    <dgm:pt modelId="{5F23E680-9AD5-4073-B1D0-F0623A4A29A0}">
      <dgm:prSet phldrT="[Texto]"/>
      <dgm:spPr/>
      <dgm:t>
        <a:bodyPr/>
        <a:lstStyle/>
        <a:p>
          <a:r>
            <a:rPr lang="es-EC" dirty="0" smtClean="0"/>
            <a:t>*Consideran la organización empresarial.</a:t>
          </a:r>
        </a:p>
        <a:p>
          <a:r>
            <a:rPr lang="es-EC" dirty="0" smtClean="0"/>
            <a:t>* Tiene en cuenta la capacidad de  la empresa para generar flujos futuros</a:t>
          </a:r>
          <a:endParaRPr lang="es-EC" dirty="0"/>
        </a:p>
      </dgm:t>
    </dgm:pt>
    <dgm:pt modelId="{82A2D865-4627-48F3-807E-6E71D8F125F6}" type="parTrans" cxnId="{88AAB21E-45C4-49DB-A5DA-EF1ED222362B}">
      <dgm:prSet/>
      <dgm:spPr/>
      <dgm:t>
        <a:bodyPr/>
        <a:lstStyle/>
        <a:p>
          <a:endParaRPr lang="es-EC"/>
        </a:p>
      </dgm:t>
    </dgm:pt>
    <dgm:pt modelId="{2B69C919-33DB-4122-87DE-341849115BF1}" type="sibTrans" cxnId="{88AAB21E-45C4-49DB-A5DA-EF1ED222362B}">
      <dgm:prSet/>
      <dgm:spPr/>
      <dgm:t>
        <a:bodyPr/>
        <a:lstStyle/>
        <a:p>
          <a:endParaRPr lang="es-EC"/>
        </a:p>
      </dgm:t>
    </dgm:pt>
    <dgm:pt modelId="{270C1C94-16ED-4356-9A37-E54B47A0547D}" type="pres">
      <dgm:prSet presAssocID="{CE083276-C8B1-41AC-A02D-890125D0E9E8}" presName="cycle" presStyleCnt="0">
        <dgm:presLayoutVars>
          <dgm:dir/>
          <dgm:resizeHandles val="exact"/>
        </dgm:presLayoutVars>
      </dgm:prSet>
      <dgm:spPr/>
      <dgm:t>
        <a:bodyPr/>
        <a:lstStyle/>
        <a:p>
          <a:endParaRPr lang="es-EC"/>
        </a:p>
      </dgm:t>
    </dgm:pt>
    <dgm:pt modelId="{808791B1-965C-4C9F-996E-A3D9B6BABD38}" type="pres">
      <dgm:prSet presAssocID="{D2FC10A2-3FAD-4019-B8CB-9C8F80631859}" presName="node" presStyleLbl="node1" presStyleIdx="0" presStyleCnt="5">
        <dgm:presLayoutVars>
          <dgm:bulletEnabled val="1"/>
        </dgm:presLayoutVars>
      </dgm:prSet>
      <dgm:spPr/>
      <dgm:t>
        <a:bodyPr/>
        <a:lstStyle/>
        <a:p>
          <a:endParaRPr lang="es-EC"/>
        </a:p>
      </dgm:t>
    </dgm:pt>
    <dgm:pt modelId="{E7BE19B4-312B-4069-BCA5-1D0008F24B54}" type="pres">
      <dgm:prSet presAssocID="{D2FC10A2-3FAD-4019-B8CB-9C8F80631859}" presName="spNode" presStyleCnt="0"/>
      <dgm:spPr/>
    </dgm:pt>
    <dgm:pt modelId="{A9407164-1306-4777-BF72-8AF40E563782}" type="pres">
      <dgm:prSet presAssocID="{09B956A8-BF97-4528-8C3E-627A36B1A801}" presName="sibTrans" presStyleLbl="sibTrans1D1" presStyleIdx="0" presStyleCnt="5"/>
      <dgm:spPr/>
      <dgm:t>
        <a:bodyPr/>
        <a:lstStyle/>
        <a:p>
          <a:endParaRPr lang="es-EC"/>
        </a:p>
      </dgm:t>
    </dgm:pt>
    <dgm:pt modelId="{C1D745FF-2461-4A18-94F7-19DDE8006B17}" type="pres">
      <dgm:prSet presAssocID="{1087C23B-1040-4010-BB10-F3BD03106BCC}" presName="node" presStyleLbl="node1" presStyleIdx="1" presStyleCnt="5">
        <dgm:presLayoutVars>
          <dgm:bulletEnabled val="1"/>
        </dgm:presLayoutVars>
      </dgm:prSet>
      <dgm:spPr/>
      <dgm:t>
        <a:bodyPr/>
        <a:lstStyle/>
        <a:p>
          <a:endParaRPr lang="es-EC"/>
        </a:p>
      </dgm:t>
    </dgm:pt>
    <dgm:pt modelId="{2799E47C-A72F-43D4-8931-A3802911222F}" type="pres">
      <dgm:prSet presAssocID="{1087C23B-1040-4010-BB10-F3BD03106BCC}" presName="spNode" presStyleCnt="0"/>
      <dgm:spPr/>
    </dgm:pt>
    <dgm:pt modelId="{BE57A7AF-C3A4-4C9C-882D-3FED921A91FE}" type="pres">
      <dgm:prSet presAssocID="{8C4AF440-000D-4671-B708-7E6E6162E296}" presName="sibTrans" presStyleLbl="sibTrans1D1" presStyleIdx="1" presStyleCnt="5"/>
      <dgm:spPr/>
      <dgm:t>
        <a:bodyPr/>
        <a:lstStyle/>
        <a:p>
          <a:endParaRPr lang="es-EC"/>
        </a:p>
      </dgm:t>
    </dgm:pt>
    <dgm:pt modelId="{56D700E2-828C-497D-B597-DE232248D49F}" type="pres">
      <dgm:prSet presAssocID="{D7210B93-4CCE-4CA4-AFE1-A0D82D5C152B}" presName="node" presStyleLbl="node1" presStyleIdx="2" presStyleCnt="5">
        <dgm:presLayoutVars>
          <dgm:bulletEnabled val="1"/>
        </dgm:presLayoutVars>
      </dgm:prSet>
      <dgm:spPr/>
      <dgm:t>
        <a:bodyPr/>
        <a:lstStyle/>
        <a:p>
          <a:endParaRPr lang="es-EC"/>
        </a:p>
      </dgm:t>
    </dgm:pt>
    <dgm:pt modelId="{C2AD6D14-6491-45B9-8F1F-824E318F3C2C}" type="pres">
      <dgm:prSet presAssocID="{D7210B93-4CCE-4CA4-AFE1-A0D82D5C152B}" presName="spNode" presStyleCnt="0"/>
      <dgm:spPr/>
    </dgm:pt>
    <dgm:pt modelId="{C22C0AE7-498B-41D3-8C5E-3D4D7F1317D9}" type="pres">
      <dgm:prSet presAssocID="{7E8021BF-7F22-4D21-A22C-648ADD03F83B}" presName="sibTrans" presStyleLbl="sibTrans1D1" presStyleIdx="2" presStyleCnt="5"/>
      <dgm:spPr/>
      <dgm:t>
        <a:bodyPr/>
        <a:lstStyle/>
        <a:p>
          <a:endParaRPr lang="es-EC"/>
        </a:p>
      </dgm:t>
    </dgm:pt>
    <dgm:pt modelId="{D8C9F670-6816-48E9-80E3-8DAEDAC8E852}" type="pres">
      <dgm:prSet presAssocID="{56E2B470-72B5-4BD9-A3C6-8E38E80A25F5}" presName="node" presStyleLbl="node1" presStyleIdx="3" presStyleCnt="5">
        <dgm:presLayoutVars>
          <dgm:bulletEnabled val="1"/>
        </dgm:presLayoutVars>
      </dgm:prSet>
      <dgm:spPr/>
      <dgm:t>
        <a:bodyPr/>
        <a:lstStyle/>
        <a:p>
          <a:endParaRPr lang="es-EC"/>
        </a:p>
      </dgm:t>
    </dgm:pt>
    <dgm:pt modelId="{A4AF63F7-3F65-428F-B4D6-53C8AC0D5BAC}" type="pres">
      <dgm:prSet presAssocID="{56E2B470-72B5-4BD9-A3C6-8E38E80A25F5}" presName="spNode" presStyleCnt="0"/>
      <dgm:spPr/>
    </dgm:pt>
    <dgm:pt modelId="{63D6A499-4AD6-4C5C-BF0A-EE96AA561430}" type="pres">
      <dgm:prSet presAssocID="{2B8CA82E-9FE1-40B8-8C1E-38E550EA854E}" presName="sibTrans" presStyleLbl="sibTrans1D1" presStyleIdx="3" presStyleCnt="5"/>
      <dgm:spPr/>
      <dgm:t>
        <a:bodyPr/>
        <a:lstStyle/>
        <a:p>
          <a:endParaRPr lang="es-EC"/>
        </a:p>
      </dgm:t>
    </dgm:pt>
    <dgm:pt modelId="{F4CD2984-5159-4B48-8ACF-A37422453403}" type="pres">
      <dgm:prSet presAssocID="{5F23E680-9AD5-4073-B1D0-F0623A4A29A0}" presName="node" presStyleLbl="node1" presStyleIdx="4" presStyleCnt="5">
        <dgm:presLayoutVars>
          <dgm:bulletEnabled val="1"/>
        </dgm:presLayoutVars>
      </dgm:prSet>
      <dgm:spPr/>
      <dgm:t>
        <a:bodyPr/>
        <a:lstStyle/>
        <a:p>
          <a:endParaRPr lang="es-EC"/>
        </a:p>
      </dgm:t>
    </dgm:pt>
    <dgm:pt modelId="{91192F2D-6A32-4515-857B-DE40F56EB763}" type="pres">
      <dgm:prSet presAssocID="{5F23E680-9AD5-4073-B1D0-F0623A4A29A0}" presName="spNode" presStyleCnt="0"/>
      <dgm:spPr/>
    </dgm:pt>
    <dgm:pt modelId="{2BDABD63-0164-4A7A-8FB0-ED423E3B47D4}" type="pres">
      <dgm:prSet presAssocID="{2B69C919-33DB-4122-87DE-341849115BF1}" presName="sibTrans" presStyleLbl="sibTrans1D1" presStyleIdx="4" presStyleCnt="5"/>
      <dgm:spPr/>
      <dgm:t>
        <a:bodyPr/>
        <a:lstStyle/>
        <a:p>
          <a:endParaRPr lang="es-EC"/>
        </a:p>
      </dgm:t>
    </dgm:pt>
  </dgm:ptLst>
  <dgm:cxnLst>
    <dgm:cxn modelId="{A00B3FF4-8EC4-4DB5-BD65-B95BE1545939}" type="presOf" srcId="{8C4AF440-000D-4671-B708-7E6E6162E296}" destId="{BE57A7AF-C3A4-4C9C-882D-3FED921A91FE}" srcOrd="0" destOrd="0" presId="urn:microsoft.com/office/officeart/2005/8/layout/cycle5"/>
    <dgm:cxn modelId="{FEB0DBDC-09AA-4B30-B7C8-262FC7593246}" type="presOf" srcId="{1087C23B-1040-4010-BB10-F3BD03106BCC}" destId="{C1D745FF-2461-4A18-94F7-19DDE8006B17}" srcOrd="0" destOrd="0" presId="urn:microsoft.com/office/officeart/2005/8/layout/cycle5"/>
    <dgm:cxn modelId="{578219BB-C99C-48F4-9E0F-867EBEBEB7BC}" srcId="{CE083276-C8B1-41AC-A02D-890125D0E9E8}" destId="{1087C23B-1040-4010-BB10-F3BD03106BCC}" srcOrd="1" destOrd="0" parTransId="{456687F1-204C-463D-8F28-D6B50DF30D77}" sibTransId="{8C4AF440-000D-4671-B708-7E6E6162E296}"/>
    <dgm:cxn modelId="{77D5BAB0-20AA-4001-8972-72E2503E48CA}" type="presOf" srcId="{CE083276-C8B1-41AC-A02D-890125D0E9E8}" destId="{270C1C94-16ED-4356-9A37-E54B47A0547D}" srcOrd="0" destOrd="0" presId="urn:microsoft.com/office/officeart/2005/8/layout/cycle5"/>
    <dgm:cxn modelId="{DE45AB05-E9D2-485E-BA72-2747803303F6}" type="presOf" srcId="{56E2B470-72B5-4BD9-A3C6-8E38E80A25F5}" destId="{D8C9F670-6816-48E9-80E3-8DAEDAC8E852}" srcOrd="0" destOrd="0" presId="urn:microsoft.com/office/officeart/2005/8/layout/cycle5"/>
    <dgm:cxn modelId="{FA793DC0-B426-4D08-86DF-A7746F45024E}" type="presOf" srcId="{5F23E680-9AD5-4073-B1D0-F0623A4A29A0}" destId="{F4CD2984-5159-4B48-8ACF-A37422453403}" srcOrd="0" destOrd="0" presId="urn:microsoft.com/office/officeart/2005/8/layout/cycle5"/>
    <dgm:cxn modelId="{ABBF76D4-8B26-4D65-BDC3-4B04C735E7CD}" type="presOf" srcId="{2B8CA82E-9FE1-40B8-8C1E-38E550EA854E}" destId="{63D6A499-4AD6-4C5C-BF0A-EE96AA561430}" srcOrd="0" destOrd="0" presId="urn:microsoft.com/office/officeart/2005/8/layout/cycle5"/>
    <dgm:cxn modelId="{67E9F60E-6D9E-48B1-921C-68933DDE19C4}" type="presOf" srcId="{D7210B93-4CCE-4CA4-AFE1-A0D82D5C152B}" destId="{56D700E2-828C-497D-B597-DE232248D49F}" srcOrd="0" destOrd="0" presId="urn:microsoft.com/office/officeart/2005/8/layout/cycle5"/>
    <dgm:cxn modelId="{15F68140-6CBF-4652-887C-5B3AD31AF58A}" srcId="{CE083276-C8B1-41AC-A02D-890125D0E9E8}" destId="{56E2B470-72B5-4BD9-A3C6-8E38E80A25F5}" srcOrd="3" destOrd="0" parTransId="{2684E7F4-99D1-46CB-BE60-F8D9D35722ED}" sibTransId="{2B8CA82E-9FE1-40B8-8C1E-38E550EA854E}"/>
    <dgm:cxn modelId="{1C160CBA-71A6-42C7-A2BC-86CA5F6E58EE}" type="presOf" srcId="{7E8021BF-7F22-4D21-A22C-648ADD03F83B}" destId="{C22C0AE7-498B-41D3-8C5E-3D4D7F1317D9}" srcOrd="0" destOrd="0" presId="urn:microsoft.com/office/officeart/2005/8/layout/cycle5"/>
    <dgm:cxn modelId="{FE3B1AC7-746E-4879-B869-B32BE4379006}" type="presOf" srcId="{2B69C919-33DB-4122-87DE-341849115BF1}" destId="{2BDABD63-0164-4A7A-8FB0-ED423E3B47D4}" srcOrd="0" destOrd="0" presId="urn:microsoft.com/office/officeart/2005/8/layout/cycle5"/>
    <dgm:cxn modelId="{36799CA5-91D1-4B17-AE14-67E0D83AF6EF}" type="presOf" srcId="{09B956A8-BF97-4528-8C3E-627A36B1A801}" destId="{A9407164-1306-4777-BF72-8AF40E563782}" srcOrd="0" destOrd="0" presId="urn:microsoft.com/office/officeart/2005/8/layout/cycle5"/>
    <dgm:cxn modelId="{55B189F1-2823-4CB3-BDDE-7DABB3613A7D}" type="presOf" srcId="{D2FC10A2-3FAD-4019-B8CB-9C8F80631859}" destId="{808791B1-965C-4C9F-996E-A3D9B6BABD38}" srcOrd="0" destOrd="0" presId="urn:microsoft.com/office/officeart/2005/8/layout/cycle5"/>
    <dgm:cxn modelId="{6F33FF1D-FDC7-4AF1-B12D-92FCD5EC7E97}" srcId="{CE083276-C8B1-41AC-A02D-890125D0E9E8}" destId="{D2FC10A2-3FAD-4019-B8CB-9C8F80631859}" srcOrd="0" destOrd="0" parTransId="{4B6674A1-FEFE-4568-9195-0BCBFF4BA739}" sibTransId="{09B956A8-BF97-4528-8C3E-627A36B1A801}"/>
    <dgm:cxn modelId="{88AAB21E-45C4-49DB-A5DA-EF1ED222362B}" srcId="{CE083276-C8B1-41AC-A02D-890125D0E9E8}" destId="{5F23E680-9AD5-4073-B1D0-F0623A4A29A0}" srcOrd="4" destOrd="0" parTransId="{82A2D865-4627-48F3-807E-6E71D8F125F6}" sibTransId="{2B69C919-33DB-4122-87DE-341849115BF1}"/>
    <dgm:cxn modelId="{1379DF9C-4D51-46D3-AC53-6B25FA897951}" srcId="{CE083276-C8B1-41AC-A02D-890125D0E9E8}" destId="{D7210B93-4CCE-4CA4-AFE1-A0D82D5C152B}" srcOrd="2" destOrd="0" parTransId="{82BEBE04-6685-4E45-8ECC-8529BBF69E49}" sibTransId="{7E8021BF-7F22-4D21-A22C-648ADD03F83B}"/>
    <dgm:cxn modelId="{D6100D26-8A48-42E9-91C3-E0B97D489B7A}" type="presParOf" srcId="{270C1C94-16ED-4356-9A37-E54B47A0547D}" destId="{808791B1-965C-4C9F-996E-A3D9B6BABD38}" srcOrd="0" destOrd="0" presId="urn:microsoft.com/office/officeart/2005/8/layout/cycle5"/>
    <dgm:cxn modelId="{2334BB77-08BC-4073-AF48-4AB9D4CF191D}" type="presParOf" srcId="{270C1C94-16ED-4356-9A37-E54B47A0547D}" destId="{E7BE19B4-312B-4069-BCA5-1D0008F24B54}" srcOrd="1" destOrd="0" presId="urn:microsoft.com/office/officeart/2005/8/layout/cycle5"/>
    <dgm:cxn modelId="{8BA33B9F-7F4A-44DA-85B9-71DDDA44CDDA}" type="presParOf" srcId="{270C1C94-16ED-4356-9A37-E54B47A0547D}" destId="{A9407164-1306-4777-BF72-8AF40E563782}" srcOrd="2" destOrd="0" presId="urn:microsoft.com/office/officeart/2005/8/layout/cycle5"/>
    <dgm:cxn modelId="{DDDE4135-0528-4A45-BBA4-C97D88ED1B6F}" type="presParOf" srcId="{270C1C94-16ED-4356-9A37-E54B47A0547D}" destId="{C1D745FF-2461-4A18-94F7-19DDE8006B17}" srcOrd="3" destOrd="0" presId="urn:microsoft.com/office/officeart/2005/8/layout/cycle5"/>
    <dgm:cxn modelId="{EAA6BEC8-EFE2-45C6-8DCA-522831E3D1DB}" type="presParOf" srcId="{270C1C94-16ED-4356-9A37-E54B47A0547D}" destId="{2799E47C-A72F-43D4-8931-A3802911222F}" srcOrd="4" destOrd="0" presId="urn:microsoft.com/office/officeart/2005/8/layout/cycle5"/>
    <dgm:cxn modelId="{8AF02B16-6FD3-423B-812D-029FA6282006}" type="presParOf" srcId="{270C1C94-16ED-4356-9A37-E54B47A0547D}" destId="{BE57A7AF-C3A4-4C9C-882D-3FED921A91FE}" srcOrd="5" destOrd="0" presId="urn:microsoft.com/office/officeart/2005/8/layout/cycle5"/>
    <dgm:cxn modelId="{2469CE2B-63A4-49A7-B1EA-8150BB6766A4}" type="presParOf" srcId="{270C1C94-16ED-4356-9A37-E54B47A0547D}" destId="{56D700E2-828C-497D-B597-DE232248D49F}" srcOrd="6" destOrd="0" presId="urn:microsoft.com/office/officeart/2005/8/layout/cycle5"/>
    <dgm:cxn modelId="{E7FEA409-C20E-4CD6-93C4-9ADCA63B006B}" type="presParOf" srcId="{270C1C94-16ED-4356-9A37-E54B47A0547D}" destId="{C2AD6D14-6491-45B9-8F1F-824E318F3C2C}" srcOrd="7" destOrd="0" presId="urn:microsoft.com/office/officeart/2005/8/layout/cycle5"/>
    <dgm:cxn modelId="{3F3617E5-3B42-453B-912A-0BCE6EBB848C}" type="presParOf" srcId="{270C1C94-16ED-4356-9A37-E54B47A0547D}" destId="{C22C0AE7-498B-41D3-8C5E-3D4D7F1317D9}" srcOrd="8" destOrd="0" presId="urn:microsoft.com/office/officeart/2005/8/layout/cycle5"/>
    <dgm:cxn modelId="{8B6C55F3-66C7-4E97-986C-CACB1FFCE9E3}" type="presParOf" srcId="{270C1C94-16ED-4356-9A37-E54B47A0547D}" destId="{D8C9F670-6816-48E9-80E3-8DAEDAC8E852}" srcOrd="9" destOrd="0" presId="urn:microsoft.com/office/officeart/2005/8/layout/cycle5"/>
    <dgm:cxn modelId="{A7F9B5B9-6562-4B84-97ED-074E71D76E7E}" type="presParOf" srcId="{270C1C94-16ED-4356-9A37-E54B47A0547D}" destId="{A4AF63F7-3F65-428F-B4D6-53C8AC0D5BAC}" srcOrd="10" destOrd="0" presId="urn:microsoft.com/office/officeart/2005/8/layout/cycle5"/>
    <dgm:cxn modelId="{B8C7AA5B-14C3-4D94-A366-64F1FB5A5130}" type="presParOf" srcId="{270C1C94-16ED-4356-9A37-E54B47A0547D}" destId="{63D6A499-4AD6-4C5C-BF0A-EE96AA561430}" srcOrd="11" destOrd="0" presId="urn:microsoft.com/office/officeart/2005/8/layout/cycle5"/>
    <dgm:cxn modelId="{A9BBE1E7-537B-435F-9727-C213F3788B6B}" type="presParOf" srcId="{270C1C94-16ED-4356-9A37-E54B47A0547D}" destId="{F4CD2984-5159-4B48-8ACF-A37422453403}" srcOrd="12" destOrd="0" presId="urn:microsoft.com/office/officeart/2005/8/layout/cycle5"/>
    <dgm:cxn modelId="{A5129755-7370-44DB-87B8-ED2F904EE947}" type="presParOf" srcId="{270C1C94-16ED-4356-9A37-E54B47A0547D}" destId="{91192F2D-6A32-4515-857B-DE40F56EB763}" srcOrd="13" destOrd="0" presId="urn:microsoft.com/office/officeart/2005/8/layout/cycle5"/>
    <dgm:cxn modelId="{35362C8F-E30A-40E5-A3AE-13014ADFF693}" type="presParOf" srcId="{270C1C94-16ED-4356-9A37-E54B47A0547D}" destId="{2BDABD63-0164-4A7A-8FB0-ED423E3B47D4}"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16369D-30F4-4E31-A68D-78F13A04687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s-EC"/>
        </a:p>
      </dgm:t>
    </dgm:pt>
    <dgm:pt modelId="{F89F60E2-BD1E-48D4-A1CA-29E46848BB67}">
      <dgm:prSet phldrT="[Texto]"/>
      <dgm:spPr/>
      <dgm:t>
        <a:bodyPr/>
        <a:lstStyle/>
        <a:p>
          <a:r>
            <a:rPr lang="es-EC" dirty="0" smtClean="0"/>
            <a:t>Agregan componentes de valoración </a:t>
          </a:r>
          <a:endParaRPr lang="es-EC" dirty="0"/>
        </a:p>
      </dgm:t>
    </dgm:pt>
    <dgm:pt modelId="{A07B135A-BD71-4DCE-8A59-A2622DFBC748}" type="parTrans" cxnId="{7B43D73D-2E47-4725-8E90-3FF1258B59C7}">
      <dgm:prSet/>
      <dgm:spPr/>
      <dgm:t>
        <a:bodyPr/>
        <a:lstStyle/>
        <a:p>
          <a:endParaRPr lang="es-EC"/>
        </a:p>
      </dgm:t>
    </dgm:pt>
    <dgm:pt modelId="{6ABCD195-F86D-4233-B092-93D508758A05}" type="sibTrans" cxnId="{7B43D73D-2E47-4725-8E90-3FF1258B59C7}">
      <dgm:prSet/>
      <dgm:spPr/>
      <dgm:t>
        <a:bodyPr/>
        <a:lstStyle/>
        <a:p>
          <a:endParaRPr lang="es-EC"/>
        </a:p>
      </dgm:t>
    </dgm:pt>
    <dgm:pt modelId="{6577557F-32C8-4641-962C-9A02733CB3B9}">
      <dgm:prSet phldrT="[Texto]"/>
      <dgm:spPr/>
      <dgm:t>
        <a:bodyPr/>
        <a:lstStyle/>
        <a:p>
          <a:r>
            <a:rPr lang="es-EC" dirty="0" smtClean="0"/>
            <a:t>Estáticos y Dinámicos </a:t>
          </a:r>
          <a:endParaRPr lang="es-EC" dirty="0"/>
        </a:p>
      </dgm:t>
    </dgm:pt>
    <dgm:pt modelId="{F58FA465-6DFA-499A-8CD0-D1B59EC3B655}" type="parTrans" cxnId="{89A00AFA-DE9A-4BE1-A541-49DAE9BE5F7B}">
      <dgm:prSet/>
      <dgm:spPr/>
      <dgm:t>
        <a:bodyPr/>
        <a:lstStyle/>
        <a:p>
          <a:endParaRPr lang="es-EC"/>
        </a:p>
      </dgm:t>
    </dgm:pt>
    <dgm:pt modelId="{B5DF3F42-FE29-4FD2-B382-B68A20846D7F}" type="sibTrans" cxnId="{89A00AFA-DE9A-4BE1-A541-49DAE9BE5F7B}">
      <dgm:prSet/>
      <dgm:spPr/>
      <dgm:t>
        <a:bodyPr/>
        <a:lstStyle/>
        <a:p>
          <a:endParaRPr lang="es-EC"/>
        </a:p>
      </dgm:t>
    </dgm:pt>
    <dgm:pt modelId="{6F0FFA11-6EE0-4263-AECB-7709D39157A4}">
      <dgm:prSet phldrT="[Texto]"/>
      <dgm:spPr/>
      <dgm:t>
        <a:bodyPr/>
        <a:lstStyle/>
        <a:p>
          <a:r>
            <a:rPr lang="es-EC" dirty="0" smtClean="0"/>
            <a:t>Considera que de acuerdo  a la rentabilidad de la empresa</a:t>
          </a:r>
          <a:endParaRPr lang="es-EC" dirty="0"/>
        </a:p>
      </dgm:t>
    </dgm:pt>
    <dgm:pt modelId="{D6EE247F-3D53-438D-ABC5-2C0FE50912A0}" type="parTrans" cxnId="{FE5272A5-1BD6-4219-809C-E42F376BA420}">
      <dgm:prSet/>
      <dgm:spPr/>
      <dgm:t>
        <a:bodyPr/>
        <a:lstStyle/>
        <a:p>
          <a:endParaRPr lang="es-EC"/>
        </a:p>
      </dgm:t>
    </dgm:pt>
    <dgm:pt modelId="{DFC53DB1-DF86-4F07-9ACE-9ADDC7036010}" type="sibTrans" cxnId="{FE5272A5-1BD6-4219-809C-E42F376BA420}">
      <dgm:prSet/>
      <dgm:spPr/>
      <dgm:t>
        <a:bodyPr/>
        <a:lstStyle/>
        <a:p>
          <a:endParaRPr lang="es-EC"/>
        </a:p>
      </dgm:t>
    </dgm:pt>
    <dgm:pt modelId="{809A8613-141F-4975-B275-23D622928ADB}">
      <dgm:prSet phldrT="[Texto]"/>
      <dgm:spPr/>
      <dgm:t>
        <a:bodyPr/>
        <a:lstStyle/>
        <a:p>
          <a:r>
            <a:rPr lang="es-EC" dirty="0" smtClean="0"/>
            <a:t>se añade su valor sustancial</a:t>
          </a:r>
          <a:endParaRPr lang="es-EC" dirty="0"/>
        </a:p>
      </dgm:t>
    </dgm:pt>
    <dgm:pt modelId="{D341E2C4-B88D-4F7F-8469-44E924673368}" type="parTrans" cxnId="{71349689-CC51-4F95-8ADA-CC4EF780547B}">
      <dgm:prSet/>
      <dgm:spPr/>
      <dgm:t>
        <a:bodyPr/>
        <a:lstStyle/>
        <a:p>
          <a:endParaRPr lang="es-EC"/>
        </a:p>
      </dgm:t>
    </dgm:pt>
    <dgm:pt modelId="{EE71ED98-0BD0-4D7D-AE3F-2AE6F5C6A4AE}" type="sibTrans" cxnId="{71349689-CC51-4F95-8ADA-CC4EF780547B}">
      <dgm:prSet/>
      <dgm:spPr/>
      <dgm:t>
        <a:bodyPr/>
        <a:lstStyle/>
        <a:p>
          <a:endParaRPr lang="es-EC"/>
        </a:p>
      </dgm:t>
    </dgm:pt>
    <dgm:pt modelId="{7C97B9F1-9956-4509-A726-FFEFF7B6E776}" type="pres">
      <dgm:prSet presAssocID="{9A16369D-30F4-4E31-A68D-78F13A04687B}" presName="rootnode" presStyleCnt="0">
        <dgm:presLayoutVars>
          <dgm:chMax/>
          <dgm:chPref/>
          <dgm:dir/>
          <dgm:animLvl val="lvl"/>
        </dgm:presLayoutVars>
      </dgm:prSet>
      <dgm:spPr/>
      <dgm:t>
        <a:bodyPr/>
        <a:lstStyle/>
        <a:p>
          <a:endParaRPr lang="es-EC"/>
        </a:p>
      </dgm:t>
    </dgm:pt>
    <dgm:pt modelId="{28775532-923C-4590-A9FD-61A2A00A2D20}" type="pres">
      <dgm:prSet presAssocID="{F89F60E2-BD1E-48D4-A1CA-29E46848BB67}" presName="composite" presStyleCnt="0"/>
      <dgm:spPr/>
    </dgm:pt>
    <dgm:pt modelId="{EF1858F3-3A82-4148-8233-A8BFB23C2941}" type="pres">
      <dgm:prSet presAssocID="{F89F60E2-BD1E-48D4-A1CA-29E46848BB67}" presName="LShape" presStyleLbl="alignNode1" presStyleIdx="0" presStyleCnt="7"/>
      <dgm:spPr/>
    </dgm:pt>
    <dgm:pt modelId="{5E8E6F4A-6223-4142-80C7-5C2C20ABA91A}" type="pres">
      <dgm:prSet presAssocID="{F89F60E2-BD1E-48D4-A1CA-29E46848BB67}" presName="ParentText" presStyleLbl="revTx" presStyleIdx="0" presStyleCnt="4">
        <dgm:presLayoutVars>
          <dgm:chMax val="0"/>
          <dgm:chPref val="0"/>
          <dgm:bulletEnabled val="1"/>
        </dgm:presLayoutVars>
      </dgm:prSet>
      <dgm:spPr/>
      <dgm:t>
        <a:bodyPr/>
        <a:lstStyle/>
        <a:p>
          <a:endParaRPr lang="es-EC"/>
        </a:p>
      </dgm:t>
    </dgm:pt>
    <dgm:pt modelId="{35AF27F4-D9E9-4A80-99E0-71329CF3C4F7}" type="pres">
      <dgm:prSet presAssocID="{F89F60E2-BD1E-48D4-A1CA-29E46848BB67}" presName="Triangle" presStyleLbl="alignNode1" presStyleIdx="1" presStyleCnt="7"/>
      <dgm:spPr/>
    </dgm:pt>
    <dgm:pt modelId="{A91F4E99-5DFD-4554-8063-8C5D58B7DDF5}" type="pres">
      <dgm:prSet presAssocID="{6ABCD195-F86D-4233-B092-93D508758A05}" presName="sibTrans" presStyleCnt="0"/>
      <dgm:spPr/>
    </dgm:pt>
    <dgm:pt modelId="{5DB73A2B-2D21-4EFA-9F50-0FC31A944810}" type="pres">
      <dgm:prSet presAssocID="{6ABCD195-F86D-4233-B092-93D508758A05}" presName="space" presStyleCnt="0"/>
      <dgm:spPr/>
    </dgm:pt>
    <dgm:pt modelId="{64B4517D-B596-4223-98EC-B44399660902}" type="pres">
      <dgm:prSet presAssocID="{6577557F-32C8-4641-962C-9A02733CB3B9}" presName="composite" presStyleCnt="0"/>
      <dgm:spPr/>
    </dgm:pt>
    <dgm:pt modelId="{2A3A1083-3262-4FF3-974E-A7356FC30149}" type="pres">
      <dgm:prSet presAssocID="{6577557F-32C8-4641-962C-9A02733CB3B9}" presName="LShape" presStyleLbl="alignNode1" presStyleIdx="2" presStyleCnt="7"/>
      <dgm:spPr/>
    </dgm:pt>
    <dgm:pt modelId="{8BD5D4CF-B188-4C39-8DDD-53300513C3D1}" type="pres">
      <dgm:prSet presAssocID="{6577557F-32C8-4641-962C-9A02733CB3B9}" presName="ParentText" presStyleLbl="revTx" presStyleIdx="1" presStyleCnt="4">
        <dgm:presLayoutVars>
          <dgm:chMax val="0"/>
          <dgm:chPref val="0"/>
          <dgm:bulletEnabled val="1"/>
        </dgm:presLayoutVars>
      </dgm:prSet>
      <dgm:spPr/>
      <dgm:t>
        <a:bodyPr/>
        <a:lstStyle/>
        <a:p>
          <a:endParaRPr lang="es-EC"/>
        </a:p>
      </dgm:t>
    </dgm:pt>
    <dgm:pt modelId="{3118E2B7-CFD3-44D7-A952-C9933563DEC0}" type="pres">
      <dgm:prSet presAssocID="{6577557F-32C8-4641-962C-9A02733CB3B9}" presName="Triangle" presStyleLbl="alignNode1" presStyleIdx="3" presStyleCnt="7"/>
      <dgm:spPr/>
    </dgm:pt>
    <dgm:pt modelId="{800022C4-92E5-4E21-B16F-CC799E41BD2E}" type="pres">
      <dgm:prSet presAssocID="{B5DF3F42-FE29-4FD2-B382-B68A20846D7F}" presName="sibTrans" presStyleCnt="0"/>
      <dgm:spPr/>
    </dgm:pt>
    <dgm:pt modelId="{8873A6B1-6BC3-4CC6-928A-6B463C185F8E}" type="pres">
      <dgm:prSet presAssocID="{B5DF3F42-FE29-4FD2-B382-B68A20846D7F}" presName="space" presStyleCnt="0"/>
      <dgm:spPr/>
    </dgm:pt>
    <dgm:pt modelId="{8E5ED905-D3F9-469C-8927-862DD0C3A61A}" type="pres">
      <dgm:prSet presAssocID="{6F0FFA11-6EE0-4263-AECB-7709D39157A4}" presName="composite" presStyleCnt="0"/>
      <dgm:spPr/>
    </dgm:pt>
    <dgm:pt modelId="{86B8CD55-D5C8-4899-BF55-9F18C0A58261}" type="pres">
      <dgm:prSet presAssocID="{6F0FFA11-6EE0-4263-AECB-7709D39157A4}" presName="LShape" presStyleLbl="alignNode1" presStyleIdx="4" presStyleCnt="7"/>
      <dgm:spPr/>
    </dgm:pt>
    <dgm:pt modelId="{E2EC60F1-4846-4AC3-B5C1-03A2EED1BBC4}" type="pres">
      <dgm:prSet presAssocID="{6F0FFA11-6EE0-4263-AECB-7709D39157A4}" presName="ParentText" presStyleLbl="revTx" presStyleIdx="2" presStyleCnt="4">
        <dgm:presLayoutVars>
          <dgm:chMax val="0"/>
          <dgm:chPref val="0"/>
          <dgm:bulletEnabled val="1"/>
        </dgm:presLayoutVars>
      </dgm:prSet>
      <dgm:spPr/>
      <dgm:t>
        <a:bodyPr/>
        <a:lstStyle/>
        <a:p>
          <a:endParaRPr lang="es-EC"/>
        </a:p>
      </dgm:t>
    </dgm:pt>
    <dgm:pt modelId="{BC60EBD0-F44E-4997-AF44-B183B35A8DFB}" type="pres">
      <dgm:prSet presAssocID="{6F0FFA11-6EE0-4263-AECB-7709D39157A4}" presName="Triangle" presStyleLbl="alignNode1" presStyleIdx="5" presStyleCnt="7"/>
      <dgm:spPr/>
    </dgm:pt>
    <dgm:pt modelId="{CCC17F5E-66EC-429B-BC45-0722674B303C}" type="pres">
      <dgm:prSet presAssocID="{DFC53DB1-DF86-4F07-9ACE-9ADDC7036010}" presName="sibTrans" presStyleCnt="0"/>
      <dgm:spPr/>
    </dgm:pt>
    <dgm:pt modelId="{5AEEC7B4-EAF6-4679-ACD2-CDD36F76BEEE}" type="pres">
      <dgm:prSet presAssocID="{DFC53DB1-DF86-4F07-9ACE-9ADDC7036010}" presName="space" presStyleCnt="0"/>
      <dgm:spPr/>
    </dgm:pt>
    <dgm:pt modelId="{B32BD556-E8BA-44FB-8C0A-7031D1A73A13}" type="pres">
      <dgm:prSet presAssocID="{809A8613-141F-4975-B275-23D622928ADB}" presName="composite" presStyleCnt="0"/>
      <dgm:spPr/>
    </dgm:pt>
    <dgm:pt modelId="{A828C1EF-01CF-4402-AFCE-FBA2DF0E1354}" type="pres">
      <dgm:prSet presAssocID="{809A8613-141F-4975-B275-23D622928ADB}" presName="LShape" presStyleLbl="alignNode1" presStyleIdx="6" presStyleCnt="7"/>
      <dgm:spPr/>
    </dgm:pt>
    <dgm:pt modelId="{6B7655D4-A438-4CE0-BED0-559833F19346}" type="pres">
      <dgm:prSet presAssocID="{809A8613-141F-4975-B275-23D622928ADB}" presName="ParentText" presStyleLbl="revTx" presStyleIdx="3" presStyleCnt="4">
        <dgm:presLayoutVars>
          <dgm:chMax val="0"/>
          <dgm:chPref val="0"/>
          <dgm:bulletEnabled val="1"/>
        </dgm:presLayoutVars>
      </dgm:prSet>
      <dgm:spPr/>
      <dgm:t>
        <a:bodyPr/>
        <a:lstStyle/>
        <a:p>
          <a:endParaRPr lang="es-EC"/>
        </a:p>
      </dgm:t>
    </dgm:pt>
  </dgm:ptLst>
  <dgm:cxnLst>
    <dgm:cxn modelId="{71349689-CC51-4F95-8ADA-CC4EF780547B}" srcId="{9A16369D-30F4-4E31-A68D-78F13A04687B}" destId="{809A8613-141F-4975-B275-23D622928ADB}" srcOrd="3" destOrd="0" parTransId="{D341E2C4-B88D-4F7F-8469-44E924673368}" sibTransId="{EE71ED98-0BD0-4D7D-AE3F-2AE6F5C6A4AE}"/>
    <dgm:cxn modelId="{174B96C6-F2F9-42C6-A7BE-E3F218E442AE}" type="presOf" srcId="{F89F60E2-BD1E-48D4-A1CA-29E46848BB67}" destId="{5E8E6F4A-6223-4142-80C7-5C2C20ABA91A}" srcOrd="0" destOrd="0" presId="urn:microsoft.com/office/officeart/2009/3/layout/StepUpProcess"/>
    <dgm:cxn modelId="{89A00AFA-DE9A-4BE1-A541-49DAE9BE5F7B}" srcId="{9A16369D-30F4-4E31-A68D-78F13A04687B}" destId="{6577557F-32C8-4641-962C-9A02733CB3B9}" srcOrd="1" destOrd="0" parTransId="{F58FA465-6DFA-499A-8CD0-D1B59EC3B655}" sibTransId="{B5DF3F42-FE29-4FD2-B382-B68A20846D7F}"/>
    <dgm:cxn modelId="{7B43D73D-2E47-4725-8E90-3FF1258B59C7}" srcId="{9A16369D-30F4-4E31-A68D-78F13A04687B}" destId="{F89F60E2-BD1E-48D4-A1CA-29E46848BB67}" srcOrd="0" destOrd="0" parTransId="{A07B135A-BD71-4DCE-8A59-A2622DFBC748}" sibTransId="{6ABCD195-F86D-4233-B092-93D508758A05}"/>
    <dgm:cxn modelId="{261625EE-974C-41C1-B920-42EBE3125071}" type="presOf" srcId="{809A8613-141F-4975-B275-23D622928ADB}" destId="{6B7655D4-A438-4CE0-BED0-559833F19346}" srcOrd="0" destOrd="0" presId="urn:microsoft.com/office/officeart/2009/3/layout/StepUpProcess"/>
    <dgm:cxn modelId="{EEEBA4D4-748A-4F9A-AE5D-F4BC038D0383}" type="presOf" srcId="{9A16369D-30F4-4E31-A68D-78F13A04687B}" destId="{7C97B9F1-9956-4509-A726-FFEFF7B6E776}" srcOrd="0" destOrd="0" presId="urn:microsoft.com/office/officeart/2009/3/layout/StepUpProcess"/>
    <dgm:cxn modelId="{FE5272A5-1BD6-4219-809C-E42F376BA420}" srcId="{9A16369D-30F4-4E31-A68D-78F13A04687B}" destId="{6F0FFA11-6EE0-4263-AECB-7709D39157A4}" srcOrd="2" destOrd="0" parTransId="{D6EE247F-3D53-438D-ABC5-2C0FE50912A0}" sibTransId="{DFC53DB1-DF86-4F07-9ACE-9ADDC7036010}"/>
    <dgm:cxn modelId="{9230E286-4707-4630-9095-8CE123E363AE}" type="presOf" srcId="{6577557F-32C8-4641-962C-9A02733CB3B9}" destId="{8BD5D4CF-B188-4C39-8DDD-53300513C3D1}" srcOrd="0" destOrd="0" presId="urn:microsoft.com/office/officeart/2009/3/layout/StepUpProcess"/>
    <dgm:cxn modelId="{A8CBC035-B396-4BC0-A524-545B0E59975B}" type="presOf" srcId="{6F0FFA11-6EE0-4263-AECB-7709D39157A4}" destId="{E2EC60F1-4846-4AC3-B5C1-03A2EED1BBC4}" srcOrd="0" destOrd="0" presId="urn:microsoft.com/office/officeart/2009/3/layout/StepUpProcess"/>
    <dgm:cxn modelId="{93303FA0-EA27-4A9B-B5FC-DD6FD464B6F6}" type="presParOf" srcId="{7C97B9F1-9956-4509-A726-FFEFF7B6E776}" destId="{28775532-923C-4590-A9FD-61A2A00A2D20}" srcOrd="0" destOrd="0" presId="urn:microsoft.com/office/officeart/2009/3/layout/StepUpProcess"/>
    <dgm:cxn modelId="{7E5990E8-19A9-48D5-80B6-77C4048C6606}" type="presParOf" srcId="{28775532-923C-4590-A9FD-61A2A00A2D20}" destId="{EF1858F3-3A82-4148-8233-A8BFB23C2941}" srcOrd="0" destOrd="0" presId="urn:microsoft.com/office/officeart/2009/3/layout/StepUpProcess"/>
    <dgm:cxn modelId="{FDA60130-F578-4FF0-A24D-56192F40D941}" type="presParOf" srcId="{28775532-923C-4590-A9FD-61A2A00A2D20}" destId="{5E8E6F4A-6223-4142-80C7-5C2C20ABA91A}" srcOrd="1" destOrd="0" presId="urn:microsoft.com/office/officeart/2009/3/layout/StepUpProcess"/>
    <dgm:cxn modelId="{A458A064-B731-416A-96C8-683A326AE131}" type="presParOf" srcId="{28775532-923C-4590-A9FD-61A2A00A2D20}" destId="{35AF27F4-D9E9-4A80-99E0-71329CF3C4F7}" srcOrd="2" destOrd="0" presId="urn:microsoft.com/office/officeart/2009/3/layout/StepUpProcess"/>
    <dgm:cxn modelId="{6BF0E66D-2A4D-4085-9827-82C735734499}" type="presParOf" srcId="{7C97B9F1-9956-4509-A726-FFEFF7B6E776}" destId="{A91F4E99-5DFD-4554-8063-8C5D58B7DDF5}" srcOrd="1" destOrd="0" presId="urn:microsoft.com/office/officeart/2009/3/layout/StepUpProcess"/>
    <dgm:cxn modelId="{8E40C6D5-4CEE-4ECE-97FF-6BF03C533463}" type="presParOf" srcId="{A91F4E99-5DFD-4554-8063-8C5D58B7DDF5}" destId="{5DB73A2B-2D21-4EFA-9F50-0FC31A944810}" srcOrd="0" destOrd="0" presId="urn:microsoft.com/office/officeart/2009/3/layout/StepUpProcess"/>
    <dgm:cxn modelId="{AB141D7F-BA13-477F-9706-3DAA9405DBE1}" type="presParOf" srcId="{7C97B9F1-9956-4509-A726-FFEFF7B6E776}" destId="{64B4517D-B596-4223-98EC-B44399660902}" srcOrd="2" destOrd="0" presId="urn:microsoft.com/office/officeart/2009/3/layout/StepUpProcess"/>
    <dgm:cxn modelId="{3A9F92F4-CE7A-4788-9266-3CAFD2201556}" type="presParOf" srcId="{64B4517D-B596-4223-98EC-B44399660902}" destId="{2A3A1083-3262-4FF3-974E-A7356FC30149}" srcOrd="0" destOrd="0" presId="urn:microsoft.com/office/officeart/2009/3/layout/StepUpProcess"/>
    <dgm:cxn modelId="{C929F0AC-1B6D-4D8C-B882-8832E7A05FA6}" type="presParOf" srcId="{64B4517D-B596-4223-98EC-B44399660902}" destId="{8BD5D4CF-B188-4C39-8DDD-53300513C3D1}" srcOrd="1" destOrd="0" presId="urn:microsoft.com/office/officeart/2009/3/layout/StepUpProcess"/>
    <dgm:cxn modelId="{B4B6642E-38E7-4177-8FF4-39569D46F26D}" type="presParOf" srcId="{64B4517D-B596-4223-98EC-B44399660902}" destId="{3118E2B7-CFD3-44D7-A952-C9933563DEC0}" srcOrd="2" destOrd="0" presId="urn:microsoft.com/office/officeart/2009/3/layout/StepUpProcess"/>
    <dgm:cxn modelId="{0BB4BE3C-7227-4FD4-AEE5-853EE741F8A4}" type="presParOf" srcId="{7C97B9F1-9956-4509-A726-FFEFF7B6E776}" destId="{800022C4-92E5-4E21-B16F-CC799E41BD2E}" srcOrd="3" destOrd="0" presId="urn:microsoft.com/office/officeart/2009/3/layout/StepUpProcess"/>
    <dgm:cxn modelId="{259726B2-23AC-401A-94C6-A88BEA8889D6}" type="presParOf" srcId="{800022C4-92E5-4E21-B16F-CC799E41BD2E}" destId="{8873A6B1-6BC3-4CC6-928A-6B463C185F8E}" srcOrd="0" destOrd="0" presId="urn:microsoft.com/office/officeart/2009/3/layout/StepUpProcess"/>
    <dgm:cxn modelId="{B9B440D4-0490-43F6-A151-F25B14445A84}" type="presParOf" srcId="{7C97B9F1-9956-4509-A726-FFEFF7B6E776}" destId="{8E5ED905-D3F9-469C-8927-862DD0C3A61A}" srcOrd="4" destOrd="0" presId="urn:microsoft.com/office/officeart/2009/3/layout/StepUpProcess"/>
    <dgm:cxn modelId="{83ABA945-4208-4432-B06A-934B0BA9C38B}" type="presParOf" srcId="{8E5ED905-D3F9-469C-8927-862DD0C3A61A}" destId="{86B8CD55-D5C8-4899-BF55-9F18C0A58261}" srcOrd="0" destOrd="0" presId="urn:microsoft.com/office/officeart/2009/3/layout/StepUpProcess"/>
    <dgm:cxn modelId="{E4B4C935-44F6-42B7-ADCB-99CD1F6F02B7}" type="presParOf" srcId="{8E5ED905-D3F9-469C-8927-862DD0C3A61A}" destId="{E2EC60F1-4846-4AC3-B5C1-03A2EED1BBC4}" srcOrd="1" destOrd="0" presId="urn:microsoft.com/office/officeart/2009/3/layout/StepUpProcess"/>
    <dgm:cxn modelId="{DEBC0BA1-5387-481F-AE18-426ABFBDEE3D}" type="presParOf" srcId="{8E5ED905-D3F9-469C-8927-862DD0C3A61A}" destId="{BC60EBD0-F44E-4997-AF44-B183B35A8DFB}" srcOrd="2" destOrd="0" presId="urn:microsoft.com/office/officeart/2009/3/layout/StepUpProcess"/>
    <dgm:cxn modelId="{D9CB417A-9DE2-41BC-8B2C-69633417D737}" type="presParOf" srcId="{7C97B9F1-9956-4509-A726-FFEFF7B6E776}" destId="{CCC17F5E-66EC-429B-BC45-0722674B303C}" srcOrd="5" destOrd="0" presId="urn:microsoft.com/office/officeart/2009/3/layout/StepUpProcess"/>
    <dgm:cxn modelId="{AB8CDA94-BA58-4D84-9DD6-9A993197A37C}" type="presParOf" srcId="{CCC17F5E-66EC-429B-BC45-0722674B303C}" destId="{5AEEC7B4-EAF6-4679-ACD2-CDD36F76BEEE}" srcOrd="0" destOrd="0" presId="urn:microsoft.com/office/officeart/2009/3/layout/StepUpProcess"/>
    <dgm:cxn modelId="{A13C75C6-F19D-4BE6-AC06-6688686E3066}" type="presParOf" srcId="{7C97B9F1-9956-4509-A726-FFEFF7B6E776}" destId="{B32BD556-E8BA-44FB-8C0A-7031D1A73A13}" srcOrd="6" destOrd="0" presId="urn:microsoft.com/office/officeart/2009/3/layout/StepUpProcess"/>
    <dgm:cxn modelId="{CD13C9BD-F246-453B-881A-39B670C8DC27}" type="presParOf" srcId="{B32BD556-E8BA-44FB-8C0A-7031D1A73A13}" destId="{A828C1EF-01CF-4402-AFCE-FBA2DF0E1354}" srcOrd="0" destOrd="0" presId="urn:microsoft.com/office/officeart/2009/3/layout/StepUpProcess"/>
    <dgm:cxn modelId="{8BFCB454-86BC-4EB2-9D05-06AB2183B45F}" type="presParOf" srcId="{B32BD556-E8BA-44FB-8C0A-7031D1A73A13}" destId="{6B7655D4-A438-4CE0-BED0-559833F19346}"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F5F049-E20E-4B9A-8F4A-A9940E1CF2D0}"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s-EC"/>
        </a:p>
      </dgm:t>
    </dgm:pt>
    <dgm:pt modelId="{F3ED982C-D8B6-4652-A953-06DD54E76717}">
      <dgm:prSet phldrT="[Texto]"/>
      <dgm:spPr/>
      <dgm:t>
        <a:bodyPr/>
        <a:lstStyle/>
        <a:p>
          <a:r>
            <a:rPr lang="es-EC" dirty="0" smtClean="0"/>
            <a:t>Magaly Emperatriz </a:t>
          </a:r>
          <a:r>
            <a:rPr lang="es-EC" dirty="0" err="1" smtClean="0"/>
            <a:t>Caruajulca</a:t>
          </a:r>
          <a:r>
            <a:rPr lang="es-EC" dirty="0" smtClean="0"/>
            <a:t> Sánchez</a:t>
          </a:r>
          <a:endParaRPr lang="es-EC" dirty="0"/>
        </a:p>
      </dgm:t>
    </dgm:pt>
    <dgm:pt modelId="{97080CA7-9F55-47C9-81BA-92CC49F6BAD9}" type="parTrans" cxnId="{221BD47B-9E2A-443B-AEA5-546E7641C3BC}">
      <dgm:prSet/>
      <dgm:spPr/>
      <dgm:t>
        <a:bodyPr/>
        <a:lstStyle/>
        <a:p>
          <a:endParaRPr lang="es-EC"/>
        </a:p>
      </dgm:t>
    </dgm:pt>
    <dgm:pt modelId="{E3176FB4-E2E7-4D16-B42D-2CCE4CAF745F}" type="sibTrans" cxnId="{221BD47B-9E2A-443B-AEA5-546E7641C3BC}">
      <dgm:prSet/>
      <dgm:spPr/>
      <dgm:t>
        <a:bodyPr/>
        <a:lstStyle/>
        <a:p>
          <a:endParaRPr lang="es-EC"/>
        </a:p>
      </dgm:t>
    </dgm:pt>
    <dgm:pt modelId="{02AF7784-3EC6-4950-9C27-E7D3F0D1FC2D}">
      <dgm:prSet phldrT="[Texto]"/>
      <dgm:spPr/>
      <dgm:t>
        <a:bodyPr/>
        <a:lstStyle/>
        <a:p>
          <a:r>
            <a:rPr lang="es-EC" dirty="0" smtClean="0"/>
            <a:t>El proceso de valorización de empresas</a:t>
          </a:r>
          <a:endParaRPr lang="es-EC" dirty="0"/>
        </a:p>
      </dgm:t>
    </dgm:pt>
    <dgm:pt modelId="{93E37795-0922-49B5-AA14-F767A86601EE}" type="parTrans" cxnId="{19BCFA27-87F3-4911-97AC-B890C4883F3A}">
      <dgm:prSet/>
      <dgm:spPr/>
      <dgm:t>
        <a:bodyPr/>
        <a:lstStyle/>
        <a:p>
          <a:endParaRPr lang="es-EC"/>
        </a:p>
      </dgm:t>
    </dgm:pt>
    <dgm:pt modelId="{CDF4BAB5-22AE-4966-BCB1-05DA5CFC8337}" type="sibTrans" cxnId="{19BCFA27-87F3-4911-97AC-B890C4883F3A}">
      <dgm:prSet/>
      <dgm:spPr/>
      <dgm:t>
        <a:bodyPr/>
        <a:lstStyle/>
        <a:p>
          <a:endParaRPr lang="es-EC"/>
        </a:p>
      </dgm:t>
    </dgm:pt>
    <dgm:pt modelId="{C6F26660-7D1B-4084-8C96-C36A4D10AD66}">
      <dgm:prSet phldrT="[Texto]"/>
      <dgm:spPr/>
      <dgm:t>
        <a:bodyPr/>
        <a:lstStyle/>
        <a:p>
          <a:r>
            <a:rPr lang="es-EC" dirty="0" smtClean="0"/>
            <a:t>*Valor Sustancial</a:t>
          </a:r>
        </a:p>
        <a:p>
          <a:r>
            <a:rPr lang="es-EC" dirty="0" smtClean="0"/>
            <a:t>*Valor de liquidación</a:t>
          </a:r>
        </a:p>
        <a:p>
          <a:r>
            <a:rPr lang="es-EC" dirty="0" smtClean="0"/>
            <a:t>* Flujo de Caja Descontado</a:t>
          </a:r>
        </a:p>
        <a:p>
          <a:r>
            <a:rPr lang="es-EC" dirty="0" smtClean="0"/>
            <a:t>* Valor Medio</a:t>
          </a:r>
          <a:endParaRPr lang="es-EC" dirty="0"/>
        </a:p>
      </dgm:t>
    </dgm:pt>
    <dgm:pt modelId="{2E424743-99BE-445D-82E2-77CD4C6BB75C}" type="parTrans" cxnId="{15108F9A-DB58-4F85-889D-8A7FFE81CD94}">
      <dgm:prSet/>
      <dgm:spPr/>
      <dgm:t>
        <a:bodyPr/>
        <a:lstStyle/>
        <a:p>
          <a:endParaRPr lang="es-EC"/>
        </a:p>
      </dgm:t>
    </dgm:pt>
    <dgm:pt modelId="{9A1484BE-085D-496D-8A0C-F52A4CC18CAD}" type="sibTrans" cxnId="{15108F9A-DB58-4F85-889D-8A7FFE81CD94}">
      <dgm:prSet/>
      <dgm:spPr/>
      <dgm:t>
        <a:bodyPr/>
        <a:lstStyle/>
        <a:p>
          <a:endParaRPr lang="es-EC"/>
        </a:p>
      </dgm:t>
    </dgm:pt>
    <dgm:pt modelId="{4E9662D6-E773-4FC9-8364-75FBD99E7C74}" type="pres">
      <dgm:prSet presAssocID="{55F5F049-E20E-4B9A-8F4A-A9940E1CF2D0}" presName="Name0" presStyleCnt="0">
        <dgm:presLayoutVars>
          <dgm:chMax val="7"/>
          <dgm:chPref val="7"/>
          <dgm:dir/>
          <dgm:animLvl val="lvl"/>
        </dgm:presLayoutVars>
      </dgm:prSet>
      <dgm:spPr/>
      <dgm:t>
        <a:bodyPr/>
        <a:lstStyle/>
        <a:p>
          <a:endParaRPr lang="es-EC"/>
        </a:p>
      </dgm:t>
    </dgm:pt>
    <dgm:pt modelId="{F54EB38F-3B79-4AAF-A8D3-5EC535D53D99}" type="pres">
      <dgm:prSet presAssocID="{F3ED982C-D8B6-4652-A953-06DD54E76717}" presName="Accent1" presStyleCnt="0"/>
      <dgm:spPr/>
    </dgm:pt>
    <dgm:pt modelId="{095B99EC-ECF7-431B-903E-84D3C5D98A57}" type="pres">
      <dgm:prSet presAssocID="{F3ED982C-D8B6-4652-A953-06DD54E76717}" presName="Accent" presStyleLbl="node1" presStyleIdx="0" presStyleCnt="3"/>
      <dgm:spPr/>
    </dgm:pt>
    <dgm:pt modelId="{E5D14742-9E8A-426D-95BB-802074C7AC6D}" type="pres">
      <dgm:prSet presAssocID="{F3ED982C-D8B6-4652-A953-06DD54E76717}" presName="Parent1" presStyleLbl="revTx" presStyleIdx="0" presStyleCnt="3">
        <dgm:presLayoutVars>
          <dgm:chMax val="1"/>
          <dgm:chPref val="1"/>
          <dgm:bulletEnabled val="1"/>
        </dgm:presLayoutVars>
      </dgm:prSet>
      <dgm:spPr/>
      <dgm:t>
        <a:bodyPr/>
        <a:lstStyle/>
        <a:p>
          <a:endParaRPr lang="es-EC"/>
        </a:p>
      </dgm:t>
    </dgm:pt>
    <dgm:pt modelId="{F30A3273-EFE7-401D-A7BC-83B3B9EAA9F4}" type="pres">
      <dgm:prSet presAssocID="{02AF7784-3EC6-4950-9C27-E7D3F0D1FC2D}" presName="Accent2" presStyleCnt="0"/>
      <dgm:spPr/>
    </dgm:pt>
    <dgm:pt modelId="{93E3B9BE-CAEF-4412-AE2C-7D7A3FB12F4E}" type="pres">
      <dgm:prSet presAssocID="{02AF7784-3EC6-4950-9C27-E7D3F0D1FC2D}" presName="Accent" presStyleLbl="node1" presStyleIdx="1" presStyleCnt="3"/>
      <dgm:spPr/>
    </dgm:pt>
    <dgm:pt modelId="{120793B3-26B3-4ACC-A028-86114FD971B8}" type="pres">
      <dgm:prSet presAssocID="{02AF7784-3EC6-4950-9C27-E7D3F0D1FC2D}" presName="Parent2" presStyleLbl="revTx" presStyleIdx="1" presStyleCnt="3">
        <dgm:presLayoutVars>
          <dgm:chMax val="1"/>
          <dgm:chPref val="1"/>
          <dgm:bulletEnabled val="1"/>
        </dgm:presLayoutVars>
      </dgm:prSet>
      <dgm:spPr/>
      <dgm:t>
        <a:bodyPr/>
        <a:lstStyle/>
        <a:p>
          <a:endParaRPr lang="es-EC"/>
        </a:p>
      </dgm:t>
    </dgm:pt>
    <dgm:pt modelId="{6185B4F8-5A0F-46FA-8248-2A1F001EDBA8}" type="pres">
      <dgm:prSet presAssocID="{C6F26660-7D1B-4084-8C96-C36A4D10AD66}" presName="Accent3" presStyleCnt="0"/>
      <dgm:spPr/>
    </dgm:pt>
    <dgm:pt modelId="{6F1E1140-71FA-4CCC-AB53-F65519D21F9E}" type="pres">
      <dgm:prSet presAssocID="{C6F26660-7D1B-4084-8C96-C36A4D10AD66}" presName="Accent" presStyleLbl="node1" presStyleIdx="2" presStyleCnt="3"/>
      <dgm:spPr/>
    </dgm:pt>
    <dgm:pt modelId="{E622BA58-97D6-4BEB-AC3A-D73758059723}" type="pres">
      <dgm:prSet presAssocID="{C6F26660-7D1B-4084-8C96-C36A4D10AD66}" presName="Parent3" presStyleLbl="revTx" presStyleIdx="2" presStyleCnt="3">
        <dgm:presLayoutVars>
          <dgm:chMax val="1"/>
          <dgm:chPref val="1"/>
          <dgm:bulletEnabled val="1"/>
        </dgm:presLayoutVars>
      </dgm:prSet>
      <dgm:spPr/>
      <dgm:t>
        <a:bodyPr/>
        <a:lstStyle/>
        <a:p>
          <a:endParaRPr lang="es-EC"/>
        </a:p>
      </dgm:t>
    </dgm:pt>
  </dgm:ptLst>
  <dgm:cxnLst>
    <dgm:cxn modelId="{579B5FAA-4E74-4284-AEFA-BDE7AAE9355A}" type="presOf" srcId="{02AF7784-3EC6-4950-9C27-E7D3F0D1FC2D}" destId="{120793B3-26B3-4ACC-A028-86114FD971B8}" srcOrd="0" destOrd="0" presId="urn:microsoft.com/office/officeart/2009/layout/CircleArrowProcess"/>
    <dgm:cxn modelId="{221BD47B-9E2A-443B-AEA5-546E7641C3BC}" srcId="{55F5F049-E20E-4B9A-8F4A-A9940E1CF2D0}" destId="{F3ED982C-D8B6-4652-A953-06DD54E76717}" srcOrd="0" destOrd="0" parTransId="{97080CA7-9F55-47C9-81BA-92CC49F6BAD9}" sibTransId="{E3176FB4-E2E7-4D16-B42D-2CCE4CAF745F}"/>
    <dgm:cxn modelId="{5B8BB7D8-59BF-4098-96E2-39DBF907C4D7}" type="presOf" srcId="{C6F26660-7D1B-4084-8C96-C36A4D10AD66}" destId="{E622BA58-97D6-4BEB-AC3A-D73758059723}" srcOrd="0" destOrd="0" presId="urn:microsoft.com/office/officeart/2009/layout/CircleArrowProcess"/>
    <dgm:cxn modelId="{19BCFA27-87F3-4911-97AC-B890C4883F3A}" srcId="{55F5F049-E20E-4B9A-8F4A-A9940E1CF2D0}" destId="{02AF7784-3EC6-4950-9C27-E7D3F0D1FC2D}" srcOrd="1" destOrd="0" parTransId="{93E37795-0922-49B5-AA14-F767A86601EE}" sibTransId="{CDF4BAB5-22AE-4966-BCB1-05DA5CFC8337}"/>
    <dgm:cxn modelId="{B92E8689-3222-40DC-9C93-077DAAEAA259}" type="presOf" srcId="{F3ED982C-D8B6-4652-A953-06DD54E76717}" destId="{E5D14742-9E8A-426D-95BB-802074C7AC6D}" srcOrd="0" destOrd="0" presId="urn:microsoft.com/office/officeart/2009/layout/CircleArrowProcess"/>
    <dgm:cxn modelId="{15108F9A-DB58-4F85-889D-8A7FFE81CD94}" srcId="{55F5F049-E20E-4B9A-8F4A-A9940E1CF2D0}" destId="{C6F26660-7D1B-4084-8C96-C36A4D10AD66}" srcOrd="2" destOrd="0" parTransId="{2E424743-99BE-445D-82E2-77CD4C6BB75C}" sibTransId="{9A1484BE-085D-496D-8A0C-F52A4CC18CAD}"/>
    <dgm:cxn modelId="{79851921-703A-4D76-BF16-7B6AE48F63A4}" type="presOf" srcId="{55F5F049-E20E-4B9A-8F4A-A9940E1CF2D0}" destId="{4E9662D6-E773-4FC9-8364-75FBD99E7C74}" srcOrd="0" destOrd="0" presId="urn:microsoft.com/office/officeart/2009/layout/CircleArrowProcess"/>
    <dgm:cxn modelId="{6960065A-FFC9-47C0-90D0-6C450842CF94}" type="presParOf" srcId="{4E9662D6-E773-4FC9-8364-75FBD99E7C74}" destId="{F54EB38F-3B79-4AAF-A8D3-5EC535D53D99}" srcOrd="0" destOrd="0" presId="urn:microsoft.com/office/officeart/2009/layout/CircleArrowProcess"/>
    <dgm:cxn modelId="{B9F0DCCC-353B-4701-8B7F-E319A2CE9CDF}" type="presParOf" srcId="{F54EB38F-3B79-4AAF-A8D3-5EC535D53D99}" destId="{095B99EC-ECF7-431B-903E-84D3C5D98A57}" srcOrd="0" destOrd="0" presId="urn:microsoft.com/office/officeart/2009/layout/CircleArrowProcess"/>
    <dgm:cxn modelId="{73E1F080-B004-48AD-8A69-192722C75714}" type="presParOf" srcId="{4E9662D6-E773-4FC9-8364-75FBD99E7C74}" destId="{E5D14742-9E8A-426D-95BB-802074C7AC6D}" srcOrd="1" destOrd="0" presId="urn:microsoft.com/office/officeart/2009/layout/CircleArrowProcess"/>
    <dgm:cxn modelId="{2D3577D2-6633-4F61-A430-984B8750C04C}" type="presParOf" srcId="{4E9662D6-E773-4FC9-8364-75FBD99E7C74}" destId="{F30A3273-EFE7-401D-A7BC-83B3B9EAA9F4}" srcOrd="2" destOrd="0" presId="urn:microsoft.com/office/officeart/2009/layout/CircleArrowProcess"/>
    <dgm:cxn modelId="{9AB23DB8-6699-4A74-8324-395D90C673F2}" type="presParOf" srcId="{F30A3273-EFE7-401D-A7BC-83B3B9EAA9F4}" destId="{93E3B9BE-CAEF-4412-AE2C-7D7A3FB12F4E}" srcOrd="0" destOrd="0" presId="urn:microsoft.com/office/officeart/2009/layout/CircleArrowProcess"/>
    <dgm:cxn modelId="{3239E466-7458-4CD9-B5ED-646D6BD07087}" type="presParOf" srcId="{4E9662D6-E773-4FC9-8364-75FBD99E7C74}" destId="{120793B3-26B3-4ACC-A028-86114FD971B8}" srcOrd="3" destOrd="0" presId="urn:microsoft.com/office/officeart/2009/layout/CircleArrowProcess"/>
    <dgm:cxn modelId="{217B9800-433E-4C56-BCC8-1C155154C5AF}" type="presParOf" srcId="{4E9662D6-E773-4FC9-8364-75FBD99E7C74}" destId="{6185B4F8-5A0F-46FA-8248-2A1F001EDBA8}" srcOrd="4" destOrd="0" presId="urn:microsoft.com/office/officeart/2009/layout/CircleArrowProcess"/>
    <dgm:cxn modelId="{BC9E650D-8CFF-4297-A4B1-14FB84AB6626}" type="presParOf" srcId="{6185B4F8-5A0F-46FA-8248-2A1F001EDBA8}" destId="{6F1E1140-71FA-4CCC-AB53-F65519D21F9E}" srcOrd="0" destOrd="0" presId="urn:microsoft.com/office/officeart/2009/layout/CircleArrowProcess"/>
    <dgm:cxn modelId="{DBB19F26-9861-4A5B-B30A-81897749040D}" type="presParOf" srcId="{4E9662D6-E773-4FC9-8364-75FBD99E7C74}" destId="{E622BA58-97D6-4BEB-AC3A-D73758059723}"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C454A4-7A91-4976-836C-59B48ADF7F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453E9587-ABB8-4642-984B-BC86A364FFFC}">
      <dgm:prSet phldrT="[Texto]"/>
      <dgm:spPr/>
      <dgm:t>
        <a:bodyPr/>
        <a:lstStyle/>
        <a:p>
          <a:r>
            <a:rPr lang="es-EC" dirty="0" smtClean="0"/>
            <a:t>ENFOQUE DE INVESTIGACION</a:t>
          </a:r>
          <a:endParaRPr lang="es-EC" dirty="0"/>
        </a:p>
      </dgm:t>
    </dgm:pt>
    <dgm:pt modelId="{D42CE352-1B82-4B04-9749-1B84121F4DED}" type="parTrans" cxnId="{FA8C6C78-CC6C-43FD-8446-08F7C630754D}">
      <dgm:prSet/>
      <dgm:spPr/>
      <dgm:t>
        <a:bodyPr/>
        <a:lstStyle/>
        <a:p>
          <a:endParaRPr lang="es-EC"/>
        </a:p>
      </dgm:t>
    </dgm:pt>
    <dgm:pt modelId="{6C450ADD-5EA2-4380-9E73-A8D42012BE66}" type="sibTrans" cxnId="{FA8C6C78-CC6C-43FD-8446-08F7C630754D}">
      <dgm:prSet/>
      <dgm:spPr/>
      <dgm:t>
        <a:bodyPr/>
        <a:lstStyle/>
        <a:p>
          <a:endParaRPr lang="es-EC"/>
        </a:p>
      </dgm:t>
    </dgm:pt>
    <dgm:pt modelId="{9991F4D9-B353-4732-8981-B618BD7D939E}">
      <dgm:prSet phldrT="[Texto]"/>
      <dgm:spPr/>
      <dgm:t>
        <a:bodyPr/>
        <a:lstStyle/>
        <a:p>
          <a:r>
            <a:rPr lang="es-EC" dirty="0" smtClean="0"/>
            <a:t>CUALITATIVO</a:t>
          </a:r>
          <a:endParaRPr lang="es-EC" dirty="0"/>
        </a:p>
      </dgm:t>
    </dgm:pt>
    <dgm:pt modelId="{98F18473-B90D-484C-BD3A-FBF3D0A9B5AF}" type="parTrans" cxnId="{37040E97-2295-4661-867C-E2F2AE5F29E2}">
      <dgm:prSet/>
      <dgm:spPr/>
      <dgm:t>
        <a:bodyPr/>
        <a:lstStyle/>
        <a:p>
          <a:endParaRPr lang="es-EC"/>
        </a:p>
      </dgm:t>
    </dgm:pt>
    <dgm:pt modelId="{3591F935-0C21-4593-A7C5-6AEC72039F5E}" type="sibTrans" cxnId="{37040E97-2295-4661-867C-E2F2AE5F29E2}">
      <dgm:prSet/>
      <dgm:spPr/>
      <dgm:t>
        <a:bodyPr/>
        <a:lstStyle/>
        <a:p>
          <a:endParaRPr lang="es-EC"/>
        </a:p>
      </dgm:t>
    </dgm:pt>
    <dgm:pt modelId="{B64A7E66-B6F8-4B55-A818-E46819A92361}">
      <dgm:prSet phldrT="[Texto]"/>
      <dgm:spPr/>
      <dgm:t>
        <a:bodyPr/>
        <a:lstStyle/>
        <a:p>
          <a:r>
            <a:rPr lang="es-EC" dirty="0" smtClean="0"/>
            <a:t>TIPOLOGIA DE LA INVESTIGACION </a:t>
          </a:r>
          <a:endParaRPr lang="es-EC" dirty="0"/>
        </a:p>
      </dgm:t>
    </dgm:pt>
    <dgm:pt modelId="{164DB875-80F5-41AF-8740-F9DC381809D5}" type="parTrans" cxnId="{AF507882-BD25-4ECC-8EEF-BE0E9580D4BA}">
      <dgm:prSet/>
      <dgm:spPr/>
      <dgm:t>
        <a:bodyPr/>
        <a:lstStyle/>
        <a:p>
          <a:endParaRPr lang="es-EC"/>
        </a:p>
      </dgm:t>
    </dgm:pt>
    <dgm:pt modelId="{43CBD030-8AFD-4BF1-A796-5451E741ACDC}" type="sibTrans" cxnId="{AF507882-BD25-4ECC-8EEF-BE0E9580D4BA}">
      <dgm:prSet/>
      <dgm:spPr/>
      <dgm:t>
        <a:bodyPr/>
        <a:lstStyle/>
        <a:p>
          <a:endParaRPr lang="es-EC"/>
        </a:p>
      </dgm:t>
    </dgm:pt>
    <dgm:pt modelId="{CB955DC2-6C09-4C82-AB0F-C019502A10F7}">
      <dgm:prSet phldrT="[Texto]"/>
      <dgm:spPr/>
      <dgm:t>
        <a:bodyPr/>
        <a:lstStyle/>
        <a:p>
          <a:r>
            <a:rPr lang="es-EC" dirty="0" smtClean="0"/>
            <a:t>APLICADA</a:t>
          </a:r>
          <a:endParaRPr lang="es-EC" dirty="0"/>
        </a:p>
      </dgm:t>
    </dgm:pt>
    <dgm:pt modelId="{68365A24-ED35-4B05-B228-4FFD8761FBA2}" type="parTrans" cxnId="{FA862CF9-2E64-4456-8339-C8AB1E7DCBC2}">
      <dgm:prSet/>
      <dgm:spPr/>
      <dgm:t>
        <a:bodyPr/>
        <a:lstStyle/>
        <a:p>
          <a:endParaRPr lang="es-EC"/>
        </a:p>
      </dgm:t>
    </dgm:pt>
    <dgm:pt modelId="{6C39B9DF-16A6-4F15-8450-C6BAADB83BE3}" type="sibTrans" cxnId="{FA862CF9-2E64-4456-8339-C8AB1E7DCBC2}">
      <dgm:prSet/>
      <dgm:spPr/>
      <dgm:t>
        <a:bodyPr/>
        <a:lstStyle/>
        <a:p>
          <a:endParaRPr lang="es-EC"/>
        </a:p>
      </dgm:t>
    </dgm:pt>
    <dgm:pt modelId="{C2F25E1A-87E3-469A-92A7-B5DDAE1516DA}">
      <dgm:prSet phldrT="[Texto]"/>
      <dgm:spPr/>
      <dgm:t>
        <a:bodyPr/>
        <a:lstStyle/>
        <a:p>
          <a:r>
            <a:rPr lang="es-EC" dirty="0" smtClean="0"/>
            <a:t>FUENTES DE INFORMACION </a:t>
          </a:r>
          <a:endParaRPr lang="es-EC" dirty="0"/>
        </a:p>
      </dgm:t>
    </dgm:pt>
    <dgm:pt modelId="{C198C5E7-8003-480A-B7D0-F0F856ACA3EE}" type="parTrans" cxnId="{0B187288-4D72-49E0-BD9D-A311FECBFA6A}">
      <dgm:prSet/>
      <dgm:spPr/>
      <dgm:t>
        <a:bodyPr/>
        <a:lstStyle/>
        <a:p>
          <a:endParaRPr lang="es-EC"/>
        </a:p>
      </dgm:t>
    </dgm:pt>
    <dgm:pt modelId="{FAAB81F2-5E89-4204-8FF4-8DCF305763C1}" type="sibTrans" cxnId="{0B187288-4D72-49E0-BD9D-A311FECBFA6A}">
      <dgm:prSet/>
      <dgm:spPr/>
      <dgm:t>
        <a:bodyPr/>
        <a:lstStyle/>
        <a:p>
          <a:endParaRPr lang="es-EC"/>
        </a:p>
      </dgm:t>
    </dgm:pt>
    <dgm:pt modelId="{EE02ADD7-AEBA-4CE5-BA74-ACB3C67CDBFD}">
      <dgm:prSet phldrT="[Texto]"/>
      <dgm:spPr/>
      <dgm:t>
        <a:bodyPr/>
        <a:lstStyle/>
        <a:p>
          <a:r>
            <a:rPr lang="es-EC" dirty="0" smtClean="0"/>
            <a:t>UNIDADES DE ANALISIS</a:t>
          </a:r>
          <a:endParaRPr lang="es-EC" dirty="0"/>
        </a:p>
      </dgm:t>
    </dgm:pt>
    <dgm:pt modelId="{6F94B796-6DA4-4349-863A-88DD8F76A8E2}" type="parTrans" cxnId="{D001C5A8-24CA-4D2E-AC6F-2C8FDA48D0EF}">
      <dgm:prSet/>
      <dgm:spPr/>
      <dgm:t>
        <a:bodyPr/>
        <a:lstStyle/>
        <a:p>
          <a:endParaRPr lang="es-EC"/>
        </a:p>
      </dgm:t>
    </dgm:pt>
    <dgm:pt modelId="{EC247A82-806C-4462-9386-F9FBADB00209}" type="sibTrans" cxnId="{D001C5A8-24CA-4D2E-AC6F-2C8FDA48D0EF}">
      <dgm:prSet/>
      <dgm:spPr/>
      <dgm:t>
        <a:bodyPr/>
        <a:lstStyle/>
        <a:p>
          <a:endParaRPr lang="es-EC"/>
        </a:p>
      </dgm:t>
    </dgm:pt>
    <dgm:pt modelId="{8074184C-328F-4FF7-A9B0-F80B68CCDB8D}">
      <dgm:prSet phldrT="[Texto]"/>
      <dgm:spPr/>
      <dgm:t>
        <a:bodyPr/>
        <a:lstStyle/>
        <a:p>
          <a:r>
            <a:rPr lang="es-EC" dirty="0" smtClean="0"/>
            <a:t>MIXTO</a:t>
          </a:r>
          <a:endParaRPr lang="es-EC" dirty="0"/>
        </a:p>
      </dgm:t>
    </dgm:pt>
    <dgm:pt modelId="{763B44AA-D09D-488E-BF38-24B16DA2E568}" type="parTrans" cxnId="{1F61D1D2-B3BC-48AD-AE47-B6EF9B269206}">
      <dgm:prSet/>
      <dgm:spPr/>
      <dgm:t>
        <a:bodyPr/>
        <a:lstStyle/>
        <a:p>
          <a:endParaRPr lang="es-EC"/>
        </a:p>
      </dgm:t>
    </dgm:pt>
    <dgm:pt modelId="{F961BE8E-CAEB-475A-B7F9-4F3F5E499888}" type="sibTrans" cxnId="{1F61D1D2-B3BC-48AD-AE47-B6EF9B269206}">
      <dgm:prSet/>
      <dgm:spPr/>
      <dgm:t>
        <a:bodyPr/>
        <a:lstStyle/>
        <a:p>
          <a:endParaRPr lang="es-EC"/>
        </a:p>
      </dgm:t>
    </dgm:pt>
    <dgm:pt modelId="{B64F5094-AF3B-415D-ABB2-AD5D00E5DA8E}">
      <dgm:prSet phldrT="[Texto]"/>
      <dgm:spPr/>
      <dgm:t>
        <a:bodyPr/>
        <a:lstStyle/>
        <a:p>
          <a:r>
            <a:rPr lang="es-EC" dirty="0" smtClean="0"/>
            <a:t>INSITU</a:t>
          </a:r>
          <a:endParaRPr lang="es-EC" dirty="0"/>
        </a:p>
      </dgm:t>
    </dgm:pt>
    <dgm:pt modelId="{ADF9DA47-C269-46D0-9323-00E9729F8FFB}" type="parTrans" cxnId="{999DC4FB-B57E-4FEC-8C8F-2BA748588034}">
      <dgm:prSet/>
      <dgm:spPr/>
      <dgm:t>
        <a:bodyPr/>
        <a:lstStyle/>
        <a:p>
          <a:endParaRPr lang="es-EC"/>
        </a:p>
      </dgm:t>
    </dgm:pt>
    <dgm:pt modelId="{86589734-E7A5-47B0-BC69-A23E3221CEA1}" type="sibTrans" cxnId="{999DC4FB-B57E-4FEC-8C8F-2BA748588034}">
      <dgm:prSet/>
      <dgm:spPr/>
      <dgm:t>
        <a:bodyPr/>
        <a:lstStyle/>
        <a:p>
          <a:endParaRPr lang="es-EC"/>
        </a:p>
      </dgm:t>
    </dgm:pt>
    <dgm:pt modelId="{680C39C8-71D7-4C4C-AE77-5A3482587DE6}">
      <dgm:prSet phldrT="[Texto]"/>
      <dgm:spPr/>
      <dgm:t>
        <a:bodyPr/>
        <a:lstStyle/>
        <a:p>
          <a:r>
            <a:rPr lang="es-EC" dirty="0" smtClean="0"/>
            <a:t>CONTROL DE LAS VARIABLES</a:t>
          </a:r>
          <a:endParaRPr lang="es-EC" dirty="0"/>
        </a:p>
      </dgm:t>
    </dgm:pt>
    <dgm:pt modelId="{0EA1867A-F0B0-4AD5-8CBC-83CDAA1BCAA9}" type="parTrans" cxnId="{508A4B81-30A6-4621-9F1A-69CEDAEDD40B}">
      <dgm:prSet/>
      <dgm:spPr/>
      <dgm:t>
        <a:bodyPr/>
        <a:lstStyle/>
        <a:p>
          <a:endParaRPr lang="es-EC"/>
        </a:p>
      </dgm:t>
    </dgm:pt>
    <dgm:pt modelId="{026CD26B-0317-4BE4-884B-76981C545027}" type="sibTrans" cxnId="{508A4B81-30A6-4621-9F1A-69CEDAEDD40B}">
      <dgm:prSet/>
      <dgm:spPr/>
      <dgm:t>
        <a:bodyPr/>
        <a:lstStyle/>
        <a:p>
          <a:endParaRPr lang="es-EC"/>
        </a:p>
      </dgm:t>
    </dgm:pt>
    <dgm:pt modelId="{CC54429F-1C9D-4B63-B376-D7B7DB521D18}">
      <dgm:prSet phldrT="[Texto]"/>
      <dgm:spPr/>
      <dgm:t>
        <a:bodyPr/>
        <a:lstStyle/>
        <a:p>
          <a:r>
            <a:rPr lang="es-EC" dirty="0" smtClean="0"/>
            <a:t>NO EXPERIMENTAL</a:t>
          </a:r>
          <a:endParaRPr lang="es-EC" dirty="0"/>
        </a:p>
      </dgm:t>
    </dgm:pt>
    <dgm:pt modelId="{067BF799-D81C-4C03-90FE-A7966743B578}" type="parTrans" cxnId="{C9B4C830-44BB-4805-97A7-5741781820B2}">
      <dgm:prSet/>
      <dgm:spPr/>
      <dgm:t>
        <a:bodyPr/>
        <a:lstStyle/>
        <a:p>
          <a:endParaRPr lang="es-EC"/>
        </a:p>
      </dgm:t>
    </dgm:pt>
    <dgm:pt modelId="{599C3498-738C-4C47-B5B1-C80101EEFFB6}" type="sibTrans" cxnId="{C9B4C830-44BB-4805-97A7-5741781820B2}">
      <dgm:prSet/>
      <dgm:spPr/>
      <dgm:t>
        <a:bodyPr/>
        <a:lstStyle/>
        <a:p>
          <a:endParaRPr lang="es-EC"/>
        </a:p>
      </dgm:t>
    </dgm:pt>
    <dgm:pt modelId="{A4720B2E-BCC8-43D8-ABAC-45C674211758}">
      <dgm:prSet phldrT="[Texto]"/>
      <dgm:spPr/>
      <dgm:t>
        <a:bodyPr/>
        <a:lstStyle/>
        <a:p>
          <a:r>
            <a:rPr lang="es-EC" dirty="0" smtClean="0"/>
            <a:t>POR EL ALCANCE </a:t>
          </a:r>
          <a:endParaRPr lang="es-EC" dirty="0"/>
        </a:p>
      </dgm:t>
    </dgm:pt>
    <dgm:pt modelId="{E3B07DDA-2DCE-4551-951E-F2A1147AF565}" type="parTrans" cxnId="{1957BB56-5B85-4142-92EA-8B307E15ED97}">
      <dgm:prSet/>
      <dgm:spPr/>
      <dgm:t>
        <a:bodyPr/>
        <a:lstStyle/>
        <a:p>
          <a:endParaRPr lang="es-EC"/>
        </a:p>
      </dgm:t>
    </dgm:pt>
    <dgm:pt modelId="{2C69EBB6-A810-44F9-B0FE-60913062EEBC}" type="sibTrans" cxnId="{1957BB56-5B85-4142-92EA-8B307E15ED97}">
      <dgm:prSet/>
      <dgm:spPr/>
      <dgm:t>
        <a:bodyPr/>
        <a:lstStyle/>
        <a:p>
          <a:endParaRPr lang="es-EC"/>
        </a:p>
      </dgm:t>
    </dgm:pt>
    <dgm:pt modelId="{5861EEF7-5D87-4643-A581-4B52147F98F7}">
      <dgm:prSet phldrT="[Texto]"/>
      <dgm:spPr/>
      <dgm:t>
        <a:bodyPr/>
        <a:lstStyle/>
        <a:p>
          <a:r>
            <a:rPr lang="es-EC" dirty="0" smtClean="0"/>
            <a:t>CORRELACINAL</a:t>
          </a:r>
          <a:endParaRPr lang="es-EC" dirty="0"/>
        </a:p>
      </dgm:t>
    </dgm:pt>
    <dgm:pt modelId="{3E3C6F79-1A5B-4EE9-B455-E70A4F97732C}" type="parTrans" cxnId="{432DCB9E-3FD5-4B1D-8ACD-FA43128D5CC4}">
      <dgm:prSet/>
      <dgm:spPr/>
      <dgm:t>
        <a:bodyPr/>
        <a:lstStyle/>
        <a:p>
          <a:endParaRPr lang="es-EC"/>
        </a:p>
      </dgm:t>
    </dgm:pt>
    <dgm:pt modelId="{4C4C6384-9126-451F-8D9A-8053F87BD295}" type="sibTrans" cxnId="{432DCB9E-3FD5-4B1D-8ACD-FA43128D5CC4}">
      <dgm:prSet/>
      <dgm:spPr/>
      <dgm:t>
        <a:bodyPr/>
        <a:lstStyle/>
        <a:p>
          <a:endParaRPr lang="es-EC"/>
        </a:p>
      </dgm:t>
    </dgm:pt>
    <dgm:pt modelId="{8212DA25-613E-4326-8756-2CD496F138BB}" type="pres">
      <dgm:prSet presAssocID="{C5C454A4-7A91-4976-836C-59B48ADF7FB1}" presName="Name0" presStyleCnt="0">
        <dgm:presLayoutVars>
          <dgm:dir/>
          <dgm:animLvl val="lvl"/>
          <dgm:resizeHandles val="exact"/>
        </dgm:presLayoutVars>
      </dgm:prSet>
      <dgm:spPr/>
      <dgm:t>
        <a:bodyPr/>
        <a:lstStyle/>
        <a:p>
          <a:endParaRPr lang="es-EC"/>
        </a:p>
      </dgm:t>
    </dgm:pt>
    <dgm:pt modelId="{518390FC-7DFC-4513-86DF-F8FF9C708426}" type="pres">
      <dgm:prSet presAssocID="{453E9587-ABB8-4642-984B-BC86A364FFFC}" presName="linNode" presStyleCnt="0"/>
      <dgm:spPr/>
    </dgm:pt>
    <dgm:pt modelId="{CD27AB7E-8436-40CC-8E69-A19DF21608CC}" type="pres">
      <dgm:prSet presAssocID="{453E9587-ABB8-4642-984B-BC86A364FFFC}" presName="parentText" presStyleLbl="node1" presStyleIdx="0" presStyleCnt="6" custLinFactNeighborX="607" custLinFactNeighborY="2256">
        <dgm:presLayoutVars>
          <dgm:chMax val="1"/>
          <dgm:bulletEnabled val="1"/>
        </dgm:presLayoutVars>
      </dgm:prSet>
      <dgm:spPr/>
      <dgm:t>
        <a:bodyPr/>
        <a:lstStyle/>
        <a:p>
          <a:endParaRPr lang="es-EC"/>
        </a:p>
      </dgm:t>
    </dgm:pt>
    <dgm:pt modelId="{17731E0C-6D0F-4CF0-9ECA-0F183C213BC5}" type="pres">
      <dgm:prSet presAssocID="{453E9587-ABB8-4642-984B-BC86A364FFFC}" presName="descendantText" presStyleLbl="alignAccFollowNode1" presStyleIdx="0" presStyleCnt="6">
        <dgm:presLayoutVars>
          <dgm:bulletEnabled val="1"/>
        </dgm:presLayoutVars>
      </dgm:prSet>
      <dgm:spPr/>
      <dgm:t>
        <a:bodyPr/>
        <a:lstStyle/>
        <a:p>
          <a:endParaRPr lang="es-EC"/>
        </a:p>
      </dgm:t>
    </dgm:pt>
    <dgm:pt modelId="{7F9E6E73-A53A-4DB3-B901-C5C6BDD38578}" type="pres">
      <dgm:prSet presAssocID="{6C450ADD-5EA2-4380-9E73-A8D42012BE66}" presName="sp" presStyleCnt="0"/>
      <dgm:spPr/>
    </dgm:pt>
    <dgm:pt modelId="{3FE4AB01-59E4-456F-BA2C-5DD82F947624}" type="pres">
      <dgm:prSet presAssocID="{B64A7E66-B6F8-4B55-A818-E46819A92361}" presName="linNode" presStyleCnt="0"/>
      <dgm:spPr/>
    </dgm:pt>
    <dgm:pt modelId="{B3F5069C-3FAE-4096-B154-ADDFE283A5B1}" type="pres">
      <dgm:prSet presAssocID="{B64A7E66-B6F8-4B55-A818-E46819A92361}" presName="parentText" presStyleLbl="node1" presStyleIdx="1" presStyleCnt="6">
        <dgm:presLayoutVars>
          <dgm:chMax val="1"/>
          <dgm:bulletEnabled val="1"/>
        </dgm:presLayoutVars>
      </dgm:prSet>
      <dgm:spPr/>
      <dgm:t>
        <a:bodyPr/>
        <a:lstStyle/>
        <a:p>
          <a:endParaRPr lang="es-EC"/>
        </a:p>
      </dgm:t>
    </dgm:pt>
    <dgm:pt modelId="{49E5BC89-E08C-42A7-91FA-4CD272A71383}" type="pres">
      <dgm:prSet presAssocID="{B64A7E66-B6F8-4B55-A818-E46819A92361}" presName="descendantText" presStyleLbl="alignAccFollowNode1" presStyleIdx="1" presStyleCnt="6">
        <dgm:presLayoutVars>
          <dgm:bulletEnabled val="1"/>
        </dgm:presLayoutVars>
      </dgm:prSet>
      <dgm:spPr/>
      <dgm:t>
        <a:bodyPr/>
        <a:lstStyle/>
        <a:p>
          <a:endParaRPr lang="es-EC"/>
        </a:p>
      </dgm:t>
    </dgm:pt>
    <dgm:pt modelId="{F81C3613-8B00-4B1B-B79B-103DF5D8C468}" type="pres">
      <dgm:prSet presAssocID="{43CBD030-8AFD-4BF1-A796-5451E741ACDC}" presName="sp" presStyleCnt="0"/>
      <dgm:spPr/>
    </dgm:pt>
    <dgm:pt modelId="{B07F41F5-3399-4684-B159-AA4A22EA420C}" type="pres">
      <dgm:prSet presAssocID="{C2F25E1A-87E3-469A-92A7-B5DDAE1516DA}" presName="linNode" presStyleCnt="0"/>
      <dgm:spPr/>
    </dgm:pt>
    <dgm:pt modelId="{DCF7F38C-8B41-4239-BEFC-30BACFFE3293}" type="pres">
      <dgm:prSet presAssocID="{C2F25E1A-87E3-469A-92A7-B5DDAE1516DA}" presName="parentText" presStyleLbl="node1" presStyleIdx="2" presStyleCnt="6">
        <dgm:presLayoutVars>
          <dgm:chMax val="1"/>
          <dgm:bulletEnabled val="1"/>
        </dgm:presLayoutVars>
      </dgm:prSet>
      <dgm:spPr/>
      <dgm:t>
        <a:bodyPr/>
        <a:lstStyle/>
        <a:p>
          <a:endParaRPr lang="es-EC"/>
        </a:p>
      </dgm:t>
    </dgm:pt>
    <dgm:pt modelId="{EC61A566-5915-480E-9C2A-1E68C2A30D5E}" type="pres">
      <dgm:prSet presAssocID="{C2F25E1A-87E3-469A-92A7-B5DDAE1516DA}" presName="descendantText" presStyleLbl="alignAccFollowNode1" presStyleIdx="2" presStyleCnt="6">
        <dgm:presLayoutVars>
          <dgm:bulletEnabled val="1"/>
        </dgm:presLayoutVars>
      </dgm:prSet>
      <dgm:spPr/>
      <dgm:t>
        <a:bodyPr/>
        <a:lstStyle/>
        <a:p>
          <a:endParaRPr lang="es-EC"/>
        </a:p>
      </dgm:t>
    </dgm:pt>
    <dgm:pt modelId="{6B6354FE-570F-40B9-9A39-B142938B0B83}" type="pres">
      <dgm:prSet presAssocID="{FAAB81F2-5E89-4204-8FF4-8DCF305763C1}" presName="sp" presStyleCnt="0"/>
      <dgm:spPr/>
    </dgm:pt>
    <dgm:pt modelId="{51C2CAF5-6CF4-439D-A7DF-4C629183C7E8}" type="pres">
      <dgm:prSet presAssocID="{EE02ADD7-AEBA-4CE5-BA74-ACB3C67CDBFD}" presName="linNode" presStyleCnt="0"/>
      <dgm:spPr/>
    </dgm:pt>
    <dgm:pt modelId="{079207D0-C800-41B9-A8DD-D189DD9C12F4}" type="pres">
      <dgm:prSet presAssocID="{EE02ADD7-AEBA-4CE5-BA74-ACB3C67CDBFD}" presName="parentText" presStyleLbl="node1" presStyleIdx="3" presStyleCnt="6">
        <dgm:presLayoutVars>
          <dgm:chMax val="1"/>
          <dgm:bulletEnabled val="1"/>
        </dgm:presLayoutVars>
      </dgm:prSet>
      <dgm:spPr/>
      <dgm:t>
        <a:bodyPr/>
        <a:lstStyle/>
        <a:p>
          <a:endParaRPr lang="es-EC"/>
        </a:p>
      </dgm:t>
    </dgm:pt>
    <dgm:pt modelId="{9F619C50-ECD9-4E09-8619-D69CB306E6A9}" type="pres">
      <dgm:prSet presAssocID="{EE02ADD7-AEBA-4CE5-BA74-ACB3C67CDBFD}" presName="descendantText" presStyleLbl="alignAccFollowNode1" presStyleIdx="3" presStyleCnt="6">
        <dgm:presLayoutVars>
          <dgm:bulletEnabled val="1"/>
        </dgm:presLayoutVars>
      </dgm:prSet>
      <dgm:spPr/>
      <dgm:t>
        <a:bodyPr/>
        <a:lstStyle/>
        <a:p>
          <a:endParaRPr lang="es-EC"/>
        </a:p>
      </dgm:t>
    </dgm:pt>
    <dgm:pt modelId="{AC7F45BF-4E12-438E-9CA0-8FD037A1BDE8}" type="pres">
      <dgm:prSet presAssocID="{EC247A82-806C-4462-9386-F9FBADB00209}" presName="sp" presStyleCnt="0"/>
      <dgm:spPr/>
    </dgm:pt>
    <dgm:pt modelId="{9FE78BB0-B061-464F-B0D0-66EB47654562}" type="pres">
      <dgm:prSet presAssocID="{680C39C8-71D7-4C4C-AE77-5A3482587DE6}" presName="linNode" presStyleCnt="0"/>
      <dgm:spPr/>
    </dgm:pt>
    <dgm:pt modelId="{18489DC1-D505-48B8-99B7-DF13E8881FE3}" type="pres">
      <dgm:prSet presAssocID="{680C39C8-71D7-4C4C-AE77-5A3482587DE6}" presName="parentText" presStyleLbl="node1" presStyleIdx="4" presStyleCnt="6">
        <dgm:presLayoutVars>
          <dgm:chMax val="1"/>
          <dgm:bulletEnabled val="1"/>
        </dgm:presLayoutVars>
      </dgm:prSet>
      <dgm:spPr/>
      <dgm:t>
        <a:bodyPr/>
        <a:lstStyle/>
        <a:p>
          <a:endParaRPr lang="es-EC"/>
        </a:p>
      </dgm:t>
    </dgm:pt>
    <dgm:pt modelId="{C0F465CD-638F-45E4-8F3C-AF08EFABE4D0}" type="pres">
      <dgm:prSet presAssocID="{680C39C8-71D7-4C4C-AE77-5A3482587DE6}" presName="descendantText" presStyleLbl="alignAccFollowNode1" presStyleIdx="4" presStyleCnt="6">
        <dgm:presLayoutVars>
          <dgm:bulletEnabled val="1"/>
        </dgm:presLayoutVars>
      </dgm:prSet>
      <dgm:spPr/>
      <dgm:t>
        <a:bodyPr/>
        <a:lstStyle/>
        <a:p>
          <a:endParaRPr lang="es-EC"/>
        </a:p>
      </dgm:t>
    </dgm:pt>
    <dgm:pt modelId="{906ED096-B557-4C21-A064-F90FDBEFC7B0}" type="pres">
      <dgm:prSet presAssocID="{026CD26B-0317-4BE4-884B-76981C545027}" presName="sp" presStyleCnt="0"/>
      <dgm:spPr/>
    </dgm:pt>
    <dgm:pt modelId="{1E4C34B2-0A0A-47C0-851E-3B0ED23E58F2}" type="pres">
      <dgm:prSet presAssocID="{A4720B2E-BCC8-43D8-ABAC-45C674211758}" presName="linNode" presStyleCnt="0"/>
      <dgm:spPr/>
    </dgm:pt>
    <dgm:pt modelId="{39419D05-A4C2-4A31-9B0D-92DB33646B19}" type="pres">
      <dgm:prSet presAssocID="{A4720B2E-BCC8-43D8-ABAC-45C674211758}" presName="parentText" presStyleLbl="node1" presStyleIdx="5" presStyleCnt="6">
        <dgm:presLayoutVars>
          <dgm:chMax val="1"/>
          <dgm:bulletEnabled val="1"/>
        </dgm:presLayoutVars>
      </dgm:prSet>
      <dgm:spPr/>
      <dgm:t>
        <a:bodyPr/>
        <a:lstStyle/>
        <a:p>
          <a:endParaRPr lang="es-EC"/>
        </a:p>
      </dgm:t>
    </dgm:pt>
    <dgm:pt modelId="{1BDF44A3-7BCA-4136-82C4-96828DF2BFEF}" type="pres">
      <dgm:prSet presAssocID="{A4720B2E-BCC8-43D8-ABAC-45C674211758}" presName="descendantText" presStyleLbl="alignAccFollowNode1" presStyleIdx="5" presStyleCnt="6">
        <dgm:presLayoutVars>
          <dgm:bulletEnabled val="1"/>
        </dgm:presLayoutVars>
      </dgm:prSet>
      <dgm:spPr/>
      <dgm:t>
        <a:bodyPr/>
        <a:lstStyle/>
        <a:p>
          <a:endParaRPr lang="es-EC"/>
        </a:p>
      </dgm:t>
    </dgm:pt>
  </dgm:ptLst>
  <dgm:cxnLst>
    <dgm:cxn modelId="{2D02A06B-1907-47CD-90F9-835DE1AF6203}" type="presOf" srcId="{8074184C-328F-4FF7-A9B0-F80B68CCDB8D}" destId="{EC61A566-5915-480E-9C2A-1E68C2A30D5E}" srcOrd="0" destOrd="0" presId="urn:microsoft.com/office/officeart/2005/8/layout/vList5"/>
    <dgm:cxn modelId="{AF507882-BD25-4ECC-8EEF-BE0E9580D4BA}" srcId="{C5C454A4-7A91-4976-836C-59B48ADF7FB1}" destId="{B64A7E66-B6F8-4B55-A818-E46819A92361}" srcOrd="1" destOrd="0" parTransId="{164DB875-80F5-41AF-8740-F9DC381809D5}" sibTransId="{43CBD030-8AFD-4BF1-A796-5451E741ACDC}"/>
    <dgm:cxn modelId="{508A4B81-30A6-4621-9F1A-69CEDAEDD40B}" srcId="{C5C454A4-7A91-4976-836C-59B48ADF7FB1}" destId="{680C39C8-71D7-4C4C-AE77-5A3482587DE6}" srcOrd="4" destOrd="0" parTransId="{0EA1867A-F0B0-4AD5-8CBC-83CDAA1BCAA9}" sibTransId="{026CD26B-0317-4BE4-884B-76981C545027}"/>
    <dgm:cxn modelId="{1957BB56-5B85-4142-92EA-8B307E15ED97}" srcId="{C5C454A4-7A91-4976-836C-59B48ADF7FB1}" destId="{A4720B2E-BCC8-43D8-ABAC-45C674211758}" srcOrd="5" destOrd="0" parTransId="{E3B07DDA-2DCE-4551-951E-F2A1147AF565}" sibTransId="{2C69EBB6-A810-44F9-B0FE-60913062EEBC}"/>
    <dgm:cxn modelId="{D001C5A8-24CA-4D2E-AC6F-2C8FDA48D0EF}" srcId="{C5C454A4-7A91-4976-836C-59B48ADF7FB1}" destId="{EE02ADD7-AEBA-4CE5-BA74-ACB3C67CDBFD}" srcOrd="3" destOrd="0" parTransId="{6F94B796-6DA4-4349-863A-88DD8F76A8E2}" sibTransId="{EC247A82-806C-4462-9386-F9FBADB00209}"/>
    <dgm:cxn modelId="{7C7185E2-9238-41BD-A822-B16FEA25995B}" type="presOf" srcId="{B64F5094-AF3B-415D-ABB2-AD5D00E5DA8E}" destId="{9F619C50-ECD9-4E09-8619-D69CB306E6A9}" srcOrd="0" destOrd="0" presId="urn:microsoft.com/office/officeart/2005/8/layout/vList5"/>
    <dgm:cxn modelId="{CDA6A6F9-5A5E-4A8D-8162-52F7C00192B0}" type="presOf" srcId="{680C39C8-71D7-4C4C-AE77-5A3482587DE6}" destId="{18489DC1-D505-48B8-99B7-DF13E8881FE3}" srcOrd="0" destOrd="0" presId="urn:microsoft.com/office/officeart/2005/8/layout/vList5"/>
    <dgm:cxn modelId="{15C2F9DA-496B-4A78-A9E8-81355E76AA32}" type="presOf" srcId="{453E9587-ABB8-4642-984B-BC86A364FFFC}" destId="{CD27AB7E-8436-40CC-8E69-A19DF21608CC}" srcOrd="0" destOrd="0" presId="urn:microsoft.com/office/officeart/2005/8/layout/vList5"/>
    <dgm:cxn modelId="{4EEBF7A7-FB69-440D-BBFA-3077AB23E808}" type="presOf" srcId="{C5C454A4-7A91-4976-836C-59B48ADF7FB1}" destId="{8212DA25-613E-4326-8756-2CD496F138BB}" srcOrd="0" destOrd="0" presId="urn:microsoft.com/office/officeart/2005/8/layout/vList5"/>
    <dgm:cxn modelId="{2523D2D5-49A9-4EB2-9901-7C7EB662E8F3}" type="presOf" srcId="{A4720B2E-BCC8-43D8-ABAC-45C674211758}" destId="{39419D05-A4C2-4A31-9B0D-92DB33646B19}" srcOrd="0" destOrd="0" presId="urn:microsoft.com/office/officeart/2005/8/layout/vList5"/>
    <dgm:cxn modelId="{432DCB9E-3FD5-4B1D-8ACD-FA43128D5CC4}" srcId="{A4720B2E-BCC8-43D8-ABAC-45C674211758}" destId="{5861EEF7-5D87-4643-A581-4B52147F98F7}" srcOrd="0" destOrd="0" parTransId="{3E3C6F79-1A5B-4EE9-B455-E70A4F97732C}" sibTransId="{4C4C6384-9126-451F-8D9A-8053F87BD295}"/>
    <dgm:cxn modelId="{C9B4C830-44BB-4805-97A7-5741781820B2}" srcId="{680C39C8-71D7-4C4C-AE77-5A3482587DE6}" destId="{CC54429F-1C9D-4B63-B376-D7B7DB521D18}" srcOrd="0" destOrd="0" parTransId="{067BF799-D81C-4C03-90FE-A7966743B578}" sibTransId="{599C3498-738C-4C47-B5B1-C80101EEFFB6}"/>
    <dgm:cxn modelId="{999DC4FB-B57E-4FEC-8C8F-2BA748588034}" srcId="{EE02ADD7-AEBA-4CE5-BA74-ACB3C67CDBFD}" destId="{B64F5094-AF3B-415D-ABB2-AD5D00E5DA8E}" srcOrd="0" destOrd="0" parTransId="{ADF9DA47-C269-46D0-9323-00E9729F8FFB}" sibTransId="{86589734-E7A5-47B0-BC69-A23E3221CEA1}"/>
    <dgm:cxn modelId="{7F5D64F6-0E6C-48C2-8FC4-F7BF66C9B62A}" type="presOf" srcId="{CB955DC2-6C09-4C82-AB0F-C019502A10F7}" destId="{49E5BC89-E08C-42A7-91FA-4CD272A71383}" srcOrd="0" destOrd="0" presId="urn:microsoft.com/office/officeart/2005/8/layout/vList5"/>
    <dgm:cxn modelId="{C96C4D62-6F78-41A8-96D0-CF7B13C28617}" type="presOf" srcId="{5861EEF7-5D87-4643-A581-4B52147F98F7}" destId="{1BDF44A3-7BCA-4136-82C4-96828DF2BFEF}" srcOrd="0" destOrd="0" presId="urn:microsoft.com/office/officeart/2005/8/layout/vList5"/>
    <dgm:cxn modelId="{1F61D1D2-B3BC-48AD-AE47-B6EF9B269206}" srcId="{C2F25E1A-87E3-469A-92A7-B5DDAE1516DA}" destId="{8074184C-328F-4FF7-A9B0-F80B68CCDB8D}" srcOrd="0" destOrd="0" parTransId="{763B44AA-D09D-488E-BF38-24B16DA2E568}" sibTransId="{F961BE8E-CAEB-475A-B7F9-4F3F5E499888}"/>
    <dgm:cxn modelId="{44E4E2C7-93F6-4741-9DED-EA66CBD52422}" type="presOf" srcId="{CC54429F-1C9D-4B63-B376-D7B7DB521D18}" destId="{C0F465CD-638F-45E4-8F3C-AF08EFABE4D0}" srcOrd="0" destOrd="0" presId="urn:microsoft.com/office/officeart/2005/8/layout/vList5"/>
    <dgm:cxn modelId="{7C16A1C3-DDC7-4670-8C47-313157CD8E8B}" type="presOf" srcId="{B64A7E66-B6F8-4B55-A818-E46819A92361}" destId="{B3F5069C-3FAE-4096-B154-ADDFE283A5B1}" srcOrd="0" destOrd="0" presId="urn:microsoft.com/office/officeart/2005/8/layout/vList5"/>
    <dgm:cxn modelId="{FA862CF9-2E64-4456-8339-C8AB1E7DCBC2}" srcId="{B64A7E66-B6F8-4B55-A818-E46819A92361}" destId="{CB955DC2-6C09-4C82-AB0F-C019502A10F7}" srcOrd="0" destOrd="0" parTransId="{68365A24-ED35-4B05-B228-4FFD8761FBA2}" sibTransId="{6C39B9DF-16A6-4F15-8450-C6BAADB83BE3}"/>
    <dgm:cxn modelId="{FFBFAC8D-75CB-414D-9D71-BBDD0820CF1F}" type="presOf" srcId="{9991F4D9-B353-4732-8981-B618BD7D939E}" destId="{17731E0C-6D0F-4CF0-9ECA-0F183C213BC5}" srcOrd="0" destOrd="0" presId="urn:microsoft.com/office/officeart/2005/8/layout/vList5"/>
    <dgm:cxn modelId="{41B1398D-0F78-42AF-AAEC-C852C1C3622F}" type="presOf" srcId="{EE02ADD7-AEBA-4CE5-BA74-ACB3C67CDBFD}" destId="{079207D0-C800-41B9-A8DD-D189DD9C12F4}" srcOrd="0" destOrd="0" presId="urn:microsoft.com/office/officeart/2005/8/layout/vList5"/>
    <dgm:cxn modelId="{37040E97-2295-4661-867C-E2F2AE5F29E2}" srcId="{453E9587-ABB8-4642-984B-BC86A364FFFC}" destId="{9991F4D9-B353-4732-8981-B618BD7D939E}" srcOrd="0" destOrd="0" parTransId="{98F18473-B90D-484C-BD3A-FBF3D0A9B5AF}" sibTransId="{3591F935-0C21-4593-A7C5-6AEC72039F5E}"/>
    <dgm:cxn modelId="{0B187288-4D72-49E0-BD9D-A311FECBFA6A}" srcId="{C5C454A4-7A91-4976-836C-59B48ADF7FB1}" destId="{C2F25E1A-87E3-469A-92A7-B5DDAE1516DA}" srcOrd="2" destOrd="0" parTransId="{C198C5E7-8003-480A-B7D0-F0F856ACA3EE}" sibTransId="{FAAB81F2-5E89-4204-8FF4-8DCF305763C1}"/>
    <dgm:cxn modelId="{B74FCB78-0177-4A90-A726-7F72D7DB1E7F}" type="presOf" srcId="{C2F25E1A-87E3-469A-92A7-B5DDAE1516DA}" destId="{DCF7F38C-8B41-4239-BEFC-30BACFFE3293}" srcOrd="0" destOrd="0" presId="urn:microsoft.com/office/officeart/2005/8/layout/vList5"/>
    <dgm:cxn modelId="{FA8C6C78-CC6C-43FD-8446-08F7C630754D}" srcId="{C5C454A4-7A91-4976-836C-59B48ADF7FB1}" destId="{453E9587-ABB8-4642-984B-BC86A364FFFC}" srcOrd="0" destOrd="0" parTransId="{D42CE352-1B82-4B04-9749-1B84121F4DED}" sibTransId="{6C450ADD-5EA2-4380-9E73-A8D42012BE66}"/>
    <dgm:cxn modelId="{4365A9CB-9D59-4F6C-99B0-AB18D286B557}" type="presParOf" srcId="{8212DA25-613E-4326-8756-2CD496F138BB}" destId="{518390FC-7DFC-4513-86DF-F8FF9C708426}" srcOrd="0" destOrd="0" presId="urn:microsoft.com/office/officeart/2005/8/layout/vList5"/>
    <dgm:cxn modelId="{7BE33EA9-7E4E-46BF-86C1-4B41D059C8FE}" type="presParOf" srcId="{518390FC-7DFC-4513-86DF-F8FF9C708426}" destId="{CD27AB7E-8436-40CC-8E69-A19DF21608CC}" srcOrd="0" destOrd="0" presId="urn:microsoft.com/office/officeart/2005/8/layout/vList5"/>
    <dgm:cxn modelId="{538110F9-2B63-461C-9F21-3E4EFAAF3935}" type="presParOf" srcId="{518390FC-7DFC-4513-86DF-F8FF9C708426}" destId="{17731E0C-6D0F-4CF0-9ECA-0F183C213BC5}" srcOrd="1" destOrd="0" presId="urn:microsoft.com/office/officeart/2005/8/layout/vList5"/>
    <dgm:cxn modelId="{1510F59A-AB31-44C3-A27D-FF09BB1D987B}" type="presParOf" srcId="{8212DA25-613E-4326-8756-2CD496F138BB}" destId="{7F9E6E73-A53A-4DB3-B901-C5C6BDD38578}" srcOrd="1" destOrd="0" presId="urn:microsoft.com/office/officeart/2005/8/layout/vList5"/>
    <dgm:cxn modelId="{A4BAF67F-DC53-41C3-A30D-6495B12F454F}" type="presParOf" srcId="{8212DA25-613E-4326-8756-2CD496F138BB}" destId="{3FE4AB01-59E4-456F-BA2C-5DD82F947624}" srcOrd="2" destOrd="0" presId="urn:microsoft.com/office/officeart/2005/8/layout/vList5"/>
    <dgm:cxn modelId="{3CBC6AED-64A7-4A1C-9DC6-C44E44F6CB34}" type="presParOf" srcId="{3FE4AB01-59E4-456F-BA2C-5DD82F947624}" destId="{B3F5069C-3FAE-4096-B154-ADDFE283A5B1}" srcOrd="0" destOrd="0" presId="urn:microsoft.com/office/officeart/2005/8/layout/vList5"/>
    <dgm:cxn modelId="{A45A8CAE-D03F-4C09-B902-DD0C35A665A1}" type="presParOf" srcId="{3FE4AB01-59E4-456F-BA2C-5DD82F947624}" destId="{49E5BC89-E08C-42A7-91FA-4CD272A71383}" srcOrd="1" destOrd="0" presId="urn:microsoft.com/office/officeart/2005/8/layout/vList5"/>
    <dgm:cxn modelId="{C3DADE76-AA7A-4843-8951-C024EC0B3E48}" type="presParOf" srcId="{8212DA25-613E-4326-8756-2CD496F138BB}" destId="{F81C3613-8B00-4B1B-B79B-103DF5D8C468}" srcOrd="3" destOrd="0" presId="urn:microsoft.com/office/officeart/2005/8/layout/vList5"/>
    <dgm:cxn modelId="{93E8620A-599C-476D-8471-F447C89BC2BF}" type="presParOf" srcId="{8212DA25-613E-4326-8756-2CD496F138BB}" destId="{B07F41F5-3399-4684-B159-AA4A22EA420C}" srcOrd="4" destOrd="0" presId="urn:microsoft.com/office/officeart/2005/8/layout/vList5"/>
    <dgm:cxn modelId="{F1B41E23-79C9-43D0-A6F3-577AA56B7A41}" type="presParOf" srcId="{B07F41F5-3399-4684-B159-AA4A22EA420C}" destId="{DCF7F38C-8B41-4239-BEFC-30BACFFE3293}" srcOrd="0" destOrd="0" presId="urn:microsoft.com/office/officeart/2005/8/layout/vList5"/>
    <dgm:cxn modelId="{91064DDE-026D-40FB-B2EA-19C6AB97F27C}" type="presParOf" srcId="{B07F41F5-3399-4684-B159-AA4A22EA420C}" destId="{EC61A566-5915-480E-9C2A-1E68C2A30D5E}" srcOrd="1" destOrd="0" presId="urn:microsoft.com/office/officeart/2005/8/layout/vList5"/>
    <dgm:cxn modelId="{38BA8FFA-69A3-401C-A024-00052F3E8557}" type="presParOf" srcId="{8212DA25-613E-4326-8756-2CD496F138BB}" destId="{6B6354FE-570F-40B9-9A39-B142938B0B83}" srcOrd="5" destOrd="0" presId="urn:microsoft.com/office/officeart/2005/8/layout/vList5"/>
    <dgm:cxn modelId="{E7F3F936-3AD2-4136-9AEA-A762AE028E85}" type="presParOf" srcId="{8212DA25-613E-4326-8756-2CD496F138BB}" destId="{51C2CAF5-6CF4-439D-A7DF-4C629183C7E8}" srcOrd="6" destOrd="0" presId="urn:microsoft.com/office/officeart/2005/8/layout/vList5"/>
    <dgm:cxn modelId="{AE3C644E-F1F3-42D1-A021-724B96639723}" type="presParOf" srcId="{51C2CAF5-6CF4-439D-A7DF-4C629183C7E8}" destId="{079207D0-C800-41B9-A8DD-D189DD9C12F4}" srcOrd="0" destOrd="0" presId="urn:microsoft.com/office/officeart/2005/8/layout/vList5"/>
    <dgm:cxn modelId="{F7139239-202B-4139-AED1-D12A5A2B8D56}" type="presParOf" srcId="{51C2CAF5-6CF4-439D-A7DF-4C629183C7E8}" destId="{9F619C50-ECD9-4E09-8619-D69CB306E6A9}" srcOrd="1" destOrd="0" presId="urn:microsoft.com/office/officeart/2005/8/layout/vList5"/>
    <dgm:cxn modelId="{79CA013D-6176-4E3E-85F5-97E71C098B94}" type="presParOf" srcId="{8212DA25-613E-4326-8756-2CD496F138BB}" destId="{AC7F45BF-4E12-438E-9CA0-8FD037A1BDE8}" srcOrd="7" destOrd="0" presId="urn:microsoft.com/office/officeart/2005/8/layout/vList5"/>
    <dgm:cxn modelId="{5E9C994D-2E2E-42DA-A2A8-BD177DC32A46}" type="presParOf" srcId="{8212DA25-613E-4326-8756-2CD496F138BB}" destId="{9FE78BB0-B061-464F-B0D0-66EB47654562}" srcOrd="8" destOrd="0" presId="urn:microsoft.com/office/officeart/2005/8/layout/vList5"/>
    <dgm:cxn modelId="{1A325865-7DE0-4D5A-A9F2-11EB4F24294F}" type="presParOf" srcId="{9FE78BB0-B061-464F-B0D0-66EB47654562}" destId="{18489DC1-D505-48B8-99B7-DF13E8881FE3}" srcOrd="0" destOrd="0" presId="urn:microsoft.com/office/officeart/2005/8/layout/vList5"/>
    <dgm:cxn modelId="{460E1BE2-FC75-43B8-8589-B8BB1C6CC908}" type="presParOf" srcId="{9FE78BB0-B061-464F-B0D0-66EB47654562}" destId="{C0F465CD-638F-45E4-8F3C-AF08EFABE4D0}" srcOrd="1" destOrd="0" presId="urn:microsoft.com/office/officeart/2005/8/layout/vList5"/>
    <dgm:cxn modelId="{65E83944-DB81-40D8-9398-86428C0E587C}" type="presParOf" srcId="{8212DA25-613E-4326-8756-2CD496F138BB}" destId="{906ED096-B557-4C21-A064-F90FDBEFC7B0}" srcOrd="9" destOrd="0" presId="urn:microsoft.com/office/officeart/2005/8/layout/vList5"/>
    <dgm:cxn modelId="{0DCF6472-96AE-426A-9265-BDC64E1D4D54}" type="presParOf" srcId="{8212DA25-613E-4326-8756-2CD496F138BB}" destId="{1E4C34B2-0A0A-47C0-851E-3B0ED23E58F2}" srcOrd="10" destOrd="0" presId="urn:microsoft.com/office/officeart/2005/8/layout/vList5"/>
    <dgm:cxn modelId="{5C07B169-2CD7-4DAC-A4D0-83341BEE80AC}" type="presParOf" srcId="{1E4C34B2-0A0A-47C0-851E-3B0ED23E58F2}" destId="{39419D05-A4C2-4A31-9B0D-92DB33646B19}" srcOrd="0" destOrd="0" presId="urn:microsoft.com/office/officeart/2005/8/layout/vList5"/>
    <dgm:cxn modelId="{8A35BDA0-5D8C-4B54-B1BA-5E28CC25D419}" type="presParOf" srcId="{1E4C34B2-0A0A-47C0-851E-3B0ED23E58F2}" destId="{1BDF44A3-7BCA-4136-82C4-96828DF2BFE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289CBF3-4F5D-43F7-8E83-A09001859B5B}" type="doc">
      <dgm:prSet loTypeId="urn:microsoft.com/office/officeart/2009/3/layout/RandomtoResultProcess" loCatId="process" qsTypeId="urn:microsoft.com/office/officeart/2005/8/quickstyle/simple3" qsCatId="simple" csTypeId="urn:microsoft.com/office/officeart/2005/8/colors/colorful1" csCatId="colorful" phldr="1"/>
      <dgm:spPr/>
      <dgm:t>
        <a:bodyPr/>
        <a:lstStyle/>
        <a:p>
          <a:endParaRPr lang="es-EC"/>
        </a:p>
      </dgm:t>
    </dgm:pt>
    <dgm:pt modelId="{E5BCC2F1-876C-4DCA-A93D-F93669014D3A}">
      <dgm:prSet phldrT="[Texto]"/>
      <dgm:spPr/>
      <dgm:t>
        <a:bodyPr/>
        <a:lstStyle/>
        <a:p>
          <a:r>
            <a:rPr lang="es-EC" dirty="0" smtClean="0"/>
            <a:t>HIPOTESIS</a:t>
          </a:r>
          <a:endParaRPr lang="es-EC" dirty="0"/>
        </a:p>
      </dgm:t>
    </dgm:pt>
    <dgm:pt modelId="{FD7270A4-CAD8-416E-B1D7-176A689B4ED1}" type="parTrans" cxnId="{52DB6E9E-536E-4F46-8BAB-A272389DEC88}">
      <dgm:prSet/>
      <dgm:spPr/>
      <dgm:t>
        <a:bodyPr/>
        <a:lstStyle/>
        <a:p>
          <a:endParaRPr lang="es-EC"/>
        </a:p>
      </dgm:t>
    </dgm:pt>
    <dgm:pt modelId="{629F5EC1-52BB-4633-B199-AA749A4067E4}" type="sibTrans" cxnId="{52DB6E9E-536E-4F46-8BAB-A272389DEC88}">
      <dgm:prSet/>
      <dgm:spPr/>
      <dgm:t>
        <a:bodyPr/>
        <a:lstStyle/>
        <a:p>
          <a:endParaRPr lang="es-EC"/>
        </a:p>
      </dgm:t>
    </dgm:pt>
    <dgm:pt modelId="{D4EF5F69-D682-4EB8-9990-AD50ADD73739}">
      <dgm:prSet phldrT="[Texto]"/>
      <dgm:spPr/>
      <dgm:t>
        <a:bodyPr/>
        <a:lstStyle/>
        <a:p>
          <a:r>
            <a:rPr lang="es-EC" dirty="0" smtClean="0"/>
            <a:t>El método de valoración de empresas más adecuado para el sector de medicina prepagada, es el método de Método de Flujos de Caja Descontados.</a:t>
          </a:r>
          <a:endParaRPr lang="es-EC" dirty="0"/>
        </a:p>
      </dgm:t>
    </dgm:pt>
    <dgm:pt modelId="{9F59EC73-CB7A-4ABE-B4E0-66632F70149A}" type="parTrans" cxnId="{B9345123-35E5-4E7B-9F9A-41AB82E4DD0A}">
      <dgm:prSet/>
      <dgm:spPr/>
      <dgm:t>
        <a:bodyPr/>
        <a:lstStyle/>
        <a:p>
          <a:endParaRPr lang="es-EC"/>
        </a:p>
      </dgm:t>
    </dgm:pt>
    <dgm:pt modelId="{906D4B3F-1523-4E2F-81F7-79B6A2E6352A}" type="sibTrans" cxnId="{B9345123-35E5-4E7B-9F9A-41AB82E4DD0A}">
      <dgm:prSet/>
      <dgm:spPr/>
      <dgm:t>
        <a:bodyPr/>
        <a:lstStyle/>
        <a:p>
          <a:endParaRPr lang="es-EC"/>
        </a:p>
      </dgm:t>
    </dgm:pt>
    <dgm:pt modelId="{CC76AAD3-3D2D-49A4-8DB6-790E02EFF660}" type="pres">
      <dgm:prSet presAssocID="{D289CBF3-4F5D-43F7-8E83-A09001859B5B}" presName="Name0" presStyleCnt="0">
        <dgm:presLayoutVars>
          <dgm:dir/>
          <dgm:animOne val="branch"/>
          <dgm:animLvl val="lvl"/>
        </dgm:presLayoutVars>
      </dgm:prSet>
      <dgm:spPr/>
      <dgm:t>
        <a:bodyPr/>
        <a:lstStyle/>
        <a:p>
          <a:endParaRPr lang="es-EC"/>
        </a:p>
      </dgm:t>
    </dgm:pt>
    <dgm:pt modelId="{C46A5D21-E9EE-41A3-9579-C59C246C1600}" type="pres">
      <dgm:prSet presAssocID="{E5BCC2F1-876C-4DCA-A93D-F93669014D3A}" presName="chaos" presStyleCnt="0"/>
      <dgm:spPr/>
    </dgm:pt>
    <dgm:pt modelId="{FEEB7CAB-33CE-4197-AA8B-F92E3DA860C8}" type="pres">
      <dgm:prSet presAssocID="{E5BCC2F1-876C-4DCA-A93D-F93669014D3A}" presName="parTx1" presStyleLbl="revTx" presStyleIdx="0" presStyleCnt="1"/>
      <dgm:spPr/>
      <dgm:t>
        <a:bodyPr/>
        <a:lstStyle/>
        <a:p>
          <a:endParaRPr lang="es-EC"/>
        </a:p>
      </dgm:t>
    </dgm:pt>
    <dgm:pt modelId="{EDD9CD80-7AA7-4891-98B4-A68A5C009EC3}" type="pres">
      <dgm:prSet presAssocID="{E5BCC2F1-876C-4DCA-A93D-F93669014D3A}" presName="c1" presStyleLbl="node1" presStyleIdx="0" presStyleCnt="19"/>
      <dgm:spPr/>
    </dgm:pt>
    <dgm:pt modelId="{4454A9D8-F2F4-40CC-8FB8-A0FF91C3C643}" type="pres">
      <dgm:prSet presAssocID="{E5BCC2F1-876C-4DCA-A93D-F93669014D3A}" presName="c2" presStyleLbl="node1" presStyleIdx="1" presStyleCnt="19"/>
      <dgm:spPr/>
    </dgm:pt>
    <dgm:pt modelId="{A8864D4E-AB88-42ED-911B-15E3B6ACB033}" type="pres">
      <dgm:prSet presAssocID="{E5BCC2F1-876C-4DCA-A93D-F93669014D3A}" presName="c3" presStyleLbl="node1" presStyleIdx="2" presStyleCnt="19"/>
      <dgm:spPr/>
    </dgm:pt>
    <dgm:pt modelId="{31B2D14D-24B4-4D63-BDBA-EC7DC2029C7C}" type="pres">
      <dgm:prSet presAssocID="{E5BCC2F1-876C-4DCA-A93D-F93669014D3A}" presName="c4" presStyleLbl="node1" presStyleIdx="3" presStyleCnt="19"/>
      <dgm:spPr/>
    </dgm:pt>
    <dgm:pt modelId="{D1C94E54-494A-4623-B915-1B15755C2D4C}" type="pres">
      <dgm:prSet presAssocID="{E5BCC2F1-876C-4DCA-A93D-F93669014D3A}" presName="c5" presStyleLbl="node1" presStyleIdx="4" presStyleCnt="19"/>
      <dgm:spPr/>
    </dgm:pt>
    <dgm:pt modelId="{3B7190B8-F93F-4676-8092-C94846E801F7}" type="pres">
      <dgm:prSet presAssocID="{E5BCC2F1-876C-4DCA-A93D-F93669014D3A}" presName="c6" presStyleLbl="node1" presStyleIdx="5" presStyleCnt="19"/>
      <dgm:spPr/>
    </dgm:pt>
    <dgm:pt modelId="{BF5C13B4-D2B4-4B79-8FE9-A5C09AD96FA1}" type="pres">
      <dgm:prSet presAssocID="{E5BCC2F1-876C-4DCA-A93D-F93669014D3A}" presName="c7" presStyleLbl="node1" presStyleIdx="6" presStyleCnt="19"/>
      <dgm:spPr/>
    </dgm:pt>
    <dgm:pt modelId="{009FD3A3-2D94-4BDB-8C19-546EAAE3FA54}" type="pres">
      <dgm:prSet presAssocID="{E5BCC2F1-876C-4DCA-A93D-F93669014D3A}" presName="c8" presStyleLbl="node1" presStyleIdx="7" presStyleCnt="19"/>
      <dgm:spPr/>
    </dgm:pt>
    <dgm:pt modelId="{FBF7C1E6-0462-4215-9411-6C8344792876}" type="pres">
      <dgm:prSet presAssocID="{E5BCC2F1-876C-4DCA-A93D-F93669014D3A}" presName="c9" presStyleLbl="node1" presStyleIdx="8" presStyleCnt="19"/>
      <dgm:spPr/>
    </dgm:pt>
    <dgm:pt modelId="{731DE4B8-80AD-4B58-83E1-76FE24101E7C}" type="pres">
      <dgm:prSet presAssocID="{E5BCC2F1-876C-4DCA-A93D-F93669014D3A}" presName="c10" presStyleLbl="node1" presStyleIdx="9" presStyleCnt="19"/>
      <dgm:spPr/>
    </dgm:pt>
    <dgm:pt modelId="{C34F4531-491F-41A7-B256-99B45E6BC1BD}" type="pres">
      <dgm:prSet presAssocID="{E5BCC2F1-876C-4DCA-A93D-F93669014D3A}" presName="c11" presStyleLbl="node1" presStyleIdx="10" presStyleCnt="19"/>
      <dgm:spPr/>
    </dgm:pt>
    <dgm:pt modelId="{7AB36A34-D843-4CCB-91BF-1736897AF4C6}" type="pres">
      <dgm:prSet presAssocID="{E5BCC2F1-876C-4DCA-A93D-F93669014D3A}" presName="c12" presStyleLbl="node1" presStyleIdx="11" presStyleCnt="19"/>
      <dgm:spPr/>
    </dgm:pt>
    <dgm:pt modelId="{70C0CF54-B281-4EDD-9F23-662BEE172802}" type="pres">
      <dgm:prSet presAssocID="{E5BCC2F1-876C-4DCA-A93D-F93669014D3A}" presName="c13" presStyleLbl="node1" presStyleIdx="12" presStyleCnt="19"/>
      <dgm:spPr/>
    </dgm:pt>
    <dgm:pt modelId="{E30F93AB-F018-4EE4-9675-E6180C3EACD4}" type="pres">
      <dgm:prSet presAssocID="{E5BCC2F1-876C-4DCA-A93D-F93669014D3A}" presName="c14" presStyleLbl="node1" presStyleIdx="13" presStyleCnt="19"/>
      <dgm:spPr/>
    </dgm:pt>
    <dgm:pt modelId="{721274E5-5C90-4AD1-B21F-F21B032719F0}" type="pres">
      <dgm:prSet presAssocID="{E5BCC2F1-876C-4DCA-A93D-F93669014D3A}" presName="c15" presStyleLbl="node1" presStyleIdx="14" presStyleCnt="19"/>
      <dgm:spPr/>
    </dgm:pt>
    <dgm:pt modelId="{00E3842A-D8AE-4237-8737-6188553B0BC2}" type="pres">
      <dgm:prSet presAssocID="{E5BCC2F1-876C-4DCA-A93D-F93669014D3A}" presName="c16" presStyleLbl="node1" presStyleIdx="15" presStyleCnt="19"/>
      <dgm:spPr/>
    </dgm:pt>
    <dgm:pt modelId="{E3304B6B-0F4D-47FC-B65A-5718164279BD}" type="pres">
      <dgm:prSet presAssocID="{E5BCC2F1-876C-4DCA-A93D-F93669014D3A}" presName="c17" presStyleLbl="node1" presStyleIdx="16" presStyleCnt="19"/>
      <dgm:spPr/>
    </dgm:pt>
    <dgm:pt modelId="{8227FEAC-26F3-4466-8D90-A71A87DD5C01}" type="pres">
      <dgm:prSet presAssocID="{E5BCC2F1-876C-4DCA-A93D-F93669014D3A}" presName="c18" presStyleLbl="node1" presStyleIdx="17" presStyleCnt="19"/>
      <dgm:spPr/>
    </dgm:pt>
    <dgm:pt modelId="{D479F113-4126-45BC-87D6-B1A69E901D3B}" type="pres">
      <dgm:prSet presAssocID="{629F5EC1-52BB-4633-B199-AA749A4067E4}" presName="chevronComposite1" presStyleCnt="0"/>
      <dgm:spPr/>
    </dgm:pt>
    <dgm:pt modelId="{38ADA71F-9CCC-4E67-898A-B68951519CEC}" type="pres">
      <dgm:prSet presAssocID="{629F5EC1-52BB-4633-B199-AA749A4067E4}" presName="chevron1" presStyleLbl="sibTrans2D1" presStyleIdx="0" presStyleCnt="2"/>
      <dgm:spPr/>
    </dgm:pt>
    <dgm:pt modelId="{632F859C-6A48-4942-B385-A5E1C4837942}" type="pres">
      <dgm:prSet presAssocID="{629F5EC1-52BB-4633-B199-AA749A4067E4}" presName="spChevron1" presStyleCnt="0"/>
      <dgm:spPr/>
    </dgm:pt>
    <dgm:pt modelId="{03D35C93-13F2-42CC-A9B0-CC16428C8FB5}" type="pres">
      <dgm:prSet presAssocID="{629F5EC1-52BB-4633-B199-AA749A4067E4}" presName="overlap" presStyleCnt="0"/>
      <dgm:spPr/>
    </dgm:pt>
    <dgm:pt modelId="{05CEDE37-A49E-4540-9E0D-8ACAACF0327C}" type="pres">
      <dgm:prSet presAssocID="{629F5EC1-52BB-4633-B199-AA749A4067E4}" presName="chevronComposite2" presStyleCnt="0"/>
      <dgm:spPr/>
    </dgm:pt>
    <dgm:pt modelId="{BDB0A56D-E327-45B8-8EDB-F06BA957C216}" type="pres">
      <dgm:prSet presAssocID="{629F5EC1-52BB-4633-B199-AA749A4067E4}" presName="chevron2" presStyleLbl="sibTrans2D1" presStyleIdx="1" presStyleCnt="2"/>
      <dgm:spPr/>
    </dgm:pt>
    <dgm:pt modelId="{7E75DBCC-A48D-41EE-9AF2-8351E0D4664B}" type="pres">
      <dgm:prSet presAssocID="{629F5EC1-52BB-4633-B199-AA749A4067E4}" presName="spChevron2" presStyleCnt="0"/>
      <dgm:spPr/>
    </dgm:pt>
    <dgm:pt modelId="{0422108C-AD7D-427A-B9A3-62F98C7D6DBE}" type="pres">
      <dgm:prSet presAssocID="{D4EF5F69-D682-4EB8-9990-AD50ADD73739}" presName="last" presStyleCnt="0"/>
      <dgm:spPr/>
    </dgm:pt>
    <dgm:pt modelId="{41B9E2DF-B42A-4723-9D43-01E152610235}" type="pres">
      <dgm:prSet presAssocID="{D4EF5F69-D682-4EB8-9990-AD50ADD73739}" presName="circleTx" presStyleLbl="node1" presStyleIdx="18" presStyleCnt="19"/>
      <dgm:spPr/>
      <dgm:t>
        <a:bodyPr/>
        <a:lstStyle/>
        <a:p>
          <a:endParaRPr lang="es-EC"/>
        </a:p>
      </dgm:t>
    </dgm:pt>
    <dgm:pt modelId="{15F81240-5CA4-4F7F-A56B-B7525AA0CE52}" type="pres">
      <dgm:prSet presAssocID="{D4EF5F69-D682-4EB8-9990-AD50ADD73739}" presName="spN" presStyleCnt="0"/>
      <dgm:spPr/>
    </dgm:pt>
  </dgm:ptLst>
  <dgm:cxnLst>
    <dgm:cxn modelId="{F3E2EA2F-D5D6-48C7-ADBA-7D180EC18BFF}" type="presOf" srcId="{E5BCC2F1-876C-4DCA-A93D-F93669014D3A}" destId="{FEEB7CAB-33CE-4197-AA8B-F92E3DA860C8}" srcOrd="0" destOrd="0" presId="urn:microsoft.com/office/officeart/2009/3/layout/RandomtoResultProcess"/>
    <dgm:cxn modelId="{30A3C935-65E7-4EEE-BB62-A856D0BEA58C}" type="presOf" srcId="{D4EF5F69-D682-4EB8-9990-AD50ADD73739}" destId="{41B9E2DF-B42A-4723-9D43-01E152610235}" srcOrd="0" destOrd="0" presId="urn:microsoft.com/office/officeart/2009/3/layout/RandomtoResultProcess"/>
    <dgm:cxn modelId="{B9345123-35E5-4E7B-9F9A-41AB82E4DD0A}" srcId="{D289CBF3-4F5D-43F7-8E83-A09001859B5B}" destId="{D4EF5F69-D682-4EB8-9990-AD50ADD73739}" srcOrd="1" destOrd="0" parTransId="{9F59EC73-CB7A-4ABE-B4E0-66632F70149A}" sibTransId="{906D4B3F-1523-4E2F-81F7-79B6A2E6352A}"/>
    <dgm:cxn modelId="{52DB6E9E-536E-4F46-8BAB-A272389DEC88}" srcId="{D289CBF3-4F5D-43F7-8E83-A09001859B5B}" destId="{E5BCC2F1-876C-4DCA-A93D-F93669014D3A}" srcOrd="0" destOrd="0" parTransId="{FD7270A4-CAD8-416E-B1D7-176A689B4ED1}" sibTransId="{629F5EC1-52BB-4633-B199-AA749A4067E4}"/>
    <dgm:cxn modelId="{99659075-C578-4F7D-B5F5-351BDB852C34}" type="presOf" srcId="{D289CBF3-4F5D-43F7-8E83-A09001859B5B}" destId="{CC76AAD3-3D2D-49A4-8DB6-790E02EFF660}" srcOrd="0" destOrd="0" presId="urn:microsoft.com/office/officeart/2009/3/layout/RandomtoResultProcess"/>
    <dgm:cxn modelId="{8972CA62-45A7-4C72-A045-76F20A7BED5D}" type="presParOf" srcId="{CC76AAD3-3D2D-49A4-8DB6-790E02EFF660}" destId="{C46A5D21-E9EE-41A3-9579-C59C246C1600}" srcOrd="0" destOrd="0" presId="urn:microsoft.com/office/officeart/2009/3/layout/RandomtoResultProcess"/>
    <dgm:cxn modelId="{6191AA56-E6B2-44B1-9F25-65C53396FE27}" type="presParOf" srcId="{C46A5D21-E9EE-41A3-9579-C59C246C1600}" destId="{FEEB7CAB-33CE-4197-AA8B-F92E3DA860C8}" srcOrd="0" destOrd="0" presId="urn:microsoft.com/office/officeart/2009/3/layout/RandomtoResultProcess"/>
    <dgm:cxn modelId="{F5A0A0E5-4685-4831-828D-4EBC3DCE8D74}" type="presParOf" srcId="{C46A5D21-E9EE-41A3-9579-C59C246C1600}" destId="{EDD9CD80-7AA7-4891-98B4-A68A5C009EC3}" srcOrd="1" destOrd="0" presId="urn:microsoft.com/office/officeart/2009/3/layout/RandomtoResultProcess"/>
    <dgm:cxn modelId="{7566B1B1-B365-43FB-8D53-7547F35ECADC}" type="presParOf" srcId="{C46A5D21-E9EE-41A3-9579-C59C246C1600}" destId="{4454A9D8-F2F4-40CC-8FB8-A0FF91C3C643}" srcOrd="2" destOrd="0" presId="urn:microsoft.com/office/officeart/2009/3/layout/RandomtoResultProcess"/>
    <dgm:cxn modelId="{C3A6E7F8-CD3D-47FF-9B11-4D8AB7647578}" type="presParOf" srcId="{C46A5D21-E9EE-41A3-9579-C59C246C1600}" destId="{A8864D4E-AB88-42ED-911B-15E3B6ACB033}" srcOrd="3" destOrd="0" presId="urn:microsoft.com/office/officeart/2009/3/layout/RandomtoResultProcess"/>
    <dgm:cxn modelId="{EFCDF9DF-B12F-470A-8484-D8461305A0FC}" type="presParOf" srcId="{C46A5D21-E9EE-41A3-9579-C59C246C1600}" destId="{31B2D14D-24B4-4D63-BDBA-EC7DC2029C7C}" srcOrd="4" destOrd="0" presId="urn:microsoft.com/office/officeart/2009/3/layout/RandomtoResultProcess"/>
    <dgm:cxn modelId="{DF9D197E-F58B-4883-A9FF-C003F20960C0}" type="presParOf" srcId="{C46A5D21-E9EE-41A3-9579-C59C246C1600}" destId="{D1C94E54-494A-4623-B915-1B15755C2D4C}" srcOrd="5" destOrd="0" presId="urn:microsoft.com/office/officeart/2009/3/layout/RandomtoResultProcess"/>
    <dgm:cxn modelId="{9DE155AE-D71D-4AB4-9A4A-A95051239C77}" type="presParOf" srcId="{C46A5D21-E9EE-41A3-9579-C59C246C1600}" destId="{3B7190B8-F93F-4676-8092-C94846E801F7}" srcOrd="6" destOrd="0" presId="urn:microsoft.com/office/officeart/2009/3/layout/RandomtoResultProcess"/>
    <dgm:cxn modelId="{CC52F415-16C9-48E5-8CD8-80E0DED120E3}" type="presParOf" srcId="{C46A5D21-E9EE-41A3-9579-C59C246C1600}" destId="{BF5C13B4-D2B4-4B79-8FE9-A5C09AD96FA1}" srcOrd="7" destOrd="0" presId="urn:microsoft.com/office/officeart/2009/3/layout/RandomtoResultProcess"/>
    <dgm:cxn modelId="{20E6B1BD-CC8F-43AA-ADBA-84BACD32BF4E}" type="presParOf" srcId="{C46A5D21-E9EE-41A3-9579-C59C246C1600}" destId="{009FD3A3-2D94-4BDB-8C19-546EAAE3FA54}" srcOrd="8" destOrd="0" presId="urn:microsoft.com/office/officeart/2009/3/layout/RandomtoResultProcess"/>
    <dgm:cxn modelId="{55FA6BBE-3654-440B-B747-C57CEC02E9BC}" type="presParOf" srcId="{C46A5D21-E9EE-41A3-9579-C59C246C1600}" destId="{FBF7C1E6-0462-4215-9411-6C8344792876}" srcOrd="9" destOrd="0" presId="urn:microsoft.com/office/officeart/2009/3/layout/RandomtoResultProcess"/>
    <dgm:cxn modelId="{400346D0-C860-4623-90B4-421CB86C08E3}" type="presParOf" srcId="{C46A5D21-E9EE-41A3-9579-C59C246C1600}" destId="{731DE4B8-80AD-4B58-83E1-76FE24101E7C}" srcOrd="10" destOrd="0" presId="urn:microsoft.com/office/officeart/2009/3/layout/RandomtoResultProcess"/>
    <dgm:cxn modelId="{72E35B8E-E8C5-495E-A37B-54FB2F0A3303}" type="presParOf" srcId="{C46A5D21-E9EE-41A3-9579-C59C246C1600}" destId="{C34F4531-491F-41A7-B256-99B45E6BC1BD}" srcOrd="11" destOrd="0" presId="urn:microsoft.com/office/officeart/2009/3/layout/RandomtoResultProcess"/>
    <dgm:cxn modelId="{57DAA31F-70D9-4CC8-AEFA-8084DD7DEF52}" type="presParOf" srcId="{C46A5D21-E9EE-41A3-9579-C59C246C1600}" destId="{7AB36A34-D843-4CCB-91BF-1736897AF4C6}" srcOrd="12" destOrd="0" presId="urn:microsoft.com/office/officeart/2009/3/layout/RandomtoResultProcess"/>
    <dgm:cxn modelId="{19612322-9121-4A29-9E8F-B3F49D135B4C}" type="presParOf" srcId="{C46A5D21-E9EE-41A3-9579-C59C246C1600}" destId="{70C0CF54-B281-4EDD-9F23-662BEE172802}" srcOrd="13" destOrd="0" presId="urn:microsoft.com/office/officeart/2009/3/layout/RandomtoResultProcess"/>
    <dgm:cxn modelId="{4BC520E6-1651-4E15-B265-8C3A5E1C1B06}" type="presParOf" srcId="{C46A5D21-E9EE-41A3-9579-C59C246C1600}" destId="{E30F93AB-F018-4EE4-9675-E6180C3EACD4}" srcOrd="14" destOrd="0" presId="urn:microsoft.com/office/officeart/2009/3/layout/RandomtoResultProcess"/>
    <dgm:cxn modelId="{B3541DBC-AF0F-4E0E-9E9C-DB532851BA51}" type="presParOf" srcId="{C46A5D21-E9EE-41A3-9579-C59C246C1600}" destId="{721274E5-5C90-4AD1-B21F-F21B032719F0}" srcOrd="15" destOrd="0" presId="urn:microsoft.com/office/officeart/2009/3/layout/RandomtoResultProcess"/>
    <dgm:cxn modelId="{626A44E0-B014-4895-A105-6245B3A9ACA9}" type="presParOf" srcId="{C46A5D21-E9EE-41A3-9579-C59C246C1600}" destId="{00E3842A-D8AE-4237-8737-6188553B0BC2}" srcOrd="16" destOrd="0" presId="urn:microsoft.com/office/officeart/2009/3/layout/RandomtoResultProcess"/>
    <dgm:cxn modelId="{A405B283-97A9-417E-90E1-ECB21ED6D3D3}" type="presParOf" srcId="{C46A5D21-E9EE-41A3-9579-C59C246C1600}" destId="{E3304B6B-0F4D-47FC-B65A-5718164279BD}" srcOrd="17" destOrd="0" presId="urn:microsoft.com/office/officeart/2009/3/layout/RandomtoResultProcess"/>
    <dgm:cxn modelId="{486C486D-B5BB-404E-B676-FA619F21FBCD}" type="presParOf" srcId="{C46A5D21-E9EE-41A3-9579-C59C246C1600}" destId="{8227FEAC-26F3-4466-8D90-A71A87DD5C01}" srcOrd="18" destOrd="0" presId="urn:microsoft.com/office/officeart/2009/3/layout/RandomtoResultProcess"/>
    <dgm:cxn modelId="{48156617-4D5C-4BCB-8CBD-DC17578D0B9E}" type="presParOf" srcId="{CC76AAD3-3D2D-49A4-8DB6-790E02EFF660}" destId="{D479F113-4126-45BC-87D6-B1A69E901D3B}" srcOrd="1" destOrd="0" presId="urn:microsoft.com/office/officeart/2009/3/layout/RandomtoResultProcess"/>
    <dgm:cxn modelId="{FB9E32D3-E04D-42F1-A954-9E25F26797AF}" type="presParOf" srcId="{D479F113-4126-45BC-87D6-B1A69E901D3B}" destId="{38ADA71F-9CCC-4E67-898A-B68951519CEC}" srcOrd="0" destOrd="0" presId="urn:microsoft.com/office/officeart/2009/3/layout/RandomtoResultProcess"/>
    <dgm:cxn modelId="{9B35C9F2-AD7E-4EF3-B443-8CD32A5463D3}" type="presParOf" srcId="{D479F113-4126-45BC-87D6-B1A69E901D3B}" destId="{632F859C-6A48-4942-B385-A5E1C4837942}" srcOrd="1" destOrd="0" presId="urn:microsoft.com/office/officeart/2009/3/layout/RandomtoResultProcess"/>
    <dgm:cxn modelId="{70FDD032-64FB-41A1-97F5-CBDF8ECE3D44}" type="presParOf" srcId="{CC76AAD3-3D2D-49A4-8DB6-790E02EFF660}" destId="{03D35C93-13F2-42CC-A9B0-CC16428C8FB5}" srcOrd="2" destOrd="0" presId="urn:microsoft.com/office/officeart/2009/3/layout/RandomtoResultProcess"/>
    <dgm:cxn modelId="{B2BD6527-9A1A-405C-870A-17908EAB5C6B}" type="presParOf" srcId="{CC76AAD3-3D2D-49A4-8DB6-790E02EFF660}" destId="{05CEDE37-A49E-4540-9E0D-8ACAACF0327C}" srcOrd="3" destOrd="0" presId="urn:microsoft.com/office/officeart/2009/3/layout/RandomtoResultProcess"/>
    <dgm:cxn modelId="{838D7C51-E8E6-4AB8-8E8D-2E24BAFA4847}" type="presParOf" srcId="{05CEDE37-A49E-4540-9E0D-8ACAACF0327C}" destId="{BDB0A56D-E327-45B8-8EDB-F06BA957C216}" srcOrd="0" destOrd="0" presId="urn:microsoft.com/office/officeart/2009/3/layout/RandomtoResultProcess"/>
    <dgm:cxn modelId="{CA724A76-374B-409F-ACD0-ED57454D75D4}" type="presParOf" srcId="{05CEDE37-A49E-4540-9E0D-8ACAACF0327C}" destId="{7E75DBCC-A48D-41EE-9AF2-8351E0D4664B}" srcOrd="1" destOrd="0" presId="urn:microsoft.com/office/officeart/2009/3/layout/RandomtoResultProcess"/>
    <dgm:cxn modelId="{D4389258-C535-411B-8707-B79622128495}" type="presParOf" srcId="{CC76AAD3-3D2D-49A4-8DB6-790E02EFF660}" destId="{0422108C-AD7D-427A-B9A3-62F98C7D6DBE}" srcOrd="4" destOrd="0" presId="urn:microsoft.com/office/officeart/2009/3/layout/RandomtoResultProcess"/>
    <dgm:cxn modelId="{C9567227-9AD5-42D2-B902-DBC44DC43859}" type="presParOf" srcId="{0422108C-AD7D-427A-B9A3-62F98C7D6DBE}" destId="{41B9E2DF-B42A-4723-9D43-01E152610235}" srcOrd="0" destOrd="0" presId="urn:microsoft.com/office/officeart/2009/3/layout/RandomtoResultProcess"/>
    <dgm:cxn modelId="{195AAF91-FD55-4C40-80E0-433ED59D2DB7}" type="presParOf" srcId="{0422108C-AD7D-427A-B9A3-62F98C7D6DBE}" destId="{15F81240-5CA4-4F7F-A56B-B7525AA0CE52}"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CE845-4D05-41AA-BD39-953D8063B313}">
      <dsp:nvSpPr>
        <dsp:cNvPr id="0" name=""/>
        <dsp:cNvSpPr/>
      </dsp:nvSpPr>
      <dsp:spPr>
        <a:xfrm>
          <a:off x="-5617729" y="-859990"/>
          <a:ext cx="6688533" cy="6688533"/>
        </a:xfrm>
        <a:prstGeom prst="blockArc">
          <a:avLst>
            <a:gd name="adj1" fmla="val 18900000"/>
            <a:gd name="adj2" fmla="val 2700000"/>
            <a:gd name="adj3" fmla="val 323"/>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026A02-C394-440A-A129-EAAB531AFEF4}">
      <dsp:nvSpPr>
        <dsp:cNvPr id="0" name=""/>
        <dsp:cNvSpPr/>
      </dsp:nvSpPr>
      <dsp:spPr>
        <a:xfrm>
          <a:off x="630012" y="432047"/>
          <a:ext cx="8215808" cy="76436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8260" rIns="48260" bIns="48260" numCol="1" spcCol="1270" anchor="ctr" anchorCtr="0">
          <a:noAutofit/>
        </a:bodyPr>
        <a:lstStyle/>
        <a:p>
          <a:pPr lvl="0" algn="l" defTabSz="844550">
            <a:lnSpc>
              <a:spcPct val="90000"/>
            </a:lnSpc>
            <a:spcBef>
              <a:spcPct val="0"/>
            </a:spcBef>
            <a:spcAft>
              <a:spcPct val="35000"/>
            </a:spcAft>
          </a:pPr>
          <a:r>
            <a:rPr lang="es-EC" sz="1900" b="0" i="0" kern="1200" dirty="0" smtClean="0"/>
            <a:t>* Analizar y estructurar el marco teórico y metodológico, el mismo que será utilizado para respaldar la presente investigación.</a:t>
          </a:r>
          <a:endParaRPr lang="es-EC" sz="1900" b="0" i="0" kern="1200" dirty="0"/>
        </a:p>
      </dsp:txBody>
      <dsp:txXfrm>
        <a:off x="630012" y="432047"/>
        <a:ext cx="8215808" cy="764362"/>
      </dsp:txXfrm>
    </dsp:sp>
    <dsp:sp modelId="{4B665A6D-9656-477D-AFDF-25A1B2F3C62B}">
      <dsp:nvSpPr>
        <dsp:cNvPr id="0" name=""/>
        <dsp:cNvSpPr/>
      </dsp:nvSpPr>
      <dsp:spPr>
        <a:xfrm>
          <a:off x="82813" y="286437"/>
          <a:ext cx="955452" cy="955452"/>
        </a:xfrm>
        <a:prstGeom prst="ellipse">
          <a:avLst/>
        </a:prstGeom>
        <a:blipFill rotWithShape="0">
          <a:blip xmlns:r="http://schemas.openxmlformats.org/officeDocument/2006/relationships" r:embed="rId1"/>
          <a:stretch>
            <a:fillRect/>
          </a:stretch>
        </a:blipFill>
        <a:ln w="9525" cap="flat"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3D2AEA5-C83E-42AA-970E-5A4E681559C5}">
      <dsp:nvSpPr>
        <dsp:cNvPr id="0" name=""/>
        <dsp:cNvSpPr/>
      </dsp:nvSpPr>
      <dsp:spPr>
        <a:xfrm>
          <a:off x="998765" y="1528724"/>
          <a:ext cx="7777582" cy="764362"/>
        </a:xfrm>
        <a:prstGeom prst="rect">
          <a:avLst/>
        </a:prstGeom>
        <a:gradFill rotWithShape="0">
          <a:gsLst>
            <a:gs pos="0">
              <a:schemeClr val="accent5">
                <a:hueOff val="111382"/>
                <a:satOff val="3066"/>
                <a:lumOff val="3856"/>
                <a:alphaOff val="0"/>
                <a:tint val="50000"/>
                <a:satMod val="300000"/>
              </a:schemeClr>
            </a:gs>
            <a:gs pos="35000">
              <a:schemeClr val="accent5">
                <a:hueOff val="111382"/>
                <a:satOff val="3066"/>
                <a:lumOff val="3856"/>
                <a:alphaOff val="0"/>
                <a:tint val="37000"/>
                <a:satMod val="300000"/>
              </a:schemeClr>
            </a:gs>
            <a:gs pos="100000">
              <a:schemeClr val="accent5">
                <a:hueOff val="111382"/>
                <a:satOff val="3066"/>
                <a:lumOff val="38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8260" rIns="48260" bIns="48260" numCol="1" spcCol="1270" anchor="ctr" anchorCtr="0">
          <a:noAutofit/>
        </a:bodyPr>
        <a:lstStyle/>
        <a:p>
          <a:pPr lvl="0" algn="l" defTabSz="844550">
            <a:lnSpc>
              <a:spcPct val="90000"/>
            </a:lnSpc>
            <a:spcBef>
              <a:spcPct val="0"/>
            </a:spcBef>
            <a:spcAft>
              <a:spcPct val="35000"/>
            </a:spcAft>
          </a:pPr>
          <a:r>
            <a:rPr lang="es-EC" sz="1900" b="0" i="0" kern="1200" dirty="0" smtClean="0"/>
            <a:t>* Realizar un análisis de la situación actual del Sector de Medicina Prepagada, para determinar la realidad del sector.</a:t>
          </a:r>
          <a:endParaRPr lang="es-EC" sz="1900" b="0" i="0" kern="1200" dirty="0"/>
        </a:p>
      </dsp:txBody>
      <dsp:txXfrm>
        <a:off x="998765" y="1528724"/>
        <a:ext cx="7777582" cy="764362"/>
      </dsp:txXfrm>
    </dsp:sp>
    <dsp:sp modelId="{A6D24153-8BB5-4365-BA5F-ECB851BA8A5E}">
      <dsp:nvSpPr>
        <dsp:cNvPr id="0" name=""/>
        <dsp:cNvSpPr/>
      </dsp:nvSpPr>
      <dsp:spPr>
        <a:xfrm>
          <a:off x="521039" y="1433178"/>
          <a:ext cx="955452" cy="955452"/>
        </a:xfrm>
        <a:prstGeom prst="ellipse">
          <a:avLst/>
        </a:prstGeom>
        <a:blipFill rotWithShape="0">
          <a:blip xmlns:r="http://schemas.openxmlformats.org/officeDocument/2006/relationships" r:embed="rId2"/>
          <a:stretch>
            <a:fillRect/>
          </a:stretch>
        </a:blipFill>
        <a:ln w="9525" cap="flat" cmpd="sng" algn="ctr">
          <a:solidFill>
            <a:schemeClr val="accent5">
              <a:hueOff val="111382"/>
              <a:satOff val="3066"/>
              <a:lumOff val="3856"/>
              <a:alphaOff val="0"/>
            </a:schemeClr>
          </a:solidFill>
          <a:prstDash val="solid"/>
        </a:ln>
        <a:effectLst/>
      </dsp:spPr>
      <dsp:style>
        <a:lnRef idx="1">
          <a:scrgbClr r="0" g="0" b="0"/>
        </a:lnRef>
        <a:fillRef idx="2">
          <a:scrgbClr r="0" g="0" b="0"/>
        </a:fillRef>
        <a:effectRef idx="0">
          <a:scrgbClr r="0" g="0" b="0"/>
        </a:effectRef>
        <a:fontRef idx="minor"/>
      </dsp:style>
    </dsp:sp>
    <dsp:sp modelId="{917D579C-D42A-47B5-ABDA-6550056F0FE1}">
      <dsp:nvSpPr>
        <dsp:cNvPr id="0" name=""/>
        <dsp:cNvSpPr/>
      </dsp:nvSpPr>
      <dsp:spPr>
        <a:xfrm>
          <a:off x="998765" y="2675465"/>
          <a:ext cx="7777582" cy="764362"/>
        </a:xfrm>
        <a:prstGeom prst="rect">
          <a:avLst/>
        </a:prstGeom>
        <a:gradFill rotWithShape="0">
          <a:gsLst>
            <a:gs pos="0">
              <a:schemeClr val="accent5">
                <a:hueOff val="222764"/>
                <a:satOff val="6131"/>
                <a:lumOff val="7713"/>
                <a:alphaOff val="0"/>
                <a:tint val="50000"/>
                <a:satMod val="300000"/>
              </a:schemeClr>
            </a:gs>
            <a:gs pos="35000">
              <a:schemeClr val="accent5">
                <a:hueOff val="222764"/>
                <a:satOff val="6131"/>
                <a:lumOff val="7713"/>
                <a:alphaOff val="0"/>
                <a:tint val="37000"/>
                <a:satMod val="300000"/>
              </a:schemeClr>
            </a:gs>
            <a:gs pos="100000">
              <a:schemeClr val="accent5">
                <a:hueOff val="222764"/>
                <a:satOff val="6131"/>
                <a:lumOff val="77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8260" rIns="48260" bIns="48260" numCol="1" spcCol="1270" anchor="ctr" anchorCtr="0">
          <a:noAutofit/>
        </a:bodyPr>
        <a:lstStyle/>
        <a:p>
          <a:pPr lvl="0" algn="l" defTabSz="844550">
            <a:lnSpc>
              <a:spcPct val="90000"/>
            </a:lnSpc>
            <a:spcBef>
              <a:spcPct val="0"/>
            </a:spcBef>
            <a:spcAft>
              <a:spcPct val="35000"/>
            </a:spcAft>
          </a:pPr>
          <a:r>
            <a:rPr lang="es-EC" sz="1900" b="0" i="0" kern="1200" dirty="0" smtClean="0"/>
            <a:t>* Elaborar un análisis comparativo de los métodos de valoración de empresas para verificar los beneficios que estas ofrecen.</a:t>
          </a:r>
          <a:endParaRPr lang="es-EC" sz="1900" b="0" i="0" kern="1200" dirty="0"/>
        </a:p>
      </dsp:txBody>
      <dsp:txXfrm>
        <a:off x="998765" y="2675465"/>
        <a:ext cx="7777582" cy="764362"/>
      </dsp:txXfrm>
    </dsp:sp>
    <dsp:sp modelId="{31EC50C1-2F1E-4CDE-A740-777A439CC859}">
      <dsp:nvSpPr>
        <dsp:cNvPr id="0" name=""/>
        <dsp:cNvSpPr/>
      </dsp:nvSpPr>
      <dsp:spPr>
        <a:xfrm>
          <a:off x="521039" y="2579920"/>
          <a:ext cx="955452" cy="955452"/>
        </a:xfrm>
        <a:prstGeom prst="ellipse">
          <a:avLst/>
        </a:prstGeom>
        <a:blipFill rotWithShape="0">
          <a:blip xmlns:r="http://schemas.openxmlformats.org/officeDocument/2006/relationships" r:embed="rId3"/>
          <a:stretch>
            <a:fillRect/>
          </a:stretch>
        </a:blipFill>
        <a:ln w="9525" cap="flat" cmpd="sng" algn="ctr">
          <a:solidFill>
            <a:schemeClr val="accent5">
              <a:hueOff val="222764"/>
              <a:satOff val="6131"/>
              <a:lumOff val="7713"/>
              <a:alphaOff val="0"/>
            </a:schemeClr>
          </a:solidFill>
          <a:prstDash val="solid"/>
        </a:ln>
        <a:effectLst/>
      </dsp:spPr>
      <dsp:style>
        <a:lnRef idx="1">
          <a:scrgbClr r="0" g="0" b="0"/>
        </a:lnRef>
        <a:fillRef idx="2">
          <a:scrgbClr r="0" g="0" b="0"/>
        </a:fillRef>
        <a:effectRef idx="0">
          <a:scrgbClr r="0" g="0" b="0"/>
        </a:effectRef>
        <a:fontRef idx="minor"/>
      </dsp:style>
    </dsp:sp>
    <dsp:sp modelId="{C9845BD5-F8DA-42B0-8963-9197978D7549}">
      <dsp:nvSpPr>
        <dsp:cNvPr id="0" name=""/>
        <dsp:cNvSpPr/>
      </dsp:nvSpPr>
      <dsp:spPr>
        <a:xfrm>
          <a:off x="560539" y="3822207"/>
          <a:ext cx="8215808" cy="764362"/>
        </a:xfrm>
        <a:prstGeom prst="rect">
          <a:avLst/>
        </a:prstGeom>
        <a:gradFill rotWithShape="0">
          <a:gsLst>
            <a:gs pos="0">
              <a:schemeClr val="accent5">
                <a:hueOff val="334146"/>
                <a:satOff val="9197"/>
                <a:lumOff val="11569"/>
                <a:alphaOff val="0"/>
                <a:tint val="50000"/>
                <a:satMod val="300000"/>
              </a:schemeClr>
            </a:gs>
            <a:gs pos="35000">
              <a:schemeClr val="accent5">
                <a:hueOff val="334146"/>
                <a:satOff val="9197"/>
                <a:lumOff val="11569"/>
                <a:alphaOff val="0"/>
                <a:tint val="37000"/>
                <a:satMod val="300000"/>
              </a:schemeClr>
            </a:gs>
            <a:gs pos="100000">
              <a:schemeClr val="accent5">
                <a:hueOff val="334146"/>
                <a:satOff val="9197"/>
                <a:lumOff val="1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6712" tIns="48260" rIns="48260" bIns="48260" numCol="1" spcCol="1270" anchor="ctr" anchorCtr="0">
          <a:noAutofit/>
        </a:bodyPr>
        <a:lstStyle/>
        <a:p>
          <a:pPr lvl="0" algn="l" defTabSz="844550">
            <a:lnSpc>
              <a:spcPct val="90000"/>
            </a:lnSpc>
            <a:spcBef>
              <a:spcPct val="0"/>
            </a:spcBef>
            <a:spcAft>
              <a:spcPct val="35000"/>
            </a:spcAft>
          </a:pPr>
          <a:r>
            <a:rPr lang="es-EC" sz="1900" b="0" i="0" kern="1200" dirty="0" smtClean="0"/>
            <a:t>* Identificar que método de valoración de empresas, brinda mayor beneficio a las empresas de medicina prepagada de Quito.</a:t>
          </a:r>
          <a:endParaRPr lang="es-EC" sz="1900" b="0" i="0" kern="1200" dirty="0"/>
        </a:p>
      </dsp:txBody>
      <dsp:txXfrm>
        <a:off x="560539" y="3822207"/>
        <a:ext cx="8215808" cy="764362"/>
      </dsp:txXfrm>
    </dsp:sp>
    <dsp:sp modelId="{140732E3-560F-4E7C-9291-CC7BAF883AC0}">
      <dsp:nvSpPr>
        <dsp:cNvPr id="0" name=""/>
        <dsp:cNvSpPr/>
      </dsp:nvSpPr>
      <dsp:spPr>
        <a:xfrm>
          <a:off x="82813" y="3726662"/>
          <a:ext cx="955452" cy="955452"/>
        </a:xfrm>
        <a:prstGeom prst="ellipse">
          <a:avLst/>
        </a:prstGeom>
        <a:blipFill rotWithShape="0">
          <a:blip xmlns:r="http://schemas.openxmlformats.org/officeDocument/2006/relationships" r:embed="rId4"/>
          <a:stretch>
            <a:fillRect/>
          </a:stretch>
        </a:blipFill>
        <a:ln w="9525" cap="flat" cmpd="sng" algn="ctr">
          <a:solidFill>
            <a:schemeClr val="accent5">
              <a:hueOff val="334146"/>
              <a:satOff val="9197"/>
              <a:lumOff val="11569"/>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B9CBD-62F1-4FA9-BE7D-CE910491C5F3}">
      <dsp:nvSpPr>
        <dsp:cNvPr id="0" name=""/>
        <dsp:cNvSpPr/>
      </dsp:nvSpPr>
      <dsp:spPr>
        <a:xfrm rot="5400000">
          <a:off x="5334602" y="-2124150"/>
          <a:ext cx="984568" cy="5484129"/>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Varios</a:t>
          </a:r>
          <a:endParaRPr lang="es-EC" sz="1800" kern="1200" dirty="0"/>
        </a:p>
      </dsp:txBody>
      <dsp:txXfrm rot="-5400000">
        <a:off x="3084822" y="173693"/>
        <a:ext cx="5436066" cy="888442"/>
      </dsp:txXfrm>
    </dsp:sp>
    <dsp:sp modelId="{A4530CF2-B849-4B6F-A560-2A991DEE945B}">
      <dsp:nvSpPr>
        <dsp:cNvPr id="0" name=""/>
        <dsp:cNvSpPr/>
      </dsp:nvSpPr>
      <dsp:spPr>
        <a:xfrm>
          <a:off x="0" y="2558"/>
          <a:ext cx="3084822" cy="123071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b="1" kern="1200" dirty="0" smtClean="0"/>
            <a:t>INSTRUMENTOS DE RECOLECCIÓN DE INFORMACIÓN </a:t>
          </a:r>
          <a:endParaRPr lang="es-EC" sz="1900" kern="1200" dirty="0"/>
        </a:p>
      </dsp:txBody>
      <dsp:txXfrm>
        <a:off x="60078" y="62636"/>
        <a:ext cx="2964666" cy="1110554"/>
      </dsp:txXfrm>
    </dsp:sp>
    <dsp:sp modelId="{74B848EA-4339-4F80-BBE6-9FCEE16D0FA4}">
      <dsp:nvSpPr>
        <dsp:cNvPr id="0" name=""/>
        <dsp:cNvSpPr/>
      </dsp:nvSpPr>
      <dsp:spPr>
        <a:xfrm rot="5400000">
          <a:off x="5334602" y="-831903"/>
          <a:ext cx="984568" cy="5484129"/>
        </a:xfrm>
        <a:prstGeom prst="round2SameRect">
          <a:avLst/>
        </a:prstGeom>
        <a:solidFill>
          <a:schemeClr val="accent5">
            <a:tint val="40000"/>
            <a:alpha val="90000"/>
            <a:hueOff val="30537"/>
            <a:satOff val="12675"/>
            <a:lumOff val="1241"/>
            <a:alphaOff val="0"/>
          </a:schemeClr>
        </a:solidFill>
        <a:ln w="9525" cap="flat" cmpd="sng" algn="ctr">
          <a:solidFill>
            <a:schemeClr val="accent5">
              <a:tint val="40000"/>
              <a:alpha val="90000"/>
              <a:hueOff val="30537"/>
              <a:satOff val="12675"/>
              <a:lumOff val="124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Técnica Documental </a:t>
          </a:r>
          <a:endParaRPr lang="es-EC" sz="1800" kern="1200" dirty="0"/>
        </a:p>
        <a:p>
          <a:pPr marL="171450" lvl="1" indent="-171450" algn="l" defTabSz="800100">
            <a:lnSpc>
              <a:spcPct val="90000"/>
            </a:lnSpc>
            <a:spcBef>
              <a:spcPct val="0"/>
            </a:spcBef>
            <a:spcAft>
              <a:spcPct val="15000"/>
            </a:spcAft>
            <a:buChar char="••"/>
          </a:pPr>
          <a:r>
            <a:rPr lang="es-EC" sz="1800" kern="1200" dirty="0" smtClean="0"/>
            <a:t>Técnica de Campo</a:t>
          </a:r>
          <a:endParaRPr lang="es-EC" sz="1800" kern="1200" dirty="0"/>
        </a:p>
      </dsp:txBody>
      <dsp:txXfrm rot="-5400000">
        <a:off x="3084822" y="1465940"/>
        <a:ext cx="5436066" cy="888442"/>
      </dsp:txXfrm>
    </dsp:sp>
    <dsp:sp modelId="{1E9488C4-247E-4206-A13C-16C9401C12B6}">
      <dsp:nvSpPr>
        <dsp:cNvPr id="0" name=""/>
        <dsp:cNvSpPr/>
      </dsp:nvSpPr>
      <dsp:spPr>
        <a:xfrm>
          <a:off x="0" y="1294805"/>
          <a:ext cx="3084822" cy="1230710"/>
        </a:xfrm>
        <a:prstGeom prst="roundRect">
          <a:avLst/>
        </a:prstGeom>
        <a:gradFill rotWithShape="0">
          <a:gsLst>
            <a:gs pos="0">
              <a:schemeClr val="accent5">
                <a:hueOff val="111382"/>
                <a:satOff val="3066"/>
                <a:lumOff val="3856"/>
                <a:alphaOff val="0"/>
                <a:tint val="50000"/>
                <a:satMod val="300000"/>
              </a:schemeClr>
            </a:gs>
            <a:gs pos="35000">
              <a:schemeClr val="accent5">
                <a:hueOff val="111382"/>
                <a:satOff val="3066"/>
                <a:lumOff val="3856"/>
                <a:alphaOff val="0"/>
                <a:tint val="37000"/>
                <a:satMod val="300000"/>
              </a:schemeClr>
            </a:gs>
            <a:gs pos="100000">
              <a:schemeClr val="accent5">
                <a:hueOff val="111382"/>
                <a:satOff val="3066"/>
                <a:lumOff val="38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b="1" kern="1200" dirty="0" smtClean="0"/>
            <a:t>PROCEDIMIENTO PARA RECOLECCIÓN DE DATOS</a:t>
          </a:r>
          <a:endParaRPr lang="es-EC" sz="1900" kern="1200" dirty="0"/>
        </a:p>
      </dsp:txBody>
      <dsp:txXfrm>
        <a:off x="60078" y="1354883"/>
        <a:ext cx="2964666" cy="1110554"/>
      </dsp:txXfrm>
    </dsp:sp>
    <dsp:sp modelId="{37476E13-92B5-4B37-8E40-58C7FF79BD0B}">
      <dsp:nvSpPr>
        <dsp:cNvPr id="0" name=""/>
        <dsp:cNvSpPr/>
      </dsp:nvSpPr>
      <dsp:spPr>
        <a:xfrm rot="5400000">
          <a:off x="5334602" y="460342"/>
          <a:ext cx="984568" cy="5484129"/>
        </a:xfrm>
        <a:prstGeom prst="round2SameRect">
          <a:avLst/>
        </a:prstGeom>
        <a:solidFill>
          <a:schemeClr val="accent5">
            <a:tint val="40000"/>
            <a:alpha val="90000"/>
            <a:hueOff val="61073"/>
            <a:satOff val="25349"/>
            <a:lumOff val="2482"/>
            <a:alphaOff val="0"/>
          </a:schemeClr>
        </a:solidFill>
        <a:ln w="9525" cap="flat" cmpd="sng" algn="ctr">
          <a:solidFill>
            <a:schemeClr val="accent5">
              <a:tint val="40000"/>
              <a:alpha val="90000"/>
              <a:hueOff val="61073"/>
              <a:satOff val="25349"/>
              <a:lumOff val="248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Muestra</a:t>
          </a:r>
          <a:endParaRPr lang="es-EC" sz="1800" kern="1200" dirty="0"/>
        </a:p>
      </dsp:txBody>
      <dsp:txXfrm rot="-5400000">
        <a:off x="3084822" y="2758186"/>
        <a:ext cx="5436066" cy="888442"/>
      </dsp:txXfrm>
    </dsp:sp>
    <dsp:sp modelId="{722986C1-7D23-4E72-BA0D-DFC0B217369A}">
      <dsp:nvSpPr>
        <dsp:cNvPr id="0" name=""/>
        <dsp:cNvSpPr/>
      </dsp:nvSpPr>
      <dsp:spPr>
        <a:xfrm>
          <a:off x="0" y="2587051"/>
          <a:ext cx="3084822" cy="1230710"/>
        </a:xfrm>
        <a:prstGeom prst="roundRect">
          <a:avLst/>
        </a:prstGeom>
        <a:gradFill rotWithShape="0">
          <a:gsLst>
            <a:gs pos="0">
              <a:schemeClr val="accent5">
                <a:hueOff val="222764"/>
                <a:satOff val="6131"/>
                <a:lumOff val="7713"/>
                <a:alphaOff val="0"/>
                <a:tint val="50000"/>
                <a:satMod val="300000"/>
              </a:schemeClr>
            </a:gs>
            <a:gs pos="35000">
              <a:schemeClr val="accent5">
                <a:hueOff val="222764"/>
                <a:satOff val="6131"/>
                <a:lumOff val="7713"/>
                <a:alphaOff val="0"/>
                <a:tint val="37000"/>
                <a:satMod val="300000"/>
              </a:schemeClr>
            </a:gs>
            <a:gs pos="100000">
              <a:schemeClr val="accent5">
                <a:hueOff val="222764"/>
                <a:satOff val="6131"/>
                <a:lumOff val="771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b="1" kern="1200" dirty="0" smtClean="0"/>
            <a:t>COBERTURA DE LAS UNIDADES DE ANÁLISIS </a:t>
          </a:r>
          <a:endParaRPr lang="es-EC" sz="1900" kern="1200" dirty="0"/>
        </a:p>
      </dsp:txBody>
      <dsp:txXfrm>
        <a:off x="60078" y="2647129"/>
        <a:ext cx="2964666" cy="1110554"/>
      </dsp:txXfrm>
    </dsp:sp>
    <dsp:sp modelId="{EB2BA1B7-814D-43F1-B846-18762047C9E7}">
      <dsp:nvSpPr>
        <dsp:cNvPr id="0" name=""/>
        <dsp:cNvSpPr/>
      </dsp:nvSpPr>
      <dsp:spPr>
        <a:xfrm rot="5400000">
          <a:off x="5334602" y="1752589"/>
          <a:ext cx="984568" cy="5484129"/>
        </a:xfrm>
        <a:prstGeom prst="round2SameRect">
          <a:avLst/>
        </a:prstGeom>
        <a:solidFill>
          <a:schemeClr val="accent5">
            <a:tint val="40000"/>
            <a:alpha val="90000"/>
            <a:hueOff val="91610"/>
            <a:satOff val="38024"/>
            <a:lumOff val="3723"/>
            <a:alphaOff val="0"/>
          </a:schemeClr>
        </a:solidFill>
        <a:ln w="9525" cap="flat" cmpd="sng" algn="ctr">
          <a:solidFill>
            <a:schemeClr val="accent5">
              <a:tint val="40000"/>
              <a:alpha val="90000"/>
              <a:hueOff val="91610"/>
              <a:satOff val="38024"/>
              <a:lumOff val="372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Análisis comparativo</a:t>
          </a:r>
          <a:endParaRPr lang="es-EC" sz="1800" kern="1200" dirty="0"/>
        </a:p>
        <a:p>
          <a:pPr marL="171450" lvl="1" indent="-171450" algn="l" defTabSz="800100">
            <a:lnSpc>
              <a:spcPct val="90000"/>
            </a:lnSpc>
            <a:spcBef>
              <a:spcPct val="0"/>
            </a:spcBef>
            <a:spcAft>
              <a:spcPct val="15000"/>
            </a:spcAft>
            <a:buChar char="••"/>
          </a:pPr>
          <a:r>
            <a:rPr lang="es-EC" sz="1800" kern="1200" dirty="0" smtClean="0"/>
            <a:t>Entrevista y encuesta</a:t>
          </a:r>
          <a:endParaRPr lang="es-EC" sz="1800" kern="1200" dirty="0"/>
        </a:p>
        <a:p>
          <a:pPr marL="171450" lvl="1" indent="-171450" algn="l" defTabSz="800100">
            <a:lnSpc>
              <a:spcPct val="90000"/>
            </a:lnSpc>
            <a:spcBef>
              <a:spcPct val="0"/>
            </a:spcBef>
            <a:spcAft>
              <a:spcPct val="15000"/>
            </a:spcAft>
            <a:buChar char="••"/>
          </a:pPr>
          <a:r>
            <a:rPr lang="es-EC" sz="1800" kern="1200" dirty="0" smtClean="0"/>
            <a:t>Análisis estadístico</a:t>
          </a:r>
          <a:endParaRPr lang="es-EC" sz="1800" kern="1200" dirty="0"/>
        </a:p>
      </dsp:txBody>
      <dsp:txXfrm rot="-5400000">
        <a:off x="3084822" y="4050433"/>
        <a:ext cx="5436066" cy="888442"/>
      </dsp:txXfrm>
    </dsp:sp>
    <dsp:sp modelId="{78AAFA4F-78EB-4CB6-9528-6325D21831B5}">
      <dsp:nvSpPr>
        <dsp:cNvPr id="0" name=""/>
        <dsp:cNvSpPr/>
      </dsp:nvSpPr>
      <dsp:spPr>
        <a:xfrm>
          <a:off x="0" y="3879298"/>
          <a:ext cx="3084822" cy="1230710"/>
        </a:xfrm>
        <a:prstGeom prst="roundRect">
          <a:avLst/>
        </a:prstGeom>
        <a:gradFill rotWithShape="0">
          <a:gsLst>
            <a:gs pos="0">
              <a:schemeClr val="accent5">
                <a:hueOff val="334146"/>
                <a:satOff val="9197"/>
                <a:lumOff val="11569"/>
                <a:alphaOff val="0"/>
                <a:tint val="50000"/>
                <a:satMod val="300000"/>
              </a:schemeClr>
            </a:gs>
            <a:gs pos="35000">
              <a:schemeClr val="accent5">
                <a:hueOff val="334146"/>
                <a:satOff val="9197"/>
                <a:lumOff val="11569"/>
                <a:alphaOff val="0"/>
                <a:tint val="37000"/>
                <a:satMod val="300000"/>
              </a:schemeClr>
            </a:gs>
            <a:gs pos="100000">
              <a:schemeClr val="accent5">
                <a:hueOff val="334146"/>
                <a:satOff val="9197"/>
                <a:lumOff val="115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s-EC" sz="1900" b="1" kern="1200" dirty="0" smtClean="0"/>
            <a:t>PROCEDIMIENTO PARA TRATAMIENTO Y ANÁLISIS DE INFORMACIÓN </a:t>
          </a:r>
          <a:endParaRPr lang="es-EC" sz="1900" kern="1200" dirty="0"/>
        </a:p>
      </dsp:txBody>
      <dsp:txXfrm>
        <a:off x="60078" y="3939376"/>
        <a:ext cx="2964666" cy="11105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52C62-0153-4B19-9AF5-D2AFEAB313CD}">
      <dsp:nvSpPr>
        <dsp:cNvPr id="0" name=""/>
        <dsp:cNvSpPr/>
      </dsp:nvSpPr>
      <dsp:spPr>
        <a:xfrm>
          <a:off x="150425" y="0"/>
          <a:ext cx="3999661" cy="2266528"/>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t>¿En el marco administrativo y comercial, el uso del método de valoración de activos como beneficiaría a su empresa?</a:t>
          </a:r>
        </a:p>
        <a:p>
          <a:pPr lvl="0" algn="ctr" defTabSz="533400">
            <a:lnSpc>
              <a:spcPct val="90000"/>
            </a:lnSpc>
            <a:spcBef>
              <a:spcPct val="0"/>
            </a:spcBef>
            <a:spcAft>
              <a:spcPct val="35000"/>
            </a:spcAft>
          </a:pPr>
          <a:r>
            <a:rPr lang="es-EC" sz="1200" kern="1200" dirty="0" smtClean="0"/>
            <a:t>La valoración en si es una herramienta de mucha ayuda que permite a las empresas tomar decisiones, ya sean estas de ámbito externo como de ámbito interno. Esta permite que las empresas tengan una ventaja a nivel de mercado debido a que permite conocer cuánto realmente vale la empresa lo cual si tiene posicionamiento de marca su valor va aumentar y por esta razón sus acciones costarían más, o podrá también conseguir un mejor apalancamiento.</a:t>
          </a:r>
        </a:p>
      </dsp:txBody>
      <dsp:txXfrm>
        <a:off x="150425" y="0"/>
        <a:ext cx="3999661" cy="2266528"/>
      </dsp:txXfrm>
    </dsp:sp>
    <dsp:sp modelId="{2B105AEC-AECA-43A2-97BA-4E5E6F002D76}">
      <dsp:nvSpPr>
        <dsp:cNvPr id="0" name=""/>
        <dsp:cNvSpPr/>
      </dsp:nvSpPr>
      <dsp:spPr>
        <a:xfrm>
          <a:off x="4450324" y="64668"/>
          <a:ext cx="4215999" cy="213786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¿Qué opina de la situación económica actual del sector de medicina prepagada en el Ecuador?</a:t>
          </a:r>
          <a:endParaRPr lang="es-EC" sz="1200" kern="1200" dirty="0"/>
        </a:p>
        <a:p>
          <a:pPr marL="114300" lvl="1" indent="-114300" algn="l" defTabSz="533400">
            <a:lnSpc>
              <a:spcPct val="90000"/>
            </a:lnSpc>
            <a:spcBef>
              <a:spcPct val="0"/>
            </a:spcBef>
            <a:spcAft>
              <a:spcPct val="15000"/>
            </a:spcAft>
            <a:buChar char="••"/>
          </a:pPr>
          <a:r>
            <a:rPr lang="es-EC" sz="1200" kern="1200" dirty="0" smtClean="0"/>
            <a:t>Actualmente la situación que atraviesan las empresas de medicina prepagada es muy complicada, debido a la Ley que se aprobó a finales del año anterior, por esta razón para las empresas del sector constituye un riesgo y de igual forma es un gran reto, debido a que por la normativa se va a tener que realizar cambios en los productos teniendo que incurrir en una mayor carga operativa, se tiene que modificar los contratos establecidos y además se va a tener que incurrir en una plataforma tecnológica, lo que para nosotros constituye incurrir en inversión</a:t>
          </a:r>
          <a:r>
            <a:rPr lang="es-EC" sz="1050" kern="1200" dirty="0" smtClean="0"/>
            <a:t>.</a:t>
          </a:r>
          <a:endParaRPr lang="es-EC" sz="1050" kern="1200" dirty="0"/>
        </a:p>
      </dsp:txBody>
      <dsp:txXfrm>
        <a:off x="4450324" y="64668"/>
        <a:ext cx="4215999" cy="2137860"/>
      </dsp:txXfrm>
    </dsp:sp>
    <dsp:sp modelId="{ABEF67F7-73F4-413E-8F48-06A72E5E4D27}">
      <dsp:nvSpPr>
        <dsp:cNvPr id="0" name=""/>
        <dsp:cNvSpPr/>
      </dsp:nvSpPr>
      <dsp:spPr>
        <a:xfrm>
          <a:off x="8258" y="2520286"/>
          <a:ext cx="3961547" cy="215331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s-EC" sz="1200" b="1" kern="1200" dirty="0" smtClean="0"/>
            <a:t>¿Considera usted que el método de valoración de activos constituye una herramienta que permite afrontar de mejor manera, posibles problemas económicos en las empresas del sector de medicina prepagada en el país?</a:t>
          </a:r>
          <a:endParaRPr lang="es-EC" sz="1200" kern="1200" dirty="0"/>
        </a:p>
        <a:p>
          <a:pPr marL="114300" lvl="1" indent="-114300" algn="l" defTabSz="533400">
            <a:lnSpc>
              <a:spcPct val="90000"/>
            </a:lnSpc>
            <a:spcBef>
              <a:spcPct val="0"/>
            </a:spcBef>
            <a:spcAft>
              <a:spcPct val="15000"/>
            </a:spcAft>
            <a:buChar char="••"/>
          </a:pPr>
          <a:r>
            <a:rPr lang="es-EC" sz="1200" kern="1200" dirty="0" smtClean="0"/>
            <a:t>Si nos ayuda a afrontar posibles problemas debido a que mediante la valoración de empresas podemos modelar y hacer proyecciones, las cuales nos ayudan a la toma de decisiones, el realizar una valoración nos permite visualizar varios escenarios los cuales nos ayudan a tener una visión más clara del valor de la empresa y de esta manera optar por una solución a nuestros problemas</a:t>
          </a:r>
          <a:r>
            <a:rPr lang="es-EC" sz="1050" kern="1200" dirty="0" smtClean="0"/>
            <a:t>.</a:t>
          </a:r>
          <a:endParaRPr lang="es-EC" sz="1050" kern="1200" dirty="0"/>
        </a:p>
      </dsp:txBody>
      <dsp:txXfrm>
        <a:off x="8258" y="2520286"/>
        <a:ext cx="3961547" cy="2153319"/>
      </dsp:txXfrm>
    </dsp:sp>
    <dsp:sp modelId="{0A2352FE-F50F-4D7D-B7A8-C493D628F66F}">
      <dsp:nvSpPr>
        <dsp:cNvPr id="0" name=""/>
        <dsp:cNvSpPr/>
      </dsp:nvSpPr>
      <dsp:spPr>
        <a:xfrm>
          <a:off x="4896546" y="2520286"/>
          <a:ext cx="3762075" cy="208674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es-EC" sz="1200" kern="1200" dirty="0"/>
        </a:p>
        <a:p>
          <a:pPr marL="114300" lvl="1" indent="-114300" algn="l" defTabSz="533400">
            <a:lnSpc>
              <a:spcPct val="90000"/>
            </a:lnSpc>
            <a:spcBef>
              <a:spcPct val="0"/>
            </a:spcBef>
            <a:spcAft>
              <a:spcPct val="15000"/>
            </a:spcAft>
            <a:buChar char="••"/>
          </a:pPr>
          <a:r>
            <a:rPr lang="es-EC" sz="1200" b="1" kern="1200" dirty="0" smtClean="0"/>
            <a:t>¿Qué tipos de método de valoración de activos usted aplica o conoce?</a:t>
          </a:r>
          <a:endParaRPr lang="es-EC" sz="1200" kern="1200" dirty="0"/>
        </a:p>
        <a:p>
          <a:pPr marL="114300" lvl="1" indent="-114300" algn="l" defTabSz="533400">
            <a:lnSpc>
              <a:spcPct val="90000"/>
            </a:lnSpc>
            <a:spcBef>
              <a:spcPct val="0"/>
            </a:spcBef>
            <a:spcAft>
              <a:spcPct val="15000"/>
            </a:spcAft>
            <a:buChar char="••"/>
          </a:pPr>
          <a:r>
            <a:rPr lang="es-EC" sz="1200" kern="1200" dirty="0" smtClean="0"/>
            <a:t>Costo Histórico</a:t>
          </a:r>
          <a:endParaRPr lang="es-EC" sz="1200" kern="1200" dirty="0"/>
        </a:p>
        <a:p>
          <a:pPr marL="114300" lvl="1" indent="-114300" algn="l" defTabSz="533400">
            <a:lnSpc>
              <a:spcPct val="90000"/>
            </a:lnSpc>
            <a:spcBef>
              <a:spcPct val="0"/>
            </a:spcBef>
            <a:spcAft>
              <a:spcPct val="15000"/>
            </a:spcAft>
            <a:buChar char="••"/>
          </a:pPr>
          <a:r>
            <a:rPr lang="es-EC" sz="1200" kern="1200" dirty="0" smtClean="0"/>
            <a:t>Valor Razonable</a:t>
          </a:r>
          <a:endParaRPr lang="es-EC" sz="1200" kern="1200" dirty="0"/>
        </a:p>
        <a:p>
          <a:pPr marL="114300" lvl="1" indent="-114300" algn="l" defTabSz="533400">
            <a:lnSpc>
              <a:spcPct val="90000"/>
            </a:lnSpc>
            <a:spcBef>
              <a:spcPct val="0"/>
            </a:spcBef>
            <a:spcAft>
              <a:spcPct val="15000"/>
            </a:spcAft>
            <a:buChar char="••"/>
          </a:pPr>
          <a:r>
            <a:rPr lang="es-EC" sz="1200" kern="1200" dirty="0" smtClean="0"/>
            <a:t>Valor neto de realización</a:t>
          </a:r>
          <a:endParaRPr lang="es-EC" sz="1200" kern="1200" dirty="0"/>
        </a:p>
        <a:p>
          <a:pPr marL="114300" lvl="1" indent="-114300" algn="l" defTabSz="533400">
            <a:lnSpc>
              <a:spcPct val="90000"/>
            </a:lnSpc>
            <a:spcBef>
              <a:spcPct val="0"/>
            </a:spcBef>
            <a:spcAft>
              <a:spcPct val="15000"/>
            </a:spcAft>
            <a:buChar char="••"/>
          </a:pPr>
          <a:r>
            <a:rPr lang="es-EC" sz="1200" kern="1200" dirty="0" smtClean="0"/>
            <a:t>Valor en uso</a:t>
          </a:r>
          <a:endParaRPr lang="es-EC" sz="1200" kern="1200" dirty="0"/>
        </a:p>
        <a:p>
          <a:pPr marL="114300" lvl="1" indent="-114300" algn="l" defTabSz="533400">
            <a:lnSpc>
              <a:spcPct val="90000"/>
            </a:lnSpc>
            <a:spcBef>
              <a:spcPct val="0"/>
            </a:spcBef>
            <a:spcAft>
              <a:spcPct val="15000"/>
            </a:spcAft>
            <a:buChar char="••"/>
          </a:pPr>
          <a:r>
            <a:rPr lang="es-EC" sz="1200" kern="1200" dirty="0" smtClean="0"/>
            <a:t>Valor residual</a:t>
          </a:r>
          <a:endParaRPr lang="es-EC" sz="1200" kern="1200" dirty="0"/>
        </a:p>
        <a:p>
          <a:pPr marL="114300" lvl="1" indent="-114300" algn="l" defTabSz="533400">
            <a:lnSpc>
              <a:spcPct val="90000"/>
            </a:lnSpc>
            <a:spcBef>
              <a:spcPct val="0"/>
            </a:spcBef>
            <a:spcAft>
              <a:spcPct val="15000"/>
            </a:spcAft>
            <a:buChar char="••"/>
          </a:pPr>
          <a:r>
            <a:rPr lang="es-EC" sz="1200" kern="1200" dirty="0" err="1" smtClean="0"/>
            <a:t>Good</a:t>
          </a:r>
          <a:r>
            <a:rPr lang="es-EC" sz="1200" kern="1200" dirty="0" smtClean="0"/>
            <a:t> </a:t>
          </a:r>
          <a:r>
            <a:rPr lang="es-EC" sz="1200" kern="1200" dirty="0" err="1" smtClean="0"/>
            <a:t>Will</a:t>
          </a:r>
          <a:r>
            <a:rPr lang="es-EC" sz="1200" kern="1200" dirty="0" smtClean="0"/>
            <a:t>.</a:t>
          </a:r>
          <a:endParaRPr lang="es-EC" sz="1200" kern="1200" dirty="0"/>
        </a:p>
      </dsp:txBody>
      <dsp:txXfrm>
        <a:off x="4896546" y="2520286"/>
        <a:ext cx="3762075" cy="208674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25A88-1F8D-4A95-8B97-C7549737DFB5}">
      <dsp:nvSpPr>
        <dsp:cNvPr id="0" name=""/>
        <dsp:cNvSpPr/>
      </dsp:nvSpPr>
      <dsp:spPr>
        <a:xfrm>
          <a:off x="4593" y="4743"/>
          <a:ext cx="1585092" cy="1092128"/>
        </a:xfrm>
        <a:prstGeom prst="round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9B0764-747E-4B4C-BC8E-828C720B6E3E}">
      <dsp:nvSpPr>
        <dsp:cNvPr id="0" name=""/>
        <dsp:cNvSpPr/>
      </dsp:nvSpPr>
      <dsp:spPr>
        <a:xfrm>
          <a:off x="4593" y="1096872"/>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dirty="0" smtClean="0"/>
            <a:t>SALUD S.A.</a:t>
          </a:r>
          <a:endParaRPr lang="es-EC" sz="1500" kern="1200" dirty="0"/>
        </a:p>
      </dsp:txBody>
      <dsp:txXfrm>
        <a:off x="4593" y="1096872"/>
        <a:ext cx="1585092" cy="588069"/>
      </dsp:txXfrm>
    </dsp:sp>
    <dsp:sp modelId="{F7C016BA-5861-43EF-B1DC-251EDC52C31C}">
      <dsp:nvSpPr>
        <dsp:cNvPr id="0" name=""/>
        <dsp:cNvSpPr/>
      </dsp:nvSpPr>
      <dsp:spPr>
        <a:xfrm>
          <a:off x="1748261" y="4743"/>
          <a:ext cx="1585092" cy="1092128"/>
        </a:xfrm>
        <a:prstGeom prst="roundRect">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CCA86D-E3E3-4B45-9727-FEC469559966}">
      <dsp:nvSpPr>
        <dsp:cNvPr id="0" name=""/>
        <dsp:cNvSpPr/>
      </dsp:nvSpPr>
      <dsp:spPr>
        <a:xfrm>
          <a:off x="1748261" y="1096872"/>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dirty="0" smtClean="0"/>
            <a:t>BMI</a:t>
          </a:r>
          <a:endParaRPr lang="es-EC" sz="1500" kern="1200" dirty="0"/>
        </a:p>
      </dsp:txBody>
      <dsp:txXfrm>
        <a:off x="1748261" y="1096872"/>
        <a:ext cx="1585092" cy="588069"/>
      </dsp:txXfrm>
    </dsp:sp>
    <dsp:sp modelId="{62ABBBCA-497B-4205-9DFC-D7E07A9771DE}">
      <dsp:nvSpPr>
        <dsp:cNvPr id="0" name=""/>
        <dsp:cNvSpPr/>
      </dsp:nvSpPr>
      <dsp:spPr>
        <a:xfrm>
          <a:off x="3491929" y="4743"/>
          <a:ext cx="1585092" cy="1092128"/>
        </a:xfrm>
        <a:prstGeom prst="roundRect">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4CB6AB-D3F0-461B-B1BF-AFB379D151CD}">
      <dsp:nvSpPr>
        <dsp:cNvPr id="0" name=""/>
        <dsp:cNvSpPr/>
      </dsp:nvSpPr>
      <dsp:spPr>
        <a:xfrm>
          <a:off x="3491929" y="1096872"/>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ECUASANITAS</a:t>
          </a:r>
          <a:endParaRPr lang="es-EC" sz="1500" kern="1200"/>
        </a:p>
      </dsp:txBody>
      <dsp:txXfrm>
        <a:off x="3491929" y="1096872"/>
        <a:ext cx="1585092" cy="588069"/>
      </dsp:txXfrm>
    </dsp:sp>
    <dsp:sp modelId="{5168459C-400D-4237-8657-36DB7C0F990A}">
      <dsp:nvSpPr>
        <dsp:cNvPr id="0" name=""/>
        <dsp:cNvSpPr/>
      </dsp:nvSpPr>
      <dsp:spPr>
        <a:xfrm>
          <a:off x="5235597" y="4743"/>
          <a:ext cx="1585092" cy="1092128"/>
        </a:xfrm>
        <a:prstGeom prst="roundRect">
          <a:avLst/>
        </a:prstGeom>
        <a:blipFill rotWithShape="1">
          <a:blip xmlns:r="http://schemas.openxmlformats.org/officeDocument/2006/relationships" r:embed="rId4"/>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0796080-360B-46AD-BF1F-2DC838BCBE44}">
      <dsp:nvSpPr>
        <dsp:cNvPr id="0" name=""/>
        <dsp:cNvSpPr/>
      </dsp:nvSpPr>
      <dsp:spPr>
        <a:xfrm>
          <a:off x="5235597" y="1096872"/>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HUMANA S.A.</a:t>
          </a:r>
          <a:endParaRPr lang="es-EC" sz="1500" kern="1200"/>
        </a:p>
      </dsp:txBody>
      <dsp:txXfrm>
        <a:off x="5235597" y="1096872"/>
        <a:ext cx="1585092" cy="588069"/>
      </dsp:txXfrm>
    </dsp:sp>
    <dsp:sp modelId="{29C1CBBF-E280-4ED0-B75E-C19522B0AC1F}">
      <dsp:nvSpPr>
        <dsp:cNvPr id="0" name=""/>
        <dsp:cNvSpPr/>
      </dsp:nvSpPr>
      <dsp:spPr>
        <a:xfrm>
          <a:off x="6979265" y="4743"/>
          <a:ext cx="1585092" cy="1092128"/>
        </a:xfrm>
        <a:prstGeom prst="roundRect">
          <a:avLst/>
        </a:prstGeom>
        <a:blipFill rotWithShape="1">
          <a:blip xmlns:r="http://schemas.openxmlformats.org/officeDocument/2006/relationships" r:embed="rId5"/>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D5C1FC-796B-41F1-ADA0-190E7C6E2DD0}">
      <dsp:nvSpPr>
        <dsp:cNvPr id="0" name=""/>
        <dsp:cNvSpPr/>
      </dsp:nvSpPr>
      <dsp:spPr>
        <a:xfrm>
          <a:off x="6979265" y="1096872"/>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INTERLAB</a:t>
          </a:r>
          <a:endParaRPr lang="es-EC" sz="1500" kern="1200"/>
        </a:p>
      </dsp:txBody>
      <dsp:txXfrm>
        <a:off x="6979265" y="1096872"/>
        <a:ext cx="1585092" cy="588069"/>
      </dsp:txXfrm>
    </dsp:sp>
    <dsp:sp modelId="{F35885B8-685F-4DB8-96EB-9EB3BBE6F6BA}">
      <dsp:nvSpPr>
        <dsp:cNvPr id="0" name=""/>
        <dsp:cNvSpPr/>
      </dsp:nvSpPr>
      <dsp:spPr>
        <a:xfrm>
          <a:off x="876427" y="1843450"/>
          <a:ext cx="1585092" cy="1092128"/>
        </a:xfrm>
        <a:prstGeom prst="roundRect">
          <a:avLst/>
        </a:prstGeom>
        <a:blipFill rotWithShape="1">
          <a:blip xmlns:r="http://schemas.openxmlformats.org/officeDocument/2006/relationships" r:embed="rId6"/>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C0C75E-DCB8-4028-ADAF-72D22282BDD5}">
      <dsp:nvSpPr>
        <dsp:cNvPr id="0" name=""/>
        <dsp:cNvSpPr/>
      </dsp:nvSpPr>
      <dsp:spPr>
        <a:xfrm>
          <a:off x="876427" y="2935579"/>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AMEDEX</a:t>
          </a:r>
          <a:endParaRPr lang="es-EC" sz="1500" kern="1200"/>
        </a:p>
      </dsp:txBody>
      <dsp:txXfrm>
        <a:off x="876427" y="2935579"/>
        <a:ext cx="1585092" cy="588069"/>
      </dsp:txXfrm>
    </dsp:sp>
    <dsp:sp modelId="{431703D6-9AD4-44DF-99D5-458412B6E0FC}">
      <dsp:nvSpPr>
        <dsp:cNvPr id="0" name=""/>
        <dsp:cNvSpPr/>
      </dsp:nvSpPr>
      <dsp:spPr>
        <a:xfrm>
          <a:off x="2620095" y="1843450"/>
          <a:ext cx="1585092" cy="1092128"/>
        </a:xfrm>
        <a:prstGeom prst="roundRect">
          <a:avLst/>
        </a:prstGeom>
        <a:blipFill rotWithShape="1">
          <a:blip xmlns:r="http://schemas.openxmlformats.org/officeDocument/2006/relationships" r:embed="rId7"/>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F2EC304-6684-4E45-A72E-62089260839F}">
      <dsp:nvSpPr>
        <dsp:cNvPr id="0" name=""/>
        <dsp:cNvSpPr/>
      </dsp:nvSpPr>
      <dsp:spPr>
        <a:xfrm>
          <a:off x="2620095" y="2935579"/>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dirty="0" smtClean="0"/>
            <a:t>CRUZBLANCA</a:t>
          </a:r>
          <a:endParaRPr lang="es-EC" sz="1500" kern="1200" dirty="0"/>
        </a:p>
      </dsp:txBody>
      <dsp:txXfrm>
        <a:off x="2620095" y="2935579"/>
        <a:ext cx="1585092" cy="588069"/>
      </dsp:txXfrm>
    </dsp:sp>
    <dsp:sp modelId="{C55DBC65-84EB-4783-B25F-893D03935A5F}">
      <dsp:nvSpPr>
        <dsp:cNvPr id="0" name=""/>
        <dsp:cNvSpPr/>
      </dsp:nvSpPr>
      <dsp:spPr>
        <a:xfrm>
          <a:off x="4363763" y="1843450"/>
          <a:ext cx="1585092" cy="1092128"/>
        </a:xfrm>
        <a:prstGeom prst="roundRect">
          <a:avLst/>
        </a:prstGeom>
        <a:blipFill rotWithShape="1">
          <a:blip xmlns:r="http://schemas.openxmlformats.org/officeDocument/2006/relationships" r:embed="rId8"/>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EB70BA0-1E63-4984-AEE1-2E29A9A6969C}">
      <dsp:nvSpPr>
        <dsp:cNvPr id="0" name=""/>
        <dsp:cNvSpPr/>
      </dsp:nvSpPr>
      <dsp:spPr>
        <a:xfrm>
          <a:off x="4363763" y="2935579"/>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MEDICALFE</a:t>
          </a:r>
          <a:endParaRPr lang="es-EC" sz="1500" kern="1200"/>
        </a:p>
      </dsp:txBody>
      <dsp:txXfrm>
        <a:off x="4363763" y="2935579"/>
        <a:ext cx="1585092" cy="588069"/>
      </dsp:txXfrm>
    </dsp:sp>
    <dsp:sp modelId="{A4090E40-9197-4ABF-99F3-F706FF1F9FD0}">
      <dsp:nvSpPr>
        <dsp:cNvPr id="0" name=""/>
        <dsp:cNvSpPr/>
      </dsp:nvSpPr>
      <dsp:spPr>
        <a:xfrm>
          <a:off x="6107431" y="1843450"/>
          <a:ext cx="1585092" cy="1092128"/>
        </a:xfrm>
        <a:prstGeom prst="roundRect">
          <a:avLst/>
        </a:prstGeom>
        <a:blipFill rotWithShape="1">
          <a:blip xmlns:r="http://schemas.openxmlformats.org/officeDocument/2006/relationships" r:embed="rId9"/>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4A9EB13-4D15-4D75-A999-407941B274DE}">
      <dsp:nvSpPr>
        <dsp:cNvPr id="0" name=""/>
        <dsp:cNvSpPr/>
      </dsp:nvSpPr>
      <dsp:spPr>
        <a:xfrm>
          <a:off x="6107431" y="2935579"/>
          <a:ext cx="1585092" cy="588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0" numCol="1" spcCol="1270" anchor="t" anchorCtr="0">
          <a:noAutofit/>
        </a:bodyPr>
        <a:lstStyle/>
        <a:p>
          <a:pPr lvl="0" algn="ctr" defTabSz="666750">
            <a:lnSpc>
              <a:spcPct val="90000"/>
            </a:lnSpc>
            <a:spcBef>
              <a:spcPct val="0"/>
            </a:spcBef>
            <a:spcAft>
              <a:spcPct val="35000"/>
            </a:spcAft>
          </a:pPr>
          <a:r>
            <a:rPr lang="es-EC" sz="1500" kern="1200" smtClean="0"/>
            <a:t>INMEDICAL</a:t>
          </a:r>
          <a:endParaRPr lang="es-EC" sz="1500" kern="1200"/>
        </a:p>
      </dsp:txBody>
      <dsp:txXfrm>
        <a:off x="6107431" y="2935579"/>
        <a:ext cx="1585092" cy="5880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D8D50-2020-4F57-BDA9-B5431C1AB992}">
      <dsp:nvSpPr>
        <dsp:cNvPr id="0" name=""/>
        <dsp:cNvSpPr/>
      </dsp:nvSpPr>
      <dsp:spPr>
        <a:xfrm>
          <a:off x="628166" y="2273"/>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Aspectos generales</a:t>
          </a:r>
          <a:endParaRPr lang="es-EC" sz="2300" kern="1200" dirty="0"/>
        </a:p>
      </dsp:txBody>
      <dsp:txXfrm>
        <a:off x="628166" y="2273"/>
        <a:ext cx="5319739" cy="483612"/>
      </dsp:txXfrm>
    </dsp:sp>
    <dsp:sp modelId="{15026D2A-3F8E-41E1-B808-0199A8D0DFDF}">
      <dsp:nvSpPr>
        <dsp:cNvPr id="0" name=""/>
        <dsp:cNvSpPr/>
      </dsp:nvSpPr>
      <dsp:spPr>
        <a:xfrm>
          <a:off x="628166" y="485885"/>
          <a:ext cx="1244819" cy="985137"/>
        </a:xfrm>
        <a:prstGeom prst="chevron">
          <a:avLst>
            <a:gd name="adj" fmla="val 706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F3C24-7BAF-4A5D-A501-AF086E04928E}">
      <dsp:nvSpPr>
        <dsp:cNvPr id="0" name=""/>
        <dsp:cNvSpPr/>
      </dsp:nvSpPr>
      <dsp:spPr>
        <a:xfrm>
          <a:off x="1375885" y="485885"/>
          <a:ext cx="1244819" cy="985137"/>
        </a:xfrm>
        <a:prstGeom prst="chevron">
          <a:avLst>
            <a:gd name="adj" fmla="val 70610"/>
          </a:avLst>
        </a:prstGeom>
        <a:solidFill>
          <a:schemeClr val="accent2">
            <a:hueOff val="-58541"/>
            <a:satOff val="-1219"/>
            <a:lumOff val="-607"/>
            <a:alphaOff val="0"/>
          </a:schemeClr>
        </a:solidFill>
        <a:ln w="25400" cap="flat" cmpd="sng" algn="ctr">
          <a:solidFill>
            <a:schemeClr val="accent2">
              <a:hueOff val="-58541"/>
              <a:satOff val="-1219"/>
              <a:lumOff val="-6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772532-2447-40E8-AF0F-D86B84582C64}">
      <dsp:nvSpPr>
        <dsp:cNvPr id="0" name=""/>
        <dsp:cNvSpPr/>
      </dsp:nvSpPr>
      <dsp:spPr>
        <a:xfrm>
          <a:off x="2124195" y="485885"/>
          <a:ext cx="1244819" cy="985137"/>
        </a:xfrm>
        <a:prstGeom prst="chevron">
          <a:avLst>
            <a:gd name="adj" fmla="val 70610"/>
          </a:avLst>
        </a:prstGeom>
        <a:solidFill>
          <a:schemeClr val="accent2">
            <a:hueOff val="-117083"/>
            <a:satOff val="-2439"/>
            <a:lumOff val="-1215"/>
            <a:alphaOff val="0"/>
          </a:schemeClr>
        </a:solidFill>
        <a:ln w="25400" cap="flat" cmpd="sng" algn="ctr">
          <a:solidFill>
            <a:schemeClr val="accent2">
              <a:hueOff val="-117083"/>
              <a:satOff val="-2439"/>
              <a:lumOff val="-121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0BBB3-D267-4D8B-A503-0DB6D45DECC8}">
      <dsp:nvSpPr>
        <dsp:cNvPr id="0" name=""/>
        <dsp:cNvSpPr/>
      </dsp:nvSpPr>
      <dsp:spPr>
        <a:xfrm>
          <a:off x="2871914" y="485885"/>
          <a:ext cx="1244819" cy="985137"/>
        </a:xfrm>
        <a:prstGeom prst="chevron">
          <a:avLst>
            <a:gd name="adj" fmla="val 70610"/>
          </a:avLst>
        </a:prstGeom>
        <a:solidFill>
          <a:schemeClr val="accent2">
            <a:hueOff val="-175624"/>
            <a:satOff val="-3658"/>
            <a:lumOff val="-1822"/>
            <a:alphaOff val="0"/>
          </a:schemeClr>
        </a:solidFill>
        <a:ln w="25400" cap="flat" cmpd="sng" algn="ctr">
          <a:solidFill>
            <a:schemeClr val="accent2">
              <a:hueOff val="-175624"/>
              <a:satOff val="-3658"/>
              <a:lumOff val="-18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663E30-5227-4940-8C60-77FFFAC05302}">
      <dsp:nvSpPr>
        <dsp:cNvPr id="0" name=""/>
        <dsp:cNvSpPr/>
      </dsp:nvSpPr>
      <dsp:spPr>
        <a:xfrm>
          <a:off x="3620224" y="485885"/>
          <a:ext cx="1244819" cy="985137"/>
        </a:xfrm>
        <a:prstGeom prst="chevron">
          <a:avLst>
            <a:gd name="adj" fmla="val 70610"/>
          </a:avLst>
        </a:prstGeom>
        <a:solidFill>
          <a:schemeClr val="accent2">
            <a:hueOff val="-234166"/>
            <a:satOff val="-4877"/>
            <a:lumOff val="-2430"/>
            <a:alphaOff val="0"/>
          </a:schemeClr>
        </a:solidFill>
        <a:ln w="25400" cap="flat" cmpd="sng" algn="ctr">
          <a:solidFill>
            <a:schemeClr val="accent2">
              <a:hueOff val="-234166"/>
              <a:satOff val="-4877"/>
              <a:lumOff val="-24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A71330-45D2-42E3-903D-49AD2AF1781D}">
      <dsp:nvSpPr>
        <dsp:cNvPr id="0" name=""/>
        <dsp:cNvSpPr/>
      </dsp:nvSpPr>
      <dsp:spPr>
        <a:xfrm>
          <a:off x="4367943" y="485885"/>
          <a:ext cx="1244819" cy="985137"/>
        </a:xfrm>
        <a:prstGeom prst="chevron">
          <a:avLst>
            <a:gd name="adj" fmla="val 70610"/>
          </a:avLst>
        </a:prstGeom>
        <a:solidFill>
          <a:schemeClr val="accent2">
            <a:hueOff val="-292707"/>
            <a:satOff val="-6097"/>
            <a:lumOff val="-3037"/>
            <a:alphaOff val="0"/>
          </a:schemeClr>
        </a:solidFill>
        <a:ln w="25400" cap="flat" cmpd="sng" algn="ctr">
          <a:solidFill>
            <a:schemeClr val="accent2">
              <a:hueOff val="-292707"/>
              <a:satOff val="-6097"/>
              <a:lumOff val="-30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9AE88-B42B-4322-B1CB-240833F987AB}">
      <dsp:nvSpPr>
        <dsp:cNvPr id="0" name=""/>
        <dsp:cNvSpPr/>
      </dsp:nvSpPr>
      <dsp:spPr>
        <a:xfrm>
          <a:off x="5116254" y="485885"/>
          <a:ext cx="1244819" cy="985137"/>
        </a:xfrm>
        <a:prstGeom prst="chevron">
          <a:avLst>
            <a:gd name="adj" fmla="val 70610"/>
          </a:avLst>
        </a:prstGeom>
        <a:solidFill>
          <a:schemeClr val="accent2">
            <a:hueOff val="-351248"/>
            <a:satOff val="-7316"/>
            <a:lumOff val="-3644"/>
            <a:alphaOff val="0"/>
          </a:schemeClr>
        </a:solidFill>
        <a:ln w="25400" cap="flat" cmpd="sng" algn="ctr">
          <a:solidFill>
            <a:schemeClr val="accent2">
              <a:hueOff val="-351248"/>
              <a:satOff val="-7316"/>
              <a:lumOff val="-36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7D5D72-1AC6-48C2-939F-38EBAAD52BDF}">
      <dsp:nvSpPr>
        <dsp:cNvPr id="0" name=""/>
        <dsp:cNvSpPr/>
      </dsp:nvSpPr>
      <dsp:spPr>
        <a:xfrm>
          <a:off x="628166" y="584399"/>
          <a:ext cx="5388896" cy="788109"/>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622300">
            <a:lnSpc>
              <a:spcPct val="90000"/>
            </a:lnSpc>
            <a:spcBef>
              <a:spcPct val="0"/>
            </a:spcBef>
            <a:spcAft>
              <a:spcPct val="35000"/>
            </a:spcAft>
          </a:pPr>
          <a:r>
            <a:rPr lang="es-EC" sz="1400" kern="1200" dirty="0" smtClean="0"/>
            <a:t>Número de empleados</a:t>
          </a:r>
          <a:endParaRPr lang="es-EC" sz="1400" kern="1200" dirty="0"/>
        </a:p>
        <a:p>
          <a:pPr lvl="0" algn="l" defTabSz="622300">
            <a:lnSpc>
              <a:spcPct val="90000"/>
            </a:lnSpc>
            <a:spcBef>
              <a:spcPct val="0"/>
            </a:spcBef>
            <a:spcAft>
              <a:spcPct val="35000"/>
            </a:spcAft>
          </a:pPr>
          <a:r>
            <a:rPr lang="es-EC" sz="1400" kern="1200" dirty="0" smtClean="0"/>
            <a:t>Valor aproximado de capital y activos</a:t>
          </a:r>
          <a:endParaRPr lang="es-EC" sz="1400" kern="1200" dirty="0"/>
        </a:p>
        <a:p>
          <a:pPr lvl="0" algn="l" defTabSz="622300">
            <a:lnSpc>
              <a:spcPct val="90000"/>
            </a:lnSpc>
            <a:spcBef>
              <a:spcPct val="0"/>
            </a:spcBef>
            <a:spcAft>
              <a:spcPct val="35000"/>
            </a:spcAft>
          </a:pPr>
          <a:r>
            <a:rPr lang="es-EC" sz="1400" kern="1200" dirty="0" smtClean="0"/>
            <a:t>Número de valoraciones realizadas</a:t>
          </a:r>
          <a:endParaRPr lang="es-EC" sz="1400" kern="1200" dirty="0"/>
        </a:p>
      </dsp:txBody>
      <dsp:txXfrm>
        <a:off x="628166" y="584399"/>
        <a:ext cx="5388896" cy="788109"/>
      </dsp:txXfrm>
    </dsp:sp>
    <dsp:sp modelId="{7C58CE5C-0F5F-4C8C-A1FC-DFD2A9E7F2D3}">
      <dsp:nvSpPr>
        <dsp:cNvPr id="0" name=""/>
        <dsp:cNvSpPr/>
      </dsp:nvSpPr>
      <dsp:spPr>
        <a:xfrm>
          <a:off x="628166" y="1553843"/>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Motivos de valoración</a:t>
          </a:r>
        </a:p>
      </dsp:txBody>
      <dsp:txXfrm>
        <a:off x="628166" y="1553843"/>
        <a:ext cx="5319739" cy="483612"/>
      </dsp:txXfrm>
    </dsp:sp>
    <dsp:sp modelId="{F07CEF9F-FCF4-4DE7-B89B-EB996FCC99C0}">
      <dsp:nvSpPr>
        <dsp:cNvPr id="0" name=""/>
        <dsp:cNvSpPr/>
      </dsp:nvSpPr>
      <dsp:spPr>
        <a:xfrm>
          <a:off x="628166" y="2037456"/>
          <a:ext cx="709298" cy="118216"/>
        </a:xfrm>
        <a:prstGeom prst="parallelogram">
          <a:avLst>
            <a:gd name="adj" fmla="val 140840"/>
          </a:avLst>
        </a:prstGeom>
        <a:solidFill>
          <a:schemeClr val="accent2">
            <a:hueOff val="-409790"/>
            <a:satOff val="-8536"/>
            <a:lumOff val="-4252"/>
            <a:alphaOff val="0"/>
          </a:schemeClr>
        </a:solidFill>
        <a:ln w="25400" cap="flat" cmpd="sng" algn="ctr">
          <a:solidFill>
            <a:schemeClr val="accent2">
              <a:hueOff val="-409790"/>
              <a:satOff val="-8536"/>
              <a:lumOff val="-42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65727D-2343-4F5C-A8CA-33010DB2D332}">
      <dsp:nvSpPr>
        <dsp:cNvPr id="0" name=""/>
        <dsp:cNvSpPr/>
      </dsp:nvSpPr>
      <dsp:spPr>
        <a:xfrm>
          <a:off x="1378841" y="2037456"/>
          <a:ext cx="709298" cy="118216"/>
        </a:xfrm>
        <a:prstGeom prst="parallelogram">
          <a:avLst>
            <a:gd name="adj" fmla="val 140840"/>
          </a:avLst>
        </a:prstGeom>
        <a:solidFill>
          <a:schemeClr val="accent2">
            <a:hueOff val="-468331"/>
            <a:satOff val="-9755"/>
            <a:lumOff val="-4859"/>
            <a:alphaOff val="0"/>
          </a:schemeClr>
        </a:solidFill>
        <a:ln w="25400" cap="flat" cmpd="sng" algn="ctr">
          <a:solidFill>
            <a:schemeClr val="accent2">
              <a:hueOff val="-468331"/>
              <a:satOff val="-9755"/>
              <a:lumOff val="-48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223C6-618C-4C7D-85B5-E4CADCEA79D4}">
      <dsp:nvSpPr>
        <dsp:cNvPr id="0" name=""/>
        <dsp:cNvSpPr/>
      </dsp:nvSpPr>
      <dsp:spPr>
        <a:xfrm>
          <a:off x="2129515" y="2037456"/>
          <a:ext cx="709298" cy="118216"/>
        </a:xfrm>
        <a:prstGeom prst="parallelogram">
          <a:avLst>
            <a:gd name="adj" fmla="val 140840"/>
          </a:avLst>
        </a:prstGeom>
        <a:solidFill>
          <a:schemeClr val="accent2">
            <a:hueOff val="-526873"/>
            <a:satOff val="-10974"/>
            <a:lumOff val="-5467"/>
            <a:alphaOff val="0"/>
          </a:schemeClr>
        </a:solidFill>
        <a:ln w="25400" cap="flat" cmpd="sng" algn="ctr">
          <a:solidFill>
            <a:schemeClr val="accent2">
              <a:hueOff val="-526873"/>
              <a:satOff val="-10974"/>
              <a:lumOff val="-54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A83EDB-D8C3-4B27-BD77-8F537E764996}">
      <dsp:nvSpPr>
        <dsp:cNvPr id="0" name=""/>
        <dsp:cNvSpPr/>
      </dsp:nvSpPr>
      <dsp:spPr>
        <a:xfrm>
          <a:off x="2880190" y="2037456"/>
          <a:ext cx="709298" cy="118216"/>
        </a:xfrm>
        <a:prstGeom prst="parallelogram">
          <a:avLst>
            <a:gd name="adj" fmla="val 140840"/>
          </a:avLst>
        </a:prstGeom>
        <a:solidFill>
          <a:schemeClr val="accent2">
            <a:hueOff val="-585414"/>
            <a:satOff val="-12194"/>
            <a:lumOff val="-6074"/>
            <a:alphaOff val="0"/>
          </a:schemeClr>
        </a:solidFill>
        <a:ln w="25400" cap="flat" cmpd="sng" algn="ctr">
          <a:solidFill>
            <a:schemeClr val="accent2">
              <a:hueOff val="-585414"/>
              <a:satOff val="-12194"/>
              <a:lumOff val="-60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B17C2-9BF0-4F49-9778-A502CBA41837}">
      <dsp:nvSpPr>
        <dsp:cNvPr id="0" name=""/>
        <dsp:cNvSpPr/>
      </dsp:nvSpPr>
      <dsp:spPr>
        <a:xfrm>
          <a:off x="3630864" y="2037456"/>
          <a:ext cx="709298" cy="118216"/>
        </a:xfrm>
        <a:prstGeom prst="parallelogram">
          <a:avLst>
            <a:gd name="adj" fmla="val 140840"/>
          </a:avLst>
        </a:prstGeom>
        <a:solidFill>
          <a:schemeClr val="accent2">
            <a:hueOff val="-643956"/>
            <a:satOff val="-13413"/>
            <a:lumOff val="-6681"/>
            <a:alphaOff val="0"/>
          </a:schemeClr>
        </a:solidFill>
        <a:ln w="25400" cap="flat" cmpd="sng" algn="ctr">
          <a:solidFill>
            <a:schemeClr val="accent2">
              <a:hueOff val="-643956"/>
              <a:satOff val="-13413"/>
              <a:lumOff val="-66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C9B2B-F2F5-4959-A31C-16FA42F5F534}">
      <dsp:nvSpPr>
        <dsp:cNvPr id="0" name=""/>
        <dsp:cNvSpPr/>
      </dsp:nvSpPr>
      <dsp:spPr>
        <a:xfrm>
          <a:off x="4381538" y="2037456"/>
          <a:ext cx="709298" cy="118216"/>
        </a:xfrm>
        <a:prstGeom prst="parallelogram">
          <a:avLst>
            <a:gd name="adj" fmla="val 140840"/>
          </a:avLst>
        </a:prstGeom>
        <a:solidFill>
          <a:schemeClr val="accent2">
            <a:hueOff val="-702497"/>
            <a:satOff val="-14632"/>
            <a:lumOff val="-7289"/>
            <a:alphaOff val="0"/>
          </a:schemeClr>
        </a:solidFill>
        <a:ln w="25400" cap="flat" cmpd="sng" algn="ctr">
          <a:solidFill>
            <a:schemeClr val="accent2">
              <a:hueOff val="-702497"/>
              <a:satOff val="-14632"/>
              <a:lumOff val="-7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EFA597-AC8D-4627-A32F-B51B28AC74E6}">
      <dsp:nvSpPr>
        <dsp:cNvPr id="0" name=""/>
        <dsp:cNvSpPr/>
      </dsp:nvSpPr>
      <dsp:spPr>
        <a:xfrm>
          <a:off x="5132213" y="2037456"/>
          <a:ext cx="709298" cy="118216"/>
        </a:xfrm>
        <a:prstGeom prst="parallelogram">
          <a:avLst>
            <a:gd name="adj" fmla="val 140840"/>
          </a:avLst>
        </a:prstGeom>
        <a:solidFill>
          <a:schemeClr val="accent2">
            <a:hueOff val="-761038"/>
            <a:satOff val="-15852"/>
            <a:lumOff val="-7896"/>
            <a:alphaOff val="0"/>
          </a:schemeClr>
        </a:solidFill>
        <a:ln w="25400" cap="flat" cmpd="sng" algn="ctr">
          <a:solidFill>
            <a:schemeClr val="accent2">
              <a:hueOff val="-761038"/>
              <a:satOff val="-15852"/>
              <a:lumOff val="-78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E1EEE-E703-4F54-BE66-283FE8CF0E07}">
      <dsp:nvSpPr>
        <dsp:cNvPr id="0" name=""/>
        <dsp:cNvSpPr/>
      </dsp:nvSpPr>
      <dsp:spPr>
        <a:xfrm>
          <a:off x="628166" y="2238492"/>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Razones por lo que aplican el método</a:t>
          </a:r>
          <a:endParaRPr lang="es-EC" sz="2300" kern="1200" dirty="0"/>
        </a:p>
      </dsp:txBody>
      <dsp:txXfrm>
        <a:off x="628166" y="2238492"/>
        <a:ext cx="5319739" cy="483612"/>
      </dsp:txXfrm>
    </dsp:sp>
    <dsp:sp modelId="{461CBFD0-E594-4EED-8162-98035A780D06}">
      <dsp:nvSpPr>
        <dsp:cNvPr id="0" name=""/>
        <dsp:cNvSpPr/>
      </dsp:nvSpPr>
      <dsp:spPr>
        <a:xfrm>
          <a:off x="628166" y="2722105"/>
          <a:ext cx="709298" cy="118216"/>
        </a:xfrm>
        <a:prstGeom prst="parallelogram">
          <a:avLst>
            <a:gd name="adj" fmla="val 140840"/>
          </a:avLst>
        </a:prstGeom>
        <a:solidFill>
          <a:schemeClr val="accent2">
            <a:hueOff val="-819580"/>
            <a:satOff val="-17071"/>
            <a:lumOff val="-8503"/>
            <a:alphaOff val="0"/>
          </a:schemeClr>
        </a:solidFill>
        <a:ln w="25400" cap="flat" cmpd="sng" algn="ctr">
          <a:solidFill>
            <a:schemeClr val="accent2">
              <a:hueOff val="-819580"/>
              <a:satOff val="-17071"/>
              <a:lumOff val="-85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AB48B-3CED-421D-BAC5-A9E2E3D676FA}">
      <dsp:nvSpPr>
        <dsp:cNvPr id="0" name=""/>
        <dsp:cNvSpPr/>
      </dsp:nvSpPr>
      <dsp:spPr>
        <a:xfrm>
          <a:off x="1378841" y="2722105"/>
          <a:ext cx="709298" cy="118216"/>
        </a:xfrm>
        <a:prstGeom prst="parallelogram">
          <a:avLst>
            <a:gd name="adj" fmla="val 140840"/>
          </a:avLst>
        </a:prstGeom>
        <a:solidFill>
          <a:schemeClr val="accent2">
            <a:hueOff val="-878121"/>
            <a:satOff val="-18290"/>
            <a:lumOff val="-9111"/>
            <a:alphaOff val="0"/>
          </a:schemeClr>
        </a:solidFill>
        <a:ln w="25400" cap="flat" cmpd="sng" algn="ctr">
          <a:solidFill>
            <a:schemeClr val="accent2">
              <a:hueOff val="-878121"/>
              <a:satOff val="-18290"/>
              <a:lumOff val="-91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8A0C1-BA37-4B1E-940C-42904E26E170}">
      <dsp:nvSpPr>
        <dsp:cNvPr id="0" name=""/>
        <dsp:cNvSpPr/>
      </dsp:nvSpPr>
      <dsp:spPr>
        <a:xfrm>
          <a:off x="2129515" y="2722105"/>
          <a:ext cx="709298" cy="118216"/>
        </a:xfrm>
        <a:prstGeom prst="parallelogram">
          <a:avLst>
            <a:gd name="adj" fmla="val 140840"/>
          </a:avLst>
        </a:prstGeom>
        <a:solidFill>
          <a:schemeClr val="accent2">
            <a:hueOff val="-936663"/>
            <a:satOff val="-19510"/>
            <a:lumOff val="-9718"/>
            <a:alphaOff val="0"/>
          </a:schemeClr>
        </a:solidFill>
        <a:ln w="25400" cap="flat" cmpd="sng" algn="ctr">
          <a:solidFill>
            <a:schemeClr val="accent2">
              <a:hueOff val="-936663"/>
              <a:satOff val="-19510"/>
              <a:lumOff val="-97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D38C02-8649-442C-AB7B-71A023304164}">
      <dsp:nvSpPr>
        <dsp:cNvPr id="0" name=""/>
        <dsp:cNvSpPr/>
      </dsp:nvSpPr>
      <dsp:spPr>
        <a:xfrm>
          <a:off x="2880190" y="2722105"/>
          <a:ext cx="709298" cy="118216"/>
        </a:xfrm>
        <a:prstGeom prst="parallelogram">
          <a:avLst>
            <a:gd name="adj" fmla="val 140840"/>
          </a:avLst>
        </a:prstGeom>
        <a:solidFill>
          <a:schemeClr val="accent2">
            <a:hueOff val="-995204"/>
            <a:satOff val="-20729"/>
            <a:lumOff val="-10326"/>
            <a:alphaOff val="0"/>
          </a:schemeClr>
        </a:solidFill>
        <a:ln w="25400" cap="flat" cmpd="sng" algn="ctr">
          <a:solidFill>
            <a:schemeClr val="accent2">
              <a:hueOff val="-995204"/>
              <a:satOff val="-20729"/>
              <a:lumOff val="-103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B94EB-2192-47BD-A51F-1754F75752A4}">
      <dsp:nvSpPr>
        <dsp:cNvPr id="0" name=""/>
        <dsp:cNvSpPr/>
      </dsp:nvSpPr>
      <dsp:spPr>
        <a:xfrm>
          <a:off x="3630864" y="2722105"/>
          <a:ext cx="709298" cy="118216"/>
        </a:xfrm>
        <a:prstGeom prst="parallelogram">
          <a:avLst>
            <a:gd name="adj" fmla="val 140840"/>
          </a:avLst>
        </a:prstGeom>
        <a:solidFill>
          <a:schemeClr val="accent2">
            <a:hueOff val="-1053745"/>
            <a:satOff val="-21949"/>
            <a:lumOff val="-10933"/>
            <a:alphaOff val="0"/>
          </a:schemeClr>
        </a:solidFill>
        <a:ln w="25400" cap="flat" cmpd="sng" algn="ctr">
          <a:solidFill>
            <a:schemeClr val="accent2">
              <a:hueOff val="-1053745"/>
              <a:satOff val="-21949"/>
              <a:lumOff val="-109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59F299-3AFA-4C5D-B750-27379711B117}">
      <dsp:nvSpPr>
        <dsp:cNvPr id="0" name=""/>
        <dsp:cNvSpPr/>
      </dsp:nvSpPr>
      <dsp:spPr>
        <a:xfrm>
          <a:off x="4381538" y="2722105"/>
          <a:ext cx="709298" cy="118216"/>
        </a:xfrm>
        <a:prstGeom prst="parallelogram">
          <a:avLst>
            <a:gd name="adj" fmla="val 140840"/>
          </a:avLst>
        </a:prstGeom>
        <a:solidFill>
          <a:schemeClr val="accent2">
            <a:hueOff val="-1112287"/>
            <a:satOff val="-23168"/>
            <a:lumOff val="-11540"/>
            <a:alphaOff val="0"/>
          </a:schemeClr>
        </a:solidFill>
        <a:ln w="25400" cap="flat" cmpd="sng" algn="ctr">
          <a:solidFill>
            <a:schemeClr val="accent2">
              <a:hueOff val="-1112287"/>
              <a:satOff val="-23168"/>
              <a:lumOff val="-115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84521-33DB-484C-8B2D-F2D37E35E781}">
      <dsp:nvSpPr>
        <dsp:cNvPr id="0" name=""/>
        <dsp:cNvSpPr/>
      </dsp:nvSpPr>
      <dsp:spPr>
        <a:xfrm>
          <a:off x="5132213" y="2722105"/>
          <a:ext cx="709298" cy="118216"/>
        </a:xfrm>
        <a:prstGeom prst="parallelogram">
          <a:avLst>
            <a:gd name="adj" fmla="val 140840"/>
          </a:avLst>
        </a:prstGeom>
        <a:solidFill>
          <a:schemeClr val="accent2">
            <a:hueOff val="-1170828"/>
            <a:satOff val="-24387"/>
            <a:lumOff val="-12148"/>
            <a:alphaOff val="0"/>
          </a:schemeClr>
        </a:solidFill>
        <a:ln w="25400" cap="flat" cmpd="sng" algn="ctr">
          <a:solidFill>
            <a:schemeClr val="accent2">
              <a:hueOff val="-1170828"/>
              <a:satOff val="-24387"/>
              <a:lumOff val="-121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8DF95-B618-416F-91B1-C6A630B18EF8}">
      <dsp:nvSpPr>
        <dsp:cNvPr id="0" name=""/>
        <dsp:cNvSpPr/>
      </dsp:nvSpPr>
      <dsp:spPr>
        <a:xfrm>
          <a:off x="628166" y="2923142"/>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Método que aplica</a:t>
          </a:r>
          <a:endParaRPr lang="es-EC" sz="2300" kern="1200" dirty="0"/>
        </a:p>
      </dsp:txBody>
      <dsp:txXfrm>
        <a:off x="628166" y="2923142"/>
        <a:ext cx="5319739" cy="483612"/>
      </dsp:txXfrm>
    </dsp:sp>
    <dsp:sp modelId="{5990E211-E635-46F9-A981-7C515F6CC23F}">
      <dsp:nvSpPr>
        <dsp:cNvPr id="0" name=""/>
        <dsp:cNvSpPr/>
      </dsp:nvSpPr>
      <dsp:spPr>
        <a:xfrm>
          <a:off x="628166" y="3406755"/>
          <a:ext cx="709298" cy="118216"/>
        </a:xfrm>
        <a:prstGeom prst="parallelogram">
          <a:avLst>
            <a:gd name="adj" fmla="val 140840"/>
          </a:avLst>
        </a:prstGeom>
        <a:solidFill>
          <a:schemeClr val="accent2">
            <a:hueOff val="-1229370"/>
            <a:satOff val="-25607"/>
            <a:lumOff val="-12755"/>
            <a:alphaOff val="0"/>
          </a:schemeClr>
        </a:solidFill>
        <a:ln w="25400" cap="flat" cmpd="sng" algn="ctr">
          <a:solidFill>
            <a:schemeClr val="accent2">
              <a:hueOff val="-1229370"/>
              <a:satOff val="-25607"/>
              <a:lumOff val="-12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56856F-2D9A-43B5-B3CE-995FAFD7EF33}">
      <dsp:nvSpPr>
        <dsp:cNvPr id="0" name=""/>
        <dsp:cNvSpPr/>
      </dsp:nvSpPr>
      <dsp:spPr>
        <a:xfrm>
          <a:off x="1378841" y="3406755"/>
          <a:ext cx="709298" cy="118216"/>
        </a:xfrm>
        <a:prstGeom prst="parallelogram">
          <a:avLst>
            <a:gd name="adj" fmla="val 140840"/>
          </a:avLst>
        </a:prstGeom>
        <a:solidFill>
          <a:schemeClr val="accent2">
            <a:hueOff val="-1287911"/>
            <a:satOff val="-26826"/>
            <a:lumOff val="-13363"/>
            <a:alphaOff val="0"/>
          </a:schemeClr>
        </a:solidFill>
        <a:ln w="25400" cap="flat" cmpd="sng" algn="ctr">
          <a:solidFill>
            <a:schemeClr val="accent2">
              <a:hueOff val="-1287911"/>
              <a:satOff val="-26826"/>
              <a:lumOff val="-133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4BEEC4-0B9C-4A7B-96F9-369A08D24996}">
      <dsp:nvSpPr>
        <dsp:cNvPr id="0" name=""/>
        <dsp:cNvSpPr/>
      </dsp:nvSpPr>
      <dsp:spPr>
        <a:xfrm>
          <a:off x="2129515" y="3406755"/>
          <a:ext cx="709298" cy="118216"/>
        </a:xfrm>
        <a:prstGeom prst="parallelogram">
          <a:avLst>
            <a:gd name="adj" fmla="val 140840"/>
          </a:avLst>
        </a:prstGeom>
        <a:solidFill>
          <a:schemeClr val="accent2">
            <a:hueOff val="-1346453"/>
            <a:satOff val="-28045"/>
            <a:lumOff val="-13970"/>
            <a:alphaOff val="0"/>
          </a:schemeClr>
        </a:solidFill>
        <a:ln w="25400" cap="flat" cmpd="sng" algn="ctr">
          <a:solidFill>
            <a:schemeClr val="accent2">
              <a:hueOff val="-1346453"/>
              <a:satOff val="-28045"/>
              <a:lumOff val="-139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55D2D-37EE-447B-83C7-9960C4EF727F}">
      <dsp:nvSpPr>
        <dsp:cNvPr id="0" name=""/>
        <dsp:cNvSpPr/>
      </dsp:nvSpPr>
      <dsp:spPr>
        <a:xfrm>
          <a:off x="2880190" y="3406755"/>
          <a:ext cx="709298" cy="118216"/>
        </a:xfrm>
        <a:prstGeom prst="parallelogram">
          <a:avLst>
            <a:gd name="adj" fmla="val 140840"/>
          </a:avLst>
        </a:prstGeom>
        <a:solidFill>
          <a:schemeClr val="accent2">
            <a:hueOff val="-1404994"/>
            <a:satOff val="-29265"/>
            <a:lumOff val="-14577"/>
            <a:alphaOff val="0"/>
          </a:schemeClr>
        </a:solidFill>
        <a:ln w="25400" cap="flat" cmpd="sng" algn="ctr">
          <a:solidFill>
            <a:schemeClr val="accent2">
              <a:hueOff val="-1404994"/>
              <a:satOff val="-29265"/>
              <a:lumOff val="-145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789F0-F6E9-4F63-9B00-04692124849C}">
      <dsp:nvSpPr>
        <dsp:cNvPr id="0" name=""/>
        <dsp:cNvSpPr/>
      </dsp:nvSpPr>
      <dsp:spPr>
        <a:xfrm>
          <a:off x="3630864" y="3406755"/>
          <a:ext cx="709298" cy="118216"/>
        </a:xfrm>
        <a:prstGeom prst="parallelogram">
          <a:avLst>
            <a:gd name="adj" fmla="val 140840"/>
          </a:avLst>
        </a:prstGeom>
        <a:solidFill>
          <a:schemeClr val="accent2">
            <a:hueOff val="-1463535"/>
            <a:satOff val="-30484"/>
            <a:lumOff val="-15185"/>
            <a:alphaOff val="0"/>
          </a:schemeClr>
        </a:solidFill>
        <a:ln w="25400" cap="flat" cmpd="sng" algn="ctr">
          <a:solidFill>
            <a:schemeClr val="accent2">
              <a:hueOff val="-1463535"/>
              <a:satOff val="-30484"/>
              <a:lumOff val="-151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492FA-151D-44AF-9957-FF75BAD6DB95}">
      <dsp:nvSpPr>
        <dsp:cNvPr id="0" name=""/>
        <dsp:cNvSpPr/>
      </dsp:nvSpPr>
      <dsp:spPr>
        <a:xfrm>
          <a:off x="4381538" y="3406755"/>
          <a:ext cx="709298" cy="118216"/>
        </a:xfrm>
        <a:prstGeom prst="parallelogram">
          <a:avLst>
            <a:gd name="adj" fmla="val 140840"/>
          </a:avLst>
        </a:prstGeom>
        <a:solidFill>
          <a:schemeClr val="accent2">
            <a:hueOff val="-1522077"/>
            <a:satOff val="-31704"/>
            <a:lumOff val="-15792"/>
            <a:alphaOff val="0"/>
          </a:schemeClr>
        </a:solidFill>
        <a:ln w="25400" cap="flat" cmpd="sng" algn="ctr">
          <a:solidFill>
            <a:schemeClr val="accent2">
              <a:hueOff val="-1522077"/>
              <a:satOff val="-31704"/>
              <a:lumOff val="-157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37CA4-6D33-47C8-881B-965AD5DEF211}">
      <dsp:nvSpPr>
        <dsp:cNvPr id="0" name=""/>
        <dsp:cNvSpPr/>
      </dsp:nvSpPr>
      <dsp:spPr>
        <a:xfrm>
          <a:off x="5132213" y="3406755"/>
          <a:ext cx="709298" cy="118216"/>
        </a:xfrm>
        <a:prstGeom prst="parallelogram">
          <a:avLst>
            <a:gd name="adj" fmla="val 140840"/>
          </a:avLst>
        </a:prstGeom>
        <a:solidFill>
          <a:schemeClr val="accent2">
            <a:hueOff val="-1580618"/>
            <a:satOff val="-32923"/>
            <a:lumOff val="-16400"/>
            <a:alphaOff val="0"/>
          </a:schemeClr>
        </a:solidFill>
        <a:ln w="25400" cap="flat" cmpd="sng" algn="ctr">
          <a:solidFill>
            <a:schemeClr val="accent2">
              <a:hueOff val="-1580618"/>
              <a:satOff val="-32923"/>
              <a:lumOff val="-164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66B90F-1D69-477C-B9AB-8CA1DEDBE06D}">
      <dsp:nvSpPr>
        <dsp:cNvPr id="0" name=""/>
        <dsp:cNvSpPr/>
      </dsp:nvSpPr>
      <dsp:spPr>
        <a:xfrm>
          <a:off x="628166" y="3607792"/>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Métodos que conoce</a:t>
          </a:r>
          <a:endParaRPr lang="es-EC" sz="2300" kern="1200" dirty="0"/>
        </a:p>
      </dsp:txBody>
      <dsp:txXfrm>
        <a:off x="628166" y="3607792"/>
        <a:ext cx="5319739" cy="483612"/>
      </dsp:txXfrm>
    </dsp:sp>
    <dsp:sp modelId="{2280BF9B-AA7B-4E66-8B43-D92B3A5C5031}">
      <dsp:nvSpPr>
        <dsp:cNvPr id="0" name=""/>
        <dsp:cNvSpPr/>
      </dsp:nvSpPr>
      <dsp:spPr>
        <a:xfrm>
          <a:off x="628166" y="4091404"/>
          <a:ext cx="709298" cy="118216"/>
        </a:xfrm>
        <a:prstGeom prst="parallelogram">
          <a:avLst>
            <a:gd name="adj" fmla="val 140840"/>
          </a:avLst>
        </a:prstGeom>
        <a:solidFill>
          <a:schemeClr val="accent2">
            <a:hueOff val="-1639160"/>
            <a:satOff val="-34142"/>
            <a:lumOff val="-17007"/>
            <a:alphaOff val="0"/>
          </a:schemeClr>
        </a:solidFill>
        <a:ln w="25400" cap="flat" cmpd="sng" algn="ctr">
          <a:solidFill>
            <a:schemeClr val="accent2">
              <a:hueOff val="-1639160"/>
              <a:satOff val="-34142"/>
              <a:lumOff val="-170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EC3EB-AEB9-4A56-9DC6-B67F20FF4D5E}">
      <dsp:nvSpPr>
        <dsp:cNvPr id="0" name=""/>
        <dsp:cNvSpPr/>
      </dsp:nvSpPr>
      <dsp:spPr>
        <a:xfrm>
          <a:off x="1378841" y="4091404"/>
          <a:ext cx="709298" cy="118216"/>
        </a:xfrm>
        <a:prstGeom prst="parallelogram">
          <a:avLst>
            <a:gd name="adj" fmla="val 140840"/>
          </a:avLst>
        </a:prstGeom>
        <a:solidFill>
          <a:schemeClr val="accent2">
            <a:hueOff val="-1697701"/>
            <a:satOff val="-35362"/>
            <a:lumOff val="-17614"/>
            <a:alphaOff val="0"/>
          </a:schemeClr>
        </a:solidFill>
        <a:ln w="25400" cap="flat" cmpd="sng" algn="ctr">
          <a:solidFill>
            <a:schemeClr val="accent2">
              <a:hueOff val="-1697701"/>
              <a:satOff val="-35362"/>
              <a:lumOff val="-176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10A4C1-779E-4AA7-902C-E8788AEF5090}">
      <dsp:nvSpPr>
        <dsp:cNvPr id="0" name=""/>
        <dsp:cNvSpPr/>
      </dsp:nvSpPr>
      <dsp:spPr>
        <a:xfrm>
          <a:off x="2129515" y="4091404"/>
          <a:ext cx="709298" cy="118216"/>
        </a:xfrm>
        <a:prstGeom prst="parallelogram">
          <a:avLst>
            <a:gd name="adj" fmla="val 140840"/>
          </a:avLst>
        </a:prstGeom>
        <a:solidFill>
          <a:schemeClr val="accent2">
            <a:hueOff val="-1756242"/>
            <a:satOff val="-36581"/>
            <a:lumOff val="-18222"/>
            <a:alphaOff val="0"/>
          </a:schemeClr>
        </a:solidFill>
        <a:ln w="25400" cap="flat" cmpd="sng" algn="ctr">
          <a:solidFill>
            <a:schemeClr val="accent2">
              <a:hueOff val="-1756242"/>
              <a:satOff val="-36581"/>
              <a:lumOff val="-182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FA7EF-ED9A-4787-9208-47C5C6FA0177}">
      <dsp:nvSpPr>
        <dsp:cNvPr id="0" name=""/>
        <dsp:cNvSpPr/>
      </dsp:nvSpPr>
      <dsp:spPr>
        <a:xfrm>
          <a:off x="2880190" y="4091404"/>
          <a:ext cx="709298" cy="118216"/>
        </a:xfrm>
        <a:prstGeom prst="parallelogram">
          <a:avLst>
            <a:gd name="adj" fmla="val 140840"/>
          </a:avLst>
        </a:prstGeom>
        <a:solidFill>
          <a:schemeClr val="accent2">
            <a:hueOff val="-1814784"/>
            <a:satOff val="-37800"/>
            <a:lumOff val="-18829"/>
            <a:alphaOff val="0"/>
          </a:schemeClr>
        </a:solidFill>
        <a:ln w="25400" cap="flat" cmpd="sng" algn="ctr">
          <a:solidFill>
            <a:schemeClr val="accent2">
              <a:hueOff val="-1814784"/>
              <a:satOff val="-37800"/>
              <a:lumOff val="-188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A040D7-97B0-4A40-9750-1E1A96B1A114}">
      <dsp:nvSpPr>
        <dsp:cNvPr id="0" name=""/>
        <dsp:cNvSpPr/>
      </dsp:nvSpPr>
      <dsp:spPr>
        <a:xfrm>
          <a:off x="3630864" y="4091404"/>
          <a:ext cx="709298" cy="118216"/>
        </a:xfrm>
        <a:prstGeom prst="parallelogram">
          <a:avLst>
            <a:gd name="adj" fmla="val 140840"/>
          </a:avLst>
        </a:prstGeom>
        <a:solidFill>
          <a:schemeClr val="accent2">
            <a:hueOff val="-1873325"/>
            <a:satOff val="-39020"/>
            <a:lumOff val="-19436"/>
            <a:alphaOff val="0"/>
          </a:schemeClr>
        </a:solidFill>
        <a:ln w="25400" cap="flat" cmpd="sng" algn="ctr">
          <a:solidFill>
            <a:schemeClr val="accent2">
              <a:hueOff val="-1873325"/>
              <a:satOff val="-39020"/>
              <a:lumOff val="-194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E5A5A-CB83-406C-8834-E8ABC3B711A4}">
      <dsp:nvSpPr>
        <dsp:cNvPr id="0" name=""/>
        <dsp:cNvSpPr/>
      </dsp:nvSpPr>
      <dsp:spPr>
        <a:xfrm>
          <a:off x="4381538" y="4091404"/>
          <a:ext cx="709298" cy="118216"/>
        </a:xfrm>
        <a:prstGeom prst="parallelogram">
          <a:avLst>
            <a:gd name="adj" fmla="val 140840"/>
          </a:avLst>
        </a:prstGeom>
        <a:solidFill>
          <a:schemeClr val="accent2">
            <a:hueOff val="-1931867"/>
            <a:satOff val="-40239"/>
            <a:lumOff val="-20044"/>
            <a:alphaOff val="0"/>
          </a:schemeClr>
        </a:solidFill>
        <a:ln w="25400" cap="flat" cmpd="sng" algn="ctr">
          <a:solidFill>
            <a:schemeClr val="accent2">
              <a:hueOff val="-1931867"/>
              <a:satOff val="-40239"/>
              <a:lumOff val="-200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B1BE03-7A43-44D0-AA46-E5FB53F15D88}">
      <dsp:nvSpPr>
        <dsp:cNvPr id="0" name=""/>
        <dsp:cNvSpPr/>
      </dsp:nvSpPr>
      <dsp:spPr>
        <a:xfrm>
          <a:off x="5132213" y="4091404"/>
          <a:ext cx="709298" cy="118216"/>
        </a:xfrm>
        <a:prstGeom prst="parallelogram">
          <a:avLst>
            <a:gd name="adj" fmla="val 140840"/>
          </a:avLst>
        </a:prstGeom>
        <a:solidFill>
          <a:schemeClr val="accent2">
            <a:hueOff val="-1990408"/>
            <a:satOff val="-41458"/>
            <a:lumOff val="-20651"/>
            <a:alphaOff val="0"/>
          </a:schemeClr>
        </a:solidFill>
        <a:ln w="25400" cap="flat" cmpd="sng" algn="ctr">
          <a:solidFill>
            <a:schemeClr val="accent2">
              <a:hueOff val="-1990408"/>
              <a:satOff val="-41458"/>
              <a:lumOff val="-206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4C88B-4D81-4B34-828F-6CBA4B95C21C}">
      <dsp:nvSpPr>
        <dsp:cNvPr id="0" name=""/>
        <dsp:cNvSpPr/>
      </dsp:nvSpPr>
      <dsp:spPr>
        <a:xfrm>
          <a:off x="628166" y="4292441"/>
          <a:ext cx="5319739" cy="483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lvl="0" algn="l" defTabSz="1022350">
            <a:lnSpc>
              <a:spcPct val="90000"/>
            </a:lnSpc>
            <a:spcBef>
              <a:spcPct val="0"/>
            </a:spcBef>
            <a:spcAft>
              <a:spcPct val="35000"/>
            </a:spcAft>
          </a:pPr>
          <a:r>
            <a:rPr lang="es-EC" sz="2300" kern="1200" dirty="0" smtClean="0"/>
            <a:t>Ítems importantes de la valoración</a:t>
          </a:r>
          <a:endParaRPr lang="es-EC" sz="2300" kern="1200" dirty="0"/>
        </a:p>
      </dsp:txBody>
      <dsp:txXfrm>
        <a:off x="628166" y="4292441"/>
        <a:ext cx="5319739" cy="483612"/>
      </dsp:txXfrm>
    </dsp:sp>
    <dsp:sp modelId="{B1E3879A-2E0D-4A08-B7BD-84B5C14F8B05}">
      <dsp:nvSpPr>
        <dsp:cNvPr id="0" name=""/>
        <dsp:cNvSpPr/>
      </dsp:nvSpPr>
      <dsp:spPr>
        <a:xfrm>
          <a:off x="628166" y="4776054"/>
          <a:ext cx="709298" cy="118216"/>
        </a:xfrm>
        <a:prstGeom prst="parallelogram">
          <a:avLst>
            <a:gd name="adj" fmla="val 140840"/>
          </a:avLst>
        </a:prstGeom>
        <a:solidFill>
          <a:schemeClr val="accent2">
            <a:hueOff val="-2048950"/>
            <a:satOff val="-42678"/>
            <a:lumOff val="-21259"/>
            <a:alphaOff val="0"/>
          </a:schemeClr>
        </a:solidFill>
        <a:ln w="25400" cap="flat" cmpd="sng" algn="ctr">
          <a:solidFill>
            <a:schemeClr val="accent2">
              <a:hueOff val="-2048950"/>
              <a:satOff val="-42678"/>
              <a:lumOff val="-2125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6D8677-8EE9-4690-9556-80AFD886C72D}">
      <dsp:nvSpPr>
        <dsp:cNvPr id="0" name=""/>
        <dsp:cNvSpPr/>
      </dsp:nvSpPr>
      <dsp:spPr>
        <a:xfrm>
          <a:off x="1378841" y="4776054"/>
          <a:ext cx="709298" cy="118216"/>
        </a:xfrm>
        <a:prstGeom prst="parallelogram">
          <a:avLst>
            <a:gd name="adj" fmla="val 140840"/>
          </a:avLst>
        </a:prstGeom>
        <a:solidFill>
          <a:schemeClr val="accent2">
            <a:hueOff val="-2107491"/>
            <a:satOff val="-43897"/>
            <a:lumOff val="-21866"/>
            <a:alphaOff val="0"/>
          </a:schemeClr>
        </a:solidFill>
        <a:ln w="25400" cap="flat" cmpd="sng" algn="ctr">
          <a:solidFill>
            <a:schemeClr val="accent2">
              <a:hueOff val="-2107491"/>
              <a:satOff val="-43897"/>
              <a:lumOff val="-218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DF994-7976-463E-9366-78CF55E515B7}">
      <dsp:nvSpPr>
        <dsp:cNvPr id="0" name=""/>
        <dsp:cNvSpPr/>
      </dsp:nvSpPr>
      <dsp:spPr>
        <a:xfrm>
          <a:off x="2129515" y="4776054"/>
          <a:ext cx="709298" cy="118216"/>
        </a:xfrm>
        <a:prstGeom prst="parallelogram">
          <a:avLst>
            <a:gd name="adj" fmla="val 140840"/>
          </a:avLst>
        </a:prstGeom>
        <a:solidFill>
          <a:schemeClr val="accent2">
            <a:hueOff val="-2166032"/>
            <a:satOff val="-45117"/>
            <a:lumOff val="-22473"/>
            <a:alphaOff val="0"/>
          </a:schemeClr>
        </a:solidFill>
        <a:ln w="25400" cap="flat" cmpd="sng" algn="ctr">
          <a:solidFill>
            <a:schemeClr val="accent2">
              <a:hueOff val="-2166032"/>
              <a:satOff val="-45117"/>
              <a:lumOff val="-224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07E1B6-5BEC-4BDA-AC0E-FA39B94FA128}">
      <dsp:nvSpPr>
        <dsp:cNvPr id="0" name=""/>
        <dsp:cNvSpPr/>
      </dsp:nvSpPr>
      <dsp:spPr>
        <a:xfrm>
          <a:off x="2880190" y="4776054"/>
          <a:ext cx="709298" cy="118216"/>
        </a:xfrm>
        <a:prstGeom prst="parallelogram">
          <a:avLst>
            <a:gd name="adj" fmla="val 140840"/>
          </a:avLst>
        </a:prstGeom>
        <a:solidFill>
          <a:schemeClr val="accent2">
            <a:hueOff val="-2224574"/>
            <a:satOff val="-46336"/>
            <a:lumOff val="-23081"/>
            <a:alphaOff val="0"/>
          </a:schemeClr>
        </a:solidFill>
        <a:ln w="25400" cap="flat" cmpd="sng" algn="ctr">
          <a:solidFill>
            <a:schemeClr val="accent2">
              <a:hueOff val="-2224574"/>
              <a:satOff val="-46336"/>
              <a:lumOff val="-230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300C84-2237-4685-B102-987F2B28853F}">
      <dsp:nvSpPr>
        <dsp:cNvPr id="0" name=""/>
        <dsp:cNvSpPr/>
      </dsp:nvSpPr>
      <dsp:spPr>
        <a:xfrm>
          <a:off x="3630864" y="4776054"/>
          <a:ext cx="709298" cy="118216"/>
        </a:xfrm>
        <a:prstGeom prst="parallelogram">
          <a:avLst>
            <a:gd name="adj" fmla="val 140840"/>
          </a:avLst>
        </a:prstGeom>
        <a:solidFill>
          <a:schemeClr val="accent2">
            <a:hueOff val="-2283115"/>
            <a:satOff val="-47555"/>
            <a:lumOff val="-23688"/>
            <a:alphaOff val="0"/>
          </a:schemeClr>
        </a:solidFill>
        <a:ln w="25400" cap="flat" cmpd="sng" algn="ctr">
          <a:solidFill>
            <a:schemeClr val="accent2">
              <a:hueOff val="-2283115"/>
              <a:satOff val="-47555"/>
              <a:lumOff val="-236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A451EA-9E6B-4916-84E1-F63CAB4EAE1A}">
      <dsp:nvSpPr>
        <dsp:cNvPr id="0" name=""/>
        <dsp:cNvSpPr/>
      </dsp:nvSpPr>
      <dsp:spPr>
        <a:xfrm>
          <a:off x="4381538" y="4776054"/>
          <a:ext cx="709298" cy="118216"/>
        </a:xfrm>
        <a:prstGeom prst="parallelogram">
          <a:avLst>
            <a:gd name="adj" fmla="val 140840"/>
          </a:avLst>
        </a:prstGeom>
        <a:solidFill>
          <a:schemeClr val="accent2">
            <a:hueOff val="-2341657"/>
            <a:satOff val="-48775"/>
            <a:lumOff val="-24296"/>
            <a:alphaOff val="0"/>
          </a:schemeClr>
        </a:solidFill>
        <a:ln w="25400" cap="flat" cmpd="sng" algn="ctr">
          <a:solidFill>
            <a:schemeClr val="accent2">
              <a:hueOff val="-2341657"/>
              <a:satOff val="-48775"/>
              <a:lumOff val="-242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38F6D6-067D-4E77-802D-3E954061167F}">
      <dsp:nvSpPr>
        <dsp:cNvPr id="0" name=""/>
        <dsp:cNvSpPr/>
      </dsp:nvSpPr>
      <dsp:spPr>
        <a:xfrm>
          <a:off x="5132213" y="4776054"/>
          <a:ext cx="709298" cy="118216"/>
        </a:xfrm>
        <a:prstGeom prst="parallelogram">
          <a:avLst>
            <a:gd name="adj" fmla="val 140840"/>
          </a:avLst>
        </a:prstGeom>
        <a:solidFill>
          <a:schemeClr val="accent2">
            <a:hueOff val="-2400198"/>
            <a:satOff val="-49994"/>
            <a:lumOff val="-24903"/>
            <a:alphaOff val="0"/>
          </a:schemeClr>
        </a:solidFill>
        <a:ln w="25400" cap="flat" cmpd="sng" algn="ctr">
          <a:solidFill>
            <a:schemeClr val="accent2">
              <a:hueOff val="-2400198"/>
              <a:satOff val="-49994"/>
              <a:lumOff val="-249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292602" y="293819"/>
          <a:ext cx="1950685" cy="1365479"/>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683956"/>
        <a:ext cx="1365479" cy="585206"/>
      </dsp:txXfrm>
    </dsp:sp>
    <dsp:sp modelId="{E9795526-2B06-415E-8855-A3A16CDF4D1A}">
      <dsp:nvSpPr>
        <dsp:cNvPr id="0" name=""/>
        <dsp:cNvSpPr/>
      </dsp:nvSpPr>
      <dsp:spPr>
        <a:xfrm rot="5400000">
          <a:off x="4405251" y="-3038554"/>
          <a:ext cx="1267945" cy="734748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La valoración de empresas constituye una herramienta de toma de decisiones tanto externas como internas, permitiendo a los accionistas evaluar el desempeño de la gestión administrativa y verificar que la empresa se encuentre cumpliendo los objetivos para lo que fue creada.</a:t>
          </a:r>
          <a:endParaRPr lang="es-EC" sz="1400" kern="1200" dirty="0"/>
        </a:p>
      </dsp:txBody>
      <dsp:txXfrm rot="-5400000">
        <a:off x="1365480" y="63113"/>
        <a:ext cx="7285592" cy="1144153"/>
      </dsp:txXfrm>
    </dsp:sp>
    <dsp:sp modelId="{4842EACF-3FB9-4951-AB08-4B65517D2731}">
      <dsp:nvSpPr>
        <dsp:cNvPr id="0" name=""/>
        <dsp:cNvSpPr/>
      </dsp:nvSpPr>
      <dsp:spPr>
        <a:xfrm rot="5400000">
          <a:off x="-292602" y="2053564"/>
          <a:ext cx="1950685" cy="1365479"/>
        </a:xfrm>
        <a:prstGeom prst="chevron">
          <a:avLst/>
        </a:prstGeom>
        <a:solidFill>
          <a:schemeClr val="accent5">
            <a:hueOff val="167073"/>
            <a:satOff val="4598"/>
            <a:lumOff val="5784"/>
            <a:alphaOff val="0"/>
          </a:schemeClr>
        </a:solidFill>
        <a:ln w="25400" cap="flat" cmpd="sng" algn="ctr">
          <a:solidFill>
            <a:schemeClr val="accent5">
              <a:hueOff val="167073"/>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2443701"/>
        <a:ext cx="1365479" cy="585206"/>
      </dsp:txXfrm>
    </dsp:sp>
    <dsp:sp modelId="{881AE064-2525-49FB-86DC-23F2FADCC123}">
      <dsp:nvSpPr>
        <dsp:cNvPr id="0" name=""/>
        <dsp:cNvSpPr/>
      </dsp:nvSpPr>
      <dsp:spPr>
        <a:xfrm rot="5400000">
          <a:off x="4405251" y="-1278810"/>
          <a:ext cx="1267945" cy="7347488"/>
        </a:xfrm>
        <a:prstGeom prst="round2SameRect">
          <a:avLst/>
        </a:prstGeom>
        <a:solidFill>
          <a:schemeClr val="lt1">
            <a:alpha val="90000"/>
            <a:hueOff val="0"/>
            <a:satOff val="0"/>
            <a:lumOff val="0"/>
            <a:alphaOff val="0"/>
          </a:schemeClr>
        </a:solidFill>
        <a:ln w="25400" cap="flat" cmpd="sng" algn="ctr">
          <a:solidFill>
            <a:schemeClr val="accent5">
              <a:hueOff val="167073"/>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En la actualidad existen varios métodos para la valoración de empresas, los mismos que, de acuerdo a la investigación realizada, tienen que ser aplicados según la situación por la cual se encuentre atravesando la empresa o los motivos por los cuales se realiza la valoración. En base al método aplicado se obtendrá el valor de la empresa.</a:t>
          </a:r>
          <a:endParaRPr lang="es-EC" sz="1400" kern="1200" dirty="0"/>
        </a:p>
      </dsp:txBody>
      <dsp:txXfrm rot="-5400000">
        <a:off x="1365480" y="1822857"/>
        <a:ext cx="7285592" cy="1144153"/>
      </dsp:txXfrm>
    </dsp:sp>
    <dsp:sp modelId="{4510BF24-7A0B-4AA6-B292-71585ED4CE9D}">
      <dsp:nvSpPr>
        <dsp:cNvPr id="0" name=""/>
        <dsp:cNvSpPr/>
      </dsp:nvSpPr>
      <dsp:spPr>
        <a:xfrm rot="5400000">
          <a:off x="-292602" y="3813308"/>
          <a:ext cx="1950685" cy="1365479"/>
        </a:xfrm>
        <a:prstGeom prst="chevron">
          <a:avLst/>
        </a:prstGeom>
        <a:solidFill>
          <a:schemeClr val="accent5">
            <a:hueOff val="334146"/>
            <a:satOff val="9197"/>
            <a:lumOff val="11569"/>
            <a:alphaOff val="0"/>
          </a:schemeClr>
        </a:solidFill>
        <a:ln w="25400" cap="flat" cmpd="sng" algn="ctr">
          <a:solidFill>
            <a:schemeClr val="accent5">
              <a:hueOff val="334146"/>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es-EC" sz="1400" kern="1200" dirty="0"/>
        </a:p>
      </dsp:txBody>
      <dsp:txXfrm rot="-5400000">
        <a:off x="2" y="4203445"/>
        <a:ext cx="1365479" cy="585206"/>
      </dsp:txXfrm>
    </dsp:sp>
    <dsp:sp modelId="{A08A9D23-53C1-4951-B6C9-77E08D03DDE1}">
      <dsp:nvSpPr>
        <dsp:cNvPr id="0" name=""/>
        <dsp:cNvSpPr/>
      </dsp:nvSpPr>
      <dsp:spPr>
        <a:xfrm rot="5400000">
          <a:off x="4405251" y="480934"/>
          <a:ext cx="1267945" cy="7347488"/>
        </a:xfrm>
        <a:prstGeom prst="round2SameRect">
          <a:avLst/>
        </a:prstGeom>
        <a:solidFill>
          <a:schemeClr val="lt1">
            <a:alpha val="90000"/>
            <a:hueOff val="0"/>
            <a:satOff val="0"/>
            <a:lumOff val="0"/>
            <a:alphaOff val="0"/>
          </a:schemeClr>
        </a:solidFill>
        <a:ln w="25400" cap="flat" cmpd="sng" algn="ctr">
          <a:solidFill>
            <a:schemeClr val="accent5">
              <a:hueOff val="334146"/>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C" sz="1400" kern="1200" dirty="0" smtClean="0"/>
            <a:t>El realizar una valoración de activos permite a las empresas afrontar de mejor manera los problemas que se les presenten ya que pueden modelar y realizar proyecciones, las cuales les permiten tener una visión más clara de su situación.</a:t>
          </a:r>
          <a:endParaRPr lang="es-EC" sz="1400" kern="1200" dirty="0"/>
        </a:p>
      </dsp:txBody>
      <dsp:txXfrm rot="-5400000">
        <a:off x="1365480" y="3582601"/>
        <a:ext cx="7285592" cy="114415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321235" y="518111"/>
          <a:ext cx="1762754" cy="123392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6821" y="870662"/>
        <a:ext cx="1233927" cy="528827"/>
      </dsp:txXfrm>
    </dsp:sp>
    <dsp:sp modelId="{E9795526-2B06-415E-8855-A3A16CDF4D1A}">
      <dsp:nvSpPr>
        <dsp:cNvPr id="0" name=""/>
        <dsp:cNvSpPr/>
      </dsp:nvSpPr>
      <dsp:spPr>
        <a:xfrm rot="5400000">
          <a:off x="4096910" y="-3026570"/>
          <a:ext cx="1639430" cy="7706328"/>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 situación actual de las empresas de medicina </a:t>
          </a:r>
          <a:r>
            <a:rPr lang="es-EC" sz="1600" kern="1200" dirty="0" err="1" smtClean="0"/>
            <a:t>prepagada</a:t>
          </a:r>
          <a:r>
            <a:rPr lang="es-EC" sz="1600" kern="1200" dirty="0" smtClean="0"/>
            <a:t> es compleja, ya que con la aprobación de la Ley Orgánica que Regula a las Compañías que Financien Servicios de Atención Integral de Salud </a:t>
          </a:r>
          <a:r>
            <a:rPr lang="es-EC" sz="1600" kern="1200" dirty="0" err="1" smtClean="0"/>
            <a:t>Prepagada</a:t>
          </a:r>
          <a:r>
            <a:rPr lang="es-EC" sz="1600" kern="1200" dirty="0" smtClean="0"/>
            <a:t> y a las de Seguros que Oferten Cobertura de Seguros de Asistencia Médica, las empresas del sector se enfrenta a nuevos retos como es reestructurar sus productos para que se adapten a la nueva ley, carga operativa adicional, incurrir en más inversión entre otras.</a:t>
          </a:r>
          <a:endParaRPr lang="es-EC" sz="1600" kern="1200" dirty="0"/>
        </a:p>
      </dsp:txBody>
      <dsp:txXfrm rot="-5400000">
        <a:off x="1063461" y="86909"/>
        <a:ext cx="7626298" cy="1479370"/>
      </dsp:txXfrm>
    </dsp:sp>
    <dsp:sp modelId="{4842EACF-3FB9-4951-AB08-4B65517D2731}">
      <dsp:nvSpPr>
        <dsp:cNvPr id="0" name=""/>
        <dsp:cNvSpPr/>
      </dsp:nvSpPr>
      <dsp:spPr>
        <a:xfrm rot="5400000">
          <a:off x="-321235" y="2098734"/>
          <a:ext cx="1762754" cy="1233927"/>
        </a:xfrm>
        <a:prstGeom prst="chevron">
          <a:avLst/>
        </a:prstGeom>
        <a:solidFill>
          <a:schemeClr val="accent5">
            <a:hueOff val="167073"/>
            <a:satOff val="4598"/>
            <a:lumOff val="5784"/>
            <a:alphaOff val="0"/>
          </a:schemeClr>
        </a:solidFill>
        <a:ln w="25400" cap="flat" cmpd="sng" algn="ctr">
          <a:solidFill>
            <a:schemeClr val="accent5">
              <a:hueOff val="167073"/>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6821" y="2451285"/>
        <a:ext cx="1233927" cy="528827"/>
      </dsp:txXfrm>
    </dsp:sp>
    <dsp:sp modelId="{881AE064-2525-49FB-86DC-23F2FADCC123}">
      <dsp:nvSpPr>
        <dsp:cNvPr id="0" name=""/>
        <dsp:cNvSpPr/>
      </dsp:nvSpPr>
      <dsp:spPr>
        <a:xfrm rot="5400000">
          <a:off x="4343730" y="-1332303"/>
          <a:ext cx="1145790" cy="7479040"/>
        </a:xfrm>
        <a:prstGeom prst="round2SameRect">
          <a:avLst/>
        </a:prstGeom>
        <a:solidFill>
          <a:schemeClr val="lt1">
            <a:alpha val="90000"/>
            <a:hueOff val="0"/>
            <a:satOff val="0"/>
            <a:lumOff val="0"/>
            <a:alphaOff val="0"/>
          </a:schemeClr>
        </a:solidFill>
        <a:ln w="25400" cap="flat" cmpd="sng" algn="ctr">
          <a:solidFill>
            <a:schemeClr val="accent5">
              <a:hueOff val="167073"/>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Existen empresas de medicina </a:t>
          </a:r>
          <a:r>
            <a:rPr lang="es-EC" sz="1600" kern="1200" dirty="0" err="1" smtClean="0"/>
            <a:t>prepagada</a:t>
          </a:r>
          <a:r>
            <a:rPr lang="es-EC" sz="1600" kern="1200" dirty="0" smtClean="0"/>
            <a:t> que cuentan con un capital suscrito menor a 500.000 dólares, dichas empresas para seguir en funcionamiento por normativa deben aumentar su capital a 1’000.000 de dólares según la Ley de Medicina </a:t>
          </a:r>
          <a:r>
            <a:rPr lang="es-EC" sz="1600" kern="1200" dirty="0" err="1" smtClean="0"/>
            <a:t>Prepagada</a:t>
          </a:r>
          <a:r>
            <a:rPr lang="es-EC" sz="1600" kern="1200" dirty="0" smtClean="0"/>
            <a:t> artículo 8 (Capital Suscrito).</a:t>
          </a:r>
          <a:endParaRPr lang="es-EC" sz="1600" kern="1200" dirty="0"/>
        </a:p>
      </dsp:txBody>
      <dsp:txXfrm rot="-5400000">
        <a:off x="1177106" y="1890254"/>
        <a:ext cx="7423107" cy="1033924"/>
      </dsp:txXfrm>
    </dsp:sp>
    <dsp:sp modelId="{4510BF24-7A0B-4AA6-B292-71585ED4CE9D}">
      <dsp:nvSpPr>
        <dsp:cNvPr id="0" name=""/>
        <dsp:cNvSpPr/>
      </dsp:nvSpPr>
      <dsp:spPr>
        <a:xfrm rot="5400000">
          <a:off x="-321235" y="3679357"/>
          <a:ext cx="1762754" cy="1233927"/>
        </a:xfrm>
        <a:prstGeom prst="chevron">
          <a:avLst/>
        </a:prstGeom>
        <a:solidFill>
          <a:schemeClr val="accent5">
            <a:hueOff val="334146"/>
            <a:satOff val="9197"/>
            <a:lumOff val="11569"/>
            <a:alphaOff val="0"/>
          </a:schemeClr>
        </a:solidFill>
        <a:ln w="25400" cap="flat" cmpd="sng" algn="ctr">
          <a:solidFill>
            <a:schemeClr val="accent5">
              <a:hueOff val="334146"/>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6821" y="4031908"/>
        <a:ext cx="1233927" cy="528827"/>
      </dsp:txXfrm>
    </dsp:sp>
    <dsp:sp modelId="{A08A9D23-53C1-4951-B6C9-77E08D03DDE1}">
      <dsp:nvSpPr>
        <dsp:cNvPr id="0" name=""/>
        <dsp:cNvSpPr/>
      </dsp:nvSpPr>
      <dsp:spPr>
        <a:xfrm rot="5400000">
          <a:off x="4343730" y="248319"/>
          <a:ext cx="1145790" cy="7479040"/>
        </a:xfrm>
        <a:prstGeom prst="round2SameRect">
          <a:avLst/>
        </a:prstGeom>
        <a:solidFill>
          <a:schemeClr val="lt1">
            <a:alpha val="90000"/>
            <a:hueOff val="0"/>
            <a:satOff val="0"/>
            <a:lumOff val="0"/>
            <a:alphaOff val="0"/>
          </a:schemeClr>
        </a:solidFill>
        <a:ln w="25400" cap="flat" cmpd="sng" algn="ctr">
          <a:solidFill>
            <a:schemeClr val="accent5">
              <a:hueOff val="334146"/>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Debido a la aprobación de la ley de medicina </a:t>
          </a:r>
          <a:r>
            <a:rPr lang="es-EC" sz="1600" kern="1200" dirty="0" err="1" smtClean="0"/>
            <a:t>prepagada</a:t>
          </a:r>
          <a:r>
            <a:rPr lang="es-EC" sz="1600" kern="1200" dirty="0" smtClean="0"/>
            <a:t> las empresas de este sector van a tener que realizar una restructuración, la cual les permita adaptarse a las exigencias como son el aumento de capital, la creación de otras reservas técnicas, cambio de sus productos a ofrecer, etc.</a:t>
          </a:r>
          <a:endParaRPr lang="es-EC" sz="1600" kern="1200" dirty="0"/>
        </a:p>
      </dsp:txBody>
      <dsp:txXfrm rot="-5400000">
        <a:off x="1177106" y="3470877"/>
        <a:ext cx="7423107" cy="10339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2AB9C-969E-445D-A56E-8E939333F795}">
      <dsp:nvSpPr>
        <dsp:cNvPr id="0" name=""/>
        <dsp:cNvSpPr/>
      </dsp:nvSpPr>
      <dsp:spPr>
        <a:xfrm rot="5400000">
          <a:off x="-302207" y="485685"/>
          <a:ext cx="1631243" cy="1141870"/>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7520" y="811933"/>
        <a:ext cx="1141870" cy="489373"/>
      </dsp:txXfrm>
    </dsp:sp>
    <dsp:sp modelId="{E9795526-2B06-415E-8855-A3A16CDF4D1A}">
      <dsp:nvSpPr>
        <dsp:cNvPr id="0" name=""/>
        <dsp:cNvSpPr/>
      </dsp:nvSpPr>
      <dsp:spPr>
        <a:xfrm rot="5400000">
          <a:off x="4111337" y="-3129439"/>
          <a:ext cx="1517120" cy="780118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60% de las empresas de las empresas de medicina </a:t>
          </a:r>
          <a:r>
            <a:rPr lang="es-EC" sz="1600" kern="1200" dirty="0" err="1" smtClean="0"/>
            <a:t>prepagada</a:t>
          </a:r>
          <a:r>
            <a:rPr lang="es-EC" sz="1600" kern="1200" dirty="0" smtClean="0"/>
            <a:t> encuestadas concuerdan que el motivo primordial para realizan la valoración de sus activos es por el interés de los socios en saber el valor de la empresa.</a:t>
          </a:r>
          <a:endParaRPr lang="es-EC" sz="1600" kern="1200" dirty="0"/>
        </a:p>
      </dsp:txBody>
      <dsp:txXfrm rot="-5400000">
        <a:off x="969306" y="86652"/>
        <a:ext cx="7727123" cy="1369000"/>
      </dsp:txXfrm>
    </dsp:sp>
    <dsp:sp modelId="{4842EACF-3FB9-4951-AB08-4B65517D2731}">
      <dsp:nvSpPr>
        <dsp:cNvPr id="0" name=""/>
        <dsp:cNvSpPr/>
      </dsp:nvSpPr>
      <dsp:spPr>
        <a:xfrm rot="5400000">
          <a:off x="-302207" y="1948385"/>
          <a:ext cx="1631243" cy="1141870"/>
        </a:xfrm>
        <a:prstGeom prst="chevron">
          <a:avLst/>
        </a:prstGeom>
        <a:solidFill>
          <a:schemeClr val="accent5">
            <a:hueOff val="167073"/>
            <a:satOff val="4598"/>
            <a:lumOff val="5784"/>
            <a:alphaOff val="0"/>
          </a:schemeClr>
        </a:solidFill>
        <a:ln w="25400" cap="flat" cmpd="sng" algn="ctr">
          <a:solidFill>
            <a:schemeClr val="accent5">
              <a:hueOff val="167073"/>
              <a:satOff val="4598"/>
              <a:lumOff val="578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7520" y="2274633"/>
        <a:ext cx="1141870" cy="489373"/>
      </dsp:txXfrm>
    </dsp:sp>
    <dsp:sp modelId="{881AE064-2525-49FB-86DC-23F2FADCC123}">
      <dsp:nvSpPr>
        <dsp:cNvPr id="0" name=""/>
        <dsp:cNvSpPr/>
      </dsp:nvSpPr>
      <dsp:spPr>
        <a:xfrm rot="5400000">
          <a:off x="4339743" y="-1551696"/>
          <a:ext cx="1060308" cy="7571097"/>
        </a:xfrm>
        <a:prstGeom prst="round2SameRect">
          <a:avLst/>
        </a:prstGeom>
        <a:solidFill>
          <a:schemeClr val="lt1">
            <a:alpha val="90000"/>
            <a:hueOff val="0"/>
            <a:satOff val="0"/>
            <a:lumOff val="0"/>
            <a:alphaOff val="0"/>
          </a:schemeClr>
        </a:solidFill>
        <a:ln w="25400" cap="flat" cmpd="sng" algn="ctr">
          <a:solidFill>
            <a:schemeClr val="accent5">
              <a:hueOff val="167073"/>
              <a:satOff val="4598"/>
              <a:lumOff val="57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Las nueve empresas de medicina </a:t>
          </a:r>
          <a:r>
            <a:rPr lang="es-EC" sz="1600" kern="1200" dirty="0" err="1" smtClean="0"/>
            <a:t>prepagada</a:t>
          </a:r>
          <a:r>
            <a:rPr lang="es-EC" sz="1600" kern="1200" dirty="0" smtClean="0"/>
            <a:t> coincidieron que para una valoración de activos es fundamental utilizar siempre la información contable, sin importar el método de valoración que se vaya a aplicar.</a:t>
          </a:r>
          <a:endParaRPr lang="es-EC" sz="1600" kern="1200" dirty="0"/>
        </a:p>
      </dsp:txBody>
      <dsp:txXfrm rot="-5400000">
        <a:off x="1084349" y="1755458"/>
        <a:ext cx="7519337" cy="956788"/>
      </dsp:txXfrm>
    </dsp:sp>
    <dsp:sp modelId="{4510BF24-7A0B-4AA6-B292-71585ED4CE9D}">
      <dsp:nvSpPr>
        <dsp:cNvPr id="0" name=""/>
        <dsp:cNvSpPr/>
      </dsp:nvSpPr>
      <dsp:spPr>
        <a:xfrm rot="5400000">
          <a:off x="-302207" y="3785426"/>
          <a:ext cx="1631243" cy="1141870"/>
        </a:xfrm>
        <a:prstGeom prst="chevron">
          <a:avLst/>
        </a:prstGeom>
        <a:solidFill>
          <a:schemeClr val="accent5">
            <a:hueOff val="334146"/>
            <a:satOff val="9197"/>
            <a:lumOff val="11569"/>
            <a:alphaOff val="0"/>
          </a:schemeClr>
        </a:solidFill>
        <a:ln w="25400" cap="flat" cmpd="sng" algn="ctr">
          <a:solidFill>
            <a:schemeClr val="accent5">
              <a:hueOff val="334146"/>
              <a:satOff val="9197"/>
              <a:lumOff val="1156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s-EC" sz="1600" kern="1200" dirty="0"/>
        </a:p>
      </dsp:txBody>
      <dsp:txXfrm rot="-5400000">
        <a:off x="-57520" y="4111674"/>
        <a:ext cx="1141870" cy="489373"/>
      </dsp:txXfrm>
    </dsp:sp>
    <dsp:sp modelId="{A08A9D23-53C1-4951-B6C9-77E08D03DDE1}">
      <dsp:nvSpPr>
        <dsp:cNvPr id="0" name=""/>
        <dsp:cNvSpPr/>
      </dsp:nvSpPr>
      <dsp:spPr>
        <a:xfrm rot="5400000">
          <a:off x="3965401" y="285345"/>
          <a:ext cx="1808991" cy="7571097"/>
        </a:xfrm>
        <a:prstGeom prst="round2SameRect">
          <a:avLst/>
        </a:prstGeom>
        <a:solidFill>
          <a:schemeClr val="lt1">
            <a:alpha val="90000"/>
            <a:hueOff val="0"/>
            <a:satOff val="0"/>
            <a:lumOff val="0"/>
            <a:alphaOff val="0"/>
          </a:schemeClr>
        </a:solidFill>
        <a:ln w="25400" cap="flat" cmpd="sng" algn="ctr">
          <a:solidFill>
            <a:schemeClr val="accent5">
              <a:hueOff val="334146"/>
              <a:satOff val="9197"/>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El Método de valoración más utilizado por las empresas de medicina </a:t>
          </a:r>
          <a:r>
            <a:rPr lang="es-EC" sz="1600" kern="1200" dirty="0" err="1" smtClean="0"/>
            <a:t>prepagada</a:t>
          </a:r>
          <a:r>
            <a:rPr lang="es-EC" sz="1600" kern="1200" dirty="0" smtClean="0"/>
            <a:t> es el de Flujo de Caja descontado, ya que este permite valorar la empresa por la  capacidad para generar rentas futuras, tomando en cuenta las inversiones que necesita para obtener esos resultados, además facilita la valoración por unidades de negocio e incorpora el riesgo, tanto el operativo como el financiero, al análisis del negocio.</a:t>
          </a:r>
          <a:endParaRPr lang="es-EC" sz="1600" kern="1200" dirty="0"/>
        </a:p>
      </dsp:txBody>
      <dsp:txXfrm rot="-5400000">
        <a:off x="1084348" y="3254706"/>
        <a:ext cx="7482789" cy="163237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51F49-6CEB-4CF6-AA40-94E67A77FD94}">
      <dsp:nvSpPr>
        <dsp:cNvPr id="0" name=""/>
        <dsp:cNvSpPr/>
      </dsp:nvSpPr>
      <dsp:spPr>
        <a:xfrm rot="5400000">
          <a:off x="-388041" y="390875"/>
          <a:ext cx="2586943" cy="1810860"/>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EC" sz="5300" kern="1200" dirty="0" smtClean="0"/>
            <a:t> </a:t>
          </a:r>
          <a:endParaRPr lang="es-EC" sz="5300" kern="1200" dirty="0"/>
        </a:p>
      </dsp:txBody>
      <dsp:txXfrm rot="-5400000">
        <a:off x="1" y="908263"/>
        <a:ext cx="1810860" cy="776083"/>
      </dsp:txXfrm>
    </dsp:sp>
    <dsp:sp modelId="{9025B95D-CB79-426F-8116-F1604CD3A31F}">
      <dsp:nvSpPr>
        <dsp:cNvPr id="0" name=""/>
        <dsp:cNvSpPr/>
      </dsp:nvSpPr>
      <dsp:spPr>
        <a:xfrm rot="5400000">
          <a:off x="4241137" y="-2427443"/>
          <a:ext cx="1681513" cy="654206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La mayor parte de empresas, correspondiente a un 67% consideran que el modelo basado en flujo de caja  es el más adecuado para la valoración en las empresas de medicina </a:t>
          </a:r>
          <a:r>
            <a:rPr lang="es-EC" sz="1800" kern="1200" dirty="0" err="1" smtClean="0"/>
            <a:t>prepagada</a:t>
          </a:r>
          <a:r>
            <a:rPr lang="es-EC" sz="1800" kern="1200" dirty="0" smtClean="0"/>
            <a:t>, respondiendo a su vez a la hipótesis en relación a que es el método más aplicado en este tipo de empresa.</a:t>
          </a:r>
          <a:endParaRPr lang="es-EC" sz="1800" kern="1200" dirty="0"/>
        </a:p>
      </dsp:txBody>
      <dsp:txXfrm rot="-5400000">
        <a:off x="1810861" y="84918"/>
        <a:ext cx="6459982" cy="1517343"/>
      </dsp:txXfrm>
    </dsp:sp>
    <dsp:sp modelId="{D968CF5D-A97A-4DB0-8051-EBBC00C70614}">
      <dsp:nvSpPr>
        <dsp:cNvPr id="0" name=""/>
        <dsp:cNvSpPr/>
      </dsp:nvSpPr>
      <dsp:spPr>
        <a:xfrm rot="5400000">
          <a:off x="-388041" y="2694808"/>
          <a:ext cx="2586943" cy="1810860"/>
        </a:xfrm>
        <a:prstGeom prst="chevron">
          <a:avLst/>
        </a:prstGeom>
        <a:gradFill rotWithShape="0">
          <a:gsLst>
            <a:gs pos="0">
              <a:schemeClr val="accent5">
                <a:hueOff val="334146"/>
                <a:satOff val="9197"/>
                <a:lumOff val="11569"/>
                <a:alphaOff val="0"/>
                <a:shade val="51000"/>
                <a:satMod val="130000"/>
              </a:schemeClr>
            </a:gs>
            <a:gs pos="80000">
              <a:schemeClr val="accent5">
                <a:hueOff val="334146"/>
                <a:satOff val="9197"/>
                <a:lumOff val="11569"/>
                <a:alphaOff val="0"/>
                <a:shade val="93000"/>
                <a:satMod val="130000"/>
              </a:schemeClr>
            </a:gs>
            <a:gs pos="100000">
              <a:schemeClr val="accent5">
                <a:hueOff val="334146"/>
                <a:satOff val="9197"/>
                <a:lumOff val="11569"/>
                <a:alphaOff val="0"/>
                <a:shade val="94000"/>
                <a:satMod val="135000"/>
              </a:schemeClr>
            </a:gs>
          </a:gsLst>
          <a:lin ang="16200000" scaled="0"/>
        </a:gradFill>
        <a:ln w="9525" cap="flat" cmpd="sng" algn="ctr">
          <a:solidFill>
            <a:schemeClr val="accent5">
              <a:hueOff val="334146"/>
              <a:satOff val="9197"/>
              <a:lumOff val="1156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s-EC" sz="5300" kern="1200" dirty="0" smtClean="0"/>
            <a:t> </a:t>
          </a:r>
          <a:endParaRPr lang="es-EC" sz="5300" kern="1200" dirty="0"/>
        </a:p>
      </dsp:txBody>
      <dsp:txXfrm rot="-5400000">
        <a:off x="1" y="3212196"/>
        <a:ext cx="1810860" cy="776083"/>
      </dsp:txXfrm>
    </dsp:sp>
    <dsp:sp modelId="{AEB9C86B-9C58-413C-A9AF-F85123BB57FA}">
      <dsp:nvSpPr>
        <dsp:cNvPr id="0" name=""/>
        <dsp:cNvSpPr/>
      </dsp:nvSpPr>
      <dsp:spPr>
        <a:xfrm rot="5400000">
          <a:off x="4241137" y="-123510"/>
          <a:ext cx="1681513" cy="6542067"/>
        </a:xfrm>
        <a:prstGeom prst="round2SameRect">
          <a:avLst/>
        </a:prstGeom>
        <a:solidFill>
          <a:schemeClr val="lt1">
            <a:alpha val="90000"/>
            <a:hueOff val="0"/>
            <a:satOff val="0"/>
            <a:lumOff val="0"/>
            <a:alphaOff val="0"/>
          </a:schemeClr>
        </a:solidFill>
        <a:ln w="9525" cap="flat" cmpd="sng" algn="ctr">
          <a:solidFill>
            <a:schemeClr val="accent5">
              <a:hueOff val="334146"/>
              <a:satOff val="9197"/>
              <a:lumOff val="1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El 44.4% de las empresas de medicina </a:t>
          </a:r>
          <a:r>
            <a:rPr lang="es-EC" sz="1800" kern="1200" dirty="0" err="1" smtClean="0"/>
            <a:t>prepagada</a:t>
          </a:r>
          <a:r>
            <a:rPr lang="es-EC" sz="1800" kern="1200" dirty="0" smtClean="0"/>
            <a:t> encuestadas coinciden que el ítem que mostro mayor complejidad en la valoración de casos especiales fueron los intangibles, lo cual guarda concordancia con el estudio realizado por la AECA (2004) la cual obtuvo el mismo resultado.</a:t>
          </a:r>
          <a:endParaRPr lang="es-EC" sz="1800" kern="1200" dirty="0"/>
        </a:p>
      </dsp:txBody>
      <dsp:txXfrm rot="-5400000">
        <a:off x="1810861" y="2388851"/>
        <a:ext cx="6459982" cy="1517343"/>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392F6-0F90-454A-AD56-3EBBD4A4E419}">
      <dsp:nvSpPr>
        <dsp:cNvPr id="0" name=""/>
        <dsp:cNvSpPr/>
      </dsp:nvSpPr>
      <dsp:spPr>
        <a:xfrm rot="5400000">
          <a:off x="-274476" y="277725"/>
          <a:ext cx="1829840" cy="1280888"/>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 </a:t>
          </a:r>
          <a:endParaRPr lang="es-EC" sz="3800" kern="1200" dirty="0"/>
        </a:p>
      </dsp:txBody>
      <dsp:txXfrm rot="-5400000">
        <a:off x="0" y="643693"/>
        <a:ext cx="1280888" cy="548952"/>
      </dsp:txXfrm>
    </dsp:sp>
    <dsp:sp modelId="{80BFA413-197E-44CD-8D3B-1C683BDECDE3}">
      <dsp:nvSpPr>
        <dsp:cNvPr id="0" name=""/>
        <dsp:cNvSpPr/>
      </dsp:nvSpPr>
      <dsp:spPr>
        <a:xfrm rot="5400000">
          <a:off x="4186206" y="-2902068"/>
          <a:ext cx="1189396" cy="7000031"/>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Existen varios métodos de valoración los cuales son de gran ayuda si se los aplica correctamente, por tal razón se recomienda analizar la situación de la empresa y el motivo por el cual se quiere realizar una valoración para de esta forma aplicar el método que más ventajas le proporcione. </a:t>
          </a:r>
          <a:endParaRPr lang="es-EC" sz="1300" kern="1200" dirty="0"/>
        </a:p>
      </dsp:txBody>
      <dsp:txXfrm rot="-5400000">
        <a:off x="1280889" y="61311"/>
        <a:ext cx="6941969" cy="1073272"/>
      </dsp:txXfrm>
    </dsp:sp>
    <dsp:sp modelId="{9BE903C5-DE0F-4DBC-9EC4-FCD916CB9869}">
      <dsp:nvSpPr>
        <dsp:cNvPr id="0" name=""/>
        <dsp:cNvSpPr/>
      </dsp:nvSpPr>
      <dsp:spPr>
        <a:xfrm rot="5400000">
          <a:off x="-274476" y="1915839"/>
          <a:ext cx="1829840" cy="1280888"/>
        </a:xfrm>
        <a:prstGeom prst="chevron">
          <a:avLst/>
        </a:prstGeom>
        <a:solidFill>
          <a:schemeClr val="accent2">
            <a:hueOff val="-1200099"/>
            <a:satOff val="-24997"/>
            <a:lumOff val="-12451"/>
            <a:alphaOff val="0"/>
          </a:schemeClr>
        </a:solidFill>
        <a:ln w="25400" cap="flat" cmpd="sng" algn="ctr">
          <a:solidFill>
            <a:schemeClr val="accent2">
              <a:hueOff val="-1200099"/>
              <a:satOff val="-24997"/>
              <a:lumOff val="-1245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 </a:t>
          </a:r>
          <a:endParaRPr lang="es-EC" sz="3800" kern="1200" dirty="0"/>
        </a:p>
      </dsp:txBody>
      <dsp:txXfrm rot="-5400000">
        <a:off x="0" y="2281807"/>
        <a:ext cx="1280888" cy="548952"/>
      </dsp:txXfrm>
    </dsp:sp>
    <dsp:sp modelId="{731FD73C-9A2A-422E-A851-444629395039}">
      <dsp:nvSpPr>
        <dsp:cNvPr id="0" name=""/>
        <dsp:cNvSpPr/>
      </dsp:nvSpPr>
      <dsp:spPr>
        <a:xfrm rot="5400000">
          <a:off x="4186206" y="-1263953"/>
          <a:ext cx="1189396" cy="7000031"/>
        </a:xfrm>
        <a:prstGeom prst="round2SameRect">
          <a:avLst/>
        </a:prstGeom>
        <a:solidFill>
          <a:schemeClr val="lt1">
            <a:alpha val="90000"/>
            <a:hueOff val="0"/>
            <a:satOff val="0"/>
            <a:lumOff val="0"/>
            <a:alphaOff val="0"/>
          </a:schemeClr>
        </a:solidFill>
        <a:ln w="25400" cap="flat" cmpd="sng" algn="ctr">
          <a:solidFill>
            <a:schemeClr val="accent2">
              <a:hueOff val="-1200099"/>
              <a:satOff val="-24997"/>
              <a:lumOff val="-12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Se debe tomar la valoración de empresas es una herramienta la cual facilita la toma de decisiones por tal razón se recomienda que las empresas realicen una valoración de sus activos ya que esta les permitirá saber si se está realizando una buena gestión y si están cumpliendo con sus objetivos. </a:t>
          </a:r>
          <a:endParaRPr lang="es-EC" sz="1300" kern="1200" dirty="0"/>
        </a:p>
      </dsp:txBody>
      <dsp:txXfrm rot="-5400000">
        <a:off x="1280889" y="1699426"/>
        <a:ext cx="6941969" cy="1073272"/>
      </dsp:txXfrm>
    </dsp:sp>
    <dsp:sp modelId="{8EE1BAD6-39A1-4D4E-8CCB-F714E77047F5}">
      <dsp:nvSpPr>
        <dsp:cNvPr id="0" name=""/>
        <dsp:cNvSpPr/>
      </dsp:nvSpPr>
      <dsp:spPr>
        <a:xfrm rot="5400000">
          <a:off x="-274476" y="3553954"/>
          <a:ext cx="1829840" cy="1280888"/>
        </a:xfrm>
        <a:prstGeom prst="chevron">
          <a:avLst/>
        </a:prstGeom>
        <a:solidFill>
          <a:schemeClr val="accent2">
            <a:hueOff val="-2400198"/>
            <a:satOff val="-49994"/>
            <a:lumOff val="-24903"/>
            <a:alphaOff val="0"/>
          </a:schemeClr>
        </a:solidFill>
        <a:ln w="25400" cap="flat" cmpd="sng" algn="ctr">
          <a:solidFill>
            <a:schemeClr val="accent2">
              <a:hueOff val="-2400198"/>
              <a:satOff val="-49994"/>
              <a:lumOff val="-249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s-EC" sz="3800" kern="1200" dirty="0" smtClean="0"/>
            <a:t> </a:t>
          </a:r>
          <a:endParaRPr lang="es-EC" sz="3800" kern="1200" dirty="0"/>
        </a:p>
      </dsp:txBody>
      <dsp:txXfrm rot="-5400000">
        <a:off x="0" y="3919922"/>
        <a:ext cx="1280888" cy="548952"/>
      </dsp:txXfrm>
    </dsp:sp>
    <dsp:sp modelId="{E880E843-9A66-47F3-A6F0-7A459A835BAB}">
      <dsp:nvSpPr>
        <dsp:cNvPr id="0" name=""/>
        <dsp:cNvSpPr/>
      </dsp:nvSpPr>
      <dsp:spPr>
        <a:xfrm rot="5400000">
          <a:off x="4186206" y="374160"/>
          <a:ext cx="1189396" cy="7000031"/>
        </a:xfrm>
        <a:prstGeom prst="round2SameRect">
          <a:avLst/>
        </a:prstGeom>
        <a:solidFill>
          <a:schemeClr val="lt1">
            <a:alpha val="90000"/>
            <a:hueOff val="0"/>
            <a:satOff val="0"/>
            <a:lumOff val="0"/>
            <a:alphaOff val="0"/>
          </a:schemeClr>
        </a:solidFill>
        <a:ln w="25400" cap="flat" cmpd="sng" algn="ctr">
          <a:solidFill>
            <a:schemeClr val="accent2">
              <a:hueOff val="-2400198"/>
              <a:satOff val="-49994"/>
              <a:lumOff val="-249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s-EC" sz="1300" kern="1200" dirty="0" smtClean="0"/>
            <a:t>En las empresas de medicina </a:t>
          </a:r>
          <a:r>
            <a:rPr lang="es-EC" sz="1300" kern="1200" dirty="0" err="1" smtClean="0"/>
            <a:t>prepagada</a:t>
          </a:r>
          <a:r>
            <a:rPr lang="es-EC" sz="1300" kern="1200" dirty="0" smtClean="0"/>
            <a:t> es recomendable realizar la valoración por medio de método de flujo de caja descontados ya que este permite saber los flujos que se obtendrán las rentas futuras. Pese a esto debido a la ley de medicina </a:t>
          </a:r>
          <a:r>
            <a:rPr lang="es-EC" sz="1300" kern="1200" dirty="0" err="1" smtClean="0"/>
            <a:t>prepagada</a:t>
          </a:r>
          <a:r>
            <a:rPr lang="es-EC" sz="1300" kern="1200" dirty="0" smtClean="0"/>
            <a:t> aprobada a finales del 2016 las empresas de este sector tendrán que analizar si están en la capacidad de continuar con el negocio adaptándose a la normativa por esta razón el método a ser aplicado depende de la situación en el que se encuentre.</a:t>
          </a:r>
          <a:endParaRPr lang="es-EC" sz="1300" kern="1200" dirty="0"/>
        </a:p>
      </dsp:txBody>
      <dsp:txXfrm rot="-5400000">
        <a:off x="1280889" y="3337539"/>
        <a:ext cx="6941969" cy="10732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45D73D-D373-464B-A719-DA79E7497F28}">
      <dsp:nvSpPr>
        <dsp:cNvPr id="0" name=""/>
        <dsp:cNvSpPr/>
      </dsp:nvSpPr>
      <dsp:spPr>
        <a:xfrm>
          <a:off x="628517" y="0"/>
          <a:ext cx="2821140" cy="1880753"/>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86C6CA-65A7-4306-B699-692C3ADD190A}">
      <dsp:nvSpPr>
        <dsp:cNvPr id="0" name=""/>
        <dsp:cNvSpPr/>
      </dsp:nvSpPr>
      <dsp:spPr>
        <a:xfrm>
          <a:off x="3022956" y="1998360"/>
          <a:ext cx="5325175" cy="246878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endParaRPr lang="es-EC" sz="1800" kern="1200" dirty="0" smtClean="0"/>
        </a:p>
      </dsp:txBody>
      <dsp:txXfrm>
        <a:off x="3022956" y="1998360"/>
        <a:ext cx="5325175" cy="2468789"/>
      </dsp:txXfrm>
    </dsp:sp>
    <dsp:sp modelId="{84E69602-A418-4263-9911-FDF5F9AC557D}">
      <dsp:nvSpPr>
        <dsp:cNvPr id="0" name=""/>
        <dsp:cNvSpPr/>
      </dsp:nvSpPr>
      <dsp:spPr>
        <a:xfrm>
          <a:off x="2739315" y="1646020"/>
          <a:ext cx="959890" cy="960138"/>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1EF914-9A6B-4F7E-A51A-F0C2F3E2106F}">
      <dsp:nvSpPr>
        <dsp:cNvPr id="0" name=""/>
        <dsp:cNvSpPr/>
      </dsp:nvSpPr>
      <dsp:spPr>
        <a:xfrm rot="5400000">
          <a:off x="7559165" y="1646144"/>
          <a:ext cx="960138" cy="959890"/>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D871508-76AA-4BF3-A099-B736BDABAD00}">
      <dsp:nvSpPr>
        <dsp:cNvPr id="0" name=""/>
        <dsp:cNvSpPr/>
      </dsp:nvSpPr>
      <dsp:spPr>
        <a:xfrm rot="16200000">
          <a:off x="2739191" y="3859957"/>
          <a:ext cx="960138" cy="959890"/>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63BFAE-AFFC-4041-BA22-9A08F47012C3}">
      <dsp:nvSpPr>
        <dsp:cNvPr id="0" name=""/>
        <dsp:cNvSpPr/>
      </dsp:nvSpPr>
      <dsp:spPr>
        <a:xfrm rot="10800000">
          <a:off x="7638183" y="3859833"/>
          <a:ext cx="959890" cy="960138"/>
        </a:xfrm>
        <a:prstGeom prst="halfFrame">
          <a:avLst>
            <a:gd name="adj1" fmla="val 25770"/>
            <a:gd name="adj2" fmla="val 2577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FE66A-8418-4A17-8ECE-CF93EC91A190}">
      <dsp:nvSpPr>
        <dsp:cNvPr id="0" name=""/>
        <dsp:cNvSpPr/>
      </dsp:nvSpPr>
      <dsp:spPr>
        <a:xfrm>
          <a:off x="0" y="126999"/>
          <a:ext cx="6096000" cy="381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D7C092-9339-4976-AC27-C2C2A64D0F40}">
      <dsp:nvSpPr>
        <dsp:cNvPr id="0" name=""/>
        <dsp:cNvSpPr/>
      </dsp:nvSpPr>
      <dsp:spPr>
        <a:xfrm>
          <a:off x="774192" y="2756661"/>
          <a:ext cx="158496" cy="1584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D085CA-D54E-4BF0-BA2C-35AFB0961075}">
      <dsp:nvSpPr>
        <dsp:cNvPr id="0" name=""/>
        <dsp:cNvSpPr/>
      </dsp:nvSpPr>
      <dsp:spPr>
        <a:xfrm>
          <a:off x="853440" y="2835910"/>
          <a:ext cx="1420368"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800100">
            <a:lnSpc>
              <a:spcPct val="90000"/>
            </a:lnSpc>
            <a:spcBef>
              <a:spcPct val="0"/>
            </a:spcBef>
            <a:spcAft>
              <a:spcPct val="35000"/>
            </a:spcAft>
          </a:pPr>
          <a:r>
            <a:rPr lang="es-EC" sz="1800" kern="1200" dirty="0" smtClean="0"/>
            <a:t>ESTÁTICOS</a:t>
          </a:r>
          <a:endParaRPr lang="es-EC" sz="1800" kern="1200" dirty="0"/>
        </a:p>
      </dsp:txBody>
      <dsp:txXfrm>
        <a:off x="853440" y="2835910"/>
        <a:ext cx="1420368" cy="1101090"/>
      </dsp:txXfrm>
    </dsp:sp>
    <dsp:sp modelId="{5FBEEB89-EA58-45C4-ABD2-44F2469AD522}">
      <dsp:nvSpPr>
        <dsp:cNvPr id="0" name=""/>
        <dsp:cNvSpPr/>
      </dsp:nvSpPr>
      <dsp:spPr>
        <a:xfrm>
          <a:off x="2173224" y="1721103"/>
          <a:ext cx="286512" cy="2865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3C09DA-2F5B-4357-92C6-E05F96CA38EF}">
      <dsp:nvSpPr>
        <dsp:cNvPr id="0" name=""/>
        <dsp:cNvSpPr/>
      </dsp:nvSpPr>
      <dsp:spPr>
        <a:xfrm>
          <a:off x="2316480" y="1864359"/>
          <a:ext cx="1463040"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800100">
            <a:lnSpc>
              <a:spcPct val="90000"/>
            </a:lnSpc>
            <a:spcBef>
              <a:spcPct val="0"/>
            </a:spcBef>
            <a:spcAft>
              <a:spcPct val="35000"/>
            </a:spcAft>
          </a:pPr>
          <a:r>
            <a:rPr lang="es-EC" sz="1800" kern="1200" dirty="0" smtClean="0"/>
            <a:t>DINÁMICOS</a:t>
          </a:r>
          <a:endParaRPr lang="es-EC" sz="1800" kern="1200" dirty="0"/>
        </a:p>
      </dsp:txBody>
      <dsp:txXfrm>
        <a:off x="2316480" y="1864359"/>
        <a:ext cx="1463040" cy="2072640"/>
      </dsp:txXfrm>
    </dsp:sp>
    <dsp:sp modelId="{97A9D58D-7B4B-4E8E-9216-88C48D4D427C}">
      <dsp:nvSpPr>
        <dsp:cNvPr id="0" name=""/>
        <dsp:cNvSpPr/>
      </dsp:nvSpPr>
      <dsp:spPr>
        <a:xfrm>
          <a:off x="3855720" y="1090929"/>
          <a:ext cx="396240" cy="39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936CE0-7892-4C14-8BBE-D440FF8F604F}">
      <dsp:nvSpPr>
        <dsp:cNvPr id="0" name=""/>
        <dsp:cNvSpPr/>
      </dsp:nvSpPr>
      <dsp:spPr>
        <a:xfrm>
          <a:off x="4053840" y="1289049"/>
          <a:ext cx="1463040"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l" defTabSz="800100">
            <a:lnSpc>
              <a:spcPct val="90000"/>
            </a:lnSpc>
            <a:spcBef>
              <a:spcPct val="0"/>
            </a:spcBef>
            <a:spcAft>
              <a:spcPct val="35000"/>
            </a:spcAft>
          </a:pPr>
          <a:r>
            <a:rPr lang="es-EC" sz="1800" kern="1200" dirty="0" smtClean="0"/>
            <a:t>MIXTOS</a:t>
          </a:r>
          <a:endParaRPr lang="es-EC" sz="1800" kern="1200" dirty="0"/>
        </a:p>
      </dsp:txBody>
      <dsp:txXfrm>
        <a:off x="4053840" y="1289049"/>
        <a:ext cx="1463040" cy="2647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F3166-B333-401A-9D8D-564BAAEBC87E}">
      <dsp:nvSpPr>
        <dsp:cNvPr id="0" name=""/>
        <dsp:cNvSpPr/>
      </dsp:nvSpPr>
      <dsp:spPr>
        <a:xfrm>
          <a:off x="22" y="976505"/>
          <a:ext cx="1453608" cy="1453608"/>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El presente del negocio</a:t>
          </a:r>
          <a:endParaRPr lang="es-EC" sz="1200" kern="1200" dirty="0"/>
        </a:p>
      </dsp:txBody>
      <dsp:txXfrm>
        <a:off x="212898" y="1189381"/>
        <a:ext cx="1027856" cy="1027856"/>
      </dsp:txXfrm>
    </dsp:sp>
    <dsp:sp modelId="{3D2BA23C-B45E-42B5-AF0B-B1827544ED8B}">
      <dsp:nvSpPr>
        <dsp:cNvPr id="0" name=""/>
        <dsp:cNvSpPr/>
      </dsp:nvSpPr>
      <dsp:spPr>
        <a:xfrm rot="10800000">
          <a:off x="472445" y="2678318"/>
          <a:ext cx="508763" cy="269644"/>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6A382564-0EEB-43EC-A449-C9A0AAE50C7E}">
      <dsp:nvSpPr>
        <dsp:cNvPr id="0" name=""/>
        <dsp:cNvSpPr/>
      </dsp:nvSpPr>
      <dsp:spPr>
        <a:xfrm>
          <a:off x="242048" y="3180903"/>
          <a:ext cx="969557" cy="969557"/>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solo consideran la situación pasada y presente</a:t>
          </a:r>
          <a:endParaRPr lang="es-EC" sz="900" kern="1200" dirty="0"/>
        </a:p>
      </dsp:txBody>
      <dsp:txXfrm>
        <a:off x="384036" y="3322891"/>
        <a:ext cx="685581" cy="685581"/>
      </dsp:txXfrm>
    </dsp:sp>
    <dsp:sp modelId="{5BAEFDD0-223F-484C-8842-E8BABC10702D}">
      <dsp:nvSpPr>
        <dsp:cNvPr id="0" name=""/>
        <dsp:cNvSpPr/>
      </dsp:nvSpPr>
      <dsp:spPr>
        <a:xfrm rot="5400000">
          <a:off x="1570283" y="3530859"/>
          <a:ext cx="508763" cy="269644"/>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DAB160FB-B648-4992-BBB6-4BC5645181DB}">
      <dsp:nvSpPr>
        <dsp:cNvPr id="0" name=""/>
        <dsp:cNvSpPr/>
      </dsp:nvSpPr>
      <dsp:spPr>
        <a:xfrm>
          <a:off x="2422461" y="3180903"/>
          <a:ext cx="969557" cy="969557"/>
        </a:xfrm>
        <a:prstGeom prst="ellipse">
          <a:avLst/>
        </a:prstGeom>
        <a:blipFill rotWithShape="0">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s-EC" sz="900" kern="1200" dirty="0"/>
        </a:p>
      </dsp:txBody>
      <dsp:txXfrm>
        <a:off x="2564449" y="3322891"/>
        <a:ext cx="685581" cy="685581"/>
      </dsp:txXfrm>
    </dsp:sp>
    <dsp:sp modelId="{2DE45572-ED41-48F1-8476-30F8B668A72C}">
      <dsp:nvSpPr>
        <dsp:cNvPr id="0" name=""/>
        <dsp:cNvSpPr/>
      </dsp:nvSpPr>
      <dsp:spPr>
        <a:xfrm>
          <a:off x="2652858" y="2542042"/>
          <a:ext cx="508763" cy="269644"/>
        </a:xfrm>
        <a:prstGeom prst="triangl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EC43C32-2166-4DFD-9AD6-631CE140D3C6}">
      <dsp:nvSpPr>
        <dsp:cNvPr id="0" name=""/>
        <dsp:cNvSpPr/>
      </dsp:nvSpPr>
      <dsp:spPr>
        <a:xfrm>
          <a:off x="2422461" y="1218531"/>
          <a:ext cx="969557" cy="969557"/>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no consideran las situaciones futuras que esta podría tener</a:t>
          </a:r>
          <a:endParaRPr lang="es-EC" sz="900" kern="1200" dirty="0"/>
        </a:p>
      </dsp:txBody>
      <dsp:txXfrm>
        <a:off x="2564449" y="1360519"/>
        <a:ext cx="685581" cy="685581"/>
      </dsp:txXfrm>
    </dsp:sp>
    <dsp:sp modelId="{0522129C-7D02-472E-9027-0CA7A9C6B4FD}">
      <dsp:nvSpPr>
        <dsp:cNvPr id="0" name=""/>
        <dsp:cNvSpPr/>
      </dsp:nvSpPr>
      <dsp:spPr>
        <a:xfrm rot="5400000">
          <a:off x="3750696" y="1568488"/>
          <a:ext cx="508763" cy="269644"/>
        </a:xfrm>
        <a:prstGeom prst="triangl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F6ADBCF-BA99-457B-9426-252F844C95F4}">
      <dsp:nvSpPr>
        <dsp:cNvPr id="0" name=""/>
        <dsp:cNvSpPr/>
      </dsp:nvSpPr>
      <dsp:spPr>
        <a:xfrm>
          <a:off x="4602874" y="1218531"/>
          <a:ext cx="969557" cy="969557"/>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t>no tiene en cuenta la posible evolución futura de </a:t>
          </a:r>
          <a:r>
            <a:rPr lang="es-ES" sz="900" kern="1200" smtClean="0"/>
            <a:t>la empresa</a:t>
          </a:r>
          <a:endParaRPr lang="es-EC" sz="900" kern="1200" dirty="0"/>
        </a:p>
      </dsp:txBody>
      <dsp:txXfrm>
        <a:off x="4744862" y="1360519"/>
        <a:ext cx="685581" cy="685581"/>
      </dsp:txXfrm>
    </dsp:sp>
    <dsp:sp modelId="{F10A78F0-6CDD-4D21-9523-49C5CF929B78}">
      <dsp:nvSpPr>
        <dsp:cNvPr id="0" name=""/>
        <dsp:cNvSpPr/>
      </dsp:nvSpPr>
      <dsp:spPr>
        <a:xfrm rot="10800000">
          <a:off x="4833271" y="2557305"/>
          <a:ext cx="508763" cy="269644"/>
        </a:xfrm>
        <a:prstGeom prst="triangl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A7F0D72-9558-425F-AA53-51A170EA313A}">
      <dsp:nvSpPr>
        <dsp:cNvPr id="0" name=""/>
        <dsp:cNvSpPr/>
      </dsp:nvSpPr>
      <dsp:spPr>
        <a:xfrm>
          <a:off x="4602874" y="3180903"/>
          <a:ext cx="969557" cy="969557"/>
        </a:xfrm>
        <a:prstGeom prst="ellipse">
          <a:avLst/>
        </a:prstGeom>
        <a:blipFill rotWithShape="0">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s-EC" sz="900" kern="1200" dirty="0"/>
        </a:p>
      </dsp:txBody>
      <dsp:txXfrm>
        <a:off x="4744862" y="3322891"/>
        <a:ext cx="685581" cy="685581"/>
      </dsp:txXfrm>
    </dsp:sp>
    <dsp:sp modelId="{58B290C5-A4E5-408F-94C7-890415914C1F}">
      <dsp:nvSpPr>
        <dsp:cNvPr id="0" name=""/>
        <dsp:cNvSpPr/>
      </dsp:nvSpPr>
      <dsp:spPr>
        <a:xfrm rot="5310518">
          <a:off x="5846142" y="3504489"/>
          <a:ext cx="508763" cy="269644"/>
        </a:xfrm>
        <a:prstGeom prst="triangl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A882674-4DF8-4613-A663-16521751598F}">
      <dsp:nvSpPr>
        <dsp:cNvPr id="0" name=""/>
        <dsp:cNvSpPr/>
      </dsp:nvSpPr>
      <dsp:spPr>
        <a:xfrm>
          <a:off x="6613245" y="2817896"/>
          <a:ext cx="1595667" cy="1574589"/>
        </a:xfrm>
        <a:prstGeom prst="ellipse">
          <a:avLst/>
        </a:prstGeom>
        <a:blipFill rotWithShape="0">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endParaRPr lang="es-EC" sz="900" kern="1200" dirty="0"/>
        </a:p>
      </dsp:txBody>
      <dsp:txXfrm>
        <a:off x="6846925" y="3048489"/>
        <a:ext cx="1128307" cy="1113403"/>
      </dsp:txXfrm>
    </dsp:sp>
    <dsp:sp modelId="{F51FD0DF-17DB-4359-89E5-F3879E7B2F0A}">
      <dsp:nvSpPr>
        <dsp:cNvPr id="0" name=""/>
        <dsp:cNvSpPr/>
      </dsp:nvSpPr>
      <dsp:spPr>
        <a:xfrm>
          <a:off x="7156698" y="2421061"/>
          <a:ext cx="508763" cy="269644"/>
        </a:xfrm>
        <a:prstGeom prst="triangl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29A6AD-A97B-404D-A9B5-96D5433C36A7}">
      <dsp:nvSpPr>
        <dsp:cNvPr id="0" name=""/>
        <dsp:cNvSpPr/>
      </dsp:nvSpPr>
      <dsp:spPr>
        <a:xfrm>
          <a:off x="6541262" y="792089"/>
          <a:ext cx="1739635" cy="151704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la situación del sector, problemas de recursos humanos, de la organización, contratos, etc.</a:t>
          </a:r>
          <a:endParaRPr lang="es-EC" sz="1200" kern="1200" dirty="0"/>
        </a:p>
      </dsp:txBody>
      <dsp:txXfrm>
        <a:off x="6796026" y="1014255"/>
        <a:ext cx="1230107" cy="10727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8791B1-965C-4C9F-996E-A3D9B6BABD38}">
      <dsp:nvSpPr>
        <dsp:cNvPr id="0" name=""/>
        <dsp:cNvSpPr/>
      </dsp:nvSpPr>
      <dsp:spPr>
        <a:xfrm>
          <a:off x="3421630" y="2324"/>
          <a:ext cx="1749626" cy="1137256"/>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Valoran los negocios de acuerdo con las expectativas futuras del mismo</a:t>
          </a:r>
          <a:endParaRPr lang="es-EC" sz="1000" kern="1200" dirty="0"/>
        </a:p>
      </dsp:txBody>
      <dsp:txXfrm>
        <a:off x="3477146" y="57840"/>
        <a:ext cx="1638594" cy="1026224"/>
      </dsp:txXfrm>
    </dsp:sp>
    <dsp:sp modelId="{A9407164-1306-4777-BF72-8AF40E563782}">
      <dsp:nvSpPr>
        <dsp:cNvPr id="0" name=""/>
        <dsp:cNvSpPr/>
      </dsp:nvSpPr>
      <dsp:spPr>
        <a:xfrm>
          <a:off x="2023764" y="570953"/>
          <a:ext cx="4545358" cy="4545358"/>
        </a:xfrm>
        <a:custGeom>
          <a:avLst/>
          <a:gdLst/>
          <a:ahLst/>
          <a:cxnLst/>
          <a:rect l="0" t="0" r="0" b="0"/>
          <a:pathLst>
            <a:path>
              <a:moveTo>
                <a:pt x="3382020" y="289138"/>
              </a:moveTo>
              <a:arcTo wR="2272679" hR="2272679" stAng="17953027" swAng="1212187"/>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1D745FF-2461-4A18-94F7-19DDE8006B17}">
      <dsp:nvSpPr>
        <dsp:cNvPr id="0" name=""/>
        <dsp:cNvSpPr/>
      </dsp:nvSpPr>
      <dsp:spPr>
        <a:xfrm>
          <a:off x="5583077" y="1572707"/>
          <a:ext cx="1749626" cy="1137256"/>
        </a:xfrm>
        <a:prstGeom prst="roundRect">
          <a:avLst/>
        </a:prstGeom>
        <a:gradFill rotWithShape="0">
          <a:gsLst>
            <a:gs pos="0">
              <a:schemeClr val="accent3">
                <a:hueOff val="5205489"/>
                <a:satOff val="3845"/>
                <a:lumOff val="8530"/>
                <a:alphaOff val="0"/>
                <a:tint val="50000"/>
                <a:satMod val="300000"/>
              </a:schemeClr>
            </a:gs>
            <a:gs pos="35000">
              <a:schemeClr val="accent3">
                <a:hueOff val="5205489"/>
                <a:satOff val="3845"/>
                <a:lumOff val="8530"/>
                <a:alphaOff val="0"/>
                <a:tint val="37000"/>
                <a:satMod val="300000"/>
              </a:schemeClr>
            </a:gs>
            <a:gs pos="100000">
              <a:schemeClr val="accent3">
                <a:hueOff val="5205489"/>
                <a:satOff val="3845"/>
                <a:lumOff val="85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El valor de sus activos a precio de mercado.</a:t>
          </a:r>
          <a:endParaRPr lang="es-EC" sz="1000" kern="1200" dirty="0"/>
        </a:p>
      </dsp:txBody>
      <dsp:txXfrm>
        <a:off x="5638593" y="1628223"/>
        <a:ext cx="1638594" cy="1026224"/>
      </dsp:txXfrm>
    </dsp:sp>
    <dsp:sp modelId="{BE57A7AF-C3A4-4C9C-882D-3FED921A91FE}">
      <dsp:nvSpPr>
        <dsp:cNvPr id="0" name=""/>
        <dsp:cNvSpPr/>
      </dsp:nvSpPr>
      <dsp:spPr>
        <a:xfrm>
          <a:off x="2023764" y="570953"/>
          <a:ext cx="4545358" cy="4545358"/>
        </a:xfrm>
        <a:custGeom>
          <a:avLst/>
          <a:gdLst/>
          <a:ahLst/>
          <a:cxnLst/>
          <a:rect l="0" t="0" r="0" b="0"/>
          <a:pathLst>
            <a:path>
              <a:moveTo>
                <a:pt x="4539916" y="2429860"/>
              </a:moveTo>
              <a:arcTo wR="2272679" hR="2272679" stAng="21837949" swAng="1360228"/>
            </a:path>
          </a:pathLst>
        </a:custGeom>
        <a:noFill/>
        <a:ln w="9525" cap="flat" cmpd="sng" algn="ctr">
          <a:solidFill>
            <a:schemeClr val="accent3">
              <a:hueOff val="5205489"/>
              <a:satOff val="3845"/>
              <a:lumOff val="85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D700E2-828C-497D-B597-DE232248D49F}">
      <dsp:nvSpPr>
        <dsp:cNvPr id="0" name=""/>
        <dsp:cNvSpPr/>
      </dsp:nvSpPr>
      <dsp:spPr>
        <a:xfrm>
          <a:off x="4757478" y="4113640"/>
          <a:ext cx="1749626" cy="1137256"/>
        </a:xfrm>
        <a:prstGeom prst="roundRect">
          <a:avLst/>
        </a:prstGeom>
        <a:gradFill rotWithShape="0">
          <a:gsLst>
            <a:gs pos="0">
              <a:schemeClr val="accent3">
                <a:hueOff val="10410978"/>
                <a:satOff val="7689"/>
                <a:lumOff val="17059"/>
                <a:alphaOff val="0"/>
                <a:tint val="50000"/>
                <a:satMod val="300000"/>
              </a:schemeClr>
            </a:gs>
            <a:gs pos="35000">
              <a:schemeClr val="accent3">
                <a:hueOff val="10410978"/>
                <a:satOff val="7689"/>
                <a:lumOff val="17059"/>
                <a:alphaOff val="0"/>
                <a:tint val="37000"/>
                <a:satMod val="300000"/>
              </a:schemeClr>
            </a:gs>
            <a:gs pos="100000">
              <a:schemeClr val="accent3">
                <a:hueOff val="10410978"/>
                <a:satOff val="7689"/>
                <a:lumOff val="17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La estimación de los flujos futuros </a:t>
          </a:r>
          <a:endParaRPr lang="es-EC" sz="1000" kern="1200" dirty="0"/>
        </a:p>
      </dsp:txBody>
      <dsp:txXfrm>
        <a:off x="4812994" y="4169156"/>
        <a:ext cx="1638594" cy="1026224"/>
      </dsp:txXfrm>
    </dsp:sp>
    <dsp:sp modelId="{C22C0AE7-498B-41D3-8C5E-3D4D7F1317D9}">
      <dsp:nvSpPr>
        <dsp:cNvPr id="0" name=""/>
        <dsp:cNvSpPr/>
      </dsp:nvSpPr>
      <dsp:spPr>
        <a:xfrm>
          <a:off x="2023764" y="570953"/>
          <a:ext cx="4545358" cy="4545358"/>
        </a:xfrm>
        <a:custGeom>
          <a:avLst/>
          <a:gdLst/>
          <a:ahLst/>
          <a:cxnLst/>
          <a:rect l="0" t="0" r="0" b="0"/>
          <a:pathLst>
            <a:path>
              <a:moveTo>
                <a:pt x="2551815" y="4528151"/>
              </a:moveTo>
              <a:arcTo wR="2272679" hR="2272679" stAng="4976699" swAng="846603"/>
            </a:path>
          </a:pathLst>
        </a:custGeom>
        <a:noFill/>
        <a:ln w="9525" cap="flat" cmpd="sng" algn="ctr">
          <a:solidFill>
            <a:schemeClr val="accent3">
              <a:hueOff val="10410978"/>
              <a:satOff val="7689"/>
              <a:lumOff val="1705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C9F670-6816-48E9-80E3-8DAEDAC8E852}">
      <dsp:nvSpPr>
        <dsp:cNvPr id="0" name=""/>
        <dsp:cNvSpPr/>
      </dsp:nvSpPr>
      <dsp:spPr>
        <a:xfrm>
          <a:off x="2085783" y="4113640"/>
          <a:ext cx="1749626" cy="1137256"/>
        </a:xfrm>
        <a:prstGeom prst="roundRect">
          <a:avLst/>
        </a:prstGeom>
        <a:gradFill rotWithShape="0">
          <a:gsLst>
            <a:gs pos="0">
              <a:schemeClr val="accent3">
                <a:hueOff val="15616467"/>
                <a:satOff val="11534"/>
                <a:lumOff val="25589"/>
                <a:alphaOff val="0"/>
                <a:tint val="50000"/>
                <a:satMod val="300000"/>
              </a:schemeClr>
            </a:gs>
            <a:gs pos="35000">
              <a:schemeClr val="accent3">
                <a:hueOff val="15616467"/>
                <a:satOff val="11534"/>
                <a:lumOff val="25589"/>
                <a:alphaOff val="0"/>
                <a:tint val="37000"/>
                <a:satMod val="300000"/>
              </a:schemeClr>
            </a:gs>
            <a:gs pos="100000">
              <a:schemeClr val="accent3">
                <a:hueOff val="15616467"/>
                <a:satOff val="11534"/>
                <a:lumOff val="2558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consideran a la empresa como un proyecto de inversión</a:t>
          </a:r>
          <a:endParaRPr lang="es-EC" sz="1000" kern="1200" dirty="0"/>
        </a:p>
      </dsp:txBody>
      <dsp:txXfrm>
        <a:off x="2141299" y="4169156"/>
        <a:ext cx="1638594" cy="1026224"/>
      </dsp:txXfrm>
    </dsp:sp>
    <dsp:sp modelId="{63D6A499-4AD6-4C5C-BF0A-EE96AA561430}">
      <dsp:nvSpPr>
        <dsp:cNvPr id="0" name=""/>
        <dsp:cNvSpPr/>
      </dsp:nvSpPr>
      <dsp:spPr>
        <a:xfrm>
          <a:off x="2023764" y="570953"/>
          <a:ext cx="4545358" cy="4545358"/>
        </a:xfrm>
        <a:custGeom>
          <a:avLst/>
          <a:gdLst/>
          <a:ahLst/>
          <a:cxnLst/>
          <a:rect l="0" t="0" r="0" b="0"/>
          <a:pathLst>
            <a:path>
              <a:moveTo>
                <a:pt x="241198" y="3291578"/>
              </a:moveTo>
              <a:arcTo wR="2272679" hR="2272679" stAng="9201823" swAng="1360228"/>
            </a:path>
          </a:pathLst>
        </a:custGeom>
        <a:noFill/>
        <a:ln w="9525" cap="flat" cmpd="sng" algn="ctr">
          <a:solidFill>
            <a:schemeClr val="accent3">
              <a:hueOff val="15616467"/>
              <a:satOff val="11534"/>
              <a:lumOff val="2558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4CD2984-5159-4B48-8ACF-A37422453403}">
      <dsp:nvSpPr>
        <dsp:cNvPr id="0" name=""/>
        <dsp:cNvSpPr/>
      </dsp:nvSpPr>
      <dsp:spPr>
        <a:xfrm>
          <a:off x="1260184" y="1572707"/>
          <a:ext cx="1749626" cy="1137256"/>
        </a:xfrm>
        <a:prstGeom prst="roundRect">
          <a:avLst/>
        </a:prstGeom>
        <a:gradFill rotWithShape="0">
          <a:gsLst>
            <a:gs pos="0">
              <a:schemeClr val="accent3">
                <a:hueOff val="20821956"/>
                <a:satOff val="15379"/>
                <a:lumOff val="34119"/>
                <a:alphaOff val="0"/>
                <a:tint val="50000"/>
                <a:satMod val="300000"/>
              </a:schemeClr>
            </a:gs>
            <a:gs pos="35000">
              <a:schemeClr val="accent3">
                <a:hueOff val="20821956"/>
                <a:satOff val="15379"/>
                <a:lumOff val="34119"/>
                <a:alphaOff val="0"/>
                <a:tint val="37000"/>
                <a:satMod val="300000"/>
              </a:schemeClr>
            </a:gs>
            <a:gs pos="100000">
              <a:schemeClr val="accent3">
                <a:hueOff val="20821956"/>
                <a:satOff val="15379"/>
                <a:lumOff val="341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EC" sz="1000" kern="1200" dirty="0" smtClean="0"/>
            <a:t>*Consideran la organización empresarial.</a:t>
          </a:r>
        </a:p>
        <a:p>
          <a:pPr lvl="0" algn="ctr" defTabSz="444500">
            <a:lnSpc>
              <a:spcPct val="90000"/>
            </a:lnSpc>
            <a:spcBef>
              <a:spcPct val="0"/>
            </a:spcBef>
            <a:spcAft>
              <a:spcPct val="35000"/>
            </a:spcAft>
          </a:pPr>
          <a:r>
            <a:rPr lang="es-EC" sz="1000" kern="1200" dirty="0" smtClean="0"/>
            <a:t>* Tiene en cuenta la capacidad de  la empresa para generar flujos futuros</a:t>
          </a:r>
          <a:endParaRPr lang="es-EC" sz="1000" kern="1200" dirty="0"/>
        </a:p>
      </dsp:txBody>
      <dsp:txXfrm>
        <a:off x="1315700" y="1628223"/>
        <a:ext cx="1638594" cy="1026224"/>
      </dsp:txXfrm>
    </dsp:sp>
    <dsp:sp modelId="{2BDABD63-0164-4A7A-8FB0-ED423E3B47D4}">
      <dsp:nvSpPr>
        <dsp:cNvPr id="0" name=""/>
        <dsp:cNvSpPr/>
      </dsp:nvSpPr>
      <dsp:spPr>
        <a:xfrm>
          <a:off x="2023764" y="570953"/>
          <a:ext cx="4545358" cy="4545358"/>
        </a:xfrm>
        <a:custGeom>
          <a:avLst/>
          <a:gdLst/>
          <a:ahLst/>
          <a:cxnLst/>
          <a:rect l="0" t="0" r="0" b="0"/>
          <a:pathLst>
            <a:path>
              <a:moveTo>
                <a:pt x="546576" y="794287"/>
              </a:moveTo>
              <a:arcTo wR="2272679" hR="2272679" stAng="13234786" swAng="1212187"/>
            </a:path>
          </a:pathLst>
        </a:custGeom>
        <a:noFill/>
        <a:ln w="9525" cap="flat" cmpd="sng" algn="ctr">
          <a:solidFill>
            <a:schemeClr val="accent3">
              <a:hueOff val="20821956"/>
              <a:satOff val="15379"/>
              <a:lumOff val="34119"/>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858F3-3A82-4148-8233-A8BFB23C2941}">
      <dsp:nvSpPr>
        <dsp:cNvPr id="0" name=""/>
        <dsp:cNvSpPr/>
      </dsp:nvSpPr>
      <dsp:spPr>
        <a:xfrm rot="5400000">
          <a:off x="386068" y="1854712"/>
          <a:ext cx="1151570" cy="1916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E6F4A-6223-4142-80C7-5C2C20ABA91A}">
      <dsp:nvSpPr>
        <dsp:cNvPr id="0" name=""/>
        <dsp:cNvSpPr/>
      </dsp:nvSpPr>
      <dsp:spPr>
        <a:xfrm>
          <a:off x="193842" y="2427240"/>
          <a:ext cx="1729945" cy="15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Agregan componentes de valoración </a:t>
          </a:r>
          <a:endParaRPr lang="es-EC" sz="1900" kern="1200" dirty="0"/>
        </a:p>
      </dsp:txBody>
      <dsp:txXfrm>
        <a:off x="193842" y="2427240"/>
        <a:ext cx="1729945" cy="1516398"/>
      </dsp:txXfrm>
    </dsp:sp>
    <dsp:sp modelId="{35AF27F4-D9E9-4A80-99E0-71329CF3C4F7}">
      <dsp:nvSpPr>
        <dsp:cNvPr id="0" name=""/>
        <dsp:cNvSpPr/>
      </dsp:nvSpPr>
      <dsp:spPr>
        <a:xfrm>
          <a:off x="1597382" y="1713641"/>
          <a:ext cx="326404" cy="3264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A1083-3262-4FF3-974E-A7356FC30149}">
      <dsp:nvSpPr>
        <dsp:cNvPr id="0" name=""/>
        <dsp:cNvSpPr/>
      </dsp:nvSpPr>
      <dsp:spPr>
        <a:xfrm rot="5400000">
          <a:off x="2503859" y="1330663"/>
          <a:ext cx="1151570" cy="1916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D5D4CF-B188-4C39-8DDD-53300513C3D1}">
      <dsp:nvSpPr>
        <dsp:cNvPr id="0" name=""/>
        <dsp:cNvSpPr/>
      </dsp:nvSpPr>
      <dsp:spPr>
        <a:xfrm>
          <a:off x="2311633" y="1903190"/>
          <a:ext cx="1729945" cy="15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Estáticos y Dinámicos </a:t>
          </a:r>
          <a:endParaRPr lang="es-EC" sz="1900" kern="1200" dirty="0"/>
        </a:p>
      </dsp:txBody>
      <dsp:txXfrm>
        <a:off x="2311633" y="1903190"/>
        <a:ext cx="1729945" cy="1516398"/>
      </dsp:txXfrm>
    </dsp:sp>
    <dsp:sp modelId="{3118E2B7-CFD3-44D7-A952-C9933563DEC0}">
      <dsp:nvSpPr>
        <dsp:cNvPr id="0" name=""/>
        <dsp:cNvSpPr/>
      </dsp:nvSpPr>
      <dsp:spPr>
        <a:xfrm>
          <a:off x="3715173" y="1189591"/>
          <a:ext cx="326404" cy="3264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8CD55-D5C8-4899-BF55-9F18C0A58261}">
      <dsp:nvSpPr>
        <dsp:cNvPr id="0" name=""/>
        <dsp:cNvSpPr/>
      </dsp:nvSpPr>
      <dsp:spPr>
        <a:xfrm rot="5400000">
          <a:off x="4621650" y="806614"/>
          <a:ext cx="1151570" cy="1916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EC60F1-4846-4AC3-B5C1-03A2EED1BBC4}">
      <dsp:nvSpPr>
        <dsp:cNvPr id="0" name=""/>
        <dsp:cNvSpPr/>
      </dsp:nvSpPr>
      <dsp:spPr>
        <a:xfrm>
          <a:off x="4429424" y="1379141"/>
          <a:ext cx="1729945" cy="15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Considera que de acuerdo  a la rentabilidad de la empresa</a:t>
          </a:r>
          <a:endParaRPr lang="es-EC" sz="1900" kern="1200" dirty="0"/>
        </a:p>
      </dsp:txBody>
      <dsp:txXfrm>
        <a:off x="4429424" y="1379141"/>
        <a:ext cx="1729945" cy="1516398"/>
      </dsp:txXfrm>
    </dsp:sp>
    <dsp:sp modelId="{BC60EBD0-F44E-4997-AF44-B183B35A8DFB}">
      <dsp:nvSpPr>
        <dsp:cNvPr id="0" name=""/>
        <dsp:cNvSpPr/>
      </dsp:nvSpPr>
      <dsp:spPr>
        <a:xfrm>
          <a:off x="5832964" y="665542"/>
          <a:ext cx="326404" cy="326404"/>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28C1EF-01CF-4402-AFCE-FBA2DF0E1354}">
      <dsp:nvSpPr>
        <dsp:cNvPr id="0" name=""/>
        <dsp:cNvSpPr/>
      </dsp:nvSpPr>
      <dsp:spPr>
        <a:xfrm rot="5400000">
          <a:off x="6739440" y="282564"/>
          <a:ext cx="1151570" cy="1916188"/>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7655D4-A438-4CE0-BED0-559833F19346}">
      <dsp:nvSpPr>
        <dsp:cNvPr id="0" name=""/>
        <dsp:cNvSpPr/>
      </dsp:nvSpPr>
      <dsp:spPr>
        <a:xfrm>
          <a:off x="6547215" y="855091"/>
          <a:ext cx="1729945" cy="1516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s-EC" sz="1900" kern="1200" dirty="0" smtClean="0"/>
            <a:t>se añade su valor sustancial</a:t>
          </a:r>
          <a:endParaRPr lang="es-EC" sz="1900" kern="1200" dirty="0"/>
        </a:p>
      </dsp:txBody>
      <dsp:txXfrm>
        <a:off x="6547215" y="855091"/>
        <a:ext cx="1729945" cy="15163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B99EC-ECF7-431B-903E-84D3C5D98A57}">
      <dsp:nvSpPr>
        <dsp:cNvPr id="0" name=""/>
        <dsp:cNvSpPr/>
      </dsp:nvSpPr>
      <dsp:spPr>
        <a:xfrm>
          <a:off x="2280281" y="0"/>
          <a:ext cx="2807409" cy="2807836"/>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D14742-9E8A-426D-95BB-802074C7AC6D}">
      <dsp:nvSpPr>
        <dsp:cNvPr id="0" name=""/>
        <dsp:cNvSpPr/>
      </dsp:nvSpPr>
      <dsp:spPr>
        <a:xfrm>
          <a:off x="2900811" y="1013714"/>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Magaly Emperatriz </a:t>
          </a:r>
          <a:r>
            <a:rPr lang="es-EC" sz="1000" kern="1200" dirty="0" err="1" smtClean="0"/>
            <a:t>Caruajulca</a:t>
          </a:r>
          <a:r>
            <a:rPr lang="es-EC" sz="1000" kern="1200" dirty="0" smtClean="0"/>
            <a:t> Sánchez</a:t>
          </a:r>
          <a:endParaRPr lang="es-EC" sz="1000" kern="1200" dirty="0"/>
        </a:p>
      </dsp:txBody>
      <dsp:txXfrm>
        <a:off x="2900811" y="1013714"/>
        <a:ext cx="1560023" cy="779825"/>
      </dsp:txXfrm>
    </dsp:sp>
    <dsp:sp modelId="{93E3B9BE-CAEF-4412-AE2C-7D7A3FB12F4E}">
      <dsp:nvSpPr>
        <dsp:cNvPr id="0" name=""/>
        <dsp:cNvSpPr/>
      </dsp:nvSpPr>
      <dsp:spPr>
        <a:xfrm>
          <a:off x="1500533" y="1613310"/>
          <a:ext cx="2807409" cy="2807836"/>
        </a:xfrm>
        <a:prstGeom prst="leftCircularArrow">
          <a:avLst>
            <a:gd name="adj1" fmla="val 10980"/>
            <a:gd name="adj2" fmla="val 1142322"/>
            <a:gd name="adj3" fmla="val 6300000"/>
            <a:gd name="adj4" fmla="val 18900000"/>
            <a:gd name="adj5" fmla="val 12500"/>
          </a:avLst>
        </a:prstGeom>
        <a:solidFill>
          <a:schemeClr val="accent2">
            <a:hueOff val="-1200099"/>
            <a:satOff val="-24997"/>
            <a:lumOff val="-12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793B3-26B3-4ACC-A028-86114FD971B8}">
      <dsp:nvSpPr>
        <dsp:cNvPr id="0" name=""/>
        <dsp:cNvSpPr/>
      </dsp:nvSpPr>
      <dsp:spPr>
        <a:xfrm>
          <a:off x="2124226" y="2636356"/>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El proceso de valorización de empresas</a:t>
          </a:r>
          <a:endParaRPr lang="es-EC" sz="1000" kern="1200" dirty="0"/>
        </a:p>
      </dsp:txBody>
      <dsp:txXfrm>
        <a:off x="2124226" y="2636356"/>
        <a:ext cx="1560023" cy="779825"/>
      </dsp:txXfrm>
    </dsp:sp>
    <dsp:sp modelId="{6F1E1140-71FA-4CCC-AB53-F65519D21F9E}">
      <dsp:nvSpPr>
        <dsp:cNvPr id="0" name=""/>
        <dsp:cNvSpPr/>
      </dsp:nvSpPr>
      <dsp:spPr>
        <a:xfrm>
          <a:off x="2480095" y="3419681"/>
          <a:ext cx="2411999" cy="2412966"/>
        </a:xfrm>
        <a:prstGeom prst="blockArc">
          <a:avLst>
            <a:gd name="adj1" fmla="val 13500000"/>
            <a:gd name="adj2" fmla="val 10800000"/>
            <a:gd name="adj3" fmla="val 12740"/>
          </a:avLst>
        </a:prstGeom>
        <a:solidFill>
          <a:schemeClr val="accent2">
            <a:hueOff val="-2400198"/>
            <a:satOff val="-49994"/>
            <a:lumOff val="-249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2BA58-97D6-4BEB-AC3A-D73758059723}">
      <dsp:nvSpPr>
        <dsp:cNvPr id="0" name=""/>
        <dsp:cNvSpPr/>
      </dsp:nvSpPr>
      <dsp:spPr>
        <a:xfrm>
          <a:off x="2904501" y="4261332"/>
          <a:ext cx="1560023" cy="779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*Valor Sustancial</a:t>
          </a:r>
        </a:p>
        <a:p>
          <a:pPr lvl="0" algn="ctr" defTabSz="444500">
            <a:lnSpc>
              <a:spcPct val="90000"/>
            </a:lnSpc>
            <a:spcBef>
              <a:spcPct val="0"/>
            </a:spcBef>
            <a:spcAft>
              <a:spcPct val="35000"/>
            </a:spcAft>
          </a:pPr>
          <a:r>
            <a:rPr lang="es-EC" sz="1000" kern="1200" dirty="0" smtClean="0"/>
            <a:t>*Valor de liquidación</a:t>
          </a:r>
        </a:p>
        <a:p>
          <a:pPr lvl="0" algn="ctr" defTabSz="444500">
            <a:lnSpc>
              <a:spcPct val="90000"/>
            </a:lnSpc>
            <a:spcBef>
              <a:spcPct val="0"/>
            </a:spcBef>
            <a:spcAft>
              <a:spcPct val="35000"/>
            </a:spcAft>
          </a:pPr>
          <a:r>
            <a:rPr lang="es-EC" sz="1000" kern="1200" dirty="0" smtClean="0"/>
            <a:t>* Flujo de Caja Descontado</a:t>
          </a:r>
        </a:p>
        <a:p>
          <a:pPr lvl="0" algn="ctr" defTabSz="444500">
            <a:lnSpc>
              <a:spcPct val="90000"/>
            </a:lnSpc>
            <a:spcBef>
              <a:spcPct val="0"/>
            </a:spcBef>
            <a:spcAft>
              <a:spcPct val="35000"/>
            </a:spcAft>
          </a:pPr>
          <a:r>
            <a:rPr lang="es-EC" sz="1000" kern="1200" dirty="0" smtClean="0"/>
            <a:t>* Valor Medio</a:t>
          </a:r>
          <a:endParaRPr lang="es-EC" sz="1000" kern="1200" dirty="0"/>
        </a:p>
      </dsp:txBody>
      <dsp:txXfrm>
        <a:off x="2904501" y="4261332"/>
        <a:ext cx="1560023" cy="7798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31E0C-6D0F-4CF0-9ECA-0F183C213BC5}">
      <dsp:nvSpPr>
        <dsp:cNvPr id="0" name=""/>
        <dsp:cNvSpPr/>
      </dsp:nvSpPr>
      <dsp:spPr>
        <a:xfrm rot="5400000">
          <a:off x="4175777" y="-1707199"/>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CUALITATIVO</a:t>
          </a:r>
          <a:endParaRPr lang="es-EC" sz="3000" kern="1200" dirty="0"/>
        </a:p>
      </dsp:txBody>
      <dsp:txXfrm rot="-5400000">
        <a:off x="2384905" y="115798"/>
        <a:ext cx="4207706" cy="593835"/>
      </dsp:txXfrm>
    </dsp:sp>
    <dsp:sp modelId="{CD27AB7E-8436-40CC-8E69-A19DF21608CC}">
      <dsp:nvSpPr>
        <dsp:cNvPr id="0" name=""/>
        <dsp:cNvSpPr/>
      </dsp:nvSpPr>
      <dsp:spPr>
        <a:xfrm>
          <a:off x="25735" y="19970"/>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ENFOQUE DE INVESTIGACION</a:t>
          </a:r>
          <a:endParaRPr lang="es-EC" sz="2000" kern="1200" dirty="0"/>
        </a:p>
      </dsp:txBody>
      <dsp:txXfrm>
        <a:off x="65891" y="60126"/>
        <a:ext cx="2304592" cy="742295"/>
      </dsp:txXfrm>
    </dsp:sp>
    <dsp:sp modelId="{49E5BC89-E08C-42A7-91FA-4CD272A71383}">
      <dsp:nvSpPr>
        <dsp:cNvPr id="0" name=""/>
        <dsp:cNvSpPr/>
      </dsp:nvSpPr>
      <dsp:spPr>
        <a:xfrm rot="5400000">
          <a:off x="4175777" y="-843461"/>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APLICADA</a:t>
          </a:r>
          <a:endParaRPr lang="es-EC" sz="3000" kern="1200" dirty="0"/>
        </a:p>
      </dsp:txBody>
      <dsp:txXfrm rot="-5400000">
        <a:off x="2384905" y="979536"/>
        <a:ext cx="4207706" cy="593835"/>
      </dsp:txXfrm>
    </dsp:sp>
    <dsp:sp modelId="{B3F5069C-3FAE-4096-B154-ADDFE283A5B1}">
      <dsp:nvSpPr>
        <dsp:cNvPr id="0" name=""/>
        <dsp:cNvSpPr/>
      </dsp:nvSpPr>
      <dsp:spPr>
        <a:xfrm>
          <a:off x="0" y="865150"/>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TIPOLOGIA DE LA INVESTIGACION </a:t>
          </a:r>
          <a:endParaRPr lang="es-EC" sz="2000" kern="1200" dirty="0"/>
        </a:p>
      </dsp:txBody>
      <dsp:txXfrm>
        <a:off x="40156" y="905306"/>
        <a:ext cx="2304592" cy="742295"/>
      </dsp:txXfrm>
    </dsp:sp>
    <dsp:sp modelId="{EC61A566-5915-480E-9C2A-1E68C2A30D5E}">
      <dsp:nvSpPr>
        <dsp:cNvPr id="0" name=""/>
        <dsp:cNvSpPr/>
      </dsp:nvSpPr>
      <dsp:spPr>
        <a:xfrm rot="5400000">
          <a:off x="4175777" y="20275"/>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MIXTO</a:t>
          </a:r>
          <a:endParaRPr lang="es-EC" sz="3000" kern="1200" dirty="0"/>
        </a:p>
      </dsp:txBody>
      <dsp:txXfrm rot="-5400000">
        <a:off x="2384905" y="1843273"/>
        <a:ext cx="4207706" cy="593835"/>
      </dsp:txXfrm>
    </dsp:sp>
    <dsp:sp modelId="{DCF7F38C-8B41-4239-BEFC-30BACFFE3293}">
      <dsp:nvSpPr>
        <dsp:cNvPr id="0" name=""/>
        <dsp:cNvSpPr/>
      </dsp:nvSpPr>
      <dsp:spPr>
        <a:xfrm>
          <a:off x="0" y="1728887"/>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FUENTES DE INFORMACION </a:t>
          </a:r>
          <a:endParaRPr lang="es-EC" sz="2000" kern="1200" dirty="0"/>
        </a:p>
      </dsp:txBody>
      <dsp:txXfrm>
        <a:off x="40156" y="1769043"/>
        <a:ext cx="2304592" cy="742295"/>
      </dsp:txXfrm>
    </dsp:sp>
    <dsp:sp modelId="{9F619C50-ECD9-4E09-8619-D69CB306E6A9}">
      <dsp:nvSpPr>
        <dsp:cNvPr id="0" name=""/>
        <dsp:cNvSpPr/>
      </dsp:nvSpPr>
      <dsp:spPr>
        <a:xfrm rot="5400000">
          <a:off x="4175777" y="884013"/>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INSITU</a:t>
          </a:r>
          <a:endParaRPr lang="es-EC" sz="3000" kern="1200" dirty="0"/>
        </a:p>
      </dsp:txBody>
      <dsp:txXfrm rot="-5400000">
        <a:off x="2384905" y="2707011"/>
        <a:ext cx="4207706" cy="593835"/>
      </dsp:txXfrm>
    </dsp:sp>
    <dsp:sp modelId="{079207D0-C800-41B9-A8DD-D189DD9C12F4}">
      <dsp:nvSpPr>
        <dsp:cNvPr id="0" name=""/>
        <dsp:cNvSpPr/>
      </dsp:nvSpPr>
      <dsp:spPr>
        <a:xfrm>
          <a:off x="0" y="2592625"/>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UNIDADES DE ANALISIS</a:t>
          </a:r>
          <a:endParaRPr lang="es-EC" sz="2000" kern="1200" dirty="0"/>
        </a:p>
      </dsp:txBody>
      <dsp:txXfrm>
        <a:off x="40156" y="2632781"/>
        <a:ext cx="2304592" cy="742295"/>
      </dsp:txXfrm>
    </dsp:sp>
    <dsp:sp modelId="{C0F465CD-638F-45E4-8F3C-AF08EFABE4D0}">
      <dsp:nvSpPr>
        <dsp:cNvPr id="0" name=""/>
        <dsp:cNvSpPr/>
      </dsp:nvSpPr>
      <dsp:spPr>
        <a:xfrm rot="5400000">
          <a:off x="4175777" y="1747750"/>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NO EXPERIMENTAL</a:t>
          </a:r>
          <a:endParaRPr lang="es-EC" sz="3000" kern="1200" dirty="0"/>
        </a:p>
      </dsp:txBody>
      <dsp:txXfrm rot="-5400000">
        <a:off x="2384905" y="3570748"/>
        <a:ext cx="4207706" cy="593835"/>
      </dsp:txXfrm>
    </dsp:sp>
    <dsp:sp modelId="{18489DC1-D505-48B8-99B7-DF13E8881FE3}">
      <dsp:nvSpPr>
        <dsp:cNvPr id="0" name=""/>
        <dsp:cNvSpPr/>
      </dsp:nvSpPr>
      <dsp:spPr>
        <a:xfrm>
          <a:off x="0" y="3456362"/>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CONTROL DE LAS VARIABLES</a:t>
          </a:r>
          <a:endParaRPr lang="es-EC" sz="2000" kern="1200" dirty="0"/>
        </a:p>
      </dsp:txBody>
      <dsp:txXfrm>
        <a:off x="40156" y="3496518"/>
        <a:ext cx="2304592" cy="742295"/>
      </dsp:txXfrm>
    </dsp:sp>
    <dsp:sp modelId="{1BDF44A3-7BCA-4136-82C4-96828DF2BFEF}">
      <dsp:nvSpPr>
        <dsp:cNvPr id="0" name=""/>
        <dsp:cNvSpPr/>
      </dsp:nvSpPr>
      <dsp:spPr>
        <a:xfrm rot="5400000">
          <a:off x="4175777" y="2611488"/>
          <a:ext cx="658085" cy="423983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s-EC" sz="3000" kern="1200" dirty="0" smtClean="0"/>
            <a:t>CORRELACINAL</a:t>
          </a:r>
          <a:endParaRPr lang="es-EC" sz="3000" kern="1200" dirty="0"/>
        </a:p>
      </dsp:txBody>
      <dsp:txXfrm rot="-5400000">
        <a:off x="2384905" y="4434486"/>
        <a:ext cx="4207706" cy="593835"/>
      </dsp:txXfrm>
    </dsp:sp>
    <dsp:sp modelId="{39419D05-A4C2-4A31-9B0D-92DB33646B19}">
      <dsp:nvSpPr>
        <dsp:cNvPr id="0" name=""/>
        <dsp:cNvSpPr/>
      </dsp:nvSpPr>
      <dsp:spPr>
        <a:xfrm>
          <a:off x="0" y="4320100"/>
          <a:ext cx="2384904" cy="8226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kern="1200" dirty="0" smtClean="0"/>
            <a:t>POR EL ALCANCE </a:t>
          </a:r>
          <a:endParaRPr lang="es-EC" sz="2000" kern="1200" dirty="0"/>
        </a:p>
      </dsp:txBody>
      <dsp:txXfrm>
        <a:off x="40156" y="4360256"/>
        <a:ext cx="2304592" cy="7422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B7CAB-33CE-4197-AA8B-F92E3DA860C8}">
      <dsp:nvSpPr>
        <dsp:cNvPr id="0" name=""/>
        <dsp:cNvSpPr/>
      </dsp:nvSpPr>
      <dsp:spPr>
        <a:xfrm>
          <a:off x="217264" y="2142863"/>
          <a:ext cx="3210175" cy="1057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HIPOTESIS</a:t>
          </a:r>
          <a:endParaRPr lang="es-EC" sz="1600" kern="1200" dirty="0"/>
        </a:p>
      </dsp:txBody>
      <dsp:txXfrm>
        <a:off x="217264" y="2142863"/>
        <a:ext cx="3210175" cy="1057898"/>
      </dsp:txXfrm>
    </dsp:sp>
    <dsp:sp modelId="{EDD9CD80-7AA7-4891-98B4-A68A5C009EC3}">
      <dsp:nvSpPr>
        <dsp:cNvPr id="0" name=""/>
        <dsp:cNvSpPr/>
      </dsp:nvSpPr>
      <dsp:spPr>
        <a:xfrm>
          <a:off x="213616" y="1821116"/>
          <a:ext cx="255354" cy="25535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454A9D8-F2F4-40CC-8FB8-A0FF91C3C643}">
      <dsp:nvSpPr>
        <dsp:cNvPr id="0" name=""/>
        <dsp:cNvSpPr/>
      </dsp:nvSpPr>
      <dsp:spPr>
        <a:xfrm>
          <a:off x="392364" y="1463619"/>
          <a:ext cx="255354" cy="25535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8864D4E-AB88-42ED-911B-15E3B6ACB033}">
      <dsp:nvSpPr>
        <dsp:cNvPr id="0" name=""/>
        <dsp:cNvSpPr/>
      </dsp:nvSpPr>
      <dsp:spPr>
        <a:xfrm>
          <a:off x="821361" y="1535118"/>
          <a:ext cx="401271" cy="40127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1B2D14D-24B4-4D63-BDBA-EC7DC2029C7C}">
      <dsp:nvSpPr>
        <dsp:cNvPr id="0" name=""/>
        <dsp:cNvSpPr/>
      </dsp:nvSpPr>
      <dsp:spPr>
        <a:xfrm>
          <a:off x="1178857" y="1141872"/>
          <a:ext cx="255354" cy="25535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1C94E54-494A-4623-B915-1B15755C2D4C}">
      <dsp:nvSpPr>
        <dsp:cNvPr id="0" name=""/>
        <dsp:cNvSpPr/>
      </dsp:nvSpPr>
      <dsp:spPr>
        <a:xfrm>
          <a:off x="1643603" y="998873"/>
          <a:ext cx="255354" cy="255354"/>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B7190B8-F93F-4676-8092-C94846E801F7}">
      <dsp:nvSpPr>
        <dsp:cNvPr id="0" name=""/>
        <dsp:cNvSpPr/>
      </dsp:nvSpPr>
      <dsp:spPr>
        <a:xfrm>
          <a:off x="2215598" y="1249121"/>
          <a:ext cx="255354" cy="25535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F5C13B4-D2B4-4B79-8FE9-A5C09AD96FA1}">
      <dsp:nvSpPr>
        <dsp:cNvPr id="0" name=""/>
        <dsp:cNvSpPr/>
      </dsp:nvSpPr>
      <dsp:spPr>
        <a:xfrm>
          <a:off x="2573095" y="1427869"/>
          <a:ext cx="401271" cy="40127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9FD3A3-2D94-4BDB-8C19-546EAAE3FA54}">
      <dsp:nvSpPr>
        <dsp:cNvPr id="0" name=""/>
        <dsp:cNvSpPr/>
      </dsp:nvSpPr>
      <dsp:spPr>
        <a:xfrm>
          <a:off x="3073590" y="1821116"/>
          <a:ext cx="255354" cy="255354"/>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F7C1E6-0462-4215-9411-6C8344792876}">
      <dsp:nvSpPr>
        <dsp:cNvPr id="0" name=""/>
        <dsp:cNvSpPr/>
      </dsp:nvSpPr>
      <dsp:spPr>
        <a:xfrm>
          <a:off x="3288088" y="2214362"/>
          <a:ext cx="255354" cy="25535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31DE4B8-80AD-4B58-83E1-76FE24101E7C}">
      <dsp:nvSpPr>
        <dsp:cNvPr id="0" name=""/>
        <dsp:cNvSpPr/>
      </dsp:nvSpPr>
      <dsp:spPr>
        <a:xfrm>
          <a:off x="1429105" y="1463619"/>
          <a:ext cx="656626" cy="656626"/>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34F4531-491F-41A7-B256-99B45E6BC1BD}">
      <dsp:nvSpPr>
        <dsp:cNvPr id="0" name=""/>
        <dsp:cNvSpPr/>
      </dsp:nvSpPr>
      <dsp:spPr>
        <a:xfrm>
          <a:off x="34868" y="2822107"/>
          <a:ext cx="255354" cy="25535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B36A34-D843-4CCB-91BF-1736897AF4C6}">
      <dsp:nvSpPr>
        <dsp:cNvPr id="0" name=""/>
        <dsp:cNvSpPr/>
      </dsp:nvSpPr>
      <dsp:spPr>
        <a:xfrm>
          <a:off x="249366" y="3143854"/>
          <a:ext cx="401271" cy="401271"/>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C0CF54-B281-4EDD-9F23-662BEE172802}">
      <dsp:nvSpPr>
        <dsp:cNvPr id="0" name=""/>
        <dsp:cNvSpPr/>
      </dsp:nvSpPr>
      <dsp:spPr>
        <a:xfrm>
          <a:off x="785611" y="3429851"/>
          <a:ext cx="583668" cy="583668"/>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30F93AB-F018-4EE4-9675-E6180C3EACD4}">
      <dsp:nvSpPr>
        <dsp:cNvPr id="0" name=""/>
        <dsp:cNvSpPr/>
      </dsp:nvSpPr>
      <dsp:spPr>
        <a:xfrm>
          <a:off x="1536354" y="3894597"/>
          <a:ext cx="255354" cy="255354"/>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21274E5-5C90-4AD1-B21F-F21B032719F0}">
      <dsp:nvSpPr>
        <dsp:cNvPr id="0" name=""/>
        <dsp:cNvSpPr/>
      </dsp:nvSpPr>
      <dsp:spPr>
        <a:xfrm>
          <a:off x="1679353" y="3429851"/>
          <a:ext cx="401271" cy="401271"/>
        </a:xfrm>
        <a:prstGeom prst="ellipse">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0E3842A-D8AE-4237-8737-6188553B0BC2}">
      <dsp:nvSpPr>
        <dsp:cNvPr id="0" name=""/>
        <dsp:cNvSpPr/>
      </dsp:nvSpPr>
      <dsp:spPr>
        <a:xfrm>
          <a:off x="2036850" y="3930347"/>
          <a:ext cx="255354" cy="255354"/>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3304B6B-0F4D-47FC-B65A-5718164279BD}">
      <dsp:nvSpPr>
        <dsp:cNvPr id="0" name=""/>
        <dsp:cNvSpPr/>
      </dsp:nvSpPr>
      <dsp:spPr>
        <a:xfrm>
          <a:off x="2358597" y="3358352"/>
          <a:ext cx="583668" cy="583668"/>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227FEAC-26F3-4466-8D90-A71A87DD5C01}">
      <dsp:nvSpPr>
        <dsp:cNvPr id="0" name=""/>
        <dsp:cNvSpPr/>
      </dsp:nvSpPr>
      <dsp:spPr>
        <a:xfrm>
          <a:off x="3145090" y="3215353"/>
          <a:ext cx="401271" cy="401271"/>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8ADA71F-9CCC-4E67-898A-B68951519CEC}">
      <dsp:nvSpPr>
        <dsp:cNvPr id="0" name=""/>
        <dsp:cNvSpPr/>
      </dsp:nvSpPr>
      <dsp:spPr>
        <a:xfrm>
          <a:off x="3546362" y="1534524"/>
          <a:ext cx="1178478" cy="2249843"/>
        </a:xfrm>
        <a:prstGeom prst="chevron">
          <a:avLst>
            <a:gd name="adj" fmla="val 623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DB0A56D-E327-45B8-8EDB-F06BA957C216}">
      <dsp:nvSpPr>
        <dsp:cNvPr id="0" name=""/>
        <dsp:cNvSpPr/>
      </dsp:nvSpPr>
      <dsp:spPr>
        <a:xfrm>
          <a:off x="4510571" y="1534524"/>
          <a:ext cx="1178478" cy="2249843"/>
        </a:xfrm>
        <a:prstGeom prst="chevron">
          <a:avLst>
            <a:gd name="adj" fmla="val 6231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1B9E2DF-B42A-4723-9D43-01E152610235}">
      <dsp:nvSpPr>
        <dsp:cNvPr id="0" name=""/>
        <dsp:cNvSpPr/>
      </dsp:nvSpPr>
      <dsp:spPr>
        <a:xfrm>
          <a:off x="5817611" y="1348592"/>
          <a:ext cx="2731927" cy="2731927"/>
        </a:xfrm>
        <a:prstGeom prst="ellips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El método de valoración de empresas más adecuado para el sector de medicina prepagada, es el método de Método de Flujos de Caja Descontados.</a:t>
          </a:r>
          <a:endParaRPr lang="es-EC" sz="1600" kern="1200" dirty="0"/>
        </a:p>
      </dsp:txBody>
      <dsp:txXfrm>
        <a:off x="6217692" y="1748673"/>
        <a:ext cx="1931765" cy="193176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97C12-92E4-4B0A-9A1B-A438E4617873}" type="datetimeFigureOut">
              <a:rPr lang="es-EC" smtClean="0"/>
              <a:pPr/>
              <a:t>8/3/2017</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4188D-9713-4D7E-81DD-2D2A79282486}" type="slidenum">
              <a:rPr lang="es-EC" smtClean="0"/>
              <a:pPr/>
              <a:t>‹Nº›</a:t>
            </a:fld>
            <a:endParaRPr lang="es-EC" dirty="0"/>
          </a:p>
        </p:txBody>
      </p:sp>
    </p:spTree>
    <p:extLst>
      <p:ext uri="{BB962C8B-B14F-4D97-AF65-F5344CB8AC3E}">
        <p14:creationId xmlns:p14="http://schemas.microsoft.com/office/powerpoint/2010/main" val="332951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1E4188D-9713-4D7E-81DD-2D2A79282486}" type="slidenum">
              <a:rPr lang="es-EC" smtClean="0"/>
              <a:pPr/>
              <a:t>18</a:t>
            </a:fld>
            <a:endParaRPr lang="es-EC" dirty="0"/>
          </a:p>
        </p:txBody>
      </p:sp>
    </p:spTree>
    <p:extLst>
      <p:ext uri="{BB962C8B-B14F-4D97-AF65-F5344CB8AC3E}">
        <p14:creationId xmlns:p14="http://schemas.microsoft.com/office/powerpoint/2010/main" val="1369117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228" name="CorelDRAW" r:id="rId3" imgW="9151920" imgH="5621400" progId="">
                  <p:embed/>
                </p:oleObj>
              </mc:Choice>
              <mc:Fallback>
                <p:oleObj name="CorelDRAW" r:id="rId3" imgW="9151920" imgH="5621400"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6.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516224"/>
            <a:ext cx="6771104" cy="500100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1800" b="1" kern="0" dirty="0" smtClean="0">
                <a:solidFill>
                  <a:schemeClr val="tx1"/>
                </a:solidFill>
              </a:rPr>
              <a:t>UNIVERSIDAD DE LAS FUERZAS ARMADAS - ESPE </a:t>
            </a:r>
          </a:p>
          <a:p>
            <a:pPr marL="0" indent="0" algn="ctr">
              <a:buNone/>
            </a:pPr>
            <a:endParaRPr lang="es-EC" sz="1800" kern="0" dirty="0" smtClean="0">
              <a:solidFill>
                <a:schemeClr val="tx1"/>
              </a:solidFill>
            </a:endParaRPr>
          </a:p>
          <a:p>
            <a:pPr marL="0" indent="0" algn="ctr">
              <a:buNone/>
            </a:pPr>
            <a:r>
              <a:rPr lang="es-EC" sz="1600" b="1" dirty="0">
                <a:solidFill>
                  <a:schemeClr val="tx1"/>
                </a:solidFill>
                <a:latin typeface="Times New Roman" panose="02020603050405020304" pitchFamily="18" charset="0"/>
                <a:cs typeface="Times New Roman" panose="02020603050405020304" pitchFamily="18" charset="0"/>
              </a:rPr>
              <a:t>Departamento de Ciencias Económicas, Administrativas y de Comercio</a:t>
            </a:r>
          </a:p>
          <a:p>
            <a:pPr marL="0" indent="0" algn="ctr">
              <a:buNone/>
            </a:pPr>
            <a:endParaRPr lang="es-EC" sz="1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chemeClr val="tx1"/>
                </a:solidFill>
                <a:latin typeface="Times New Roman" panose="02020603050405020304" pitchFamily="18" charset="0"/>
                <a:cs typeface="Times New Roman" panose="02020603050405020304" pitchFamily="18" charset="0"/>
              </a:rPr>
              <a:t>Carrera De Ingeniería En Finanzas Y Auditoría</a:t>
            </a:r>
          </a:p>
          <a:p>
            <a:pPr marL="0" indent="0" algn="ctr">
              <a:buNone/>
            </a:pPr>
            <a:endParaRPr lang="es-EC" sz="16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chemeClr val="tx1"/>
                </a:solidFill>
                <a:latin typeface="Times New Roman" panose="02020603050405020304" pitchFamily="18" charset="0"/>
                <a:cs typeface="Times New Roman" panose="02020603050405020304" pitchFamily="18" charset="0"/>
              </a:rPr>
              <a:t>Trabajo De Titulación Previo A La Obtención Del Título De Ingeniera En Finanzas, Contador Público – Auditor</a:t>
            </a:r>
          </a:p>
          <a:p>
            <a:pPr marL="0" indent="0" algn="ctr">
              <a:buNone/>
            </a:pPr>
            <a:endParaRPr lang="es-EC" sz="16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chemeClr val="tx1"/>
                </a:solidFill>
                <a:latin typeface="Times New Roman" panose="02020603050405020304" pitchFamily="18" charset="0"/>
                <a:cs typeface="Times New Roman" panose="02020603050405020304" pitchFamily="18" charset="0"/>
              </a:rPr>
              <a:t>Autor: Castro Pérez Sintia Carolina</a:t>
            </a:r>
            <a:br>
              <a:rPr lang="es-EC" sz="1600" b="1" dirty="0" smtClean="0">
                <a:solidFill>
                  <a:schemeClr val="tx1"/>
                </a:solidFill>
                <a:latin typeface="Times New Roman" panose="02020603050405020304" pitchFamily="18" charset="0"/>
                <a:cs typeface="Times New Roman" panose="02020603050405020304" pitchFamily="18" charset="0"/>
              </a:rPr>
            </a:br>
            <a:endParaRPr lang="es-EC" sz="16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r>
              <a:rPr lang="es-EC" sz="1600" b="1" dirty="0" smtClean="0">
                <a:solidFill>
                  <a:schemeClr val="tx1"/>
                </a:solidFill>
                <a:latin typeface="Times New Roman" panose="02020603050405020304" pitchFamily="18" charset="0"/>
                <a:cs typeface="Times New Roman" panose="02020603050405020304" pitchFamily="18" charset="0"/>
              </a:rPr>
              <a:t>ANÁLISIS COMPARATIVO DE MÉTODOS DE VALORACIÓN DE EMPRESAS DE MEDICINA PREPAGADA</a:t>
            </a:r>
          </a:p>
          <a:p>
            <a:pPr marL="0" indent="0" algn="ctr">
              <a:buNone/>
            </a:pPr>
            <a:endParaRPr lang="es-EC" sz="16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1600" b="1" dirty="0">
                <a:solidFill>
                  <a:schemeClr val="tx1"/>
                </a:solidFill>
                <a:latin typeface="Times New Roman" panose="02020603050405020304" pitchFamily="18" charset="0"/>
                <a:cs typeface="Times New Roman" panose="02020603050405020304" pitchFamily="18" charset="0"/>
              </a:rPr>
              <a:t>Ing. Sandra Galarza</a:t>
            </a:r>
          </a:p>
          <a:p>
            <a:pPr marL="0" indent="0" algn="ctr">
              <a:buNone/>
            </a:pPr>
            <a:r>
              <a:rPr lang="es-EC" sz="1600" b="1" dirty="0">
                <a:solidFill>
                  <a:schemeClr val="tx1"/>
                </a:solidFill>
                <a:latin typeface="Times New Roman" panose="02020603050405020304" pitchFamily="18" charset="0"/>
                <a:cs typeface="Times New Roman" panose="02020603050405020304" pitchFamily="18" charset="0"/>
              </a:rPr>
              <a:t>DIRECTORA</a:t>
            </a:r>
          </a:p>
          <a:p>
            <a:pPr marL="0" indent="0" algn="ctr">
              <a:buNone/>
            </a:pPr>
            <a:endParaRPr lang="es-EC" sz="1600" b="1" dirty="0" smtClean="0">
              <a:solidFill>
                <a:schemeClr val="tx1"/>
              </a:solidFill>
              <a:latin typeface="Times New Roman" panose="02020603050405020304" pitchFamily="18" charset="0"/>
              <a:cs typeface="Times New Roman" panose="02020603050405020304" pitchFamily="18" charset="0"/>
            </a:endParaRPr>
          </a:p>
          <a:p>
            <a:pPr marL="0" indent="0" algn="ctr">
              <a:buNone/>
            </a:pPr>
            <a:endParaRPr lang="es-EC" sz="1200" b="1" kern="0" dirty="0" smtClean="0">
              <a:solidFill>
                <a:schemeClr val="tx1"/>
              </a:solidFill>
            </a:endParaRPr>
          </a:p>
        </p:txBody>
      </p:sp>
    </p:spTree>
    <p:extLst>
      <p:ext uri="{BB962C8B-B14F-4D97-AF65-F5344CB8AC3E}">
        <p14:creationId xmlns:p14="http://schemas.microsoft.com/office/powerpoint/2010/main" val="137176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i="0" dirty="0">
                <a:ln w="1905">
                  <a:solidFill>
                    <a:schemeClr val="accent5"/>
                  </a:solidFill>
                </a:ln>
                <a:solidFill>
                  <a:schemeClr val="accent5"/>
                </a:solidFill>
                <a:effectLst>
                  <a:innerShdw blurRad="69850" dist="43180" dir="5400000">
                    <a:srgbClr val="000000">
                      <a:alpha val="65000"/>
                    </a:srgbClr>
                  </a:innerShdw>
                </a:effectLst>
              </a:rPr>
              <a:t>MÉTODOS DE VALORACIÓN </a:t>
            </a:r>
            <a:r>
              <a:rPr lang="es-EC" i="0" dirty="0" smtClean="0">
                <a:ln w="1905">
                  <a:solidFill>
                    <a:schemeClr val="accent5"/>
                  </a:solidFill>
                </a:ln>
                <a:solidFill>
                  <a:schemeClr val="accent5"/>
                </a:solidFill>
                <a:effectLst>
                  <a:innerShdw blurRad="69850" dist="43180" dir="5400000">
                    <a:srgbClr val="000000">
                      <a:alpha val="65000"/>
                    </a:srgbClr>
                  </a:innerShdw>
                </a:effectLst>
              </a:rPr>
              <a:t>MIXTOS</a:t>
            </a:r>
            <a:endParaRPr lang="es-EC" dirty="0"/>
          </a:p>
        </p:txBody>
      </p:sp>
      <p:graphicFrame>
        <p:nvGraphicFramePr>
          <p:cNvPr id="3" name="2 Diagrama"/>
          <p:cNvGraphicFramePr/>
          <p:nvPr>
            <p:extLst>
              <p:ext uri="{D42A27DB-BD31-4B8C-83A1-F6EECF244321}">
                <p14:modId xmlns:p14="http://schemas.microsoft.com/office/powerpoint/2010/main" val="3853874803"/>
              </p:ext>
            </p:extLst>
          </p:nvPr>
        </p:nvGraphicFramePr>
        <p:xfrm>
          <a:off x="467544" y="1124744"/>
          <a:ext cx="828092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864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870152499"/>
              </p:ext>
            </p:extLst>
          </p:nvPr>
        </p:nvGraphicFramePr>
        <p:xfrm>
          <a:off x="0" y="260648"/>
          <a:ext cx="658822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para redaly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0206" y="1988840"/>
            <a:ext cx="3862130"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318" y="158893"/>
            <a:ext cx="8229600" cy="562074"/>
          </a:xfrm>
        </p:spPr>
        <p:txBody>
          <a:bodyPr/>
          <a:lstStyle/>
          <a:p>
            <a:pPr algn="l"/>
            <a:r>
              <a:rPr lang="es-EC" sz="2000" i="0" dirty="0" smtClean="0">
                <a:ln w="1905">
                  <a:solidFill>
                    <a:schemeClr val="accent5"/>
                  </a:solidFill>
                </a:ln>
                <a:solidFill>
                  <a:schemeClr val="accent5"/>
                </a:solidFill>
                <a:effectLst>
                  <a:innerShdw blurRad="69850" dist="43180" dir="5400000">
                    <a:srgbClr val="000000">
                      <a:alpha val="65000"/>
                    </a:srgbClr>
                  </a:innerShdw>
                </a:effectLst>
              </a:rPr>
              <a:t>MATRIZ COMPARATIVA DE MÉTODOS DE VALORACIÓN</a:t>
            </a:r>
            <a:endParaRPr lang="es-EC" sz="2000" i="0" dirty="0">
              <a:ln w="1905">
                <a:solidFill>
                  <a:schemeClr val="accent5"/>
                </a:solidFill>
              </a:ln>
              <a:solidFill>
                <a:schemeClr val="accent5"/>
              </a:solidFill>
              <a:effectLst>
                <a:innerShdw blurRad="69850" dist="43180" dir="5400000">
                  <a:srgbClr val="000000">
                    <a:alpha val="65000"/>
                  </a:srgbClr>
                </a:innerShdw>
              </a:effectLst>
            </a:endParaRPr>
          </a:p>
        </p:txBody>
      </p:sp>
      <p:pic>
        <p:nvPicPr>
          <p:cNvPr id="41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20967"/>
            <a:ext cx="8805228" cy="5140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01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ANÁLISIS SITUACIONAL</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59557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64227758"/>
              </p:ext>
            </p:extLst>
          </p:nvPr>
        </p:nvGraphicFramePr>
        <p:xfrm>
          <a:off x="323528" y="548680"/>
          <a:ext cx="8640959" cy="5328592"/>
        </p:xfrm>
        <a:graphic>
          <a:graphicData uri="http://schemas.openxmlformats.org/drawingml/2006/table">
            <a:tbl>
              <a:tblPr>
                <a:tableStyleId>{5C22544A-7EE6-4342-B048-85BDC9FD1C3A}</a:tableStyleId>
              </a:tblPr>
              <a:tblGrid>
                <a:gridCol w="1182037"/>
                <a:gridCol w="811035"/>
                <a:gridCol w="949082"/>
                <a:gridCol w="2165632"/>
                <a:gridCol w="1184196"/>
                <a:gridCol w="923197"/>
                <a:gridCol w="692398"/>
                <a:gridCol w="733382"/>
              </a:tblGrid>
              <a:tr h="313796">
                <a:tc gridSpan="8">
                  <a:txBody>
                    <a:bodyPr/>
                    <a:lstStyle/>
                    <a:p>
                      <a:pPr algn="ctr" fontAlgn="ctr"/>
                      <a:r>
                        <a:rPr lang="es-EC" sz="1000" u="none" strike="noStrike">
                          <a:effectLst/>
                        </a:rPr>
                        <a:t>PRE OBJETIVOS</a:t>
                      </a:r>
                      <a:endParaRPr lang="es-EC" sz="1000" b="1" i="0" u="none" strike="noStrike">
                        <a:solidFill>
                          <a:srgbClr val="000000"/>
                        </a:solidFill>
                        <a:effectLst/>
                        <a:latin typeface="Cambria" panose="020405030504060302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024">
                <a:tc>
                  <a:txBody>
                    <a:bodyPr/>
                    <a:lstStyle/>
                    <a:p>
                      <a:pPr algn="ctr" fontAlgn="ctr"/>
                      <a:r>
                        <a:rPr lang="es-EC" sz="600" u="none" strike="noStrike">
                          <a:effectLst/>
                        </a:rPr>
                        <a:t>No.</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PERSPECTIVA</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EJE</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FACTOR ESPECIFICO</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FACTOR MEDIBLE</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ASIGNABLE</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RECURSO</a:t>
                      </a:r>
                      <a:endParaRPr lang="es-EC" sz="600" b="1" i="0" u="none" strike="noStrike">
                        <a:solidFill>
                          <a:srgbClr val="FFFFFF"/>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TIEMPO DE EJECUCIÓN</a:t>
                      </a:r>
                      <a:endParaRPr lang="es-EC" sz="600" b="1" i="0" u="none" strike="noStrike">
                        <a:solidFill>
                          <a:srgbClr val="FFFFFF"/>
                        </a:solidFill>
                        <a:effectLst/>
                        <a:latin typeface="Cambria" panose="02040503050406030204" pitchFamily="18" charset="0"/>
                      </a:endParaRPr>
                    </a:p>
                  </a:txBody>
                  <a:tcPr marL="0" marR="0" marT="0" marB="0" anchor="ctr"/>
                </a:tc>
              </a:tr>
              <a:tr h="283264">
                <a:tc rowSpan="2">
                  <a:txBody>
                    <a:bodyPr/>
                    <a:lstStyle/>
                    <a:p>
                      <a:pPr algn="ctr" fontAlgn="ctr"/>
                      <a:r>
                        <a:rPr lang="es-EC" sz="600" u="none" strike="noStrike">
                          <a:effectLst/>
                        </a:rPr>
                        <a:t>1</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FINANCIERA </a:t>
                      </a:r>
                      <a:endParaRPr lang="es-EC" sz="600" b="1"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GESTIÓN DE FINANCIERA</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Dar priodidad a la gestion de finazas</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Eficiencia del presupuesto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Gerencia a y financiero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Tecnológico, Financiero y Humano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1 año</a:t>
                      </a:r>
                      <a:endParaRPr lang="es-EC" sz="600" b="0" i="0" u="none" strike="noStrike">
                        <a:solidFill>
                          <a:srgbClr val="000000"/>
                        </a:solidFill>
                        <a:effectLst/>
                        <a:latin typeface="Cambria" panose="02040503050406030204" pitchFamily="18" charset="0"/>
                      </a:endParaRPr>
                    </a:p>
                  </a:txBody>
                  <a:tcPr marL="0" marR="0" marT="0" marB="0" anchor="ctr"/>
                </a:tc>
              </a:tr>
              <a:tr h="360441">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600" u="none" strike="noStrike">
                          <a:effectLst/>
                        </a:rPr>
                        <a:t>Resultados</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542782">
                <a:tc>
                  <a:txBody>
                    <a:bodyPr/>
                    <a:lstStyle/>
                    <a:p>
                      <a:pPr algn="ctr" fontAlgn="ctr"/>
                      <a:r>
                        <a:rPr lang="es-EC" sz="600" u="none" strike="noStrike">
                          <a:effectLst/>
                        </a:rPr>
                        <a:t>3</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CLIENTES </a:t>
                      </a:r>
                      <a:endParaRPr lang="es-EC" sz="600" b="1"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INTELIGENCIA DE MERCADO</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Desarrollar estrategias de ventas que permitan proporcionar servicios competitivos pero dentro del margen regulatorio</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Número de proyectos efectivos</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Marketing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l" fontAlgn="ctr"/>
                      <a:r>
                        <a:rPr lang="es-EC" sz="600" u="none" strike="noStrike">
                          <a:effectLst/>
                        </a:rPr>
                        <a:t>Tecnológico,  Financiero, Humano  y  Materiales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1 año</a:t>
                      </a:r>
                      <a:endParaRPr lang="es-EC" sz="600" b="0" i="0" u="none" strike="noStrike">
                        <a:solidFill>
                          <a:srgbClr val="000000"/>
                        </a:solidFill>
                        <a:effectLst/>
                        <a:latin typeface="Cambria" panose="02040503050406030204" pitchFamily="18" charset="0"/>
                      </a:endParaRPr>
                    </a:p>
                  </a:txBody>
                  <a:tcPr marL="0" marR="0" marT="0" marB="0" anchor="ctr"/>
                </a:tc>
              </a:tr>
              <a:tr h="390124">
                <a:tc>
                  <a:txBody>
                    <a:bodyPr/>
                    <a:lstStyle/>
                    <a:p>
                      <a:pPr algn="ctr" fontAlgn="ctr"/>
                      <a:r>
                        <a:rPr lang="es-EC" sz="600" u="none" strike="noStrike">
                          <a:effectLst/>
                        </a:rPr>
                        <a:t>4</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CLIENTES </a:t>
                      </a:r>
                      <a:endParaRPr lang="es-EC" sz="600" b="1"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COMPETENCIA</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Diseñar  estrategias de mercado  que permita a la organización minimizar el efecto de la ley.</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Nivel de efectividad de las  estrategias implementadas</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Marketing</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l" fontAlgn="ctr"/>
                      <a:r>
                        <a:rPr lang="es-EC" sz="600" u="none" strike="noStrike">
                          <a:effectLst/>
                        </a:rPr>
                        <a:t>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2 años</a:t>
                      </a:r>
                      <a:endParaRPr lang="es-EC" sz="600" b="0" i="0" u="none" strike="noStrike">
                        <a:solidFill>
                          <a:srgbClr val="000000"/>
                        </a:solidFill>
                        <a:effectLst/>
                        <a:latin typeface="Cambria" panose="02040503050406030204" pitchFamily="18" charset="0"/>
                      </a:endParaRPr>
                    </a:p>
                  </a:txBody>
                  <a:tcPr marL="0" marR="0" marT="0" marB="0" anchor="ctr"/>
                </a:tc>
              </a:tr>
              <a:tr h="657275">
                <a:tc>
                  <a:txBody>
                    <a:bodyPr/>
                    <a:lstStyle/>
                    <a:p>
                      <a:pPr algn="ctr" fontAlgn="ctr"/>
                      <a:r>
                        <a:rPr lang="es-EC" sz="600" u="none" strike="noStrike">
                          <a:effectLst/>
                        </a:rPr>
                        <a:t>5</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INTERNA </a:t>
                      </a:r>
                      <a:endParaRPr lang="es-EC" sz="600" b="1"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VENTAJA COMPETITIVA</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Brindar a los clientes prestación de servicios de servicio de medicina prepagada   bajo la normativa de Medicina prepagada.</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Nivel de calidad de servicio de asesoría</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Gerencia y tecnología</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Tecnológico,  Financiero, Humano  y  Materiales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4 meses</a:t>
                      </a:r>
                      <a:endParaRPr lang="es-EC" sz="600" b="0" i="0" u="none" strike="noStrike">
                        <a:solidFill>
                          <a:srgbClr val="000000"/>
                        </a:solidFill>
                        <a:effectLst/>
                        <a:latin typeface="Cambria" panose="02040503050406030204" pitchFamily="18" charset="0"/>
                      </a:endParaRPr>
                    </a:p>
                  </a:txBody>
                  <a:tcPr marL="0" marR="0" marT="0" marB="0" anchor="ctr"/>
                </a:tc>
              </a:tr>
              <a:tr h="538542">
                <a:tc>
                  <a:txBody>
                    <a:bodyPr/>
                    <a:lstStyle/>
                    <a:p>
                      <a:pPr algn="ctr" fontAlgn="ctr"/>
                      <a:r>
                        <a:rPr lang="es-EC" sz="600" u="none" strike="noStrike">
                          <a:effectLst/>
                        </a:rPr>
                        <a:t>6</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INTERNA </a:t>
                      </a:r>
                      <a:endParaRPr lang="es-EC" sz="600" b="1"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ORGANIZACIÓN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Establecer una estructura organizacional  efectiva por  procesos  que faciliten el cumplimiento de objetivos, permitiendo a la organización  ser una empresa sostenible en los servicios deservicio de medicina prepagada  .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Procesos Implementados</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Gerencia</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a:txBody>
                    <a:bodyPr/>
                    <a:lstStyle/>
                    <a:p>
                      <a:pPr algn="ctr" fontAlgn="ctr"/>
                      <a:r>
                        <a:rPr lang="es-EC" sz="600" u="none" strike="noStrike">
                          <a:effectLst/>
                        </a:rPr>
                        <a:t>1 año</a:t>
                      </a:r>
                      <a:endParaRPr lang="es-EC" sz="600" b="0" i="0" u="none" strike="noStrike">
                        <a:solidFill>
                          <a:srgbClr val="000000"/>
                        </a:solidFill>
                        <a:effectLst/>
                        <a:latin typeface="Cambria" panose="02040503050406030204" pitchFamily="18" charset="0"/>
                      </a:endParaRPr>
                    </a:p>
                  </a:txBody>
                  <a:tcPr marL="0" marR="0" marT="0" marB="0" anchor="ctr"/>
                </a:tc>
              </a:tr>
              <a:tr h="283264">
                <a:tc rowSpan="2">
                  <a:txBody>
                    <a:bodyPr/>
                    <a:lstStyle/>
                    <a:p>
                      <a:pPr algn="ctr" fontAlgn="ctr"/>
                      <a:r>
                        <a:rPr lang="es-EC" sz="600" u="none" strike="noStrike">
                          <a:effectLst/>
                        </a:rPr>
                        <a:t>7</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C&amp;A</a:t>
                      </a:r>
                      <a:endParaRPr lang="es-EC" sz="600" b="1"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PLAN ESTRATÉGICO </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Diseñar un  plan estratégico que permita cumplir los objetivos corporativos en la organización y establecer una filosófica corporativa que identifique a la organización</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Cumplimiento del Plan Estratégico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Gerencia</a:t>
                      </a:r>
                      <a:endParaRPr lang="es-EC" sz="600" b="0" i="0" u="none" strike="noStrike">
                        <a:solidFill>
                          <a:srgbClr val="000000"/>
                        </a:solidFill>
                        <a:effectLst/>
                        <a:latin typeface="Cambria" panose="02040503050406030204" pitchFamily="18" charset="0"/>
                      </a:endParaRPr>
                    </a:p>
                  </a:txBody>
                  <a:tcPr marL="0" marR="0" marT="0" marB="0" anchor="ctr"/>
                </a:tc>
                <a:tc rowSpan="7">
                  <a:txBody>
                    <a:bodyPr/>
                    <a:lstStyle/>
                    <a:p>
                      <a:pPr algn="ctr" fontAlgn="ctr"/>
                      <a:r>
                        <a:rPr lang="es-EC" sz="600" u="none" strike="noStrike">
                          <a:effectLst/>
                        </a:rPr>
                        <a:t>Tecnológico,  Financiero, Humano  y  Materiales </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2 años</a:t>
                      </a:r>
                      <a:endParaRPr lang="es-EC" sz="600" b="0" i="0" u="none" strike="noStrike">
                        <a:solidFill>
                          <a:srgbClr val="000000"/>
                        </a:solidFill>
                        <a:effectLst/>
                        <a:latin typeface="Cambria" panose="02040503050406030204" pitchFamily="18" charset="0"/>
                      </a:endParaRPr>
                    </a:p>
                  </a:txBody>
                  <a:tcPr marL="0" marR="0" marT="0" marB="0" anchor="ctr"/>
                </a:tc>
              </a:tr>
              <a:tr h="309555">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600" u="none" strike="noStrike">
                          <a:effectLst/>
                        </a:rPr>
                        <a:t>Satisfacción del clima laboral </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279872">
                <a:tc rowSpan="2">
                  <a:txBody>
                    <a:bodyPr/>
                    <a:lstStyle/>
                    <a:p>
                      <a:pPr algn="ctr" fontAlgn="ctr"/>
                      <a:r>
                        <a:rPr lang="es-EC" sz="600" u="none" strike="noStrike">
                          <a:effectLst/>
                        </a:rPr>
                        <a:t>8</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C&amp;A</a:t>
                      </a:r>
                      <a:endParaRPr lang="es-EC" sz="600" b="1"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CAPACITACIÓN Y GESTIÓN DE TALENTO HUMANO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Elaborar un manual de procesos de medicina prepagada en el cual se identifiquen las actividades que realizaran los miembros de la organización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Índice de productividad </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Gerencia</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rowSpan="2">
                  <a:txBody>
                    <a:bodyPr/>
                    <a:lstStyle/>
                    <a:p>
                      <a:pPr algn="ctr" fontAlgn="ctr"/>
                      <a:r>
                        <a:rPr lang="es-EC" sz="600" u="none" strike="noStrike">
                          <a:effectLst/>
                        </a:rPr>
                        <a:t> 1 año</a:t>
                      </a:r>
                      <a:endParaRPr lang="es-EC" sz="600" b="0" i="0" u="none" strike="noStrike">
                        <a:solidFill>
                          <a:srgbClr val="000000"/>
                        </a:solidFill>
                        <a:effectLst/>
                        <a:latin typeface="Cambria" panose="02040503050406030204" pitchFamily="18" charset="0"/>
                      </a:endParaRPr>
                    </a:p>
                  </a:txBody>
                  <a:tcPr marL="0" marR="0" marT="0" marB="0" anchor="ctr"/>
                </a:tc>
              </a:tr>
              <a:tr h="178100">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600" u="none" strike="noStrike">
                          <a:effectLst/>
                        </a:rPr>
                        <a:t>Procesos Implementados</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r h="398606">
                <a:tc>
                  <a:txBody>
                    <a:bodyPr/>
                    <a:lstStyle/>
                    <a:p>
                      <a:pPr algn="ctr" fontAlgn="ctr"/>
                      <a:r>
                        <a:rPr lang="es-EC" sz="600" u="none" strike="noStrike">
                          <a:effectLst/>
                        </a:rPr>
                        <a:t>9</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C&amp;A</a:t>
                      </a:r>
                      <a:endParaRPr lang="es-EC" sz="600" b="1"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CAPACITACIÓN Y GESTIÓN DE TALENTO HUMANO</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Brindar capacitaciones sobre la ley de Medicina prepagada y los impactos que esta ocaciona en el sector</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Capacitación por funcionario </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Gerencia y Talento Humano </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a:txBody>
                    <a:bodyPr/>
                    <a:lstStyle/>
                    <a:p>
                      <a:pPr algn="ctr" fontAlgn="ctr"/>
                      <a:r>
                        <a:rPr lang="es-EC" sz="600" u="none" strike="noStrike">
                          <a:effectLst/>
                        </a:rPr>
                        <a:t>2 años</a:t>
                      </a:r>
                      <a:endParaRPr lang="es-EC" sz="600" b="0" i="0" u="none" strike="noStrike">
                        <a:solidFill>
                          <a:srgbClr val="000000"/>
                        </a:solidFill>
                        <a:effectLst/>
                        <a:latin typeface="Cambria" panose="02040503050406030204" pitchFamily="18" charset="0"/>
                      </a:endParaRPr>
                    </a:p>
                  </a:txBody>
                  <a:tcPr marL="0" marR="0" marT="0" marB="0" anchor="ctr"/>
                </a:tc>
              </a:tr>
              <a:tr h="258670">
                <a:tc rowSpan="2">
                  <a:txBody>
                    <a:bodyPr/>
                    <a:lstStyle/>
                    <a:p>
                      <a:pPr algn="ctr" fontAlgn="ctr"/>
                      <a:r>
                        <a:rPr lang="es-EC" sz="600" u="none" strike="noStrike">
                          <a:effectLst/>
                        </a:rPr>
                        <a:t>10</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C&amp;A</a:t>
                      </a:r>
                      <a:endParaRPr lang="es-EC" sz="600" b="1"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GESTIÓN TECNOLÓGICA </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Invertir en tecnología  y un adecuado sistema de comunicación que permita tanto la mejora de los procesos de medicina prepagada de la organización como los procesos administrativos en la toma de decisiones.</a:t>
                      </a:r>
                      <a:endParaRPr lang="es-EC" sz="600" b="0" i="0" u="none" strike="noStrike">
                        <a:solidFill>
                          <a:srgbClr val="000000"/>
                        </a:solidFill>
                        <a:effectLst/>
                        <a:latin typeface="Cambria" panose="02040503050406030204" pitchFamily="18" charset="0"/>
                      </a:endParaRPr>
                    </a:p>
                  </a:txBody>
                  <a:tcPr marL="0" marR="0" marT="0" marB="0" anchor="ctr"/>
                </a:tc>
                <a:tc>
                  <a:txBody>
                    <a:bodyPr/>
                    <a:lstStyle/>
                    <a:p>
                      <a:pPr algn="ctr" fontAlgn="ctr"/>
                      <a:r>
                        <a:rPr lang="es-EC" sz="600" u="none" strike="noStrike">
                          <a:effectLst/>
                        </a:rPr>
                        <a:t>Mantenimiento de equipo</a:t>
                      </a:r>
                      <a:endParaRPr lang="es-EC" sz="600" b="0" i="0" u="none" strike="noStrike">
                        <a:solidFill>
                          <a:srgbClr val="000000"/>
                        </a:solidFill>
                        <a:effectLst/>
                        <a:latin typeface="Cambria" panose="02040503050406030204" pitchFamily="18" charset="0"/>
                      </a:endParaRPr>
                    </a:p>
                  </a:txBody>
                  <a:tcPr marL="0" marR="0" marT="0" marB="0" anchor="ctr"/>
                </a:tc>
                <a:tc rowSpan="2">
                  <a:txBody>
                    <a:bodyPr/>
                    <a:lstStyle/>
                    <a:p>
                      <a:pPr algn="ctr" fontAlgn="ctr"/>
                      <a:r>
                        <a:rPr lang="es-EC" sz="600" u="none" strike="noStrike">
                          <a:effectLst/>
                        </a:rPr>
                        <a:t>Tecnología</a:t>
                      </a:r>
                      <a:endParaRPr lang="es-EC" sz="600" b="0" i="0" u="none" strike="noStrike">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rowSpan="2">
                  <a:txBody>
                    <a:bodyPr/>
                    <a:lstStyle/>
                    <a:p>
                      <a:pPr algn="ctr" fontAlgn="ctr"/>
                      <a:r>
                        <a:rPr lang="es-EC" sz="600" u="none" strike="noStrike">
                          <a:effectLst/>
                        </a:rPr>
                        <a:t>1 año</a:t>
                      </a:r>
                      <a:endParaRPr lang="es-EC" sz="600" b="0" i="0" u="none" strike="noStrike">
                        <a:solidFill>
                          <a:srgbClr val="000000"/>
                        </a:solidFill>
                        <a:effectLst/>
                        <a:latin typeface="Cambria" panose="02040503050406030204" pitchFamily="18" charset="0"/>
                      </a:endParaRPr>
                    </a:p>
                  </a:txBody>
                  <a:tcPr marL="0" marR="0" marT="0" marB="0" anchor="ctr"/>
                </a:tc>
              </a:tr>
              <a:tr h="322277">
                <a:tc vMerge="1">
                  <a:txBody>
                    <a:bodyPr/>
                    <a:lstStyle/>
                    <a:p>
                      <a:endParaRPr lang="es-EC"/>
                    </a:p>
                  </a:txBody>
                  <a:tcPr/>
                </a:tc>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ctr" fontAlgn="ctr"/>
                      <a:r>
                        <a:rPr lang="es-EC" sz="600" u="none" strike="noStrike" dirty="0">
                          <a:effectLst/>
                        </a:rPr>
                        <a:t>Actualización de equipo y sistemas informáticos</a:t>
                      </a:r>
                      <a:endParaRPr lang="es-EC" sz="600" b="0" i="0" u="none" strike="noStrike" dirty="0">
                        <a:solidFill>
                          <a:srgbClr val="000000"/>
                        </a:solidFill>
                        <a:effectLst/>
                        <a:latin typeface="Cambria" panose="02040503050406030204" pitchFamily="18" charset="0"/>
                      </a:endParaRPr>
                    </a:p>
                  </a:txBody>
                  <a:tcPr marL="0" marR="0" marT="0" marB="0" anchor="ctr"/>
                </a:tc>
                <a:tc vMerge="1">
                  <a:txBody>
                    <a:bodyPr/>
                    <a:lstStyle/>
                    <a:p>
                      <a:endParaRPr lang="es-EC"/>
                    </a:p>
                  </a:txBody>
                  <a:tcP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248023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IiI: </a:t>
            </a:r>
          </a:p>
          <a:p>
            <a:r>
              <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rPr>
              <a:t>MARCO METODOLÓGICO</a:t>
            </a:r>
          </a:p>
        </p:txBody>
      </p:sp>
    </p:spTree>
    <p:extLst>
      <p:ext uri="{BB962C8B-B14F-4D97-AF65-F5344CB8AC3E}">
        <p14:creationId xmlns:p14="http://schemas.microsoft.com/office/powerpoint/2010/main" val="39637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398331680"/>
              </p:ext>
            </p:extLst>
          </p:nvPr>
        </p:nvGraphicFramePr>
        <p:xfrm>
          <a:off x="1475656" y="836712"/>
          <a:ext cx="6624736" cy="5144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325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92854039"/>
              </p:ext>
            </p:extLst>
          </p:nvPr>
        </p:nvGraphicFramePr>
        <p:xfrm>
          <a:off x="251520" y="620688"/>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00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1813055621"/>
              </p:ext>
            </p:extLst>
          </p:nvPr>
        </p:nvGraphicFramePr>
        <p:xfrm>
          <a:off x="251520" y="620688"/>
          <a:ext cx="8568952"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486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Discusión DE RESULTADOS</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27092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frases de educacion ES EL 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48680"/>
            <a:ext cx="6264696" cy="538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882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404665"/>
            <a:ext cx="7772400" cy="720079"/>
          </a:xfrm>
        </p:spPr>
        <p:txBody>
          <a:bodyPr/>
          <a:lstStyle/>
          <a:p>
            <a:r>
              <a:rPr lang="es-EC" dirty="0" smtClean="0">
                <a:ln w="9000" cmpd="sng">
                  <a:solidFill>
                    <a:schemeClr val="accent5"/>
                  </a:solidFill>
                  <a:prstDash val="solid"/>
                </a:ln>
                <a:solidFill>
                  <a:schemeClr val="accent5"/>
                </a:solidFill>
                <a:effectLst>
                  <a:reflection blurRad="12700" stA="28000" endPos="45000" dist="1000" dir="5400000" sy="-100000" algn="bl" rotWithShape="0"/>
                </a:effectLst>
              </a:rPr>
              <a:t>entrevista</a:t>
            </a:r>
            <a:endParaRPr lang="es-EC" dirty="0"/>
          </a:p>
        </p:txBody>
      </p:sp>
      <p:graphicFrame>
        <p:nvGraphicFramePr>
          <p:cNvPr id="4" name="Diagrama 3"/>
          <p:cNvGraphicFramePr/>
          <p:nvPr>
            <p:extLst>
              <p:ext uri="{D42A27DB-BD31-4B8C-83A1-F6EECF244321}">
                <p14:modId xmlns:p14="http://schemas.microsoft.com/office/powerpoint/2010/main" val="3558704363"/>
              </p:ext>
            </p:extLst>
          </p:nvPr>
        </p:nvGraphicFramePr>
        <p:xfrm>
          <a:off x="179512" y="1124744"/>
          <a:ext cx="8784976"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3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55576" y="53628"/>
            <a:ext cx="8229600" cy="706090"/>
          </a:xfrm>
        </p:spPr>
        <p:txBody>
          <a:bodyPr/>
          <a:lstStyle/>
          <a:p>
            <a:r>
              <a:rPr lang="es-EC" cap="all" dirty="0" smtClean="0">
                <a:ln w="9000" cmpd="sng">
                  <a:solidFill>
                    <a:schemeClr val="accent5"/>
                  </a:solidFill>
                  <a:prstDash val="solid"/>
                </a:ln>
                <a:solidFill>
                  <a:schemeClr val="accent5"/>
                </a:solidFill>
                <a:effectLst>
                  <a:reflection blurRad="12700" stA="28000" endPos="45000" dist="1000" dir="5400000" sy="-100000" algn="bl" rotWithShape="0"/>
                </a:effectLst>
              </a:rPr>
              <a:t>muestra</a:t>
            </a:r>
            <a:endParaRPr lang="es-EC" dirty="0"/>
          </a:p>
        </p:txBody>
      </p:sp>
      <p:graphicFrame>
        <p:nvGraphicFramePr>
          <p:cNvPr id="5" name="Diagrama 4"/>
          <p:cNvGraphicFramePr/>
          <p:nvPr>
            <p:extLst>
              <p:ext uri="{D42A27DB-BD31-4B8C-83A1-F6EECF244321}">
                <p14:modId xmlns:p14="http://schemas.microsoft.com/office/powerpoint/2010/main" val="752086913"/>
              </p:ext>
            </p:extLst>
          </p:nvPr>
        </p:nvGraphicFramePr>
        <p:xfrm>
          <a:off x="323528" y="1484784"/>
          <a:ext cx="8568952"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021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0"/>
            <a:ext cx="7772400" cy="648072"/>
          </a:xfrm>
        </p:spPr>
        <p:txBody>
          <a:bodyPr/>
          <a:lstStyle/>
          <a:p>
            <a:pPr algn="r"/>
            <a:r>
              <a:rPr lang="es-EC" dirty="0" smtClean="0">
                <a:ln w="9000" cmpd="sng">
                  <a:solidFill>
                    <a:schemeClr val="accent5"/>
                  </a:solidFill>
                  <a:prstDash val="solid"/>
                </a:ln>
                <a:solidFill>
                  <a:schemeClr val="accent5"/>
                </a:solidFill>
                <a:effectLst>
                  <a:reflection blurRad="12700" stA="28000" endPos="45000" dist="1000" dir="5400000" sy="-100000" algn="bl" rotWithShape="0"/>
                </a:effectLst>
              </a:rPr>
              <a:t>cuestionario</a:t>
            </a:r>
            <a:endParaRPr lang="es-EC"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graphicFrame>
        <p:nvGraphicFramePr>
          <p:cNvPr id="4" name="Diagrama 3"/>
          <p:cNvGraphicFramePr/>
          <p:nvPr>
            <p:extLst>
              <p:ext uri="{D42A27DB-BD31-4B8C-83A1-F6EECF244321}">
                <p14:modId xmlns:p14="http://schemas.microsoft.com/office/powerpoint/2010/main" val="1903996732"/>
              </p:ext>
            </p:extLst>
          </p:nvPr>
        </p:nvGraphicFramePr>
        <p:xfrm>
          <a:off x="-180528" y="648072"/>
          <a:ext cx="698924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ocumento 2"/>
          <p:cNvSpPr/>
          <p:nvPr/>
        </p:nvSpPr>
        <p:spPr>
          <a:xfrm>
            <a:off x="6804248" y="2204864"/>
            <a:ext cx="2083768" cy="3168352"/>
          </a:xfrm>
          <a:prstGeom prst="flowChartDocumen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a:t>Darliane</a:t>
            </a:r>
            <a:r>
              <a:rPr lang="es-EC" sz="1400" dirty="0"/>
              <a:t> Ribeiro </a:t>
            </a:r>
            <a:r>
              <a:rPr lang="es-EC" sz="1400" dirty="0" err="1" smtClean="0"/>
              <a:t>Cunha</a:t>
            </a:r>
            <a:endParaRPr lang="es-EC" sz="1400" dirty="0" smtClean="0"/>
          </a:p>
          <a:p>
            <a:pPr algn="ctr"/>
            <a:endParaRPr lang="es-EC" sz="1050" dirty="0" smtClean="0"/>
          </a:p>
          <a:p>
            <a:pPr algn="ctr"/>
            <a:r>
              <a:rPr lang="es-EC" sz="1050" dirty="0"/>
              <a:t>ANÁLISIS DE LOS MÉTODOS DE VALORACIÓN UTILIZADOS EN LA</a:t>
            </a:r>
          </a:p>
          <a:p>
            <a:pPr algn="ctr"/>
            <a:r>
              <a:rPr lang="es-EC" sz="1050" dirty="0"/>
              <a:t>PRÁCTICA: UN ESTUDIO CON AUDITORES INDEPENDIENTES </a:t>
            </a:r>
            <a:r>
              <a:rPr lang="es-EC" sz="1050" dirty="0" smtClean="0"/>
              <a:t>BRASILEÑOS</a:t>
            </a:r>
          </a:p>
          <a:p>
            <a:pPr algn="ctr"/>
            <a:endParaRPr lang="es-EC" sz="1050" dirty="0"/>
          </a:p>
          <a:p>
            <a:pPr algn="ctr"/>
            <a:r>
              <a:rPr lang="es-EC" sz="1200" dirty="0"/>
              <a:t>Revista Universo </a:t>
            </a:r>
            <a:r>
              <a:rPr lang="es-EC" sz="1200" dirty="0" err="1"/>
              <a:t>Contábi</a:t>
            </a:r>
            <a:endParaRPr lang="es-EC" sz="1200" dirty="0"/>
          </a:p>
        </p:txBody>
      </p:sp>
    </p:spTree>
    <p:extLst>
      <p:ext uri="{BB962C8B-B14F-4D97-AF65-F5344CB8AC3E}">
        <p14:creationId xmlns:p14="http://schemas.microsoft.com/office/powerpoint/2010/main" val="31488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600" y="10308"/>
            <a:ext cx="7772400" cy="720080"/>
          </a:xfrm>
        </p:spPr>
        <p:txBody>
          <a:bodyPr/>
          <a:lstStyle/>
          <a:p>
            <a:pPr algn="r"/>
            <a:r>
              <a:rPr lang="es-EC" dirty="0" smtClean="0">
                <a:ln w="9000" cmpd="sng">
                  <a:solidFill>
                    <a:schemeClr val="accent5"/>
                  </a:solidFill>
                  <a:prstDash val="solid"/>
                </a:ln>
                <a:solidFill>
                  <a:schemeClr val="accent5"/>
                </a:solidFill>
                <a:effectLst>
                  <a:reflection blurRad="12700" stA="28000" endPos="45000" dist="1000" dir="5400000" sy="-100000" algn="bl" rotWithShape="0"/>
                </a:effectLst>
              </a:rPr>
              <a:t>Análisis UNIVARIADO</a:t>
            </a:r>
            <a:endParaRPr lang="es-EC" dirty="0"/>
          </a:p>
        </p:txBody>
      </p:sp>
      <p:graphicFrame>
        <p:nvGraphicFramePr>
          <p:cNvPr id="3" name="Tabla 2"/>
          <p:cNvGraphicFramePr>
            <a:graphicFrameLocks noGrp="1"/>
          </p:cNvGraphicFramePr>
          <p:nvPr>
            <p:extLst>
              <p:ext uri="{D42A27DB-BD31-4B8C-83A1-F6EECF244321}">
                <p14:modId xmlns:p14="http://schemas.microsoft.com/office/powerpoint/2010/main" val="1054302795"/>
              </p:ext>
            </p:extLst>
          </p:nvPr>
        </p:nvGraphicFramePr>
        <p:xfrm>
          <a:off x="29118" y="908720"/>
          <a:ext cx="4943475" cy="2097024"/>
        </p:xfrm>
        <a:graphic>
          <a:graphicData uri="http://schemas.openxmlformats.org/drawingml/2006/table">
            <a:tbl>
              <a:tblPr>
                <a:tableStyleId>{5C22544A-7EE6-4342-B048-85BDC9FD1C3A}</a:tableStyleId>
              </a:tblPr>
              <a:tblGrid>
                <a:gridCol w="870294"/>
                <a:gridCol w="870294"/>
                <a:gridCol w="696573"/>
                <a:gridCol w="835438"/>
                <a:gridCol w="835438"/>
                <a:gridCol w="835438"/>
              </a:tblGrid>
              <a:tr h="0">
                <a:tc gridSpan="6">
                  <a:txBody>
                    <a:bodyPr/>
                    <a:lstStyle/>
                    <a:p>
                      <a:pPr marL="457200" algn="just">
                        <a:lnSpc>
                          <a:spcPct val="115000"/>
                        </a:lnSpc>
                        <a:spcBef>
                          <a:spcPts val="1200"/>
                        </a:spcBef>
                        <a:spcAft>
                          <a:spcPts val="0"/>
                        </a:spcAft>
                      </a:pPr>
                      <a:r>
                        <a:rPr lang="es-EC" sz="1200" dirty="0">
                          <a:effectLst/>
                        </a:rPr>
                        <a:t>Tabla. 13</a:t>
                      </a:r>
                      <a:endParaRPr lang="es-EC" sz="1100" dirty="0">
                        <a:effectLst/>
                      </a:endParaRPr>
                    </a:p>
                    <a:p>
                      <a:pPr marL="457200" algn="just">
                        <a:lnSpc>
                          <a:spcPct val="115000"/>
                        </a:lnSpc>
                        <a:spcBef>
                          <a:spcPts val="1200"/>
                        </a:spcBef>
                        <a:spcAft>
                          <a:spcPts val="0"/>
                        </a:spcAft>
                      </a:pPr>
                      <a:r>
                        <a:rPr lang="es-EC" sz="1200" dirty="0">
                          <a:effectLst/>
                        </a:rPr>
                        <a:t>Número de empleados</a:t>
                      </a:r>
                      <a:endParaRPr lang="es-EC" sz="1100" dirty="0">
                        <a:effectLst/>
                      </a:endParaRPr>
                    </a:p>
                    <a:p>
                      <a:pPr marL="38100" marR="38100" algn="ctr">
                        <a:lnSpc>
                          <a:spcPts val="1600"/>
                        </a:lnSpc>
                        <a:spcAft>
                          <a:spcPts val="800"/>
                        </a:spcAft>
                      </a:pPr>
                      <a:r>
                        <a:rPr lang="es-EC" sz="900" dirty="0">
                          <a:effectLst/>
                        </a:rPr>
                        <a:t> </a:t>
                      </a:r>
                      <a:endParaRPr lang="es-EC" sz="1100" dirty="0">
                        <a:effectLst/>
                      </a:endParaRPr>
                    </a:p>
                    <a:p>
                      <a:pPr marL="38100" marR="38100" algn="just">
                        <a:lnSpc>
                          <a:spcPts val="1600"/>
                        </a:lnSpc>
                        <a:spcAft>
                          <a:spcPts val="800"/>
                        </a:spcAft>
                      </a:pPr>
                      <a:r>
                        <a:rPr lang="es-EC" sz="900" dirty="0">
                          <a:effectLst/>
                        </a:rPr>
                        <a:t>¿De cuántos empleados consta su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L="38100" marR="38100" algn="ctr">
                        <a:lnSpc>
                          <a:spcPts val="1600"/>
                        </a:lnSpc>
                        <a:spcAft>
                          <a:spcPts val="80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ts val="1600"/>
                        </a:lnSpc>
                        <a:spcAft>
                          <a:spcPts val="80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0">
                <a:tc rowSpan="3">
                  <a:txBody>
                    <a:bodyPr/>
                    <a:lstStyle/>
                    <a:p>
                      <a:pPr marL="38100" marR="38100" algn="ctr">
                        <a:lnSpc>
                          <a:spcPts val="1600"/>
                        </a:lnSpc>
                        <a:spcAft>
                          <a:spcPts val="800"/>
                        </a:spcAft>
                      </a:pPr>
                      <a:r>
                        <a:rPr lang="es-EC" sz="900">
                          <a:effectLst/>
                        </a:rPr>
                        <a:t>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Entre 51 y 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gn="ctr">
                        <a:lnSpc>
                          <a:spcPts val="1600"/>
                        </a:lnSpc>
                        <a:spcAft>
                          <a:spcPts val="800"/>
                        </a:spcAft>
                      </a:pPr>
                      <a:r>
                        <a:rPr lang="es-EC" sz="900">
                          <a:effectLst/>
                        </a:rPr>
                        <a:t>Más de 250.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33,3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33,3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gn="ctr">
                        <a:lnSpc>
                          <a:spcPts val="1600"/>
                        </a:lnSpc>
                        <a:spcAft>
                          <a:spcPts val="80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ts val="1600"/>
                        </a:lnSpc>
                        <a:spcAft>
                          <a:spcPts val="80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ts val="1600"/>
                        </a:lnSpc>
                        <a:spcAft>
                          <a:spcPts val="80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140968"/>
            <a:ext cx="3390900" cy="2714625"/>
          </a:xfrm>
          <a:prstGeom prst="rect">
            <a:avLst/>
          </a:prstGeom>
          <a:noFill/>
          <a:ln>
            <a:noFill/>
          </a:ln>
        </p:spPr>
      </p:pic>
    </p:spTree>
    <p:extLst>
      <p:ext uri="{BB962C8B-B14F-4D97-AF65-F5344CB8AC3E}">
        <p14:creationId xmlns:p14="http://schemas.microsoft.com/office/powerpoint/2010/main" val="409458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521539106"/>
              </p:ext>
            </p:extLst>
          </p:nvPr>
        </p:nvGraphicFramePr>
        <p:xfrm>
          <a:off x="1187624" y="1196752"/>
          <a:ext cx="4896542" cy="1008113"/>
        </p:xfrm>
        <a:graphic>
          <a:graphicData uri="http://schemas.openxmlformats.org/drawingml/2006/table">
            <a:tbl>
              <a:tblPr>
                <a:tableStyleId>{5C22544A-7EE6-4342-B048-85BDC9FD1C3A}</a:tableStyleId>
              </a:tblPr>
              <a:tblGrid>
                <a:gridCol w="710445"/>
                <a:gridCol w="747517"/>
                <a:gridCol w="747517"/>
                <a:gridCol w="897021"/>
                <a:gridCol w="897021"/>
                <a:gridCol w="897021"/>
              </a:tblGrid>
              <a:tr h="157855">
                <a:tc gridSpan="6">
                  <a:txBody>
                    <a:bodyPr/>
                    <a:lstStyle/>
                    <a:p>
                      <a:pPr marR="38100" algn="just">
                        <a:lnSpc>
                          <a:spcPct val="107000"/>
                        </a:lnSpc>
                        <a:spcAft>
                          <a:spcPts val="0"/>
                        </a:spcAft>
                      </a:pPr>
                      <a:r>
                        <a:rPr lang="es-EC" sz="900">
                          <a:effectLst/>
                        </a:rPr>
                        <a:t>¿Cuántas valoraciones se ha realizado en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24051">
                <a:tc gridSpan="2">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R="38100" algn="ctr">
                        <a:lnSpc>
                          <a:spcPct val="107000"/>
                        </a:lnSpc>
                        <a:spcAft>
                          <a:spcPts val="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57855">
                <a:tc rowSpan="3">
                  <a:txBody>
                    <a:bodyPr/>
                    <a:lstStyle/>
                    <a:p>
                      <a:pPr marR="38100">
                        <a:lnSpc>
                          <a:spcPct val="107000"/>
                        </a:lnSpc>
                        <a:spcAft>
                          <a:spcPts val="0"/>
                        </a:spcAft>
                      </a:pPr>
                      <a:r>
                        <a:rPr lang="es-EC" sz="900">
                          <a:effectLst/>
                        </a:rPr>
                        <a:t>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nSpc>
                          <a:spcPct val="107000"/>
                        </a:lnSpc>
                        <a:spcAft>
                          <a:spcPts val="0"/>
                        </a:spcAft>
                      </a:pPr>
                      <a:r>
                        <a:rPr lang="es-EC" sz="900">
                          <a:effectLst/>
                        </a:rPr>
                        <a:t>Entre 1 y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88,9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88,9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88,9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57855">
                <a:tc vMerge="1">
                  <a:txBody>
                    <a:bodyPr/>
                    <a:lstStyle/>
                    <a:p>
                      <a:endParaRPr lang="es-EC"/>
                    </a:p>
                  </a:txBody>
                  <a:tcPr/>
                </a:tc>
                <a:tc>
                  <a:txBody>
                    <a:bodyPr/>
                    <a:lstStyle/>
                    <a:p>
                      <a:pPr marR="38100">
                        <a:lnSpc>
                          <a:spcPct val="107000"/>
                        </a:lnSpc>
                        <a:spcAft>
                          <a:spcPts val="0"/>
                        </a:spcAft>
                      </a:pPr>
                      <a:r>
                        <a:rPr lang="es-EC" sz="900">
                          <a:effectLst/>
                        </a:rPr>
                        <a:t>Más de 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0497">
                <a:tc vMerge="1">
                  <a:txBody>
                    <a:bodyPr/>
                    <a:lstStyle/>
                    <a:p>
                      <a:endParaRPr lang="es-EC"/>
                    </a:p>
                  </a:txBody>
                  <a:tcPr/>
                </a:tc>
                <a:tc>
                  <a:txBody>
                    <a:bodyPr/>
                    <a:lstStyle/>
                    <a:p>
                      <a:pPr marR="38100">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636912"/>
            <a:ext cx="4032448" cy="3168352"/>
          </a:xfrm>
          <a:prstGeom prst="rect">
            <a:avLst/>
          </a:prstGeom>
          <a:noFill/>
          <a:ln>
            <a:noFill/>
          </a:ln>
        </p:spPr>
      </p:pic>
    </p:spTree>
    <p:extLst>
      <p:ext uri="{BB962C8B-B14F-4D97-AF65-F5344CB8AC3E}">
        <p14:creationId xmlns:p14="http://schemas.microsoft.com/office/powerpoint/2010/main" val="285563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898978632"/>
              </p:ext>
            </p:extLst>
          </p:nvPr>
        </p:nvGraphicFramePr>
        <p:xfrm>
          <a:off x="539552" y="620688"/>
          <a:ext cx="7272807" cy="1872210"/>
        </p:xfrm>
        <a:graphic>
          <a:graphicData uri="http://schemas.openxmlformats.org/drawingml/2006/table">
            <a:tbl>
              <a:tblPr>
                <a:tableStyleId>{5C22544A-7EE6-4342-B048-85BDC9FD1C3A}</a:tableStyleId>
              </a:tblPr>
              <a:tblGrid>
                <a:gridCol w="1691224"/>
                <a:gridCol w="1691224"/>
                <a:gridCol w="844927"/>
                <a:gridCol w="1015144"/>
                <a:gridCol w="1015144"/>
                <a:gridCol w="1015144"/>
              </a:tblGrid>
              <a:tr h="197241">
                <a:tc gridSpan="6">
                  <a:txBody>
                    <a:bodyPr/>
                    <a:lstStyle/>
                    <a:p>
                      <a:pPr marR="38100" algn="ctr">
                        <a:lnSpc>
                          <a:spcPct val="107000"/>
                        </a:lnSpc>
                        <a:spcAft>
                          <a:spcPts val="0"/>
                        </a:spcAft>
                      </a:pPr>
                      <a:r>
                        <a:rPr lang="es-EC" sz="900" dirty="0">
                          <a:effectLst/>
                        </a:rPr>
                        <a:t>¿Cuáles son los motivos para la valoración de activos de su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04903">
                <a:tc gridSpan="2">
                  <a:txBody>
                    <a:bodyPr/>
                    <a:lstStyle/>
                    <a:p>
                      <a:pPr algn="ct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a:txBody>
                    <a:bodyPr/>
                    <a:lstStyle/>
                    <a:p>
                      <a:pPr marR="38100" algn="ctr">
                        <a:lnSpc>
                          <a:spcPct val="107000"/>
                        </a:lnSpc>
                        <a:spcAft>
                          <a:spcPts val="0"/>
                        </a:spcAft>
                      </a:pPr>
                      <a:r>
                        <a:rPr lang="es-EC" sz="900">
                          <a:effectLst/>
                        </a:rPr>
                        <a:t>Frecuencia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 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Porcentaje acumulado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97241">
                <a:tc rowSpan="4">
                  <a:txBody>
                    <a:bodyPr/>
                    <a:lstStyle/>
                    <a:p>
                      <a:pPr marR="38100" algn="ctr">
                        <a:lnSpc>
                          <a:spcPct val="107000"/>
                        </a:lnSpc>
                        <a:spcAft>
                          <a:spcPts val="0"/>
                        </a:spcAft>
                      </a:pPr>
                      <a:r>
                        <a:rPr lang="es-EC" sz="900">
                          <a:effectLst/>
                        </a:rPr>
                        <a:t>Válido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ct val="107000"/>
                        </a:lnSpc>
                        <a:spcAft>
                          <a:spcPts val="0"/>
                        </a:spcAft>
                      </a:pPr>
                      <a:r>
                        <a:rPr lang="es-EC" sz="900">
                          <a:effectLst/>
                        </a:rPr>
                        <a:t>Venta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97241">
                <a:tc vMerge="1">
                  <a:txBody>
                    <a:bodyPr/>
                    <a:lstStyle/>
                    <a:p>
                      <a:endParaRPr lang="es-EC"/>
                    </a:p>
                  </a:txBody>
                  <a:tcPr/>
                </a:tc>
                <a:tc>
                  <a:txBody>
                    <a:bodyPr/>
                    <a:lstStyle/>
                    <a:p>
                      <a:pPr marR="38100" algn="ctr">
                        <a:lnSpc>
                          <a:spcPct val="107000"/>
                        </a:lnSpc>
                        <a:spcAft>
                          <a:spcPts val="0"/>
                        </a:spcAft>
                      </a:pPr>
                      <a:r>
                        <a:rPr lang="es-EC" sz="900">
                          <a:effectLst/>
                        </a:rPr>
                        <a:t>Fusión o absorción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22,2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22,2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33,3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612567">
                <a:tc vMerge="1">
                  <a:txBody>
                    <a:bodyPr/>
                    <a:lstStyle/>
                    <a:p>
                      <a:endParaRPr lang="es-EC"/>
                    </a:p>
                  </a:txBody>
                  <a:tcPr/>
                </a:tc>
                <a:tc>
                  <a:txBody>
                    <a:bodyPr/>
                    <a:lstStyle/>
                    <a:p>
                      <a:pPr marR="38100" algn="ctr">
                        <a:lnSpc>
                          <a:spcPct val="107000"/>
                        </a:lnSpc>
                        <a:spcAft>
                          <a:spcPts val="0"/>
                        </a:spcAft>
                      </a:pPr>
                      <a:r>
                        <a:rPr lang="es-EC" sz="900">
                          <a:effectLst/>
                        </a:rPr>
                        <a:t>Intereses de los socios en conocer el valor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66,7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63017">
                <a:tc vMerge="1">
                  <a:txBody>
                    <a:bodyPr/>
                    <a:lstStyle/>
                    <a:p>
                      <a:endParaRPr lang="es-EC"/>
                    </a:p>
                  </a:txBody>
                  <a:tcPr/>
                </a:tc>
                <a:tc>
                  <a:txBody>
                    <a:bodyPr/>
                    <a:lstStyle/>
                    <a:p>
                      <a:pPr marR="38100" algn="ctr">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ctr">
                        <a:lnSpc>
                          <a:spcPct val="107000"/>
                        </a:lnSpc>
                        <a:spcAft>
                          <a:spcPts val="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ctr">
                        <a:lnSpc>
                          <a:spcPct val="107000"/>
                        </a:lnSpc>
                        <a:spcAft>
                          <a:spcPts val="0"/>
                        </a:spcAft>
                      </a:pPr>
                      <a:r>
                        <a:rPr lang="es-EC" sz="900">
                          <a:effectLst/>
                        </a:rPr>
                        <a:t>100,0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3888432" cy="2952328"/>
          </a:xfrm>
          <a:prstGeom prst="rect">
            <a:avLst/>
          </a:prstGeom>
          <a:noFill/>
          <a:ln>
            <a:noFill/>
          </a:ln>
        </p:spPr>
      </p:pic>
    </p:spTree>
    <p:extLst>
      <p:ext uri="{BB962C8B-B14F-4D97-AF65-F5344CB8AC3E}">
        <p14:creationId xmlns:p14="http://schemas.microsoft.com/office/powerpoint/2010/main" val="374933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187624" y="0"/>
            <a:ext cx="7772400" cy="720080"/>
          </a:xfrm>
        </p:spPr>
        <p:txBody>
          <a:bodyPr/>
          <a:lstStyle/>
          <a:p>
            <a:pPr algn="r"/>
            <a:r>
              <a:rPr lang="es-EC" dirty="0" smtClean="0">
                <a:ln w="9000" cmpd="sng">
                  <a:solidFill>
                    <a:schemeClr val="accent5"/>
                  </a:solidFill>
                  <a:prstDash val="solid"/>
                </a:ln>
                <a:solidFill>
                  <a:schemeClr val="accent5"/>
                </a:solidFill>
                <a:effectLst>
                  <a:reflection blurRad="12700" stA="28000" endPos="45000" dist="1000" dir="5400000" sy="-100000" algn="bl" rotWithShape="0"/>
                </a:effectLst>
              </a:rPr>
              <a:t>Análisis bivariado</a:t>
            </a:r>
            <a:endParaRPr lang="es-EC" dirty="0"/>
          </a:p>
        </p:txBody>
      </p:sp>
      <p:graphicFrame>
        <p:nvGraphicFramePr>
          <p:cNvPr id="2" name="Tabla 1"/>
          <p:cNvGraphicFramePr>
            <a:graphicFrameLocks noGrp="1"/>
          </p:cNvGraphicFramePr>
          <p:nvPr>
            <p:extLst>
              <p:ext uri="{D42A27DB-BD31-4B8C-83A1-F6EECF244321}">
                <p14:modId xmlns:p14="http://schemas.microsoft.com/office/powerpoint/2010/main" val="1160895432"/>
              </p:ext>
            </p:extLst>
          </p:nvPr>
        </p:nvGraphicFramePr>
        <p:xfrm>
          <a:off x="467544" y="836712"/>
          <a:ext cx="5057775" cy="2642616"/>
        </p:xfrm>
        <a:graphic>
          <a:graphicData uri="http://schemas.openxmlformats.org/drawingml/2006/table">
            <a:tbl>
              <a:tblPr>
                <a:tableStyleId>{5C22544A-7EE6-4342-B048-85BDC9FD1C3A}</a:tableStyleId>
              </a:tblPr>
              <a:tblGrid>
                <a:gridCol w="1197294"/>
                <a:gridCol w="1197294"/>
                <a:gridCol w="717743"/>
                <a:gridCol w="722177"/>
                <a:gridCol w="722177"/>
                <a:gridCol w="501090"/>
              </a:tblGrid>
              <a:tr h="208915">
                <a:tc gridSpan="6">
                  <a:txBody>
                    <a:bodyPr/>
                    <a:lstStyle/>
                    <a:p>
                      <a:pPr marR="38100">
                        <a:lnSpc>
                          <a:spcPct val="107000"/>
                        </a:lnSpc>
                        <a:spcAft>
                          <a:spcPts val="0"/>
                        </a:spcAft>
                      </a:pPr>
                      <a:r>
                        <a:rPr lang="es-EC" sz="900" dirty="0">
                          <a:effectLst/>
                        </a:rPr>
                        <a:t>Tabla cruzada ¿Cuáles son los motivos para la valoración de activos de su empresa vs ¿Que método de valoración aplica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9075">
                <a:tc gridSpan="6">
                  <a:txBody>
                    <a:bodyPr/>
                    <a:lstStyle/>
                    <a:p>
                      <a:pPr>
                        <a:lnSpc>
                          <a:spcPct val="107000"/>
                        </a:lnSpc>
                        <a:spcAft>
                          <a:spcPts val="0"/>
                        </a:spcAft>
                      </a:pPr>
                      <a:r>
                        <a:rPr lang="es-EC" sz="900">
                          <a:effectLst/>
                        </a:rPr>
                        <a:t>Recuento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9075">
                <a:tc rowSpan="2" gridSpan="2">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R="38100" algn="ctr">
                        <a:lnSpc>
                          <a:spcPct val="107000"/>
                        </a:lnSpc>
                        <a:spcAft>
                          <a:spcPts val="0"/>
                        </a:spcAft>
                      </a:pPr>
                      <a:r>
                        <a:rPr lang="es-EC" sz="900">
                          <a:effectLst/>
                        </a:rPr>
                        <a:t>¿Qué método de valoración aplica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R="38100" algn="ctr">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219075">
                <a:tc gridSpan="2" vMerge="1">
                  <a:txBody>
                    <a:bodyPr/>
                    <a:lstStyle/>
                    <a:p>
                      <a:endParaRPr lang="es-EC"/>
                    </a:p>
                  </a:txBody>
                  <a:tcPr/>
                </a:tc>
                <a:tc hMerge="1" vMerge="1">
                  <a:txBody>
                    <a:bodyPr/>
                    <a:lstStyle/>
                    <a:p>
                      <a:endParaRPr lang="es-EC"/>
                    </a:p>
                  </a:txBody>
                  <a:tcPr/>
                </a:tc>
                <a:tc>
                  <a:txBody>
                    <a:bodyPr/>
                    <a:lstStyle/>
                    <a:p>
                      <a:pPr marR="38100" algn="ctr">
                        <a:lnSpc>
                          <a:spcPct val="107000"/>
                        </a:lnSpc>
                        <a:spcAft>
                          <a:spcPts val="0"/>
                        </a:spcAft>
                      </a:pPr>
                      <a:r>
                        <a:rPr lang="es-EC" sz="900">
                          <a:effectLst/>
                        </a:rPr>
                        <a:t>Modelos basados en el Balance Patrimonial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dirty="0">
                          <a:effectLst/>
                        </a:rPr>
                        <a:t>Modelos basados en el informe de resultados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dirty="0">
                          <a:effectLst/>
                        </a:rPr>
                        <a:t>Modelo basado en el flujo de caja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208915">
                <a:tc rowSpan="3">
                  <a:txBody>
                    <a:bodyPr/>
                    <a:lstStyle/>
                    <a:p>
                      <a:pPr marR="38100">
                        <a:lnSpc>
                          <a:spcPct val="107000"/>
                        </a:lnSpc>
                        <a:spcAft>
                          <a:spcPts val="0"/>
                        </a:spcAft>
                      </a:pPr>
                      <a:r>
                        <a:rPr lang="es-EC" sz="900">
                          <a:effectLst/>
                        </a:rPr>
                        <a:t>¿Cuáles son los motivos para la valoración de activos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nSpc>
                          <a:spcPct val="107000"/>
                        </a:lnSpc>
                        <a:spcAft>
                          <a:spcPts val="0"/>
                        </a:spcAft>
                      </a:pPr>
                      <a:r>
                        <a:rPr lang="es-EC" sz="900">
                          <a:effectLst/>
                        </a:rPr>
                        <a:t>Venta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38760">
                <a:tc vMerge="1">
                  <a:txBody>
                    <a:bodyPr/>
                    <a:lstStyle/>
                    <a:p>
                      <a:endParaRPr lang="es-EC"/>
                    </a:p>
                  </a:txBody>
                  <a:tcPr/>
                </a:tc>
                <a:tc>
                  <a:txBody>
                    <a:bodyPr/>
                    <a:lstStyle/>
                    <a:p>
                      <a:pPr marR="38100">
                        <a:lnSpc>
                          <a:spcPct val="107000"/>
                        </a:lnSpc>
                        <a:spcAft>
                          <a:spcPts val="0"/>
                        </a:spcAft>
                      </a:pPr>
                      <a:r>
                        <a:rPr lang="es-EC" sz="900">
                          <a:effectLst/>
                        </a:rPr>
                        <a:t>Fusión o absorción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667385">
                <a:tc vMerge="1">
                  <a:txBody>
                    <a:bodyPr/>
                    <a:lstStyle/>
                    <a:p>
                      <a:endParaRPr lang="es-EC"/>
                    </a:p>
                  </a:txBody>
                  <a:tcPr/>
                </a:tc>
                <a:tc>
                  <a:txBody>
                    <a:bodyPr/>
                    <a:lstStyle/>
                    <a:p>
                      <a:pPr marR="38100">
                        <a:lnSpc>
                          <a:spcPct val="107000"/>
                        </a:lnSpc>
                        <a:spcAft>
                          <a:spcPts val="0"/>
                        </a:spcAft>
                      </a:pPr>
                      <a:r>
                        <a:rPr lang="es-EC" sz="900">
                          <a:effectLst/>
                        </a:rPr>
                        <a:t>Intereses de los socios en conocer el valor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8915">
                <a:tc gridSpan="2">
                  <a:txBody>
                    <a:bodyPr/>
                    <a:lstStyle/>
                    <a:p>
                      <a:pPr marR="38100">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5724128" y="730512"/>
            <a:ext cx="2947864" cy="2852936"/>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390899665"/>
              </p:ext>
            </p:extLst>
          </p:nvPr>
        </p:nvGraphicFramePr>
        <p:xfrm>
          <a:off x="2267744" y="3717032"/>
          <a:ext cx="4104457" cy="2307711"/>
        </p:xfrm>
        <a:graphic>
          <a:graphicData uri="http://schemas.openxmlformats.org/drawingml/2006/table">
            <a:tbl>
              <a:tblPr>
                <a:tableStyleId>{5C22544A-7EE6-4342-B048-85BDC9FD1C3A}</a:tableStyleId>
              </a:tblPr>
              <a:tblGrid>
                <a:gridCol w="1683546"/>
                <a:gridCol w="705186"/>
                <a:gridCol w="705186"/>
                <a:gridCol w="1010539"/>
              </a:tblGrid>
              <a:tr h="202509">
                <a:tc gridSpan="4">
                  <a:txBody>
                    <a:bodyPr/>
                    <a:lstStyle/>
                    <a:p>
                      <a:pPr marR="38100" algn="just">
                        <a:lnSpc>
                          <a:spcPts val="1600"/>
                        </a:lnSpc>
                        <a:spcAft>
                          <a:spcPts val="800"/>
                        </a:spcAft>
                      </a:pPr>
                      <a:r>
                        <a:rPr lang="es-EC" sz="900" dirty="0">
                          <a:effectLst/>
                        </a:rPr>
                        <a:t>Pruebas de </a:t>
                      </a:r>
                      <a:r>
                        <a:rPr lang="es-EC" sz="900" dirty="0" err="1">
                          <a:effectLst/>
                        </a:rPr>
                        <a:t>chi</a:t>
                      </a:r>
                      <a:r>
                        <a:rPr lang="es-EC" sz="900" dirty="0">
                          <a:effectLst/>
                        </a:rPr>
                        <a:t>-cuadrado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655517">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800"/>
                        </a:spcAft>
                      </a:pPr>
                      <a:r>
                        <a:rPr lang="es-EC" sz="9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800"/>
                        </a:spcAft>
                      </a:pPr>
                      <a:r>
                        <a:rPr lang="es-EC" sz="9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ts val="1600"/>
                        </a:lnSpc>
                        <a:spcAft>
                          <a:spcPts val="800"/>
                        </a:spcAft>
                      </a:pPr>
                      <a:r>
                        <a:rPr lang="es-EC" sz="900">
                          <a:effectLst/>
                        </a:rPr>
                        <a:t>Significación asintótica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49395">
                <a:tc>
                  <a:txBody>
                    <a:bodyPr/>
                    <a:lstStyle/>
                    <a:p>
                      <a:pPr marR="38100">
                        <a:lnSpc>
                          <a:spcPts val="1600"/>
                        </a:lnSpc>
                        <a:spcAft>
                          <a:spcPts val="800"/>
                        </a:spcAft>
                      </a:pPr>
                      <a:r>
                        <a:rPr lang="es-EC" sz="900">
                          <a:effectLst/>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ts val="1600"/>
                        </a:lnSpc>
                        <a:spcAft>
                          <a:spcPts val="800"/>
                        </a:spcAft>
                      </a:pPr>
                      <a:r>
                        <a:rPr lang="es-EC" sz="900">
                          <a:effectLst/>
                        </a:rPr>
                        <a:t>11,250</a:t>
                      </a:r>
                      <a:r>
                        <a:rPr lang="es-EC" sz="900" baseline="30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,024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2509">
                <a:tc>
                  <a:txBody>
                    <a:bodyPr/>
                    <a:lstStyle/>
                    <a:p>
                      <a:pPr marR="38100">
                        <a:lnSpc>
                          <a:spcPts val="1600"/>
                        </a:lnSpc>
                        <a:spcAft>
                          <a:spcPts val="800"/>
                        </a:spcAft>
                      </a:pPr>
                      <a:r>
                        <a:rPr lang="es-EC" sz="900">
                          <a:effectLst/>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ts val="1600"/>
                        </a:lnSpc>
                        <a:spcAft>
                          <a:spcPts val="800"/>
                        </a:spcAft>
                      </a:pPr>
                      <a:r>
                        <a:rPr lang="es-EC" sz="900">
                          <a:effectLst/>
                        </a:rPr>
                        <a:t>12,504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2509">
                <a:tc>
                  <a:txBody>
                    <a:bodyPr/>
                    <a:lstStyle/>
                    <a:p>
                      <a:pPr marR="38100">
                        <a:lnSpc>
                          <a:spcPts val="1600"/>
                        </a:lnSpc>
                        <a:spcAft>
                          <a:spcPts val="800"/>
                        </a:spcAft>
                      </a:pPr>
                      <a:r>
                        <a:rPr lang="es-EC" sz="900">
                          <a:effectLst/>
                        </a:rPr>
                        <a:t>Asociación lineal por lineal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ts val="1600"/>
                        </a:lnSpc>
                        <a:spcAft>
                          <a:spcPts val="800"/>
                        </a:spcAft>
                      </a:pPr>
                      <a:r>
                        <a:rPr lang="es-EC" sz="900">
                          <a:effectLst/>
                        </a:rPr>
                        <a:t>6,675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ts val="1600"/>
                        </a:lnSpc>
                        <a:spcAft>
                          <a:spcPts val="800"/>
                        </a:spcAft>
                      </a:pPr>
                      <a:r>
                        <a:rPr lang="es-EC" sz="900">
                          <a:effectLst/>
                        </a:rPr>
                        <a:t>,010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7181">
                <a:tc>
                  <a:txBody>
                    <a:bodyPr/>
                    <a:lstStyle/>
                    <a:p>
                      <a:pPr marR="38100">
                        <a:lnSpc>
                          <a:spcPts val="1600"/>
                        </a:lnSpc>
                        <a:spcAft>
                          <a:spcPts val="800"/>
                        </a:spcAft>
                      </a:pPr>
                      <a:r>
                        <a:rPr lang="es-EC" sz="900">
                          <a:effectLst/>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ts val="1600"/>
                        </a:lnSpc>
                        <a:spcAft>
                          <a:spcPts val="80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80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29013">
                <a:tc gridSpan="4">
                  <a:txBody>
                    <a:bodyPr/>
                    <a:lstStyle/>
                    <a:p>
                      <a:pPr marL="342900" marR="38100" lvl="0" indent="-342900">
                        <a:lnSpc>
                          <a:spcPts val="1600"/>
                        </a:lnSpc>
                        <a:spcAft>
                          <a:spcPts val="0"/>
                        </a:spcAft>
                        <a:buFont typeface="+mj-lt"/>
                        <a:buAutoNum type="alphaLcPeriod"/>
                      </a:pPr>
                      <a:r>
                        <a:rPr lang="es-EC" sz="900">
                          <a:effectLst/>
                        </a:rPr>
                        <a:t>9 casillas (100,0%) han esperado un recuento menor que 5. El recuento mínimo esperado es ,11.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r h="202509">
                <a:tc gridSpan="4">
                  <a:txBody>
                    <a:bodyPr/>
                    <a:lstStyle/>
                    <a:p>
                      <a:pPr marL="342900" marR="38100" lvl="0" indent="-342900">
                        <a:lnSpc>
                          <a:spcPts val="1600"/>
                        </a:lnSpc>
                        <a:spcAft>
                          <a:spcPts val="0"/>
                        </a:spcAft>
                        <a:buFont typeface="+mj-lt"/>
                        <a:buAutoNum type="alphaLcPeriod"/>
                      </a:pPr>
                      <a:r>
                        <a:rPr lang="es-EC" sz="9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08583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2517934"/>
              </p:ext>
            </p:extLst>
          </p:nvPr>
        </p:nvGraphicFramePr>
        <p:xfrm>
          <a:off x="245980" y="548680"/>
          <a:ext cx="5943601" cy="2548890"/>
        </p:xfrm>
        <a:graphic>
          <a:graphicData uri="http://schemas.openxmlformats.org/drawingml/2006/table">
            <a:tbl>
              <a:tblPr>
                <a:tableStyleId>{5C22544A-7EE6-4342-B048-85BDC9FD1C3A}</a:tableStyleId>
              </a:tblPr>
              <a:tblGrid>
                <a:gridCol w="1409098"/>
                <a:gridCol w="1409098"/>
                <a:gridCol w="844824"/>
                <a:gridCol w="845459"/>
                <a:gridCol w="845459"/>
                <a:gridCol w="589663"/>
              </a:tblGrid>
              <a:tr h="405765">
                <a:tc gridSpan="6">
                  <a:txBody>
                    <a:bodyPr/>
                    <a:lstStyle/>
                    <a:p>
                      <a:pPr marR="38100" algn="just">
                        <a:lnSpc>
                          <a:spcPct val="107000"/>
                        </a:lnSpc>
                        <a:spcAft>
                          <a:spcPts val="0"/>
                        </a:spcAft>
                      </a:pPr>
                      <a:r>
                        <a:rPr lang="es-EC" sz="900" dirty="0">
                          <a:effectLst/>
                        </a:rPr>
                        <a:t>Tabla cruzada ¿Cómo considera el método de flujo de caja para la valoración de su empresa?*¿Que método de valoración aplica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090">
                <a:tc gridSpan="6">
                  <a:txBody>
                    <a:bodyPr/>
                    <a:lstStyle/>
                    <a:p>
                      <a:pPr>
                        <a:lnSpc>
                          <a:spcPct val="107000"/>
                        </a:lnSpc>
                        <a:spcAft>
                          <a:spcPts val="0"/>
                        </a:spcAft>
                      </a:pPr>
                      <a:r>
                        <a:rPr lang="es-EC" sz="900">
                          <a:effectLst/>
                        </a:rPr>
                        <a:t>Recuento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2565">
                <a:tc rowSpan="2" gridSpan="2">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R="38100" algn="ctr">
                        <a:lnSpc>
                          <a:spcPct val="107000"/>
                        </a:lnSpc>
                        <a:spcAft>
                          <a:spcPts val="0"/>
                        </a:spcAft>
                      </a:pPr>
                      <a:r>
                        <a:rPr lang="es-EC" sz="900" dirty="0">
                          <a:effectLst/>
                        </a:rPr>
                        <a:t>¿Qué método de valoración aplica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R="38100" algn="ctr">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850265">
                <a:tc gridSpan="2" vMerge="1">
                  <a:txBody>
                    <a:bodyPr/>
                    <a:lstStyle/>
                    <a:p>
                      <a:endParaRPr lang="es-EC"/>
                    </a:p>
                  </a:txBody>
                  <a:tcPr/>
                </a:tc>
                <a:tc hMerge="1" vMerge="1">
                  <a:txBody>
                    <a:bodyPr/>
                    <a:lstStyle/>
                    <a:p>
                      <a:endParaRPr lang="es-EC"/>
                    </a:p>
                  </a:txBody>
                  <a:tcPr/>
                </a:tc>
                <a:tc>
                  <a:txBody>
                    <a:bodyPr/>
                    <a:lstStyle/>
                    <a:p>
                      <a:pPr marR="38100" algn="ctr">
                        <a:lnSpc>
                          <a:spcPct val="107000"/>
                        </a:lnSpc>
                        <a:spcAft>
                          <a:spcPts val="0"/>
                        </a:spcAft>
                      </a:pPr>
                      <a:r>
                        <a:rPr lang="es-EC" sz="900">
                          <a:effectLst/>
                        </a:rPr>
                        <a:t>Modelos basados en el Balance Patrimonial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Modelos basados en el informe de resultados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dirty="0">
                          <a:effectLst/>
                        </a:rPr>
                        <a:t>Modelo basado en el flujo de caja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202565">
                <a:tc rowSpan="3">
                  <a:txBody>
                    <a:bodyPr/>
                    <a:lstStyle/>
                    <a:p>
                      <a:pPr marR="38100">
                        <a:lnSpc>
                          <a:spcPct val="107000"/>
                        </a:lnSpc>
                        <a:spcAft>
                          <a:spcPts val="0"/>
                        </a:spcAft>
                      </a:pPr>
                      <a:r>
                        <a:rPr lang="es-EC" sz="900">
                          <a:effectLst/>
                        </a:rPr>
                        <a:t>¿Cómo considera el método de flujo de caja para la valoración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nSpc>
                          <a:spcPct val="107000"/>
                        </a:lnSpc>
                        <a:spcAft>
                          <a:spcPts val="0"/>
                        </a:spcAft>
                      </a:pPr>
                      <a:r>
                        <a:rPr lang="es-EC" sz="900">
                          <a:effectLst/>
                        </a:rPr>
                        <a:t>El más importante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31775">
                <a:tc vMerge="1">
                  <a:txBody>
                    <a:bodyPr/>
                    <a:lstStyle/>
                    <a:p>
                      <a:endParaRPr lang="es-EC"/>
                    </a:p>
                  </a:txBody>
                  <a:tcPr/>
                </a:tc>
                <a:tc>
                  <a:txBody>
                    <a:bodyPr/>
                    <a:lstStyle/>
                    <a:p>
                      <a:pPr marR="38100">
                        <a:lnSpc>
                          <a:spcPct val="107000"/>
                        </a:lnSpc>
                        <a:spcAft>
                          <a:spcPts val="0"/>
                        </a:spcAft>
                      </a:pPr>
                      <a:r>
                        <a:rPr lang="es-EC" sz="900">
                          <a:effectLst/>
                        </a:rPr>
                        <a:t>Muy importante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31775">
                <a:tc vMerge="1">
                  <a:txBody>
                    <a:bodyPr/>
                    <a:lstStyle/>
                    <a:p>
                      <a:endParaRPr lang="es-EC"/>
                    </a:p>
                  </a:txBody>
                  <a:tcPr/>
                </a:tc>
                <a:tc>
                  <a:txBody>
                    <a:bodyPr/>
                    <a:lstStyle/>
                    <a:p>
                      <a:pPr marR="38100">
                        <a:lnSpc>
                          <a:spcPct val="107000"/>
                        </a:lnSpc>
                        <a:spcAft>
                          <a:spcPts val="0"/>
                        </a:spcAft>
                      </a:pPr>
                      <a:r>
                        <a:rPr lang="es-EC" sz="900">
                          <a:effectLst/>
                        </a:rPr>
                        <a:t>Medianamente importante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2090">
                <a:tc gridSpan="2">
                  <a:txBody>
                    <a:bodyPr/>
                    <a:lstStyle/>
                    <a:p>
                      <a:pPr marR="38100">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6156176" y="764704"/>
            <a:ext cx="2791916" cy="2608838"/>
          </a:xfrm>
          <a:prstGeom prst="rect">
            <a:avLst/>
          </a:prstGeom>
          <a:noFill/>
          <a:ln>
            <a:noFill/>
          </a:ln>
        </p:spPr>
      </p:pic>
      <p:graphicFrame>
        <p:nvGraphicFramePr>
          <p:cNvPr id="6" name="Tabla 5"/>
          <p:cNvGraphicFramePr>
            <a:graphicFrameLocks noGrp="1"/>
          </p:cNvGraphicFramePr>
          <p:nvPr>
            <p:extLst>
              <p:ext uri="{D42A27DB-BD31-4B8C-83A1-F6EECF244321}">
                <p14:modId xmlns:p14="http://schemas.microsoft.com/office/powerpoint/2010/main" val="566418671"/>
              </p:ext>
            </p:extLst>
          </p:nvPr>
        </p:nvGraphicFramePr>
        <p:xfrm>
          <a:off x="1979712" y="3300206"/>
          <a:ext cx="4981574" cy="2529967"/>
        </p:xfrm>
        <a:graphic>
          <a:graphicData uri="http://schemas.openxmlformats.org/drawingml/2006/table">
            <a:tbl>
              <a:tblPr>
                <a:tableStyleId>{5C22544A-7EE6-4342-B048-85BDC9FD1C3A}</a:tableStyleId>
              </a:tblPr>
              <a:tblGrid>
                <a:gridCol w="2042077"/>
                <a:gridCol w="855473"/>
                <a:gridCol w="855473"/>
                <a:gridCol w="1228551"/>
              </a:tblGrid>
              <a:tr h="308610">
                <a:tc gridSpan="4">
                  <a:txBody>
                    <a:bodyPr/>
                    <a:lstStyle/>
                    <a:p>
                      <a:pPr marR="38100" algn="just">
                        <a:lnSpc>
                          <a:spcPct val="107000"/>
                        </a:lnSpc>
                        <a:spcAft>
                          <a:spcPts val="0"/>
                        </a:spcAft>
                      </a:pPr>
                      <a:r>
                        <a:rPr lang="es-EC" sz="900">
                          <a:effectLst/>
                        </a:rPr>
                        <a:t>Pruebas de chi-cuadrado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703580">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Significación asintótica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308610">
                <a:tc>
                  <a:txBody>
                    <a:bodyPr/>
                    <a:lstStyle/>
                    <a:p>
                      <a:pPr marR="38100">
                        <a:lnSpc>
                          <a:spcPct val="107000"/>
                        </a:lnSpc>
                        <a:spcAft>
                          <a:spcPts val="0"/>
                        </a:spcAft>
                      </a:pPr>
                      <a:r>
                        <a:rPr lang="es-EC" sz="900">
                          <a:effectLst/>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11,250</a:t>
                      </a:r>
                      <a:r>
                        <a:rPr lang="es-EC" sz="900" baseline="30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8610">
                <a:tc>
                  <a:txBody>
                    <a:bodyPr/>
                    <a:lstStyle/>
                    <a:p>
                      <a:pPr marR="38100">
                        <a:lnSpc>
                          <a:spcPct val="107000"/>
                        </a:lnSpc>
                        <a:spcAft>
                          <a:spcPts val="0"/>
                        </a:spcAft>
                      </a:pPr>
                      <a:r>
                        <a:rPr lang="es-EC" sz="900">
                          <a:effectLst/>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12,504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08610">
                <a:tc>
                  <a:txBody>
                    <a:bodyPr/>
                    <a:lstStyle/>
                    <a:p>
                      <a:pPr marR="38100">
                        <a:lnSpc>
                          <a:spcPct val="107000"/>
                        </a:lnSpc>
                        <a:spcAft>
                          <a:spcPts val="0"/>
                        </a:spcAft>
                      </a:pPr>
                      <a:r>
                        <a:rPr lang="es-EC" sz="900">
                          <a:effectLst/>
                        </a:rPr>
                        <a:t>Asociación lineal por lineal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5,686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98450">
                <a:tc>
                  <a:txBody>
                    <a:bodyPr/>
                    <a:lstStyle/>
                    <a:p>
                      <a:pPr marR="38100">
                        <a:lnSpc>
                          <a:spcPct val="107000"/>
                        </a:lnSpc>
                        <a:spcAft>
                          <a:spcPts val="0"/>
                        </a:spcAft>
                      </a:pPr>
                      <a:r>
                        <a:rPr lang="es-EC" sz="900">
                          <a:effectLst/>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8260">
                <a:tc gridSpan="4">
                  <a:txBody>
                    <a:bodyPr/>
                    <a:lstStyle/>
                    <a:p>
                      <a:pPr marR="38100">
                        <a:lnSpc>
                          <a:spcPct val="107000"/>
                        </a:lnSpc>
                        <a:spcAft>
                          <a:spcPts val="0"/>
                        </a:spcAft>
                      </a:pPr>
                      <a:r>
                        <a:rPr lang="es-EC" sz="900" dirty="0">
                          <a:effectLst/>
                        </a:rPr>
                        <a:t>a. 9 casillas (100,0%) han esperado un recuento menor que 5. El recuento mínimo esperado es ,11.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190079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630629769"/>
              </p:ext>
            </p:extLst>
          </p:nvPr>
        </p:nvGraphicFramePr>
        <p:xfrm>
          <a:off x="323528" y="764704"/>
          <a:ext cx="5133974" cy="2801239"/>
        </p:xfrm>
        <a:graphic>
          <a:graphicData uri="http://schemas.openxmlformats.org/drawingml/2006/table">
            <a:tbl>
              <a:tblPr>
                <a:tableStyleId>{5C22544A-7EE6-4342-B048-85BDC9FD1C3A}</a:tableStyleId>
              </a:tblPr>
              <a:tblGrid>
                <a:gridCol w="1227483"/>
                <a:gridCol w="1181785"/>
                <a:gridCol w="734966"/>
                <a:gridCol w="737505"/>
                <a:gridCol w="737505"/>
                <a:gridCol w="514730"/>
              </a:tblGrid>
              <a:tr h="906145">
                <a:tc gridSpan="6">
                  <a:txBody>
                    <a:bodyPr/>
                    <a:lstStyle/>
                    <a:p>
                      <a:pPr algn="just">
                        <a:lnSpc>
                          <a:spcPct val="107000"/>
                        </a:lnSpc>
                        <a:spcAft>
                          <a:spcPts val="0"/>
                        </a:spcAft>
                      </a:pPr>
                      <a:r>
                        <a:rPr lang="es-EC" sz="1200" dirty="0">
                          <a:effectLst/>
                        </a:rPr>
                        <a:t>Tabla cruzada ¿Cuál es el valor aproximado de activos de su empresa?*¿Que método de valoración aplica</a:t>
                      </a:r>
                      <a:endParaRPr lang="es-EC" sz="1100" dirty="0">
                        <a:effectLst/>
                      </a:endParaRPr>
                    </a:p>
                    <a:p>
                      <a:pPr algn="just">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165">
                <a:tc rowSpan="2" gridSpan="2">
                  <a:txBody>
                    <a:bodyPr/>
                    <a:lstStyle/>
                    <a:p>
                      <a:pPr>
                        <a:lnSpc>
                          <a:spcPct val="107000"/>
                        </a:lnSpc>
                        <a:spcAft>
                          <a:spcPts val="0"/>
                        </a:spcAft>
                      </a:pPr>
                      <a:r>
                        <a:rPr lang="es-EC" sz="12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R="38100" algn="ctr">
                        <a:lnSpc>
                          <a:spcPct val="107000"/>
                        </a:lnSpc>
                        <a:spcAft>
                          <a:spcPts val="0"/>
                        </a:spcAft>
                      </a:pPr>
                      <a:r>
                        <a:rPr lang="es-EC" sz="900" dirty="0">
                          <a:effectLst/>
                        </a:rPr>
                        <a:t>¿Qué método de valoración aplica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R="38100" algn="ctr">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743585">
                <a:tc gridSpan="2" vMerge="1">
                  <a:txBody>
                    <a:bodyPr/>
                    <a:lstStyle/>
                    <a:p>
                      <a:endParaRPr lang="es-EC"/>
                    </a:p>
                  </a:txBody>
                  <a:tcPr/>
                </a:tc>
                <a:tc hMerge="1" vMerge="1">
                  <a:txBody>
                    <a:bodyPr/>
                    <a:lstStyle/>
                    <a:p>
                      <a:endParaRPr lang="es-EC"/>
                    </a:p>
                  </a:txBody>
                  <a:tcPr/>
                </a:tc>
                <a:tc>
                  <a:txBody>
                    <a:bodyPr/>
                    <a:lstStyle/>
                    <a:p>
                      <a:pPr marR="38100" algn="ctr">
                        <a:lnSpc>
                          <a:spcPct val="107000"/>
                        </a:lnSpc>
                        <a:spcAft>
                          <a:spcPts val="0"/>
                        </a:spcAft>
                      </a:pPr>
                      <a:r>
                        <a:rPr lang="es-EC" sz="900">
                          <a:effectLst/>
                        </a:rPr>
                        <a:t>Modelos basados en el Balance Patrimonial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Modelos basados en el informe de resultados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Modelo basado en el flujo de caja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177165">
                <a:tc rowSpan="3">
                  <a:txBody>
                    <a:bodyPr/>
                    <a:lstStyle/>
                    <a:p>
                      <a:pPr marR="38100">
                        <a:lnSpc>
                          <a:spcPct val="107000"/>
                        </a:lnSpc>
                        <a:spcAft>
                          <a:spcPts val="0"/>
                        </a:spcAft>
                      </a:pPr>
                      <a:r>
                        <a:rPr lang="es-EC" sz="900">
                          <a:effectLst/>
                        </a:rPr>
                        <a:t>¿Cuál es el valor aproximado de activos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nSpc>
                          <a:spcPct val="107000"/>
                        </a:lnSpc>
                        <a:spcAft>
                          <a:spcPts val="0"/>
                        </a:spcAft>
                      </a:pPr>
                      <a:r>
                        <a:rPr lang="es-EC" sz="900">
                          <a:effectLst/>
                        </a:rPr>
                        <a:t>5'000.000 a 10'000.000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1930">
                <a:tc vMerge="1">
                  <a:txBody>
                    <a:bodyPr/>
                    <a:lstStyle/>
                    <a:p>
                      <a:endParaRPr lang="es-EC"/>
                    </a:p>
                  </a:txBody>
                  <a:tcPr/>
                </a:tc>
                <a:tc>
                  <a:txBody>
                    <a:bodyPr/>
                    <a:lstStyle/>
                    <a:p>
                      <a:pPr marR="38100">
                        <a:lnSpc>
                          <a:spcPct val="107000"/>
                        </a:lnSpc>
                        <a:spcAft>
                          <a:spcPts val="0"/>
                        </a:spcAft>
                      </a:pPr>
                      <a:r>
                        <a:rPr lang="es-EC" sz="900">
                          <a:effectLst/>
                        </a:rPr>
                        <a:t>10'000.000 a 15'000.000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1930">
                <a:tc vMerge="1">
                  <a:txBody>
                    <a:bodyPr/>
                    <a:lstStyle/>
                    <a:p>
                      <a:endParaRPr lang="es-EC"/>
                    </a:p>
                  </a:txBody>
                  <a:tcPr/>
                </a:tc>
                <a:tc>
                  <a:txBody>
                    <a:bodyPr/>
                    <a:lstStyle/>
                    <a:p>
                      <a:pPr marR="38100">
                        <a:lnSpc>
                          <a:spcPct val="107000"/>
                        </a:lnSpc>
                        <a:spcAft>
                          <a:spcPts val="0"/>
                        </a:spcAft>
                      </a:pPr>
                      <a:r>
                        <a:rPr lang="es-EC" sz="900">
                          <a:effectLst/>
                        </a:rPr>
                        <a:t>mayor a 15'000.000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5420">
                <a:tc gridSpan="2">
                  <a:txBody>
                    <a:bodyPr/>
                    <a:lstStyle/>
                    <a:p>
                      <a:pPr marR="38100">
                        <a:lnSpc>
                          <a:spcPct val="107000"/>
                        </a:lnSpc>
                        <a:spcAft>
                          <a:spcPts val="0"/>
                        </a:spcAft>
                      </a:pPr>
                      <a:r>
                        <a:rPr lang="es-EC" sz="900" dirty="0">
                          <a:effectLst/>
                        </a:rPr>
                        <a:t>Total</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556792"/>
            <a:ext cx="3219772" cy="3168352"/>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964880770"/>
              </p:ext>
            </p:extLst>
          </p:nvPr>
        </p:nvGraphicFramePr>
        <p:xfrm>
          <a:off x="899592" y="4149078"/>
          <a:ext cx="4248472" cy="1670841"/>
        </p:xfrm>
        <a:graphic>
          <a:graphicData uri="http://schemas.openxmlformats.org/drawingml/2006/table">
            <a:tbl>
              <a:tblPr>
                <a:tableStyleId>{5C22544A-7EE6-4342-B048-85BDC9FD1C3A}</a:tableStyleId>
              </a:tblPr>
              <a:tblGrid>
                <a:gridCol w="1742618"/>
                <a:gridCol w="729929"/>
                <a:gridCol w="729929"/>
                <a:gridCol w="1045996"/>
              </a:tblGrid>
              <a:tr h="159249">
                <a:tc gridSpan="4">
                  <a:txBody>
                    <a:bodyPr/>
                    <a:lstStyle/>
                    <a:p>
                      <a:pPr marR="38100" algn="ctr">
                        <a:lnSpc>
                          <a:spcPct val="107000"/>
                        </a:lnSpc>
                        <a:spcAft>
                          <a:spcPts val="0"/>
                        </a:spcAft>
                      </a:pPr>
                      <a:r>
                        <a:rPr lang="es-EC" sz="900">
                          <a:effectLst/>
                        </a:rPr>
                        <a:t>Pruebas de chi-cuadrado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494577">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Significación asintótica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59249">
                <a:tc>
                  <a:txBody>
                    <a:bodyPr/>
                    <a:lstStyle/>
                    <a:p>
                      <a:pPr marR="38100">
                        <a:lnSpc>
                          <a:spcPct val="107000"/>
                        </a:lnSpc>
                        <a:spcAft>
                          <a:spcPts val="0"/>
                        </a:spcAft>
                      </a:pPr>
                      <a:r>
                        <a:rPr lang="es-EC" sz="900">
                          <a:effectLst/>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5,000</a:t>
                      </a:r>
                      <a:r>
                        <a:rPr lang="es-EC" sz="900" baseline="30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,287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59249">
                <a:tc>
                  <a:txBody>
                    <a:bodyPr/>
                    <a:lstStyle/>
                    <a:p>
                      <a:pPr marR="38100">
                        <a:lnSpc>
                          <a:spcPct val="107000"/>
                        </a:lnSpc>
                        <a:spcAft>
                          <a:spcPts val="0"/>
                        </a:spcAft>
                      </a:pPr>
                      <a:r>
                        <a:rPr lang="es-EC" sz="900">
                          <a:effectLst/>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5,912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,206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59249">
                <a:tc>
                  <a:txBody>
                    <a:bodyPr/>
                    <a:lstStyle/>
                    <a:p>
                      <a:pPr marR="38100">
                        <a:lnSpc>
                          <a:spcPct val="107000"/>
                        </a:lnSpc>
                        <a:spcAft>
                          <a:spcPts val="0"/>
                        </a:spcAft>
                      </a:pPr>
                      <a:r>
                        <a:rPr lang="es-EC" sz="900">
                          <a:effectLst/>
                        </a:rPr>
                        <a:t>Asociación lineal por lineal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,699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,403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12356">
                <a:tc>
                  <a:txBody>
                    <a:bodyPr/>
                    <a:lstStyle/>
                    <a:p>
                      <a:pPr marR="38100">
                        <a:lnSpc>
                          <a:spcPct val="107000"/>
                        </a:lnSpc>
                        <a:spcAft>
                          <a:spcPts val="0"/>
                        </a:spcAft>
                      </a:pPr>
                      <a:r>
                        <a:rPr lang="es-EC" sz="900">
                          <a:effectLst/>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6912">
                <a:tc gridSpan="4">
                  <a:txBody>
                    <a:bodyPr/>
                    <a:lstStyle/>
                    <a:p>
                      <a:pPr marR="38100">
                        <a:lnSpc>
                          <a:spcPct val="107000"/>
                        </a:lnSpc>
                        <a:spcAft>
                          <a:spcPts val="0"/>
                        </a:spcAft>
                      </a:pPr>
                      <a:r>
                        <a:rPr lang="es-EC" sz="900" dirty="0">
                          <a:effectLst/>
                        </a:rPr>
                        <a:t>a. 9 casillas (100,0%) han esperado un recuento menor que 5. El recuento mínimo esperado es ,22.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03641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96333757"/>
              </p:ext>
            </p:extLst>
          </p:nvPr>
        </p:nvGraphicFramePr>
        <p:xfrm>
          <a:off x="22097" y="764704"/>
          <a:ext cx="5505451" cy="2442845"/>
        </p:xfrm>
        <a:graphic>
          <a:graphicData uri="http://schemas.openxmlformats.org/drawingml/2006/table">
            <a:tbl>
              <a:tblPr>
                <a:tableStyleId>{5C22544A-7EE6-4342-B048-85BDC9FD1C3A}</a:tableStyleId>
              </a:tblPr>
              <a:tblGrid>
                <a:gridCol w="1305292"/>
                <a:gridCol w="1305292"/>
                <a:gridCol w="782414"/>
                <a:gridCol w="783048"/>
                <a:gridCol w="783048"/>
                <a:gridCol w="546357"/>
              </a:tblGrid>
              <a:tr h="371475">
                <a:tc gridSpan="6">
                  <a:txBody>
                    <a:bodyPr/>
                    <a:lstStyle/>
                    <a:p>
                      <a:pPr marR="38100" algn="just">
                        <a:lnSpc>
                          <a:spcPct val="107000"/>
                        </a:lnSpc>
                        <a:spcAft>
                          <a:spcPts val="0"/>
                        </a:spcAft>
                      </a:pPr>
                      <a:r>
                        <a:rPr lang="es-EC" sz="900" dirty="0">
                          <a:effectLst/>
                        </a:rPr>
                        <a:t>Tabla cruzada ¿Cuáles son los motivos para la valoración de activos de su empresa*¿Cuál es el valor aproximado del capital de su empresa?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80975">
                <a:tc gridSpan="6">
                  <a:txBody>
                    <a:bodyPr/>
                    <a:lstStyle/>
                    <a:p>
                      <a:pPr>
                        <a:lnSpc>
                          <a:spcPct val="107000"/>
                        </a:lnSpc>
                        <a:spcAft>
                          <a:spcPts val="0"/>
                        </a:spcAft>
                      </a:pPr>
                      <a:r>
                        <a:rPr lang="es-EC" sz="900">
                          <a:effectLst/>
                        </a:rPr>
                        <a:t>Recuento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62585">
                <a:tc rowSpan="2" gridSpan="2">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R="38100" algn="ctr">
                        <a:lnSpc>
                          <a:spcPct val="107000"/>
                        </a:lnSpc>
                        <a:spcAft>
                          <a:spcPts val="0"/>
                        </a:spcAft>
                      </a:pPr>
                      <a:r>
                        <a:rPr lang="es-EC" sz="900">
                          <a:effectLst/>
                        </a:rPr>
                        <a:t>¿Cuál es el valor aproximado del capital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R="38100" algn="ctr">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388620">
                <a:tc gridSpan="2" vMerge="1">
                  <a:txBody>
                    <a:bodyPr/>
                    <a:lstStyle/>
                    <a:p>
                      <a:endParaRPr lang="es-EC"/>
                    </a:p>
                  </a:txBody>
                  <a:tcPr/>
                </a:tc>
                <a:tc hMerge="1" vMerge="1">
                  <a:txBody>
                    <a:bodyPr/>
                    <a:lstStyle/>
                    <a:p>
                      <a:endParaRPr lang="es-EC"/>
                    </a:p>
                  </a:txBody>
                  <a:tcPr/>
                </a:tc>
                <a:tc>
                  <a:txBody>
                    <a:bodyPr/>
                    <a:lstStyle/>
                    <a:p>
                      <a:pPr marR="38100" algn="ctr">
                        <a:lnSpc>
                          <a:spcPct val="107000"/>
                        </a:lnSpc>
                        <a:spcAft>
                          <a:spcPts val="0"/>
                        </a:spcAft>
                      </a:pPr>
                      <a:r>
                        <a:rPr lang="es-EC" sz="900">
                          <a:effectLst/>
                        </a:rPr>
                        <a:t>menor 500.000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dirty="0">
                          <a:effectLst/>
                        </a:rPr>
                        <a:t>1'000.000 a 3'000.000</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mayor a 3'000.000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180975">
                <a:tc rowSpan="3">
                  <a:txBody>
                    <a:bodyPr/>
                    <a:lstStyle/>
                    <a:p>
                      <a:pPr marR="38100">
                        <a:lnSpc>
                          <a:spcPct val="107000"/>
                        </a:lnSpc>
                        <a:spcAft>
                          <a:spcPts val="0"/>
                        </a:spcAft>
                      </a:pPr>
                      <a:r>
                        <a:rPr lang="es-EC" sz="900">
                          <a:effectLst/>
                        </a:rPr>
                        <a:t>¿Cuáles son los motivos para la valoración de activos de su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nSpc>
                          <a:spcPct val="107000"/>
                        </a:lnSpc>
                        <a:spcAft>
                          <a:spcPts val="0"/>
                        </a:spcAft>
                      </a:pPr>
                      <a:r>
                        <a:rPr lang="es-EC" sz="900">
                          <a:effectLst/>
                        </a:rPr>
                        <a:t>Venta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7010">
                <a:tc vMerge="1">
                  <a:txBody>
                    <a:bodyPr/>
                    <a:lstStyle/>
                    <a:p>
                      <a:endParaRPr lang="es-EC"/>
                    </a:p>
                  </a:txBody>
                  <a:tcPr/>
                </a:tc>
                <a:tc>
                  <a:txBody>
                    <a:bodyPr/>
                    <a:lstStyle/>
                    <a:p>
                      <a:pPr marR="38100">
                        <a:lnSpc>
                          <a:spcPct val="107000"/>
                        </a:lnSpc>
                        <a:spcAft>
                          <a:spcPts val="0"/>
                        </a:spcAft>
                      </a:pPr>
                      <a:r>
                        <a:rPr lang="es-EC" sz="900">
                          <a:effectLst/>
                        </a:rPr>
                        <a:t>Fusión o absorción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570230">
                <a:tc vMerge="1">
                  <a:txBody>
                    <a:bodyPr/>
                    <a:lstStyle/>
                    <a:p>
                      <a:endParaRPr lang="es-EC"/>
                    </a:p>
                  </a:txBody>
                  <a:tcPr/>
                </a:tc>
                <a:tc>
                  <a:txBody>
                    <a:bodyPr/>
                    <a:lstStyle/>
                    <a:p>
                      <a:pPr marR="38100">
                        <a:lnSpc>
                          <a:spcPct val="107000"/>
                        </a:lnSpc>
                        <a:spcAft>
                          <a:spcPts val="0"/>
                        </a:spcAft>
                      </a:pPr>
                      <a:r>
                        <a:rPr lang="es-EC" sz="900">
                          <a:effectLst/>
                        </a:rPr>
                        <a:t>Intereses de los socios en conocer el valor de la empresa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0975">
                <a:tc gridSpan="2">
                  <a:txBody>
                    <a:bodyPr/>
                    <a:lstStyle/>
                    <a:p>
                      <a:pPr marR="38100">
                        <a:lnSpc>
                          <a:spcPct val="107000"/>
                        </a:lnSpc>
                        <a:spcAft>
                          <a:spcPts val="0"/>
                        </a:spcAft>
                      </a:pPr>
                      <a:r>
                        <a:rPr lang="es-EC" sz="900">
                          <a:effectLst/>
                        </a:rPr>
                        <a:t>Total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5868144" y="1340768"/>
            <a:ext cx="3105150" cy="3240360"/>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241844000"/>
              </p:ext>
            </p:extLst>
          </p:nvPr>
        </p:nvGraphicFramePr>
        <p:xfrm>
          <a:off x="1475656" y="4077072"/>
          <a:ext cx="3809999" cy="1674180"/>
        </p:xfrm>
        <a:graphic>
          <a:graphicData uri="http://schemas.openxmlformats.org/drawingml/2006/table">
            <a:tbl>
              <a:tblPr>
                <a:tableStyleId>{5C22544A-7EE6-4342-B048-85BDC9FD1C3A}</a:tableStyleId>
              </a:tblPr>
              <a:tblGrid>
                <a:gridCol w="1562767"/>
                <a:gridCol w="654595"/>
                <a:gridCol w="654595"/>
                <a:gridCol w="938042"/>
              </a:tblGrid>
              <a:tr h="0">
                <a:tc gridSpan="4">
                  <a:txBody>
                    <a:bodyPr/>
                    <a:lstStyle/>
                    <a:p>
                      <a:pPr marR="38100" algn="ctr">
                        <a:lnSpc>
                          <a:spcPct val="107000"/>
                        </a:lnSpc>
                        <a:spcAft>
                          <a:spcPts val="0"/>
                        </a:spcAft>
                      </a:pPr>
                      <a:r>
                        <a:rPr lang="es-EC" sz="900">
                          <a:effectLst/>
                        </a:rPr>
                        <a:t>Pruebas de chi-cuadrado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Valor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gl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R="38100" algn="ctr">
                        <a:lnSpc>
                          <a:spcPct val="107000"/>
                        </a:lnSpc>
                        <a:spcAft>
                          <a:spcPts val="0"/>
                        </a:spcAft>
                      </a:pPr>
                      <a:r>
                        <a:rPr lang="es-EC" sz="900">
                          <a:effectLst/>
                        </a:rPr>
                        <a:t>Significación asintótica (bilateral)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0">
                <a:tc>
                  <a:txBody>
                    <a:bodyPr/>
                    <a:lstStyle/>
                    <a:p>
                      <a:pPr marR="38100">
                        <a:lnSpc>
                          <a:spcPct val="107000"/>
                        </a:lnSpc>
                        <a:spcAft>
                          <a:spcPts val="0"/>
                        </a:spcAft>
                      </a:pPr>
                      <a:r>
                        <a:rPr lang="es-EC" sz="900">
                          <a:effectLst/>
                        </a:rPr>
                        <a:t>Chi-cuadrado de Pearson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6,667</a:t>
                      </a:r>
                      <a:r>
                        <a:rPr lang="es-EC" sz="900" baseline="30000">
                          <a:effectLst/>
                        </a:rPr>
                        <a:t>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,155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a:txBody>
                    <a:bodyPr/>
                    <a:lstStyle/>
                    <a:p>
                      <a:pPr marR="38100">
                        <a:lnSpc>
                          <a:spcPct val="107000"/>
                        </a:lnSpc>
                        <a:spcAft>
                          <a:spcPts val="0"/>
                        </a:spcAft>
                      </a:pPr>
                      <a:r>
                        <a:rPr lang="es-EC" sz="900">
                          <a:effectLst/>
                        </a:rPr>
                        <a:t>Razón de verosimilitud</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6,730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,151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a:txBody>
                    <a:bodyPr/>
                    <a:lstStyle/>
                    <a:p>
                      <a:pPr marR="38100">
                        <a:lnSpc>
                          <a:spcPct val="107000"/>
                        </a:lnSpc>
                        <a:spcAft>
                          <a:spcPts val="0"/>
                        </a:spcAft>
                      </a:pPr>
                      <a:r>
                        <a:rPr lang="es-EC" sz="900">
                          <a:effectLst/>
                        </a:rPr>
                        <a:t>Asociación lineal por lineal</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1,607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R="38100" algn="r">
                        <a:lnSpc>
                          <a:spcPct val="107000"/>
                        </a:lnSpc>
                        <a:spcAft>
                          <a:spcPts val="0"/>
                        </a:spcAft>
                      </a:pPr>
                      <a:r>
                        <a:rPr lang="es-EC" sz="900">
                          <a:effectLst/>
                        </a:rPr>
                        <a:t>,205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a:txBody>
                    <a:bodyPr/>
                    <a:lstStyle/>
                    <a:p>
                      <a:pPr marR="38100">
                        <a:lnSpc>
                          <a:spcPct val="107000"/>
                        </a:lnSpc>
                        <a:spcAft>
                          <a:spcPts val="0"/>
                        </a:spcAft>
                      </a:pPr>
                      <a:r>
                        <a:rPr lang="es-EC" sz="900">
                          <a:effectLst/>
                        </a:rPr>
                        <a:t>N de casos válidos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38100" algn="r">
                        <a:lnSpc>
                          <a:spcPct val="107000"/>
                        </a:lnSpc>
                        <a:spcAft>
                          <a:spcPts val="0"/>
                        </a:spcAft>
                      </a:pPr>
                      <a:r>
                        <a:rPr lang="es-EC" sz="9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gridSpan="4">
                  <a:txBody>
                    <a:bodyPr/>
                    <a:lstStyle/>
                    <a:p>
                      <a:pPr marR="38100">
                        <a:lnSpc>
                          <a:spcPct val="107000"/>
                        </a:lnSpc>
                        <a:spcAft>
                          <a:spcPts val="0"/>
                        </a:spcAft>
                      </a:pPr>
                      <a:r>
                        <a:rPr lang="es-EC" sz="900" dirty="0">
                          <a:effectLst/>
                        </a:rPr>
                        <a:t>a. 9 casillas (100,0%) han esperado un recuento menor que 5. El recuento mínimo esperado es ,20.</a:t>
                      </a:r>
                      <a:endParaRPr lang="es-EC" sz="1100" dirty="0">
                        <a:effectLst/>
                      </a:endParaRPr>
                    </a:p>
                    <a:p>
                      <a:pPr marL="457200" algn="just">
                        <a:lnSpc>
                          <a:spcPct val="115000"/>
                        </a:lnSpc>
                        <a:spcAft>
                          <a:spcPts val="0"/>
                        </a:spcAft>
                      </a:pPr>
                      <a:r>
                        <a:rPr lang="es-EC" sz="900" dirty="0">
                          <a:effectLst/>
                        </a:rPr>
                        <a:t> </a:t>
                      </a:r>
                      <a:endParaRPr lang="es-EC"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4981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ln w="1905">
                  <a:solidFill>
                    <a:schemeClr val="accent5"/>
                  </a:solidFill>
                </a:ln>
                <a:solidFill>
                  <a:schemeClr val="accent5"/>
                </a:solidFill>
                <a:effectLst>
                  <a:innerShdw blurRad="69850" dist="43180" dir="5400000">
                    <a:srgbClr val="000000">
                      <a:alpha val="65000"/>
                    </a:srgbClr>
                  </a:innerShdw>
                </a:effectLst>
              </a:rPr>
              <a:t>OBJETIVOS</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5" name="Pergamino horizontal 4"/>
          <p:cNvSpPr/>
          <p:nvPr/>
        </p:nvSpPr>
        <p:spPr>
          <a:xfrm>
            <a:off x="1835696" y="2420888"/>
            <a:ext cx="5976664" cy="3312368"/>
          </a:xfrm>
          <a:prstGeom prst="horizontalScroll">
            <a:avLst/>
          </a:prstGeom>
        </p:spPr>
        <p:style>
          <a:lnRef idx="1">
            <a:schemeClr val="accent1"/>
          </a:lnRef>
          <a:fillRef idx="1002">
            <a:schemeClr val="dk2"/>
          </a:fillRef>
          <a:effectRef idx="1">
            <a:schemeClr val="accent1"/>
          </a:effectRef>
          <a:fontRef idx="minor">
            <a:schemeClr val="dk1"/>
          </a:fontRef>
        </p:style>
        <p:txBody>
          <a:bodyPr rtlCol="0" anchor="ctr"/>
          <a:lstStyle/>
          <a:p>
            <a:pPr algn="ctr"/>
            <a:r>
              <a:rPr lang="es-EC" dirty="0"/>
              <a:t>Realizar </a:t>
            </a:r>
            <a:r>
              <a:rPr lang="es-EC" dirty="0" smtClean="0"/>
              <a:t>un análisis comparativo </a:t>
            </a:r>
            <a:r>
              <a:rPr lang="es-EC" dirty="0"/>
              <a:t>de los Métodos de Valoración de empresas, para determinar que método es el más apropiado para </a:t>
            </a:r>
            <a:r>
              <a:rPr lang="es-EC" dirty="0" smtClean="0"/>
              <a:t>el sector de </a:t>
            </a:r>
            <a:r>
              <a:rPr lang="es-EC" dirty="0"/>
              <a:t>medicina preparada del </a:t>
            </a:r>
            <a:r>
              <a:rPr lang="es-EC" dirty="0" smtClean="0"/>
              <a:t>Distrito Metropolitano de Quito.</a:t>
            </a:r>
            <a:endParaRPr lang="es-EC" dirty="0"/>
          </a:p>
        </p:txBody>
      </p:sp>
      <p:sp>
        <p:nvSpPr>
          <p:cNvPr id="6" name="Title 1"/>
          <p:cNvSpPr txBox="1">
            <a:spLocks/>
          </p:cNvSpPr>
          <p:nvPr/>
        </p:nvSpPr>
        <p:spPr>
          <a:xfrm>
            <a:off x="4162" y="134076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dirty="0">
                <a:solidFill>
                  <a:schemeClr val="tx1"/>
                </a:solidFill>
                <a:effectLst>
                  <a:outerShdw blurRad="38100" dist="38100" dir="2700000" algn="tl">
                    <a:srgbClr val="000000">
                      <a:alpha val="43137"/>
                    </a:srgbClr>
                  </a:outerShdw>
                </a:effectLst>
              </a:rPr>
              <a:t>Objetivo General</a:t>
            </a:r>
          </a:p>
        </p:txBody>
      </p:sp>
    </p:spTree>
    <p:extLst>
      <p:ext uri="{BB962C8B-B14F-4D97-AF65-F5344CB8AC3E}">
        <p14:creationId xmlns:p14="http://schemas.microsoft.com/office/powerpoint/2010/main" val="375125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V: </a:t>
            </a:r>
          </a:p>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CONCLUSIONES Y RECOMENDACIONES</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5214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87634665"/>
              </p:ext>
            </p:extLst>
          </p:nvPr>
        </p:nvGraphicFramePr>
        <p:xfrm>
          <a:off x="179512" y="692696"/>
          <a:ext cx="871296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CuadroTexto"/>
          <p:cNvSpPr txBox="1"/>
          <p:nvPr/>
        </p:nvSpPr>
        <p:spPr>
          <a:xfrm>
            <a:off x="6372200" y="171745"/>
            <a:ext cx="2412268" cy="369332"/>
          </a:xfrm>
          <a:prstGeom prst="rect">
            <a:avLst/>
          </a:prstGeom>
          <a:noFill/>
        </p:spPr>
        <p:txBody>
          <a:bodyPr wrap="square" rtlCol="0">
            <a:spAutoFit/>
          </a:bodyPr>
          <a:lstStyle/>
          <a:p>
            <a:r>
              <a:rPr lang="es-EC"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CONCLUSIONES</a:t>
            </a:r>
            <a:endParaRPr lang="es-EC"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47377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67952813"/>
              </p:ext>
            </p:extLst>
          </p:nvPr>
        </p:nvGraphicFramePr>
        <p:xfrm>
          <a:off x="179512"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6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79791432"/>
              </p:ext>
            </p:extLst>
          </p:nvPr>
        </p:nvGraphicFramePr>
        <p:xfrm>
          <a:off x="179512" y="836712"/>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8321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111396169"/>
              </p:ext>
            </p:extLst>
          </p:nvPr>
        </p:nvGraphicFramePr>
        <p:xfrm>
          <a:off x="467544" y="692696"/>
          <a:ext cx="835292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18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noGrp="1"/>
          </p:cNvSpPr>
          <p:nvPr>
            <p:ph type="title"/>
          </p:nvPr>
        </p:nvSpPr>
        <p:spPr>
          <a:xfrm>
            <a:off x="4283968" y="116632"/>
            <a:ext cx="4690864" cy="584775"/>
          </a:xfrm>
          <a:prstGeom prst="rect">
            <a:avLst/>
          </a:prstGeom>
          <a:noFill/>
        </p:spPr>
        <p:txBody>
          <a:bodyPr wrap="square" rtlCol="0">
            <a:spAutoFit/>
          </a:bodyPr>
          <a:lstStyle/>
          <a:p>
            <a:r>
              <a:rPr lang="es-EC" cap="all" dirty="0" smtClean="0">
                <a:ln w="9000" cmpd="sng">
                  <a:solidFill>
                    <a:schemeClr val="accent5"/>
                  </a:solidFill>
                  <a:prstDash val="solid"/>
                </a:ln>
                <a:solidFill>
                  <a:schemeClr val="accent5"/>
                </a:solidFill>
                <a:effectLst>
                  <a:reflection blurRad="12700" stA="28000" endPos="45000" dist="1000" dir="5400000" sy="-100000" algn="bl" rotWithShape="0"/>
                </a:effectLst>
              </a:rPr>
              <a:t>RECOMENDACIO</a:t>
            </a:r>
            <a:r>
              <a:rPr lang="es-EC"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NES</a:t>
            </a:r>
            <a:endParaRPr lang="es-EC"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graphicFrame>
        <p:nvGraphicFramePr>
          <p:cNvPr id="4" name="3 Diagrama"/>
          <p:cNvGraphicFramePr/>
          <p:nvPr>
            <p:extLst>
              <p:ext uri="{D42A27DB-BD31-4B8C-83A1-F6EECF244321}">
                <p14:modId xmlns:p14="http://schemas.microsoft.com/office/powerpoint/2010/main" val="859864511"/>
              </p:ext>
            </p:extLst>
          </p:nvPr>
        </p:nvGraphicFramePr>
        <p:xfrm>
          <a:off x="395536" y="692696"/>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74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Gracias por su atención</a:t>
            </a:r>
            <a:endPar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9107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772" y="548680"/>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dirty="0">
                <a:solidFill>
                  <a:schemeClr val="tx1"/>
                </a:solidFill>
              </a:rPr>
              <a:t>Objetivos Específicos</a:t>
            </a:r>
          </a:p>
        </p:txBody>
      </p:sp>
      <p:graphicFrame>
        <p:nvGraphicFramePr>
          <p:cNvPr id="5" name="Diagram 4"/>
          <p:cNvGraphicFramePr/>
          <p:nvPr>
            <p:extLst>
              <p:ext uri="{D42A27DB-BD31-4B8C-83A1-F6EECF244321}">
                <p14:modId xmlns:p14="http://schemas.microsoft.com/office/powerpoint/2010/main" val="3581851181"/>
              </p:ext>
            </p:extLst>
          </p:nvPr>
        </p:nvGraphicFramePr>
        <p:xfrm>
          <a:off x="46659" y="1124744"/>
          <a:ext cx="8845821"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40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s-EC" sz="2600" b="1" cap="all" dirty="0" smtClean="0">
                <a:ln w="9000" cmpd="sng">
                  <a:solidFill>
                    <a:schemeClr val="accent5"/>
                  </a:solidFill>
                  <a:prstDash val="solid"/>
                </a:ln>
                <a:solidFill>
                  <a:schemeClr val="accent5"/>
                </a:solidFill>
                <a:effectLst>
                  <a:reflection blurRad="12700" stA="28000" endPos="45000" dist="1000" dir="5400000" sy="-100000" algn="bl" rotWithShape="0"/>
                </a:effectLst>
              </a:rPr>
              <a:t>CAPÍTULO I: </a:t>
            </a:r>
          </a:p>
          <a:p>
            <a:r>
              <a:rPr lang="es-EC" sz="2600" b="1" cap="all" dirty="0">
                <a:ln w="9000" cmpd="sng">
                  <a:solidFill>
                    <a:schemeClr val="accent5"/>
                  </a:solidFill>
                  <a:prstDash val="solid"/>
                </a:ln>
                <a:solidFill>
                  <a:schemeClr val="accent5"/>
                </a:solidFill>
                <a:effectLst>
                  <a:reflection blurRad="12700" stA="28000" endPos="45000" dist="1000" dir="5400000" sy="-100000" algn="bl" rotWithShape="0"/>
                </a:effectLst>
              </a:rPr>
              <a:t>MARCO TEÓRICO</a:t>
            </a:r>
          </a:p>
        </p:txBody>
      </p:sp>
    </p:spTree>
    <p:extLst>
      <p:ext uri="{BB962C8B-B14F-4D97-AF65-F5344CB8AC3E}">
        <p14:creationId xmlns:p14="http://schemas.microsoft.com/office/powerpoint/2010/main" val="419747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92146891"/>
              </p:ext>
            </p:extLst>
          </p:nvPr>
        </p:nvGraphicFramePr>
        <p:xfrm>
          <a:off x="179512" y="1129308"/>
          <a:ext cx="8856984" cy="48199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457200" y="557808"/>
            <a:ext cx="8229600" cy="114300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chemeClr val="accent5"/>
                  </a:solidFill>
                </a:ln>
                <a:solidFill>
                  <a:schemeClr val="accent5"/>
                </a:solidFill>
                <a:effectLst>
                  <a:innerShdw blurRad="69850" dist="43180" dir="5400000">
                    <a:srgbClr val="000000">
                      <a:alpha val="65000"/>
                    </a:srgbClr>
                  </a:innerShdw>
                </a:effectLst>
              </a:rPr>
              <a:t>VALORACIÓN DE EMPRESAS </a:t>
            </a:r>
            <a:endParaRPr lang="es-EC" i="0" kern="0" dirty="0">
              <a:ln w="1905">
                <a:solidFill>
                  <a:schemeClr val="accent5"/>
                </a:solidFill>
              </a:ln>
              <a:solidFill>
                <a:schemeClr val="accent5"/>
              </a:solidFill>
              <a:effectLst>
                <a:innerShdw blurRad="69850" dist="43180" dir="5400000">
                  <a:srgbClr val="000000">
                    <a:alpha val="65000"/>
                  </a:srgbClr>
                </a:innerShdw>
              </a:effectLst>
            </a:endParaRPr>
          </a:p>
        </p:txBody>
      </p:sp>
      <p:sp>
        <p:nvSpPr>
          <p:cNvPr id="2" name="1 CuadroTexto"/>
          <p:cNvSpPr txBox="1"/>
          <p:nvPr/>
        </p:nvSpPr>
        <p:spPr>
          <a:xfrm>
            <a:off x="3635896" y="3429000"/>
            <a:ext cx="4320480" cy="1477328"/>
          </a:xfrm>
          <a:prstGeom prst="rect">
            <a:avLst/>
          </a:prstGeom>
          <a:noFill/>
        </p:spPr>
        <p:txBody>
          <a:bodyPr wrap="square" rtlCol="0">
            <a:spAutoFit/>
          </a:bodyPr>
          <a:lstStyle/>
          <a:p>
            <a:pPr algn="just"/>
            <a:r>
              <a:rPr lang="es-EC" dirty="0" smtClean="0"/>
              <a:t>Cuantifica los elementos que constituyen el patrimonio de la empresa, su actividad, su potencialidad o cualquier otra característica que puede valor</a:t>
            </a:r>
            <a:endParaRPr lang="es-EC" dirty="0"/>
          </a:p>
        </p:txBody>
      </p:sp>
    </p:spTree>
    <p:extLst>
      <p:ext uri="{BB962C8B-B14F-4D97-AF65-F5344CB8AC3E}">
        <p14:creationId xmlns:p14="http://schemas.microsoft.com/office/powerpoint/2010/main" val="358297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i="0" dirty="0">
                <a:ln w="1905">
                  <a:solidFill>
                    <a:schemeClr val="accent5"/>
                  </a:solidFill>
                </a:ln>
                <a:solidFill>
                  <a:schemeClr val="accent5"/>
                </a:solidFill>
                <a:effectLst>
                  <a:innerShdw blurRad="69850" dist="43180" dir="5400000">
                    <a:srgbClr val="000000">
                      <a:alpha val="65000"/>
                    </a:srgbClr>
                  </a:innerShdw>
                </a:effectLst>
              </a:rPr>
              <a:t>MÉTODOS DE VALORACIÓN</a:t>
            </a:r>
          </a:p>
        </p:txBody>
      </p:sp>
      <p:graphicFrame>
        <p:nvGraphicFramePr>
          <p:cNvPr id="3" name="2 Diagrama"/>
          <p:cNvGraphicFramePr/>
          <p:nvPr>
            <p:extLst>
              <p:ext uri="{D42A27DB-BD31-4B8C-83A1-F6EECF244321}">
                <p14:modId xmlns:p14="http://schemas.microsoft.com/office/powerpoint/2010/main" val="421545763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3596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C" sz="2400" i="0" dirty="0">
                <a:ln w="1905">
                  <a:solidFill>
                    <a:schemeClr val="accent5"/>
                  </a:solidFill>
                </a:ln>
                <a:solidFill>
                  <a:schemeClr val="accent5"/>
                </a:solidFill>
                <a:effectLst>
                  <a:innerShdw blurRad="69850" dist="43180" dir="5400000">
                    <a:srgbClr val="000000">
                      <a:alpha val="65000"/>
                    </a:srgbClr>
                  </a:innerShdw>
                </a:effectLst>
              </a:rPr>
              <a:t>MÉTODOS DE </a:t>
            </a:r>
            <a:r>
              <a:rPr lang="es-EC" sz="2400" i="0" dirty="0" smtClean="0">
                <a:ln w="1905">
                  <a:solidFill>
                    <a:schemeClr val="accent5"/>
                  </a:solidFill>
                </a:ln>
                <a:solidFill>
                  <a:schemeClr val="accent5"/>
                </a:solidFill>
                <a:effectLst>
                  <a:innerShdw blurRad="69850" dist="43180" dir="5400000">
                    <a:srgbClr val="000000">
                      <a:alpha val="65000"/>
                    </a:srgbClr>
                  </a:innerShdw>
                </a:effectLst>
              </a:rPr>
              <a:t>VALORACIÓN ESTÁTICOS</a:t>
            </a:r>
            <a:endParaRPr lang="es-EC" sz="2400" dirty="0"/>
          </a:p>
        </p:txBody>
      </p:sp>
      <p:graphicFrame>
        <p:nvGraphicFramePr>
          <p:cNvPr id="3" name="2 Diagrama"/>
          <p:cNvGraphicFramePr/>
          <p:nvPr>
            <p:extLst>
              <p:ext uri="{D42A27DB-BD31-4B8C-83A1-F6EECF244321}">
                <p14:modId xmlns:p14="http://schemas.microsoft.com/office/powerpoint/2010/main" val="3928507383"/>
              </p:ext>
            </p:extLst>
          </p:nvPr>
        </p:nvGraphicFramePr>
        <p:xfrm>
          <a:off x="539552" y="764704"/>
          <a:ext cx="828092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099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pPr algn="l"/>
            <a:r>
              <a:rPr lang="es-EC" sz="2800" i="0" dirty="0">
                <a:ln w="1905">
                  <a:solidFill>
                    <a:schemeClr val="accent5"/>
                  </a:solidFill>
                </a:ln>
                <a:solidFill>
                  <a:schemeClr val="accent5"/>
                </a:solidFill>
                <a:effectLst>
                  <a:innerShdw blurRad="69850" dist="43180" dir="5400000">
                    <a:srgbClr val="000000">
                      <a:alpha val="65000"/>
                    </a:srgbClr>
                  </a:innerShdw>
                </a:effectLst>
              </a:rPr>
              <a:t>MÉTODOS DE VALORACIÓN </a:t>
            </a:r>
            <a:r>
              <a:rPr lang="es-EC" sz="2800" i="0" dirty="0" smtClean="0">
                <a:ln w="1905">
                  <a:solidFill>
                    <a:schemeClr val="accent5"/>
                  </a:solidFill>
                </a:ln>
                <a:solidFill>
                  <a:schemeClr val="accent5"/>
                </a:solidFill>
                <a:effectLst>
                  <a:innerShdw blurRad="69850" dist="43180" dir="5400000">
                    <a:srgbClr val="000000">
                      <a:alpha val="65000"/>
                    </a:srgbClr>
                  </a:innerShdw>
                </a:effectLst>
              </a:rPr>
              <a:t>DINÁMICOS</a:t>
            </a:r>
            <a:endParaRPr lang="es-EC" sz="2800" dirty="0"/>
          </a:p>
        </p:txBody>
      </p:sp>
      <p:graphicFrame>
        <p:nvGraphicFramePr>
          <p:cNvPr id="3" name="2 Diagrama"/>
          <p:cNvGraphicFramePr/>
          <p:nvPr>
            <p:extLst>
              <p:ext uri="{D42A27DB-BD31-4B8C-83A1-F6EECF244321}">
                <p14:modId xmlns:p14="http://schemas.microsoft.com/office/powerpoint/2010/main" val="190143411"/>
              </p:ext>
            </p:extLst>
          </p:nvPr>
        </p:nvGraphicFramePr>
        <p:xfrm>
          <a:off x="155576" y="764704"/>
          <a:ext cx="85928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Resultado de imagen para mercado marke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4581128"/>
            <a:ext cx="1704189" cy="12781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Resultado de imagen para INVERS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5576" y="-1371600"/>
            <a:ext cx="1930756" cy="9121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INVERSI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5301208"/>
            <a:ext cx="1820088" cy="8598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93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3503</TotalTime>
  <Words>2733</Words>
  <Application>Microsoft Office PowerPoint</Application>
  <PresentationFormat>Presentación en pantalla (4:3)</PresentationFormat>
  <Paragraphs>514</Paragraphs>
  <Slides>36</Slides>
  <Notes>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2" baseType="lpstr">
      <vt:lpstr>Arial</vt:lpstr>
      <vt:lpstr>Calibri</vt:lpstr>
      <vt:lpstr>Cambria</vt:lpstr>
      <vt:lpstr>Times New Roman</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MÉTODOS DE VALORACIÓN</vt:lpstr>
      <vt:lpstr>MÉTODOS DE VALORACIÓN ESTÁTICOS</vt:lpstr>
      <vt:lpstr>MÉTODOS DE VALORACIÓN DINÁMICOS</vt:lpstr>
      <vt:lpstr>MÉTODOS DE VALORACIÓN MIXTOS</vt:lpstr>
      <vt:lpstr>Presentación de PowerPoint</vt:lpstr>
      <vt:lpstr>MATRIZ COMPARATIVA DE MÉTODOS DE VALORACIÓN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entrevista</vt:lpstr>
      <vt:lpstr>muestra</vt:lpstr>
      <vt:lpstr>cuestionario</vt:lpstr>
      <vt:lpstr>Análisis UNIVARIADO</vt:lpstr>
      <vt:lpstr>Presentación de PowerPoint</vt:lpstr>
      <vt:lpstr>Presentación de PowerPoint</vt:lpstr>
      <vt:lpstr>Análisis bivariado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RECOMENDACIONES</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ricardo delgado</cp:lastModifiedBy>
  <cp:revision>218</cp:revision>
  <dcterms:created xsi:type="dcterms:W3CDTF">2013-04-13T15:30:01Z</dcterms:created>
  <dcterms:modified xsi:type="dcterms:W3CDTF">2017-03-08T16:16:19Z</dcterms:modified>
</cp:coreProperties>
</file>