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4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5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6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7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2.xml" ContentType="application/vnd.openxmlformats-officedocument.presentationml.notesSlide+xml"/>
  <Override PartName="/ppt/diagrams/data18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3.xml" ContentType="application/vnd.openxmlformats-officedocument.presentationml.notesSlide+xml"/>
  <Override PartName="/ppt/diagrams/data20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22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23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11.xml" ContentType="application/vnd.openxmlformats-officedocument.drawingml.diagramData+xml"/>
  <Override PartName="/ppt/diagrams/data170.xml" ContentType="application/vnd.openxmlformats-officedocument.drawingml.diagramData+xml"/>
  <Override PartName="/ppt/diagrams/data19.xml" ContentType="application/vnd.openxmlformats-officedocument.drawingml.diagramData+xml"/>
  <Override PartName="/ppt/diagrams/data21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9">
  <p:sldMasterIdLst>
    <p:sldMasterId id="2147483648" r:id="rId1"/>
    <p:sldMasterId id="2147483661" r:id="rId2"/>
  </p:sldMasterIdLst>
  <p:notesMasterIdLst>
    <p:notesMasterId r:id="rId43"/>
  </p:notesMasterIdLst>
  <p:handoutMasterIdLst>
    <p:handoutMasterId r:id="rId44"/>
  </p:handoutMasterIdLst>
  <p:sldIdLst>
    <p:sldId id="322" r:id="rId3"/>
    <p:sldId id="409" r:id="rId4"/>
    <p:sldId id="349" r:id="rId5"/>
    <p:sldId id="410" r:id="rId6"/>
    <p:sldId id="361" r:id="rId7"/>
    <p:sldId id="375" r:id="rId8"/>
    <p:sldId id="418" r:id="rId9"/>
    <p:sldId id="324" r:id="rId10"/>
    <p:sldId id="403" r:id="rId11"/>
    <p:sldId id="397" r:id="rId12"/>
    <p:sldId id="272" r:id="rId13"/>
    <p:sldId id="299" r:id="rId14"/>
    <p:sldId id="352" r:id="rId15"/>
    <p:sldId id="358" r:id="rId16"/>
    <p:sldId id="301" r:id="rId17"/>
    <p:sldId id="362" r:id="rId18"/>
    <p:sldId id="419" r:id="rId19"/>
    <p:sldId id="385" r:id="rId20"/>
    <p:sldId id="422" r:id="rId21"/>
    <p:sldId id="366" r:id="rId22"/>
    <p:sldId id="412" r:id="rId23"/>
    <p:sldId id="413" r:id="rId24"/>
    <p:sldId id="414" r:id="rId25"/>
    <p:sldId id="396" r:id="rId26"/>
    <p:sldId id="368" r:id="rId27"/>
    <p:sldId id="357" r:id="rId28"/>
    <p:sldId id="411" r:id="rId29"/>
    <p:sldId id="421" r:id="rId30"/>
    <p:sldId id="384" r:id="rId31"/>
    <p:sldId id="389" r:id="rId32"/>
    <p:sldId id="420" r:id="rId33"/>
    <p:sldId id="415" r:id="rId34"/>
    <p:sldId id="416" r:id="rId35"/>
    <p:sldId id="417" r:id="rId36"/>
    <p:sldId id="370" r:id="rId37"/>
    <p:sldId id="408" r:id="rId38"/>
    <p:sldId id="405" r:id="rId39"/>
    <p:sldId id="407" r:id="rId40"/>
    <p:sldId id="399" r:id="rId41"/>
    <p:sldId id="372" r:id="rId42"/>
  </p:sldIdLst>
  <p:sldSz cx="12192000" cy="6858000"/>
  <p:notesSz cx="10020300" cy="6888163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eth" initials="L" lastIdx="1" clrIdx="0">
    <p:extLst>
      <p:ext uri="{19B8F6BF-5375-455C-9EA6-DF929625EA0E}">
        <p15:presenceInfo xmlns:p15="http://schemas.microsoft.com/office/powerpoint/2012/main" userId="Lize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933"/>
    <a:srgbClr val="3399FF"/>
    <a:srgbClr val="9966FF"/>
    <a:srgbClr val="FF66CC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9" autoAdjust="0"/>
    <p:restoredTop sz="83303" autoAdjust="0"/>
  </p:normalViewPr>
  <p:slideViewPr>
    <p:cSldViewPr snapToGrid="0">
      <p:cViewPr varScale="1">
        <p:scale>
          <a:sx n="58" d="100"/>
          <a:sy n="58" d="100"/>
        </p:scale>
        <p:origin x="9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350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diagrams/_rels/data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0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50.png"/><Relationship Id="rId4" Type="http://schemas.openxmlformats.org/officeDocument/2006/relationships/image" Target="../media/image56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10.png"/><Relationship Id="rId1" Type="http://schemas.openxmlformats.org/officeDocument/2006/relationships/image" Target="../media/image600.png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image" Target="../media/image56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DBFECD-8745-4F03-B2AE-1085BD0A354F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8D92F9A8-F679-419B-A539-9AE667CFB0C0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ea typeface="Calibri" panose="020F0502020204030204" pitchFamily="34" charset="0"/>
            </a:rPr>
            <a:t>Caducifolio </a:t>
          </a:r>
          <a:endParaRPr lang="es-ES" sz="1800" dirty="0"/>
        </a:p>
      </dgm:t>
    </dgm:pt>
    <dgm:pt modelId="{A3119394-020D-49C4-A726-912DEC0E92B7}" type="parTrans" cxnId="{CA78A9E9-71D1-46A3-B347-6565A47E6A4A}">
      <dgm:prSet/>
      <dgm:spPr/>
      <dgm:t>
        <a:bodyPr/>
        <a:lstStyle/>
        <a:p>
          <a:endParaRPr lang="es-ES" sz="1600"/>
        </a:p>
      </dgm:t>
    </dgm:pt>
    <dgm:pt modelId="{1FB981A4-3A77-4F96-844B-3AEE119738CE}" type="sibTrans" cxnId="{CA78A9E9-71D1-46A3-B347-6565A47E6A4A}">
      <dgm:prSet/>
      <dgm:spPr/>
      <dgm:t>
        <a:bodyPr/>
        <a:lstStyle/>
        <a:p>
          <a:endParaRPr lang="es-ES" sz="1600"/>
        </a:p>
      </dgm:t>
    </dgm:pt>
    <dgm:pt modelId="{841649B4-9830-4FB8-BA01-9F4D00AD2683}">
      <dgm:prSet phldrT="[Texto]" custT="1"/>
      <dgm:spPr/>
      <dgm:t>
        <a:bodyPr/>
        <a:lstStyle/>
        <a:p>
          <a:r>
            <a:rPr lang="es-ES" sz="1800" dirty="0" smtClean="0">
              <a:latin typeface="Times New Roman" panose="02020603050405020304" pitchFamily="18" charset="0"/>
              <a:ea typeface="Calibri" panose="020F0502020204030204" pitchFamily="34" charset="0"/>
            </a:rPr>
            <a:t>Diploide</a:t>
          </a:r>
          <a:r>
            <a:rPr lang="es-ES" sz="1600" dirty="0" smtClean="0"/>
            <a:t> </a:t>
          </a:r>
          <a:endParaRPr lang="es-ES" sz="1600" dirty="0"/>
        </a:p>
      </dgm:t>
    </dgm:pt>
    <dgm:pt modelId="{3D18BF3B-D63B-466F-9BBD-EFCE95D8BC68}" type="parTrans" cxnId="{EE134E5C-E116-4539-AA66-DDEB20DA0319}">
      <dgm:prSet/>
      <dgm:spPr/>
      <dgm:t>
        <a:bodyPr/>
        <a:lstStyle/>
        <a:p>
          <a:endParaRPr lang="es-ES" sz="1600"/>
        </a:p>
      </dgm:t>
    </dgm:pt>
    <dgm:pt modelId="{DD78BDED-A448-4A67-86CB-52145253176E}" type="sibTrans" cxnId="{EE134E5C-E116-4539-AA66-DDEB20DA0319}">
      <dgm:prSet/>
      <dgm:spPr/>
      <dgm:t>
        <a:bodyPr/>
        <a:lstStyle/>
        <a:p>
          <a:endParaRPr lang="es-ES" sz="1600"/>
        </a:p>
      </dgm:t>
    </dgm:pt>
    <dgm:pt modelId="{3A059CBF-7323-48DD-8944-4285363226FC}">
      <dgm:prSet phldrT="[Texto]" custT="1"/>
      <dgm:spPr/>
      <dgm:t>
        <a:bodyPr/>
        <a:lstStyle/>
        <a:p>
          <a:r>
            <a:rPr lang="es-ES" sz="1800" dirty="0" smtClean="0">
              <a:latin typeface="Times New Roman" panose="02020603050405020304" pitchFamily="18" charset="0"/>
              <a:ea typeface="Calibri" panose="020F0502020204030204" pitchFamily="34" charset="0"/>
            </a:rPr>
            <a:t>Características morfológicas </a:t>
          </a:r>
          <a:endParaRPr lang="es-ES" sz="1800" dirty="0">
            <a:latin typeface="Times New Roman" panose="02020603050405020304" pitchFamily="18" charset="0"/>
            <a:ea typeface="Calibri" panose="020F0502020204030204" pitchFamily="34" charset="0"/>
          </a:endParaRPr>
        </a:p>
      </dgm:t>
    </dgm:pt>
    <dgm:pt modelId="{356F60B3-DF47-498A-8FFE-435A48F26EBC}" type="parTrans" cxnId="{3CE8263C-94B2-48B8-899D-806488FBE44B}">
      <dgm:prSet/>
      <dgm:spPr/>
      <dgm:t>
        <a:bodyPr/>
        <a:lstStyle/>
        <a:p>
          <a:endParaRPr lang="es-ES"/>
        </a:p>
      </dgm:t>
    </dgm:pt>
    <dgm:pt modelId="{A96078E6-A763-440B-B3FE-FBD956921B95}" type="sibTrans" cxnId="{3CE8263C-94B2-48B8-899D-806488FBE44B}">
      <dgm:prSet/>
      <dgm:spPr/>
      <dgm:t>
        <a:bodyPr/>
        <a:lstStyle/>
        <a:p>
          <a:endParaRPr lang="es-ES"/>
        </a:p>
      </dgm:t>
    </dgm:pt>
    <dgm:pt modelId="{6B92C478-4C7D-4EAE-935A-073CD80EA208}" type="pres">
      <dgm:prSet presAssocID="{07DBFECD-8745-4F03-B2AE-1085BD0A354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FBB6401-03AC-4B7D-94EB-8BD2A9C915B9}" type="pres">
      <dgm:prSet presAssocID="{8D92F9A8-F679-419B-A539-9AE667CFB0C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E927B1-DBB7-4853-80D8-16938E7B2D95}" type="pres">
      <dgm:prSet presAssocID="{1FB981A4-3A77-4F96-844B-3AEE119738CE}" presName="sibTrans" presStyleCnt="0"/>
      <dgm:spPr/>
    </dgm:pt>
    <dgm:pt modelId="{901A895C-074E-455E-BFA7-6D524C8C7ADD}" type="pres">
      <dgm:prSet presAssocID="{841649B4-9830-4FB8-BA01-9F4D00AD268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E71924-61C6-44A5-B7C7-14B683E09B72}" type="pres">
      <dgm:prSet presAssocID="{DD78BDED-A448-4A67-86CB-52145253176E}" presName="sibTrans" presStyleCnt="0"/>
      <dgm:spPr/>
    </dgm:pt>
    <dgm:pt modelId="{F76FF4EC-59BB-4A69-AAA7-68B9EA979DF1}" type="pres">
      <dgm:prSet presAssocID="{3A059CBF-7323-48DD-8944-4285363226F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EBC0F57-88B6-45DB-9C44-B43E787D8C80}" type="presOf" srcId="{07DBFECD-8745-4F03-B2AE-1085BD0A354F}" destId="{6B92C478-4C7D-4EAE-935A-073CD80EA208}" srcOrd="0" destOrd="0" presId="urn:microsoft.com/office/officeart/2005/8/layout/default"/>
    <dgm:cxn modelId="{EE134E5C-E116-4539-AA66-DDEB20DA0319}" srcId="{07DBFECD-8745-4F03-B2AE-1085BD0A354F}" destId="{841649B4-9830-4FB8-BA01-9F4D00AD2683}" srcOrd="1" destOrd="0" parTransId="{3D18BF3B-D63B-466F-9BBD-EFCE95D8BC68}" sibTransId="{DD78BDED-A448-4A67-86CB-52145253176E}"/>
    <dgm:cxn modelId="{BB31DA1B-BCEF-47C2-83CE-144827BA1390}" type="presOf" srcId="{3A059CBF-7323-48DD-8944-4285363226FC}" destId="{F76FF4EC-59BB-4A69-AAA7-68B9EA979DF1}" srcOrd="0" destOrd="0" presId="urn:microsoft.com/office/officeart/2005/8/layout/default"/>
    <dgm:cxn modelId="{D950444D-BCCA-4BC5-A01B-5F6391E2A379}" type="presOf" srcId="{841649B4-9830-4FB8-BA01-9F4D00AD2683}" destId="{901A895C-074E-455E-BFA7-6D524C8C7ADD}" srcOrd="0" destOrd="0" presId="urn:microsoft.com/office/officeart/2005/8/layout/default"/>
    <dgm:cxn modelId="{CA78A9E9-71D1-46A3-B347-6565A47E6A4A}" srcId="{07DBFECD-8745-4F03-B2AE-1085BD0A354F}" destId="{8D92F9A8-F679-419B-A539-9AE667CFB0C0}" srcOrd="0" destOrd="0" parTransId="{A3119394-020D-49C4-A726-912DEC0E92B7}" sibTransId="{1FB981A4-3A77-4F96-844B-3AEE119738CE}"/>
    <dgm:cxn modelId="{AE5BA487-D6ED-4F63-A54D-5E2A83F023EF}" type="presOf" srcId="{8D92F9A8-F679-419B-A539-9AE667CFB0C0}" destId="{4FBB6401-03AC-4B7D-94EB-8BD2A9C915B9}" srcOrd="0" destOrd="0" presId="urn:microsoft.com/office/officeart/2005/8/layout/default"/>
    <dgm:cxn modelId="{3CE8263C-94B2-48B8-899D-806488FBE44B}" srcId="{07DBFECD-8745-4F03-B2AE-1085BD0A354F}" destId="{3A059CBF-7323-48DD-8944-4285363226FC}" srcOrd="2" destOrd="0" parTransId="{356F60B3-DF47-498A-8FFE-435A48F26EBC}" sibTransId="{A96078E6-A763-440B-B3FE-FBD956921B95}"/>
    <dgm:cxn modelId="{023E550F-2F99-478B-88AE-2EB4EEC7620B}" type="presParOf" srcId="{6B92C478-4C7D-4EAE-935A-073CD80EA208}" destId="{4FBB6401-03AC-4B7D-94EB-8BD2A9C915B9}" srcOrd="0" destOrd="0" presId="urn:microsoft.com/office/officeart/2005/8/layout/default"/>
    <dgm:cxn modelId="{086A9796-DC1D-4D15-9FC8-CE7B9DDB1F43}" type="presParOf" srcId="{6B92C478-4C7D-4EAE-935A-073CD80EA208}" destId="{E3E927B1-DBB7-4853-80D8-16938E7B2D95}" srcOrd="1" destOrd="0" presId="urn:microsoft.com/office/officeart/2005/8/layout/default"/>
    <dgm:cxn modelId="{17521572-530C-4EDB-B791-33A34A9E1C79}" type="presParOf" srcId="{6B92C478-4C7D-4EAE-935A-073CD80EA208}" destId="{901A895C-074E-455E-BFA7-6D524C8C7ADD}" srcOrd="2" destOrd="0" presId="urn:microsoft.com/office/officeart/2005/8/layout/default"/>
    <dgm:cxn modelId="{6245D498-2B61-4D0C-8B19-9521995BD6CB}" type="presParOf" srcId="{6B92C478-4C7D-4EAE-935A-073CD80EA208}" destId="{35E71924-61C6-44A5-B7C7-14B683E09B72}" srcOrd="3" destOrd="0" presId="urn:microsoft.com/office/officeart/2005/8/layout/default"/>
    <dgm:cxn modelId="{B6BA9A7B-F77F-4BB3-A2B9-8D63B7793086}" type="presParOf" srcId="{6B92C478-4C7D-4EAE-935A-073CD80EA208}" destId="{F76FF4EC-59BB-4A69-AAA7-68B9EA979DF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0D5FC24-3ABB-498E-BEAD-5481E7EEDF8C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E9D38463-A497-423A-94D1-67AE3EB96CCE}">
      <dgm:prSet custT="1"/>
      <dgm:spPr/>
      <dgm:t>
        <a:bodyPr/>
        <a:lstStyle/>
        <a:p>
          <a:pPr rtl="0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 duraznos sanos 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65BAD8-9DBC-41F9-8623-DBF65D3922C1}" type="parTrans" cxnId="{CEDB94A8-2430-4F78-864F-1831DA530864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DC79C8-76BE-4C84-8754-D8C451E71D02}" type="sibTrans" cxnId="{CEDB94A8-2430-4F78-864F-1831DA530864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B0D77B-CAB4-482F-B493-DF8374203C1D}">
      <dgm:prSet custT="1"/>
      <dgm:spPr/>
      <dgm:t>
        <a:bodyPr/>
        <a:lstStyle/>
        <a:p>
          <a:pPr rtl="0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Desinfectados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D6A90A-6A73-4132-8F9F-9F68A1087DCE}" type="parTrans" cxnId="{7FFF38C0-582B-4855-9DE5-D0176EFC0360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2F0B90-E332-4982-BF12-934B89F1AB51}" type="sibTrans" cxnId="{7FFF38C0-582B-4855-9DE5-D0176EFC0360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62EB08-ED0E-4B97-91CE-553630B0B376}">
      <dgm:prSet custT="1"/>
      <dgm:spPr/>
      <dgm:t>
        <a:bodyPr/>
        <a:lstStyle/>
        <a:p>
          <a:pPr rtl="0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0.5 -1 cm de largo x 0.5-1 cm de ancho sobre el tejido sano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3DD177-DCC1-4312-A849-0FAFEBAD14FC}" type="parTrans" cxnId="{F7CB875E-E0BE-4406-956B-8F75363AFD01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2D5C88-1CA4-4623-88BD-032C9430FC66}" type="sibTrans" cxnId="{F7CB875E-E0BE-4406-956B-8F75363AFD01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20E5E910-6089-4F77-AAEE-E2947D1B3F53}">
          <dgm:prSet custT="1"/>
          <dgm:spPr/>
          <dgm:t>
            <a:bodyPr/>
            <a:lstStyle/>
            <a:p>
              <a:pPr rtl="0"/>
              <a:r>
                <a:rPr lang="es-ES" sz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Cámaras húmedas: 7 d </a:t>
              </a:r>
              <a:r>
                <a:rPr lang="es-ES" sz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con 24 h de oscuridad a 27</a:t>
              </a:r>
              <a14:m>
                <m:oMath xmlns:m="http://schemas.openxmlformats.org/officeDocument/2006/math">
                  <m:r>
                    <a:rPr lang="es-ES" sz="1400" i="1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±2 ℃</m:t>
                  </m:r>
                </m:oMath>
              </a14:m>
              <a:r>
                <a:rPr lang="es-E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s-E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20E5E910-6089-4F77-AAEE-E2947D1B3F53}">
          <dgm:prSet custT="1"/>
          <dgm:spPr/>
          <dgm:t>
            <a:bodyPr/>
            <a:lstStyle/>
            <a:p>
              <a:pPr rtl="0"/>
              <a:r>
                <a:rPr lang="es-ES" sz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Cámaras </a:t>
              </a:r>
              <a:r>
                <a:rPr lang="es-ES" sz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húmedas: 7 d </a:t>
              </a:r>
              <a:r>
                <a:rPr lang="es-ES" sz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con 24 h de oscuridad a 27</a:t>
              </a:r>
              <a:r>
                <a:rPr lang="es-ES" sz="1400" i="0">
                  <a:latin typeface="Cambria Math" panose="02040503050406030204" pitchFamily="18" charset="0"/>
                  <a:ea typeface="Cambria Math" panose="02040503050406030204" pitchFamily="18" charset="0"/>
                </a:rPr>
                <a:t>±2 ℃</a:t>
              </a:r>
              <a:r>
                <a:rPr lang="es-E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s-E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DE33CFD7-C22E-4E14-8D09-31A5AD3C9444}" type="parTrans" cxnId="{16907C66-92CE-4D5F-89FF-C279F2AE91DF}">
      <dgm:prSet/>
      <dgm:spPr/>
      <dgm:t>
        <a:bodyPr/>
        <a:lstStyle/>
        <a:p>
          <a:endParaRPr lang="es-ES"/>
        </a:p>
      </dgm:t>
    </dgm:pt>
    <dgm:pt modelId="{B63AF696-DD2B-4272-B009-DA3E395DBF44}" type="sibTrans" cxnId="{16907C66-92CE-4D5F-89FF-C279F2AE91DF}">
      <dgm:prSet/>
      <dgm:spPr/>
      <dgm:t>
        <a:bodyPr/>
        <a:lstStyle/>
        <a:p>
          <a:endParaRPr lang="es-ES"/>
        </a:p>
      </dgm:t>
    </dgm:pt>
    <dgm:pt modelId="{57255516-E093-43BF-B276-98EF8F7068B1}" type="pres">
      <dgm:prSet presAssocID="{00D5FC24-3ABB-498E-BEAD-5481E7EEDF8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25B2FC2-F177-47C3-ADCE-145B848275B9}" type="pres">
      <dgm:prSet presAssocID="{E9D38463-A497-423A-94D1-67AE3EB96CCE}" presName="composite" presStyleCnt="0"/>
      <dgm:spPr/>
      <dgm:t>
        <a:bodyPr/>
        <a:lstStyle/>
        <a:p>
          <a:endParaRPr lang="es-ES"/>
        </a:p>
      </dgm:t>
    </dgm:pt>
    <dgm:pt modelId="{4F3A9DE3-7869-40A5-BCF4-F8660D2E550C}" type="pres">
      <dgm:prSet presAssocID="{E9D38463-A497-423A-94D1-67AE3EB96CCE}" presName="rect1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5C0CC31-527F-47D7-A2DF-15481D8D47DD}" type="pres">
      <dgm:prSet presAssocID="{E9D38463-A497-423A-94D1-67AE3EB96CCE}" presName="wedgeRectCallout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69F9A7-EFFD-4E07-8201-22C3B640F701}" type="pres">
      <dgm:prSet presAssocID="{C4DC79C8-76BE-4C84-8754-D8C451E71D02}" presName="sibTrans" presStyleCnt="0"/>
      <dgm:spPr/>
      <dgm:t>
        <a:bodyPr/>
        <a:lstStyle/>
        <a:p>
          <a:endParaRPr lang="es-ES"/>
        </a:p>
      </dgm:t>
    </dgm:pt>
    <dgm:pt modelId="{FC912200-E535-4B6B-802F-C04C13341646}" type="pres">
      <dgm:prSet presAssocID="{7CB0D77B-CAB4-482F-B493-DF8374203C1D}" presName="composite" presStyleCnt="0"/>
      <dgm:spPr/>
      <dgm:t>
        <a:bodyPr/>
        <a:lstStyle/>
        <a:p>
          <a:endParaRPr lang="es-ES"/>
        </a:p>
      </dgm:t>
    </dgm:pt>
    <dgm:pt modelId="{E5974814-3A19-480E-85A6-95704DC2431B}" type="pres">
      <dgm:prSet presAssocID="{7CB0D77B-CAB4-482F-B493-DF8374203C1D}" presName="rect1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9F809DF-6A1E-4FEF-9B23-08E08AECBA3A}" type="pres">
      <dgm:prSet presAssocID="{7CB0D77B-CAB4-482F-B493-DF8374203C1D}" presName="wedgeRectCallout1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9F601B-BED0-4D6E-B508-F240DC90A1E8}" type="pres">
      <dgm:prSet presAssocID="{A12F0B90-E332-4982-BF12-934B89F1AB51}" presName="sibTrans" presStyleCnt="0"/>
      <dgm:spPr/>
      <dgm:t>
        <a:bodyPr/>
        <a:lstStyle/>
        <a:p>
          <a:endParaRPr lang="es-ES"/>
        </a:p>
      </dgm:t>
    </dgm:pt>
    <dgm:pt modelId="{1ACF51E4-71E3-4469-8CD5-CB5722FF753C}" type="pres">
      <dgm:prSet presAssocID="{7862EB08-ED0E-4B97-91CE-553630B0B376}" presName="composite" presStyleCnt="0"/>
      <dgm:spPr/>
      <dgm:t>
        <a:bodyPr/>
        <a:lstStyle/>
        <a:p>
          <a:endParaRPr lang="es-ES"/>
        </a:p>
      </dgm:t>
    </dgm:pt>
    <dgm:pt modelId="{1B51324F-F3DC-480B-A95D-080075EAE583}" type="pres">
      <dgm:prSet presAssocID="{7862EB08-ED0E-4B97-91CE-553630B0B376}" presName="rect1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8577143-9C63-42C3-B518-55BCC3F4A363}" type="pres">
      <dgm:prSet presAssocID="{7862EB08-ED0E-4B97-91CE-553630B0B376}" presName="wedgeRectCallout1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4E5E52-F24C-427C-9945-FF252E0DE83B}" type="pres">
      <dgm:prSet presAssocID="{952D5C88-1CA4-4623-88BD-032C9430FC66}" presName="sibTrans" presStyleCnt="0"/>
      <dgm:spPr/>
    </dgm:pt>
    <dgm:pt modelId="{53FE7379-763E-4911-B40E-E952EA1CB3AC}" type="pres">
      <dgm:prSet presAssocID="{20E5E910-6089-4F77-AAEE-E2947D1B3F53}" presName="composite" presStyleCnt="0"/>
      <dgm:spPr/>
    </dgm:pt>
    <dgm:pt modelId="{D8483925-7F62-4838-A25A-CD7E63833EA6}" type="pres">
      <dgm:prSet presAssocID="{20E5E910-6089-4F77-AAEE-E2947D1B3F53}" presName="rect1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097D8B6-E25D-474C-BF23-0CEE92E8BB0E}" type="pres">
      <dgm:prSet presAssocID="{20E5E910-6089-4F77-AAEE-E2947D1B3F53}" presName="wedgeRectCallout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102ABD0-B364-4896-9E4E-7DD2CF52D965}" type="presOf" srcId="{7862EB08-ED0E-4B97-91CE-553630B0B376}" destId="{D8577143-9C63-42C3-B518-55BCC3F4A363}" srcOrd="0" destOrd="0" presId="urn:microsoft.com/office/officeart/2008/layout/BendingPictureCaptionList"/>
    <dgm:cxn modelId="{CEDB94A8-2430-4F78-864F-1831DA530864}" srcId="{00D5FC24-3ABB-498E-BEAD-5481E7EEDF8C}" destId="{E9D38463-A497-423A-94D1-67AE3EB96CCE}" srcOrd="0" destOrd="0" parTransId="{3365BAD8-9DBC-41F9-8623-DBF65D3922C1}" sibTransId="{C4DC79C8-76BE-4C84-8754-D8C451E71D02}"/>
    <dgm:cxn modelId="{E1445FAD-118F-487D-AD25-88CA33EEA174}" type="presOf" srcId="{E9D38463-A497-423A-94D1-67AE3EB96CCE}" destId="{95C0CC31-527F-47D7-A2DF-15481D8D47DD}" srcOrd="0" destOrd="0" presId="urn:microsoft.com/office/officeart/2008/layout/BendingPictureCaptionList"/>
    <dgm:cxn modelId="{55D4A4DF-5B34-408A-912C-E5DD6AF2ABD1}" type="presOf" srcId="{00D5FC24-3ABB-498E-BEAD-5481E7EEDF8C}" destId="{57255516-E093-43BF-B276-98EF8F7068B1}" srcOrd="0" destOrd="0" presId="urn:microsoft.com/office/officeart/2008/layout/BendingPictureCaptionList"/>
    <dgm:cxn modelId="{C6B6B5B1-86F6-42DA-9989-8BDCADCDCE14}" type="presOf" srcId="{20E5E910-6089-4F77-AAEE-E2947D1B3F53}" destId="{9097D8B6-E25D-474C-BF23-0CEE92E8BB0E}" srcOrd="0" destOrd="0" presId="urn:microsoft.com/office/officeart/2008/layout/BendingPictureCaptionList"/>
    <dgm:cxn modelId="{F7CB875E-E0BE-4406-956B-8F75363AFD01}" srcId="{00D5FC24-3ABB-498E-BEAD-5481E7EEDF8C}" destId="{7862EB08-ED0E-4B97-91CE-553630B0B376}" srcOrd="2" destOrd="0" parTransId="{EB3DD177-DCC1-4312-A849-0FAFEBAD14FC}" sibTransId="{952D5C88-1CA4-4623-88BD-032C9430FC66}"/>
    <dgm:cxn modelId="{4FB67481-421A-4D3B-9B9A-C7DB7FEB2B9F}" type="presOf" srcId="{7CB0D77B-CAB4-482F-B493-DF8374203C1D}" destId="{39F809DF-6A1E-4FEF-9B23-08E08AECBA3A}" srcOrd="0" destOrd="0" presId="urn:microsoft.com/office/officeart/2008/layout/BendingPictureCaptionList"/>
    <dgm:cxn modelId="{16907C66-92CE-4D5F-89FF-C279F2AE91DF}" srcId="{00D5FC24-3ABB-498E-BEAD-5481E7EEDF8C}" destId="{20E5E910-6089-4F77-AAEE-E2947D1B3F53}" srcOrd="3" destOrd="0" parTransId="{DE33CFD7-C22E-4E14-8D09-31A5AD3C9444}" sibTransId="{B63AF696-DD2B-4272-B009-DA3E395DBF44}"/>
    <dgm:cxn modelId="{7FFF38C0-582B-4855-9DE5-D0176EFC0360}" srcId="{00D5FC24-3ABB-498E-BEAD-5481E7EEDF8C}" destId="{7CB0D77B-CAB4-482F-B493-DF8374203C1D}" srcOrd="1" destOrd="0" parTransId="{F5D6A90A-6A73-4132-8F9F-9F68A1087DCE}" sibTransId="{A12F0B90-E332-4982-BF12-934B89F1AB51}"/>
    <dgm:cxn modelId="{1EF77D00-7764-4225-834C-1C2CE07A42C8}" type="presParOf" srcId="{57255516-E093-43BF-B276-98EF8F7068B1}" destId="{525B2FC2-F177-47C3-ADCE-145B848275B9}" srcOrd="0" destOrd="0" presId="urn:microsoft.com/office/officeart/2008/layout/BendingPictureCaptionList"/>
    <dgm:cxn modelId="{8FF918A8-68E0-4D14-B1EC-FE394C67508D}" type="presParOf" srcId="{525B2FC2-F177-47C3-ADCE-145B848275B9}" destId="{4F3A9DE3-7869-40A5-BCF4-F8660D2E550C}" srcOrd="0" destOrd="0" presId="urn:microsoft.com/office/officeart/2008/layout/BendingPictureCaptionList"/>
    <dgm:cxn modelId="{E2AC6DE5-A06A-4C9E-A339-24DAB8055D6C}" type="presParOf" srcId="{525B2FC2-F177-47C3-ADCE-145B848275B9}" destId="{95C0CC31-527F-47D7-A2DF-15481D8D47DD}" srcOrd="1" destOrd="0" presId="urn:microsoft.com/office/officeart/2008/layout/BendingPictureCaptionList"/>
    <dgm:cxn modelId="{C4B1CAB1-F605-43A7-A874-FE53FE83F102}" type="presParOf" srcId="{57255516-E093-43BF-B276-98EF8F7068B1}" destId="{8D69F9A7-EFFD-4E07-8201-22C3B640F701}" srcOrd="1" destOrd="0" presId="urn:microsoft.com/office/officeart/2008/layout/BendingPictureCaptionList"/>
    <dgm:cxn modelId="{D8EE76D7-F09F-4B76-8621-AF03E6C65788}" type="presParOf" srcId="{57255516-E093-43BF-B276-98EF8F7068B1}" destId="{FC912200-E535-4B6B-802F-C04C13341646}" srcOrd="2" destOrd="0" presId="urn:microsoft.com/office/officeart/2008/layout/BendingPictureCaptionList"/>
    <dgm:cxn modelId="{6553A3E4-7EDE-4AF7-A70A-F050A3BD8627}" type="presParOf" srcId="{FC912200-E535-4B6B-802F-C04C13341646}" destId="{E5974814-3A19-480E-85A6-95704DC2431B}" srcOrd="0" destOrd="0" presId="urn:microsoft.com/office/officeart/2008/layout/BendingPictureCaptionList"/>
    <dgm:cxn modelId="{5D7938E8-A26F-418C-B702-A9F7CE2E9C2F}" type="presParOf" srcId="{FC912200-E535-4B6B-802F-C04C13341646}" destId="{39F809DF-6A1E-4FEF-9B23-08E08AECBA3A}" srcOrd="1" destOrd="0" presId="urn:microsoft.com/office/officeart/2008/layout/BendingPictureCaptionList"/>
    <dgm:cxn modelId="{D287A089-26BB-441A-96A2-6C4F8D0AF895}" type="presParOf" srcId="{57255516-E093-43BF-B276-98EF8F7068B1}" destId="{9F9F601B-BED0-4D6E-B508-F240DC90A1E8}" srcOrd="3" destOrd="0" presId="urn:microsoft.com/office/officeart/2008/layout/BendingPictureCaptionList"/>
    <dgm:cxn modelId="{FFABF10A-ADFC-40B2-B271-8AC7703EC7C0}" type="presParOf" srcId="{57255516-E093-43BF-B276-98EF8F7068B1}" destId="{1ACF51E4-71E3-4469-8CD5-CB5722FF753C}" srcOrd="4" destOrd="0" presId="urn:microsoft.com/office/officeart/2008/layout/BendingPictureCaptionList"/>
    <dgm:cxn modelId="{E7318591-D4A3-484F-944E-333B5DAFBACF}" type="presParOf" srcId="{1ACF51E4-71E3-4469-8CD5-CB5722FF753C}" destId="{1B51324F-F3DC-480B-A95D-080075EAE583}" srcOrd="0" destOrd="0" presId="urn:microsoft.com/office/officeart/2008/layout/BendingPictureCaptionList"/>
    <dgm:cxn modelId="{13C0490B-B0B3-458D-8291-D8BAE71BFB34}" type="presParOf" srcId="{1ACF51E4-71E3-4469-8CD5-CB5722FF753C}" destId="{D8577143-9C63-42C3-B518-55BCC3F4A363}" srcOrd="1" destOrd="0" presId="urn:microsoft.com/office/officeart/2008/layout/BendingPictureCaptionList"/>
    <dgm:cxn modelId="{E5A6DDD9-2D11-4583-87ED-020C8B97F679}" type="presParOf" srcId="{57255516-E093-43BF-B276-98EF8F7068B1}" destId="{A74E5E52-F24C-427C-9945-FF252E0DE83B}" srcOrd="5" destOrd="0" presId="urn:microsoft.com/office/officeart/2008/layout/BendingPictureCaptionList"/>
    <dgm:cxn modelId="{986C519A-CF32-4B45-92BF-B001696FC34B}" type="presParOf" srcId="{57255516-E093-43BF-B276-98EF8F7068B1}" destId="{53FE7379-763E-4911-B40E-E952EA1CB3AC}" srcOrd="6" destOrd="0" presId="urn:microsoft.com/office/officeart/2008/layout/BendingPictureCaptionList"/>
    <dgm:cxn modelId="{4E549114-DC53-4011-AA1B-70FEDEF0AB61}" type="presParOf" srcId="{53FE7379-763E-4911-B40E-E952EA1CB3AC}" destId="{D8483925-7F62-4838-A25A-CD7E63833EA6}" srcOrd="0" destOrd="0" presId="urn:microsoft.com/office/officeart/2008/layout/BendingPictureCaptionList"/>
    <dgm:cxn modelId="{F72E6DEB-C83E-4B79-9E10-ABC742DAC3D1}" type="presParOf" srcId="{53FE7379-763E-4911-B40E-E952EA1CB3AC}" destId="{9097D8B6-E25D-474C-BF23-0CEE92E8BB0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0D5FC24-3ABB-498E-BEAD-5481E7EEDF8C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E9D38463-A497-423A-94D1-67AE3EB96CCE}">
      <dgm:prSet custT="1"/>
      <dgm:spPr/>
      <dgm:t>
        <a:bodyPr/>
        <a:lstStyle/>
        <a:p>
          <a:pPr rtl="0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 duraznos sanos 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65BAD8-9DBC-41F9-8623-DBF65D3922C1}" type="parTrans" cxnId="{CEDB94A8-2430-4F78-864F-1831DA530864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DC79C8-76BE-4C84-8754-D8C451E71D02}" type="sibTrans" cxnId="{CEDB94A8-2430-4F78-864F-1831DA530864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B0D77B-CAB4-482F-B493-DF8374203C1D}">
      <dgm:prSet custT="1"/>
      <dgm:spPr/>
      <dgm:t>
        <a:bodyPr/>
        <a:lstStyle/>
        <a:p>
          <a:pPr rtl="0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Desinfectados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D6A90A-6A73-4132-8F9F-9F68A1087DCE}" type="parTrans" cxnId="{7FFF38C0-582B-4855-9DE5-D0176EFC0360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2F0B90-E332-4982-BF12-934B89F1AB51}" type="sibTrans" cxnId="{7FFF38C0-582B-4855-9DE5-D0176EFC0360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62EB08-ED0E-4B97-91CE-553630B0B376}">
      <dgm:prSet custT="1"/>
      <dgm:spPr/>
      <dgm:t>
        <a:bodyPr/>
        <a:lstStyle/>
        <a:p>
          <a:pPr rtl="0"/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0.5 -1 cm </a:t>
          </a:r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 largo </a:t>
          </a:r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 0.5-1 cm de ancho sobre el tejido sano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3DD177-DCC1-4312-A849-0FAFEBAD14FC}" type="parTrans" cxnId="{F7CB875E-E0BE-4406-956B-8F75363AFD01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2D5C88-1CA4-4623-88BD-032C9430FC66}" type="sibTrans" cxnId="{F7CB875E-E0BE-4406-956B-8F75363AFD01}">
      <dgm:prSet/>
      <dgm:spPr/>
      <dgm:t>
        <a:bodyPr/>
        <a:lstStyle/>
        <a:p>
          <a:endParaRPr lang="es-E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5E910-6089-4F77-AAEE-E2947D1B3F53}">
      <dgm:prSet custT="1"/>
      <dgm:spPr>
        <a:blipFill rotWithShape="0">
          <a:blip xmlns:r="http://schemas.openxmlformats.org/officeDocument/2006/relationships" r:embed="rId1"/>
          <a:stretch>
            <a:fillRect l="-1064" r="-3191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DE33CFD7-C22E-4E14-8D09-31A5AD3C9444}" type="parTrans" cxnId="{16907C66-92CE-4D5F-89FF-C279F2AE91DF}">
      <dgm:prSet/>
      <dgm:spPr/>
      <dgm:t>
        <a:bodyPr/>
        <a:lstStyle/>
        <a:p>
          <a:endParaRPr lang="es-ES"/>
        </a:p>
      </dgm:t>
    </dgm:pt>
    <dgm:pt modelId="{B63AF696-DD2B-4272-B009-DA3E395DBF44}" type="sibTrans" cxnId="{16907C66-92CE-4D5F-89FF-C279F2AE91DF}">
      <dgm:prSet/>
      <dgm:spPr/>
      <dgm:t>
        <a:bodyPr/>
        <a:lstStyle/>
        <a:p>
          <a:endParaRPr lang="es-ES"/>
        </a:p>
      </dgm:t>
    </dgm:pt>
    <dgm:pt modelId="{57255516-E093-43BF-B276-98EF8F7068B1}" type="pres">
      <dgm:prSet presAssocID="{00D5FC24-3ABB-498E-BEAD-5481E7EEDF8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25B2FC2-F177-47C3-ADCE-145B848275B9}" type="pres">
      <dgm:prSet presAssocID="{E9D38463-A497-423A-94D1-67AE3EB96CCE}" presName="composite" presStyleCnt="0"/>
      <dgm:spPr/>
      <dgm:t>
        <a:bodyPr/>
        <a:lstStyle/>
        <a:p>
          <a:endParaRPr lang="es-ES"/>
        </a:p>
      </dgm:t>
    </dgm:pt>
    <dgm:pt modelId="{4F3A9DE3-7869-40A5-BCF4-F8660D2E550C}" type="pres">
      <dgm:prSet presAssocID="{E9D38463-A497-423A-94D1-67AE3EB96CCE}" presName="rect1" presStyleLbl="bgImgPlace1" presStyleIdx="0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5C0CC31-527F-47D7-A2DF-15481D8D47DD}" type="pres">
      <dgm:prSet presAssocID="{E9D38463-A497-423A-94D1-67AE3EB96CCE}" presName="wedgeRectCallout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69F9A7-EFFD-4E07-8201-22C3B640F701}" type="pres">
      <dgm:prSet presAssocID="{C4DC79C8-76BE-4C84-8754-D8C451E71D02}" presName="sibTrans" presStyleCnt="0"/>
      <dgm:spPr/>
      <dgm:t>
        <a:bodyPr/>
        <a:lstStyle/>
        <a:p>
          <a:endParaRPr lang="es-ES"/>
        </a:p>
      </dgm:t>
    </dgm:pt>
    <dgm:pt modelId="{FC912200-E535-4B6B-802F-C04C13341646}" type="pres">
      <dgm:prSet presAssocID="{7CB0D77B-CAB4-482F-B493-DF8374203C1D}" presName="composite" presStyleCnt="0"/>
      <dgm:spPr/>
      <dgm:t>
        <a:bodyPr/>
        <a:lstStyle/>
        <a:p>
          <a:endParaRPr lang="es-ES"/>
        </a:p>
      </dgm:t>
    </dgm:pt>
    <dgm:pt modelId="{E5974814-3A19-480E-85A6-95704DC2431B}" type="pres">
      <dgm:prSet presAssocID="{7CB0D77B-CAB4-482F-B493-DF8374203C1D}" presName="rect1" presStyleLbl="bgImgPlace1" presStyleIdx="1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9F809DF-6A1E-4FEF-9B23-08E08AECBA3A}" type="pres">
      <dgm:prSet presAssocID="{7CB0D77B-CAB4-482F-B493-DF8374203C1D}" presName="wedgeRectCallout1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9F601B-BED0-4D6E-B508-F240DC90A1E8}" type="pres">
      <dgm:prSet presAssocID="{A12F0B90-E332-4982-BF12-934B89F1AB51}" presName="sibTrans" presStyleCnt="0"/>
      <dgm:spPr/>
      <dgm:t>
        <a:bodyPr/>
        <a:lstStyle/>
        <a:p>
          <a:endParaRPr lang="es-ES"/>
        </a:p>
      </dgm:t>
    </dgm:pt>
    <dgm:pt modelId="{1ACF51E4-71E3-4469-8CD5-CB5722FF753C}" type="pres">
      <dgm:prSet presAssocID="{7862EB08-ED0E-4B97-91CE-553630B0B376}" presName="composite" presStyleCnt="0"/>
      <dgm:spPr/>
      <dgm:t>
        <a:bodyPr/>
        <a:lstStyle/>
        <a:p>
          <a:endParaRPr lang="es-ES"/>
        </a:p>
      </dgm:t>
    </dgm:pt>
    <dgm:pt modelId="{1B51324F-F3DC-480B-A95D-080075EAE583}" type="pres">
      <dgm:prSet presAssocID="{7862EB08-ED0E-4B97-91CE-553630B0B376}" presName="rect1" presStyleLbl="bgImgPlace1" presStyleIdx="2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8577143-9C63-42C3-B518-55BCC3F4A363}" type="pres">
      <dgm:prSet presAssocID="{7862EB08-ED0E-4B97-91CE-553630B0B376}" presName="wedgeRectCallout1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4E5E52-F24C-427C-9945-FF252E0DE83B}" type="pres">
      <dgm:prSet presAssocID="{952D5C88-1CA4-4623-88BD-032C9430FC66}" presName="sibTrans" presStyleCnt="0"/>
      <dgm:spPr/>
    </dgm:pt>
    <dgm:pt modelId="{53FE7379-763E-4911-B40E-E952EA1CB3AC}" type="pres">
      <dgm:prSet presAssocID="{20E5E910-6089-4F77-AAEE-E2947D1B3F53}" presName="composite" presStyleCnt="0"/>
      <dgm:spPr/>
    </dgm:pt>
    <dgm:pt modelId="{D8483925-7F62-4838-A25A-CD7E63833EA6}" type="pres">
      <dgm:prSet presAssocID="{20E5E910-6089-4F77-AAEE-E2947D1B3F53}" presName="rect1" presStyleLbl="bgImgPlace1" presStyleIdx="3" presStyleCnt="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097D8B6-E25D-474C-BF23-0CEE92E8BB0E}" type="pres">
      <dgm:prSet presAssocID="{20E5E910-6089-4F77-AAEE-E2947D1B3F53}" presName="wedgeRectCallout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EDB94A8-2430-4F78-864F-1831DA530864}" srcId="{00D5FC24-3ABB-498E-BEAD-5481E7EEDF8C}" destId="{E9D38463-A497-423A-94D1-67AE3EB96CCE}" srcOrd="0" destOrd="0" parTransId="{3365BAD8-9DBC-41F9-8623-DBF65D3922C1}" sibTransId="{C4DC79C8-76BE-4C84-8754-D8C451E71D02}"/>
    <dgm:cxn modelId="{F7CB875E-E0BE-4406-956B-8F75363AFD01}" srcId="{00D5FC24-3ABB-498E-BEAD-5481E7EEDF8C}" destId="{7862EB08-ED0E-4B97-91CE-553630B0B376}" srcOrd="2" destOrd="0" parTransId="{EB3DD177-DCC1-4312-A849-0FAFEBAD14FC}" sibTransId="{952D5C88-1CA4-4623-88BD-032C9430FC66}"/>
    <dgm:cxn modelId="{6102ABD0-B364-4896-9E4E-7DD2CF52D965}" type="presOf" srcId="{7862EB08-ED0E-4B97-91CE-553630B0B376}" destId="{D8577143-9C63-42C3-B518-55BCC3F4A363}" srcOrd="0" destOrd="0" presId="urn:microsoft.com/office/officeart/2008/layout/BendingPictureCaptionList"/>
    <dgm:cxn modelId="{C6B6B5B1-86F6-42DA-9989-8BDCADCDCE14}" type="presOf" srcId="{20E5E910-6089-4F77-AAEE-E2947D1B3F53}" destId="{9097D8B6-E25D-474C-BF23-0CEE92E8BB0E}" srcOrd="0" destOrd="0" presId="urn:microsoft.com/office/officeart/2008/layout/BendingPictureCaptionList"/>
    <dgm:cxn modelId="{7FFF38C0-582B-4855-9DE5-D0176EFC0360}" srcId="{00D5FC24-3ABB-498E-BEAD-5481E7EEDF8C}" destId="{7CB0D77B-CAB4-482F-B493-DF8374203C1D}" srcOrd="1" destOrd="0" parTransId="{F5D6A90A-6A73-4132-8F9F-9F68A1087DCE}" sibTransId="{A12F0B90-E332-4982-BF12-934B89F1AB51}"/>
    <dgm:cxn modelId="{E1445FAD-118F-487D-AD25-88CA33EEA174}" type="presOf" srcId="{E9D38463-A497-423A-94D1-67AE3EB96CCE}" destId="{95C0CC31-527F-47D7-A2DF-15481D8D47DD}" srcOrd="0" destOrd="0" presId="urn:microsoft.com/office/officeart/2008/layout/BendingPictureCaptionList"/>
    <dgm:cxn modelId="{16907C66-92CE-4D5F-89FF-C279F2AE91DF}" srcId="{00D5FC24-3ABB-498E-BEAD-5481E7EEDF8C}" destId="{20E5E910-6089-4F77-AAEE-E2947D1B3F53}" srcOrd="3" destOrd="0" parTransId="{DE33CFD7-C22E-4E14-8D09-31A5AD3C9444}" sibTransId="{B63AF696-DD2B-4272-B009-DA3E395DBF44}"/>
    <dgm:cxn modelId="{55D4A4DF-5B34-408A-912C-E5DD6AF2ABD1}" type="presOf" srcId="{00D5FC24-3ABB-498E-BEAD-5481E7EEDF8C}" destId="{57255516-E093-43BF-B276-98EF8F7068B1}" srcOrd="0" destOrd="0" presId="urn:microsoft.com/office/officeart/2008/layout/BendingPictureCaptionList"/>
    <dgm:cxn modelId="{4FB67481-421A-4D3B-9B9A-C7DB7FEB2B9F}" type="presOf" srcId="{7CB0D77B-CAB4-482F-B493-DF8374203C1D}" destId="{39F809DF-6A1E-4FEF-9B23-08E08AECBA3A}" srcOrd="0" destOrd="0" presId="urn:microsoft.com/office/officeart/2008/layout/BendingPictureCaptionList"/>
    <dgm:cxn modelId="{1EF77D00-7764-4225-834C-1C2CE07A42C8}" type="presParOf" srcId="{57255516-E093-43BF-B276-98EF8F7068B1}" destId="{525B2FC2-F177-47C3-ADCE-145B848275B9}" srcOrd="0" destOrd="0" presId="urn:microsoft.com/office/officeart/2008/layout/BendingPictureCaptionList"/>
    <dgm:cxn modelId="{8FF918A8-68E0-4D14-B1EC-FE394C67508D}" type="presParOf" srcId="{525B2FC2-F177-47C3-ADCE-145B848275B9}" destId="{4F3A9DE3-7869-40A5-BCF4-F8660D2E550C}" srcOrd="0" destOrd="0" presId="urn:microsoft.com/office/officeart/2008/layout/BendingPictureCaptionList"/>
    <dgm:cxn modelId="{E2AC6DE5-A06A-4C9E-A339-24DAB8055D6C}" type="presParOf" srcId="{525B2FC2-F177-47C3-ADCE-145B848275B9}" destId="{95C0CC31-527F-47D7-A2DF-15481D8D47DD}" srcOrd="1" destOrd="0" presId="urn:microsoft.com/office/officeart/2008/layout/BendingPictureCaptionList"/>
    <dgm:cxn modelId="{C4B1CAB1-F605-43A7-A874-FE53FE83F102}" type="presParOf" srcId="{57255516-E093-43BF-B276-98EF8F7068B1}" destId="{8D69F9A7-EFFD-4E07-8201-22C3B640F701}" srcOrd="1" destOrd="0" presId="urn:microsoft.com/office/officeart/2008/layout/BendingPictureCaptionList"/>
    <dgm:cxn modelId="{D8EE76D7-F09F-4B76-8621-AF03E6C65788}" type="presParOf" srcId="{57255516-E093-43BF-B276-98EF8F7068B1}" destId="{FC912200-E535-4B6B-802F-C04C13341646}" srcOrd="2" destOrd="0" presId="urn:microsoft.com/office/officeart/2008/layout/BendingPictureCaptionList"/>
    <dgm:cxn modelId="{6553A3E4-7EDE-4AF7-A70A-F050A3BD8627}" type="presParOf" srcId="{FC912200-E535-4B6B-802F-C04C13341646}" destId="{E5974814-3A19-480E-85A6-95704DC2431B}" srcOrd="0" destOrd="0" presId="urn:microsoft.com/office/officeart/2008/layout/BendingPictureCaptionList"/>
    <dgm:cxn modelId="{5D7938E8-A26F-418C-B702-A9F7CE2E9C2F}" type="presParOf" srcId="{FC912200-E535-4B6B-802F-C04C13341646}" destId="{39F809DF-6A1E-4FEF-9B23-08E08AECBA3A}" srcOrd="1" destOrd="0" presId="urn:microsoft.com/office/officeart/2008/layout/BendingPictureCaptionList"/>
    <dgm:cxn modelId="{D287A089-26BB-441A-96A2-6C4F8D0AF895}" type="presParOf" srcId="{57255516-E093-43BF-B276-98EF8F7068B1}" destId="{9F9F601B-BED0-4D6E-B508-F240DC90A1E8}" srcOrd="3" destOrd="0" presId="urn:microsoft.com/office/officeart/2008/layout/BendingPictureCaptionList"/>
    <dgm:cxn modelId="{FFABF10A-ADFC-40B2-B271-8AC7703EC7C0}" type="presParOf" srcId="{57255516-E093-43BF-B276-98EF8F7068B1}" destId="{1ACF51E4-71E3-4469-8CD5-CB5722FF753C}" srcOrd="4" destOrd="0" presId="urn:microsoft.com/office/officeart/2008/layout/BendingPictureCaptionList"/>
    <dgm:cxn modelId="{E7318591-D4A3-484F-944E-333B5DAFBACF}" type="presParOf" srcId="{1ACF51E4-71E3-4469-8CD5-CB5722FF753C}" destId="{1B51324F-F3DC-480B-A95D-080075EAE583}" srcOrd="0" destOrd="0" presId="urn:microsoft.com/office/officeart/2008/layout/BendingPictureCaptionList"/>
    <dgm:cxn modelId="{13C0490B-B0B3-458D-8291-D8BAE71BFB34}" type="presParOf" srcId="{1ACF51E4-71E3-4469-8CD5-CB5722FF753C}" destId="{D8577143-9C63-42C3-B518-55BCC3F4A363}" srcOrd="1" destOrd="0" presId="urn:microsoft.com/office/officeart/2008/layout/BendingPictureCaptionList"/>
    <dgm:cxn modelId="{E5A6DDD9-2D11-4583-87ED-020C8B97F679}" type="presParOf" srcId="{57255516-E093-43BF-B276-98EF8F7068B1}" destId="{A74E5E52-F24C-427C-9945-FF252E0DE83B}" srcOrd="5" destOrd="0" presId="urn:microsoft.com/office/officeart/2008/layout/BendingPictureCaptionList"/>
    <dgm:cxn modelId="{986C519A-CF32-4B45-92BF-B001696FC34B}" type="presParOf" srcId="{57255516-E093-43BF-B276-98EF8F7068B1}" destId="{53FE7379-763E-4911-B40E-E952EA1CB3AC}" srcOrd="6" destOrd="0" presId="urn:microsoft.com/office/officeart/2008/layout/BendingPictureCaptionList"/>
    <dgm:cxn modelId="{4E549114-DC53-4011-AA1B-70FEDEF0AB61}" type="presParOf" srcId="{53FE7379-763E-4911-B40E-E952EA1CB3AC}" destId="{D8483925-7F62-4838-A25A-CD7E63833EA6}" srcOrd="0" destOrd="0" presId="urn:microsoft.com/office/officeart/2008/layout/BendingPictureCaptionList"/>
    <dgm:cxn modelId="{F72E6DEB-C83E-4B79-9E10-ABC742DAC3D1}" type="presParOf" srcId="{53FE7379-763E-4911-B40E-E952EA1CB3AC}" destId="{9097D8B6-E25D-474C-BF23-0CEE92E8BB0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D789FE6-9D1B-44BA-AA98-3DF48CA0BB0E}" type="doc">
      <dgm:prSet loTypeId="urn:microsoft.com/office/officeart/2005/8/layout/StepDownProcess" loCatId="process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A3F362C2-9A7A-4577-98B9-BF3FD1E73C8F}">
      <dgm:prSet/>
      <dgm:spPr/>
      <dgm:t>
        <a:bodyPr/>
        <a:lstStyle/>
        <a:p>
          <a:pPr rtl="0"/>
          <a:r>
            <a:rPr lang="es-ES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Observados al microscopio. </a:t>
          </a:r>
          <a:endParaRPr lang="es-ES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3FA917-E78C-45A5-9867-CF9CE00FDCE3}" type="parTrans" cxnId="{150B3EB7-A214-46EA-B75F-EB2463A61DF5}">
      <dgm:prSet/>
      <dgm:spPr/>
      <dgm:t>
        <a:bodyPr/>
        <a:lstStyle/>
        <a:p>
          <a:endParaRPr lang="es-ES"/>
        </a:p>
      </dgm:t>
    </dgm:pt>
    <dgm:pt modelId="{D4548C04-503A-406A-A935-449C1568CE6E}" type="sibTrans" cxnId="{150B3EB7-A214-46EA-B75F-EB2463A61DF5}">
      <dgm:prSet/>
      <dgm:spPr/>
      <dgm:t>
        <a:bodyPr/>
        <a:lstStyle/>
        <a:p>
          <a:endParaRPr lang="es-ES"/>
        </a:p>
      </dgm:t>
    </dgm:pt>
    <dgm:pt modelId="{4FDDDFF1-2991-4C43-9C53-0F6175D57D14}">
      <dgm:prSet/>
      <dgm:spPr/>
      <dgm:t>
        <a:bodyPr/>
        <a:lstStyle/>
        <a:p>
          <a:pPr rtl="0"/>
          <a:r>
            <a:rPr lang="es-ES" dirty="0" smtClean="0"/>
            <a:t> </a:t>
          </a:r>
          <a:r>
            <a:rPr lang="es-E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Clave taxonómica </a:t>
          </a:r>
          <a:r>
            <a:rPr lang="es-EC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de </a:t>
          </a:r>
          <a:r>
            <a:rPr lang="es-EC" dirty="0" err="1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Barnett</a:t>
          </a:r>
          <a:r>
            <a:rPr lang="es-EC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y Hunter (2003). </a:t>
          </a:r>
          <a:r>
            <a:rPr lang="es-E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“</a:t>
          </a:r>
          <a:r>
            <a:rPr lang="es-ES" dirty="0" err="1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Ilustrated</a:t>
          </a:r>
          <a:r>
            <a:rPr lang="es-E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genera of </a:t>
          </a:r>
          <a:r>
            <a:rPr lang="es-ES" dirty="0" err="1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imperfect</a:t>
          </a:r>
          <a:r>
            <a:rPr lang="es-E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S" dirty="0" err="1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fungi</a:t>
          </a:r>
          <a:r>
            <a:rPr lang="es-E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”</a:t>
          </a:r>
          <a:endParaRPr lang="es-ES" dirty="0"/>
        </a:p>
      </dgm:t>
    </dgm:pt>
    <dgm:pt modelId="{E3E64C81-E4E8-4B7A-B2E5-3905D316509B}" type="parTrans" cxnId="{799F2583-0B1B-44B0-9D0F-A6F9A3A84AEA}">
      <dgm:prSet/>
      <dgm:spPr/>
      <dgm:t>
        <a:bodyPr/>
        <a:lstStyle/>
        <a:p>
          <a:endParaRPr lang="es-ES"/>
        </a:p>
      </dgm:t>
    </dgm:pt>
    <dgm:pt modelId="{975F3B3E-2234-4B07-AF1B-79A37D942946}" type="sibTrans" cxnId="{799F2583-0B1B-44B0-9D0F-A6F9A3A84AEA}">
      <dgm:prSet/>
      <dgm:spPr/>
      <dgm:t>
        <a:bodyPr/>
        <a:lstStyle/>
        <a:p>
          <a:endParaRPr lang="es-ES"/>
        </a:p>
      </dgm:t>
    </dgm:pt>
    <dgm:pt modelId="{9F90F648-C613-4774-BC5C-2F7D1CE62FD0}">
      <dgm:prSet/>
      <dgm:spPr/>
      <dgm:t>
        <a:bodyPr/>
        <a:lstStyle/>
        <a:p>
          <a:pPr rtl="0"/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Estructuras vegetativas y reproductoras. 40x y 100x.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914B6F-9D3F-49F4-A265-BEFE156666FA}" type="parTrans" cxnId="{95CFB71D-4D66-4FF4-BE9C-FA8914812D8E}">
      <dgm:prSet/>
      <dgm:spPr/>
      <dgm:t>
        <a:bodyPr/>
        <a:lstStyle/>
        <a:p>
          <a:endParaRPr lang="es-ES"/>
        </a:p>
      </dgm:t>
    </dgm:pt>
    <dgm:pt modelId="{D49801C8-EEB7-4463-9B38-431B5C33D6FB}" type="sibTrans" cxnId="{95CFB71D-4D66-4FF4-BE9C-FA8914812D8E}">
      <dgm:prSet/>
      <dgm:spPr/>
      <dgm:t>
        <a:bodyPr/>
        <a:lstStyle/>
        <a:p>
          <a:endParaRPr lang="es-ES"/>
        </a:p>
      </dgm:t>
    </dgm:pt>
    <dgm:pt modelId="{8E2D5632-5723-4EAC-88E8-D569D96C365E}" type="pres">
      <dgm:prSet presAssocID="{CD789FE6-9D1B-44BA-AA98-3DF48CA0BB0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C312C62C-D2F6-4A98-9DC0-3DD1D3428375}" type="pres">
      <dgm:prSet presAssocID="{A3F362C2-9A7A-4577-98B9-BF3FD1E73C8F}" presName="composite" presStyleCnt="0"/>
      <dgm:spPr/>
    </dgm:pt>
    <dgm:pt modelId="{3A619F6B-829E-49A7-9E3B-8DF11A3844AE}" type="pres">
      <dgm:prSet presAssocID="{A3F362C2-9A7A-4577-98B9-BF3FD1E73C8F}" presName="bentUpArrow1" presStyleLbl="alignImgPlace1" presStyleIdx="0" presStyleCnt="2"/>
      <dgm:spPr/>
    </dgm:pt>
    <dgm:pt modelId="{7B53403E-4478-4894-86DF-81D6F7CE7D39}" type="pres">
      <dgm:prSet presAssocID="{A3F362C2-9A7A-4577-98B9-BF3FD1E73C8F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3BD37C-C1E3-4368-A188-497017967B4B}" type="pres">
      <dgm:prSet presAssocID="{A3F362C2-9A7A-4577-98B9-BF3FD1E73C8F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6EBBBDE6-9A4F-4C7B-94E1-A60CB0EB9FD7}" type="pres">
      <dgm:prSet presAssocID="{D4548C04-503A-406A-A935-449C1568CE6E}" presName="sibTrans" presStyleCnt="0"/>
      <dgm:spPr/>
    </dgm:pt>
    <dgm:pt modelId="{F3BFBC5C-704E-4963-9CD7-E6020408F318}" type="pres">
      <dgm:prSet presAssocID="{9F90F648-C613-4774-BC5C-2F7D1CE62FD0}" presName="composite" presStyleCnt="0"/>
      <dgm:spPr/>
    </dgm:pt>
    <dgm:pt modelId="{3F931DDE-D4E8-485F-97FA-2C3C2882ABA7}" type="pres">
      <dgm:prSet presAssocID="{9F90F648-C613-4774-BC5C-2F7D1CE62FD0}" presName="bentUpArrow1" presStyleLbl="alignImgPlace1" presStyleIdx="1" presStyleCnt="2"/>
      <dgm:spPr/>
    </dgm:pt>
    <dgm:pt modelId="{E381020D-52D8-4901-91EB-9284A478B056}" type="pres">
      <dgm:prSet presAssocID="{9F90F648-C613-4774-BC5C-2F7D1CE62FD0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DEC790-E493-4C33-AC1A-448F67C52649}" type="pres">
      <dgm:prSet presAssocID="{9F90F648-C613-4774-BC5C-2F7D1CE62FD0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07518DCF-2519-40D6-8D1E-0354D5A9B35E}" type="pres">
      <dgm:prSet presAssocID="{D49801C8-EEB7-4463-9B38-431B5C33D6FB}" presName="sibTrans" presStyleCnt="0"/>
      <dgm:spPr/>
    </dgm:pt>
    <dgm:pt modelId="{5A04315A-D7C1-4CB4-B983-69F9780530CC}" type="pres">
      <dgm:prSet presAssocID="{4FDDDFF1-2991-4C43-9C53-0F6175D57D14}" presName="composite" presStyleCnt="0"/>
      <dgm:spPr/>
    </dgm:pt>
    <dgm:pt modelId="{987EF2A4-6C60-4D8B-BD75-57CF5E1CFFAA}" type="pres">
      <dgm:prSet presAssocID="{4FDDDFF1-2991-4C43-9C53-0F6175D57D14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A99F48B-7CB9-4DF7-9DEC-F78F3BA6DF3F}" type="presOf" srcId="{4FDDDFF1-2991-4C43-9C53-0F6175D57D14}" destId="{987EF2A4-6C60-4D8B-BD75-57CF5E1CFFAA}" srcOrd="0" destOrd="0" presId="urn:microsoft.com/office/officeart/2005/8/layout/StepDownProcess"/>
    <dgm:cxn modelId="{F6DB3080-F9BE-4D4A-AD34-DDEBDB2E7A36}" type="presOf" srcId="{9F90F648-C613-4774-BC5C-2F7D1CE62FD0}" destId="{E381020D-52D8-4901-91EB-9284A478B056}" srcOrd="0" destOrd="0" presId="urn:microsoft.com/office/officeart/2005/8/layout/StepDownProcess"/>
    <dgm:cxn modelId="{150B3EB7-A214-46EA-B75F-EB2463A61DF5}" srcId="{CD789FE6-9D1B-44BA-AA98-3DF48CA0BB0E}" destId="{A3F362C2-9A7A-4577-98B9-BF3FD1E73C8F}" srcOrd="0" destOrd="0" parTransId="{A93FA917-E78C-45A5-9867-CF9CE00FDCE3}" sibTransId="{D4548C04-503A-406A-A935-449C1568CE6E}"/>
    <dgm:cxn modelId="{95CFB71D-4D66-4FF4-BE9C-FA8914812D8E}" srcId="{CD789FE6-9D1B-44BA-AA98-3DF48CA0BB0E}" destId="{9F90F648-C613-4774-BC5C-2F7D1CE62FD0}" srcOrd="1" destOrd="0" parTransId="{85914B6F-9D3F-49F4-A265-BEFE156666FA}" sibTransId="{D49801C8-EEB7-4463-9B38-431B5C33D6FB}"/>
    <dgm:cxn modelId="{799F2583-0B1B-44B0-9D0F-A6F9A3A84AEA}" srcId="{CD789FE6-9D1B-44BA-AA98-3DF48CA0BB0E}" destId="{4FDDDFF1-2991-4C43-9C53-0F6175D57D14}" srcOrd="2" destOrd="0" parTransId="{E3E64C81-E4E8-4B7A-B2E5-3905D316509B}" sibTransId="{975F3B3E-2234-4B07-AF1B-79A37D942946}"/>
    <dgm:cxn modelId="{1BE75D77-B678-4402-A369-AE0178756511}" type="presOf" srcId="{A3F362C2-9A7A-4577-98B9-BF3FD1E73C8F}" destId="{7B53403E-4478-4894-86DF-81D6F7CE7D39}" srcOrd="0" destOrd="0" presId="urn:microsoft.com/office/officeart/2005/8/layout/StepDownProcess"/>
    <dgm:cxn modelId="{0C5BEF44-86D2-4E64-BF17-63C0C0AED891}" type="presOf" srcId="{CD789FE6-9D1B-44BA-AA98-3DF48CA0BB0E}" destId="{8E2D5632-5723-4EAC-88E8-D569D96C365E}" srcOrd="0" destOrd="0" presId="urn:microsoft.com/office/officeart/2005/8/layout/StepDownProcess"/>
    <dgm:cxn modelId="{F04DC4CE-FFCF-4359-95B0-17133DB75088}" type="presParOf" srcId="{8E2D5632-5723-4EAC-88E8-D569D96C365E}" destId="{C312C62C-D2F6-4A98-9DC0-3DD1D3428375}" srcOrd="0" destOrd="0" presId="urn:microsoft.com/office/officeart/2005/8/layout/StepDownProcess"/>
    <dgm:cxn modelId="{51EF3420-CB1B-4341-97F2-9AA7CF8888C4}" type="presParOf" srcId="{C312C62C-D2F6-4A98-9DC0-3DD1D3428375}" destId="{3A619F6B-829E-49A7-9E3B-8DF11A3844AE}" srcOrd="0" destOrd="0" presId="urn:microsoft.com/office/officeart/2005/8/layout/StepDownProcess"/>
    <dgm:cxn modelId="{6EAF0813-7CD5-4273-A8CD-5FB822F0C7A7}" type="presParOf" srcId="{C312C62C-D2F6-4A98-9DC0-3DD1D3428375}" destId="{7B53403E-4478-4894-86DF-81D6F7CE7D39}" srcOrd="1" destOrd="0" presId="urn:microsoft.com/office/officeart/2005/8/layout/StepDownProcess"/>
    <dgm:cxn modelId="{553C69CD-1673-4CEE-A019-2C3FAE5622EF}" type="presParOf" srcId="{C312C62C-D2F6-4A98-9DC0-3DD1D3428375}" destId="{7B3BD37C-C1E3-4368-A188-497017967B4B}" srcOrd="2" destOrd="0" presId="urn:microsoft.com/office/officeart/2005/8/layout/StepDownProcess"/>
    <dgm:cxn modelId="{A77E8803-92B3-4D27-B201-C126E98D63E1}" type="presParOf" srcId="{8E2D5632-5723-4EAC-88E8-D569D96C365E}" destId="{6EBBBDE6-9A4F-4C7B-94E1-A60CB0EB9FD7}" srcOrd="1" destOrd="0" presId="urn:microsoft.com/office/officeart/2005/8/layout/StepDownProcess"/>
    <dgm:cxn modelId="{7864D952-693A-4BD2-BF0A-317B4A06E536}" type="presParOf" srcId="{8E2D5632-5723-4EAC-88E8-D569D96C365E}" destId="{F3BFBC5C-704E-4963-9CD7-E6020408F318}" srcOrd="2" destOrd="0" presId="urn:microsoft.com/office/officeart/2005/8/layout/StepDownProcess"/>
    <dgm:cxn modelId="{A1F638A0-CC7C-4CB7-A7BC-82F8FA3CBB93}" type="presParOf" srcId="{F3BFBC5C-704E-4963-9CD7-E6020408F318}" destId="{3F931DDE-D4E8-485F-97FA-2C3C2882ABA7}" srcOrd="0" destOrd="0" presId="urn:microsoft.com/office/officeart/2005/8/layout/StepDownProcess"/>
    <dgm:cxn modelId="{B0D7028C-9685-4C46-A30E-C7335EF810C7}" type="presParOf" srcId="{F3BFBC5C-704E-4963-9CD7-E6020408F318}" destId="{E381020D-52D8-4901-91EB-9284A478B056}" srcOrd="1" destOrd="0" presId="urn:microsoft.com/office/officeart/2005/8/layout/StepDownProcess"/>
    <dgm:cxn modelId="{C49B72F5-7986-45BA-92DD-FFF01049CF75}" type="presParOf" srcId="{F3BFBC5C-704E-4963-9CD7-E6020408F318}" destId="{42DEC790-E493-4C33-AC1A-448F67C52649}" srcOrd="2" destOrd="0" presId="urn:microsoft.com/office/officeart/2005/8/layout/StepDownProcess"/>
    <dgm:cxn modelId="{C704DFC2-F7C2-44AF-A6AB-4D999643E8C1}" type="presParOf" srcId="{8E2D5632-5723-4EAC-88E8-D569D96C365E}" destId="{07518DCF-2519-40D6-8D1E-0354D5A9B35E}" srcOrd="3" destOrd="0" presId="urn:microsoft.com/office/officeart/2005/8/layout/StepDownProcess"/>
    <dgm:cxn modelId="{A9B2472D-F2CC-446C-BA4A-72732EF2398D}" type="presParOf" srcId="{8E2D5632-5723-4EAC-88E8-D569D96C365E}" destId="{5A04315A-D7C1-4CB4-B983-69F9780530CC}" srcOrd="4" destOrd="0" presId="urn:microsoft.com/office/officeart/2005/8/layout/StepDownProcess"/>
    <dgm:cxn modelId="{6714A0FD-222D-4095-AE6E-87BCDFF76FB1}" type="presParOf" srcId="{5A04315A-D7C1-4CB4-B983-69F9780530CC}" destId="{987EF2A4-6C60-4D8B-BD75-57CF5E1CFFA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F73AAF2-EE0A-4BD4-8553-78CF0B372DDF}" type="doc">
      <dgm:prSet loTypeId="urn:microsoft.com/office/officeart/2005/8/layout/vList2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6EFBB1F1-FB91-48CB-ACC5-8270DA9E0205}">
      <dgm:prSet/>
      <dgm:spPr/>
      <dgm:t>
        <a:bodyPr/>
        <a:lstStyle/>
        <a:p>
          <a:pPr rtl="0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PCR-convencional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DB054E-59C8-47F0-AF97-AA465B797CB6}" type="parTrans" cxnId="{67737A85-A1D6-4EBD-AA9C-FBA0179493C7}">
      <dgm:prSet/>
      <dgm:spPr/>
      <dgm:t>
        <a:bodyPr/>
        <a:lstStyle/>
        <a:p>
          <a:endParaRPr lang="es-ES"/>
        </a:p>
      </dgm:t>
    </dgm:pt>
    <dgm:pt modelId="{182CC355-825D-40FF-AE37-F2367C71A185}" type="sibTrans" cxnId="{67737A85-A1D6-4EBD-AA9C-FBA0179493C7}">
      <dgm:prSet/>
      <dgm:spPr/>
      <dgm:t>
        <a:bodyPr/>
        <a:lstStyle/>
        <a:p>
          <a:endParaRPr lang="es-ES"/>
        </a:p>
      </dgm:t>
    </dgm:pt>
    <dgm:pt modelId="{C45F8A5B-3342-4718-9477-20AD409D9931}" type="pres">
      <dgm:prSet presAssocID="{9F73AAF2-EE0A-4BD4-8553-78CF0B372D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3448194-F841-4B82-84EA-2C684ABB0DB5}" type="pres">
      <dgm:prSet presAssocID="{6EFBB1F1-FB91-48CB-ACC5-8270DA9E0205}" presName="parentText" presStyleLbl="node1" presStyleIdx="0" presStyleCnt="1" custLinFactNeighborX="-1817" custLinFactNeighborY="-6872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7737A85-A1D6-4EBD-AA9C-FBA0179493C7}" srcId="{9F73AAF2-EE0A-4BD4-8553-78CF0B372DDF}" destId="{6EFBB1F1-FB91-48CB-ACC5-8270DA9E0205}" srcOrd="0" destOrd="0" parTransId="{0FDB054E-59C8-47F0-AF97-AA465B797CB6}" sibTransId="{182CC355-825D-40FF-AE37-F2367C71A185}"/>
    <dgm:cxn modelId="{A2320985-9E36-42E6-9FFC-65AFAB8CCA91}" type="presOf" srcId="{6EFBB1F1-FB91-48CB-ACC5-8270DA9E0205}" destId="{B3448194-F841-4B82-84EA-2C684ABB0DB5}" srcOrd="0" destOrd="0" presId="urn:microsoft.com/office/officeart/2005/8/layout/vList2"/>
    <dgm:cxn modelId="{8EB83A6D-7C99-4D0D-9F8B-40D71E39862C}" type="presOf" srcId="{9F73AAF2-EE0A-4BD4-8553-78CF0B372DDF}" destId="{C45F8A5B-3342-4718-9477-20AD409D9931}" srcOrd="0" destOrd="0" presId="urn:microsoft.com/office/officeart/2005/8/layout/vList2"/>
    <dgm:cxn modelId="{6AD9AEDD-E225-4226-8104-F8E5B11FE6CC}" type="presParOf" srcId="{C45F8A5B-3342-4718-9477-20AD409D9931}" destId="{B3448194-F841-4B82-84EA-2C684ABB0DB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E81A399-4C18-4532-AB70-5890CEFAE906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64FC8D-7398-4E9E-BEB8-3BE8DAC17E7D}">
      <dgm:prSet custT="1"/>
      <dgm:spPr/>
      <dgm:t>
        <a:bodyPr/>
        <a:lstStyle/>
        <a:p>
          <a:pPr rtl="0"/>
          <a:r>
            <a:rPr lang="es-ES" sz="12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perlas de vidrio</a:t>
          </a:r>
          <a:endParaRPr lang="es-ES" sz="12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AB2F60-EF30-44FD-9187-C66AAAC9C0C6}" type="parTrans" cxnId="{4A022C89-4E5D-4DB3-8D31-66B36CC4CF7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4FEEF9-8685-49E0-8718-BF3501AB01DC}" type="sibTrans" cxnId="{4A022C89-4E5D-4DB3-8D31-66B36CC4CF7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925C25-C026-4604-B154-BB1D914F6532}">
      <dgm:prSet custT="1"/>
      <dgm:spPr/>
      <dgm:t>
        <a:bodyPr/>
        <a:lstStyle/>
        <a:p>
          <a:pPr rtl="0"/>
          <a:r>
            <a:rPr lang="es-EC" sz="12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Tampón RTE y con 1ul de </a:t>
          </a:r>
          <a:r>
            <a:rPr lang="es-EC" sz="120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ARNasa</a:t>
          </a:r>
          <a:r>
            <a:rPr lang="es-EC" sz="12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s-ES" sz="12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11EE1E-E0E0-4BCA-9359-516B3BB56E65}" type="parTrans" cxnId="{D769CE98-7792-4563-B238-02F1D7A2417B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8B6D0A-077C-4B43-AD93-38141EB8EC7F}" type="sibTrans" cxnId="{D769CE98-7792-4563-B238-02F1D7A2417B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BAD4AB-90C0-4A5E-9F2C-77F68FC07058}">
      <dgm:prSet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Maceración mécanica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AB112F-848B-46AD-ACCD-73D03C68F373}" type="parTrans" cxnId="{C3CF80FC-EDA2-49E3-B45B-EFA3DCBD61B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E649A5-A3C3-4695-95AC-6A681537AFB1}" type="sibTrans" cxnId="{C3CF80FC-EDA2-49E3-B45B-EFA3DCBD61B2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6E3A40-A51C-4291-83E0-E7C2428D2870}">
      <dgm:prSet custT="1"/>
      <dgm:spPr/>
      <dgm:t>
        <a:bodyPr/>
        <a:lstStyle/>
        <a:p>
          <a:pPr rtl="0"/>
          <a:r>
            <a:rPr lang="es-EC" sz="12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cloroformo: </a:t>
          </a:r>
          <a:r>
            <a:rPr lang="es-EC" sz="120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isoamil</a:t>
          </a:r>
          <a:r>
            <a:rPr lang="es-EC" sz="12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alcohol </a:t>
          </a:r>
          <a:endParaRPr lang="es-ES" sz="12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AB29A5-0465-4F6E-A08D-51527DCA0C6D}" type="parTrans" cxnId="{5D1F13DD-8377-47CF-BE88-1973849E6858}">
      <dgm:prSet/>
      <dgm:spPr/>
      <dgm:t>
        <a:bodyPr/>
        <a:lstStyle/>
        <a:p>
          <a:endParaRPr lang="es-ES"/>
        </a:p>
      </dgm:t>
    </dgm:pt>
    <dgm:pt modelId="{F0F24A64-1952-43E9-B983-D4B88DF1B962}" type="sibTrans" cxnId="{5D1F13DD-8377-47CF-BE88-1973849E6858}">
      <dgm:prSet/>
      <dgm:spPr/>
      <dgm:t>
        <a:bodyPr/>
        <a:lstStyle/>
        <a:p>
          <a:endParaRPr lang="es-ES"/>
        </a:p>
      </dgm:t>
    </dgm:pt>
    <dgm:pt modelId="{52B925E3-D010-4002-BBAC-FB77637BA2B8}">
      <dgm:prSet/>
      <dgm:spPr/>
      <dgm:t>
        <a:bodyPr/>
        <a:lstStyle/>
        <a:p>
          <a:r>
            <a:rPr lang="es-EC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sobrenadante a un tubo nuevo</a:t>
          </a:r>
          <a:endParaRPr lang="es-ES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359E7B-D613-4790-9D8D-103310990090}" type="parTrans" cxnId="{875D15CC-D6FA-4496-9DD4-DEC471CD1654}">
      <dgm:prSet/>
      <dgm:spPr/>
      <dgm:t>
        <a:bodyPr/>
        <a:lstStyle/>
        <a:p>
          <a:endParaRPr lang="es-ES"/>
        </a:p>
      </dgm:t>
    </dgm:pt>
    <dgm:pt modelId="{976F11B5-920C-47D5-90C4-0439C71E3784}" type="sibTrans" cxnId="{875D15CC-D6FA-4496-9DD4-DEC471CD1654}">
      <dgm:prSet/>
      <dgm:spPr/>
      <dgm:t>
        <a:bodyPr/>
        <a:lstStyle/>
        <a:p>
          <a:endParaRPr lang="es-ES"/>
        </a:p>
      </dgm:t>
    </dgm:pt>
    <dgm:pt modelId="{6DAD1498-3E31-4A47-BC7F-DFE652438BE8}">
      <dgm:prSet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Centrifugar 6 min a 14000 rpm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330E5B-2F27-4C93-B1F9-C4D3854661A5}" type="parTrans" cxnId="{4C893E03-8C35-42B8-9EBA-BCD8B61AD347}">
      <dgm:prSet/>
      <dgm:spPr/>
      <dgm:t>
        <a:bodyPr/>
        <a:lstStyle/>
        <a:p>
          <a:endParaRPr lang="es-ES"/>
        </a:p>
      </dgm:t>
    </dgm:pt>
    <dgm:pt modelId="{8F2AAA27-215B-4570-BFC7-9754C5842F90}" type="sibTrans" cxnId="{4C893E03-8C35-42B8-9EBA-BCD8B61AD347}">
      <dgm:prSet/>
      <dgm:spPr/>
      <dgm:t>
        <a:bodyPr/>
        <a:lstStyle/>
        <a:p>
          <a:endParaRPr lang="es-ES"/>
        </a:p>
      </dgm:t>
    </dgm:pt>
    <dgm:pt modelId="{8C79D06F-2055-46CD-932F-E9FB24E6A542}">
      <dgm:prSet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Incubar en </a:t>
          </a:r>
          <a:r>
            <a:rPr lang="es-E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Termobloque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F56746-D99A-4EB5-87EA-C7C51A91B8D2}" type="sibTrans" cxnId="{3DE51E46-BDBF-4D17-BB5A-C7C03F88B3C1}">
      <dgm:prSet/>
      <dgm:spPr/>
      <dgm:t>
        <a:bodyPr/>
        <a:lstStyle/>
        <a:p>
          <a:endParaRPr lang="es-ES"/>
        </a:p>
      </dgm:t>
    </dgm:pt>
    <dgm:pt modelId="{0D20663A-AC12-4733-B048-5CA19EB5281A}" type="parTrans" cxnId="{3DE51E46-BDBF-4D17-BB5A-C7C03F88B3C1}">
      <dgm:prSet/>
      <dgm:spPr/>
      <dgm:t>
        <a:bodyPr/>
        <a:lstStyle/>
        <a:p>
          <a:endParaRPr lang="es-ES"/>
        </a:p>
      </dgm:t>
    </dgm:pt>
    <dgm:pt modelId="{7F8825D3-C0FC-4BCC-86C0-B643AB7F4AEC}">
      <dgm:prSet/>
      <dgm:spPr/>
      <dgm:t>
        <a:bodyPr/>
        <a:lstStyle/>
        <a:p>
          <a:r>
            <a:rPr lang="es-ES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isopropanol</a:t>
          </a:r>
          <a:endParaRPr lang="es-ES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32EF39-A4AB-4043-A7E2-B82BD0C628D5}" type="parTrans" cxnId="{A7B23E34-718B-40D0-95EF-92EB560B2CCD}">
      <dgm:prSet/>
      <dgm:spPr/>
      <dgm:t>
        <a:bodyPr/>
        <a:lstStyle/>
        <a:p>
          <a:endParaRPr lang="es-ES"/>
        </a:p>
      </dgm:t>
    </dgm:pt>
    <dgm:pt modelId="{1154C37C-70C5-4030-90C3-8D1D4407A576}" type="sibTrans" cxnId="{A7B23E34-718B-40D0-95EF-92EB560B2CCD}">
      <dgm:prSet/>
      <dgm:spPr/>
      <dgm:t>
        <a:bodyPr/>
        <a:lstStyle/>
        <a:p>
          <a:endParaRPr lang="es-ES"/>
        </a:p>
      </dgm:t>
    </dgm:pt>
    <dgm:pt modelId="{F6E66AA0-3869-4E1F-91DA-03EEF3B65E58}">
      <dgm:prSet/>
      <dgm:spPr/>
      <dgm:t>
        <a:bodyPr/>
        <a:lstStyle/>
        <a:p>
          <a:r>
            <a:rPr lang="es-ES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Centrigufar</a:t>
          </a:r>
          <a:r>
            <a:rPr lang="es-ES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S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CDE33C-89FC-4709-BF30-9D4E4DD0EBBE}" type="parTrans" cxnId="{2C477081-5041-4CFA-BF80-64FB673A90FA}">
      <dgm:prSet/>
      <dgm:spPr/>
      <dgm:t>
        <a:bodyPr/>
        <a:lstStyle/>
        <a:p>
          <a:endParaRPr lang="es-ES"/>
        </a:p>
      </dgm:t>
    </dgm:pt>
    <dgm:pt modelId="{C35F3F6C-6264-4F1F-BCA6-8E8A500B00BC}" type="sibTrans" cxnId="{2C477081-5041-4CFA-BF80-64FB673A90FA}">
      <dgm:prSet/>
      <dgm:spPr/>
      <dgm:t>
        <a:bodyPr/>
        <a:lstStyle/>
        <a:p>
          <a:endParaRPr lang="es-ES"/>
        </a:p>
      </dgm:t>
    </dgm:pt>
    <dgm:pt modelId="{BC4B9736-675D-450E-A729-56FF760971C7}" type="pres">
      <dgm:prSet presAssocID="{FE81A399-4C18-4532-AB70-5890CEFAE90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C3D6B4B1-68BD-45DC-AC29-BCE00707B9FF}" type="pres">
      <dgm:prSet presAssocID="{44BAD4AB-90C0-4A5E-9F2C-77F68FC07058}" presName="composite" presStyleCnt="0"/>
      <dgm:spPr/>
      <dgm:t>
        <a:bodyPr/>
        <a:lstStyle/>
        <a:p>
          <a:endParaRPr lang="es-ES"/>
        </a:p>
      </dgm:t>
    </dgm:pt>
    <dgm:pt modelId="{69E3E1CE-8646-4486-ABCA-05521CBE9706}" type="pres">
      <dgm:prSet presAssocID="{44BAD4AB-90C0-4A5E-9F2C-77F68FC07058}" presName="bentUpArrow1" presStyleLbl="alignImgPlace1" presStyleIdx="0" presStyleCnt="2"/>
      <dgm:spPr/>
      <dgm:t>
        <a:bodyPr/>
        <a:lstStyle/>
        <a:p>
          <a:endParaRPr lang="es-ES"/>
        </a:p>
      </dgm:t>
    </dgm:pt>
    <dgm:pt modelId="{6A02044A-0CB9-4DBA-B693-2304DDBEAB37}" type="pres">
      <dgm:prSet presAssocID="{44BAD4AB-90C0-4A5E-9F2C-77F68FC07058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8AFFE0-7C2B-4C9E-AE3F-5A56D3F922D4}" type="pres">
      <dgm:prSet presAssocID="{44BAD4AB-90C0-4A5E-9F2C-77F68FC07058}" presName="ChildText" presStyleLbl="revTx" presStyleIdx="0" presStyleCnt="3" custScaleX="133960" custLinFactNeighborX="26626" custLinFactNeighborY="-9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B880EC-864E-4C12-A8BC-CF92E987DCD6}" type="pres">
      <dgm:prSet presAssocID="{B1E649A5-A3C3-4695-95AC-6A681537AFB1}" presName="sibTrans" presStyleCnt="0"/>
      <dgm:spPr/>
      <dgm:t>
        <a:bodyPr/>
        <a:lstStyle/>
        <a:p>
          <a:endParaRPr lang="es-ES"/>
        </a:p>
      </dgm:t>
    </dgm:pt>
    <dgm:pt modelId="{3574029A-3263-4639-9F32-576567FAAA84}" type="pres">
      <dgm:prSet presAssocID="{8C79D06F-2055-46CD-932F-E9FB24E6A542}" presName="composite" presStyleCnt="0"/>
      <dgm:spPr/>
      <dgm:t>
        <a:bodyPr/>
        <a:lstStyle/>
        <a:p>
          <a:endParaRPr lang="es-ES"/>
        </a:p>
      </dgm:t>
    </dgm:pt>
    <dgm:pt modelId="{088C9C81-1C1E-485A-A396-B753C04FC0A0}" type="pres">
      <dgm:prSet presAssocID="{8C79D06F-2055-46CD-932F-E9FB24E6A542}" presName="bentUpArrow1" presStyleLbl="alignImgPlace1" presStyleIdx="1" presStyleCnt="2"/>
      <dgm:spPr/>
      <dgm:t>
        <a:bodyPr/>
        <a:lstStyle/>
        <a:p>
          <a:endParaRPr lang="es-ES"/>
        </a:p>
      </dgm:t>
    </dgm:pt>
    <dgm:pt modelId="{536D99ED-6B64-4366-B164-7799ECFB8C6E}" type="pres">
      <dgm:prSet presAssocID="{8C79D06F-2055-46CD-932F-E9FB24E6A542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E7F364-DE58-41E8-B11B-22E599B44809}" type="pres">
      <dgm:prSet presAssocID="{8C79D06F-2055-46CD-932F-E9FB24E6A542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6B85DA-9677-48BE-A271-25CB727C4845}" type="pres">
      <dgm:prSet presAssocID="{B9F56746-D99A-4EB5-87EA-C7C51A91B8D2}" presName="sibTrans" presStyleCnt="0"/>
      <dgm:spPr/>
      <dgm:t>
        <a:bodyPr/>
        <a:lstStyle/>
        <a:p>
          <a:endParaRPr lang="es-ES"/>
        </a:p>
      </dgm:t>
    </dgm:pt>
    <dgm:pt modelId="{EB73CEBF-526B-4E65-A523-57C48EF82097}" type="pres">
      <dgm:prSet presAssocID="{6DAD1498-3E31-4A47-BC7F-DFE652438BE8}" presName="composite" presStyleCnt="0"/>
      <dgm:spPr/>
      <dgm:t>
        <a:bodyPr/>
        <a:lstStyle/>
        <a:p>
          <a:endParaRPr lang="es-ES"/>
        </a:p>
      </dgm:t>
    </dgm:pt>
    <dgm:pt modelId="{26CD9037-F7CD-432A-BC30-37ABA7FEF6F4}" type="pres">
      <dgm:prSet presAssocID="{6DAD1498-3E31-4A47-BC7F-DFE652438BE8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D5EEA9-899A-4519-883A-7A915F8BF8C8}" type="pres">
      <dgm:prSet presAssocID="{6DAD1498-3E31-4A47-BC7F-DFE652438BE8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992360B-27C7-4615-A289-94F64FD69769}" type="presOf" srcId="{52B925E3-D010-4002-BBAC-FB77637BA2B8}" destId="{5AE7F364-DE58-41E8-B11B-22E599B44809}" srcOrd="0" destOrd="1" presId="urn:microsoft.com/office/officeart/2005/8/layout/StepDownProcess"/>
    <dgm:cxn modelId="{517A0E6B-5687-4139-88F8-E8697CE89112}" type="presOf" srcId="{6DAD1498-3E31-4A47-BC7F-DFE652438BE8}" destId="{26CD9037-F7CD-432A-BC30-37ABA7FEF6F4}" srcOrd="0" destOrd="0" presId="urn:microsoft.com/office/officeart/2005/8/layout/StepDownProcess"/>
    <dgm:cxn modelId="{3DE51E46-BDBF-4D17-BB5A-C7C03F88B3C1}" srcId="{FE81A399-4C18-4532-AB70-5890CEFAE906}" destId="{8C79D06F-2055-46CD-932F-E9FB24E6A542}" srcOrd="1" destOrd="0" parTransId="{0D20663A-AC12-4733-B048-5CA19EB5281A}" sibTransId="{B9F56746-D99A-4EB5-87EA-C7C51A91B8D2}"/>
    <dgm:cxn modelId="{2C477081-5041-4CFA-BF80-64FB673A90FA}" srcId="{8C79D06F-2055-46CD-932F-E9FB24E6A542}" destId="{F6E66AA0-3869-4E1F-91DA-03EEF3B65E58}" srcOrd="0" destOrd="0" parTransId="{A9CDE33C-89FC-4709-BF30-9D4E4DD0EBBE}" sibTransId="{C35F3F6C-6264-4F1F-BCA6-8E8A500B00BC}"/>
    <dgm:cxn modelId="{875D15CC-D6FA-4496-9DD4-DEC471CD1654}" srcId="{8C79D06F-2055-46CD-932F-E9FB24E6A542}" destId="{52B925E3-D010-4002-BBAC-FB77637BA2B8}" srcOrd="1" destOrd="0" parTransId="{AD359E7B-D613-4790-9D8D-103310990090}" sibTransId="{976F11B5-920C-47D5-90C4-0439C71E3784}"/>
    <dgm:cxn modelId="{1E677751-E9EB-4B1C-9093-FEAD9697689A}" type="presOf" srcId="{A064FC8D-7398-4E9E-BEB8-3BE8DAC17E7D}" destId="{1C8AFFE0-7C2B-4C9E-AE3F-5A56D3F922D4}" srcOrd="0" destOrd="0" presId="urn:microsoft.com/office/officeart/2005/8/layout/StepDownProcess"/>
    <dgm:cxn modelId="{2E316585-CA4A-45C5-85E9-0F0661525BF5}" type="presOf" srcId="{DF6E3A40-A51C-4291-83E0-E7C2428D2870}" destId="{1C8AFFE0-7C2B-4C9E-AE3F-5A56D3F922D4}" srcOrd="0" destOrd="1" presId="urn:microsoft.com/office/officeart/2005/8/layout/StepDownProcess"/>
    <dgm:cxn modelId="{4A022C89-4E5D-4DB3-8D31-66B36CC4CF79}" srcId="{44BAD4AB-90C0-4A5E-9F2C-77F68FC07058}" destId="{A064FC8D-7398-4E9E-BEB8-3BE8DAC17E7D}" srcOrd="0" destOrd="0" parTransId="{38AB2F60-EF30-44FD-9187-C66AAAC9C0C6}" sibTransId="{AE4FEEF9-8685-49E0-8718-BF3501AB01DC}"/>
    <dgm:cxn modelId="{AEEC229D-BAFE-48A6-BC30-62ABF90CE976}" type="presOf" srcId="{36925C25-C026-4604-B154-BB1D914F6532}" destId="{7CD5EEA9-899A-4519-883A-7A915F8BF8C8}" srcOrd="0" destOrd="0" presId="urn:microsoft.com/office/officeart/2005/8/layout/StepDownProcess"/>
    <dgm:cxn modelId="{FCD24D70-A2C3-4E23-98BC-F6FE0B3EA652}" type="presOf" srcId="{FE81A399-4C18-4532-AB70-5890CEFAE906}" destId="{BC4B9736-675D-450E-A729-56FF760971C7}" srcOrd="0" destOrd="0" presId="urn:microsoft.com/office/officeart/2005/8/layout/StepDownProcess"/>
    <dgm:cxn modelId="{33854659-A0C1-482E-A1A7-46FA8A4CBE00}" type="presOf" srcId="{F6E66AA0-3869-4E1F-91DA-03EEF3B65E58}" destId="{5AE7F364-DE58-41E8-B11B-22E599B44809}" srcOrd="0" destOrd="0" presId="urn:microsoft.com/office/officeart/2005/8/layout/StepDownProcess"/>
    <dgm:cxn modelId="{D769CE98-7792-4563-B238-02F1D7A2417B}" srcId="{6DAD1498-3E31-4A47-BC7F-DFE652438BE8}" destId="{36925C25-C026-4604-B154-BB1D914F6532}" srcOrd="0" destOrd="0" parTransId="{DD11EE1E-E0E0-4BCA-9359-516B3BB56E65}" sibTransId="{D38B6D0A-077C-4B43-AD93-38141EB8EC7F}"/>
    <dgm:cxn modelId="{4C893E03-8C35-42B8-9EBA-BCD8B61AD347}" srcId="{FE81A399-4C18-4532-AB70-5890CEFAE906}" destId="{6DAD1498-3E31-4A47-BC7F-DFE652438BE8}" srcOrd="2" destOrd="0" parTransId="{C8330E5B-2F27-4C93-B1F9-C4D3854661A5}" sibTransId="{8F2AAA27-215B-4570-BFC7-9754C5842F90}"/>
    <dgm:cxn modelId="{A7B23E34-718B-40D0-95EF-92EB560B2CCD}" srcId="{8C79D06F-2055-46CD-932F-E9FB24E6A542}" destId="{7F8825D3-C0FC-4BCC-86C0-B643AB7F4AEC}" srcOrd="2" destOrd="0" parTransId="{7132EF39-A4AB-4043-A7E2-B82BD0C628D5}" sibTransId="{1154C37C-70C5-4030-90C3-8D1D4407A576}"/>
    <dgm:cxn modelId="{5D1F13DD-8377-47CF-BE88-1973849E6858}" srcId="{44BAD4AB-90C0-4A5E-9F2C-77F68FC07058}" destId="{DF6E3A40-A51C-4291-83E0-E7C2428D2870}" srcOrd="1" destOrd="0" parTransId="{0BAB29A5-0465-4F6E-A08D-51527DCA0C6D}" sibTransId="{F0F24A64-1952-43E9-B983-D4B88DF1B962}"/>
    <dgm:cxn modelId="{C3CF80FC-EDA2-49E3-B45B-EFA3DCBD61B2}" srcId="{FE81A399-4C18-4532-AB70-5890CEFAE906}" destId="{44BAD4AB-90C0-4A5E-9F2C-77F68FC07058}" srcOrd="0" destOrd="0" parTransId="{1FAB112F-848B-46AD-ACCD-73D03C68F373}" sibTransId="{B1E649A5-A3C3-4695-95AC-6A681537AFB1}"/>
    <dgm:cxn modelId="{52DA29CE-A901-4B6B-B5DB-1BB779B12B83}" type="presOf" srcId="{7F8825D3-C0FC-4BCC-86C0-B643AB7F4AEC}" destId="{5AE7F364-DE58-41E8-B11B-22E599B44809}" srcOrd="0" destOrd="2" presId="urn:microsoft.com/office/officeart/2005/8/layout/StepDownProcess"/>
    <dgm:cxn modelId="{0282B6F4-D6E6-4C44-BACC-516C8500DC3F}" type="presOf" srcId="{44BAD4AB-90C0-4A5E-9F2C-77F68FC07058}" destId="{6A02044A-0CB9-4DBA-B693-2304DDBEAB37}" srcOrd="0" destOrd="0" presId="urn:microsoft.com/office/officeart/2005/8/layout/StepDownProcess"/>
    <dgm:cxn modelId="{744C563E-920B-4959-9BC0-3635A2345E6B}" type="presOf" srcId="{8C79D06F-2055-46CD-932F-E9FB24E6A542}" destId="{536D99ED-6B64-4366-B164-7799ECFB8C6E}" srcOrd="0" destOrd="0" presId="urn:microsoft.com/office/officeart/2005/8/layout/StepDownProcess"/>
    <dgm:cxn modelId="{38319E92-938E-4805-A11D-961B95BAE1D7}" type="presParOf" srcId="{BC4B9736-675D-450E-A729-56FF760971C7}" destId="{C3D6B4B1-68BD-45DC-AC29-BCE00707B9FF}" srcOrd="0" destOrd="0" presId="urn:microsoft.com/office/officeart/2005/8/layout/StepDownProcess"/>
    <dgm:cxn modelId="{EDDDD2A6-C196-48EF-825A-D2D2C7BAFCD7}" type="presParOf" srcId="{C3D6B4B1-68BD-45DC-AC29-BCE00707B9FF}" destId="{69E3E1CE-8646-4486-ABCA-05521CBE9706}" srcOrd="0" destOrd="0" presId="urn:microsoft.com/office/officeart/2005/8/layout/StepDownProcess"/>
    <dgm:cxn modelId="{543527BD-0588-40E8-8F2D-7C11C66A68F8}" type="presParOf" srcId="{C3D6B4B1-68BD-45DC-AC29-BCE00707B9FF}" destId="{6A02044A-0CB9-4DBA-B693-2304DDBEAB37}" srcOrd="1" destOrd="0" presId="urn:microsoft.com/office/officeart/2005/8/layout/StepDownProcess"/>
    <dgm:cxn modelId="{3C975804-F103-4CFC-8089-965BA9D93D9E}" type="presParOf" srcId="{C3D6B4B1-68BD-45DC-AC29-BCE00707B9FF}" destId="{1C8AFFE0-7C2B-4C9E-AE3F-5A56D3F922D4}" srcOrd="2" destOrd="0" presId="urn:microsoft.com/office/officeart/2005/8/layout/StepDownProcess"/>
    <dgm:cxn modelId="{813A0A6B-422D-4A3B-9630-1CD3F0A4B854}" type="presParOf" srcId="{BC4B9736-675D-450E-A729-56FF760971C7}" destId="{35B880EC-864E-4C12-A8BC-CF92E987DCD6}" srcOrd="1" destOrd="0" presId="urn:microsoft.com/office/officeart/2005/8/layout/StepDownProcess"/>
    <dgm:cxn modelId="{4949A570-5372-43CF-8744-E4771D8ED825}" type="presParOf" srcId="{BC4B9736-675D-450E-A729-56FF760971C7}" destId="{3574029A-3263-4639-9F32-576567FAAA84}" srcOrd="2" destOrd="0" presId="urn:microsoft.com/office/officeart/2005/8/layout/StepDownProcess"/>
    <dgm:cxn modelId="{A76F7025-E300-4B79-972C-F3D965EAAC0E}" type="presParOf" srcId="{3574029A-3263-4639-9F32-576567FAAA84}" destId="{088C9C81-1C1E-485A-A396-B753C04FC0A0}" srcOrd="0" destOrd="0" presId="urn:microsoft.com/office/officeart/2005/8/layout/StepDownProcess"/>
    <dgm:cxn modelId="{9B5BF019-BE4F-4539-A05D-E109559B2DFB}" type="presParOf" srcId="{3574029A-3263-4639-9F32-576567FAAA84}" destId="{536D99ED-6B64-4366-B164-7799ECFB8C6E}" srcOrd="1" destOrd="0" presId="urn:microsoft.com/office/officeart/2005/8/layout/StepDownProcess"/>
    <dgm:cxn modelId="{BDB93DA2-EE46-4E24-8869-CE8672030CBA}" type="presParOf" srcId="{3574029A-3263-4639-9F32-576567FAAA84}" destId="{5AE7F364-DE58-41E8-B11B-22E599B44809}" srcOrd="2" destOrd="0" presId="urn:microsoft.com/office/officeart/2005/8/layout/StepDownProcess"/>
    <dgm:cxn modelId="{9B813209-F539-4551-9C13-522A1DC3EB75}" type="presParOf" srcId="{BC4B9736-675D-450E-A729-56FF760971C7}" destId="{9B6B85DA-9677-48BE-A271-25CB727C4845}" srcOrd="3" destOrd="0" presId="urn:microsoft.com/office/officeart/2005/8/layout/StepDownProcess"/>
    <dgm:cxn modelId="{48EC4A29-0DB4-4EF0-AD4E-14E05B64DF25}" type="presParOf" srcId="{BC4B9736-675D-450E-A729-56FF760971C7}" destId="{EB73CEBF-526B-4E65-A523-57C48EF82097}" srcOrd="4" destOrd="0" presId="urn:microsoft.com/office/officeart/2005/8/layout/StepDownProcess"/>
    <dgm:cxn modelId="{B11EDAE3-24A7-49CE-B0F1-7985CE3ADE77}" type="presParOf" srcId="{EB73CEBF-526B-4E65-A523-57C48EF82097}" destId="{26CD9037-F7CD-432A-BC30-37ABA7FEF6F4}" srcOrd="0" destOrd="0" presId="urn:microsoft.com/office/officeart/2005/8/layout/StepDownProcess"/>
    <dgm:cxn modelId="{D7F1FED1-75D5-47C6-8824-C15994D8EEC0}" type="presParOf" srcId="{EB73CEBF-526B-4E65-A523-57C48EF82097}" destId="{7CD5EEA9-899A-4519-883A-7A915F8BF8C8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B737440-3273-41F2-A60B-C7F83B04C4E5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3138224A-53C2-4D0E-8E45-4A9AD5332AA9}">
      <dgm:prSet custT="1"/>
      <dgm:spPr/>
      <dgm:t>
        <a:bodyPr/>
        <a:lstStyle/>
        <a:p>
          <a:pPr rtl="0"/>
          <a:r>
            <a: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ITS e </a:t>
          </a:r>
          <a:r>
            <a:rPr lang="es-EC" sz="2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IcolaS</a:t>
          </a:r>
          <a:r>
            <a: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gel de agarosa al 1%. 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0C8E3A-1749-4E06-9AE6-90B3A92901C7}" type="parTrans" cxnId="{9E44F37F-E1C1-4626-9F49-54DAA4AF5722}">
      <dgm:prSet/>
      <dgm:spPr/>
      <dgm:t>
        <a:bodyPr/>
        <a:lstStyle/>
        <a:p>
          <a:endParaRPr lang="es-E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57152C-57D4-4B69-BC89-93D6539AC4EB}" type="sibTrans" cxnId="{9E44F37F-E1C1-4626-9F49-54DAA4AF5722}">
      <dgm:prSet/>
      <dgm:spPr/>
      <dgm:t>
        <a:bodyPr/>
        <a:lstStyle/>
        <a:p>
          <a:endParaRPr lang="es-E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238A91-3126-4223-B346-62CE6D72C6F5}">
      <dgm:prSet custT="1"/>
      <dgm:spPr/>
      <dgm:t>
        <a:bodyPr/>
        <a:lstStyle/>
        <a:p>
          <a:pPr rtl="0"/>
          <a:r>
            <a: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EF1</a:t>
          </a:r>
          <a:r>
            <a: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α</a:t>
          </a:r>
          <a:r>
            <a: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gel de agarosa al 2%. 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CCAB5D-791F-4971-9103-4CAF69B4B420}" type="parTrans" cxnId="{D0F2ABB8-B145-418C-B515-62704A3A21B6}">
      <dgm:prSet/>
      <dgm:spPr/>
      <dgm:t>
        <a:bodyPr/>
        <a:lstStyle/>
        <a:p>
          <a:endParaRPr lang="es-E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B10533-4D31-484B-92E5-0DECFD135BC0}" type="sibTrans" cxnId="{D0F2ABB8-B145-418C-B515-62704A3A21B6}">
      <dgm:prSet/>
      <dgm:spPr/>
      <dgm:t>
        <a:bodyPr/>
        <a:lstStyle/>
        <a:p>
          <a:endParaRPr lang="es-E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595475-9F4C-4951-BD83-51371F0455F3}" type="pres">
      <dgm:prSet presAssocID="{0B737440-3273-41F2-A60B-C7F83B04C4E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715D5D1-CDD4-4E47-A744-FEDCF1B36E76}" type="pres">
      <dgm:prSet presAssocID="{3138224A-53C2-4D0E-8E45-4A9AD5332AA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079A56-597F-459D-8B33-F4C45A14E06F}" type="pres">
      <dgm:prSet presAssocID="{9957152C-57D4-4B69-BC89-93D6539AC4EB}" presName="spacer" presStyleCnt="0"/>
      <dgm:spPr/>
    </dgm:pt>
    <dgm:pt modelId="{E57A9825-1514-4840-A575-72E0FEDA15CA}" type="pres">
      <dgm:prSet presAssocID="{25238A91-3126-4223-B346-62CE6D72C6F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086A0A1-2361-437E-A248-1493A2491FFB}" type="presOf" srcId="{3138224A-53C2-4D0E-8E45-4A9AD5332AA9}" destId="{7715D5D1-CDD4-4E47-A744-FEDCF1B36E76}" srcOrd="0" destOrd="0" presId="urn:microsoft.com/office/officeart/2005/8/layout/vList2"/>
    <dgm:cxn modelId="{9E44F37F-E1C1-4626-9F49-54DAA4AF5722}" srcId="{0B737440-3273-41F2-A60B-C7F83B04C4E5}" destId="{3138224A-53C2-4D0E-8E45-4A9AD5332AA9}" srcOrd="0" destOrd="0" parTransId="{0C0C8E3A-1749-4E06-9AE6-90B3A92901C7}" sibTransId="{9957152C-57D4-4B69-BC89-93D6539AC4EB}"/>
    <dgm:cxn modelId="{115EA55E-AD3D-41B0-AD83-CBE7045DF0EB}" type="presOf" srcId="{25238A91-3126-4223-B346-62CE6D72C6F5}" destId="{E57A9825-1514-4840-A575-72E0FEDA15CA}" srcOrd="0" destOrd="0" presId="urn:microsoft.com/office/officeart/2005/8/layout/vList2"/>
    <dgm:cxn modelId="{9E741496-EC9D-468E-9608-73653F9677B9}" type="presOf" srcId="{0B737440-3273-41F2-A60B-C7F83B04C4E5}" destId="{0D595475-9F4C-4951-BD83-51371F0455F3}" srcOrd="0" destOrd="0" presId="urn:microsoft.com/office/officeart/2005/8/layout/vList2"/>
    <dgm:cxn modelId="{D0F2ABB8-B145-418C-B515-62704A3A21B6}" srcId="{0B737440-3273-41F2-A60B-C7F83B04C4E5}" destId="{25238A91-3126-4223-B346-62CE6D72C6F5}" srcOrd="1" destOrd="0" parTransId="{6ACCAB5D-791F-4971-9103-4CAF69B4B420}" sibTransId="{B2B10533-4D31-484B-92E5-0DECFD135BC0}"/>
    <dgm:cxn modelId="{674B145D-142F-40D7-A0A4-880B0D6B4C37}" type="presParOf" srcId="{0D595475-9F4C-4951-BD83-51371F0455F3}" destId="{7715D5D1-CDD4-4E47-A744-FEDCF1B36E76}" srcOrd="0" destOrd="0" presId="urn:microsoft.com/office/officeart/2005/8/layout/vList2"/>
    <dgm:cxn modelId="{FCD15B1E-E89F-4669-86E9-CAD93242E6AC}" type="presParOf" srcId="{0D595475-9F4C-4951-BD83-51371F0455F3}" destId="{2D079A56-597F-459D-8B33-F4C45A14E06F}" srcOrd="1" destOrd="0" presId="urn:microsoft.com/office/officeart/2005/8/layout/vList2"/>
    <dgm:cxn modelId="{80FD0034-A515-4793-9EB4-29250D24520C}" type="presParOf" srcId="{0D595475-9F4C-4951-BD83-51371F0455F3}" destId="{E57A9825-1514-4840-A575-72E0FEDA15C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70CAE6A-C2F6-4ECC-88FE-9DACC1E659C2}" type="doc">
      <dgm:prSet loTypeId="urn:microsoft.com/office/officeart/2005/8/layout/hierarchy2" loCatId="hierarchy" qsTypeId="urn:microsoft.com/office/officeart/2005/8/quickstyle/simple2" qsCatId="simple" csTypeId="urn:microsoft.com/office/officeart/2005/8/colors/accent5_1" csCatId="accent5" phldr="1"/>
      <dgm:spPr/>
      <dgm:t>
        <a:bodyPr/>
        <a:lstStyle/>
        <a:p>
          <a:endParaRPr lang="es-ES"/>
        </a:p>
      </dgm:t>
    </dgm:pt>
    <dgm:pt modelId="{156CCC3B-7E03-4C28-8628-105FA70BE803}">
      <dgm:prSet/>
      <dgm:spPr/>
      <dgm:t>
        <a:bodyPr/>
        <a:lstStyle/>
        <a:p>
          <a:pPr rtl="0"/>
          <a:r>
            <a:rPr lang="es-ES" dirty="0" smtClean="0"/>
            <a:t>PDA  + aceite mineral</a:t>
          </a:r>
          <a:endParaRPr lang="es-ES" dirty="0"/>
        </a:p>
      </dgm:t>
    </dgm:pt>
    <dgm:pt modelId="{F398EDC7-F8EC-4F6A-AB66-B9E54D8C0C79}" type="parTrans" cxnId="{4C891616-7E0E-4808-B4DD-EB3314FE8A4A}">
      <dgm:prSet/>
      <dgm:spPr/>
      <dgm:t>
        <a:bodyPr/>
        <a:lstStyle/>
        <a:p>
          <a:endParaRPr lang="es-ES"/>
        </a:p>
      </dgm:t>
    </dgm:pt>
    <dgm:pt modelId="{7D11AEDE-FE3F-4483-96DA-9A2CBB24F793}" type="sibTrans" cxnId="{4C891616-7E0E-4808-B4DD-EB3314FE8A4A}">
      <dgm:prSet/>
      <dgm:spPr/>
      <dgm:t>
        <a:bodyPr/>
        <a:lstStyle/>
        <a:p>
          <a:endParaRPr lang="es-ES"/>
        </a:p>
      </dgm:t>
    </dgm:pt>
    <dgm:pt modelId="{042DB635-0A4B-439E-ABB7-3E2AFA7C4DB2}">
      <dgm:prSet/>
      <dgm:spPr/>
      <dgm:t>
        <a:bodyPr/>
        <a:lstStyle/>
        <a:p>
          <a:pPr rtl="0"/>
          <a:r>
            <a:rPr lang="es-EC" i="0" dirty="0" smtClean="0"/>
            <a:t>Sílice gel</a:t>
          </a:r>
          <a:endParaRPr lang="es-ES" i="0" dirty="0"/>
        </a:p>
      </dgm:t>
    </dgm:pt>
    <dgm:pt modelId="{988F04FD-63DE-4C5E-BDC0-8B8B4628E642}" type="parTrans" cxnId="{57F5FB52-0477-42D4-8E2E-AC516B55163C}">
      <dgm:prSet/>
      <dgm:spPr/>
      <dgm:t>
        <a:bodyPr/>
        <a:lstStyle/>
        <a:p>
          <a:endParaRPr lang="es-ES"/>
        </a:p>
      </dgm:t>
    </dgm:pt>
    <dgm:pt modelId="{133BCF94-5C37-426A-941A-11B11E6E0789}" type="sibTrans" cxnId="{57F5FB52-0477-42D4-8E2E-AC516B55163C}">
      <dgm:prSet/>
      <dgm:spPr/>
      <dgm:t>
        <a:bodyPr/>
        <a:lstStyle/>
        <a:p>
          <a:endParaRPr lang="es-ES"/>
        </a:p>
      </dgm:t>
    </dgm:pt>
    <dgm:pt modelId="{C910C681-D875-4104-9967-BB309F2AD5CF}">
      <dgm:prSet/>
      <dgm:spPr/>
      <dgm:t>
        <a:bodyPr/>
        <a:lstStyle/>
        <a:p>
          <a:pPr rtl="0"/>
          <a:r>
            <a:rPr lang="es-EC" b="1" smtClean="0"/>
            <a:t> Largo plazo</a:t>
          </a:r>
          <a:endParaRPr lang="es-ES" b="1" dirty="0"/>
        </a:p>
      </dgm:t>
    </dgm:pt>
    <dgm:pt modelId="{F0B96DDC-4D04-4F2C-A739-C4D1DB26DC9B}" type="parTrans" cxnId="{7B79B5F4-5B4E-49BD-9930-20EE2B9DE8DA}">
      <dgm:prSet/>
      <dgm:spPr/>
      <dgm:t>
        <a:bodyPr/>
        <a:lstStyle/>
        <a:p>
          <a:endParaRPr lang="es-ES"/>
        </a:p>
      </dgm:t>
    </dgm:pt>
    <dgm:pt modelId="{8346F643-6592-473C-BB54-868ACA7DBFD6}" type="sibTrans" cxnId="{7B79B5F4-5B4E-49BD-9930-20EE2B9DE8DA}">
      <dgm:prSet/>
      <dgm:spPr/>
      <dgm:t>
        <a:bodyPr/>
        <a:lstStyle/>
        <a:p>
          <a:endParaRPr lang="es-ES"/>
        </a:p>
      </dgm:t>
    </dgm:pt>
    <dgm:pt modelId="{79E908BC-8936-456A-AD4C-E94864D107D5}">
      <dgm:prSet/>
      <dgm:spPr/>
      <dgm:t>
        <a:bodyPr/>
        <a:lstStyle/>
        <a:p>
          <a:r>
            <a:rPr lang="es-ES" b="1" dirty="0" smtClean="0"/>
            <a:t>Corto </a:t>
          </a:r>
          <a:endParaRPr lang="es-ES" b="1" dirty="0"/>
        </a:p>
      </dgm:t>
    </dgm:pt>
    <dgm:pt modelId="{550383DE-FF6D-4FD9-AD05-8EEDDA64723A}" type="parTrans" cxnId="{F7711D45-71DE-4940-8FF1-4C4839F1CF66}">
      <dgm:prSet/>
      <dgm:spPr/>
      <dgm:t>
        <a:bodyPr/>
        <a:lstStyle/>
        <a:p>
          <a:endParaRPr lang="es-ES"/>
        </a:p>
      </dgm:t>
    </dgm:pt>
    <dgm:pt modelId="{F63CCB66-CCEE-4675-A871-F6D546E665CA}" type="sibTrans" cxnId="{F7711D45-71DE-4940-8FF1-4C4839F1CF66}">
      <dgm:prSet/>
      <dgm:spPr/>
      <dgm:t>
        <a:bodyPr/>
        <a:lstStyle/>
        <a:p>
          <a:endParaRPr lang="es-ES"/>
        </a:p>
      </dgm:t>
    </dgm:pt>
    <dgm:pt modelId="{F92992A6-E8B2-4355-AB0E-4D4A8139A64D}">
      <dgm:prSet/>
      <dgm:spPr/>
      <dgm:t>
        <a:bodyPr/>
        <a:lstStyle/>
        <a:p>
          <a:pPr rtl="0"/>
          <a:r>
            <a:rPr lang="es-EC" b="1" dirty="0" smtClean="0"/>
            <a:t>Mediano</a:t>
          </a:r>
          <a:endParaRPr lang="es-ES" b="1" dirty="0"/>
        </a:p>
      </dgm:t>
    </dgm:pt>
    <dgm:pt modelId="{1B2C6E64-870E-46A2-9C94-546777FB1A71}" type="parTrans" cxnId="{80A506C0-EFC2-46A3-9442-F69CC3D8E901}">
      <dgm:prSet/>
      <dgm:spPr/>
      <dgm:t>
        <a:bodyPr/>
        <a:lstStyle/>
        <a:p>
          <a:endParaRPr lang="es-ES"/>
        </a:p>
      </dgm:t>
    </dgm:pt>
    <dgm:pt modelId="{F8F0DF02-339D-4EB9-9383-70AAE0D7AB17}" type="sibTrans" cxnId="{80A506C0-EFC2-46A3-9442-F69CC3D8E901}">
      <dgm:prSet/>
      <dgm:spPr/>
      <dgm:t>
        <a:bodyPr/>
        <a:lstStyle/>
        <a:p>
          <a:endParaRPr lang="es-ES"/>
        </a:p>
      </dgm:t>
    </dgm:pt>
    <dgm:pt modelId="{9A6D9295-DDA5-4112-9C29-2FFA3AE7B240}">
      <dgm:prSet/>
      <dgm:spPr/>
      <dgm:t>
        <a:bodyPr/>
        <a:lstStyle/>
        <a:p>
          <a:r>
            <a:rPr lang="es-EC" i="0" dirty="0" smtClean="0"/>
            <a:t>Crioconservación </a:t>
          </a:r>
          <a:endParaRPr lang="es-ES" i="0" dirty="0"/>
        </a:p>
      </dgm:t>
    </dgm:pt>
    <dgm:pt modelId="{A3303537-7351-4279-9B9A-64B1B7D7724A}" type="parTrans" cxnId="{89C516EE-E699-4D07-8E42-9B4ACCB7864E}">
      <dgm:prSet/>
      <dgm:spPr/>
      <dgm:t>
        <a:bodyPr/>
        <a:lstStyle/>
        <a:p>
          <a:endParaRPr lang="es-ES"/>
        </a:p>
      </dgm:t>
    </dgm:pt>
    <dgm:pt modelId="{71101863-F885-4A23-9C3E-B7F7BA47BFCC}" type="sibTrans" cxnId="{89C516EE-E699-4D07-8E42-9B4ACCB7864E}">
      <dgm:prSet/>
      <dgm:spPr/>
      <dgm:t>
        <a:bodyPr/>
        <a:lstStyle/>
        <a:p>
          <a:endParaRPr lang="es-ES"/>
        </a:p>
      </dgm:t>
    </dgm:pt>
    <dgm:pt modelId="{28426119-026B-4B6E-9E54-BBAE4CD66C69}" type="pres">
      <dgm:prSet presAssocID="{270CAE6A-C2F6-4ECC-88FE-9DACC1E659C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06415BC-4E8C-4302-899C-64486951EE75}" type="pres">
      <dgm:prSet presAssocID="{79E908BC-8936-456A-AD4C-E94864D107D5}" presName="root1" presStyleCnt="0"/>
      <dgm:spPr/>
      <dgm:t>
        <a:bodyPr/>
        <a:lstStyle/>
        <a:p>
          <a:endParaRPr lang="es-ES"/>
        </a:p>
      </dgm:t>
    </dgm:pt>
    <dgm:pt modelId="{134F6021-AF6B-40F1-85BB-1728C08F56EE}" type="pres">
      <dgm:prSet presAssocID="{79E908BC-8936-456A-AD4C-E94864D107D5}" presName="LevelOneTextNod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03D1E57-98E2-4355-A144-E20DE2B55B16}" type="pres">
      <dgm:prSet presAssocID="{79E908BC-8936-456A-AD4C-E94864D107D5}" presName="level2hierChild" presStyleCnt="0"/>
      <dgm:spPr/>
      <dgm:t>
        <a:bodyPr/>
        <a:lstStyle/>
        <a:p>
          <a:endParaRPr lang="es-ES"/>
        </a:p>
      </dgm:t>
    </dgm:pt>
    <dgm:pt modelId="{C73BC79F-7A26-4248-B7E6-AB311B9C7C80}" type="pres">
      <dgm:prSet presAssocID="{F398EDC7-F8EC-4F6A-AB66-B9E54D8C0C79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113CDD6A-DA6C-485D-9C09-AC262D34096D}" type="pres">
      <dgm:prSet presAssocID="{F398EDC7-F8EC-4F6A-AB66-B9E54D8C0C79}" presName="connTx" presStyleLbl="parChTrans1D2" presStyleIdx="0" presStyleCnt="3"/>
      <dgm:spPr/>
      <dgm:t>
        <a:bodyPr/>
        <a:lstStyle/>
        <a:p>
          <a:endParaRPr lang="es-ES"/>
        </a:p>
      </dgm:t>
    </dgm:pt>
    <dgm:pt modelId="{2ACE2D34-78AE-4437-B841-FA2C4301CABF}" type="pres">
      <dgm:prSet presAssocID="{156CCC3B-7E03-4C28-8628-105FA70BE803}" presName="root2" presStyleCnt="0"/>
      <dgm:spPr/>
      <dgm:t>
        <a:bodyPr/>
        <a:lstStyle/>
        <a:p>
          <a:endParaRPr lang="es-ES"/>
        </a:p>
      </dgm:t>
    </dgm:pt>
    <dgm:pt modelId="{147509DD-88CC-4DF8-8371-7D843D650877}" type="pres">
      <dgm:prSet presAssocID="{156CCC3B-7E03-4C28-8628-105FA70BE803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8494013-F919-44CB-ADB7-6CC7EB2DBC0D}" type="pres">
      <dgm:prSet presAssocID="{156CCC3B-7E03-4C28-8628-105FA70BE803}" presName="level3hierChild" presStyleCnt="0"/>
      <dgm:spPr/>
      <dgm:t>
        <a:bodyPr/>
        <a:lstStyle/>
        <a:p>
          <a:endParaRPr lang="es-ES"/>
        </a:p>
      </dgm:t>
    </dgm:pt>
    <dgm:pt modelId="{D5E4EB41-95A2-42C4-A1AB-2E864FF620B7}" type="pres">
      <dgm:prSet presAssocID="{F92992A6-E8B2-4355-AB0E-4D4A8139A64D}" presName="root1" presStyleCnt="0"/>
      <dgm:spPr/>
      <dgm:t>
        <a:bodyPr/>
        <a:lstStyle/>
        <a:p>
          <a:endParaRPr lang="es-ES"/>
        </a:p>
      </dgm:t>
    </dgm:pt>
    <dgm:pt modelId="{C068C5F3-586F-49EA-8658-F1310AA3840D}" type="pres">
      <dgm:prSet presAssocID="{F92992A6-E8B2-4355-AB0E-4D4A8139A64D}" presName="LevelOneTextNode" presStyleLbl="node0" presStyleIdx="1" presStyleCnt="3" custLinFactNeighborX="-1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1CCFE18-02BB-4AA9-8430-563C0203E79D}" type="pres">
      <dgm:prSet presAssocID="{F92992A6-E8B2-4355-AB0E-4D4A8139A64D}" presName="level2hierChild" presStyleCnt="0"/>
      <dgm:spPr/>
      <dgm:t>
        <a:bodyPr/>
        <a:lstStyle/>
        <a:p>
          <a:endParaRPr lang="es-ES"/>
        </a:p>
      </dgm:t>
    </dgm:pt>
    <dgm:pt modelId="{BA646730-535C-4700-A617-3A64B325BA4C}" type="pres">
      <dgm:prSet presAssocID="{988F04FD-63DE-4C5E-BDC0-8B8B4628E642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BD0FC1AE-3ADA-4512-9362-2C0C74A5FA26}" type="pres">
      <dgm:prSet presAssocID="{988F04FD-63DE-4C5E-BDC0-8B8B4628E642}" presName="connTx" presStyleLbl="parChTrans1D2" presStyleIdx="1" presStyleCnt="3"/>
      <dgm:spPr/>
      <dgm:t>
        <a:bodyPr/>
        <a:lstStyle/>
        <a:p>
          <a:endParaRPr lang="es-ES"/>
        </a:p>
      </dgm:t>
    </dgm:pt>
    <dgm:pt modelId="{C43AAC00-6D04-45B0-B9B1-BA1BA4003E6E}" type="pres">
      <dgm:prSet presAssocID="{042DB635-0A4B-439E-ABB7-3E2AFA7C4DB2}" presName="root2" presStyleCnt="0"/>
      <dgm:spPr/>
      <dgm:t>
        <a:bodyPr/>
        <a:lstStyle/>
        <a:p>
          <a:endParaRPr lang="es-ES"/>
        </a:p>
      </dgm:t>
    </dgm:pt>
    <dgm:pt modelId="{1687CF5F-D441-479D-B07F-F8258A890D10}" type="pres">
      <dgm:prSet presAssocID="{042DB635-0A4B-439E-ABB7-3E2AFA7C4DB2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12A28FB-98E5-4228-B595-A33630763844}" type="pres">
      <dgm:prSet presAssocID="{042DB635-0A4B-439E-ABB7-3E2AFA7C4DB2}" presName="level3hierChild" presStyleCnt="0"/>
      <dgm:spPr/>
      <dgm:t>
        <a:bodyPr/>
        <a:lstStyle/>
        <a:p>
          <a:endParaRPr lang="es-ES"/>
        </a:p>
      </dgm:t>
    </dgm:pt>
    <dgm:pt modelId="{C34592F6-7548-4CE2-BAAD-4EB60C220B83}" type="pres">
      <dgm:prSet presAssocID="{C910C681-D875-4104-9967-BB309F2AD5CF}" presName="root1" presStyleCnt="0"/>
      <dgm:spPr/>
      <dgm:t>
        <a:bodyPr/>
        <a:lstStyle/>
        <a:p>
          <a:endParaRPr lang="es-ES"/>
        </a:p>
      </dgm:t>
    </dgm:pt>
    <dgm:pt modelId="{77A663FE-445A-4705-A8B8-92F226AD805A}" type="pres">
      <dgm:prSet presAssocID="{C910C681-D875-4104-9967-BB309F2AD5CF}" presName="LevelOneTextNod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53D35B0-CE6B-4475-9024-FB136FF7E2FD}" type="pres">
      <dgm:prSet presAssocID="{C910C681-D875-4104-9967-BB309F2AD5CF}" presName="level2hierChild" presStyleCnt="0"/>
      <dgm:spPr/>
      <dgm:t>
        <a:bodyPr/>
        <a:lstStyle/>
        <a:p>
          <a:endParaRPr lang="es-ES"/>
        </a:p>
      </dgm:t>
    </dgm:pt>
    <dgm:pt modelId="{3CA5AE07-A97B-4902-856D-BB9D14946DF0}" type="pres">
      <dgm:prSet presAssocID="{A3303537-7351-4279-9B9A-64B1B7D7724A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72160A2F-2225-43F2-8FBD-7F18E871D0C4}" type="pres">
      <dgm:prSet presAssocID="{A3303537-7351-4279-9B9A-64B1B7D7724A}" presName="connTx" presStyleLbl="parChTrans1D2" presStyleIdx="2" presStyleCnt="3"/>
      <dgm:spPr/>
      <dgm:t>
        <a:bodyPr/>
        <a:lstStyle/>
        <a:p>
          <a:endParaRPr lang="es-ES"/>
        </a:p>
      </dgm:t>
    </dgm:pt>
    <dgm:pt modelId="{A08A7F0A-E193-48D7-A695-BC603FE0C4F3}" type="pres">
      <dgm:prSet presAssocID="{9A6D9295-DDA5-4112-9C29-2FFA3AE7B240}" presName="root2" presStyleCnt="0"/>
      <dgm:spPr/>
      <dgm:t>
        <a:bodyPr/>
        <a:lstStyle/>
        <a:p>
          <a:endParaRPr lang="es-ES"/>
        </a:p>
      </dgm:t>
    </dgm:pt>
    <dgm:pt modelId="{D150A128-326B-4AA0-ADFD-B264BC32FE12}" type="pres">
      <dgm:prSet presAssocID="{9A6D9295-DDA5-4112-9C29-2FFA3AE7B240}" presName="LevelTwoTextNode" presStyleLbl="node2" presStyleIdx="2" presStyleCnt="3" custLinFactNeighborX="-1551" custLinFactNeighborY="-240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44A1972-E66E-4696-AFC6-18D9DCE472EB}" type="pres">
      <dgm:prSet presAssocID="{9A6D9295-DDA5-4112-9C29-2FFA3AE7B240}" presName="level3hierChild" presStyleCnt="0"/>
      <dgm:spPr/>
      <dgm:t>
        <a:bodyPr/>
        <a:lstStyle/>
        <a:p>
          <a:endParaRPr lang="es-ES"/>
        </a:p>
      </dgm:t>
    </dgm:pt>
  </dgm:ptLst>
  <dgm:cxnLst>
    <dgm:cxn modelId="{C6256153-497B-43AD-8A7C-C4698D4A73EE}" type="presOf" srcId="{270CAE6A-C2F6-4ECC-88FE-9DACC1E659C2}" destId="{28426119-026B-4B6E-9E54-BBAE4CD66C69}" srcOrd="0" destOrd="0" presId="urn:microsoft.com/office/officeart/2005/8/layout/hierarchy2"/>
    <dgm:cxn modelId="{4C891616-7E0E-4808-B4DD-EB3314FE8A4A}" srcId="{79E908BC-8936-456A-AD4C-E94864D107D5}" destId="{156CCC3B-7E03-4C28-8628-105FA70BE803}" srcOrd="0" destOrd="0" parTransId="{F398EDC7-F8EC-4F6A-AB66-B9E54D8C0C79}" sibTransId="{7D11AEDE-FE3F-4483-96DA-9A2CBB24F793}"/>
    <dgm:cxn modelId="{76A610EA-B0DC-4211-A70D-C50842ADDCF9}" type="presOf" srcId="{A3303537-7351-4279-9B9A-64B1B7D7724A}" destId="{3CA5AE07-A97B-4902-856D-BB9D14946DF0}" srcOrd="0" destOrd="0" presId="urn:microsoft.com/office/officeart/2005/8/layout/hierarchy2"/>
    <dgm:cxn modelId="{6AA9C843-B87B-4E5A-A704-3195DA2F09DE}" type="presOf" srcId="{156CCC3B-7E03-4C28-8628-105FA70BE803}" destId="{147509DD-88CC-4DF8-8371-7D843D650877}" srcOrd="0" destOrd="0" presId="urn:microsoft.com/office/officeart/2005/8/layout/hierarchy2"/>
    <dgm:cxn modelId="{89C516EE-E699-4D07-8E42-9B4ACCB7864E}" srcId="{C910C681-D875-4104-9967-BB309F2AD5CF}" destId="{9A6D9295-DDA5-4112-9C29-2FFA3AE7B240}" srcOrd="0" destOrd="0" parTransId="{A3303537-7351-4279-9B9A-64B1B7D7724A}" sibTransId="{71101863-F885-4A23-9C3E-B7F7BA47BFCC}"/>
    <dgm:cxn modelId="{B371298A-01A1-43E9-9958-325485DE88B8}" type="presOf" srcId="{F398EDC7-F8EC-4F6A-AB66-B9E54D8C0C79}" destId="{113CDD6A-DA6C-485D-9C09-AC262D34096D}" srcOrd="1" destOrd="0" presId="urn:microsoft.com/office/officeart/2005/8/layout/hierarchy2"/>
    <dgm:cxn modelId="{C0C64B11-34FA-4869-9D71-7A3CA9AC92EE}" type="presOf" srcId="{C910C681-D875-4104-9967-BB309F2AD5CF}" destId="{77A663FE-445A-4705-A8B8-92F226AD805A}" srcOrd="0" destOrd="0" presId="urn:microsoft.com/office/officeart/2005/8/layout/hierarchy2"/>
    <dgm:cxn modelId="{7B79B5F4-5B4E-49BD-9930-20EE2B9DE8DA}" srcId="{270CAE6A-C2F6-4ECC-88FE-9DACC1E659C2}" destId="{C910C681-D875-4104-9967-BB309F2AD5CF}" srcOrd="2" destOrd="0" parTransId="{F0B96DDC-4D04-4F2C-A739-C4D1DB26DC9B}" sibTransId="{8346F643-6592-473C-BB54-868ACA7DBFD6}"/>
    <dgm:cxn modelId="{A550FECE-5EA5-40EC-A0FC-D755FA692BF7}" type="presOf" srcId="{9A6D9295-DDA5-4112-9C29-2FFA3AE7B240}" destId="{D150A128-326B-4AA0-ADFD-B264BC32FE12}" srcOrd="0" destOrd="0" presId="urn:microsoft.com/office/officeart/2005/8/layout/hierarchy2"/>
    <dgm:cxn modelId="{80A506C0-EFC2-46A3-9442-F69CC3D8E901}" srcId="{270CAE6A-C2F6-4ECC-88FE-9DACC1E659C2}" destId="{F92992A6-E8B2-4355-AB0E-4D4A8139A64D}" srcOrd="1" destOrd="0" parTransId="{1B2C6E64-870E-46A2-9C94-546777FB1A71}" sibTransId="{F8F0DF02-339D-4EB9-9383-70AAE0D7AB17}"/>
    <dgm:cxn modelId="{D44E4405-7E25-483C-B931-517477BDF1A1}" type="presOf" srcId="{042DB635-0A4B-439E-ABB7-3E2AFA7C4DB2}" destId="{1687CF5F-D441-479D-B07F-F8258A890D10}" srcOrd="0" destOrd="0" presId="urn:microsoft.com/office/officeart/2005/8/layout/hierarchy2"/>
    <dgm:cxn modelId="{8F7DAF26-6F59-4361-AA00-8EC2BE3209B7}" type="presOf" srcId="{988F04FD-63DE-4C5E-BDC0-8B8B4628E642}" destId="{BD0FC1AE-3ADA-4512-9362-2C0C74A5FA26}" srcOrd="1" destOrd="0" presId="urn:microsoft.com/office/officeart/2005/8/layout/hierarchy2"/>
    <dgm:cxn modelId="{F7711D45-71DE-4940-8FF1-4C4839F1CF66}" srcId="{270CAE6A-C2F6-4ECC-88FE-9DACC1E659C2}" destId="{79E908BC-8936-456A-AD4C-E94864D107D5}" srcOrd="0" destOrd="0" parTransId="{550383DE-FF6D-4FD9-AD05-8EEDDA64723A}" sibTransId="{F63CCB66-CCEE-4675-A871-F6D546E665CA}"/>
    <dgm:cxn modelId="{94B2116F-8182-4365-89DA-9DC08DF62A0A}" type="presOf" srcId="{A3303537-7351-4279-9B9A-64B1B7D7724A}" destId="{72160A2F-2225-43F2-8FBD-7F18E871D0C4}" srcOrd="1" destOrd="0" presId="urn:microsoft.com/office/officeart/2005/8/layout/hierarchy2"/>
    <dgm:cxn modelId="{2106505C-C1EB-41E5-B59C-78EA1C2D619C}" type="presOf" srcId="{988F04FD-63DE-4C5E-BDC0-8B8B4628E642}" destId="{BA646730-535C-4700-A617-3A64B325BA4C}" srcOrd="0" destOrd="0" presId="urn:microsoft.com/office/officeart/2005/8/layout/hierarchy2"/>
    <dgm:cxn modelId="{57F5FB52-0477-42D4-8E2E-AC516B55163C}" srcId="{F92992A6-E8B2-4355-AB0E-4D4A8139A64D}" destId="{042DB635-0A4B-439E-ABB7-3E2AFA7C4DB2}" srcOrd="0" destOrd="0" parTransId="{988F04FD-63DE-4C5E-BDC0-8B8B4628E642}" sibTransId="{133BCF94-5C37-426A-941A-11B11E6E0789}"/>
    <dgm:cxn modelId="{90CDDF29-D577-4D9F-AC3B-526D8C72F237}" type="presOf" srcId="{F398EDC7-F8EC-4F6A-AB66-B9E54D8C0C79}" destId="{C73BC79F-7A26-4248-B7E6-AB311B9C7C80}" srcOrd="0" destOrd="0" presId="urn:microsoft.com/office/officeart/2005/8/layout/hierarchy2"/>
    <dgm:cxn modelId="{60B7AF7C-8B47-4824-9A18-28CDD263B792}" type="presOf" srcId="{F92992A6-E8B2-4355-AB0E-4D4A8139A64D}" destId="{C068C5F3-586F-49EA-8658-F1310AA3840D}" srcOrd="0" destOrd="0" presId="urn:microsoft.com/office/officeart/2005/8/layout/hierarchy2"/>
    <dgm:cxn modelId="{37CDF46A-A269-4577-B7B9-9CB6E81ED89C}" type="presOf" srcId="{79E908BC-8936-456A-AD4C-E94864D107D5}" destId="{134F6021-AF6B-40F1-85BB-1728C08F56EE}" srcOrd="0" destOrd="0" presId="urn:microsoft.com/office/officeart/2005/8/layout/hierarchy2"/>
    <dgm:cxn modelId="{3964FE26-6DCC-43FA-9024-372DD85350D9}" type="presParOf" srcId="{28426119-026B-4B6E-9E54-BBAE4CD66C69}" destId="{906415BC-4E8C-4302-899C-64486951EE75}" srcOrd="0" destOrd="0" presId="urn:microsoft.com/office/officeart/2005/8/layout/hierarchy2"/>
    <dgm:cxn modelId="{B44686AC-A42A-4F24-B1A0-07DA98FB30AC}" type="presParOf" srcId="{906415BC-4E8C-4302-899C-64486951EE75}" destId="{134F6021-AF6B-40F1-85BB-1728C08F56EE}" srcOrd="0" destOrd="0" presId="urn:microsoft.com/office/officeart/2005/8/layout/hierarchy2"/>
    <dgm:cxn modelId="{247AA9AF-4646-4BFE-85A4-C34A41F92182}" type="presParOf" srcId="{906415BC-4E8C-4302-899C-64486951EE75}" destId="{603D1E57-98E2-4355-A144-E20DE2B55B16}" srcOrd="1" destOrd="0" presId="urn:microsoft.com/office/officeart/2005/8/layout/hierarchy2"/>
    <dgm:cxn modelId="{40B08411-0BF2-4020-ACE4-D9872A2EDCDF}" type="presParOf" srcId="{603D1E57-98E2-4355-A144-E20DE2B55B16}" destId="{C73BC79F-7A26-4248-B7E6-AB311B9C7C80}" srcOrd="0" destOrd="0" presId="urn:microsoft.com/office/officeart/2005/8/layout/hierarchy2"/>
    <dgm:cxn modelId="{F5D78288-921D-4922-AC4B-76EDED239186}" type="presParOf" srcId="{C73BC79F-7A26-4248-B7E6-AB311B9C7C80}" destId="{113CDD6A-DA6C-485D-9C09-AC262D34096D}" srcOrd="0" destOrd="0" presId="urn:microsoft.com/office/officeart/2005/8/layout/hierarchy2"/>
    <dgm:cxn modelId="{27AD2CCD-CE2F-4C9E-997E-6FEE8856D7A0}" type="presParOf" srcId="{603D1E57-98E2-4355-A144-E20DE2B55B16}" destId="{2ACE2D34-78AE-4437-B841-FA2C4301CABF}" srcOrd="1" destOrd="0" presId="urn:microsoft.com/office/officeart/2005/8/layout/hierarchy2"/>
    <dgm:cxn modelId="{6FE6A778-E06A-4418-BA2F-0B89420FAD2E}" type="presParOf" srcId="{2ACE2D34-78AE-4437-B841-FA2C4301CABF}" destId="{147509DD-88CC-4DF8-8371-7D843D650877}" srcOrd="0" destOrd="0" presId="urn:microsoft.com/office/officeart/2005/8/layout/hierarchy2"/>
    <dgm:cxn modelId="{F7D995BB-DA3C-4CC7-ADE5-81A13A31FBEE}" type="presParOf" srcId="{2ACE2D34-78AE-4437-B841-FA2C4301CABF}" destId="{18494013-F919-44CB-ADB7-6CC7EB2DBC0D}" srcOrd="1" destOrd="0" presId="urn:microsoft.com/office/officeart/2005/8/layout/hierarchy2"/>
    <dgm:cxn modelId="{D2771379-6690-4A97-8E9F-5437CE045527}" type="presParOf" srcId="{28426119-026B-4B6E-9E54-BBAE4CD66C69}" destId="{D5E4EB41-95A2-42C4-A1AB-2E864FF620B7}" srcOrd="1" destOrd="0" presId="urn:microsoft.com/office/officeart/2005/8/layout/hierarchy2"/>
    <dgm:cxn modelId="{387B31C7-BF24-4F4C-BDC1-0E2A35BDCBB8}" type="presParOf" srcId="{D5E4EB41-95A2-42C4-A1AB-2E864FF620B7}" destId="{C068C5F3-586F-49EA-8658-F1310AA3840D}" srcOrd="0" destOrd="0" presId="urn:microsoft.com/office/officeart/2005/8/layout/hierarchy2"/>
    <dgm:cxn modelId="{6526F23E-65C8-4072-918C-4C8A8564FAB9}" type="presParOf" srcId="{D5E4EB41-95A2-42C4-A1AB-2E864FF620B7}" destId="{01CCFE18-02BB-4AA9-8430-563C0203E79D}" srcOrd="1" destOrd="0" presId="urn:microsoft.com/office/officeart/2005/8/layout/hierarchy2"/>
    <dgm:cxn modelId="{7F22C68D-53F0-4237-9DEB-447AD997A02F}" type="presParOf" srcId="{01CCFE18-02BB-4AA9-8430-563C0203E79D}" destId="{BA646730-535C-4700-A617-3A64B325BA4C}" srcOrd="0" destOrd="0" presId="urn:microsoft.com/office/officeart/2005/8/layout/hierarchy2"/>
    <dgm:cxn modelId="{02E905B6-376E-4758-A5F8-3C3920954927}" type="presParOf" srcId="{BA646730-535C-4700-A617-3A64B325BA4C}" destId="{BD0FC1AE-3ADA-4512-9362-2C0C74A5FA26}" srcOrd="0" destOrd="0" presId="urn:microsoft.com/office/officeart/2005/8/layout/hierarchy2"/>
    <dgm:cxn modelId="{CE037FFB-A078-4525-A130-B3CC4BB535E9}" type="presParOf" srcId="{01CCFE18-02BB-4AA9-8430-563C0203E79D}" destId="{C43AAC00-6D04-45B0-B9B1-BA1BA4003E6E}" srcOrd="1" destOrd="0" presId="urn:microsoft.com/office/officeart/2005/8/layout/hierarchy2"/>
    <dgm:cxn modelId="{6EC08769-1F7A-4420-B650-062705ED5C76}" type="presParOf" srcId="{C43AAC00-6D04-45B0-B9B1-BA1BA4003E6E}" destId="{1687CF5F-D441-479D-B07F-F8258A890D10}" srcOrd="0" destOrd="0" presId="urn:microsoft.com/office/officeart/2005/8/layout/hierarchy2"/>
    <dgm:cxn modelId="{74201BFD-99EC-484A-B8F6-7AF135DC5778}" type="presParOf" srcId="{C43AAC00-6D04-45B0-B9B1-BA1BA4003E6E}" destId="{812A28FB-98E5-4228-B595-A33630763844}" srcOrd="1" destOrd="0" presId="urn:microsoft.com/office/officeart/2005/8/layout/hierarchy2"/>
    <dgm:cxn modelId="{7FCF8381-5418-4EE5-92B3-CAC7D56EF27D}" type="presParOf" srcId="{28426119-026B-4B6E-9E54-BBAE4CD66C69}" destId="{C34592F6-7548-4CE2-BAAD-4EB60C220B83}" srcOrd="2" destOrd="0" presId="urn:microsoft.com/office/officeart/2005/8/layout/hierarchy2"/>
    <dgm:cxn modelId="{966B36EA-F4AD-4090-A5F9-5E419004BB3D}" type="presParOf" srcId="{C34592F6-7548-4CE2-BAAD-4EB60C220B83}" destId="{77A663FE-445A-4705-A8B8-92F226AD805A}" srcOrd="0" destOrd="0" presId="urn:microsoft.com/office/officeart/2005/8/layout/hierarchy2"/>
    <dgm:cxn modelId="{870D8903-A9B5-4E99-A32C-49DE5FBF1D4F}" type="presParOf" srcId="{C34592F6-7548-4CE2-BAAD-4EB60C220B83}" destId="{A53D35B0-CE6B-4475-9024-FB136FF7E2FD}" srcOrd="1" destOrd="0" presId="urn:microsoft.com/office/officeart/2005/8/layout/hierarchy2"/>
    <dgm:cxn modelId="{0D6FC9F0-182D-46F7-A5CB-71532D9F78A3}" type="presParOf" srcId="{A53D35B0-CE6B-4475-9024-FB136FF7E2FD}" destId="{3CA5AE07-A97B-4902-856D-BB9D14946DF0}" srcOrd="0" destOrd="0" presId="urn:microsoft.com/office/officeart/2005/8/layout/hierarchy2"/>
    <dgm:cxn modelId="{F857227B-9828-4A82-BA89-1DC8D056733E}" type="presParOf" srcId="{3CA5AE07-A97B-4902-856D-BB9D14946DF0}" destId="{72160A2F-2225-43F2-8FBD-7F18E871D0C4}" srcOrd="0" destOrd="0" presId="urn:microsoft.com/office/officeart/2005/8/layout/hierarchy2"/>
    <dgm:cxn modelId="{94CFEADE-6866-4E19-B412-46F0B7B16959}" type="presParOf" srcId="{A53D35B0-CE6B-4475-9024-FB136FF7E2FD}" destId="{A08A7F0A-E193-48D7-A695-BC603FE0C4F3}" srcOrd="1" destOrd="0" presId="urn:microsoft.com/office/officeart/2005/8/layout/hierarchy2"/>
    <dgm:cxn modelId="{B5EE7CCB-5AC3-4FD0-9A81-CF6C8DFCFE65}" type="presParOf" srcId="{A08A7F0A-E193-48D7-A695-BC603FE0C4F3}" destId="{D150A128-326B-4AA0-ADFD-B264BC32FE12}" srcOrd="0" destOrd="0" presId="urn:microsoft.com/office/officeart/2005/8/layout/hierarchy2"/>
    <dgm:cxn modelId="{430E29CA-3046-4E06-A589-384084C84540}" type="presParOf" srcId="{A08A7F0A-E193-48D7-A695-BC603FE0C4F3}" destId="{744A1972-E66E-4696-AFC6-18D9DCE472E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09A3DCD-0A94-454F-9A92-A7BD392BFC36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F5BB65FA-9E86-47E0-ACE7-23D30D630E33}">
          <dgm:prSet phldrT="[Texto]"/>
          <dgm:spPr/>
          <dgm:t>
            <a:bodyPr/>
            <a:lstStyle/>
            <a:p>
              <a:r>
                <a:rPr lang="es-EC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500 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s-EC" i="0"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m:t>μl</m:t>
                  </m:r>
                </m:oMath>
              </a14:m>
              <a:r>
                <a: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de medio </a:t>
              </a:r>
              <a:r>
                <a:rPr lang="es-EC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PDA </a:t>
              </a:r>
              <a:endParaRPr lang="es-ES" dirty="0"/>
            </a:p>
          </dgm:t>
        </dgm:pt>
      </mc:Choice>
      <mc:Fallback xmlns="">
        <dgm:pt modelId="{F5BB65FA-9E86-47E0-ACE7-23D30D630E33}">
          <dgm:prSet phldrT="[Texto]"/>
          <dgm:spPr/>
          <dgm:t>
            <a:bodyPr/>
            <a:lstStyle/>
            <a:p>
              <a:r>
                <a:rPr lang="es-EC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500 </a:t>
              </a:r>
              <a:r>
                <a:rPr lang="es-EC" i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μl</a:t>
              </a:r>
              <a:r>
                <a: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de medio </a:t>
              </a:r>
              <a:r>
                <a:rPr lang="es-EC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PDA </a:t>
              </a:r>
              <a:endParaRPr lang="es-ES" dirty="0"/>
            </a:p>
          </dgm:t>
        </dgm:pt>
      </mc:Fallback>
    </mc:AlternateContent>
    <dgm:pt modelId="{BF829D11-37CB-45F2-93CB-DA3A958EFAB4}" type="parTrans" cxnId="{263A7F7C-F440-4E19-BC70-A38779569C31}">
      <dgm:prSet/>
      <dgm:spPr/>
      <dgm:t>
        <a:bodyPr/>
        <a:lstStyle/>
        <a:p>
          <a:endParaRPr lang="es-ES"/>
        </a:p>
      </dgm:t>
    </dgm:pt>
    <dgm:pt modelId="{3703D87D-5DF7-4AE3-A3E2-7D3795100AA6}" type="sibTrans" cxnId="{263A7F7C-F440-4E19-BC70-A38779569C31}">
      <dgm:prSet/>
      <dgm:spPr/>
      <dgm:t>
        <a:bodyPr/>
        <a:lstStyle/>
        <a:p>
          <a:endParaRPr lang="es-ES"/>
        </a:p>
      </dgm:t>
    </dgm:pt>
    <dgm:pt modelId="{17915FB3-6A5E-4CA6-A7DE-CDFC9D78FEC2}">
      <dgm:prSet phldrT="[Texto]"/>
      <dgm:spPr/>
      <dgm:t>
        <a:bodyPr/>
        <a:lstStyle/>
        <a:p>
          <a:r>
            <a:rPr lang="es-EC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5 días de crecimiento </a:t>
          </a:r>
          <a:endParaRPr lang="es-ES" dirty="0"/>
        </a:p>
      </dgm:t>
    </dgm:pt>
    <dgm:pt modelId="{26CE84F6-7F13-4DF3-BE7E-80F86805BC28}" type="parTrans" cxnId="{E1C3DE92-7D52-472D-B725-C6D14CB5C951}">
      <dgm:prSet/>
      <dgm:spPr/>
      <dgm:t>
        <a:bodyPr/>
        <a:lstStyle/>
        <a:p>
          <a:endParaRPr lang="es-ES"/>
        </a:p>
      </dgm:t>
    </dgm:pt>
    <dgm:pt modelId="{B79AC839-AE28-41D9-9D6D-F50A09236601}" type="sibTrans" cxnId="{E1C3DE92-7D52-472D-B725-C6D14CB5C951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2B5968E7-8BA6-4D29-AD9F-EF4E530E49A9}">
          <dgm:prSet phldrT="[Texto]"/>
          <dgm:spPr/>
          <dgm:t>
            <a:bodyPr/>
            <a:lstStyle/>
            <a:p>
              <a:r>
                <a:rPr lang="es-EC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200  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s-EC" i="0"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m:t>μl</m:t>
                  </m:r>
                </m:oMath>
              </a14:m>
              <a:r>
                <a: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aceite mineral </a:t>
              </a:r>
              <a:r>
                <a:rPr lang="es-EC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estéril</a:t>
              </a:r>
              <a:endParaRPr lang="es-ES" dirty="0"/>
            </a:p>
          </dgm:t>
        </dgm:pt>
      </mc:Choice>
      <mc:Fallback xmlns="">
        <dgm:pt modelId="{2B5968E7-8BA6-4D29-AD9F-EF4E530E49A9}">
          <dgm:prSet phldrT="[Texto]"/>
          <dgm:spPr/>
          <dgm:t>
            <a:bodyPr/>
            <a:lstStyle/>
            <a:p>
              <a:r>
                <a:rPr lang="es-EC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200  </a:t>
              </a:r>
              <a:r>
                <a:rPr lang="es-EC" i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μl</a:t>
              </a:r>
              <a:r>
                <a: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aceite mineral </a:t>
              </a:r>
              <a:r>
                <a:rPr lang="es-EC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estéril</a:t>
              </a:r>
              <a:endParaRPr lang="es-ES" dirty="0"/>
            </a:p>
          </dgm:t>
        </dgm:pt>
      </mc:Fallback>
    </mc:AlternateContent>
    <dgm:pt modelId="{FD866320-0E0D-4EDB-8CC7-09DF4C7E868C}" type="parTrans" cxnId="{C4E12D31-0C27-41CE-9458-BD940339A703}">
      <dgm:prSet/>
      <dgm:spPr/>
      <dgm:t>
        <a:bodyPr/>
        <a:lstStyle/>
        <a:p>
          <a:endParaRPr lang="es-ES"/>
        </a:p>
      </dgm:t>
    </dgm:pt>
    <dgm:pt modelId="{9E6BA0B6-DF74-473E-BE7B-AEB8719C46B3}" type="sibTrans" cxnId="{C4E12D31-0C27-41CE-9458-BD940339A703}">
      <dgm:prSet/>
      <dgm:spPr/>
      <dgm:t>
        <a:bodyPr/>
        <a:lstStyle/>
        <a:p>
          <a:endParaRPr lang="es-ES"/>
        </a:p>
      </dgm:t>
    </dgm:pt>
    <dgm:pt modelId="{FADCBB8D-8FC5-4C48-B95D-6712401C9EFD}">
      <dgm:prSet phldrT="[Texto]"/>
      <dgm:spPr/>
      <dgm:t>
        <a:bodyPr/>
        <a:lstStyle/>
        <a:p>
          <a:r>
            <a:rPr lang="es-EC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Reactivación</a:t>
          </a:r>
          <a:r>
            <a:rPr lang="es-EC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 </a:t>
          </a:r>
          <a:endParaRPr lang="es-ES" dirty="0"/>
        </a:p>
      </dgm:t>
    </dgm:pt>
    <dgm:pt modelId="{382D2B68-0E0B-4495-8372-D0AC25628178}" type="parTrans" cxnId="{1E15D67F-DBC3-47A2-93C7-D85F49C13814}">
      <dgm:prSet/>
      <dgm:spPr/>
      <dgm:t>
        <a:bodyPr/>
        <a:lstStyle/>
        <a:p>
          <a:endParaRPr lang="es-ES"/>
        </a:p>
      </dgm:t>
    </dgm:pt>
    <dgm:pt modelId="{1C28D3D2-BDE0-48F4-A68B-F3F6795499EA}" type="sibTrans" cxnId="{1E15D67F-DBC3-47A2-93C7-D85F49C13814}">
      <dgm:prSet/>
      <dgm:spPr/>
      <dgm:t>
        <a:bodyPr/>
        <a:lstStyle/>
        <a:p>
          <a:endParaRPr lang="es-ES"/>
        </a:p>
      </dgm:t>
    </dgm:pt>
    <dgm:pt modelId="{5B25A57C-21DA-431B-984A-92EE1FDE29DD}">
      <dgm:prSet phldrT="[Texto]"/>
      <dgm:spPr/>
      <dgm:t>
        <a:bodyPr/>
        <a:lstStyle/>
        <a:p>
          <a:r>
            <a:rPr lang="es-EC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porción del micelio en PDA.</a:t>
          </a:r>
          <a:endParaRPr lang="es-ES" dirty="0"/>
        </a:p>
      </dgm:t>
    </dgm:pt>
    <dgm:pt modelId="{BF3C58E5-438D-40A0-A1F3-97544B01A1CB}" type="parTrans" cxnId="{1615A91C-5DF4-488B-8E50-752426AFAE2F}">
      <dgm:prSet/>
      <dgm:spPr/>
      <dgm:t>
        <a:bodyPr/>
        <a:lstStyle/>
        <a:p>
          <a:endParaRPr lang="es-ES"/>
        </a:p>
      </dgm:t>
    </dgm:pt>
    <dgm:pt modelId="{BF31E561-3877-4ACA-9ECE-D465065A3AD0}" type="sibTrans" cxnId="{1615A91C-5DF4-488B-8E50-752426AFAE2F}">
      <dgm:prSet/>
      <dgm:spPr/>
      <dgm:t>
        <a:bodyPr/>
        <a:lstStyle/>
        <a:p>
          <a:endParaRPr lang="es-ES"/>
        </a:p>
      </dgm:t>
    </dgm:pt>
    <dgm:pt modelId="{9E5390CD-F602-4C27-AE41-C0CA76B31511}">
      <dgm:prSet phldrT="[Texto]"/>
      <dgm:spPr/>
      <dgm:t>
        <a:bodyPr/>
        <a:lstStyle/>
        <a:p>
          <a:r>
            <a:rPr lang="es-EC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viales de plástico de 2 ml  </a:t>
          </a:r>
          <a:endParaRPr lang="es-ES" dirty="0"/>
        </a:p>
      </dgm:t>
    </dgm:pt>
    <dgm:pt modelId="{3FD9266C-8889-4CFC-9A6F-3A323A82F9F7}" type="sibTrans" cxnId="{4C95B7F7-1393-4331-8A53-1CE0FBDD2F0F}">
      <dgm:prSet/>
      <dgm:spPr/>
      <dgm:t>
        <a:bodyPr/>
        <a:lstStyle/>
        <a:p>
          <a:endParaRPr lang="es-ES"/>
        </a:p>
      </dgm:t>
    </dgm:pt>
    <dgm:pt modelId="{2153DC04-0F88-49D0-8375-E63374C06F23}" type="parTrans" cxnId="{4C95B7F7-1393-4331-8A53-1CE0FBDD2F0F}">
      <dgm:prSet/>
      <dgm:spPr/>
      <dgm:t>
        <a:bodyPr/>
        <a:lstStyle/>
        <a:p>
          <a:endParaRPr lang="es-ES"/>
        </a:p>
      </dgm:t>
    </dgm:pt>
    <dgm:pt modelId="{481982EE-6F22-42DD-827C-BE7F6915DFFB}" type="pres">
      <dgm:prSet presAssocID="{D09A3DCD-0A94-454F-9A92-A7BD392BFC3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8349A44-1DEC-40F1-9CE0-95ABF8134893}" type="pres">
      <dgm:prSet presAssocID="{F5BB65FA-9E86-47E0-ACE7-23D30D630E33}" presName="composite" presStyleCnt="0"/>
      <dgm:spPr/>
    </dgm:pt>
    <dgm:pt modelId="{18A339A8-9630-42A3-8742-7DB6929117C6}" type="pres">
      <dgm:prSet presAssocID="{F5BB65FA-9E86-47E0-ACE7-23D30D630E33}" presName="bentUpArrow1" presStyleLbl="alignImgPlace1" presStyleIdx="0" presStyleCnt="2"/>
      <dgm:spPr/>
    </dgm:pt>
    <dgm:pt modelId="{67A79D28-ACFF-4875-9652-07566436DA3E}" type="pres">
      <dgm:prSet presAssocID="{F5BB65FA-9E86-47E0-ACE7-23D30D630E33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F891B4-49C8-40B4-84E4-59DB9BDB5F3E}" type="pres">
      <dgm:prSet presAssocID="{F5BB65FA-9E86-47E0-ACE7-23D30D630E33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02549B-546E-43C6-95A7-01C093CBB6DD}" type="pres">
      <dgm:prSet presAssocID="{3703D87D-5DF7-4AE3-A3E2-7D3795100AA6}" presName="sibTrans" presStyleCnt="0"/>
      <dgm:spPr/>
    </dgm:pt>
    <dgm:pt modelId="{DB8AB18F-1363-4076-A9B6-C732DC7BB042}" type="pres">
      <dgm:prSet presAssocID="{17915FB3-6A5E-4CA6-A7DE-CDFC9D78FEC2}" presName="composite" presStyleCnt="0"/>
      <dgm:spPr/>
    </dgm:pt>
    <dgm:pt modelId="{9C3DE551-5752-4450-BD7A-1B54875A8432}" type="pres">
      <dgm:prSet presAssocID="{17915FB3-6A5E-4CA6-A7DE-CDFC9D78FEC2}" presName="bentUpArrow1" presStyleLbl="alignImgPlace1" presStyleIdx="1" presStyleCnt="2"/>
      <dgm:spPr/>
    </dgm:pt>
    <dgm:pt modelId="{9BD3D26C-9C4B-487F-AFD1-C1F2C11EF749}" type="pres">
      <dgm:prSet presAssocID="{17915FB3-6A5E-4CA6-A7DE-CDFC9D78FEC2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56A7C5-79D9-4C45-9E68-D110E134D9BD}" type="pres">
      <dgm:prSet presAssocID="{17915FB3-6A5E-4CA6-A7DE-CDFC9D78FEC2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8A3301-F1D5-4CF2-A66E-D622274ABE80}" type="pres">
      <dgm:prSet presAssocID="{B79AC839-AE28-41D9-9D6D-F50A09236601}" presName="sibTrans" presStyleCnt="0"/>
      <dgm:spPr/>
    </dgm:pt>
    <dgm:pt modelId="{C8CFFB4E-15FC-4739-8965-82C40207B6CF}" type="pres">
      <dgm:prSet presAssocID="{FADCBB8D-8FC5-4C48-B95D-6712401C9EFD}" presName="composite" presStyleCnt="0"/>
      <dgm:spPr/>
    </dgm:pt>
    <dgm:pt modelId="{C95EE951-924F-4D11-863C-981E29468077}" type="pres">
      <dgm:prSet presAssocID="{FADCBB8D-8FC5-4C48-B95D-6712401C9EFD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74244F-0FE0-43F7-A6B6-AA8FA0A4E8CF}" type="pres">
      <dgm:prSet presAssocID="{FADCBB8D-8FC5-4C48-B95D-6712401C9EFD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E1D546F-652B-4922-8EDA-34D5AAD9252A}" type="presOf" srcId="{D09A3DCD-0A94-454F-9A92-A7BD392BFC36}" destId="{481982EE-6F22-42DD-827C-BE7F6915DFFB}" srcOrd="0" destOrd="0" presId="urn:microsoft.com/office/officeart/2005/8/layout/StepDownProcess"/>
    <dgm:cxn modelId="{5C959E50-A796-48BE-A258-CDF8AC61F32E}" type="presOf" srcId="{F5BB65FA-9E86-47E0-ACE7-23D30D630E33}" destId="{67A79D28-ACFF-4875-9652-07566436DA3E}" srcOrd="0" destOrd="0" presId="urn:microsoft.com/office/officeart/2005/8/layout/StepDownProcess"/>
    <dgm:cxn modelId="{263A7F7C-F440-4E19-BC70-A38779569C31}" srcId="{D09A3DCD-0A94-454F-9A92-A7BD392BFC36}" destId="{F5BB65FA-9E86-47E0-ACE7-23D30D630E33}" srcOrd="0" destOrd="0" parTransId="{BF829D11-37CB-45F2-93CB-DA3A958EFAB4}" sibTransId="{3703D87D-5DF7-4AE3-A3E2-7D3795100AA6}"/>
    <dgm:cxn modelId="{E1C3DE92-7D52-472D-B725-C6D14CB5C951}" srcId="{D09A3DCD-0A94-454F-9A92-A7BD392BFC36}" destId="{17915FB3-6A5E-4CA6-A7DE-CDFC9D78FEC2}" srcOrd="1" destOrd="0" parTransId="{26CE84F6-7F13-4DF3-BE7E-80F86805BC28}" sibTransId="{B79AC839-AE28-41D9-9D6D-F50A09236601}"/>
    <dgm:cxn modelId="{1E15D67F-DBC3-47A2-93C7-D85F49C13814}" srcId="{D09A3DCD-0A94-454F-9A92-A7BD392BFC36}" destId="{FADCBB8D-8FC5-4C48-B95D-6712401C9EFD}" srcOrd="2" destOrd="0" parTransId="{382D2B68-0E0B-4495-8372-D0AC25628178}" sibTransId="{1C28D3D2-BDE0-48F4-A68B-F3F6795499EA}"/>
    <dgm:cxn modelId="{3A08B1F5-8232-4023-ADD6-E389DBEDCAC2}" type="presOf" srcId="{9E5390CD-F602-4C27-AE41-C0CA76B31511}" destId="{FDF891B4-49C8-40B4-84E4-59DB9BDB5F3E}" srcOrd="0" destOrd="0" presId="urn:microsoft.com/office/officeart/2005/8/layout/StepDownProcess"/>
    <dgm:cxn modelId="{C4E12D31-0C27-41CE-9458-BD940339A703}" srcId="{17915FB3-6A5E-4CA6-A7DE-CDFC9D78FEC2}" destId="{2B5968E7-8BA6-4D29-AD9F-EF4E530E49A9}" srcOrd="0" destOrd="0" parTransId="{FD866320-0E0D-4EDB-8CC7-09DF4C7E868C}" sibTransId="{9E6BA0B6-DF74-473E-BE7B-AEB8719C46B3}"/>
    <dgm:cxn modelId="{8A1834E8-5789-43FB-A4CE-23561ABB35C2}" type="presOf" srcId="{2B5968E7-8BA6-4D29-AD9F-EF4E530E49A9}" destId="{3356A7C5-79D9-4C45-9E68-D110E134D9BD}" srcOrd="0" destOrd="0" presId="urn:microsoft.com/office/officeart/2005/8/layout/StepDownProcess"/>
    <dgm:cxn modelId="{1615A91C-5DF4-488B-8E50-752426AFAE2F}" srcId="{FADCBB8D-8FC5-4C48-B95D-6712401C9EFD}" destId="{5B25A57C-21DA-431B-984A-92EE1FDE29DD}" srcOrd="0" destOrd="0" parTransId="{BF3C58E5-438D-40A0-A1F3-97544B01A1CB}" sibTransId="{BF31E561-3877-4ACA-9ECE-D465065A3AD0}"/>
    <dgm:cxn modelId="{4374DB44-379D-4EBB-B66B-9EB4920EEAFD}" type="presOf" srcId="{17915FB3-6A5E-4CA6-A7DE-CDFC9D78FEC2}" destId="{9BD3D26C-9C4B-487F-AFD1-C1F2C11EF749}" srcOrd="0" destOrd="0" presId="urn:microsoft.com/office/officeart/2005/8/layout/StepDownProcess"/>
    <dgm:cxn modelId="{6174A31A-F68C-4C38-BE52-D57E4BA1A580}" type="presOf" srcId="{FADCBB8D-8FC5-4C48-B95D-6712401C9EFD}" destId="{C95EE951-924F-4D11-863C-981E29468077}" srcOrd="0" destOrd="0" presId="urn:microsoft.com/office/officeart/2005/8/layout/StepDownProcess"/>
    <dgm:cxn modelId="{AE6E08BE-CE6E-4201-86AE-FB556DA95EE0}" type="presOf" srcId="{5B25A57C-21DA-431B-984A-92EE1FDE29DD}" destId="{D674244F-0FE0-43F7-A6B6-AA8FA0A4E8CF}" srcOrd="0" destOrd="0" presId="urn:microsoft.com/office/officeart/2005/8/layout/StepDownProcess"/>
    <dgm:cxn modelId="{4C95B7F7-1393-4331-8A53-1CE0FBDD2F0F}" srcId="{F5BB65FA-9E86-47E0-ACE7-23D30D630E33}" destId="{9E5390CD-F602-4C27-AE41-C0CA76B31511}" srcOrd="0" destOrd="0" parTransId="{2153DC04-0F88-49D0-8375-E63374C06F23}" sibTransId="{3FD9266C-8889-4CFC-9A6F-3A323A82F9F7}"/>
    <dgm:cxn modelId="{D9C41EF8-F940-44B1-835B-E66A9BB8A7BE}" type="presParOf" srcId="{481982EE-6F22-42DD-827C-BE7F6915DFFB}" destId="{88349A44-1DEC-40F1-9CE0-95ABF8134893}" srcOrd="0" destOrd="0" presId="urn:microsoft.com/office/officeart/2005/8/layout/StepDownProcess"/>
    <dgm:cxn modelId="{94026F79-8181-4527-B904-46F32C37AC3A}" type="presParOf" srcId="{88349A44-1DEC-40F1-9CE0-95ABF8134893}" destId="{18A339A8-9630-42A3-8742-7DB6929117C6}" srcOrd="0" destOrd="0" presId="urn:microsoft.com/office/officeart/2005/8/layout/StepDownProcess"/>
    <dgm:cxn modelId="{AF464694-FED6-45D0-BFD6-1B50F5F82086}" type="presParOf" srcId="{88349A44-1DEC-40F1-9CE0-95ABF8134893}" destId="{67A79D28-ACFF-4875-9652-07566436DA3E}" srcOrd="1" destOrd="0" presId="urn:microsoft.com/office/officeart/2005/8/layout/StepDownProcess"/>
    <dgm:cxn modelId="{0FC29AE9-286C-4291-A066-CC44D4A7C051}" type="presParOf" srcId="{88349A44-1DEC-40F1-9CE0-95ABF8134893}" destId="{FDF891B4-49C8-40B4-84E4-59DB9BDB5F3E}" srcOrd="2" destOrd="0" presId="urn:microsoft.com/office/officeart/2005/8/layout/StepDownProcess"/>
    <dgm:cxn modelId="{CB7F745E-07D8-402D-9D25-2C8099FF66C9}" type="presParOf" srcId="{481982EE-6F22-42DD-827C-BE7F6915DFFB}" destId="{0C02549B-546E-43C6-95A7-01C093CBB6DD}" srcOrd="1" destOrd="0" presId="urn:microsoft.com/office/officeart/2005/8/layout/StepDownProcess"/>
    <dgm:cxn modelId="{E478A53B-A6EF-41FA-A0BF-43FAFD537130}" type="presParOf" srcId="{481982EE-6F22-42DD-827C-BE7F6915DFFB}" destId="{DB8AB18F-1363-4076-A9B6-C732DC7BB042}" srcOrd="2" destOrd="0" presId="urn:microsoft.com/office/officeart/2005/8/layout/StepDownProcess"/>
    <dgm:cxn modelId="{2166675D-49D2-4159-A056-0C27E64BCFDF}" type="presParOf" srcId="{DB8AB18F-1363-4076-A9B6-C732DC7BB042}" destId="{9C3DE551-5752-4450-BD7A-1B54875A8432}" srcOrd="0" destOrd="0" presId="urn:microsoft.com/office/officeart/2005/8/layout/StepDownProcess"/>
    <dgm:cxn modelId="{98707A61-1CEC-4179-8B1A-4077AC4CCB50}" type="presParOf" srcId="{DB8AB18F-1363-4076-A9B6-C732DC7BB042}" destId="{9BD3D26C-9C4B-487F-AFD1-C1F2C11EF749}" srcOrd="1" destOrd="0" presId="urn:microsoft.com/office/officeart/2005/8/layout/StepDownProcess"/>
    <dgm:cxn modelId="{FFF2F762-2FFA-4C44-8777-173528FC5B2C}" type="presParOf" srcId="{DB8AB18F-1363-4076-A9B6-C732DC7BB042}" destId="{3356A7C5-79D9-4C45-9E68-D110E134D9BD}" srcOrd="2" destOrd="0" presId="urn:microsoft.com/office/officeart/2005/8/layout/StepDownProcess"/>
    <dgm:cxn modelId="{3CEC1A5E-60BE-4091-AFBE-9C49BA6F7117}" type="presParOf" srcId="{481982EE-6F22-42DD-827C-BE7F6915DFFB}" destId="{3B8A3301-F1D5-4CF2-A66E-D622274ABE80}" srcOrd="3" destOrd="0" presId="urn:microsoft.com/office/officeart/2005/8/layout/StepDownProcess"/>
    <dgm:cxn modelId="{898D1D33-F0A8-4321-ABB1-08F2CDBFBE23}" type="presParOf" srcId="{481982EE-6F22-42DD-827C-BE7F6915DFFB}" destId="{C8CFFB4E-15FC-4739-8965-82C40207B6CF}" srcOrd="4" destOrd="0" presId="urn:microsoft.com/office/officeart/2005/8/layout/StepDownProcess"/>
    <dgm:cxn modelId="{919CBCF6-4ACB-4D2D-9099-C8B96BB9A929}" type="presParOf" srcId="{C8CFFB4E-15FC-4739-8965-82C40207B6CF}" destId="{C95EE951-924F-4D11-863C-981E29468077}" srcOrd="0" destOrd="0" presId="urn:microsoft.com/office/officeart/2005/8/layout/StepDownProcess"/>
    <dgm:cxn modelId="{F804ADEB-8AD1-4A4F-87C9-C1D1CF73982B}" type="presParOf" srcId="{C8CFFB4E-15FC-4739-8965-82C40207B6CF}" destId="{D674244F-0FE0-43F7-A6B6-AA8FA0A4E8CF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0.xml><?xml version="1.0" encoding="utf-8"?>
<dgm:dataModel xmlns:dgm="http://schemas.openxmlformats.org/drawingml/2006/diagram" xmlns:a="http://schemas.openxmlformats.org/drawingml/2006/main">
  <dgm:ptLst>
    <dgm:pt modelId="{D09A3DCD-0A94-454F-9A92-A7BD392BFC36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5BB65FA-9E86-47E0-ACE7-23D30D630E33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BF829D11-37CB-45F2-93CB-DA3A958EFAB4}" type="parTrans" cxnId="{263A7F7C-F440-4E19-BC70-A38779569C31}">
      <dgm:prSet/>
      <dgm:spPr/>
      <dgm:t>
        <a:bodyPr/>
        <a:lstStyle/>
        <a:p>
          <a:endParaRPr lang="es-ES"/>
        </a:p>
      </dgm:t>
    </dgm:pt>
    <dgm:pt modelId="{3703D87D-5DF7-4AE3-A3E2-7D3795100AA6}" type="sibTrans" cxnId="{263A7F7C-F440-4E19-BC70-A38779569C31}">
      <dgm:prSet/>
      <dgm:spPr/>
      <dgm:t>
        <a:bodyPr/>
        <a:lstStyle/>
        <a:p>
          <a:endParaRPr lang="es-ES"/>
        </a:p>
      </dgm:t>
    </dgm:pt>
    <dgm:pt modelId="{17915FB3-6A5E-4CA6-A7DE-CDFC9D78FEC2}">
      <dgm:prSet phldrT="[Texto]"/>
      <dgm:spPr/>
      <dgm:t>
        <a:bodyPr/>
        <a:lstStyle/>
        <a:p>
          <a:r>
            <a:rPr lang="es-EC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5 días de crecimiento </a:t>
          </a:r>
          <a:endParaRPr lang="es-ES" dirty="0"/>
        </a:p>
      </dgm:t>
    </dgm:pt>
    <dgm:pt modelId="{26CE84F6-7F13-4DF3-BE7E-80F86805BC28}" type="parTrans" cxnId="{E1C3DE92-7D52-472D-B725-C6D14CB5C951}">
      <dgm:prSet/>
      <dgm:spPr/>
      <dgm:t>
        <a:bodyPr/>
        <a:lstStyle/>
        <a:p>
          <a:endParaRPr lang="es-ES"/>
        </a:p>
      </dgm:t>
    </dgm:pt>
    <dgm:pt modelId="{B79AC839-AE28-41D9-9D6D-F50A09236601}" type="sibTrans" cxnId="{E1C3DE92-7D52-472D-B725-C6D14CB5C951}">
      <dgm:prSet/>
      <dgm:spPr/>
      <dgm:t>
        <a:bodyPr/>
        <a:lstStyle/>
        <a:p>
          <a:endParaRPr lang="es-ES"/>
        </a:p>
      </dgm:t>
    </dgm:pt>
    <dgm:pt modelId="{2B5968E7-8BA6-4D29-AD9F-EF4E530E49A9}">
      <dgm:prSet phldrT="[Texto]"/>
      <dgm:spPr>
        <a:blipFill rotWithShape="0">
          <a:blip xmlns:r="http://schemas.openxmlformats.org/officeDocument/2006/relationships" r:embed="rId2"/>
          <a:stretch>
            <a:fillRect l="-3535" b="-4545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FD866320-0E0D-4EDB-8CC7-09DF4C7E868C}" type="parTrans" cxnId="{C4E12D31-0C27-41CE-9458-BD940339A703}">
      <dgm:prSet/>
      <dgm:spPr/>
      <dgm:t>
        <a:bodyPr/>
        <a:lstStyle/>
        <a:p>
          <a:endParaRPr lang="es-ES"/>
        </a:p>
      </dgm:t>
    </dgm:pt>
    <dgm:pt modelId="{9E6BA0B6-DF74-473E-BE7B-AEB8719C46B3}" type="sibTrans" cxnId="{C4E12D31-0C27-41CE-9458-BD940339A703}">
      <dgm:prSet/>
      <dgm:spPr/>
      <dgm:t>
        <a:bodyPr/>
        <a:lstStyle/>
        <a:p>
          <a:endParaRPr lang="es-ES"/>
        </a:p>
      </dgm:t>
    </dgm:pt>
    <dgm:pt modelId="{FADCBB8D-8FC5-4C48-B95D-6712401C9EFD}">
      <dgm:prSet phldrT="[Texto]"/>
      <dgm:spPr/>
      <dgm:t>
        <a:bodyPr/>
        <a:lstStyle/>
        <a:p>
          <a:r>
            <a:rPr lang="es-EC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Reactivación</a:t>
          </a:r>
          <a:r>
            <a:rPr lang="es-EC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s-EC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es-ES" dirty="0"/>
        </a:p>
      </dgm:t>
    </dgm:pt>
    <dgm:pt modelId="{382D2B68-0E0B-4495-8372-D0AC25628178}" type="parTrans" cxnId="{1E15D67F-DBC3-47A2-93C7-D85F49C13814}">
      <dgm:prSet/>
      <dgm:spPr/>
      <dgm:t>
        <a:bodyPr/>
        <a:lstStyle/>
        <a:p>
          <a:endParaRPr lang="es-ES"/>
        </a:p>
      </dgm:t>
    </dgm:pt>
    <dgm:pt modelId="{1C28D3D2-BDE0-48F4-A68B-F3F6795499EA}" type="sibTrans" cxnId="{1E15D67F-DBC3-47A2-93C7-D85F49C13814}">
      <dgm:prSet/>
      <dgm:spPr/>
      <dgm:t>
        <a:bodyPr/>
        <a:lstStyle/>
        <a:p>
          <a:endParaRPr lang="es-ES"/>
        </a:p>
      </dgm:t>
    </dgm:pt>
    <dgm:pt modelId="{5B25A57C-21DA-431B-984A-92EE1FDE29DD}">
      <dgm:prSet phldrT="[Texto]"/>
      <dgm:spPr/>
      <dgm:t>
        <a:bodyPr/>
        <a:lstStyle/>
        <a:p>
          <a:r>
            <a:rPr lang="es-EC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porción del micelio en PDA.</a:t>
          </a:r>
          <a:endParaRPr lang="es-ES" dirty="0"/>
        </a:p>
      </dgm:t>
    </dgm:pt>
    <dgm:pt modelId="{BF3C58E5-438D-40A0-A1F3-97544B01A1CB}" type="parTrans" cxnId="{1615A91C-5DF4-488B-8E50-752426AFAE2F}">
      <dgm:prSet/>
      <dgm:spPr/>
      <dgm:t>
        <a:bodyPr/>
        <a:lstStyle/>
        <a:p>
          <a:endParaRPr lang="es-ES"/>
        </a:p>
      </dgm:t>
    </dgm:pt>
    <dgm:pt modelId="{BF31E561-3877-4ACA-9ECE-D465065A3AD0}" type="sibTrans" cxnId="{1615A91C-5DF4-488B-8E50-752426AFAE2F}">
      <dgm:prSet/>
      <dgm:spPr/>
      <dgm:t>
        <a:bodyPr/>
        <a:lstStyle/>
        <a:p>
          <a:endParaRPr lang="es-ES"/>
        </a:p>
      </dgm:t>
    </dgm:pt>
    <dgm:pt modelId="{9E5390CD-F602-4C27-AE41-C0CA76B31511}">
      <dgm:prSet phldrT="[Texto]"/>
      <dgm:spPr/>
      <dgm:t>
        <a:bodyPr/>
        <a:lstStyle/>
        <a:p>
          <a:r>
            <a:rPr lang="es-EC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viales de plástico de 2 ml  </a:t>
          </a:r>
          <a:endParaRPr lang="es-ES" dirty="0"/>
        </a:p>
      </dgm:t>
    </dgm:pt>
    <dgm:pt modelId="{3FD9266C-8889-4CFC-9A6F-3A323A82F9F7}" type="sibTrans" cxnId="{4C95B7F7-1393-4331-8A53-1CE0FBDD2F0F}">
      <dgm:prSet/>
      <dgm:spPr/>
      <dgm:t>
        <a:bodyPr/>
        <a:lstStyle/>
        <a:p>
          <a:endParaRPr lang="es-ES"/>
        </a:p>
      </dgm:t>
    </dgm:pt>
    <dgm:pt modelId="{2153DC04-0F88-49D0-8375-E63374C06F23}" type="parTrans" cxnId="{4C95B7F7-1393-4331-8A53-1CE0FBDD2F0F}">
      <dgm:prSet/>
      <dgm:spPr/>
      <dgm:t>
        <a:bodyPr/>
        <a:lstStyle/>
        <a:p>
          <a:endParaRPr lang="es-ES"/>
        </a:p>
      </dgm:t>
    </dgm:pt>
    <dgm:pt modelId="{481982EE-6F22-42DD-827C-BE7F6915DFFB}" type="pres">
      <dgm:prSet presAssocID="{D09A3DCD-0A94-454F-9A92-A7BD392BFC3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8349A44-1DEC-40F1-9CE0-95ABF8134893}" type="pres">
      <dgm:prSet presAssocID="{F5BB65FA-9E86-47E0-ACE7-23D30D630E33}" presName="composite" presStyleCnt="0"/>
      <dgm:spPr/>
    </dgm:pt>
    <dgm:pt modelId="{18A339A8-9630-42A3-8742-7DB6929117C6}" type="pres">
      <dgm:prSet presAssocID="{F5BB65FA-9E86-47E0-ACE7-23D30D630E33}" presName="bentUpArrow1" presStyleLbl="alignImgPlace1" presStyleIdx="0" presStyleCnt="2"/>
      <dgm:spPr/>
    </dgm:pt>
    <dgm:pt modelId="{67A79D28-ACFF-4875-9652-07566436DA3E}" type="pres">
      <dgm:prSet presAssocID="{F5BB65FA-9E86-47E0-ACE7-23D30D630E33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F891B4-49C8-40B4-84E4-59DB9BDB5F3E}" type="pres">
      <dgm:prSet presAssocID="{F5BB65FA-9E86-47E0-ACE7-23D30D630E33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02549B-546E-43C6-95A7-01C093CBB6DD}" type="pres">
      <dgm:prSet presAssocID="{3703D87D-5DF7-4AE3-A3E2-7D3795100AA6}" presName="sibTrans" presStyleCnt="0"/>
      <dgm:spPr/>
    </dgm:pt>
    <dgm:pt modelId="{DB8AB18F-1363-4076-A9B6-C732DC7BB042}" type="pres">
      <dgm:prSet presAssocID="{17915FB3-6A5E-4CA6-A7DE-CDFC9D78FEC2}" presName="composite" presStyleCnt="0"/>
      <dgm:spPr/>
    </dgm:pt>
    <dgm:pt modelId="{9C3DE551-5752-4450-BD7A-1B54875A8432}" type="pres">
      <dgm:prSet presAssocID="{17915FB3-6A5E-4CA6-A7DE-CDFC9D78FEC2}" presName="bentUpArrow1" presStyleLbl="alignImgPlace1" presStyleIdx="1" presStyleCnt="2"/>
      <dgm:spPr/>
    </dgm:pt>
    <dgm:pt modelId="{9BD3D26C-9C4B-487F-AFD1-C1F2C11EF749}" type="pres">
      <dgm:prSet presAssocID="{17915FB3-6A5E-4CA6-A7DE-CDFC9D78FEC2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56A7C5-79D9-4C45-9E68-D110E134D9BD}" type="pres">
      <dgm:prSet presAssocID="{17915FB3-6A5E-4CA6-A7DE-CDFC9D78FEC2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8A3301-F1D5-4CF2-A66E-D622274ABE80}" type="pres">
      <dgm:prSet presAssocID="{B79AC839-AE28-41D9-9D6D-F50A09236601}" presName="sibTrans" presStyleCnt="0"/>
      <dgm:spPr/>
    </dgm:pt>
    <dgm:pt modelId="{C8CFFB4E-15FC-4739-8965-82C40207B6CF}" type="pres">
      <dgm:prSet presAssocID="{FADCBB8D-8FC5-4C48-B95D-6712401C9EFD}" presName="composite" presStyleCnt="0"/>
      <dgm:spPr/>
    </dgm:pt>
    <dgm:pt modelId="{C95EE951-924F-4D11-863C-981E29468077}" type="pres">
      <dgm:prSet presAssocID="{FADCBB8D-8FC5-4C48-B95D-6712401C9EFD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74244F-0FE0-43F7-A6B6-AA8FA0A4E8CF}" type="pres">
      <dgm:prSet presAssocID="{FADCBB8D-8FC5-4C48-B95D-6712401C9EFD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E1D546F-652B-4922-8EDA-34D5AAD9252A}" type="presOf" srcId="{D09A3DCD-0A94-454F-9A92-A7BD392BFC36}" destId="{481982EE-6F22-42DD-827C-BE7F6915DFFB}" srcOrd="0" destOrd="0" presId="urn:microsoft.com/office/officeart/2005/8/layout/StepDownProcess"/>
    <dgm:cxn modelId="{5C959E50-A796-48BE-A258-CDF8AC61F32E}" type="presOf" srcId="{F5BB65FA-9E86-47E0-ACE7-23D30D630E33}" destId="{67A79D28-ACFF-4875-9652-07566436DA3E}" srcOrd="0" destOrd="0" presId="urn:microsoft.com/office/officeart/2005/8/layout/StepDownProcess"/>
    <dgm:cxn modelId="{263A7F7C-F440-4E19-BC70-A38779569C31}" srcId="{D09A3DCD-0A94-454F-9A92-A7BD392BFC36}" destId="{F5BB65FA-9E86-47E0-ACE7-23D30D630E33}" srcOrd="0" destOrd="0" parTransId="{BF829D11-37CB-45F2-93CB-DA3A958EFAB4}" sibTransId="{3703D87D-5DF7-4AE3-A3E2-7D3795100AA6}"/>
    <dgm:cxn modelId="{E1C3DE92-7D52-472D-B725-C6D14CB5C951}" srcId="{D09A3DCD-0A94-454F-9A92-A7BD392BFC36}" destId="{17915FB3-6A5E-4CA6-A7DE-CDFC9D78FEC2}" srcOrd="1" destOrd="0" parTransId="{26CE84F6-7F13-4DF3-BE7E-80F86805BC28}" sibTransId="{B79AC839-AE28-41D9-9D6D-F50A09236601}"/>
    <dgm:cxn modelId="{1E15D67F-DBC3-47A2-93C7-D85F49C13814}" srcId="{D09A3DCD-0A94-454F-9A92-A7BD392BFC36}" destId="{FADCBB8D-8FC5-4C48-B95D-6712401C9EFD}" srcOrd="2" destOrd="0" parTransId="{382D2B68-0E0B-4495-8372-D0AC25628178}" sibTransId="{1C28D3D2-BDE0-48F4-A68B-F3F6795499EA}"/>
    <dgm:cxn modelId="{3A08B1F5-8232-4023-ADD6-E389DBEDCAC2}" type="presOf" srcId="{9E5390CD-F602-4C27-AE41-C0CA76B31511}" destId="{FDF891B4-49C8-40B4-84E4-59DB9BDB5F3E}" srcOrd="0" destOrd="0" presId="urn:microsoft.com/office/officeart/2005/8/layout/StepDownProcess"/>
    <dgm:cxn modelId="{C4E12D31-0C27-41CE-9458-BD940339A703}" srcId="{17915FB3-6A5E-4CA6-A7DE-CDFC9D78FEC2}" destId="{2B5968E7-8BA6-4D29-AD9F-EF4E530E49A9}" srcOrd="0" destOrd="0" parTransId="{FD866320-0E0D-4EDB-8CC7-09DF4C7E868C}" sibTransId="{9E6BA0B6-DF74-473E-BE7B-AEB8719C46B3}"/>
    <dgm:cxn modelId="{8A1834E8-5789-43FB-A4CE-23561ABB35C2}" type="presOf" srcId="{2B5968E7-8BA6-4D29-AD9F-EF4E530E49A9}" destId="{3356A7C5-79D9-4C45-9E68-D110E134D9BD}" srcOrd="0" destOrd="0" presId="urn:microsoft.com/office/officeart/2005/8/layout/StepDownProcess"/>
    <dgm:cxn modelId="{1615A91C-5DF4-488B-8E50-752426AFAE2F}" srcId="{FADCBB8D-8FC5-4C48-B95D-6712401C9EFD}" destId="{5B25A57C-21DA-431B-984A-92EE1FDE29DD}" srcOrd="0" destOrd="0" parTransId="{BF3C58E5-438D-40A0-A1F3-97544B01A1CB}" sibTransId="{BF31E561-3877-4ACA-9ECE-D465065A3AD0}"/>
    <dgm:cxn modelId="{4374DB44-379D-4EBB-B66B-9EB4920EEAFD}" type="presOf" srcId="{17915FB3-6A5E-4CA6-A7DE-CDFC9D78FEC2}" destId="{9BD3D26C-9C4B-487F-AFD1-C1F2C11EF749}" srcOrd="0" destOrd="0" presId="urn:microsoft.com/office/officeart/2005/8/layout/StepDownProcess"/>
    <dgm:cxn modelId="{6174A31A-F68C-4C38-BE52-D57E4BA1A580}" type="presOf" srcId="{FADCBB8D-8FC5-4C48-B95D-6712401C9EFD}" destId="{C95EE951-924F-4D11-863C-981E29468077}" srcOrd="0" destOrd="0" presId="urn:microsoft.com/office/officeart/2005/8/layout/StepDownProcess"/>
    <dgm:cxn modelId="{AE6E08BE-CE6E-4201-86AE-FB556DA95EE0}" type="presOf" srcId="{5B25A57C-21DA-431B-984A-92EE1FDE29DD}" destId="{D674244F-0FE0-43F7-A6B6-AA8FA0A4E8CF}" srcOrd="0" destOrd="0" presId="urn:microsoft.com/office/officeart/2005/8/layout/StepDownProcess"/>
    <dgm:cxn modelId="{4C95B7F7-1393-4331-8A53-1CE0FBDD2F0F}" srcId="{F5BB65FA-9E86-47E0-ACE7-23D30D630E33}" destId="{9E5390CD-F602-4C27-AE41-C0CA76B31511}" srcOrd="0" destOrd="0" parTransId="{2153DC04-0F88-49D0-8375-E63374C06F23}" sibTransId="{3FD9266C-8889-4CFC-9A6F-3A323A82F9F7}"/>
    <dgm:cxn modelId="{D9C41EF8-F940-44B1-835B-E66A9BB8A7BE}" type="presParOf" srcId="{481982EE-6F22-42DD-827C-BE7F6915DFFB}" destId="{88349A44-1DEC-40F1-9CE0-95ABF8134893}" srcOrd="0" destOrd="0" presId="urn:microsoft.com/office/officeart/2005/8/layout/StepDownProcess"/>
    <dgm:cxn modelId="{94026F79-8181-4527-B904-46F32C37AC3A}" type="presParOf" srcId="{88349A44-1DEC-40F1-9CE0-95ABF8134893}" destId="{18A339A8-9630-42A3-8742-7DB6929117C6}" srcOrd="0" destOrd="0" presId="urn:microsoft.com/office/officeart/2005/8/layout/StepDownProcess"/>
    <dgm:cxn modelId="{AF464694-FED6-45D0-BFD6-1B50F5F82086}" type="presParOf" srcId="{88349A44-1DEC-40F1-9CE0-95ABF8134893}" destId="{67A79D28-ACFF-4875-9652-07566436DA3E}" srcOrd="1" destOrd="0" presId="urn:microsoft.com/office/officeart/2005/8/layout/StepDownProcess"/>
    <dgm:cxn modelId="{0FC29AE9-286C-4291-A066-CC44D4A7C051}" type="presParOf" srcId="{88349A44-1DEC-40F1-9CE0-95ABF8134893}" destId="{FDF891B4-49C8-40B4-84E4-59DB9BDB5F3E}" srcOrd="2" destOrd="0" presId="urn:microsoft.com/office/officeart/2005/8/layout/StepDownProcess"/>
    <dgm:cxn modelId="{CB7F745E-07D8-402D-9D25-2C8099FF66C9}" type="presParOf" srcId="{481982EE-6F22-42DD-827C-BE7F6915DFFB}" destId="{0C02549B-546E-43C6-95A7-01C093CBB6DD}" srcOrd="1" destOrd="0" presId="urn:microsoft.com/office/officeart/2005/8/layout/StepDownProcess"/>
    <dgm:cxn modelId="{E478A53B-A6EF-41FA-A0BF-43FAFD537130}" type="presParOf" srcId="{481982EE-6F22-42DD-827C-BE7F6915DFFB}" destId="{DB8AB18F-1363-4076-A9B6-C732DC7BB042}" srcOrd="2" destOrd="0" presId="urn:microsoft.com/office/officeart/2005/8/layout/StepDownProcess"/>
    <dgm:cxn modelId="{2166675D-49D2-4159-A056-0C27E64BCFDF}" type="presParOf" srcId="{DB8AB18F-1363-4076-A9B6-C732DC7BB042}" destId="{9C3DE551-5752-4450-BD7A-1B54875A8432}" srcOrd="0" destOrd="0" presId="urn:microsoft.com/office/officeart/2005/8/layout/StepDownProcess"/>
    <dgm:cxn modelId="{98707A61-1CEC-4179-8B1A-4077AC4CCB50}" type="presParOf" srcId="{DB8AB18F-1363-4076-A9B6-C732DC7BB042}" destId="{9BD3D26C-9C4B-487F-AFD1-C1F2C11EF749}" srcOrd="1" destOrd="0" presId="urn:microsoft.com/office/officeart/2005/8/layout/StepDownProcess"/>
    <dgm:cxn modelId="{FFF2F762-2FFA-4C44-8777-173528FC5B2C}" type="presParOf" srcId="{DB8AB18F-1363-4076-A9B6-C732DC7BB042}" destId="{3356A7C5-79D9-4C45-9E68-D110E134D9BD}" srcOrd="2" destOrd="0" presId="urn:microsoft.com/office/officeart/2005/8/layout/StepDownProcess"/>
    <dgm:cxn modelId="{3CEC1A5E-60BE-4091-AFBE-9C49BA6F7117}" type="presParOf" srcId="{481982EE-6F22-42DD-827C-BE7F6915DFFB}" destId="{3B8A3301-F1D5-4CF2-A66E-D622274ABE80}" srcOrd="3" destOrd="0" presId="urn:microsoft.com/office/officeart/2005/8/layout/StepDownProcess"/>
    <dgm:cxn modelId="{898D1D33-F0A8-4321-ABB1-08F2CDBFBE23}" type="presParOf" srcId="{481982EE-6F22-42DD-827C-BE7F6915DFFB}" destId="{C8CFFB4E-15FC-4739-8965-82C40207B6CF}" srcOrd="4" destOrd="0" presId="urn:microsoft.com/office/officeart/2005/8/layout/StepDownProcess"/>
    <dgm:cxn modelId="{919CBCF6-4ACB-4D2D-9099-C8B96BB9A929}" type="presParOf" srcId="{C8CFFB4E-15FC-4739-8965-82C40207B6CF}" destId="{C95EE951-924F-4D11-863C-981E29468077}" srcOrd="0" destOrd="0" presId="urn:microsoft.com/office/officeart/2005/8/layout/StepDownProcess"/>
    <dgm:cxn modelId="{F804ADEB-8AD1-4A4F-87C9-C1D1CF73982B}" type="presParOf" srcId="{C8CFFB4E-15FC-4739-8965-82C40207B6CF}" destId="{D674244F-0FE0-43F7-A6B6-AA8FA0A4E8CF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9A20CEB-F120-45BF-8033-DD648235C30D}" type="doc">
      <dgm:prSet loTypeId="urn:microsoft.com/office/officeart/2008/layout/AscendingPictureAccentProces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B4B10BB2-CB6A-40C2-8C27-EBAF92EB2F6C}">
          <dgm:prSet custT="1"/>
          <dgm:spPr/>
          <dgm:t>
            <a:bodyPr/>
            <a:lstStyle/>
            <a:p>
              <a:r>
                <a:rPr lang="es-EC" sz="1200" dirty="0" smtClean="0">
                  <a:solidFill>
                    <a:schemeClr val="tx1"/>
                  </a:solidFill>
                </a:rPr>
                <a:t>incubados a 20 </a:t>
              </a:r>
              <a14:m>
                <m:oMath xmlns:m="http://schemas.openxmlformats.org/officeDocument/2006/math">
                  <m:r>
                    <a:rPr lang="es-EC" sz="1200" i="1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℃</m:t>
                  </m:r>
                </m:oMath>
              </a14:m>
              <a:r>
                <a:rPr lang="es-EC" sz="1200" dirty="0" smtClean="0">
                  <a:solidFill>
                    <a:schemeClr val="tx1"/>
                  </a:solidFill>
                </a:rPr>
                <a:t> por 15 d, luego a 4 </a:t>
              </a:r>
              <a14:m>
                <m:oMath xmlns:m="http://schemas.openxmlformats.org/officeDocument/2006/math">
                  <m:r>
                    <a:rPr lang="es-EC" sz="1200" i="1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℃</m:t>
                  </m:r>
                  <m:r>
                    <a:rPr lang="es-ES" sz="1200" b="0" i="1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.</m:t>
                  </m:r>
                </m:oMath>
              </a14:m>
              <a:endParaRPr lang="es-ES" sz="1200" i="0" dirty="0">
                <a:solidFill>
                  <a:schemeClr val="tx1"/>
                </a:solidFill>
              </a:endParaRPr>
            </a:p>
          </dgm:t>
        </dgm:pt>
      </mc:Choice>
      <mc:Fallback xmlns="">
        <dgm:pt modelId="{B4B10BB2-CB6A-40C2-8C27-EBAF92EB2F6C}">
          <dgm:prSet custT="1"/>
          <dgm:spPr/>
          <dgm:t>
            <a:bodyPr/>
            <a:lstStyle/>
            <a:p>
              <a:r>
                <a:rPr lang="es-EC" sz="1200" dirty="0" smtClean="0">
                  <a:solidFill>
                    <a:schemeClr val="tx1"/>
                  </a:solidFill>
                </a:rPr>
                <a:t>incubados a 20 </a:t>
              </a:r>
              <a:r>
                <a:rPr lang="es-EC" sz="1200" i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℃</a:t>
              </a:r>
              <a:r>
                <a:rPr lang="es-EC" sz="1200" dirty="0" smtClean="0">
                  <a:solidFill>
                    <a:schemeClr val="tx1"/>
                  </a:solidFill>
                </a:rPr>
                <a:t> </a:t>
              </a:r>
              <a:r>
                <a:rPr lang="es-EC" sz="1200" dirty="0" smtClean="0">
                  <a:solidFill>
                    <a:schemeClr val="tx1"/>
                  </a:solidFill>
                </a:rPr>
                <a:t>por 15 </a:t>
              </a:r>
              <a:r>
                <a:rPr lang="es-EC" sz="1200" dirty="0" smtClean="0">
                  <a:solidFill>
                    <a:schemeClr val="tx1"/>
                  </a:solidFill>
                </a:rPr>
                <a:t>d, </a:t>
              </a:r>
              <a:r>
                <a:rPr lang="es-EC" sz="1200" dirty="0" smtClean="0">
                  <a:solidFill>
                    <a:schemeClr val="tx1"/>
                  </a:solidFill>
                </a:rPr>
                <a:t>luego a 4 </a:t>
              </a:r>
              <a:r>
                <a:rPr lang="es-EC" sz="1200" i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℃</a:t>
              </a:r>
              <a:r>
                <a:rPr lang="es-ES" sz="1200" b="0" i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.</a:t>
              </a:r>
              <a:endParaRPr lang="es-ES" sz="1200" i="0" dirty="0">
                <a:solidFill>
                  <a:schemeClr val="tx1"/>
                </a:solidFill>
              </a:endParaRPr>
            </a:p>
          </dgm:t>
        </dgm:pt>
      </mc:Fallback>
    </mc:AlternateContent>
    <dgm:pt modelId="{8A6B8F50-D92A-4644-A0D8-139C42A066E8}" type="parTrans" cxnId="{750B735C-898F-4F74-AF7E-ED6978E7B4A4}">
      <dgm:prSet/>
      <dgm:spPr/>
      <dgm:t>
        <a:bodyPr/>
        <a:lstStyle/>
        <a:p>
          <a:endParaRPr lang="es-ES" sz="2000"/>
        </a:p>
      </dgm:t>
    </dgm:pt>
    <dgm:pt modelId="{1315BEAF-ABFD-49EA-A807-9236F067DE8B}" type="sibTrans" cxnId="{750B735C-898F-4F74-AF7E-ED6978E7B4A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sz="2000"/>
        </a:p>
      </dgm:t>
    </dgm:pt>
    <dgm:pt modelId="{CD5557DF-2A36-487E-950C-C85978647A4C}">
      <dgm:prSet custT="1"/>
      <dgm:spPr/>
      <dgm:t>
        <a:bodyPr/>
        <a:lstStyle/>
        <a:p>
          <a:r>
            <a:rPr lang="es-ES" sz="1200" b="1" i="0" dirty="0" smtClean="0"/>
            <a:t>Reactivación</a:t>
          </a:r>
          <a:r>
            <a:rPr lang="es-EC" sz="1200" i="0" dirty="0" smtClean="0"/>
            <a:t>.</a:t>
          </a:r>
          <a:endParaRPr lang="es-ES" sz="1200" b="1" i="0" dirty="0"/>
        </a:p>
      </dgm:t>
    </dgm:pt>
    <dgm:pt modelId="{7EC700E1-D5B7-4A33-A5C9-8E2CF340F160}" type="parTrans" cxnId="{D77C6A3B-9B32-4466-826D-FDCA9CFCA6A1}">
      <dgm:prSet/>
      <dgm:spPr/>
      <dgm:t>
        <a:bodyPr/>
        <a:lstStyle/>
        <a:p>
          <a:endParaRPr lang="es-ES" sz="2000"/>
        </a:p>
      </dgm:t>
    </dgm:pt>
    <dgm:pt modelId="{26AD54C6-EA1F-4F9F-9E52-24AB55EBD6C6}" type="sibTrans" cxnId="{D77C6A3B-9B32-4466-826D-FDCA9CFCA6A1}">
      <dgm:prSet/>
      <dgm:spPr/>
      <dgm:t>
        <a:bodyPr/>
        <a:lstStyle/>
        <a:p>
          <a:endParaRPr lang="es-ES" sz="2000"/>
        </a:p>
      </dgm:t>
    </dgm:pt>
    <dgm:pt modelId="{2DBFBAE3-1AF4-40DE-A82C-5DD07816E443}">
      <dgm:prSet custT="1"/>
      <dgm:spPr/>
      <dgm:t>
        <a:bodyPr/>
        <a:lstStyle/>
        <a:p>
          <a:r>
            <a:rPr lang="es-EC" sz="1200" i="0" dirty="0" smtClean="0"/>
            <a:t>Agito durante 15 </a:t>
          </a:r>
          <a:r>
            <a:rPr lang="es-EC" sz="1200" i="0" dirty="0" err="1" smtClean="0"/>
            <a:t>eg</a:t>
          </a:r>
          <a:r>
            <a:rPr lang="es-EC" sz="1200" i="0" dirty="0" smtClean="0"/>
            <a:t>. </a:t>
          </a:r>
          <a:endParaRPr lang="es-ES" sz="1200" i="0" dirty="0"/>
        </a:p>
      </dgm:t>
    </dgm:pt>
    <dgm:pt modelId="{2E06A18C-68FF-4206-8D61-708B610D2882}" type="parTrans" cxnId="{1239AB15-57D9-4930-90D7-B1C4DA90327D}">
      <dgm:prSet/>
      <dgm:spPr/>
      <dgm:t>
        <a:bodyPr/>
        <a:lstStyle/>
        <a:p>
          <a:endParaRPr lang="es-ES" sz="2000"/>
        </a:p>
      </dgm:t>
    </dgm:pt>
    <dgm:pt modelId="{A80CD9B1-80EB-4A84-90DE-7C5871DB6DB6}" type="sibTrans" cxnId="{1239AB15-57D9-4930-90D7-B1C4DA90327D}">
      <dgm:prSet custT="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sz="1000"/>
        </a:p>
      </dgm:t>
    </dgm:pt>
    <dgm:pt modelId="{F0BB948C-1911-4998-ACB0-BB63D6F41622}">
      <dgm:prSet custT="1"/>
      <dgm:spPr/>
      <dgm:t>
        <a:bodyPr/>
        <a:lstStyle/>
        <a:p>
          <a:r>
            <a:rPr lang="es-EC" sz="1200" i="0" dirty="0" smtClean="0"/>
            <a:t>¾ perlas de </a:t>
          </a:r>
          <a:r>
            <a:rPr lang="es-EC" sz="1200" i="0" dirty="0" err="1" smtClean="0"/>
            <a:t>sílica</a:t>
          </a:r>
          <a:r>
            <a:rPr lang="es-EC" sz="1200" i="0" dirty="0" smtClean="0"/>
            <a:t> gel viales de plástico.</a:t>
          </a:r>
          <a:endParaRPr lang="es-ES" sz="1200" dirty="0"/>
        </a:p>
      </dgm:t>
    </dgm:pt>
    <dgm:pt modelId="{CE5EF4A1-DCAA-4D2B-B5E1-4ED94BE5183E}" type="parTrans" cxnId="{DF783928-DED4-48BF-B2F1-0801B7C364D3}">
      <dgm:prSet/>
      <dgm:spPr/>
      <dgm:t>
        <a:bodyPr/>
        <a:lstStyle/>
        <a:p>
          <a:endParaRPr lang="es-ES" sz="2000"/>
        </a:p>
      </dgm:t>
    </dgm:pt>
    <dgm:pt modelId="{0365D8E5-755F-4872-B117-86FAB1D21AF4}" type="sibTrans" cxnId="{DF783928-DED4-48BF-B2F1-0801B7C364D3}">
      <dgm:prSet custT="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sz="1000"/>
        </a:p>
      </dgm:t>
    </dgm:pt>
    <dgm:pt modelId="{6B252BB4-6C04-4626-9ACE-AD369A495CCD}">
      <dgm:prSet custT="1"/>
      <dgm:spPr/>
      <dgm:t>
        <a:bodyPr/>
        <a:lstStyle/>
        <a:p>
          <a:r>
            <a:rPr lang="es-EC" sz="1200" i="0" dirty="0" smtClean="0"/>
            <a:t>1000 µl de agua destilada.</a:t>
          </a:r>
        </a:p>
        <a:p>
          <a:r>
            <a:rPr lang="es-EC" sz="1200" i="0" dirty="0" smtClean="0"/>
            <a:t>Micelio fúngico. </a:t>
          </a:r>
          <a:endParaRPr lang="es-ES" sz="1200" dirty="0"/>
        </a:p>
      </dgm:t>
    </dgm:pt>
    <dgm:pt modelId="{FC22A587-E842-4684-AF61-E12CDC48CA1A}" type="parTrans" cxnId="{6DA3482E-40CF-4EE4-BA7C-13757131F4CD}">
      <dgm:prSet/>
      <dgm:spPr/>
      <dgm:t>
        <a:bodyPr/>
        <a:lstStyle/>
        <a:p>
          <a:endParaRPr lang="es-ES" sz="2000"/>
        </a:p>
      </dgm:t>
    </dgm:pt>
    <dgm:pt modelId="{6DCA26FE-B527-4D16-96B7-018F725A726A}" type="sibTrans" cxnId="{6DA3482E-40CF-4EE4-BA7C-13757131F4CD}">
      <dgm:prSet/>
      <dgm:spPr/>
      <dgm:t>
        <a:bodyPr/>
        <a:lstStyle/>
        <a:p>
          <a:endParaRPr lang="es-ES" sz="2000"/>
        </a:p>
      </dgm:t>
    </dgm:pt>
    <dgm:pt modelId="{F8D7A1B1-30C8-4BD4-A953-83654359FF9D}">
      <dgm:prSet custT="1"/>
      <dgm:spPr/>
      <dgm:t>
        <a:bodyPr/>
        <a:lstStyle/>
        <a:p>
          <a:r>
            <a:rPr lang="es-EC" sz="1200" i="0" dirty="0" smtClean="0"/>
            <a:t>1000 µl en tubos.</a:t>
          </a:r>
          <a:endParaRPr lang="es-ES" sz="1200" i="0" dirty="0"/>
        </a:p>
      </dgm:t>
    </dgm:pt>
    <dgm:pt modelId="{8C422741-E6D1-4489-9570-F6EFFBFFEE68}" type="parTrans" cxnId="{F022E10D-A188-4DCB-A627-2F5E4F939FFD}">
      <dgm:prSet/>
      <dgm:spPr/>
      <dgm:t>
        <a:bodyPr/>
        <a:lstStyle/>
        <a:p>
          <a:endParaRPr lang="es-ES" sz="2000"/>
        </a:p>
      </dgm:t>
    </dgm:pt>
    <dgm:pt modelId="{9FB1C2BE-5797-491A-8A51-A1900C9D8036}" type="sibTrans" cxnId="{F022E10D-A188-4DCB-A627-2F5E4F939FFD}">
      <dgm:prSet/>
      <dgm:spPr/>
      <dgm:t>
        <a:bodyPr/>
        <a:lstStyle/>
        <a:p>
          <a:endParaRPr lang="es-ES" sz="2000"/>
        </a:p>
      </dgm:t>
    </dgm:pt>
    <dgm:pt modelId="{72A88744-054E-4A2A-A3DB-D15BFF8FE3FD}" type="pres">
      <dgm:prSet presAssocID="{49A20CEB-F120-45BF-8033-DD648235C30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5DA383AF-E983-4E72-B983-1D2748A8F783}" type="pres">
      <dgm:prSet presAssocID="{49A20CEB-F120-45BF-8033-DD648235C30D}" presName="dot1" presStyleLbl="alignNode1" presStyleIdx="0" presStyleCnt="12"/>
      <dgm:spPr/>
      <dgm:t>
        <a:bodyPr/>
        <a:lstStyle/>
        <a:p>
          <a:endParaRPr lang="es-ES"/>
        </a:p>
      </dgm:t>
    </dgm:pt>
    <dgm:pt modelId="{B3CDA6ED-B7FA-484C-A192-A953E795FB2C}" type="pres">
      <dgm:prSet presAssocID="{49A20CEB-F120-45BF-8033-DD648235C30D}" presName="dot2" presStyleLbl="alignNode1" presStyleIdx="1" presStyleCnt="12"/>
      <dgm:spPr/>
      <dgm:t>
        <a:bodyPr/>
        <a:lstStyle/>
        <a:p>
          <a:endParaRPr lang="es-ES"/>
        </a:p>
      </dgm:t>
    </dgm:pt>
    <dgm:pt modelId="{3C02F3D2-13AA-409B-A748-3C68A7F5A68F}" type="pres">
      <dgm:prSet presAssocID="{49A20CEB-F120-45BF-8033-DD648235C30D}" presName="dot3" presStyleLbl="alignNode1" presStyleIdx="2" presStyleCnt="12"/>
      <dgm:spPr/>
      <dgm:t>
        <a:bodyPr/>
        <a:lstStyle/>
        <a:p>
          <a:endParaRPr lang="es-ES"/>
        </a:p>
      </dgm:t>
    </dgm:pt>
    <dgm:pt modelId="{08BB2459-EC0C-4CD0-954C-EE0C31071865}" type="pres">
      <dgm:prSet presAssocID="{49A20CEB-F120-45BF-8033-DD648235C30D}" presName="dot4" presStyleLbl="alignNode1" presStyleIdx="3" presStyleCnt="12"/>
      <dgm:spPr/>
      <dgm:t>
        <a:bodyPr/>
        <a:lstStyle/>
        <a:p>
          <a:endParaRPr lang="es-ES"/>
        </a:p>
      </dgm:t>
    </dgm:pt>
    <dgm:pt modelId="{D983DF2C-C722-44AE-9F8E-ED8C005B3EB3}" type="pres">
      <dgm:prSet presAssocID="{49A20CEB-F120-45BF-8033-DD648235C30D}" presName="dot5" presStyleLbl="alignNode1" presStyleIdx="4" presStyleCnt="12"/>
      <dgm:spPr/>
      <dgm:t>
        <a:bodyPr/>
        <a:lstStyle/>
        <a:p>
          <a:endParaRPr lang="es-ES"/>
        </a:p>
      </dgm:t>
    </dgm:pt>
    <dgm:pt modelId="{F4A190FA-78AA-468A-BC18-6B04FBF07765}" type="pres">
      <dgm:prSet presAssocID="{49A20CEB-F120-45BF-8033-DD648235C30D}" presName="dotArrow1" presStyleLbl="alignNode1" presStyleIdx="5" presStyleCnt="12"/>
      <dgm:spPr/>
      <dgm:t>
        <a:bodyPr/>
        <a:lstStyle/>
        <a:p>
          <a:endParaRPr lang="es-ES"/>
        </a:p>
      </dgm:t>
    </dgm:pt>
    <dgm:pt modelId="{FA3B042C-92FC-4A9D-8EF0-63601307262A}" type="pres">
      <dgm:prSet presAssocID="{49A20CEB-F120-45BF-8033-DD648235C30D}" presName="dotArrow2" presStyleLbl="alignNode1" presStyleIdx="6" presStyleCnt="12"/>
      <dgm:spPr/>
      <dgm:t>
        <a:bodyPr/>
        <a:lstStyle/>
        <a:p>
          <a:endParaRPr lang="es-ES"/>
        </a:p>
      </dgm:t>
    </dgm:pt>
    <dgm:pt modelId="{AB7D13D9-55C1-426C-9A50-93E80DB75EE7}" type="pres">
      <dgm:prSet presAssocID="{49A20CEB-F120-45BF-8033-DD648235C30D}" presName="dotArrow3" presStyleLbl="alignNode1" presStyleIdx="7" presStyleCnt="12"/>
      <dgm:spPr/>
      <dgm:t>
        <a:bodyPr/>
        <a:lstStyle/>
        <a:p>
          <a:endParaRPr lang="es-ES"/>
        </a:p>
      </dgm:t>
    </dgm:pt>
    <dgm:pt modelId="{C89B1D2E-FD94-412C-A24F-8DBB71F13A1E}" type="pres">
      <dgm:prSet presAssocID="{49A20CEB-F120-45BF-8033-DD648235C30D}" presName="dotArrow4" presStyleLbl="alignNode1" presStyleIdx="8" presStyleCnt="12"/>
      <dgm:spPr/>
      <dgm:t>
        <a:bodyPr/>
        <a:lstStyle/>
        <a:p>
          <a:endParaRPr lang="es-ES"/>
        </a:p>
      </dgm:t>
    </dgm:pt>
    <dgm:pt modelId="{2E7456F2-DFA4-45BF-92FE-6F54EA91B14F}" type="pres">
      <dgm:prSet presAssocID="{49A20CEB-F120-45BF-8033-DD648235C30D}" presName="dotArrow5" presStyleLbl="alignNode1" presStyleIdx="9" presStyleCnt="12"/>
      <dgm:spPr/>
      <dgm:t>
        <a:bodyPr/>
        <a:lstStyle/>
        <a:p>
          <a:endParaRPr lang="es-ES"/>
        </a:p>
      </dgm:t>
    </dgm:pt>
    <dgm:pt modelId="{87DEDF81-E33D-430F-B8A8-C5C6BD778F98}" type="pres">
      <dgm:prSet presAssocID="{49A20CEB-F120-45BF-8033-DD648235C30D}" presName="dotArrow6" presStyleLbl="alignNode1" presStyleIdx="10" presStyleCnt="12"/>
      <dgm:spPr/>
      <dgm:t>
        <a:bodyPr/>
        <a:lstStyle/>
        <a:p>
          <a:endParaRPr lang="es-ES"/>
        </a:p>
      </dgm:t>
    </dgm:pt>
    <dgm:pt modelId="{6938CF03-6C9E-4DDC-9E8D-93491071AD17}" type="pres">
      <dgm:prSet presAssocID="{49A20CEB-F120-45BF-8033-DD648235C30D}" presName="dotArrow7" presStyleLbl="alignNode1" presStyleIdx="11" presStyleCnt="12"/>
      <dgm:spPr/>
      <dgm:t>
        <a:bodyPr/>
        <a:lstStyle/>
        <a:p>
          <a:endParaRPr lang="es-ES"/>
        </a:p>
      </dgm:t>
    </dgm:pt>
    <dgm:pt modelId="{0FE7BD96-99B5-4E64-9441-261615634200}" type="pres">
      <dgm:prSet presAssocID="{F0BB948C-1911-4998-ACB0-BB63D6F41622}" presName="parTx1" presStyleLbl="node1" presStyleIdx="0" presStyleCnt="3"/>
      <dgm:spPr/>
      <dgm:t>
        <a:bodyPr/>
        <a:lstStyle/>
        <a:p>
          <a:endParaRPr lang="es-ES"/>
        </a:p>
      </dgm:t>
    </dgm:pt>
    <dgm:pt modelId="{4B9C4469-87D9-441B-A221-72D050121BB2}" type="pres">
      <dgm:prSet presAssocID="{F0BB948C-1911-4998-ACB0-BB63D6F41622}" presName="desTx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6C7546-8E5F-469B-AEA3-F1F32D05E665}" type="pres">
      <dgm:prSet presAssocID="{0365D8E5-755F-4872-B117-86FAB1D21AF4}" presName="picture1" presStyleCnt="0"/>
      <dgm:spPr/>
      <dgm:t>
        <a:bodyPr/>
        <a:lstStyle/>
        <a:p>
          <a:endParaRPr lang="es-ES"/>
        </a:p>
      </dgm:t>
    </dgm:pt>
    <dgm:pt modelId="{53CE761F-22C5-45D5-B58B-E2816E3908A9}" type="pres">
      <dgm:prSet presAssocID="{0365D8E5-755F-4872-B117-86FAB1D21AF4}" presName="imageRepeatNode" presStyleLbl="fgImgPlace1" presStyleIdx="0" presStyleCnt="3"/>
      <dgm:spPr/>
      <dgm:t>
        <a:bodyPr/>
        <a:lstStyle/>
        <a:p>
          <a:endParaRPr lang="es-ES"/>
        </a:p>
      </dgm:t>
    </dgm:pt>
    <dgm:pt modelId="{F4C904F3-EB65-4929-9D78-3BDFBD0A4798}" type="pres">
      <dgm:prSet presAssocID="{2DBFBAE3-1AF4-40DE-A82C-5DD07816E443}" presName="parTx2" presStyleLbl="node1" presStyleIdx="1" presStyleCnt="3"/>
      <dgm:spPr/>
      <dgm:t>
        <a:bodyPr/>
        <a:lstStyle/>
        <a:p>
          <a:endParaRPr lang="es-ES"/>
        </a:p>
      </dgm:t>
    </dgm:pt>
    <dgm:pt modelId="{3701745C-4C6A-478A-92EB-534E4C2C5602}" type="pres">
      <dgm:prSet presAssocID="{2DBFBAE3-1AF4-40DE-A82C-5DD07816E443}" presName="desTx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21B1C4-1266-4601-AEE0-83E3CD3468B4}" type="pres">
      <dgm:prSet presAssocID="{A80CD9B1-80EB-4A84-90DE-7C5871DB6DB6}" presName="picture2" presStyleCnt="0"/>
      <dgm:spPr/>
      <dgm:t>
        <a:bodyPr/>
        <a:lstStyle/>
        <a:p>
          <a:endParaRPr lang="es-ES"/>
        </a:p>
      </dgm:t>
    </dgm:pt>
    <dgm:pt modelId="{0FC05019-3D4A-4891-90E5-F865A55E7B42}" type="pres">
      <dgm:prSet presAssocID="{A80CD9B1-80EB-4A84-90DE-7C5871DB6DB6}" presName="imageRepeatNode" presStyleLbl="fgImgPlace1" presStyleIdx="1" presStyleCnt="3"/>
      <dgm:spPr/>
      <dgm:t>
        <a:bodyPr/>
        <a:lstStyle/>
        <a:p>
          <a:endParaRPr lang="es-ES"/>
        </a:p>
      </dgm:t>
    </dgm:pt>
    <dgm:pt modelId="{340DF117-449C-4472-B39F-5A3FFB76777A}" type="pres">
      <dgm:prSet presAssocID="{B4B10BB2-CB6A-40C2-8C27-EBAF92EB2F6C}" presName="parTx3" presStyleLbl="node1" presStyleIdx="2" presStyleCnt="3"/>
      <dgm:spPr/>
      <dgm:t>
        <a:bodyPr/>
        <a:lstStyle/>
        <a:p>
          <a:endParaRPr lang="es-ES"/>
        </a:p>
      </dgm:t>
    </dgm:pt>
    <dgm:pt modelId="{55EF1E20-4AEE-4A02-9222-D60A1707BF3F}" type="pres">
      <dgm:prSet presAssocID="{B4B10BB2-CB6A-40C2-8C27-EBAF92EB2F6C}" presName="desTx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0B812D-3ECA-4926-8CC6-0C4059C6D23F}" type="pres">
      <dgm:prSet presAssocID="{1315BEAF-ABFD-49EA-A807-9236F067DE8B}" presName="picture3" presStyleCnt="0"/>
      <dgm:spPr/>
      <dgm:t>
        <a:bodyPr/>
        <a:lstStyle/>
        <a:p>
          <a:endParaRPr lang="es-ES"/>
        </a:p>
      </dgm:t>
    </dgm:pt>
    <dgm:pt modelId="{26E4FF41-5F3F-474E-8A10-4E506B6BEDCE}" type="pres">
      <dgm:prSet presAssocID="{1315BEAF-ABFD-49EA-A807-9236F067DE8B}" presName="imageRepeatNode" presStyleLbl="fgImgPlace1" presStyleIdx="2" presStyleCnt="3"/>
      <dgm:spPr/>
      <dgm:t>
        <a:bodyPr/>
        <a:lstStyle/>
        <a:p>
          <a:endParaRPr lang="es-ES"/>
        </a:p>
      </dgm:t>
    </dgm:pt>
  </dgm:ptLst>
  <dgm:cxnLst>
    <dgm:cxn modelId="{82203E5F-825C-41E3-9609-003F7D94A0C7}" type="presOf" srcId="{F8D7A1B1-30C8-4BD4-A953-83654359FF9D}" destId="{3701745C-4C6A-478A-92EB-534E4C2C5602}" srcOrd="0" destOrd="0" presId="urn:microsoft.com/office/officeart/2008/layout/AscendingPictureAccentProcess"/>
    <dgm:cxn modelId="{76D83FC5-E044-452E-A986-264276FDAADD}" type="presOf" srcId="{2DBFBAE3-1AF4-40DE-A82C-5DD07816E443}" destId="{F4C904F3-EB65-4929-9D78-3BDFBD0A4798}" srcOrd="0" destOrd="0" presId="urn:microsoft.com/office/officeart/2008/layout/AscendingPictureAccentProcess"/>
    <dgm:cxn modelId="{0375BDC1-69CD-4BC4-BC5F-980885A32188}" type="presOf" srcId="{6B252BB4-6C04-4626-9ACE-AD369A495CCD}" destId="{4B9C4469-87D9-441B-A221-72D050121BB2}" srcOrd="0" destOrd="0" presId="urn:microsoft.com/office/officeart/2008/layout/AscendingPictureAccentProcess"/>
    <dgm:cxn modelId="{510B1323-083E-46DD-91FB-73704F31498F}" type="presOf" srcId="{49A20CEB-F120-45BF-8033-DD648235C30D}" destId="{72A88744-054E-4A2A-A3DB-D15BFF8FE3FD}" srcOrd="0" destOrd="0" presId="urn:microsoft.com/office/officeart/2008/layout/AscendingPictureAccentProcess"/>
    <dgm:cxn modelId="{6896A864-9FCF-4EBB-A978-1E71DD4357BB}" type="presOf" srcId="{CD5557DF-2A36-487E-950C-C85978647A4C}" destId="{55EF1E20-4AEE-4A02-9222-D60A1707BF3F}" srcOrd="0" destOrd="0" presId="urn:microsoft.com/office/officeart/2008/layout/AscendingPictureAccentProcess"/>
    <dgm:cxn modelId="{DF783928-DED4-48BF-B2F1-0801B7C364D3}" srcId="{49A20CEB-F120-45BF-8033-DD648235C30D}" destId="{F0BB948C-1911-4998-ACB0-BB63D6F41622}" srcOrd="0" destOrd="0" parTransId="{CE5EF4A1-DCAA-4D2B-B5E1-4ED94BE5183E}" sibTransId="{0365D8E5-755F-4872-B117-86FAB1D21AF4}"/>
    <dgm:cxn modelId="{D77C6A3B-9B32-4466-826D-FDCA9CFCA6A1}" srcId="{B4B10BB2-CB6A-40C2-8C27-EBAF92EB2F6C}" destId="{CD5557DF-2A36-487E-950C-C85978647A4C}" srcOrd="0" destOrd="0" parTransId="{7EC700E1-D5B7-4A33-A5C9-8E2CF340F160}" sibTransId="{26AD54C6-EA1F-4F9F-9E52-24AB55EBD6C6}"/>
    <dgm:cxn modelId="{6DA3482E-40CF-4EE4-BA7C-13757131F4CD}" srcId="{F0BB948C-1911-4998-ACB0-BB63D6F41622}" destId="{6B252BB4-6C04-4626-9ACE-AD369A495CCD}" srcOrd="0" destOrd="0" parTransId="{FC22A587-E842-4684-AF61-E12CDC48CA1A}" sibTransId="{6DCA26FE-B527-4D16-96B7-018F725A726A}"/>
    <dgm:cxn modelId="{D8E523BC-A610-467F-AC1F-07E3BD2E670D}" type="presOf" srcId="{B4B10BB2-CB6A-40C2-8C27-EBAF92EB2F6C}" destId="{340DF117-449C-4472-B39F-5A3FFB76777A}" srcOrd="0" destOrd="0" presId="urn:microsoft.com/office/officeart/2008/layout/AscendingPictureAccentProcess"/>
    <dgm:cxn modelId="{01CEED94-69B0-495E-8C2A-FE6468EE9A9B}" type="presOf" srcId="{1315BEAF-ABFD-49EA-A807-9236F067DE8B}" destId="{26E4FF41-5F3F-474E-8A10-4E506B6BEDCE}" srcOrd="0" destOrd="0" presId="urn:microsoft.com/office/officeart/2008/layout/AscendingPictureAccentProcess"/>
    <dgm:cxn modelId="{750B735C-898F-4F74-AF7E-ED6978E7B4A4}" srcId="{49A20CEB-F120-45BF-8033-DD648235C30D}" destId="{B4B10BB2-CB6A-40C2-8C27-EBAF92EB2F6C}" srcOrd="2" destOrd="0" parTransId="{8A6B8F50-D92A-4644-A0D8-139C42A066E8}" sibTransId="{1315BEAF-ABFD-49EA-A807-9236F067DE8B}"/>
    <dgm:cxn modelId="{E9ADE60F-F0F8-4958-885F-B2980F9AA6E7}" type="presOf" srcId="{F0BB948C-1911-4998-ACB0-BB63D6F41622}" destId="{0FE7BD96-99B5-4E64-9441-261615634200}" srcOrd="0" destOrd="0" presId="urn:microsoft.com/office/officeart/2008/layout/AscendingPictureAccentProcess"/>
    <dgm:cxn modelId="{718A4776-1FBA-47C7-BABC-A0E978ED404A}" type="presOf" srcId="{0365D8E5-755F-4872-B117-86FAB1D21AF4}" destId="{53CE761F-22C5-45D5-B58B-E2816E3908A9}" srcOrd="0" destOrd="0" presId="urn:microsoft.com/office/officeart/2008/layout/AscendingPictureAccentProcess"/>
    <dgm:cxn modelId="{5CD6735C-AD81-4692-9A76-F5B63951841D}" type="presOf" srcId="{A80CD9B1-80EB-4A84-90DE-7C5871DB6DB6}" destId="{0FC05019-3D4A-4891-90E5-F865A55E7B42}" srcOrd="0" destOrd="0" presId="urn:microsoft.com/office/officeart/2008/layout/AscendingPictureAccentProcess"/>
    <dgm:cxn modelId="{F022E10D-A188-4DCB-A627-2F5E4F939FFD}" srcId="{2DBFBAE3-1AF4-40DE-A82C-5DD07816E443}" destId="{F8D7A1B1-30C8-4BD4-A953-83654359FF9D}" srcOrd="0" destOrd="0" parTransId="{8C422741-E6D1-4489-9570-F6EFFBFFEE68}" sibTransId="{9FB1C2BE-5797-491A-8A51-A1900C9D8036}"/>
    <dgm:cxn modelId="{1239AB15-57D9-4930-90D7-B1C4DA90327D}" srcId="{49A20CEB-F120-45BF-8033-DD648235C30D}" destId="{2DBFBAE3-1AF4-40DE-A82C-5DD07816E443}" srcOrd="1" destOrd="0" parTransId="{2E06A18C-68FF-4206-8D61-708B610D2882}" sibTransId="{A80CD9B1-80EB-4A84-90DE-7C5871DB6DB6}"/>
    <dgm:cxn modelId="{C1D6D3EB-9E4E-46DE-9282-874470219B19}" type="presParOf" srcId="{72A88744-054E-4A2A-A3DB-D15BFF8FE3FD}" destId="{5DA383AF-E983-4E72-B983-1D2748A8F783}" srcOrd="0" destOrd="0" presId="urn:microsoft.com/office/officeart/2008/layout/AscendingPictureAccentProcess"/>
    <dgm:cxn modelId="{E0533CEB-9120-40B6-89C8-9092338B7AE4}" type="presParOf" srcId="{72A88744-054E-4A2A-A3DB-D15BFF8FE3FD}" destId="{B3CDA6ED-B7FA-484C-A192-A953E795FB2C}" srcOrd="1" destOrd="0" presId="urn:microsoft.com/office/officeart/2008/layout/AscendingPictureAccentProcess"/>
    <dgm:cxn modelId="{4F7B9BBA-C3F4-4BFA-B7C2-EE26C672A267}" type="presParOf" srcId="{72A88744-054E-4A2A-A3DB-D15BFF8FE3FD}" destId="{3C02F3D2-13AA-409B-A748-3C68A7F5A68F}" srcOrd="2" destOrd="0" presId="urn:microsoft.com/office/officeart/2008/layout/AscendingPictureAccentProcess"/>
    <dgm:cxn modelId="{55B7EBD5-14A7-4D4D-8F0D-F15F9813662A}" type="presParOf" srcId="{72A88744-054E-4A2A-A3DB-D15BFF8FE3FD}" destId="{08BB2459-EC0C-4CD0-954C-EE0C31071865}" srcOrd="3" destOrd="0" presId="urn:microsoft.com/office/officeart/2008/layout/AscendingPictureAccentProcess"/>
    <dgm:cxn modelId="{98F94F5F-A9AC-4117-96C7-22351C7035DF}" type="presParOf" srcId="{72A88744-054E-4A2A-A3DB-D15BFF8FE3FD}" destId="{D983DF2C-C722-44AE-9F8E-ED8C005B3EB3}" srcOrd="4" destOrd="0" presId="urn:microsoft.com/office/officeart/2008/layout/AscendingPictureAccentProcess"/>
    <dgm:cxn modelId="{CF1800A5-CB80-45FB-AC50-E430D1F89DA3}" type="presParOf" srcId="{72A88744-054E-4A2A-A3DB-D15BFF8FE3FD}" destId="{F4A190FA-78AA-468A-BC18-6B04FBF07765}" srcOrd="5" destOrd="0" presId="urn:microsoft.com/office/officeart/2008/layout/AscendingPictureAccentProcess"/>
    <dgm:cxn modelId="{055C50E9-544E-4D3F-B3C7-50DA763970A8}" type="presParOf" srcId="{72A88744-054E-4A2A-A3DB-D15BFF8FE3FD}" destId="{FA3B042C-92FC-4A9D-8EF0-63601307262A}" srcOrd="6" destOrd="0" presId="urn:microsoft.com/office/officeart/2008/layout/AscendingPictureAccentProcess"/>
    <dgm:cxn modelId="{44A681F0-021D-4C7F-90C8-959C58D17DA4}" type="presParOf" srcId="{72A88744-054E-4A2A-A3DB-D15BFF8FE3FD}" destId="{AB7D13D9-55C1-426C-9A50-93E80DB75EE7}" srcOrd="7" destOrd="0" presId="urn:microsoft.com/office/officeart/2008/layout/AscendingPictureAccentProcess"/>
    <dgm:cxn modelId="{45A08020-1949-4121-8DE9-063642BA36C6}" type="presParOf" srcId="{72A88744-054E-4A2A-A3DB-D15BFF8FE3FD}" destId="{C89B1D2E-FD94-412C-A24F-8DBB71F13A1E}" srcOrd="8" destOrd="0" presId="urn:microsoft.com/office/officeart/2008/layout/AscendingPictureAccentProcess"/>
    <dgm:cxn modelId="{C032E061-342F-49A5-A416-F44A141D5B10}" type="presParOf" srcId="{72A88744-054E-4A2A-A3DB-D15BFF8FE3FD}" destId="{2E7456F2-DFA4-45BF-92FE-6F54EA91B14F}" srcOrd="9" destOrd="0" presId="urn:microsoft.com/office/officeart/2008/layout/AscendingPictureAccentProcess"/>
    <dgm:cxn modelId="{1F501541-EFC2-4EE1-AA2B-D0730531A82C}" type="presParOf" srcId="{72A88744-054E-4A2A-A3DB-D15BFF8FE3FD}" destId="{87DEDF81-E33D-430F-B8A8-C5C6BD778F98}" srcOrd="10" destOrd="0" presId="urn:microsoft.com/office/officeart/2008/layout/AscendingPictureAccentProcess"/>
    <dgm:cxn modelId="{460D245C-603F-4F32-A522-37A4D1AE72AF}" type="presParOf" srcId="{72A88744-054E-4A2A-A3DB-D15BFF8FE3FD}" destId="{6938CF03-6C9E-4DDC-9E8D-93491071AD17}" srcOrd="11" destOrd="0" presId="urn:microsoft.com/office/officeart/2008/layout/AscendingPictureAccentProcess"/>
    <dgm:cxn modelId="{61CB7F14-CE1D-474B-97BC-4175FA91454F}" type="presParOf" srcId="{72A88744-054E-4A2A-A3DB-D15BFF8FE3FD}" destId="{0FE7BD96-99B5-4E64-9441-261615634200}" srcOrd="12" destOrd="0" presId="urn:microsoft.com/office/officeart/2008/layout/AscendingPictureAccentProcess"/>
    <dgm:cxn modelId="{F651D64A-073F-49D2-AB0F-2A89E512CAF8}" type="presParOf" srcId="{72A88744-054E-4A2A-A3DB-D15BFF8FE3FD}" destId="{4B9C4469-87D9-441B-A221-72D050121BB2}" srcOrd="13" destOrd="0" presId="urn:microsoft.com/office/officeart/2008/layout/AscendingPictureAccentProcess"/>
    <dgm:cxn modelId="{C6ADEDB3-99CD-47EA-9208-750BC917E89C}" type="presParOf" srcId="{72A88744-054E-4A2A-A3DB-D15BFF8FE3FD}" destId="{446C7546-8E5F-469B-AEA3-F1F32D05E665}" srcOrd="14" destOrd="0" presId="urn:microsoft.com/office/officeart/2008/layout/AscendingPictureAccentProcess"/>
    <dgm:cxn modelId="{0A5FF0FC-26E9-4FC5-8B39-AA7EA70C7D28}" type="presParOf" srcId="{446C7546-8E5F-469B-AEA3-F1F32D05E665}" destId="{53CE761F-22C5-45D5-B58B-E2816E3908A9}" srcOrd="0" destOrd="0" presId="urn:microsoft.com/office/officeart/2008/layout/AscendingPictureAccentProcess"/>
    <dgm:cxn modelId="{FBE6E9FA-538F-4D71-8EAC-0B133AC34161}" type="presParOf" srcId="{72A88744-054E-4A2A-A3DB-D15BFF8FE3FD}" destId="{F4C904F3-EB65-4929-9D78-3BDFBD0A4798}" srcOrd="15" destOrd="0" presId="urn:microsoft.com/office/officeart/2008/layout/AscendingPictureAccentProcess"/>
    <dgm:cxn modelId="{BB972E80-2B2D-4E3B-8608-26DB27B681DB}" type="presParOf" srcId="{72A88744-054E-4A2A-A3DB-D15BFF8FE3FD}" destId="{3701745C-4C6A-478A-92EB-534E4C2C5602}" srcOrd="16" destOrd="0" presId="urn:microsoft.com/office/officeart/2008/layout/AscendingPictureAccentProcess"/>
    <dgm:cxn modelId="{CC6F1AA3-5474-45B1-A8F1-D1168A208121}" type="presParOf" srcId="{72A88744-054E-4A2A-A3DB-D15BFF8FE3FD}" destId="{1921B1C4-1266-4601-AEE0-83E3CD3468B4}" srcOrd="17" destOrd="0" presId="urn:microsoft.com/office/officeart/2008/layout/AscendingPictureAccentProcess"/>
    <dgm:cxn modelId="{2FC8918E-94D4-4316-9274-10FCDC7AC83F}" type="presParOf" srcId="{1921B1C4-1266-4601-AEE0-83E3CD3468B4}" destId="{0FC05019-3D4A-4891-90E5-F865A55E7B42}" srcOrd="0" destOrd="0" presId="urn:microsoft.com/office/officeart/2008/layout/AscendingPictureAccentProcess"/>
    <dgm:cxn modelId="{E495B31E-A2FA-42A4-A10E-FADE00C2B4D7}" type="presParOf" srcId="{72A88744-054E-4A2A-A3DB-D15BFF8FE3FD}" destId="{340DF117-449C-4472-B39F-5A3FFB76777A}" srcOrd="18" destOrd="0" presId="urn:microsoft.com/office/officeart/2008/layout/AscendingPictureAccentProcess"/>
    <dgm:cxn modelId="{7F2A9099-323B-41F8-A43F-8405D3BB9794}" type="presParOf" srcId="{72A88744-054E-4A2A-A3DB-D15BFF8FE3FD}" destId="{55EF1E20-4AEE-4A02-9222-D60A1707BF3F}" srcOrd="19" destOrd="0" presId="urn:microsoft.com/office/officeart/2008/layout/AscendingPictureAccentProcess"/>
    <dgm:cxn modelId="{90F1563A-6D07-4AF7-9EC4-310918BFF8AE}" type="presParOf" srcId="{72A88744-054E-4A2A-A3DB-D15BFF8FE3FD}" destId="{860B812D-3ECA-4926-8CC6-0C4059C6D23F}" srcOrd="20" destOrd="0" presId="urn:microsoft.com/office/officeart/2008/layout/AscendingPictureAccentProcess"/>
    <dgm:cxn modelId="{B27DB673-EE80-4048-BBFF-6D82E3B65F85}" type="presParOf" srcId="{860B812D-3ECA-4926-8CC6-0C4059C6D23F}" destId="{26E4FF41-5F3F-474E-8A10-4E506B6BEDCE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9A20CEB-F120-45BF-8033-DD648235C30D}" type="doc">
      <dgm:prSet loTypeId="urn:microsoft.com/office/officeart/2008/layout/AscendingPictureAccentProces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B4B10BB2-CB6A-40C2-8C27-EBAF92EB2F6C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8A6B8F50-D92A-4644-A0D8-139C42A066E8}" type="parTrans" cxnId="{750B735C-898F-4F74-AF7E-ED6978E7B4A4}">
      <dgm:prSet/>
      <dgm:spPr/>
      <dgm:t>
        <a:bodyPr/>
        <a:lstStyle/>
        <a:p>
          <a:endParaRPr lang="es-ES" sz="2000"/>
        </a:p>
      </dgm:t>
    </dgm:pt>
    <dgm:pt modelId="{1315BEAF-ABFD-49EA-A807-9236F067DE8B}" type="sibTrans" cxnId="{750B735C-898F-4F74-AF7E-ED6978E7B4A4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sz="2000"/>
        </a:p>
      </dgm:t>
    </dgm:pt>
    <dgm:pt modelId="{CD5557DF-2A36-487E-950C-C85978647A4C}">
      <dgm:prSet custT="1"/>
      <dgm:spPr/>
      <dgm:t>
        <a:bodyPr/>
        <a:lstStyle/>
        <a:p>
          <a:r>
            <a:rPr lang="es-ES" sz="1200" b="1" i="0" dirty="0" smtClean="0"/>
            <a:t>Reactivación</a:t>
          </a:r>
          <a:r>
            <a:rPr lang="es-EC" sz="1200" i="0" dirty="0" smtClean="0"/>
            <a:t>.</a:t>
          </a:r>
          <a:endParaRPr lang="es-ES" sz="1200" b="1" i="0" dirty="0"/>
        </a:p>
      </dgm:t>
    </dgm:pt>
    <dgm:pt modelId="{7EC700E1-D5B7-4A33-A5C9-8E2CF340F160}" type="parTrans" cxnId="{D77C6A3B-9B32-4466-826D-FDCA9CFCA6A1}">
      <dgm:prSet/>
      <dgm:spPr/>
      <dgm:t>
        <a:bodyPr/>
        <a:lstStyle/>
        <a:p>
          <a:endParaRPr lang="es-ES" sz="2000"/>
        </a:p>
      </dgm:t>
    </dgm:pt>
    <dgm:pt modelId="{26AD54C6-EA1F-4F9F-9E52-24AB55EBD6C6}" type="sibTrans" cxnId="{D77C6A3B-9B32-4466-826D-FDCA9CFCA6A1}">
      <dgm:prSet/>
      <dgm:spPr/>
      <dgm:t>
        <a:bodyPr/>
        <a:lstStyle/>
        <a:p>
          <a:endParaRPr lang="es-ES" sz="2000"/>
        </a:p>
      </dgm:t>
    </dgm:pt>
    <dgm:pt modelId="{2DBFBAE3-1AF4-40DE-A82C-5DD07816E443}">
      <dgm:prSet custT="1"/>
      <dgm:spPr/>
      <dgm:t>
        <a:bodyPr/>
        <a:lstStyle/>
        <a:p>
          <a:r>
            <a:rPr lang="es-EC" sz="1200" i="0" dirty="0" smtClean="0"/>
            <a:t>Agito durante </a:t>
          </a:r>
          <a:r>
            <a:rPr lang="es-EC" sz="1200" i="0" dirty="0" smtClean="0"/>
            <a:t>15 </a:t>
          </a:r>
          <a:r>
            <a:rPr lang="es-EC" sz="1200" i="0" dirty="0" err="1" smtClean="0"/>
            <a:t>eg</a:t>
          </a:r>
          <a:r>
            <a:rPr lang="es-EC" sz="1200" i="0" dirty="0" smtClean="0"/>
            <a:t>. </a:t>
          </a:r>
          <a:endParaRPr lang="es-ES" sz="1200" i="0" dirty="0"/>
        </a:p>
      </dgm:t>
    </dgm:pt>
    <dgm:pt modelId="{2E06A18C-68FF-4206-8D61-708B610D2882}" type="parTrans" cxnId="{1239AB15-57D9-4930-90D7-B1C4DA90327D}">
      <dgm:prSet/>
      <dgm:spPr/>
      <dgm:t>
        <a:bodyPr/>
        <a:lstStyle/>
        <a:p>
          <a:endParaRPr lang="es-ES" sz="2000"/>
        </a:p>
      </dgm:t>
    </dgm:pt>
    <dgm:pt modelId="{A80CD9B1-80EB-4A84-90DE-7C5871DB6DB6}" type="sibTrans" cxnId="{1239AB15-57D9-4930-90D7-B1C4DA90327D}">
      <dgm:prSet custT="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sz="1000"/>
        </a:p>
      </dgm:t>
    </dgm:pt>
    <dgm:pt modelId="{F0BB948C-1911-4998-ACB0-BB63D6F41622}">
      <dgm:prSet custT="1"/>
      <dgm:spPr/>
      <dgm:t>
        <a:bodyPr/>
        <a:lstStyle/>
        <a:p>
          <a:r>
            <a:rPr lang="es-EC" sz="1200" i="0" dirty="0" smtClean="0"/>
            <a:t>¾ perlas de </a:t>
          </a:r>
          <a:r>
            <a:rPr lang="es-EC" sz="1200" i="0" dirty="0" err="1" smtClean="0"/>
            <a:t>sílica</a:t>
          </a:r>
          <a:r>
            <a:rPr lang="es-EC" sz="1200" i="0" dirty="0" smtClean="0"/>
            <a:t> gel viales de plástico.</a:t>
          </a:r>
          <a:endParaRPr lang="es-ES" sz="1200" dirty="0"/>
        </a:p>
      </dgm:t>
    </dgm:pt>
    <dgm:pt modelId="{CE5EF4A1-DCAA-4D2B-B5E1-4ED94BE5183E}" type="parTrans" cxnId="{DF783928-DED4-48BF-B2F1-0801B7C364D3}">
      <dgm:prSet/>
      <dgm:spPr/>
      <dgm:t>
        <a:bodyPr/>
        <a:lstStyle/>
        <a:p>
          <a:endParaRPr lang="es-ES" sz="2000"/>
        </a:p>
      </dgm:t>
    </dgm:pt>
    <dgm:pt modelId="{0365D8E5-755F-4872-B117-86FAB1D21AF4}" type="sibTrans" cxnId="{DF783928-DED4-48BF-B2F1-0801B7C364D3}">
      <dgm:prSet custT="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 sz="1000"/>
        </a:p>
      </dgm:t>
    </dgm:pt>
    <dgm:pt modelId="{6B252BB4-6C04-4626-9ACE-AD369A495CCD}">
      <dgm:prSet custT="1"/>
      <dgm:spPr/>
      <dgm:t>
        <a:bodyPr/>
        <a:lstStyle/>
        <a:p>
          <a:r>
            <a:rPr lang="es-EC" sz="1200" i="0" dirty="0" smtClean="0"/>
            <a:t>1000 </a:t>
          </a:r>
          <a:r>
            <a:rPr lang="es-EC" sz="1200" i="0" dirty="0" smtClean="0"/>
            <a:t>µl </a:t>
          </a:r>
          <a:r>
            <a:rPr lang="es-EC" sz="1200" i="0" dirty="0" smtClean="0"/>
            <a:t>de agua destilada.</a:t>
          </a:r>
        </a:p>
        <a:p>
          <a:r>
            <a:rPr lang="es-EC" sz="1200" i="0" dirty="0" smtClean="0"/>
            <a:t>Micelio fúngico. </a:t>
          </a:r>
          <a:endParaRPr lang="es-ES" sz="1200" dirty="0"/>
        </a:p>
      </dgm:t>
    </dgm:pt>
    <dgm:pt modelId="{FC22A587-E842-4684-AF61-E12CDC48CA1A}" type="parTrans" cxnId="{6DA3482E-40CF-4EE4-BA7C-13757131F4CD}">
      <dgm:prSet/>
      <dgm:spPr/>
      <dgm:t>
        <a:bodyPr/>
        <a:lstStyle/>
        <a:p>
          <a:endParaRPr lang="es-ES" sz="2000"/>
        </a:p>
      </dgm:t>
    </dgm:pt>
    <dgm:pt modelId="{6DCA26FE-B527-4D16-96B7-018F725A726A}" type="sibTrans" cxnId="{6DA3482E-40CF-4EE4-BA7C-13757131F4CD}">
      <dgm:prSet/>
      <dgm:spPr/>
      <dgm:t>
        <a:bodyPr/>
        <a:lstStyle/>
        <a:p>
          <a:endParaRPr lang="es-ES" sz="2000"/>
        </a:p>
      </dgm:t>
    </dgm:pt>
    <dgm:pt modelId="{F8D7A1B1-30C8-4BD4-A953-83654359FF9D}">
      <dgm:prSet custT="1"/>
      <dgm:spPr/>
      <dgm:t>
        <a:bodyPr/>
        <a:lstStyle/>
        <a:p>
          <a:r>
            <a:rPr lang="es-EC" sz="1200" i="0" dirty="0" smtClean="0"/>
            <a:t>1000 </a:t>
          </a:r>
          <a:r>
            <a:rPr lang="es-EC" sz="1200" i="0" dirty="0" smtClean="0"/>
            <a:t>µl </a:t>
          </a:r>
          <a:r>
            <a:rPr lang="es-EC" sz="1200" i="0" dirty="0" smtClean="0"/>
            <a:t>en tubos.</a:t>
          </a:r>
          <a:endParaRPr lang="es-ES" sz="1200" i="0" dirty="0"/>
        </a:p>
      </dgm:t>
    </dgm:pt>
    <dgm:pt modelId="{8C422741-E6D1-4489-9570-F6EFFBFFEE68}" type="parTrans" cxnId="{F022E10D-A188-4DCB-A627-2F5E4F939FFD}">
      <dgm:prSet/>
      <dgm:spPr/>
      <dgm:t>
        <a:bodyPr/>
        <a:lstStyle/>
        <a:p>
          <a:endParaRPr lang="es-ES" sz="2000"/>
        </a:p>
      </dgm:t>
    </dgm:pt>
    <dgm:pt modelId="{9FB1C2BE-5797-491A-8A51-A1900C9D8036}" type="sibTrans" cxnId="{F022E10D-A188-4DCB-A627-2F5E4F939FFD}">
      <dgm:prSet/>
      <dgm:spPr/>
      <dgm:t>
        <a:bodyPr/>
        <a:lstStyle/>
        <a:p>
          <a:endParaRPr lang="es-ES" sz="2000"/>
        </a:p>
      </dgm:t>
    </dgm:pt>
    <dgm:pt modelId="{72A88744-054E-4A2A-A3DB-D15BFF8FE3FD}" type="pres">
      <dgm:prSet presAssocID="{49A20CEB-F120-45BF-8033-DD648235C30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5DA383AF-E983-4E72-B983-1D2748A8F783}" type="pres">
      <dgm:prSet presAssocID="{49A20CEB-F120-45BF-8033-DD648235C30D}" presName="dot1" presStyleLbl="alignNode1" presStyleIdx="0" presStyleCnt="12"/>
      <dgm:spPr/>
      <dgm:t>
        <a:bodyPr/>
        <a:lstStyle/>
        <a:p>
          <a:endParaRPr lang="es-ES"/>
        </a:p>
      </dgm:t>
    </dgm:pt>
    <dgm:pt modelId="{B3CDA6ED-B7FA-484C-A192-A953E795FB2C}" type="pres">
      <dgm:prSet presAssocID="{49A20CEB-F120-45BF-8033-DD648235C30D}" presName="dot2" presStyleLbl="alignNode1" presStyleIdx="1" presStyleCnt="12"/>
      <dgm:spPr/>
      <dgm:t>
        <a:bodyPr/>
        <a:lstStyle/>
        <a:p>
          <a:endParaRPr lang="es-ES"/>
        </a:p>
      </dgm:t>
    </dgm:pt>
    <dgm:pt modelId="{3C02F3D2-13AA-409B-A748-3C68A7F5A68F}" type="pres">
      <dgm:prSet presAssocID="{49A20CEB-F120-45BF-8033-DD648235C30D}" presName="dot3" presStyleLbl="alignNode1" presStyleIdx="2" presStyleCnt="12"/>
      <dgm:spPr/>
      <dgm:t>
        <a:bodyPr/>
        <a:lstStyle/>
        <a:p>
          <a:endParaRPr lang="es-ES"/>
        </a:p>
      </dgm:t>
    </dgm:pt>
    <dgm:pt modelId="{08BB2459-EC0C-4CD0-954C-EE0C31071865}" type="pres">
      <dgm:prSet presAssocID="{49A20CEB-F120-45BF-8033-DD648235C30D}" presName="dot4" presStyleLbl="alignNode1" presStyleIdx="3" presStyleCnt="12"/>
      <dgm:spPr/>
      <dgm:t>
        <a:bodyPr/>
        <a:lstStyle/>
        <a:p>
          <a:endParaRPr lang="es-ES"/>
        </a:p>
      </dgm:t>
    </dgm:pt>
    <dgm:pt modelId="{D983DF2C-C722-44AE-9F8E-ED8C005B3EB3}" type="pres">
      <dgm:prSet presAssocID="{49A20CEB-F120-45BF-8033-DD648235C30D}" presName="dot5" presStyleLbl="alignNode1" presStyleIdx="4" presStyleCnt="12"/>
      <dgm:spPr/>
      <dgm:t>
        <a:bodyPr/>
        <a:lstStyle/>
        <a:p>
          <a:endParaRPr lang="es-ES"/>
        </a:p>
      </dgm:t>
    </dgm:pt>
    <dgm:pt modelId="{F4A190FA-78AA-468A-BC18-6B04FBF07765}" type="pres">
      <dgm:prSet presAssocID="{49A20CEB-F120-45BF-8033-DD648235C30D}" presName="dotArrow1" presStyleLbl="alignNode1" presStyleIdx="5" presStyleCnt="12"/>
      <dgm:spPr/>
      <dgm:t>
        <a:bodyPr/>
        <a:lstStyle/>
        <a:p>
          <a:endParaRPr lang="es-ES"/>
        </a:p>
      </dgm:t>
    </dgm:pt>
    <dgm:pt modelId="{FA3B042C-92FC-4A9D-8EF0-63601307262A}" type="pres">
      <dgm:prSet presAssocID="{49A20CEB-F120-45BF-8033-DD648235C30D}" presName="dotArrow2" presStyleLbl="alignNode1" presStyleIdx="6" presStyleCnt="12"/>
      <dgm:spPr/>
      <dgm:t>
        <a:bodyPr/>
        <a:lstStyle/>
        <a:p>
          <a:endParaRPr lang="es-ES"/>
        </a:p>
      </dgm:t>
    </dgm:pt>
    <dgm:pt modelId="{AB7D13D9-55C1-426C-9A50-93E80DB75EE7}" type="pres">
      <dgm:prSet presAssocID="{49A20CEB-F120-45BF-8033-DD648235C30D}" presName="dotArrow3" presStyleLbl="alignNode1" presStyleIdx="7" presStyleCnt="12"/>
      <dgm:spPr/>
      <dgm:t>
        <a:bodyPr/>
        <a:lstStyle/>
        <a:p>
          <a:endParaRPr lang="es-ES"/>
        </a:p>
      </dgm:t>
    </dgm:pt>
    <dgm:pt modelId="{C89B1D2E-FD94-412C-A24F-8DBB71F13A1E}" type="pres">
      <dgm:prSet presAssocID="{49A20CEB-F120-45BF-8033-DD648235C30D}" presName="dotArrow4" presStyleLbl="alignNode1" presStyleIdx="8" presStyleCnt="12"/>
      <dgm:spPr/>
      <dgm:t>
        <a:bodyPr/>
        <a:lstStyle/>
        <a:p>
          <a:endParaRPr lang="es-ES"/>
        </a:p>
      </dgm:t>
    </dgm:pt>
    <dgm:pt modelId="{2E7456F2-DFA4-45BF-92FE-6F54EA91B14F}" type="pres">
      <dgm:prSet presAssocID="{49A20CEB-F120-45BF-8033-DD648235C30D}" presName="dotArrow5" presStyleLbl="alignNode1" presStyleIdx="9" presStyleCnt="12"/>
      <dgm:spPr/>
      <dgm:t>
        <a:bodyPr/>
        <a:lstStyle/>
        <a:p>
          <a:endParaRPr lang="es-ES"/>
        </a:p>
      </dgm:t>
    </dgm:pt>
    <dgm:pt modelId="{87DEDF81-E33D-430F-B8A8-C5C6BD778F98}" type="pres">
      <dgm:prSet presAssocID="{49A20CEB-F120-45BF-8033-DD648235C30D}" presName="dotArrow6" presStyleLbl="alignNode1" presStyleIdx="10" presStyleCnt="12"/>
      <dgm:spPr/>
      <dgm:t>
        <a:bodyPr/>
        <a:lstStyle/>
        <a:p>
          <a:endParaRPr lang="es-ES"/>
        </a:p>
      </dgm:t>
    </dgm:pt>
    <dgm:pt modelId="{6938CF03-6C9E-4DDC-9E8D-93491071AD17}" type="pres">
      <dgm:prSet presAssocID="{49A20CEB-F120-45BF-8033-DD648235C30D}" presName="dotArrow7" presStyleLbl="alignNode1" presStyleIdx="11" presStyleCnt="12"/>
      <dgm:spPr/>
      <dgm:t>
        <a:bodyPr/>
        <a:lstStyle/>
        <a:p>
          <a:endParaRPr lang="es-ES"/>
        </a:p>
      </dgm:t>
    </dgm:pt>
    <dgm:pt modelId="{0FE7BD96-99B5-4E64-9441-261615634200}" type="pres">
      <dgm:prSet presAssocID="{F0BB948C-1911-4998-ACB0-BB63D6F41622}" presName="parTx1" presStyleLbl="node1" presStyleIdx="0" presStyleCnt="3"/>
      <dgm:spPr/>
      <dgm:t>
        <a:bodyPr/>
        <a:lstStyle/>
        <a:p>
          <a:endParaRPr lang="es-ES"/>
        </a:p>
      </dgm:t>
    </dgm:pt>
    <dgm:pt modelId="{4B9C4469-87D9-441B-A221-72D050121BB2}" type="pres">
      <dgm:prSet presAssocID="{F0BB948C-1911-4998-ACB0-BB63D6F41622}" presName="desTx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6C7546-8E5F-469B-AEA3-F1F32D05E665}" type="pres">
      <dgm:prSet presAssocID="{0365D8E5-755F-4872-B117-86FAB1D21AF4}" presName="picture1" presStyleCnt="0"/>
      <dgm:spPr/>
      <dgm:t>
        <a:bodyPr/>
        <a:lstStyle/>
        <a:p>
          <a:endParaRPr lang="es-ES"/>
        </a:p>
      </dgm:t>
    </dgm:pt>
    <dgm:pt modelId="{53CE761F-22C5-45D5-B58B-E2816E3908A9}" type="pres">
      <dgm:prSet presAssocID="{0365D8E5-755F-4872-B117-86FAB1D21AF4}" presName="imageRepeatNode" presStyleLbl="fgImgPlace1" presStyleIdx="0" presStyleCnt="3"/>
      <dgm:spPr/>
      <dgm:t>
        <a:bodyPr/>
        <a:lstStyle/>
        <a:p>
          <a:endParaRPr lang="es-ES"/>
        </a:p>
      </dgm:t>
    </dgm:pt>
    <dgm:pt modelId="{F4C904F3-EB65-4929-9D78-3BDFBD0A4798}" type="pres">
      <dgm:prSet presAssocID="{2DBFBAE3-1AF4-40DE-A82C-5DD07816E443}" presName="parTx2" presStyleLbl="node1" presStyleIdx="1" presStyleCnt="3"/>
      <dgm:spPr/>
      <dgm:t>
        <a:bodyPr/>
        <a:lstStyle/>
        <a:p>
          <a:endParaRPr lang="es-ES"/>
        </a:p>
      </dgm:t>
    </dgm:pt>
    <dgm:pt modelId="{3701745C-4C6A-478A-92EB-534E4C2C5602}" type="pres">
      <dgm:prSet presAssocID="{2DBFBAE3-1AF4-40DE-A82C-5DD07816E443}" presName="desTx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21B1C4-1266-4601-AEE0-83E3CD3468B4}" type="pres">
      <dgm:prSet presAssocID="{A80CD9B1-80EB-4A84-90DE-7C5871DB6DB6}" presName="picture2" presStyleCnt="0"/>
      <dgm:spPr/>
      <dgm:t>
        <a:bodyPr/>
        <a:lstStyle/>
        <a:p>
          <a:endParaRPr lang="es-ES"/>
        </a:p>
      </dgm:t>
    </dgm:pt>
    <dgm:pt modelId="{0FC05019-3D4A-4891-90E5-F865A55E7B42}" type="pres">
      <dgm:prSet presAssocID="{A80CD9B1-80EB-4A84-90DE-7C5871DB6DB6}" presName="imageRepeatNode" presStyleLbl="fgImgPlace1" presStyleIdx="1" presStyleCnt="3"/>
      <dgm:spPr/>
      <dgm:t>
        <a:bodyPr/>
        <a:lstStyle/>
        <a:p>
          <a:endParaRPr lang="es-ES"/>
        </a:p>
      </dgm:t>
    </dgm:pt>
    <dgm:pt modelId="{340DF117-449C-4472-B39F-5A3FFB76777A}" type="pres">
      <dgm:prSet presAssocID="{B4B10BB2-CB6A-40C2-8C27-EBAF92EB2F6C}" presName="parTx3" presStyleLbl="node1" presStyleIdx="2" presStyleCnt="3"/>
      <dgm:spPr/>
      <dgm:t>
        <a:bodyPr/>
        <a:lstStyle/>
        <a:p>
          <a:endParaRPr lang="es-ES"/>
        </a:p>
      </dgm:t>
    </dgm:pt>
    <dgm:pt modelId="{55EF1E20-4AEE-4A02-9222-D60A1707BF3F}" type="pres">
      <dgm:prSet presAssocID="{B4B10BB2-CB6A-40C2-8C27-EBAF92EB2F6C}" presName="desTx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0B812D-3ECA-4926-8CC6-0C4059C6D23F}" type="pres">
      <dgm:prSet presAssocID="{1315BEAF-ABFD-49EA-A807-9236F067DE8B}" presName="picture3" presStyleCnt="0"/>
      <dgm:spPr/>
      <dgm:t>
        <a:bodyPr/>
        <a:lstStyle/>
        <a:p>
          <a:endParaRPr lang="es-ES"/>
        </a:p>
      </dgm:t>
    </dgm:pt>
    <dgm:pt modelId="{26E4FF41-5F3F-474E-8A10-4E506B6BEDCE}" type="pres">
      <dgm:prSet presAssocID="{1315BEAF-ABFD-49EA-A807-9236F067DE8B}" presName="imageRepeatNode" presStyleLbl="fgImgPlace1" presStyleIdx="2" presStyleCnt="3"/>
      <dgm:spPr/>
      <dgm:t>
        <a:bodyPr/>
        <a:lstStyle/>
        <a:p>
          <a:endParaRPr lang="es-ES"/>
        </a:p>
      </dgm:t>
    </dgm:pt>
  </dgm:ptLst>
  <dgm:cxnLst>
    <dgm:cxn modelId="{82203E5F-825C-41E3-9609-003F7D94A0C7}" type="presOf" srcId="{F8D7A1B1-30C8-4BD4-A953-83654359FF9D}" destId="{3701745C-4C6A-478A-92EB-534E4C2C5602}" srcOrd="0" destOrd="0" presId="urn:microsoft.com/office/officeart/2008/layout/AscendingPictureAccentProcess"/>
    <dgm:cxn modelId="{76D83FC5-E044-452E-A986-264276FDAADD}" type="presOf" srcId="{2DBFBAE3-1AF4-40DE-A82C-5DD07816E443}" destId="{F4C904F3-EB65-4929-9D78-3BDFBD0A4798}" srcOrd="0" destOrd="0" presId="urn:microsoft.com/office/officeart/2008/layout/AscendingPictureAccentProcess"/>
    <dgm:cxn modelId="{0375BDC1-69CD-4BC4-BC5F-980885A32188}" type="presOf" srcId="{6B252BB4-6C04-4626-9ACE-AD369A495CCD}" destId="{4B9C4469-87D9-441B-A221-72D050121BB2}" srcOrd="0" destOrd="0" presId="urn:microsoft.com/office/officeart/2008/layout/AscendingPictureAccentProcess"/>
    <dgm:cxn modelId="{510B1323-083E-46DD-91FB-73704F31498F}" type="presOf" srcId="{49A20CEB-F120-45BF-8033-DD648235C30D}" destId="{72A88744-054E-4A2A-A3DB-D15BFF8FE3FD}" srcOrd="0" destOrd="0" presId="urn:microsoft.com/office/officeart/2008/layout/AscendingPictureAccentProcess"/>
    <dgm:cxn modelId="{6896A864-9FCF-4EBB-A978-1E71DD4357BB}" type="presOf" srcId="{CD5557DF-2A36-487E-950C-C85978647A4C}" destId="{55EF1E20-4AEE-4A02-9222-D60A1707BF3F}" srcOrd="0" destOrd="0" presId="urn:microsoft.com/office/officeart/2008/layout/AscendingPictureAccentProcess"/>
    <dgm:cxn modelId="{DF783928-DED4-48BF-B2F1-0801B7C364D3}" srcId="{49A20CEB-F120-45BF-8033-DD648235C30D}" destId="{F0BB948C-1911-4998-ACB0-BB63D6F41622}" srcOrd="0" destOrd="0" parTransId="{CE5EF4A1-DCAA-4D2B-B5E1-4ED94BE5183E}" sibTransId="{0365D8E5-755F-4872-B117-86FAB1D21AF4}"/>
    <dgm:cxn modelId="{D77C6A3B-9B32-4466-826D-FDCA9CFCA6A1}" srcId="{B4B10BB2-CB6A-40C2-8C27-EBAF92EB2F6C}" destId="{CD5557DF-2A36-487E-950C-C85978647A4C}" srcOrd="0" destOrd="0" parTransId="{7EC700E1-D5B7-4A33-A5C9-8E2CF340F160}" sibTransId="{26AD54C6-EA1F-4F9F-9E52-24AB55EBD6C6}"/>
    <dgm:cxn modelId="{6DA3482E-40CF-4EE4-BA7C-13757131F4CD}" srcId="{F0BB948C-1911-4998-ACB0-BB63D6F41622}" destId="{6B252BB4-6C04-4626-9ACE-AD369A495CCD}" srcOrd="0" destOrd="0" parTransId="{FC22A587-E842-4684-AF61-E12CDC48CA1A}" sibTransId="{6DCA26FE-B527-4D16-96B7-018F725A726A}"/>
    <dgm:cxn modelId="{D8E523BC-A610-467F-AC1F-07E3BD2E670D}" type="presOf" srcId="{B4B10BB2-CB6A-40C2-8C27-EBAF92EB2F6C}" destId="{340DF117-449C-4472-B39F-5A3FFB76777A}" srcOrd="0" destOrd="0" presId="urn:microsoft.com/office/officeart/2008/layout/AscendingPictureAccentProcess"/>
    <dgm:cxn modelId="{01CEED94-69B0-495E-8C2A-FE6468EE9A9B}" type="presOf" srcId="{1315BEAF-ABFD-49EA-A807-9236F067DE8B}" destId="{26E4FF41-5F3F-474E-8A10-4E506B6BEDCE}" srcOrd="0" destOrd="0" presId="urn:microsoft.com/office/officeart/2008/layout/AscendingPictureAccentProcess"/>
    <dgm:cxn modelId="{750B735C-898F-4F74-AF7E-ED6978E7B4A4}" srcId="{49A20CEB-F120-45BF-8033-DD648235C30D}" destId="{B4B10BB2-CB6A-40C2-8C27-EBAF92EB2F6C}" srcOrd="2" destOrd="0" parTransId="{8A6B8F50-D92A-4644-A0D8-139C42A066E8}" sibTransId="{1315BEAF-ABFD-49EA-A807-9236F067DE8B}"/>
    <dgm:cxn modelId="{E9ADE60F-F0F8-4958-885F-B2980F9AA6E7}" type="presOf" srcId="{F0BB948C-1911-4998-ACB0-BB63D6F41622}" destId="{0FE7BD96-99B5-4E64-9441-261615634200}" srcOrd="0" destOrd="0" presId="urn:microsoft.com/office/officeart/2008/layout/AscendingPictureAccentProcess"/>
    <dgm:cxn modelId="{718A4776-1FBA-47C7-BABC-A0E978ED404A}" type="presOf" srcId="{0365D8E5-755F-4872-B117-86FAB1D21AF4}" destId="{53CE761F-22C5-45D5-B58B-E2816E3908A9}" srcOrd="0" destOrd="0" presId="urn:microsoft.com/office/officeart/2008/layout/AscendingPictureAccentProcess"/>
    <dgm:cxn modelId="{5CD6735C-AD81-4692-9A76-F5B63951841D}" type="presOf" srcId="{A80CD9B1-80EB-4A84-90DE-7C5871DB6DB6}" destId="{0FC05019-3D4A-4891-90E5-F865A55E7B42}" srcOrd="0" destOrd="0" presId="urn:microsoft.com/office/officeart/2008/layout/AscendingPictureAccentProcess"/>
    <dgm:cxn modelId="{F022E10D-A188-4DCB-A627-2F5E4F939FFD}" srcId="{2DBFBAE3-1AF4-40DE-A82C-5DD07816E443}" destId="{F8D7A1B1-30C8-4BD4-A953-83654359FF9D}" srcOrd="0" destOrd="0" parTransId="{8C422741-E6D1-4489-9570-F6EFFBFFEE68}" sibTransId="{9FB1C2BE-5797-491A-8A51-A1900C9D8036}"/>
    <dgm:cxn modelId="{1239AB15-57D9-4930-90D7-B1C4DA90327D}" srcId="{49A20CEB-F120-45BF-8033-DD648235C30D}" destId="{2DBFBAE3-1AF4-40DE-A82C-5DD07816E443}" srcOrd="1" destOrd="0" parTransId="{2E06A18C-68FF-4206-8D61-708B610D2882}" sibTransId="{A80CD9B1-80EB-4A84-90DE-7C5871DB6DB6}"/>
    <dgm:cxn modelId="{C1D6D3EB-9E4E-46DE-9282-874470219B19}" type="presParOf" srcId="{72A88744-054E-4A2A-A3DB-D15BFF8FE3FD}" destId="{5DA383AF-E983-4E72-B983-1D2748A8F783}" srcOrd="0" destOrd="0" presId="urn:microsoft.com/office/officeart/2008/layout/AscendingPictureAccentProcess"/>
    <dgm:cxn modelId="{E0533CEB-9120-40B6-89C8-9092338B7AE4}" type="presParOf" srcId="{72A88744-054E-4A2A-A3DB-D15BFF8FE3FD}" destId="{B3CDA6ED-B7FA-484C-A192-A953E795FB2C}" srcOrd="1" destOrd="0" presId="urn:microsoft.com/office/officeart/2008/layout/AscendingPictureAccentProcess"/>
    <dgm:cxn modelId="{4F7B9BBA-C3F4-4BFA-B7C2-EE26C672A267}" type="presParOf" srcId="{72A88744-054E-4A2A-A3DB-D15BFF8FE3FD}" destId="{3C02F3D2-13AA-409B-A748-3C68A7F5A68F}" srcOrd="2" destOrd="0" presId="urn:microsoft.com/office/officeart/2008/layout/AscendingPictureAccentProcess"/>
    <dgm:cxn modelId="{55B7EBD5-14A7-4D4D-8F0D-F15F9813662A}" type="presParOf" srcId="{72A88744-054E-4A2A-A3DB-D15BFF8FE3FD}" destId="{08BB2459-EC0C-4CD0-954C-EE0C31071865}" srcOrd="3" destOrd="0" presId="urn:microsoft.com/office/officeart/2008/layout/AscendingPictureAccentProcess"/>
    <dgm:cxn modelId="{98F94F5F-A9AC-4117-96C7-22351C7035DF}" type="presParOf" srcId="{72A88744-054E-4A2A-A3DB-D15BFF8FE3FD}" destId="{D983DF2C-C722-44AE-9F8E-ED8C005B3EB3}" srcOrd="4" destOrd="0" presId="urn:microsoft.com/office/officeart/2008/layout/AscendingPictureAccentProcess"/>
    <dgm:cxn modelId="{CF1800A5-CB80-45FB-AC50-E430D1F89DA3}" type="presParOf" srcId="{72A88744-054E-4A2A-A3DB-D15BFF8FE3FD}" destId="{F4A190FA-78AA-468A-BC18-6B04FBF07765}" srcOrd="5" destOrd="0" presId="urn:microsoft.com/office/officeart/2008/layout/AscendingPictureAccentProcess"/>
    <dgm:cxn modelId="{055C50E9-544E-4D3F-B3C7-50DA763970A8}" type="presParOf" srcId="{72A88744-054E-4A2A-A3DB-D15BFF8FE3FD}" destId="{FA3B042C-92FC-4A9D-8EF0-63601307262A}" srcOrd="6" destOrd="0" presId="urn:microsoft.com/office/officeart/2008/layout/AscendingPictureAccentProcess"/>
    <dgm:cxn modelId="{44A681F0-021D-4C7F-90C8-959C58D17DA4}" type="presParOf" srcId="{72A88744-054E-4A2A-A3DB-D15BFF8FE3FD}" destId="{AB7D13D9-55C1-426C-9A50-93E80DB75EE7}" srcOrd="7" destOrd="0" presId="urn:microsoft.com/office/officeart/2008/layout/AscendingPictureAccentProcess"/>
    <dgm:cxn modelId="{45A08020-1949-4121-8DE9-063642BA36C6}" type="presParOf" srcId="{72A88744-054E-4A2A-A3DB-D15BFF8FE3FD}" destId="{C89B1D2E-FD94-412C-A24F-8DBB71F13A1E}" srcOrd="8" destOrd="0" presId="urn:microsoft.com/office/officeart/2008/layout/AscendingPictureAccentProcess"/>
    <dgm:cxn modelId="{C032E061-342F-49A5-A416-F44A141D5B10}" type="presParOf" srcId="{72A88744-054E-4A2A-A3DB-D15BFF8FE3FD}" destId="{2E7456F2-DFA4-45BF-92FE-6F54EA91B14F}" srcOrd="9" destOrd="0" presId="urn:microsoft.com/office/officeart/2008/layout/AscendingPictureAccentProcess"/>
    <dgm:cxn modelId="{1F501541-EFC2-4EE1-AA2B-D0730531A82C}" type="presParOf" srcId="{72A88744-054E-4A2A-A3DB-D15BFF8FE3FD}" destId="{87DEDF81-E33D-430F-B8A8-C5C6BD778F98}" srcOrd="10" destOrd="0" presId="urn:microsoft.com/office/officeart/2008/layout/AscendingPictureAccentProcess"/>
    <dgm:cxn modelId="{460D245C-603F-4F32-A522-37A4D1AE72AF}" type="presParOf" srcId="{72A88744-054E-4A2A-A3DB-D15BFF8FE3FD}" destId="{6938CF03-6C9E-4DDC-9E8D-93491071AD17}" srcOrd="11" destOrd="0" presId="urn:microsoft.com/office/officeart/2008/layout/AscendingPictureAccentProcess"/>
    <dgm:cxn modelId="{61CB7F14-CE1D-474B-97BC-4175FA91454F}" type="presParOf" srcId="{72A88744-054E-4A2A-A3DB-D15BFF8FE3FD}" destId="{0FE7BD96-99B5-4E64-9441-261615634200}" srcOrd="12" destOrd="0" presId="urn:microsoft.com/office/officeart/2008/layout/AscendingPictureAccentProcess"/>
    <dgm:cxn modelId="{F651D64A-073F-49D2-AB0F-2A89E512CAF8}" type="presParOf" srcId="{72A88744-054E-4A2A-A3DB-D15BFF8FE3FD}" destId="{4B9C4469-87D9-441B-A221-72D050121BB2}" srcOrd="13" destOrd="0" presId="urn:microsoft.com/office/officeart/2008/layout/AscendingPictureAccentProcess"/>
    <dgm:cxn modelId="{C6ADEDB3-99CD-47EA-9208-750BC917E89C}" type="presParOf" srcId="{72A88744-054E-4A2A-A3DB-D15BFF8FE3FD}" destId="{446C7546-8E5F-469B-AEA3-F1F32D05E665}" srcOrd="14" destOrd="0" presId="urn:microsoft.com/office/officeart/2008/layout/AscendingPictureAccentProcess"/>
    <dgm:cxn modelId="{0A5FF0FC-26E9-4FC5-8B39-AA7EA70C7D28}" type="presParOf" srcId="{446C7546-8E5F-469B-AEA3-F1F32D05E665}" destId="{53CE761F-22C5-45D5-B58B-E2816E3908A9}" srcOrd="0" destOrd="0" presId="urn:microsoft.com/office/officeart/2008/layout/AscendingPictureAccentProcess"/>
    <dgm:cxn modelId="{FBE6E9FA-538F-4D71-8EAC-0B133AC34161}" type="presParOf" srcId="{72A88744-054E-4A2A-A3DB-D15BFF8FE3FD}" destId="{F4C904F3-EB65-4929-9D78-3BDFBD0A4798}" srcOrd="15" destOrd="0" presId="urn:microsoft.com/office/officeart/2008/layout/AscendingPictureAccentProcess"/>
    <dgm:cxn modelId="{BB972E80-2B2D-4E3B-8608-26DB27B681DB}" type="presParOf" srcId="{72A88744-054E-4A2A-A3DB-D15BFF8FE3FD}" destId="{3701745C-4C6A-478A-92EB-534E4C2C5602}" srcOrd="16" destOrd="0" presId="urn:microsoft.com/office/officeart/2008/layout/AscendingPictureAccentProcess"/>
    <dgm:cxn modelId="{CC6F1AA3-5474-45B1-A8F1-D1168A208121}" type="presParOf" srcId="{72A88744-054E-4A2A-A3DB-D15BFF8FE3FD}" destId="{1921B1C4-1266-4601-AEE0-83E3CD3468B4}" srcOrd="17" destOrd="0" presId="urn:microsoft.com/office/officeart/2008/layout/AscendingPictureAccentProcess"/>
    <dgm:cxn modelId="{2FC8918E-94D4-4316-9274-10FCDC7AC83F}" type="presParOf" srcId="{1921B1C4-1266-4601-AEE0-83E3CD3468B4}" destId="{0FC05019-3D4A-4891-90E5-F865A55E7B42}" srcOrd="0" destOrd="0" presId="urn:microsoft.com/office/officeart/2008/layout/AscendingPictureAccentProcess"/>
    <dgm:cxn modelId="{E495B31E-A2FA-42A4-A10E-FADE00C2B4D7}" type="presParOf" srcId="{72A88744-054E-4A2A-A3DB-D15BFF8FE3FD}" destId="{340DF117-449C-4472-B39F-5A3FFB76777A}" srcOrd="18" destOrd="0" presId="urn:microsoft.com/office/officeart/2008/layout/AscendingPictureAccentProcess"/>
    <dgm:cxn modelId="{7F2A9099-323B-41F8-A43F-8405D3BB9794}" type="presParOf" srcId="{72A88744-054E-4A2A-A3DB-D15BFF8FE3FD}" destId="{55EF1E20-4AEE-4A02-9222-D60A1707BF3F}" srcOrd="19" destOrd="0" presId="urn:microsoft.com/office/officeart/2008/layout/AscendingPictureAccentProcess"/>
    <dgm:cxn modelId="{90F1563A-6D07-4AF7-9EC4-310918BFF8AE}" type="presParOf" srcId="{72A88744-054E-4A2A-A3DB-D15BFF8FE3FD}" destId="{860B812D-3ECA-4926-8CC6-0C4059C6D23F}" srcOrd="20" destOrd="0" presId="urn:microsoft.com/office/officeart/2008/layout/AscendingPictureAccentProcess"/>
    <dgm:cxn modelId="{B27DB673-EE80-4048-BBFF-6D82E3B65F85}" type="presParOf" srcId="{860B812D-3ECA-4926-8CC6-0C4059C6D23F}" destId="{26E4FF41-5F3F-474E-8A10-4E506B6BEDCE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79E1DB-DC9D-4D9E-8AE1-40F068EBE7BE}" type="doc">
      <dgm:prSet loTypeId="urn:microsoft.com/office/officeart/2005/8/layout/target3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85C1917-8A72-4E5B-B8ED-8208CEB39BD4}">
      <dgm:prSet custT="1"/>
      <dgm:spPr/>
      <dgm:t>
        <a:bodyPr/>
        <a:lstStyle/>
        <a:p>
          <a:pPr rtl="0"/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Altura: 2.5 -3.5 m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31C58D-5003-4D18-8FFB-D84EFCCE9D79}" type="parTrans" cxnId="{BB435F77-0BC2-465E-AAFA-D61CC7358102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A22D16-185E-4F6C-87C8-1C4B1CBE7CF2}" type="sibTrans" cxnId="{BB435F77-0BC2-465E-AAFA-D61CC7358102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58E7EE-5C66-4400-92EC-BCCB1719CA8A}">
      <dgm:prSet custT="1"/>
      <dgm:spPr/>
      <dgm:t>
        <a:bodyPr/>
        <a:lstStyle/>
        <a:p>
          <a:pPr rtl="0"/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Frutos cónicos. 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B1D7AA-0D23-4526-AAB0-D31F9D9F1110}" type="parTrans" cxnId="{BA6BBC74-F9E5-4442-BC6E-82B5D505D9DB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142F81-5280-453D-9C07-629126624C8C}" type="sibTrans" cxnId="{BA6BBC74-F9E5-4442-BC6E-82B5D505D9DB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FDA4E2-9024-4E9B-BC32-40F675E31F87}">
      <dgm:prSet custT="1"/>
      <dgm:spPr/>
      <dgm:t>
        <a:bodyPr/>
        <a:lstStyle/>
        <a:p>
          <a:pPr rtl="0"/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65-100 g.  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AD2F69-FAB9-4943-AFA5-17EDFC1757D0}" type="parTrans" cxnId="{726A17DA-5BD9-40FD-81AD-ADE4EBC30028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70F122-CAC4-4574-9843-4DF1F4F6418A}" type="sibTrans" cxnId="{726A17DA-5BD9-40FD-81AD-ADE4EBC30028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F4EBBE-B7ED-4FFB-921D-84FD0C28BF17}" type="pres">
      <dgm:prSet presAssocID="{A879E1DB-DC9D-4D9E-8AE1-40F068EBE7B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C77826B-197D-488B-BE3B-6AD9C5FE023F}" type="pres">
      <dgm:prSet presAssocID="{285C1917-8A72-4E5B-B8ED-8208CEB39BD4}" presName="circle1" presStyleLbl="node1" presStyleIdx="0" presStyleCnt="3"/>
      <dgm:spPr/>
    </dgm:pt>
    <dgm:pt modelId="{82772468-E462-41AA-AF7A-4FEB1347426A}" type="pres">
      <dgm:prSet presAssocID="{285C1917-8A72-4E5B-B8ED-8208CEB39BD4}" presName="space" presStyleCnt="0"/>
      <dgm:spPr/>
    </dgm:pt>
    <dgm:pt modelId="{4BF3B65A-3E0E-4921-A44D-E0155A4AB24D}" type="pres">
      <dgm:prSet presAssocID="{285C1917-8A72-4E5B-B8ED-8208CEB39BD4}" presName="rect1" presStyleLbl="alignAcc1" presStyleIdx="0" presStyleCnt="3" custLinFactNeighborX="-30" custLinFactNeighborY="11210"/>
      <dgm:spPr/>
      <dgm:t>
        <a:bodyPr/>
        <a:lstStyle/>
        <a:p>
          <a:endParaRPr lang="es-ES"/>
        </a:p>
      </dgm:t>
    </dgm:pt>
    <dgm:pt modelId="{AE79E54A-0EEB-4F4A-BE3F-766ED65592E3}" type="pres">
      <dgm:prSet presAssocID="{7F58E7EE-5C66-4400-92EC-BCCB1719CA8A}" presName="vertSpace2" presStyleLbl="node1" presStyleIdx="0" presStyleCnt="3"/>
      <dgm:spPr/>
    </dgm:pt>
    <dgm:pt modelId="{91A28EEB-CCFC-4CDD-9155-3562C740C365}" type="pres">
      <dgm:prSet presAssocID="{7F58E7EE-5C66-4400-92EC-BCCB1719CA8A}" presName="circle2" presStyleLbl="node1" presStyleIdx="1" presStyleCnt="3"/>
      <dgm:spPr/>
    </dgm:pt>
    <dgm:pt modelId="{6BFBEB00-E7F9-4572-8050-1932ED684546}" type="pres">
      <dgm:prSet presAssocID="{7F58E7EE-5C66-4400-92EC-BCCB1719CA8A}" presName="rect2" presStyleLbl="alignAcc1" presStyleIdx="1" presStyleCnt="3"/>
      <dgm:spPr/>
      <dgm:t>
        <a:bodyPr/>
        <a:lstStyle/>
        <a:p>
          <a:endParaRPr lang="es-ES"/>
        </a:p>
      </dgm:t>
    </dgm:pt>
    <dgm:pt modelId="{DBADCC92-56A8-41C2-8122-6E403F0AE5B8}" type="pres">
      <dgm:prSet presAssocID="{EEFDA4E2-9024-4E9B-BC32-40F675E31F87}" presName="vertSpace3" presStyleLbl="node1" presStyleIdx="1" presStyleCnt="3"/>
      <dgm:spPr/>
    </dgm:pt>
    <dgm:pt modelId="{72C0DAA3-CB7E-4338-9D9A-7395D6103305}" type="pres">
      <dgm:prSet presAssocID="{EEFDA4E2-9024-4E9B-BC32-40F675E31F87}" presName="circle3" presStyleLbl="node1" presStyleIdx="2" presStyleCnt="3"/>
      <dgm:spPr/>
    </dgm:pt>
    <dgm:pt modelId="{3E802E8C-A44B-4D04-922C-E18EF4184604}" type="pres">
      <dgm:prSet presAssocID="{EEFDA4E2-9024-4E9B-BC32-40F675E31F87}" presName="rect3" presStyleLbl="alignAcc1" presStyleIdx="2" presStyleCnt="3"/>
      <dgm:spPr/>
      <dgm:t>
        <a:bodyPr/>
        <a:lstStyle/>
        <a:p>
          <a:endParaRPr lang="es-ES"/>
        </a:p>
      </dgm:t>
    </dgm:pt>
    <dgm:pt modelId="{EBBD0DDC-E6E6-45D2-B7C2-91E7D92324FA}" type="pres">
      <dgm:prSet presAssocID="{285C1917-8A72-4E5B-B8ED-8208CEB39BD4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1CA79F-3760-4E43-AB32-1989B0102595}" type="pres">
      <dgm:prSet presAssocID="{7F58E7EE-5C66-4400-92EC-BCCB1719CA8A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5D0941-110A-4E47-B820-6FFCAD8D660A}" type="pres">
      <dgm:prSet presAssocID="{EEFDA4E2-9024-4E9B-BC32-40F675E31F87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4557C84-5C7C-48CB-AAFB-8685F000CC01}" type="presOf" srcId="{EEFDA4E2-9024-4E9B-BC32-40F675E31F87}" destId="{195D0941-110A-4E47-B820-6FFCAD8D660A}" srcOrd="1" destOrd="0" presId="urn:microsoft.com/office/officeart/2005/8/layout/target3"/>
    <dgm:cxn modelId="{6457072B-418C-4828-9FB5-FA1641BB62E2}" type="presOf" srcId="{7F58E7EE-5C66-4400-92EC-BCCB1719CA8A}" destId="{6BFBEB00-E7F9-4572-8050-1932ED684546}" srcOrd="0" destOrd="0" presId="urn:microsoft.com/office/officeart/2005/8/layout/target3"/>
    <dgm:cxn modelId="{726A17DA-5BD9-40FD-81AD-ADE4EBC30028}" srcId="{A879E1DB-DC9D-4D9E-8AE1-40F068EBE7BE}" destId="{EEFDA4E2-9024-4E9B-BC32-40F675E31F87}" srcOrd="2" destOrd="0" parTransId="{4BAD2F69-FAB9-4943-AFA5-17EDFC1757D0}" sibTransId="{9170F122-CAC4-4574-9843-4DF1F4F6418A}"/>
    <dgm:cxn modelId="{BB435F77-0BC2-465E-AAFA-D61CC7358102}" srcId="{A879E1DB-DC9D-4D9E-8AE1-40F068EBE7BE}" destId="{285C1917-8A72-4E5B-B8ED-8208CEB39BD4}" srcOrd="0" destOrd="0" parTransId="{D431C58D-5003-4D18-8FFB-D84EFCCE9D79}" sibTransId="{05A22D16-185E-4F6C-87C8-1C4B1CBE7CF2}"/>
    <dgm:cxn modelId="{BA6BBC74-F9E5-4442-BC6E-82B5D505D9DB}" srcId="{A879E1DB-DC9D-4D9E-8AE1-40F068EBE7BE}" destId="{7F58E7EE-5C66-4400-92EC-BCCB1719CA8A}" srcOrd="1" destOrd="0" parTransId="{FEB1D7AA-0D23-4526-AAB0-D31F9D9F1110}" sibTransId="{44142F81-5280-453D-9C07-629126624C8C}"/>
    <dgm:cxn modelId="{B38754EE-DE1E-4B03-9A85-D2D92911EF38}" type="presOf" srcId="{EEFDA4E2-9024-4E9B-BC32-40F675E31F87}" destId="{3E802E8C-A44B-4D04-922C-E18EF4184604}" srcOrd="0" destOrd="0" presId="urn:microsoft.com/office/officeart/2005/8/layout/target3"/>
    <dgm:cxn modelId="{84A25280-03FE-472A-8CF3-EDCCAE761361}" type="presOf" srcId="{A879E1DB-DC9D-4D9E-8AE1-40F068EBE7BE}" destId="{70F4EBBE-B7ED-4FFB-921D-84FD0C28BF17}" srcOrd="0" destOrd="0" presId="urn:microsoft.com/office/officeart/2005/8/layout/target3"/>
    <dgm:cxn modelId="{8698F645-6E11-4933-B9AB-90817D7E00D0}" type="presOf" srcId="{285C1917-8A72-4E5B-B8ED-8208CEB39BD4}" destId="{EBBD0DDC-E6E6-45D2-B7C2-91E7D92324FA}" srcOrd="1" destOrd="0" presId="urn:microsoft.com/office/officeart/2005/8/layout/target3"/>
    <dgm:cxn modelId="{6320EB4B-CDD0-46B8-8083-AF9A621BBA09}" type="presOf" srcId="{7F58E7EE-5C66-4400-92EC-BCCB1719CA8A}" destId="{2C1CA79F-3760-4E43-AB32-1989B0102595}" srcOrd="1" destOrd="0" presId="urn:microsoft.com/office/officeart/2005/8/layout/target3"/>
    <dgm:cxn modelId="{A1B41D6D-0728-4404-9ADE-1138AD238A2E}" type="presOf" srcId="{285C1917-8A72-4E5B-B8ED-8208CEB39BD4}" destId="{4BF3B65A-3E0E-4921-A44D-E0155A4AB24D}" srcOrd="0" destOrd="0" presId="urn:microsoft.com/office/officeart/2005/8/layout/target3"/>
    <dgm:cxn modelId="{521A2D5F-A96E-4D92-B3A3-BAA25FE0C03F}" type="presParOf" srcId="{70F4EBBE-B7ED-4FFB-921D-84FD0C28BF17}" destId="{2C77826B-197D-488B-BE3B-6AD9C5FE023F}" srcOrd="0" destOrd="0" presId="urn:microsoft.com/office/officeart/2005/8/layout/target3"/>
    <dgm:cxn modelId="{AF29E5E6-E5CF-476C-BF00-3849B5F85801}" type="presParOf" srcId="{70F4EBBE-B7ED-4FFB-921D-84FD0C28BF17}" destId="{82772468-E462-41AA-AF7A-4FEB1347426A}" srcOrd="1" destOrd="0" presId="urn:microsoft.com/office/officeart/2005/8/layout/target3"/>
    <dgm:cxn modelId="{9363AE5E-632B-4A78-A142-A1462AD09B1E}" type="presParOf" srcId="{70F4EBBE-B7ED-4FFB-921D-84FD0C28BF17}" destId="{4BF3B65A-3E0E-4921-A44D-E0155A4AB24D}" srcOrd="2" destOrd="0" presId="urn:microsoft.com/office/officeart/2005/8/layout/target3"/>
    <dgm:cxn modelId="{44FB631E-C75B-490F-BE2F-E33980156E5C}" type="presParOf" srcId="{70F4EBBE-B7ED-4FFB-921D-84FD0C28BF17}" destId="{AE79E54A-0EEB-4F4A-BE3F-766ED65592E3}" srcOrd="3" destOrd="0" presId="urn:microsoft.com/office/officeart/2005/8/layout/target3"/>
    <dgm:cxn modelId="{B28F7016-9AA8-4302-99DB-436C74F93839}" type="presParOf" srcId="{70F4EBBE-B7ED-4FFB-921D-84FD0C28BF17}" destId="{91A28EEB-CCFC-4CDD-9155-3562C740C365}" srcOrd="4" destOrd="0" presId="urn:microsoft.com/office/officeart/2005/8/layout/target3"/>
    <dgm:cxn modelId="{435ADCBF-9FE6-4ECF-9371-B9F1046805A6}" type="presParOf" srcId="{70F4EBBE-B7ED-4FFB-921D-84FD0C28BF17}" destId="{6BFBEB00-E7F9-4572-8050-1932ED684546}" srcOrd="5" destOrd="0" presId="urn:microsoft.com/office/officeart/2005/8/layout/target3"/>
    <dgm:cxn modelId="{DEE66CF3-CE38-4D0A-B2CE-36FFE6194614}" type="presParOf" srcId="{70F4EBBE-B7ED-4FFB-921D-84FD0C28BF17}" destId="{DBADCC92-56A8-41C2-8122-6E403F0AE5B8}" srcOrd="6" destOrd="0" presId="urn:microsoft.com/office/officeart/2005/8/layout/target3"/>
    <dgm:cxn modelId="{40639D45-B7FA-4AF5-8D02-20CBAFAB349C}" type="presParOf" srcId="{70F4EBBE-B7ED-4FFB-921D-84FD0C28BF17}" destId="{72C0DAA3-CB7E-4338-9D9A-7395D6103305}" srcOrd="7" destOrd="0" presId="urn:microsoft.com/office/officeart/2005/8/layout/target3"/>
    <dgm:cxn modelId="{C8A8176A-A570-4499-80EA-5BA6D20C385E}" type="presParOf" srcId="{70F4EBBE-B7ED-4FFB-921D-84FD0C28BF17}" destId="{3E802E8C-A44B-4D04-922C-E18EF4184604}" srcOrd="8" destOrd="0" presId="urn:microsoft.com/office/officeart/2005/8/layout/target3"/>
    <dgm:cxn modelId="{3093CFF5-72F3-4793-96D7-34CEE71EA903}" type="presParOf" srcId="{70F4EBBE-B7ED-4FFB-921D-84FD0C28BF17}" destId="{EBBD0DDC-E6E6-45D2-B7C2-91E7D92324FA}" srcOrd="9" destOrd="0" presId="urn:microsoft.com/office/officeart/2005/8/layout/target3"/>
    <dgm:cxn modelId="{F1017E25-854A-456A-8924-A92D1A4A1A31}" type="presParOf" srcId="{70F4EBBE-B7ED-4FFB-921D-84FD0C28BF17}" destId="{2C1CA79F-3760-4E43-AB32-1989B0102595}" srcOrd="10" destOrd="0" presId="urn:microsoft.com/office/officeart/2005/8/layout/target3"/>
    <dgm:cxn modelId="{ECB86646-D4CB-46C4-98A3-840BF5019C3A}" type="presParOf" srcId="{70F4EBBE-B7ED-4FFB-921D-84FD0C28BF17}" destId="{195D0941-110A-4E47-B820-6FFCAD8D660A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C285ABB-D1B5-4C3D-B21D-0232ADAF7B93}" type="doc">
      <dgm:prSet loTypeId="urn:microsoft.com/office/officeart/2005/8/layout/hProcess10" loCatId="process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49FE219-F8AA-419D-A4F8-9F5D5C349BE4}">
      <dgm:prSet custT="1"/>
      <dgm:spPr/>
      <dgm:t>
        <a:bodyPr/>
        <a:lstStyle/>
        <a:p>
          <a:pPr rtl="0"/>
          <a:r>
            <a:rPr lang="es-EC" sz="2400" dirty="0" smtClean="0"/>
            <a:t>viales de plástico estériles de 2 ml</a:t>
          </a:r>
          <a:endParaRPr lang="es-ES" sz="2400" dirty="0"/>
        </a:p>
      </dgm:t>
    </dgm:pt>
    <dgm:pt modelId="{EE86204C-F76F-40EC-8021-F851DEDD92F4}" type="parTrans" cxnId="{146BF642-78F2-43B5-BCF9-7EEC3441C281}">
      <dgm:prSet/>
      <dgm:spPr/>
      <dgm:t>
        <a:bodyPr/>
        <a:lstStyle/>
        <a:p>
          <a:endParaRPr lang="es-ES" sz="1600"/>
        </a:p>
      </dgm:t>
    </dgm:pt>
    <dgm:pt modelId="{7F7F2ECE-2E24-43BD-98CD-C735840EF908}" type="sibTrans" cxnId="{146BF642-78F2-43B5-BCF9-7EEC3441C281}">
      <dgm:prSet custT="1"/>
      <dgm:spPr/>
      <dgm:t>
        <a:bodyPr/>
        <a:lstStyle/>
        <a:p>
          <a:endParaRPr lang="es-ES" sz="2000"/>
        </a:p>
      </dgm:t>
    </dgm:pt>
    <mc:AlternateContent xmlns:mc="http://schemas.openxmlformats.org/markup-compatibility/2006" xmlns:a14="http://schemas.microsoft.com/office/drawing/2010/main">
      <mc:Choice Requires="a14">
        <dgm:pt modelId="{51313427-DD94-47D7-991F-4DE857B92D2A}">
          <dgm:prSet custT="1"/>
          <dgm:spPr/>
          <dgm:t>
            <a:bodyPr/>
            <a:lstStyle/>
            <a:p>
              <a:r>
                <a:rPr lang="es-EC" sz="1800" dirty="0" smtClean="0"/>
                <a:t>500 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s-EC" sz="1800" i="0">
                      <a:latin typeface="Cambria Math" panose="02040503050406030204" pitchFamily="18" charset="0"/>
                    </a:rPr>
                    <m:t>μl</m:t>
                  </m:r>
                </m:oMath>
              </a14:m>
              <a:r>
                <a:rPr lang="es-EC" sz="1800" dirty="0"/>
                <a:t> de medio PDB </a:t>
              </a:r>
              <a:endParaRPr lang="es-ES" sz="1800" dirty="0"/>
            </a:p>
          </dgm:t>
        </dgm:pt>
      </mc:Choice>
      <mc:Fallback xmlns="">
        <dgm:pt modelId="{51313427-DD94-47D7-991F-4DE857B92D2A}">
          <dgm:prSet custT="1"/>
          <dgm:spPr/>
          <dgm:t>
            <a:bodyPr/>
            <a:lstStyle/>
            <a:p>
              <a:r>
                <a:rPr lang="es-EC" sz="1800" dirty="0" smtClean="0"/>
                <a:t>500 </a:t>
              </a:r>
              <a:r>
                <a:rPr lang="es-EC" sz="1800" i="0">
                  <a:latin typeface="Cambria Math" panose="02040503050406030204" pitchFamily="18" charset="0"/>
                </a:rPr>
                <a:t>μl</a:t>
              </a:r>
              <a:r>
                <a:rPr lang="es-EC" sz="1800" dirty="0"/>
                <a:t> de medio PDB </a:t>
              </a:r>
              <a:endParaRPr lang="es-ES" sz="1800" dirty="0"/>
            </a:p>
          </dgm:t>
        </dgm:pt>
      </mc:Fallback>
    </mc:AlternateContent>
    <dgm:pt modelId="{98BD9951-2B12-43E3-9455-2347BDFC8F64}" type="parTrans" cxnId="{3D8447C0-A9E6-481E-997A-B8F51250D6E6}">
      <dgm:prSet/>
      <dgm:spPr/>
      <dgm:t>
        <a:bodyPr/>
        <a:lstStyle/>
        <a:p>
          <a:endParaRPr lang="es-ES" sz="1600"/>
        </a:p>
      </dgm:t>
    </dgm:pt>
    <dgm:pt modelId="{E80CEB64-3121-4850-8A07-3458181FBB2E}" type="sibTrans" cxnId="{3D8447C0-A9E6-481E-997A-B8F51250D6E6}">
      <dgm:prSet/>
      <dgm:spPr/>
      <dgm:t>
        <a:bodyPr/>
        <a:lstStyle/>
        <a:p>
          <a:endParaRPr lang="es-ES" sz="1600"/>
        </a:p>
      </dgm:t>
    </dgm:pt>
    <dgm:pt modelId="{85DFAC8D-CE33-4FEA-9D39-400A92F2DDDC}">
      <dgm:prSet custT="1"/>
      <dgm:spPr/>
      <dgm:t>
        <a:bodyPr/>
        <a:lstStyle/>
        <a:p>
          <a:r>
            <a:rPr lang="es-EC" sz="2400" dirty="0" smtClean="0">
              <a:solidFill>
                <a:schemeClr val="tx1"/>
              </a:solidFill>
            </a:rPr>
            <a:t>sembraron </a:t>
          </a:r>
          <a:endParaRPr lang="es-ES" sz="2400" dirty="0">
            <a:solidFill>
              <a:schemeClr val="tx1"/>
            </a:solidFill>
          </a:endParaRPr>
        </a:p>
      </dgm:t>
    </dgm:pt>
    <dgm:pt modelId="{087148F2-4A42-4AB7-8917-83DC346DF958}" type="parTrans" cxnId="{641E8A71-91DC-4884-95F0-63F046EE0399}">
      <dgm:prSet/>
      <dgm:spPr/>
      <dgm:t>
        <a:bodyPr/>
        <a:lstStyle/>
        <a:p>
          <a:endParaRPr lang="es-ES" sz="1600"/>
        </a:p>
      </dgm:t>
    </dgm:pt>
    <dgm:pt modelId="{8A673D3B-80BF-4FAD-ADCA-5AAB0276214F}" type="sibTrans" cxnId="{641E8A71-91DC-4884-95F0-63F046EE0399}">
      <dgm:prSet custT="1"/>
      <dgm:spPr/>
      <dgm:t>
        <a:bodyPr/>
        <a:lstStyle/>
        <a:p>
          <a:endParaRPr lang="es-ES" sz="2000"/>
        </a:p>
      </dgm:t>
    </dgm:pt>
    <mc:AlternateContent xmlns:mc="http://schemas.openxmlformats.org/markup-compatibility/2006" xmlns:a14="http://schemas.microsoft.com/office/drawing/2010/main">
      <mc:Choice Requires="a14">
        <dgm:pt modelId="{EDF701FE-0D94-49C6-891B-2477857AE4AD}">
          <dgm:prSet custT="1"/>
          <dgm:spPr/>
          <dgm:t>
            <a:bodyPr/>
            <a:lstStyle/>
            <a:p>
              <a:r>
                <a:rPr lang="es-EC" sz="2400" dirty="0" smtClean="0">
                  <a:solidFill>
                    <a:schemeClr val="tx1"/>
                  </a:solidFill>
                </a:rPr>
                <a:t> 200 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s-EC" sz="2400" i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μl</m:t>
                  </m:r>
                </m:oMath>
              </a14:m>
              <a:r>
                <a:rPr lang="es-EC" sz="2400" dirty="0">
                  <a:solidFill>
                    <a:schemeClr val="tx1"/>
                  </a:solidFill>
                </a:rPr>
                <a:t> de glicerol </a:t>
              </a:r>
              <a:endParaRPr lang="es-ES" sz="2400" dirty="0">
                <a:solidFill>
                  <a:schemeClr val="tx1"/>
                </a:solidFill>
              </a:endParaRPr>
            </a:p>
          </dgm:t>
        </dgm:pt>
      </mc:Choice>
      <mc:Fallback xmlns="">
        <dgm:pt modelId="{EDF701FE-0D94-49C6-891B-2477857AE4AD}">
          <dgm:prSet custT="1"/>
          <dgm:spPr/>
          <dgm:t>
            <a:bodyPr/>
            <a:lstStyle/>
            <a:p>
              <a:r>
                <a:rPr lang="es-EC" sz="2400" dirty="0" smtClean="0">
                  <a:solidFill>
                    <a:schemeClr val="tx1"/>
                  </a:solidFill>
                </a:rPr>
                <a:t> 200 </a:t>
              </a:r>
              <a:r>
                <a:rPr lang="es-EC" sz="2400" i="0">
                  <a:solidFill>
                    <a:schemeClr val="tx1"/>
                  </a:solidFill>
                  <a:latin typeface="Cambria Math" panose="02040503050406030204" pitchFamily="18" charset="0"/>
                </a:rPr>
                <a:t>μl</a:t>
              </a:r>
              <a:r>
                <a:rPr lang="es-EC" sz="2400" dirty="0">
                  <a:solidFill>
                    <a:schemeClr val="tx1"/>
                  </a:solidFill>
                </a:rPr>
                <a:t> de glicerol </a:t>
              </a:r>
              <a:endParaRPr lang="es-ES" sz="2400" dirty="0">
                <a:solidFill>
                  <a:schemeClr val="tx1"/>
                </a:solidFill>
              </a:endParaRPr>
            </a:p>
          </dgm:t>
        </dgm:pt>
      </mc:Fallback>
    </mc:AlternateContent>
    <dgm:pt modelId="{F5991F25-68D9-48F6-A656-511E13B85E14}" type="parTrans" cxnId="{80F68A4E-844F-4F1C-94CB-887BEF880FF7}">
      <dgm:prSet/>
      <dgm:spPr/>
      <dgm:t>
        <a:bodyPr/>
        <a:lstStyle/>
        <a:p>
          <a:endParaRPr lang="es-ES" sz="1600"/>
        </a:p>
      </dgm:t>
    </dgm:pt>
    <dgm:pt modelId="{C4A0964D-015A-4378-8292-1C35739E81E8}" type="sibTrans" cxnId="{80F68A4E-844F-4F1C-94CB-887BEF880FF7}">
      <dgm:prSet/>
      <dgm:spPr/>
      <dgm:t>
        <a:bodyPr/>
        <a:lstStyle/>
        <a:p>
          <a:endParaRPr lang="es-ES" sz="1600"/>
        </a:p>
      </dgm:t>
    </dgm:pt>
    <dgm:pt modelId="{4AACC0C5-72CA-4AC7-8D87-6B9520B1F0C6}">
      <dgm:prSet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almacenados en el </a:t>
          </a:r>
          <a:r>
            <a:rPr lang="es-EC" sz="1800" dirty="0" err="1" smtClean="0">
              <a:solidFill>
                <a:schemeClr val="tx1"/>
              </a:solidFill>
            </a:rPr>
            <a:t>ultracongelador</a:t>
          </a:r>
          <a:r>
            <a:rPr lang="es-EC" sz="1800" dirty="0" smtClean="0">
              <a:solidFill>
                <a:schemeClr val="tx1"/>
              </a:solidFill>
            </a:rPr>
            <a:t>. </a:t>
          </a:r>
          <a:endParaRPr lang="es-ES" sz="1800" dirty="0">
            <a:solidFill>
              <a:schemeClr val="tx1"/>
            </a:solidFill>
          </a:endParaRPr>
        </a:p>
      </dgm:t>
    </dgm:pt>
    <dgm:pt modelId="{B9593FFA-7D35-464F-A86E-995003573BFC}" type="parTrans" cxnId="{C749DFCF-8E84-4E1F-AA75-4F1C1D3EDF20}">
      <dgm:prSet/>
      <dgm:spPr/>
      <dgm:t>
        <a:bodyPr/>
        <a:lstStyle/>
        <a:p>
          <a:endParaRPr lang="es-ES" sz="1600"/>
        </a:p>
      </dgm:t>
    </dgm:pt>
    <dgm:pt modelId="{AD9E0C83-53F6-4396-8145-0618A8FDC79B}" type="sibTrans" cxnId="{C749DFCF-8E84-4E1F-AA75-4F1C1D3EDF20}">
      <dgm:prSet/>
      <dgm:spPr/>
      <dgm:t>
        <a:bodyPr/>
        <a:lstStyle/>
        <a:p>
          <a:endParaRPr lang="es-ES" sz="1600"/>
        </a:p>
      </dgm:t>
    </dgm:pt>
    <mc:AlternateContent xmlns:mc="http://schemas.openxmlformats.org/markup-compatibility/2006" xmlns:a14="http://schemas.microsoft.com/office/drawing/2010/main">
      <mc:Choice Requires="a14">
        <dgm:pt modelId="{891E6BF0-268B-4999-95DF-974833B6B1F2}">
          <dgm:prSet custT="1"/>
          <dgm:spPr/>
          <dgm:t>
            <a:bodyPr/>
            <a:lstStyle/>
            <a:p>
              <a:r>
                <a:rPr lang="es-EC" sz="1800" dirty="0" smtClean="0">
                  <a:solidFill>
                    <a:schemeClr val="tx1"/>
                  </a:solidFill>
                </a:rPr>
                <a:t>crecer durante 5 días a 27</a:t>
              </a:r>
              <a14:m>
                <m:oMath xmlns:m="http://schemas.openxmlformats.org/officeDocument/2006/math">
                  <m:r>
                    <a:rPr lang="es-EC" sz="1800" i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℃</m:t>
                  </m:r>
                </m:oMath>
              </a14:m>
              <a:endParaRPr lang="es-ES" sz="1800" dirty="0">
                <a:solidFill>
                  <a:schemeClr val="tx1"/>
                </a:solidFill>
              </a:endParaRPr>
            </a:p>
          </dgm:t>
        </dgm:pt>
      </mc:Choice>
      <mc:Fallback xmlns="">
        <dgm:pt modelId="{891E6BF0-268B-4999-95DF-974833B6B1F2}">
          <dgm:prSet custT="1"/>
          <dgm:spPr/>
          <dgm:t>
            <a:bodyPr/>
            <a:lstStyle/>
            <a:p>
              <a:r>
                <a:rPr lang="es-EC" sz="1800" dirty="0" smtClean="0">
                  <a:solidFill>
                    <a:schemeClr val="tx1"/>
                  </a:solidFill>
                </a:rPr>
                <a:t>crecer durante 5 días a 27</a:t>
              </a:r>
              <a:r>
                <a:rPr lang="es-EC" sz="1800" i="0">
                  <a:solidFill>
                    <a:schemeClr val="tx1"/>
                  </a:solidFill>
                  <a:latin typeface="Cambria Math" panose="02040503050406030204" pitchFamily="18" charset="0"/>
                </a:rPr>
                <a:t>℃</a:t>
              </a:r>
              <a:endParaRPr lang="es-ES" sz="1800" dirty="0">
                <a:solidFill>
                  <a:schemeClr val="tx1"/>
                </a:solidFill>
              </a:endParaRPr>
            </a:p>
          </dgm:t>
        </dgm:pt>
      </mc:Fallback>
    </mc:AlternateContent>
    <dgm:pt modelId="{4E073CFD-E3EC-41E3-80D6-62AE6E292772}" type="sibTrans" cxnId="{2E19935D-2290-452E-8869-3610AF99E85C}">
      <dgm:prSet/>
      <dgm:spPr/>
      <dgm:t>
        <a:bodyPr/>
        <a:lstStyle/>
        <a:p>
          <a:endParaRPr lang="es-ES" sz="1600"/>
        </a:p>
      </dgm:t>
    </dgm:pt>
    <dgm:pt modelId="{FF8E0889-29C5-4D86-906C-AF3A5B801EF4}" type="parTrans" cxnId="{2E19935D-2290-452E-8869-3610AF99E85C}">
      <dgm:prSet/>
      <dgm:spPr/>
      <dgm:t>
        <a:bodyPr/>
        <a:lstStyle/>
        <a:p>
          <a:endParaRPr lang="es-ES" sz="1600"/>
        </a:p>
      </dgm:t>
    </dgm:pt>
    <dgm:pt modelId="{9A6AED46-54CC-4F5F-BD47-6A83D8C6EE2E}">
      <dgm:prSet custT="1"/>
      <dgm:spPr/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Refrigerador. (7d).</a:t>
          </a:r>
          <a:endParaRPr lang="es-ES" sz="1800" dirty="0">
            <a:solidFill>
              <a:schemeClr val="tx1"/>
            </a:solidFill>
          </a:endParaRPr>
        </a:p>
      </dgm:t>
    </dgm:pt>
    <dgm:pt modelId="{1C27B285-40A3-44A2-8A49-FB8A7794666E}" type="parTrans" cxnId="{E193461D-DA4F-4CC9-A61A-8EEE74D03FD4}">
      <dgm:prSet/>
      <dgm:spPr/>
      <dgm:t>
        <a:bodyPr/>
        <a:lstStyle/>
        <a:p>
          <a:endParaRPr lang="es-ES"/>
        </a:p>
      </dgm:t>
    </dgm:pt>
    <dgm:pt modelId="{A1F7CDC8-B55C-4B56-8EB5-800FCE3F96B8}" type="sibTrans" cxnId="{E193461D-DA4F-4CC9-A61A-8EEE74D03FD4}">
      <dgm:prSet/>
      <dgm:spPr/>
      <dgm:t>
        <a:bodyPr/>
        <a:lstStyle/>
        <a:p>
          <a:endParaRPr lang="es-ES"/>
        </a:p>
      </dgm:t>
    </dgm:pt>
    <dgm:pt modelId="{92A3C572-0380-4ACC-964F-AF27471F4D83}" type="pres">
      <dgm:prSet presAssocID="{DC285ABB-D1B5-4C3D-B21D-0232ADAF7B9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C871335-B86C-4F69-B68D-666ACAB61456}" type="pres">
      <dgm:prSet presAssocID="{449FE219-F8AA-419D-A4F8-9F5D5C349BE4}" presName="composite" presStyleCnt="0"/>
      <dgm:spPr/>
      <dgm:t>
        <a:bodyPr/>
        <a:lstStyle/>
        <a:p>
          <a:endParaRPr lang="es-ES"/>
        </a:p>
      </dgm:t>
    </dgm:pt>
    <dgm:pt modelId="{941DC74B-ED90-4363-9F3F-5B87F4DF5912}" type="pres">
      <dgm:prSet presAssocID="{449FE219-F8AA-419D-A4F8-9F5D5C349BE4}" presName="imagSh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DBC1F8F-BDD0-44F5-96E7-281E0E0A9094}" type="pres">
      <dgm:prSet presAssocID="{449FE219-F8AA-419D-A4F8-9F5D5C349BE4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711C71-9548-4A34-898D-9940950AA2EA}" type="pres">
      <dgm:prSet presAssocID="{7F7F2ECE-2E24-43BD-98CD-C735840EF908}" presName="sibTrans" presStyleLbl="sibTrans2D1" presStyleIdx="0" presStyleCnt="2"/>
      <dgm:spPr/>
      <dgm:t>
        <a:bodyPr/>
        <a:lstStyle/>
        <a:p>
          <a:endParaRPr lang="es-ES"/>
        </a:p>
      </dgm:t>
    </dgm:pt>
    <dgm:pt modelId="{BAC854E2-C0D7-4626-BB2F-83339361FFAC}" type="pres">
      <dgm:prSet presAssocID="{7F7F2ECE-2E24-43BD-98CD-C735840EF908}" presName="connTx" presStyleLbl="sibTrans2D1" presStyleIdx="0" presStyleCnt="2"/>
      <dgm:spPr/>
      <dgm:t>
        <a:bodyPr/>
        <a:lstStyle/>
        <a:p>
          <a:endParaRPr lang="es-ES"/>
        </a:p>
      </dgm:t>
    </dgm:pt>
    <dgm:pt modelId="{09AB0E6C-A435-41C8-AE29-C073B4A648A1}" type="pres">
      <dgm:prSet presAssocID="{85DFAC8D-CE33-4FEA-9D39-400A92F2DDDC}" presName="composite" presStyleCnt="0"/>
      <dgm:spPr/>
      <dgm:t>
        <a:bodyPr/>
        <a:lstStyle/>
        <a:p>
          <a:endParaRPr lang="es-ES"/>
        </a:p>
      </dgm:t>
    </dgm:pt>
    <dgm:pt modelId="{5B5BCDB2-3193-4FCE-8BB0-E4679CFC9616}" type="pres">
      <dgm:prSet presAssocID="{85DFAC8D-CE33-4FEA-9D39-400A92F2DDDC}" presName="imagSh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B4EAC4B-B678-45B7-889E-76214E39562B}" type="pres">
      <dgm:prSet presAssocID="{85DFAC8D-CE33-4FEA-9D39-400A92F2DDDC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C10E6D-B536-4303-A906-6959C43814BE}" type="pres">
      <dgm:prSet presAssocID="{8A673D3B-80BF-4FAD-ADCA-5AAB0276214F}" presName="sibTrans" presStyleLbl="sibTrans2D1" presStyleIdx="1" presStyleCnt="2"/>
      <dgm:spPr/>
      <dgm:t>
        <a:bodyPr/>
        <a:lstStyle/>
        <a:p>
          <a:endParaRPr lang="es-ES"/>
        </a:p>
      </dgm:t>
    </dgm:pt>
    <dgm:pt modelId="{472A1DFC-0D7B-445A-AA41-BA9A63D05338}" type="pres">
      <dgm:prSet presAssocID="{8A673D3B-80BF-4FAD-ADCA-5AAB0276214F}" presName="connTx" presStyleLbl="sibTrans2D1" presStyleIdx="1" presStyleCnt="2"/>
      <dgm:spPr/>
      <dgm:t>
        <a:bodyPr/>
        <a:lstStyle/>
        <a:p>
          <a:endParaRPr lang="es-ES"/>
        </a:p>
      </dgm:t>
    </dgm:pt>
    <dgm:pt modelId="{784B1643-8F62-4C1C-B47F-39D47379A69B}" type="pres">
      <dgm:prSet presAssocID="{EDF701FE-0D94-49C6-891B-2477857AE4AD}" presName="composite" presStyleCnt="0"/>
      <dgm:spPr/>
      <dgm:t>
        <a:bodyPr/>
        <a:lstStyle/>
        <a:p>
          <a:endParaRPr lang="es-ES"/>
        </a:p>
      </dgm:t>
    </dgm:pt>
    <dgm:pt modelId="{E254CFC8-9BEA-492F-AD3B-1AC69DDA61A2}" type="pres">
      <dgm:prSet presAssocID="{EDF701FE-0D94-49C6-891B-2477857AE4AD}" presName="imagSh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7EB944E-85E4-4DEA-93CA-8D02A8D89108}" type="pres">
      <dgm:prSet presAssocID="{EDF701FE-0D94-49C6-891B-2477857AE4AD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94D5A43-8294-4276-B6B4-5E44103B824F}" type="presOf" srcId="{9A6AED46-54CC-4F5F-BD47-6A83D8C6EE2E}" destId="{F7EB944E-85E4-4DEA-93CA-8D02A8D89108}" srcOrd="0" destOrd="1" presId="urn:microsoft.com/office/officeart/2005/8/layout/hProcess10"/>
    <dgm:cxn modelId="{2E19935D-2290-452E-8869-3610AF99E85C}" srcId="{85DFAC8D-CE33-4FEA-9D39-400A92F2DDDC}" destId="{891E6BF0-268B-4999-95DF-974833B6B1F2}" srcOrd="0" destOrd="0" parTransId="{FF8E0889-29C5-4D86-906C-AF3A5B801EF4}" sibTransId="{4E073CFD-E3EC-41E3-80D6-62AE6E292772}"/>
    <dgm:cxn modelId="{3D8447C0-A9E6-481E-997A-B8F51250D6E6}" srcId="{449FE219-F8AA-419D-A4F8-9F5D5C349BE4}" destId="{51313427-DD94-47D7-991F-4DE857B92D2A}" srcOrd="0" destOrd="0" parTransId="{98BD9951-2B12-43E3-9455-2347BDFC8F64}" sibTransId="{E80CEB64-3121-4850-8A07-3458181FBB2E}"/>
    <dgm:cxn modelId="{3BCD6A54-7822-4E1E-B375-118B163F7FE5}" type="presOf" srcId="{891E6BF0-268B-4999-95DF-974833B6B1F2}" destId="{FB4EAC4B-B678-45B7-889E-76214E39562B}" srcOrd="0" destOrd="1" presId="urn:microsoft.com/office/officeart/2005/8/layout/hProcess10"/>
    <dgm:cxn modelId="{FB0DD3BF-7B30-4535-9D6D-6D095CC762B6}" type="presOf" srcId="{4AACC0C5-72CA-4AC7-8D87-6B9520B1F0C6}" destId="{F7EB944E-85E4-4DEA-93CA-8D02A8D89108}" srcOrd="0" destOrd="2" presId="urn:microsoft.com/office/officeart/2005/8/layout/hProcess10"/>
    <dgm:cxn modelId="{8CB0F7BC-91A3-473D-B956-AF6E3B9BAF1B}" type="presOf" srcId="{449FE219-F8AA-419D-A4F8-9F5D5C349BE4}" destId="{4DBC1F8F-BDD0-44F5-96E7-281E0E0A9094}" srcOrd="0" destOrd="0" presId="urn:microsoft.com/office/officeart/2005/8/layout/hProcess10"/>
    <dgm:cxn modelId="{C749DFCF-8E84-4E1F-AA75-4F1C1D3EDF20}" srcId="{EDF701FE-0D94-49C6-891B-2477857AE4AD}" destId="{4AACC0C5-72CA-4AC7-8D87-6B9520B1F0C6}" srcOrd="1" destOrd="0" parTransId="{B9593FFA-7D35-464F-A86E-995003573BFC}" sibTransId="{AD9E0C83-53F6-4396-8145-0618A8FDC79B}"/>
    <dgm:cxn modelId="{67EBA839-8679-47E7-AEB6-D4140C3B9085}" type="presOf" srcId="{8A673D3B-80BF-4FAD-ADCA-5AAB0276214F}" destId="{A4C10E6D-B536-4303-A906-6959C43814BE}" srcOrd="0" destOrd="0" presId="urn:microsoft.com/office/officeart/2005/8/layout/hProcess10"/>
    <dgm:cxn modelId="{E193461D-DA4F-4CC9-A61A-8EEE74D03FD4}" srcId="{EDF701FE-0D94-49C6-891B-2477857AE4AD}" destId="{9A6AED46-54CC-4F5F-BD47-6A83D8C6EE2E}" srcOrd="0" destOrd="0" parTransId="{1C27B285-40A3-44A2-8A49-FB8A7794666E}" sibTransId="{A1F7CDC8-B55C-4B56-8EB5-800FCE3F96B8}"/>
    <dgm:cxn modelId="{146BF642-78F2-43B5-BCF9-7EEC3441C281}" srcId="{DC285ABB-D1B5-4C3D-B21D-0232ADAF7B93}" destId="{449FE219-F8AA-419D-A4F8-9F5D5C349BE4}" srcOrd="0" destOrd="0" parTransId="{EE86204C-F76F-40EC-8021-F851DEDD92F4}" sibTransId="{7F7F2ECE-2E24-43BD-98CD-C735840EF908}"/>
    <dgm:cxn modelId="{641E8A71-91DC-4884-95F0-63F046EE0399}" srcId="{DC285ABB-D1B5-4C3D-B21D-0232ADAF7B93}" destId="{85DFAC8D-CE33-4FEA-9D39-400A92F2DDDC}" srcOrd="1" destOrd="0" parTransId="{087148F2-4A42-4AB7-8917-83DC346DF958}" sibTransId="{8A673D3B-80BF-4FAD-ADCA-5AAB0276214F}"/>
    <dgm:cxn modelId="{80F68A4E-844F-4F1C-94CB-887BEF880FF7}" srcId="{DC285ABB-D1B5-4C3D-B21D-0232ADAF7B93}" destId="{EDF701FE-0D94-49C6-891B-2477857AE4AD}" srcOrd="2" destOrd="0" parTransId="{F5991F25-68D9-48F6-A656-511E13B85E14}" sibTransId="{C4A0964D-015A-4378-8292-1C35739E81E8}"/>
    <dgm:cxn modelId="{1D2630A1-0A94-46A3-B647-9323B7B4AD36}" type="presOf" srcId="{85DFAC8D-CE33-4FEA-9D39-400A92F2DDDC}" destId="{FB4EAC4B-B678-45B7-889E-76214E39562B}" srcOrd="0" destOrd="0" presId="urn:microsoft.com/office/officeart/2005/8/layout/hProcess10"/>
    <dgm:cxn modelId="{A7E9142B-FF4A-4750-B6B8-F60DBE0BF25F}" type="presOf" srcId="{51313427-DD94-47D7-991F-4DE857B92D2A}" destId="{4DBC1F8F-BDD0-44F5-96E7-281E0E0A9094}" srcOrd="0" destOrd="1" presId="urn:microsoft.com/office/officeart/2005/8/layout/hProcess10"/>
    <dgm:cxn modelId="{C7866452-398A-46E7-AF2C-66D23FCFF5BD}" type="presOf" srcId="{7F7F2ECE-2E24-43BD-98CD-C735840EF908}" destId="{A3711C71-9548-4A34-898D-9940950AA2EA}" srcOrd="0" destOrd="0" presId="urn:microsoft.com/office/officeart/2005/8/layout/hProcess10"/>
    <dgm:cxn modelId="{CA9AF510-39AD-4207-9F7E-33BE92B8FA14}" type="presOf" srcId="{8A673D3B-80BF-4FAD-ADCA-5AAB0276214F}" destId="{472A1DFC-0D7B-445A-AA41-BA9A63D05338}" srcOrd="1" destOrd="0" presId="urn:microsoft.com/office/officeart/2005/8/layout/hProcess10"/>
    <dgm:cxn modelId="{1621D343-02D9-4521-A70C-30F1C1822359}" type="presOf" srcId="{7F7F2ECE-2E24-43BD-98CD-C735840EF908}" destId="{BAC854E2-C0D7-4626-BB2F-83339361FFAC}" srcOrd="1" destOrd="0" presId="urn:microsoft.com/office/officeart/2005/8/layout/hProcess10"/>
    <dgm:cxn modelId="{14415567-A5A3-4D22-A8A5-5F7396E834E4}" type="presOf" srcId="{EDF701FE-0D94-49C6-891B-2477857AE4AD}" destId="{F7EB944E-85E4-4DEA-93CA-8D02A8D89108}" srcOrd="0" destOrd="0" presId="urn:microsoft.com/office/officeart/2005/8/layout/hProcess10"/>
    <dgm:cxn modelId="{022CFE7C-3971-4829-A21B-1CF67C5C5A60}" type="presOf" srcId="{DC285ABB-D1B5-4C3D-B21D-0232ADAF7B93}" destId="{92A3C572-0380-4ACC-964F-AF27471F4D83}" srcOrd="0" destOrd="0" presId="urn:microsoft.com/office/officeart/2005/8/layout/hProcess10"/>
    <dgm:cxn modelId="{C44EB644-2929-430C-9224-A93FFD222604}" type="presParOf" srcId="{92A3C572-0380-4ACC-964F-AF27471F4D83}" destId="{5C871335-B86C-4F69-B68D-666ACAB61456}" srcOrd="0" destOrd="0" presId="urn:microsoft.com/office/officeart/2005/8/layout/hProcess10"/>
    <dgm:cxn modelId="{6F239826-19E6-4E67-B60E-A361850F2524}" type="presParOf" srcId="{5C871335-B86C-4F69-B68D-666ACAB61456}" destId="{941DC74B-ED90-4363-9F3F-5B87F4DF5912}" srcOrd="0" destOrd="0" presId="urn:microsoft.com/office/officeart/2005/8/layout/hProcess10"/>
    <dgm:cxn modelId="{C9ED4F87-3922-4CF3-BEA3-299914E5B819}" type="presParOf" srcId="{5C871335-B86C-4F69-B68D-666ACAB61456}" destId="{4DBC1F8F-BDD0-44F5-96E7-281E0E0A9094}" srcOrd="1" destOrd="0" presId="urn:microsoft.com/office/officeart/2005/8/layout/hProcess10"/>
    <dgm:cxn modelId="{543A58C9-FFA9-4D58-8C5F-341578B98FA4}" type="presParOf" srcId="{92A3C572-0380-4ACC-964F-AF27471F4D83}" destId="{A3711C71-9548-4A34-898D-9940950AA2EA}" srcOrd="1" destOrd="0" presId="urn:microsoft.com/office/officeart/2005/8/layout/hProcess10"/>
    <dgm:cxn modelId="{96C6C0E9-8813-4407-84D4-93DCFBF46D55}" type="presParOf" srcId="{A3711C71-9548-4A34-898D-9940950AA2EA}" destId="{BAC854E2-C0D7-4626-BB2F-83339361FFAC}" srcOrd="0" destOrd="0" presId="urn:microsoft.com/office/officeart/2005/8/layout/hProcess10"/>
    <dgm:cxn modelId="{F3D46014-71CE-4348-BA8D-B0DE49FB24C0}" type="presParOf" srcId="{92A3C572-0380-4ACC-964F-AF27471F4D83}" destId="{09AB0E6C-A435-41C8-AE29-C073B4A648A1}" srcOrd="2" destOrd="0" presId="urn:microsoft.com/office/officeart/2005/8/layout/hProcess10"/>
    <dgm:cxn modelId="{ACD8378E-6AAF-4842-B464-2E807C8ADF0E}" type="presParOf" srcId="{09AB0E6C-A435-41C8-AE29-C073B4A648A1}" destId="{5B5BCDB2-3193-4FCE-8BB0-E4679CFC9616}" srcOrd="0" destOrd="0" presId="urn:microsoft.com/office/officeart/2005/8/layout/hProcess10"/>
    <dgm:cxn modelId="{9AB48B22-DE2B-4570-AF05-C53917770FF3}" type="presParOf" srcId="{09AB0E6C-A435-41C8-AE29-C073B4A648A1}" destId="{FB4EAC4B-B678-45B7-889E-76214E39562B}" srcOrd="1" destOrd="0" presId="urn:microsoft.com/office/officeart/2005/8/layout/hProcess10"/>
    <dgm:cxn modelId="{CB927B2C-74D4-4C1B-88FC-F488DF631FBD}" type="presParOf" srcId="{92A3C572-0380-4ACC-964F-AF27471F4D83}" destId="{A4C10E6D-B536-4303-A906-6959C43814BE}" srcOrd="3" destOrd="0" presId="urn:microsoft.com/office/officeart/2005/8/layout/hProcess10"/>
    <dgm:cxn modelId="{12D16838-BC24-4E7C-9F49-C96B6ADEFA08}" type="presParOf" srcId="{A4C10E6D-B536-4303-A906-6959C43814BE}" destId="{472A1DFC-0D7B-445A-AA41-BA9A63D05338}" srcOrd="0" destOrd="0" presId="urn:microsoft.com/office/officeart/2005/8/layout/hProcess10"/>
    <dgm:cxn modelId="{170A8E00-F7B6-4297-A03C-FD2239E412C2}" type="presParOf" srcId="{92A3C572-0380-4ACC-964F-AF27471F4D83}" destId="{784B1643-8F62-4C1C-B47F-39D47379A69B}" srcOrd="4" destOrd="0" presId="urn:microsoft.com/office/officeart/2005/8/layout/hProcess10"/>
    <dgm:cxn modelId="{06C8AA8C-B81A-489F-82E9-0C2572F823CF}" type="presParOf" srcId="{784B1643-8F62-4C1C-B47F-39D47379A69B}" destId="{E254CFC8-9BEA-492F-AD3B-1AC69DDA61A2}" srcOrd="0" destOrd="0" presId="urn:microsoft.com/office/officeart/2005/8/layout/hProcess10"/>
    <dgm:cxn modelId="{84592E23-0CE6-4EEA-86AA-AA428B9CFB79}" type="presParOf" srcId="{784B1643-8F62-4C1C-B47F-39D47379A69B}" destId="{F7EB944E-85E4-4DEA-93CA-8D02A8D8910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C285ABB-D1B5-4C3D-B21D-0232ADAF7B93}" type="doc">
      <dgm:prSet loTypeId="urn:microsoft.com/office/officeart/2005/8/layout/hProcess10" loCatId="process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49FE219-F8AA-419D-A4F8-9F5D5C349BE4}">
      <dgm:prSet custT="1"/>
      <dgm:spPr>
        <a:blipFill rotWithShape="0">
          <a:blip xmlns:r="http://schemas.openxmlformats.org/officeDocument/2006/relationships" r:embed="rId1"/>
          <a:stretch>
            <a:fillRect l="-251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EE86204C-F76F-40EC-8021-F851DEDD92F4}" type="parTrans" cxnId="{146BF642-78F2-43B5-BCF9-7EEC3441C281}">
      <dgm:prSet/>
      <dgm:spPr/>
      <dgm:t>
        <a:bodyPr/>
        <a:lstStyle/>
        <a:p>
          <a:endParaRPr lang="es-ES" sz="1600"/>
        </a:p>
      </dgm:t>
    </dgm:pt>
    <dgm:pt modelId="{7F7F2ECE-2E24-43BD-98CD-C735840EF908}" type="sibTrans" cxnId="{146BF642-78F2-43B5-BCF9-7EEC3441C281}">
      <dgm:prSet custT="1"/>
      <dgm:spPr/>
      <dgm:t>
        <a:bodyPr/>
        <a:lstStyle/>
        <a:p>
          <a:endParaRPr lang="es-ES" sz="2000"/>
        </a:p>
      </dgm:t>
    </dgm:pt>
    <dgm:pt modelId="{51313427-DD94-47D7-991F-4DE857B92D2A}">
      <dgm:prSet custT="1"/>
      <dgm:spPr/>
      <dgm:t>
        <a:bodyPr/>
        <a:lstStyle/>
        <a:p>
          <a:r>
            <a:rPr lang="es-ES">
              <a:noFill/>
            </a:rPr>
            <a:t> </a:t>
          </a:r>
        </a:p>
      </dgm:t>
    </dgm:pt>
    <dgm:pt modelId="{98BD9951-2B12-43E3-9455-2347BDFC8F64}" type="parTrans" cxnId="{3D8447C0-A9E6-481E-997A-B8F51250D6E6}">
      <dgm:prSet/>
      <dgm:spPr/>
      <dgm:t>
        <a:bodyPr/>
        <a:lstStyle/>
        <a:p>
          <a:endParaRPr lang="es-ES" sz="1600"/>
        </a:p>
      </dgm:t>
    </dgm:pt>
    <dgm:pt modelId="{E80CEB64-3121-4850-8A07-3458181FBB2E}" type="sibTrans" cxnId="{3D8447C0-A9E6-481E-997A-B8F51250D6E6}">
      <dgm:prSet/>
      <dgm:spPr/>
      <dgm:t>
        <a:bodyPr/>
        <a:lstStyle/>
        <a:p>
          <a:endParaRPr lang="es-ES" sz="1600"/>
        </a:p>
      </dgm:t>
    </dgm:pt>
    <dgm:pt modelId="{85DFAC8D-CE33-4FEA-9D39-400A92F2DDDC}">
      <dgm:prSet custT="1"/>
      <dgm:spPr>
        <a:blipFill rotWithShape="0">
          <a:blip xmlns:r="http://schemas.openxmlformats.org/officeDocument/2006/relationships" r:embed="rId2"/>
          <a:stretch>
            <a:fillRect l="-251"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087148F2-4A42-4AB7-8917-83DC346DF958}" type="parTrans" cxnId="{641E8A71-91DC-4884-95F0-63F046EE0399}">
      <dgm:prSet/>
      <dgm:spPr/>
      <dgm:t>
        <a:bodyPr/>
        <a:lstStyle/>
        <a:p>
          <a:endParaRPr lang="es-ES" sz="1600"/>
        </a:p>
      </dgm:t>
    </dgm:pt>
    <dgm:pt modelId="{8A673D3B-80BF-4FAD-ADCA-5AAB0276214F}" type="sibTrans" cxnId="{641E8A71-91DC-4884-95F0-63F046EE0399}">
      <dgm:prSet custT="1"/>
      <dgm:spPr/>
      <dgm:t>
        <a:bodyPr/>
        <a:lstStyle/>
        <a:p>
          <a:endParaRPr lang="es-ES" sz="2000"/>
        </a:p>
      </dgm:t>
    </dgm:pt>
    <dgm:pt modelId="{EDF701FE-0D94-49C6-891B-2477857AE4AD}">
      <dgm:prSet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F5991F25-68D9-48F6-A656-511E13B85E14}" type="parTrans" cxnId="{80F68A4E-844F-4F1C-94CB-887BEF880FF7}">
      <dgm:prSet/>
      <dgm:spPr/>
      <dgm:t>
        <a:bodyPr/>
        <a:lstStyle/>
        <a:p>
          <a:endParaRPr lang="es-ES" sz="1600"/>
        </a:p>
      </dgm:t>
    </dgm:pt>
    <dgm:pt modelId="{C4A0964D-015A-4378-8292-1C35739E81E8}" type="sibTrans" cxnId="{80F68A4E-844F-4F1C-94CB-887BEF880FF7}">
      <dgm:prSet/>
      <dgm:spPr/>
      <dgm:t>
        <a:bodyPr/>
        <a:lstStyle/>
        <a:p>
          <a:endParaRPr lang="es-ES" sz="1600"/>
        </a:p>
      </dgm:t>
    </dgm:pt>
    <dgm:pt modelId="{4AACC0C5-72CA-4AC7-8D87-6B9520B1F0C6}">
      <dgm:prSet custT="1"/>
      <dgm:spPr/>
      <dgm:t>
        <a:bodyPr/>
        <a:lstStyle/>
        <a:p>
          <a:r>
            <a:rPr lang="es-ES">
              <a:noFill/>
            </a:rPr>
            <a:t> </a:t>
          </a:r>
        </a:p>
      </dgm:t>
    </dgm:pt>
    <dgm:pt modelId="{B9593FFA-7D35-464F-A86E-995003573BFC}" type="parTrans" cxnId="{C749DFCF-8E84-4E1F-AA75-4F1C1D3EDF20}">
      <dgm:prSet/>
      <dgm:spPr/>
      <dgm:t>
        <a:bodyPr/>
        <a:lstStyle/>
        <a:p>
          <a:endParaRPr lang="es-ES" sz="1600"/>
        </a:p>
      </dgm:t>
    </dgm:pt>
    <dgm:pt modelId="{AD9E0C83-53F6-4396-8145-0618A8FDC79B}" type="sibTrans" cxnId="{C749DFCF-8E84-4E1F-AA75-4F1C1D3EDF20}">
      <dgm:prSet/>
      <dgm:spPr/>
      <dgm:t>
        <a:bodyPr/>
        <a:lstStyle/>
        <a:p>
          <a:endParaRPr lang="es-ES" sz="1600"/>
        </a:p>
      </dgm:t>
    </dgm:pt>
    <dgm:pt modelId="{891E6BF0-268B-4999-95DF-974833B6B1F2}">
      <dgm:prSet custT="1"/>
      <dgm:spPr/>
      <dgm:t>
        <a:bodyPr/>
        <a:lstStyle/>
        <a:p>
          <a:r>
            <a:rPr lang="es-ES">
              <a:noFill/>
            </a:rPr>
            <a:t> </a:t>
          </a:r>
        </a:p>
      </dgm:t>
    </dgm:pt>
    <dgm:pt modelId="{4E073CFD-E3EC-41E3-80D6-62AE6E292772}" type="sibTrans" cxnId="{2E19935D-2290-452E-8869-3610AF99E85C}">
      <dgm:prSet/>
      <dgm:spPr/>
      <dgm:t>
        <a:bodyPr/>
        <a:lstStyle/>
        <a:p>
          <a:endParaRPr lang="es-ES" sz="1600"/>
        </a:p>
      </dgm:t>
    </dgm:pt>
    <dgm:pt modelId="{FF8E0889-29C5-4D86-906C-AF3A5B801EF4}" type="parTrans" cxnId="{2E19935D-2290-452E-8869-3610AF99E85C}">
      <dgm:prSet/>
      <dgm:spPr/>
      <dgm:t>
        <a:bodyPr/>
        <a:lstStyle/>
        <a:p>
          <a:endParaRPr lang="es-ES" sz="1600"/>
        </a:p>
      </dgm:t>
    </dgm:pt>
    <dgm:pt modelId="{9A6AED46-54CC-4F5F-BD47-6A83D8C6EE2E}">
      <dgm:prSet custT="1"/>
      <dgm:spPr/>
      <dgm:t>
        <a:bodyPr/>
        <a:lstStyle/>
        <a:p>
          <a:r>
            <a:rPr lang="es-ES">
              <a:noFill/>
            </a:rPr>
            <a:t> </a:t>
          </a:r>
        </a:p>
      </dgm:t>
    </dgm:pt>
    <dgm:pt modelId="{1C27B285-40A3-44A2-8A49-FB8A7794666E}" type="parTrans" cxnId="{E193461D-DA4F-4CC9-A61A-8EEE74D03FD4}">
      <dgm:prSet/>
      <dgm:spPr/>
      <dgm:t>
        <a:bodyPr/>
        <a:lstStyle/>
        <a:p>
          <a:endParaRPr lang="es-ES"/>
        </a:p>
      </dgm:t>
    </dgm:pt>
    <dgm:pt modelId="{A1F7CDC8-B55C-4B56-8EB5-800FCE3F96B8}" type="sibTrans" cxnId="{E193461D-DA4F-4CC9-A61A-8EEE74D03FD4}">
      <dgm:prSet/>
      <dgm:spPr/>
      <dgm:t>
        <a:bodyPr/>
        <a:lstStyle/>
        <a:p>
          <a:endParaRPr lang="es-ES"/>
        </a:p>
      </dgm:t>
    </dgm:pt>
    <dgm:pt modelId="{92A3C572-0380-4ACC-964F-AF27471F4D83}" type="pres">
      <dgm:prSet presAssocID="{DC285ABB-D1B5-4C3D-B21D-0232ADAF7B9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C871335-B86C-4F69-B68D-666ACAB61456}" type="pres">
      <dgm:prSet presAssocID="{449FE219-F8AA-419D-A4F8-9F5D5C349BE4}" presName="composite" presStyleCnt="0"/>
      <dgm:spPr/>
      <dgm:t>
        <a:bodyPr/>
        <a:lstStyle/>
        <a:p>
          <a:endParaRPr lang="es-ES"/>
        </a:p>
      </dgm:t>
    </dgm:pt>
    <dgm:pt modelId="{941DC74B-ED90-4363-9F3F-5B87F4DF5912}" type="pres">
      <dgm:prSet presAssocID="{449FE219-F8AA-419D-A4F8-9F5D5C349BE4}" presName="imagSh" presStyleLbl="bgImgPlace1" presStyleIdx="0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DBC1F8F-BDD0-44F5-96E7-281E0E0A9094}" type="pres">
      <dgm:prSet presAssocID="{449FE219-F8AA-419D-A4F8-9F5D5C349BE4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711C71-9548-4A34-898D-9940950AA2EA}" type="pres">
      <dgm:prSet presAssocID="{7F7F2ECE-2E24-43BD-98CD-C735840EF908}" presName="sibTrans" presStyleLbl="sibTrans2D1" presStyleIdx="0" presStyleCnt="2"/>
      <dgm:spPr/>
      <dgm:t>
        <a:bodyPr/>
        <a:lstStyle/>
        <a:p>
          <a:endParaRPr lang="es-ES"/>
        </a:p>
      </dgm:t>
    </dgm:pt>
    <dgm:pt modelId="{BAC854E2-C0D7-4626-BB2F-83339361FFAC}" type="pres">
      <dgm:prSet presAssocID="{7F7F2ECE-2E24-43BD-98CD-C735840EF908}" presName="connTx" presStyleLbl="sibTrans2D1" presStyleIdx="0" presStyleCnt="2"/>
      <dgm:spPr/>
      <dgm:t>
        <a:bodyPr/>
        <a:lstStyle/>
        <a:p>
          <a:endParaRPr lang="es-ES"/>
        </a:p>
      </dgm:t>
    </dgm:pt>
    <dgm:pt modelId="{09AB0E6C-A435-41C8-AE29-C073B4A648A1}" type="pres">
      <dgm:prSet presAssocID="{85DFAC8D-CE33-4FEA-9D39-400A92F2DDDC}" presName="composite" presStyleCnt="0"/>
      <dgm:spPr/>
      <dgm:t>
        <a:bodyPr/>
        <a:lstStyle/>
        <a:p>
          <a:endParaRPr lang="es-ES"/>
        </a:p>
      </dgm:t>
    </dgm:pt>
    <dgm:pt modelId="{5B5BCDB2-3193-4FCE-8BB0-E4679CFC9616}" type="pres">
      <dgm:prSet presAssocID="{85DFAC8D-CE33-4FEA-9D39-400A92F2DDDC}" presName="imagSh" presStyleLbl="bgImgPlace1" presStyleIdx="1" presStyleCnt="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B4EAC4B-B678-45B7-889E-76214E39562B}" type="pres">
      <dgm:prSet presAssocID="{85DFAC8D-CE33-4FEA-9D39-400A92F2DDDC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C10E6D-B536-4303-A906-6959C43814BE}" type="pres">
      <dgm:prSet presAssocID="{8A673D3B-80BF-4FAD-ADCA-5AAB0276214F}" presName="sibTrans" presStyleLbl="sibTrans2D1" presStyleIdx="1" presStyleCnt="2"/>
      <dgm:spPr/>
      <dgm:t>
        <a:bodyPr/>
        <a:lstStyle/>
        <a:p>
          <a:endParaRPr lang="es-ES"/>
        </a:p>
      </dgm:t>
    </dgm:pt>
    <dgm:pt modelId="{472A1DFC-0D7B-445A-AA41-BA9A63D05338}" type="pres">
      <dgm:prSet presAssocID="{8A673D3B-80BF-4FAD-ADCA-5AAB0276214F}" presName="connTx" presStyleLbl="sibTrans2D1" presStyleIdx="1" presStyleCnt="2"/>
      <dgm:spPr/>
      <dgm:t>
        <a:bodyPr/>
        <a:lstStyle/>
        <a:p>
          <a:endParaRPr lang="es-ES"/>
        </a:p>
      </dgm:t>
    </dgm:pt>
    <dgm:pt modelId="{784B1643-8F62-4C1C-B47F-39D47379A69B}" type="pres">
      <dgm:prSet presAssocID="{EDF701FE-0D94-49C6-891B-2477857AE4AD}" presName="composite" presStyleCnt="0"/>
      <dgm:spPr/>
      <dgm:t>
        <a:bodyPr/>
        <a:lstStyle/>
        <a:p>
          <a:endParaRPr lang="es-ES"/>
        </a:p>
      </dgm:t>
    </dgm:pt>
    <dgm:pt modelId="{E254CFC8-9BEA-492F-AD3B-1AC69DDA61A2}" type="pres">
      <dgm:prSet presAssocID="{EDF701FE-0D94-49C6-891B-2477857AE4AD}" presName="imagSh" presStyleLbl="bgImgPlace1" presStyleIdx="2" presStyleCnt="3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7EB944E-85E4-4DEA-93CA-8D02A8D89108}" type="pres">
      <dgm:prSet presAssocID="{EDF701FE-0D94-49C6-891B-2477857AE4AD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94D5A43-8294-4276-B6B4-5E44103B824F}" type="presOf" srcId="{9A6AED46-54CC-4F5F-BD47-6A83D8C6EE2E}" destId="{F7EB944E-85E4-4DEA-93CA-8D02A8D89108}" srcOrd="0" destOrd="1" presId="urn:microsoft.com/office/officeart/2005/8/layout/hProcess10"/>
    <dgm:cxn modelId="{2E19935D-2290-452E-8869-3610AF99E85C}" srcId="{85DFAC8D-CE33-4FEA-9D39-400A92F2DDDC}" destId="{891E6BF0-268B-4999-95DF-974833B6B1F2}" srcOrd="0" destOrd="0" parTransId="{FF8E0889-29C5-4D86-906C-AF3A5B801EF4}" sibTransId="{4E073CFD-E3EC-41E3-80D6-62AE6E292772}"/>
    <dgm:cxn modelId="{3D8447C0-A9E6-481E-997A-B8F51250D6E6}" srcId="{449FE219-F8AA-419D-A4F8-9F5D5C349BE4}" destId="{51313427-DD94-47D7-991F-4DE857B92D2A}" srcOrd="0" destOrd="0" parTransId="{98BD9951-2B12-43E3-9455-2347BDFC8F64}" sibTransId="{E80CEB64-3121-4850-8A07-3458181FBB2E}"/>
    <dgm:cxn modelId="{3BCD6A54-7822-4E1E-B375-118B163F7FE5}" type="presOf" srcId="{891E6BF0-268B-4999-95DF-974833B6B1F2}" destId="{FB4EAC4B-B678-45B7-889E-76214E39562B}" srcOrd="0" destOrd="1" presId="urn:microsoft.com/office/officeart/2005/8/layout/hProcess10"/>
    <dgm:cxn modelId="{FB0DD3BF-7B30-4535-9D6D-6D095CC762B6}" type="presOf" srcId="{4AACC0C5-72CA-4AC7-8D87-6B9520B1F0C6}" destId="{F7EB944E-85E4-4DEA-93CA-8D02A8D89108}" srcOrd="0" destOrd="2" presId="urn:microsoft.com/office/officeart/2005/8/layout/hProcess10"/>
    <dgm:cxn modelId="{8CB0F7BC-91A3-473D-B956-AF6E3B9BAF1B}" type="presOf" srcId="{449FE219-F8AA-419D-A4F8-9F5D5C349BE4}" destId="{4DBC1F8F-BDD0-44F5-96E7-281E0E0A9094}" srcOrd="0" destOrd="0" presId="urn:microsoft.com/office/officeart/2005/8/layout/hProcess10"/>
    <dgm:cxn modelId="{C749DFCF-8E84-4E1F-AA75-4F1C1D3EDF20}" srcId="{EDF701FE-0D94-49C6-891B-2477857AE4AD}" destId="{4AACC0C5-72CA-4AC7-8D87-6B9520B1F0C6}" srcOrd="1" destOrd="0" parTransId="{B9593FFA-7D35-464F-A86E-995003573BFC}" sibTransId="{AD9E0C83-53F6-4396-8145-0618A8FDC79B}"/>
    <dgm:cxn modelId="{67EBA839-8679-47E7-AEB6-D4140C3B9085}" type="presOf" srcId="{8A673D3B-80BF-4FAD-ADCA-5AAB0276214F}" destId="{A4C10E6D-B536-4303-A906-6959C43814BE}" srcOrd="0" destOrd="0" presId="urn:microsoft.com/office/officeart/2005/8/layout/hProcess10"/>
    <dgm:cxn modelId="{E193461D-DA4F-4CC9-A61A-8EEE74D03FD4}" srcId="{EDF701FE-0D94-49C6-891B-2477857AE4AD}" destId="{9A6AED46-54CC-4F5F-BD47-6A83D8C6EE2E}" srcOrd="0" destOrd="0" parTransId="{1C27B285-40A3-44A2-8A49-FB8A7794666E}" sibTransId="{A1F7CDC8-B55C-4B56-8EB5-800FCE3F96B8}"/>
    <dgm:cxn modelId="{146BF642-78F2-43B5-BCF9-7EEC3441C281}" srcId="{DC285ABB-D1B5-4C3D-B21D-0232ADAF7B93}" destId="{449FE219-F8AA-419D-A4F8-9F5D5C349BE4}" srcOrd="0" destOrd="0" parTransId="{EE86204C-F76F-40EC-8021-F851DEDD92F4}" sibTransId="{7F7F2ECE-2E24-43BD-98CD-C735840EF908}"/>
    <dgm:cxn modelId="{641E8A71-91DC-4884-95F0-63F046EE0399}" srcId="{DC285ABB-D1B5-4C3D-B21D-0232ADAF7B93}" destId="{85DFAC8D-CE33-4FEA-9D39-400A92F2DDDC}" srcOrd="1" destOrd="0" parTransId="{087148F2-4A42-4AB7-8917-83DC346DF958}" sibTransId="{8A673D3B-80BF-4FAD-ADCA-5AAB0276214F}"/>
    <dgm:cxn modelId="{80F68A4E-844F-4F1C-94CB-887BEF880FF7}" srcId="{DC285ABB-D1B5-4C3D-B21D-0232ADAF7B93}" destId="{EDF701FE-0D94-49C6-891B-2477857AE4AD}" srcOrd="2" destOrd="0" parTransId="{F5991F25-68D9-48F6-A656-511E13B85E14}" sibTransId="{C4A0964D-015A-4378-8292-1C35739E81E8}"/>
    <dgm:cxn modelId="{1D2630A1-0A94-46A3-B647-9323B7B4AD36}" type="presOf" srcId="{85DFAC8D-CE33-4FEA-9D39-400A92F2DDDC}" destId="{FB4EAC4B-B678-45B7-889E-76214E39562B}" srcOrd="0" destOrd="0" presId="urn:microsoft.com/office/officeart/2005/8/layout/hProcess10"/>
    <dgm:cxn modelId="{A7E9142B-FF4A-4750-B6B8-F60DBE0BF25F}" type="presOf" srcId="{51313427-DD94-47D7-991F-4DE857B92D2A}" destId="{4DBC1F8F-BDD0-44F5-96E7-281E0E0A9094}" srcOrd="0" destOrd="1" presId="urn:microsoft.com/office/officeart/2005/8/layout/hProcess10"/>
    <dgm:cxn modelId="{C7866452-398A-46E7-AF2C-66D23FCFF5BD}" type="presOf" srcId="{7F7F2ECE-2E24-43BD-98CD-C735840EF908}" destId="{A3711C71-9548-4A34-898D-9940950AA2EA}" srcOrd="0" destOrd="0" presId="urn:microsoft.com/office/officeart/2005/8/layout/hProcess10"/>
    <dgm:cxn modelId="{CA9AF510-39AD-4207-9F7E-33BE92B8FA14}" type="presOf" srcId="{8A673D3B-80BF-4FAD-ADCA-5AAB0276214F}" destId="{472A1DFC-0D7B-445A-AA41-BA9A63D05338}" srcOrd="1" destOrd="0" presId="urn:microsoft.com/office/officeart/2005/8/layout/hProcess10"/>
    <dgm:cxn modelId="{1621D343-02D9-4521-A70C-30F1C1822359}" type="presOf" srcId="{7F7F2ECE-2E24-43BD-98CD-C735840EF908}" destId="{BAC854E2-C0D7-4626-BB2F-83339361FFAC}" srcOrd="1" destOrd="0" presId="urn:microsoft.com/office/officeart/2005/8/layout/hProcess10"/>
    <dgm:cxn modelId="{14415567-A5A3-4D22-A8A5-5F7396E834E4}" type="presOf" srcId="{EDF701FE-0D94-49C6-891B-2477857AE4AD}" destId="{F7EB944E-85E4-4DEA-93CA-8D02A8D89108}" srcOrd="0" destOrd="0" presId="urn:microsoft.com/office/officeart/2005/8/layout/hProcess10"/>
    <dgm:cxn modelId="{022CFE7C-3971-4829-A21B-1CF67C5C5A60}" type="presOf" srcId="{DC285ABB-D1B5-4C3D-B21D-0232ADAF7B93}" destId="{92A3C572-0380-4ACC-964F-AF27471F4D83}" srcOrd="0" destOrd="0" presId="urn:microsoft.com/office/officeart/2005/8/layout/hProcess10"/>
    <dgm:cxn modelId="{C44EB644-2929-430C-9224-A93FFD222604}" type="presParOf" srcId="{92A3C572-0380-4ACC-964F-AF27471F4D83}" destId="{5C871335-B86C-4F69-B68D-666ACAB61456}" srcOrd="0" destOrd="0" presId="urn:microsoft.com/office/officeart/2005/8/layout/hProcess10"/>
    <dgm:cxn modelId="{6F239826-19E6-4E67-B60E-A361850F2524}" type="presParOf" srcId="{5C871335-B86C-4F69-B68D-666ACAB61456}" destId="{941DC74B-ED90-4363-9F3F-5B87F4DF5912}" srcOrd="0" destOrd="0" presId="urn:microsoft.com/office/officeart/2005/8/layout/hProcess10"/>
    <dgm:cxn modelId="{C9ED4F87-3922-4CF3-BEA3-299914E5B819}" type="presParOf" srcId="{5C871335-B86C-4F69-B68D-666ACAB61456}" destId="{4DBC1F8F-BDD0-44F5-96E7-281E0E0A9094}" srcOrd="1" destOrd="0" presId="urn:microsoft.com/office/officeart/2005/8/layout/hProcess10"/>
    <dgm:cxn modelId="{543A58C9-FFA9-4D58-8C5F-341578B98FA4}" type="presParOf" srcId="{92A3C572-0380-4ACC-964F-AF27471F4D83}" destId="{A3711C71-9548-4A34-898D-9940950AA2EA}" srcOrd="1" destOrd="0" presId="urn:microsoft.com/office/officeart/2005/8/layout/hProcess10"/>
    <dgm:cxn modelId="{96C6C0E9-8813-4407-84D4-93DCFBF46D55}" type="presParOf" srcId="{A3711C71-9548-4A34-898D-9940950AA2EA}" destId="{BAC854E2-C0D7-4626-BB2F-83339361FFAC}" srcOrd="0" destOrd="0" presId="urn:microsoft.com/office/officeart/2005/8/layout/hProcess10"/>
    <dgm:cxn modelId="{F3D46014-71CE-4348-BA8D-B0DE49FB24C0}" type="presParOf" srcId="{92A3C572-0380-4ACC-964F-AF27471F4D83}" destId="{09AB0E6C-A435-41C8-AE29-C073B4A648A1}" srcOrd="2" destOrd="0" presId="urn:microsoft.com/office/officeart/2005/8/layout/hProcess10"/>
    <dgm:cxn modelId="{ACD8378E-6AAF-4842-B464-2E807C8ADF0E}" type="presParOf" srcId="{09AB0E6C-A435-41C8-AE29-C073B4A648A1}" destId="{5B5BCDB2-3193-4FCE-8BB0-E4679CFC9616}" srcOrd="0" destOrd="0" presId="urn:microsoft.com/office/officeart/2005/8/layout/hProcess10"/>
    <dgm:cxn modelId="{9AB48B22-DE2B-4570-AF05-C53917770FF3}" type="presParOf" srcId="{09AB0E6C-A435-41C8-AE29-C073B4A648A1}" destId="{FB4EAC4B-B678-45B7-889E-76214E39562B}" srcOrd="1" destOrd="0" presId="urn:microsoft.com/office/officeart/2005/8/layout/hProcess10"/>
    <dgm:cxn modelId="{CB927B2C-74D4-4C1B-88FC-F488DF631FBD}" type="presParOf" srcId="{92A3C572-0380-4ACC-964F-AF27471F4D83}" destId="{A4C10E6D-B536-4303-A906-6959C43814BE}" srcOrd="3" destOrd="0" presId="urn:microsoft.com/office/officeart/2005/8/layout/hProcess10"/>
    <dgm:cxn modelId="{12D16838-BC24-4E7C-9F49-C96B6ADEFA08}" type="presParOf" srcId="{A4C10E6D-B536-4303-A906-6959C43814BE}" destId="{472A1DFC-0D7B-445A-AA41-BA9A63D05338}" srcOrd="0" destOrd="0" presId="urn:microsoft.com/office/officeart/2005/8/layout/hProcess10"/>
    <dgm:cxn modelId="{170A8E00-F7B6-4297-A03C-FD2239E412C2}" type="presParOf" srcId="{92A3C572-0380-4ACC-964F-AF27471F4D83}" destId="{784B1643-8F62-4C1C-B47F-39D47379A69B}" srcOrd="4" destOrd="0" presId="urn:microsoft.com/office/officeart/2005/8/layout/hProcess10"/>
    <dgm:cxn modelId="{06C8AA8C-B81A-489F-82E9-0C2572F823CF}" type="presParOf" srcId="{784B1643-8F62-4C1C-B47F-39D47379A69B}" destId="{E254CFC8-9BEA-492F-AD3B-1AC69DDA61A2}" srcOrd="0" destOrd="0" presId="urn:microsoft.com/office/officeart/2005/8/layout/hProcess10"/>
    <dgm:cxn modelId="{84592E23-0CE6-4EEA-86AA-AA428B9CFB79}" type="presParOf" srcId="{784B1643-8F62-4C1C-B47F-39D47379A69B}" destId="{F7EB944E-85E4-4DEA-93CA-8D02A8D8910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CBDB6C3-B25B-4FFD-AA8F-33020A43EDD6}" type="doc">
      <dgm:prSet loTypeId="urn:microsoft.com/office/officeart/2005/8/layout/target3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95E88F2-36A9-4BAE-9D85-56536AD3489D}">
      <dgm:prSet custT="1"/>
      <dgm:spPr/>
      <dgm:t>
        <a:bodyPr/>
        <a:lstStyle/>
        <a:p>
          <a:pPr rtl="0"/>
          <a:r>
            <a:rPr lang="es-EC" sz="1400" dirty="0" smtClean="0"/>
            <a:t>24 secuencias: ITS  y EF1α</a:t>
          </a:r>
          <a:endParaRPr lang="es-EC" sz="1400" dirty="0"/>
        </a:p>
      </dgm:t>
    </dgm:pt>
    <dgm:pt modelId="{13A5C0FC-02F0-431A-A0B3-3E62DCE697D8}" type="parTrans" cxnId="{3FF8270C-42E8-4933-B831-41828BB38201}">
      <dgm:prSet/>
      <dgm:spPr/>
      <dgm:t>
        <a:bodyPr/>
        <a:lstStyle/>
        <a:p>
          <a:endParaRPr lang="es-ES" sz="1600"/>
        </a:p>
      </dgm:t>
    </dgm:pt>
    <dgm:pt modelId="{F8783BDF-2BB8-40D9-95EB-9F5F8319872B}" type="sibTrans" cxnId="{3FF8270C-42E8-4933-B831-41828BB38201}">
      <dgm:prSet/>
      <dgm:spPr/>
      <dgm:t>
        <a:bodyPr/>
        <a:lstStyle/>
        <a:p>
          <a:endParaRPr lang="es-ES" sz="1600"/>
        </a:p>
      </dgm:t>
    </dgm:pt>
    <dgm:pt modelId="{D62ACEEA-1232-4DC8-B053-20897B13060B}">
      <dgm:prSet custT="1"/>
      <dgm:spPr/>
      <dgm:t>
        <a:bodyPr/>
        <a:lstStyle/>
        <a:p>
          <a:pPr rtl="0"/>
          <a:r>
            <a:rPr lang="es-EC" sz="1400" smtClean="0"/>
            <a:t>Ensamblaje: 9 secuencias consenso.</a:t>
          </a:r>
          <a:endParaRPr lang="es-ES" sz="1400"/>
        </a:p>
      </dgm:t>
    </dgm:pt>
    <dgm:pt modelId="{041197EF-614B-4DF4-AE2A-EE92DDBCA7D7}" type="parTrans" cxnId="{4361AD4A-BD38-43C3-A0ED-FA3627ADB93E}">
      <dgm:prSet/>
      <dgm:spPr/>
      <dgm:t>
        <a:bodyPr/>
        <a:lstStyle/>
        <a:p>
          <a:endParaRPr lang="es-ES" sz="1600"/>
        </a:p>
      </dgm:t>
    </dgm:pt>
    <dgm:pt modelId="{8274B9D3-92A2-4FA9-B2BA-B2E1218EEFEA}" type="sibTrans" cxnId="{4361AD4A-BD38-43C3-A0ED-FA3627ADB93E}">
      <dgm:prSet/>
      <dgm:spPr/>
      <dgm:t>
        <a:bodyPr/>
        <a:lstStyle/>
        <a:p>
          <a:endParaRPr lang="es-ES" sz="1600"/>
        </a:p>
      </dgm:t>
    </dgm:pt>
    <dgm:pt modelId="{EDF96FAE-CBD4-4BBB-B3C7-367C6EB11059}">
      <dgm:prSet custT="1"/>
      <dgm:spPr/>
      <dgm:t>
        <a:bodyPr/>
        <a:lstStyle/>
        <a:p>
          <a:pPr algn="l" rtl="0"/>
          <a:r>
            <a:rPr lang="es-EC" sz="1400" dirty="0" smtClean="0"/>
            <a:t>No secuencias consenso:</a:t>
          </a:r>
          <a:endParaRPr lang="es-ES" sz="1400" dirty="0"/>
        </a:p>
      </dgm:t>
    </dgm:pt>
    <dgm:pt modelId="{3EB5DE42-D287-4BEA-B6CD-87F82DA85F13}" type="parTrans" cxnId="{2671BD78-5B9E-4B0A-8259-29E61F1A11CB}">
      <dgm:prSet/>
      <dgm:spPr/>
      <dgm:t>
        <a:bodyPr/>
        <a:lstStyle/>
        <a:p>
          <a:endParaRPr lang="es-ES" sz="1600"/>
        </a:p>
      </dgm:t>
    </dgm:pt>
    <dgm:pt modelId="{16613CED-2EFA-454E-801A-0966F28181C5}" type="sibTrans" cxnId="{2671BD78-5B9E-4B0A-8259-29E61F1A11CB}">
      <dgm:prSet/>
      <dgm:spPr/>
      <dgm:t>
        <a:bodyPr/>
        <a:lstStyle/>
        <a:p>
          <a:endParaRPr lang="es-ES" sz="1600"/>
        </a:p>
      </dgm:t>
    </dgm:pt>
    <dgm:pt modelId="{8A0396A3-7626-4D43-9455-84D2F3B96531}">
      <dgm:prSet custT="1"/>
      <dgm:spPr/>
      <dgm:t>
        <a:bodyPr/>
        <a:lstStyle/>
        <a:p>
          <a:pPr rtl="0"/>
          <a:r>
            <a:rPr lang="es-EC" sz="1400" dirty="0" smtClean="0"/>
            <a:t>Región ITS de A01</a:t>
          </a:r>
          <a:endParaRPr lang="es-ES" sz="1400" dirty="0"/>
        </a:p>
      </dgm:t>
    </dgm:pt>
    <dgm:pt modelId="{856018F1-2AB5-4387-92E1-1ACE2DAF8122}" type="parTrans" cxnId="{DE8030B6-3547-4EBA-81CB-9D2582BAE18A}">
      <dgm:prSet/>
      <dgm:spPr/>
      <dgm:t>
        <a:bodyPr/>
        <a:lstStyle/>
        <a:p>
          <a:endParaRPr lang="es-ES" sz="1600"/>
        </a:p>
      </dgm:t>
    </dgm:pt>
    <dgm:pt modelId="{5F4F27C7-C938-4571-9214-73AD21CE9F16}" type="sibTrans" cxnId="{DE8030B6-3547-4EBA-81CB-9D2582BAE18A}">
      <dgm:prSet/>
      <dgm:spPr/>
      <dgm:t>
        <a:bodyPr/>
        <a:lstStyle/>
        <a:p>
          <a:endParaRPr lang="es-ES" sz="1600"/>
        </a:p>
      </dgm:t>
    </dgm:pt>
    <dgm:pt modelId="{BB06C527-0884-419D-BC35-2177E2D023D3}">
      <dgm:prSet custT="1"/>
      <dgm:spPr/>
      <dgm:t>
        <a:bodyPr/>
        <a:lstStyle/>
        <a:p>
          <a:pPr rtl="0"/>
          <a:r>
            <a:rPr lang="es-EC" sz="1400" dirty="0" smtClean="0"/>
            <a:t>EF1α  de A02 y A11 </a:t>
          </a:r>
          <a:endParaRPr lang="es-ES" sz="1400" dirty="0"/>
        </a:p>
      </dgm:t>
    </dgm:pt>
    <dgm:pt modelId="{291E2C05-05BC-4CC6-BFBA-0770A648E3D1}" type="parTrans" cxnId="{143C63BB-5EC8-4E3E-AAE7-F71F0BC676BD}">
      <dgm:prSet/>
      <dgm:spPr/>
      <dgm:t>
        <a:bodyPr/>
        <a:lstStyle/>
        <a:p>
          <a:endParaRPr lang="es-ES" sz="1600"/>
        </a:p>
      </dgm:t>
    </dgm:pt>
    <dgm:pt modelId="{3EAA48A9-1FD9-472E-A5E4-F589C4025830}" type="sibTrans" cxnId="{143C63BB-5EC8-4E3E-AAE7-F71F0BC676BD}">
      <dgm:prSet/>
      <dgm:spPr/>
      <dgm:t>
        <a:bodyPr/>
        <a:lstStyle/>
        <a:p>
          <a:endParaRPr lang="es-ES" sz="1600"/>
        </a:p>
      </dgm:t>
    </dgm:pt>
    <dgm:pt modelId="{93AD7A3E-7AA5-4ADB-826A-612DE9DD496B}" type="pres">
      <dgm:prSet presAssocID="{7CBDB6C3-B25B-4FFD-AA8F-33020A43EDD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25DBDD7-AD5B-46AB-B797-E64D4D520949}" type="pres">
      <dgm:prSet presAssocID="{D95E88F2-36A9-4BAE-9D85-56536AD3489D}" presName="circle1" presStyleLbl="node1" presStyleIdx="0" presStyleCnt="5"/>
      <dgm:spPr/>
    </dgm:pt>
    <dgm:pt modelId="{30DE6545-7354-40EF-AC0F-284668ED606B}" type="pres">
      <dgm:prSet presAssocID="{D95E88F2-36A9-4BAE-9D85-56536AD3489D}" presName="space" presStyleCnt="0"/>
      <dgm:spPr/>
    </dgm:pt>
    <dgm:pt modelId="{01375F4A-5917-4107-88B1-90A36E842F67}" type="pres">
      <dgm:prSet presAssocID="{D95E88F2-36A9-4BAE-9D85-56536AD3489D}" presName="rect1" presStyleLbl="alignAcc1" presStyleIdx="0" presStyleCnt="5"/>
      <dgm:spPr/>
      <dgm:t>
        <a:bodyPr/>
        <a:lstStyle/>
        <a:p>
          <a:endParaRPr lang="es-ES"/>
        </a:p>
      </dgm:t>
    </dgm:pt>
    <dgm:pt modelId="{7AD19522-CE20-4DD7-BCDB-29706B56CBDD}" type="pres">
      <dgm:prSet presAssocID="{D62ACEEA-1232-4DC8-B053-20897B13060B}" presName="vertSpace2" presStyleLbl="node1" presStyleIdx="0" presStyleCnt="5"/>
      <dgm:spPr/>
    </dgm:pt>
    <dgm:pt modelId="{D6CFDE25-A245-44E9-9C79-11031C7CC20B}" type="pres">
      <dgm:prSet presAssocID="{D62ACEEA-1232-4DC8-B053-20897B13060B}" presName="circle2" presStyleLbl="node1" presStyleIdx="1" presStyleCnt="5"/>
      <dgm:spPr/>
    </dgm:pt>
    <dgm:pt modelId="{50C4AE5E-E69B-4FE8-BDFB-73CC7D6F151C}" type="pres">
      <dgm:prSet presAssocID="{D62ACEEA-1232-4DC8-B053-20897B13060B}" presName="rect2" presStyleLbl="alignAcc1" presStyleIdx="1" presStyleCnt="5"/>
      <dgm:spPr/>
      <dgm:t>
        <a:bodyPr/>
        <a:lstStyle/>
        <a:p>
          <a:endParaRPr lang="es-ES"/>
        </a:p>
      </dgm:t>
    </dgm:pt>
    <dgm:pt modelId="{3AC0294F-9292-484C-B13C-96709ECDF439}" type="pres">
      <dgm:prSet presAssocID="{EDF96FAE-CBD4-4BBB-B3C7-367C6EB11059}" presName="vertSpace3" presStyleLbl="node1" presStyleIdx="1" presStyleCnt="5"/>
      <dgm:spPr/>
    </dgm:pt>
    <dgm:pt modelId="{FFFFDDD1-603B-4392-8A87-BB80B8874C81}" type="pres">
      <dgm:prSet presAssocID="{EDF96FAE-CBD4-4BBB-B3C7-367C6EB11059}" presName="circle3" presStyleLbl="node1" presStyleIdx="2" presStyleCnt="5"/>
      <dgm:spPr/>
    </dgm:pt>
    <dgm:pt modelId="{CC4248F7-A06E-4D22-A1B8-20D925041229}" type="pres">
      <dgm:prSet presAssocID="{EDF96FAE-CBD4-4BBB-B3C7-367C6EB11059}" presName="rect3" presStyleLbl="alignAcc1" presStyleIdx="2" presStyleCnt="5"/>
      <dgm:spPr/>
      <dgm:t>
        <a:bodyPr/>
        <a:lstStyle/>
        <a:p>
          <a:endParaRPr lang="es-ES"/>
        </a:p>
      </dgm:t>
    </dgm:pt>
    <dgm:pt modelId="{D8E3D426-FA7A-4717-B746-8FFF99B56EE0}" type="pres">
      <dgm:prSet presAssocID="{8A0396A3-7626-4D43-9455-84D2F3B96531}" presName="vertSpace4" presStyleLbl="node1" presStyleIdx="2" presStyleCnt="5"/>
      <dgm:spPr/>
    </dgm:pt>
    <dgm:pt modelId="{492FE4D4-14A8-4644-927F-DB9A61B63665}" type="pres">
      <dgm:prSet presAssocID="{8A0396A3-7626-4D43-9455-84D2F3B96531}" presName="circle4" presStyleLbl="node1" presStyleIdx="3" presStyleCnt="5"/>
      <dgm:spPr/>
    </dgm:pt>
    <dgm:pt modelId="{02661E7C-59EE-4A40-8E59-157FCF576BA0}" type="pres">
      <dgm:prSet presAssocID="{8A0396A3-7626-4D43-9455-84D2F3B96531}" presName="rect4" presStyleLbl="alignAcc1" presStyleIdx="3" presStyleCnt="5"/>
      <dgm:spPr/>
      <dgm:t>
        <a:bodyPr/>
        <a:lstStyle/>
        <a:p>
          <a:endParaRPr lang="es-ES"/>
        </a:p>
      </dgm:t>
    </dgm:pt>
    <dgm:pt modelId="{EA4B6B70-D924-49C9-8A6F-EBD4578D743B}" type="pres">
      <dgm:prSet presAssocID="{BB06C527-0884-419D-BC35-2177E2D023D3}" presName="vertSpace5" presStyleLbl="node1" presStyleIdx="3" presStyleCnt="5"/>
      <dgm:spPr/>
    </dgm:pt>
    <dgm:pt modelId="{52AB46FF-B890-4159-9C74-0AA04E960B37}" type="pres">
      <dgm:prSet presAssocID="{BB06C527-0884-419D-BC35-2177E2D023D3}" presName="circle5" presStyleLbl="node1" presStyleIdx="4" presStyleCnt="5"/>
      <dgm:spPr/>
    </dgm:pt>
    <dgm:pt modelId="{22606D1E-4EBF-4A84-8A43-8C3A1E1C5EA0}" type="pres">
      <dgm:prSet presAssocID="{BB06C527-0884-419D-BC35-2177E2D023D3}" presName="rect5" presStyleLbl="alignAcc1" presStyleIdx="4" presStyleCnt="5"/>
      <dgm:spPr/>
      <dgm:t>
        <a:bodyPr/>
        <a:lstStyle/>
        <a:p>
          <a:endParaRPr lang="es-ES"/>
        </a:p>
      </dgm:t>
    </dgm:pt>
    <dgm:pt modelId="{5BA48698-741A-4C60-9FE2-FF3B998081B2}" type="pres">
      <dgm:prSet presAssocID="{D95E88F2-36A9-4BAE-9D85-56536AD3489D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90B769-42EB-459E-9EAB-2052FC8CE8AD}" type="pres">
      <dgm:prSet presAssocID="{D62ACEEA-1232-4DC8-B053-20897B13060B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CA1D8F-ACD3-40C8-AD0A-9282A2975C41}" type="pres">
      <dgm:prSet presAssocID="{EDF96FAE-CBD4-4BBB-B3C7-367C6EB11059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5CCCBA-6074-49A0-87A4-85588458C38D}" type="pres">
      <dgm:prSet presAssocID="{8A0396A3-7626-4D43-9455-84D2F3B96531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50AB59-472A-4787-9EE9-8600D2013319}" type="pres">
      <dgm:prSet presAssocID="{BB06C527-0884-419D-BC35-2177E2D023D3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6780AB7-52EC-4F06-B338-BE2DEB690FC3}" type="presOf" srcId="{BB06C527-0884-419D-BC35-2177E2D023D3}" destId="{0550AB59-472A-4787-9EE9-8600D2013319}" srcOrd="1" destOrd="0" presId="urn:microsoft.com/office/officeart/2005/8/layout/target3"/>
    <dgm:cxn modelId="{CAD86D18-0EB4-4686-BA0F-9900EEF6B38B}" type="presOf" srcId="{D62ACEEA-1232-4DC8-B053-20897B13060B}" destId="{1990B769-42EB-459E-9EAB-2052FC8CE8AD}" srcOrd="1" destOrd="0" presId="urn:microsoft.com/office/officeart/2005/8/layout/target3"/>
    <dgm:cxn modelId="{4665495B-9844-4E9B-B799-EC275B177F9C}" type="presOf" srcId="{D95E88F2-36A9-4BAE-9D85-56536AD3489D}" destId="{01375F4A-5917-4107-88B1-90A36E842F67}" srcOrd="0" destOrd="0" presId="urn:microsoft.com/office/officeart/2005/8/layout/target3"/>
    <dgm:cxn modelId="{4361AD4A-BD38-43C3-A0ED-FA3627ADB93E}" srcId="{7CBDB6C3-B25B-4FFD-AA8F-33020A43EDD6}" destId="{D62ACEEA-1232-4DC8-B053-20897B13060B}" srcOrd="1" destOrd="0" parTransId="{041197EF-614B-4DF4-AE2A-EE92DDBCA7D7}" sibTransId="{8274B9D3-92A2-4FA9-B2BA-B2E1218EEFEA}"/>
    <dgm:cxn modelId="{C2B2B000-4E9A-4C14-A1D9-D2D1F29E1D04}" type="presOf" srcId="{D95E88F2-36A9-4BAE-9D85-56536AD3489D}" destId="{5BA48698-741A-4C60-9FE2-FF3B998081B2}" srcOrd="1" destOrd="0" presId="urn:microsoft.com/office/officeart/2005/8/layout/target3"/>
    <dgm:cxn modelId="{828EAE3C-94AF-4FF3-BFD5-935B81E1B0DD}" type="presOf" srcId="{EDF96FAE-CBD4-4BBB-B3C7-367C6EB11059}" destId="{CC4248F7-A06E-4D22-A1B8-20D925041229}" srcOrd="0" destOrd="0" presId="urn:microsoft.com/office/officeart/2005/8/layout/target3"/>
    <dgm:cxn modelId="{2671BD78-5B9E-4B0A-8259-29E61F1A11CB}" srcId="{7CBDB6C3-B25B-4FFD-AA8F-33020A43EDD6}" destId="{EDF96FAE-CBD4-4BBB-B3C7-367C6EB11059}" srcOrd="2" destOrd="0" parTransId="{3EB5DE42-D287-4BEA-B6CD-87F82DA85F13}" sibTransId="{16613CED-2EFA-454E-801A-0966F28181C5}"/>
    <dgm:cxn modelId="{9BA53138-FDB5-48F9-838E-79E2C5F8C502}" type="presOf" srcId="{EDF96FAE-CBD4-4BBB-B3C7-367C6EB11059}" destId="{6CCA1D8F-ACD3-40C8-AD0A-9282A2975C41}" srcOrd="1" destOrd="0" presId="urn:microsoft.com/office/officeart/2005/8/layout/target3"/>
    <dgm:cxn modelId="{486A4DF5-35D4-45A1-9E52-D25DCB8FAB4E}" type="presOf" srcId="{7CBDB6C3-B25B-4FFD-AA8F-33020A43EDD6}" destId="{93AD7A3E-7AA5-4ADB-826A-612DE9DD496B}" srcOrd="0" destOrd="0" presId="urn:microsoft.com/office/officeart/2005/8/layout/target3"/>
    <dgm:cxn modelId="{EF61D427-AD17-4CEF-BE44-120473FF20FC}" type="presOf" srcId="{8A0396A3-7626-4D43-9455-84D2F3B96531}" destId="{D35CCCBA-6074-49A0-87A4-85588458C38D}" srcOrd="1" destOrd="0" presId="urn:microsoft.com/office/officeart/2005/8/layout/target3"/>
    <dgm:cxn modelId="{143C63BB-5EC8-4E3E-AAE7-F71F0BC676BD}" srcId="{7CBDB6C3-B25B-4FFD-AA8F-33020A43EDD6}" destId="{BB06C527-0884-419D-BC35-2177E2D023D3}" srcOrd="4" destOrd="0" parTransId="{291E2C05-05BC-4CC6-BFBA-0770A648E3D1}" sibTransId="{3EAA48A9-1FD9-472E-A5E4-F589C4025830}"/>
    <dgm:cxn modelId="{DE8030B6-3547-4EBA-81CB-9D2582BAE18A}" srcId="{7CBDB6C3-B25B-4FFD-AA8F-33020A43EDD6}" destId="{8A0396A3-7626-4D43-9455-84D2F3B96531}" srcOrd="3" destOrd="0" parTransId="{856018F1-2AB5-4387-92E1-1ACE2DAF8122}" sibTransId="{5F4F27C7-C938-4571-9214-73AD21CE9F16}"/>
    <dgm:cxn modelId="{1C684B9F-0B01-4821-84F1-A5539B4B2A45}" type="presOf" srcId="{BB06C527-0884-419D-BC35-2177E2D023D3}" destId="{22606D1E-4EBF-4A84-8A43-8C3A1E1C5EA0}" srcOrd="0" destOrd="0" presId="urn:microsoft.com/office/officeart/2005/8/layout/target3"/>
    <dgm:cxn modelId="{14E5A4CE-C723-4987-848C-88FDE05A10F1}" type="presOf" srcId="{D62ACEEA-1232-4DC8-B053-20897B13060B}" destId="{50C4AE5E-E69B-4FE8-BDFB-73CC7D6F151C}" srcOrd="0" destOrd="0" presId="urn:microsoft.com/office/officeart/2005/8/layout/target3"/>
    <dgm:cxn modelId="{3FF8270C-42E8-4933-B831-41828BB38201}" srcId="{7CBDB6C3-B25B-4FFD-AA8F-33020A43EDD6}" destId="{D95E88F2-36A9-4BAE-9D85-56536AD3489D}" srcOrd="0" destOrd="0" parTransId="{13A5C0FC-02F0-431A-A0B3-3E62DCE697D8}" sibTransId="{F8783BDF-2BB8-40D9-95EB-9F5F8319872B}"/>
    <dgm:cxn modelId="{B39D96F0-E48E-4061-81AA-958E5841C48F}" type="presOf" srcId="{8A0396A3-7626-4D43-9455-84D2F3B96531}" destId="{02661E7C-59EE-4A40-8E59-157FCF576BA0}" srcOrd="0" destOrd="0" presId="urn:microsoft.com/office/officeart/2005/8/layout/target3"/>
    <dgm:cxn modelId="{E6626874-3BE2-4641-AA6F-3CC645504320}" type="presParOf" srcId="{93AD7A3E-7AA5-4ADB-826A-612DE9DD496B}" destId="{125DBDD7-AD5B-46AB-B797-E64D4D520949}" srcOrd="0" destOrd="0" presId="urn:microsoft.com/office/officeart/2005/8/layout/target3"/>
    <dgm:cxn modelId="{3EC9D6AE-BCBD-4245-8376-A073094AAB5A}" type="presParOf" srcId="{93AD7A3E-7AA5-4ADB-826A-612DE9DD496B}" destId="{30DE6545-7354-40EF-AC0F-284668ED606B}" srcOrd="1" destOrd="0" presId="urn:microsoft.com/office/officeart/2005/8/layout/target3"/>
    <dgm:cxn modelId="{2FA1DC4D-3EC2-43DF-B163-9A323DD56E07}" type="presParOf" srcId="{93AD7A3E-7AA5-4ADB-826A-612DE9DD496B}" destId="{01375F4A-5917-4107-88B1-90A36E842F67}" srcOrd="2" destOrd="0" presId="urn:microsoft.com/office/officeart/2005/8/layout/target3"/>
    <dgm:cxn modelId="{BAE051D7-6D23-4DAD-A794-9FC013F687E9}" type="presParOf" srcId="{93AD7A3E-7AA5-4ADB-826A-612DE9DD496B}" destId="{7AD19522-CE20-4DD7-BCDB-29706B56CBDD}" srcOrd="3" destOrd="0" presId="urn:microsoft.com/office/officeart/2005/8/layout/target3"/>
    <dgm:cxn modelId="{19B02E71-98EC-4147-A7F4-A41E4497BB33}" type="presParOf" srcId="{93AD7A3E-7AA5-4ADB-826A-612DE9DD496B}" destId="{D6CFDE25-A245-44E9-9C79-11031C7CC20B}" srcOrd="4" destOrd="0" presId="urn:microsoft.com/office/officeart/2005/8/layout/target3"/>
    <dgm:cxn modelId="{AA586749-72AA-4760-9A69-6E6425530C67}" type="presParOf" srcId="{93AD7A3E-7AA5-4ADB-826A-612DE9DD496B}" destId="{50C4AE5E-E69B-4FE8-BDFB-73CC7D6F151C}" srcOrd="5" destOrd="0" presId="urn:microsoft.com/office/officeart/2005/8/layout/target3"/>
    <dgm:cxn modelId="{31BE5D2C-7272-4E87-A81A-9777AFE43928}" type="presParOf" srcId="{93AD7A3E-7AA5-4ADB-826A-612DE9DD496B}" destId="{3AC0294F-9292-484C-B13C-96709ECDF439}" srcOrd="6" destOrd="0" presId="urn:microsoft.com/office/officeart/2005/8/layout/target3"/>
    <dgm:cxn modelId="{4379E325-A9E4-4374-835F-59C7F67AFAD3}" type="presParOf" srcId="{93AD7A3E-7AA5-4ADB-826A-612DE9DD496B}" destId="{FFFFDDD1-603B-4392-8A87-BB80B8874C81}" srcOrd="7" destOrd="0" presId="urn:microsoft.com/office/officeart/2005/8/layout/target3"/>
    <dgm:cxn modelId="{684894BA-A447-4467-BC10-D76BD5BB5774}" type="presParOf" srcId="{93AD7A3E-7AA5-4ADB-826A-612DE9DD496B}" destId="{CC4248F7-A06E-4D22-A1B8-20D925041229}" srcOrd="8" destOrd="0" presId="urn:microsoft.com/office/officeart/2005/8/layout/target3"/>
    <dgm:cxn modelId="{E6FF4515-D4B8-458F-A421-304EB9ADCFAE}" type="presParOf" srcId="{93AD7A3E-7AA5-4ADB-826A-612DE9DD496B}" destId="{D8E3D426-FA7A-4717-B746-8FFF99B56EE0}" srcOrd="9" destOrd="0" presId="urn:microsoft.com/office/officeart/2005/8/layout/target3"/>
    <dgm:cxn modelId="{3B4BC9A5-291B-4712-A55F-91262A75D0D9}" type="presParOf" srcId="{93AD7A3E-7AA5-4ADB-826A-612DE9DD496B}" destId="{492FE4D4-14A8-4644-927F-DB9A61B63665}" srcOrd="10" destOrd="0" presId="urn:microsoft.com/office/officeart/2005/8/layout/target3"/>
    <dgm:cxn modelId="{92D8F329-9034-4C2E-9B12-D05832E071A2}" type="presParOf" srcId="{93AD7A3E-7AA5-4ADB-826A-612DE9DD496B}" destId="{02661E7C-59EE-4A40-8E59-157FCF576BA0}" srcOrd="11" destOrd="0" presId="urn:microsoft.com/office/officeart/2005/8/layout/target3"/>
    <dgm:cxn modelId="{3A5BB858-8DE2-47EC-8C1F-B57C27F29B5A}" type="presParOf" srcId="{93AD7A3E-7AA5-4ADB-826A-612DE9DD496B}" destId="{EA4B6B70-D924-49C9-8A6F-EBD4578D743B}" srcOrd="12" destOrd="0" presId="urn:microsoft.com/office/officeart/2005/8/layout/target3"/>
    <dgm:cxn modelId="{D639A18E-5F2C-42CA-BE9E-6F1FB2D0BAF2}" type="presParOf" srcId="{93AD7A3E-7AA5-4ADB-826A-612DE9DD496B}" destId="{52AB46FF-B890-4159-9C74-0AA04E960B37}" srcOrd="13" destOrd="0" presId="urn:microsoft.com/office/officeart/2005/8/layout/target3"/>
    <dgm:cxn modelId="{CE775742-531D-4E60-B77E-5D291867B2E2}" type="presParOf" srcId="{93AD7A3E-7AA5-4ADB-826A-612DE9DD496B}" destId="{22606D1E-4EBF-4A84-8A43-8C3A1E1C5EA0}" srcOrd="14" destOrd="0" presId="urn:microsoft.com/office/officeart/2005/8/layout/target3"/>
    <dgm:cxn modelId="{BA2EE69C-9B2D-421F-87E0-E54E07B881DB}" type="presParOf" srcId="{93AD7A3E-7AA5-4ADB-826A-612DE9DD496B}" destId="{5BA48698-741A-4C60-9FE2-FF3B998081B2}" srcOrd="15" destOrd="0" presId="urn:microsoft.com/office/officeart/2005/8/layout/target3"/>
    <dgm:cxn modelId="{E3BC7771-93E3-457A-AB67-8940895B1888}" type="presParOf" srcId="{93AD7A3E-7AA5-4ADB-826A-612DE9DD496B}" destId="{1990B769-42EB-459E-9EAB-2052FC8CE8AD}" srcOrd="16" destOrd="0" presId="urn:microsoft.com/office/officeart/2005/8/layout/target3"/>
    <dgm:cxn modelId="{F6CB182C-C805-4C3C-8800-7525C8CFDF39}" type="presParOf" srcId="{93AD7A3E-7AA5-4ADB-826A-612DE9DD496B}" destId="{6CCA1D8F-ACD3-40C8-AD0A-9282A2975C41}" srcOrd="17" destOrd="0" presId="urn:microsoft.com/office/officeart/2005/8/layout/target3"/>
    <dgm:cxn modelId="{37EDFCC4-7EE1-4569-80DF-F94C74FDC1CF}" type="presParOf" srcId="{93AD7A3E-7AA5-4ADB-826A-612DE9DD496B}" destId="{D35CCCBA-6074-49A0-87A4-85588458C38D}" srcOrd="18" destOrd="0" presId="urn:microsoft.com/office/officeart/2005/8/layout/target3"/>
    <dgm:cxn modelId="{278897A5-4C39-4258-ACB9-F7F0704B7BEF}" type="presParOf" srcId="{93AD7A3E-7AA5-4ADB-826A-612DE9DD496B}" destId="{0550AB59-472A-4787-9EE9-8600D2013319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3BF4D00-D58D-4654-B254-4CC18F7FA6F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BBCB0B0-1A54-4537-862E-9FC8FEFAED9E}">
      <dgm:prSet phldrT="[Texto]" custT="1"/>
      <dgm:spPr/>
      <dgm:t>
        <a:bodyPr/>
        <a:lstStyle/>
        <a:p>
          <a:r>
            <a:rPr lang="es-ES" sz="2000" dirty="0" smtClean="0">
              <a:solidFill>
                <a:srgbClr val="404040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Tres métodos diferentes.</a:t>
          </a:r>
          <a:endParaRPr lang="es-ES" sz="2000" dirty="0"/>
        </a:p>
      </dgm:t>
    </dgm:pt>
    <dgm:pt modelId="{A09123E9-88B9-494B-8029-2C42D0980218}" type="parTrans" cxnId="{6DE559DF-67B5-459E-9A3F-C0181F661440}">
      <dgm:prSet/>
      <dgm:spPr/>
      <dgm:t>
        <a:bodyPr/>
        <a:lstStyle/>
        <a:p>
          <a:endParaRPr lang="es-ES" sz="1600"/>
        </a:p>
      </dgm:t>
    </dgm:pt>
    <dgm:pt modelId="{1474B1FA-32F6-46BB-9B95-FC106407420C}" type="sibTrans" cxnId="{6DE559DF-67B5-459E-9A3F-C0181F661440}">
      <dgm:prSet custT="1"/>
      <dgm:spPr/>
      <dgm:t>
        <a:bodyPr/>
        <a:lstStyle/>
        <a:p>
          <a:endParaRPr lang="es-ES" sz="1800"/>
        </a:p>
      </dgm:t>
    </dgm:pt>
    <dgm:pt modelId="{85ABB803-8D84-4EC3-BB0B-7DE5F14737FF}">
      <dgm:prSet phldrT="[Texto]" custT="1"/>
      <dgm:spPr/>
      <dgm:t>
        <a:bodyPr/>
        <a:lstStyle/>
        <a:p>
          <a:r>
            <a:rPr lang="es-ES" sz="2000" dirty="0" smtClean="0">
              <a:solidFill>
                <a:srgbClr val="404040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32 tubos en Sílica gel, 48 tubos en PDA y 48 en criopreservación.</a:t>
          </a:r>
          <a:endParaRPr lang="es-ES" sz="2000" dirty="0"/>
        </a:p>
      </dgm:t>
    </dgm:pt>
    <dgm:pt modelId="{C615BAAA-7424-402C-94C1-E85C4D463286}" type="parTrans" cxnId="{E3D25455-6AA5-4234-86E6-0E391A2AC77F}">
      <dgm:prSet/>
      <dgm:spPr/>
      <dgm:t>
        <a:bodyPr/>
        <a:lstStyle/>
        <a:p>
          <a:endParaRPr lang="es-ES" sz="1600"/>
        </a:p>
      </dgm:t>
    </dgm:pt>
    <dgm:pt modelId="{FFE7E56B-36FA-4496-A9AC-F2B20D8B0D4F}" type="sibTrans" cxnId="{E3D25455-6AA5-4234-86E6-0E391A2AC77F}">
      <dgm:prSet/>
      <dgm:spPr/>
      <dgm:t>
        <a:bodyPr/>
        <a:lstStyle/>
        <a:p>
          <a:endParaRPr lang="es-ES" sz="1600"/>
        </a:p>
      </dgm:t>
    </dgm:pt>
    <dgm:pt modelId="{E2A9D263-948B-4DFF-837B-0360096835F0}" type="pres">
      <dgm:prSet presAssocID="{F3BF4D00-D58D-4654-B254-4CC18F7FA6F6}" presName="Name0" presStyleCnt="0">
        <dgm:presLayoutVars>
          <dgm:dir/>
          <dgm:resizeHandles val="exact"/>
        </dgm:presLayoutVars>
      </dgm:prSet>
      <dgm:spPr/>
    </dgm:pt>
    <dgm:pt modelId="{B131D6A6-DB17-4907-A2E3-1634658A808C}" type="pres">
      <dgm:prSet presAssocID="{8BBCB0B0-1A54-4537-862E-9FC8FEFAED9E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BD8E23-50C1-439B-BF77-A0EF3965C755}" type="pres">
      <dgm:prSet presAssocID="{1474B1FA-32F6-46BB-9B95-FC106407420C}" presName="sibTrans" presStyleLbl="sibTrans2D1" presStyleIdx="0" presStyleCnt="1"/>
      <dgm:spPr/>
      <dgm:t>
        <a:bodyPr/>
        <a:lstStyle/>
        <a:p>
          <a:endParaRPr lang="es-ES"/>
        </a:p>
      </dgm:t>
    </dgm:pt>
    <dgm:pt modelId="{0093809B-72A4-4B3B-9F12-2F46D7524AEA}" type="pres">
      <dgm:prSet presAssocID="{1474B1FA-32F6-46BB-9B95-FC106407420C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F5522C53-EC98-4BE7-AACA-3C7E888792BE}" type="pres">
      <dgm:prSet presAssocID="{85ABB803-8D84-4EC3-BB0B-7DE5F14737FF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64219BD-D87B-476A-987B-2D2B159AD8E7}" type="presOf" srcId="{85ABB803-8D84-4EC3-BB0B-7DE5F14737FF}" destId="{F5522C53-EC98-4BE7-AACA-3C7E888792BE}" srcOrd="0" destOrd="0" presId="urn:microsoft.com/office/officeart/2005/8/layout/process1"/>
    <dgm:cxn modelId="{81A24983-0DA3-4A9B-9D3E-AB6382FC82FF}" type="presOf" srcId="{8BBCB0B0-1A54-4537-862E-9FC8FEFAED9E}" destId="{B131D6A6-DB17-4907-A2E3-1634658A808C}" srcOrd="0" destOrd="0" presId="urn:microsoft.com/office/officeart/2005/8/layout/process1"/>
    <dgm:cxn modelId="{B2A2B309-1ADF-4285-9CD9-F730D372FA06}" type="presOf" srcId="{F3BF4D00-D58D-4654-B254-4CC18F7FA6F6}" destId="{E2A9D263-948B-4DFF-837B-0360096835F0}" srcOrd="0" destOrd="0" presId="urn:microsoft.com/office/officeart/2005/8/layout/process1"/>
    <dgm:cxn modelId="{39827C39-4DAE-44E9-9A86-62EFC22449B7}" type="presOf" srcId="{1474B1FA-32F6-46BB-9B95-FC106407420C}" destId="{FDBD8E23-50C1-439B-BF77-A0EF3965C755}" srcOrd="0" destOrd="0" presId="urn:microsoft.com/office/officeart/2005/8/layout/process1"/>
    <dgm:cxn modelId="{E3D25455-6AA5-4234-86E6-0E391A2AC77F}" srcId="{F3BF4D00-D58D-4654-B254-4CC18F7FA6F6}" destId="{85ABB803-8D84-4EC3-BB0B-7DE5F14737FF}" srcOrd="1" destOrd="0" parTransId="{C615BAAA-7424-402C-94C1-E85C4D463286}" sibTransId="{FFE7E56B-36FA-4496-A9AC-F2B20D8B0D4F}"/>
    <dgm:cxn modelId="{6DE559DF-67B5-459E-9A3F-C0181F661440}" srcId="{F3BF4D00-D58D-4654-B254-4CC18F7FA6F6}" destId="{8BBCB0B0-1A54-4537-862E-9FC8FEFAED9E}" srcOrd="0" destOrd="0" parTransId="{A09123E9-88B9-494B-8029-2C42D0980218}" sibTransId="{1474B1FA-32F6-46BB-9B95-FC106407420C}"/>
    <dgm:cxn modelId="{ACC97FAA-A401-4598-8563-D19DD7832629}" type="presOf" srcId="{1474B1FA-32F6-46BB-9B95-FC106407420C}" destId="{0093809B-72A4-4B3B-9F12-2F46D7524AEA}" srcOrd="1" destOrd="0" presId="urn:microsoft.com/office/officeart/2005/8/layout/process1"/>
    <dgm:cxn modelId="{FC796977-B60E-4458-BB41-2BBA63105116}" type="presParOf" srcId="{E2A9D263-948B-4DFF-837B-0360096835F0}" destId="{B131D6A6-DB17-4907-A2E3-1634658A808C}" srcOrd="0" destOrd="0" presId="urn:microsoft.com/office/officeart/2005/8/layout/process1"/>
    <dgm:cxn modelId="{7DF9D7C9-541B-4661-980C-73DF15B3A2BF}" type="presParOf" srcId="{E2A9D263-948B-4DFF-837B-0360096835F0}" destId="{FDBD8E23-50C1-439B-BF77-A0EF3965C755}" srcOrd="1" destOrd="0" presId="urn:microsoft.com/office/officeart/2005/8/layout/process1"/>
    <dgm:cxn modelId="{E41C9CB3-8C58-4954-A0DE-35CDDA22EC3E}" type="presParOf" srcId="{FDBD8E23-50C1-439B-BF77-A0EF3965C755}" destId="{0093809B-72A4-4B3B-9F12-2F46D7524AEA}" srcOrd="0" destOrd="0" presId="urn:microsoft.com/office/officeart/2005/8/layout/process1"/>
    <dgm:cxn modelId="{CC310602-628F-4AC8-9AC2-E218BB01197F}" type="presParOf" srcId="{E2A9D263-948B-4DFF-837B-0360096835F0}" destId="{F5522C53-EC98-4BE7-AACA-3C7E888792B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E0ABDF-ADC7-4C6B-BF82-C24A638A331B}" type="doc">
      <dgm:prSet loTypeId="urn:microsoft.com/office/officeart/2005/8/layout/default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CABE3A09-594A-4ECE-88DD-A594481C9CAA}">
      <dgm:prSet custT="1"/>
      <dgm:spPr/>
      <dgm:t>
        <a:bodyPr/>
        <a:lstStyle/>
        <a:p>
          <a:pPr rtl="0"/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Centro Nacional de Pesquisa de </a:t>
          </a:r>
          <a:r>
            <a:rPr lang="es-E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fruteiras</a:t>
          </a:r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templadas - Brasil. 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4F97D6-0D01-4475-96B2-7D145C09B437}" type="parTrans" cxnId="{CD732481-372A-45F0-A125-2965D6E73253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B799B0-2A3D-4236-8AC6-527AD558D8DF}" type="sibTrans" cxnId="{CD732481-372A-45F0-A125-2965D6E73253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A58316-30B8-490E-9746-ECA17DE10DBC}">
      <dgm:prSet custT="1"/>
      <dgm:spPr/>
      <dgm:t>
        <a:bodyPr/>
        <a:lstStyle/>
        <a:p>
          <a:pPr rtl="0"/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Bajo requerimiento de frío.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5A278C-3402-468C-A146-FDC32621F9F1}" type="parTrans" cxnId="{22591E4E-9A11-4956-9DFF-C1A277F18E79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E658E7-55A2-421C-849E-C5994F8B6237}" type="sibTrans" cxnId="{22591E4E-9A11-4956-9DFF-C1A277F18E79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1C4839-3368-48F4-BA40-3E25FB742E93}">
      <dgm:prSet custT="1"/>
      <dgm:spPr/>
      <dgm:t>
        <a:bodyPr/>
        <a:lstStyle/>
        <a:p>
          <a:pPr rtl="0"/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1991: diferentes granjas del Ecuador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9EC35B-D3A7-4C66-A94D-1B6780BF9449}" type="parTrans" cxnId="{53393A1E-8349-4825-9BBB-2EF1D9D5179F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636B6-A1C2-4B1A-AAA0-8409EA1B783F}" type="sibTrans" cxnId="{53393A1E-8349-4825-9BBB-2EF1D9D5179F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E902C4-C1CF-4ADF-AD1E-16EF7A93399D}" type="pres">
      <dgm:prSet presAssocID="{E6E0ABDF-ADC7-4C6B-BF82-C24A638A331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1ADFF69-C30E-49BF-AFAF-AFFCCD05A2C9}" type="pres">
      <dgm:prSet presAssocID="{CABE3A09-594A-4ECE-88DD-A594481C9CA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B9E5CB-9B67-4CAB-90E2-C6030A4149F0}" type="pres">
      <dgm:prSet presAssocID="{DDB799B0-2A3D-4236-8AC6-527AD558D8DF}" presName="sibTrans" presStyleCnt="0"/>
      <dgm:spPr/>
      <dgm:t>
        <a:bodyPr/>
        <a:lstStyle/>
        <a:p>
          <a:endParaRPr lang="es-ES"/>
        </a:p>
      </dgm:t>
    </dgm:pt>
    <dgm:pt modelId="{0E512B6A-882C-4C5D-B330-41162D8690D4}" type="pres">
      <dgm:prSet presAssocID="{66A58316-30B8-490E-9746-ECA17DE10DBC}" presName="node" presStyleLbl="node1" presStyleIdx="1" presStyleCnt="3" custLinFactNeighborY="-40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CAC491-BEE5-4B3C-A264-BB7758F6371C}" type="pres">
      <dgm:prSet presAssocID="{58E658E7-55A2-421C-849E-C5994F8B6237}" presName="sibTrans" presStyleCnt="0"/>
      <dgm:spPr/>
      <dgm:t>
        <a:bodyPr/>
        <a:lstStyle/>
        <a:p>
          <a:endParaRPr lang="es-ES"/>
        </a:p>
      </dgm:t>
    </dgm:pt>
    <dgm:pt modelId="{5D84F030-61DD-46A6-9222-C0DFB1BC9DCC}" type="pres">
      <dgm:prSet presAssocID="{751C4839-3368-48F4-BA40-3E25FB742E9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B07EC17-C037-4DFA-BE45-0B950E861FA9}" type="presOf" srcId="{66A58316-30B8-490E-9746-ECA17DE10DBC}" destId="{0E512B6A-882C-4C5D-B330-41162D8690D4}" srcOrd="0" destOrd="0" presId="urn:microsoft.com/office/officeart/2005/8/layout/default"/>
    <dgm:cxn modelId="{02ABA48C-4B83-4760-8183-4D9CD7696F80}" type="presOf" srcId="{751C4839-3368-48F4-BA40-3E25FB742E93}" destId="{5D84F030-61DD-46A6-9222-C0DFB1BC9DCC}" srcOrd="0" destOrd="0" presId="urn:microsoft.com/office/officeart/2005/8/layout/default"/>
    <dgm:cxn modelId="{B1DD7500-50DC-4935-A745-FC7B92F27027}" type="presOf" srcId="{CABE3A09-594A-4ECE-88DD-A594481C9CAA}" destId="{A1ADFF69-C30E-49BF-AFAF-AFFCCD05A2C9}" srcOrd="0" destOrd="0" presId="urn:microsoft.com/office/officeart/2005/8/layout/default"/>
    <dgm:cxn modelId="{53393A1E-8349-4825-9BBB-2EF1D9D5179F}" srcId="{E6E0ABDF-ADC7-4C6B-BF82-C24A638A331B}" destId="{751C4839-3368-48F4-BA40-3E25FB742E93}" srcOrd="2" destOrd="0" parTransId="{889EC35B-D3A7-4C66-A94D-1B6780BF9449}" sibTransId="{3EE636B6-A1C2-4B1A-AAA0-8409EA1B783F}"/>
    <dgm:cxn modelId="{CA61E8E1-4086-45BE-96A7-3C46D3C02458}" type="presOf" srcId="{E6E0ABDF-ADC7-4C6B-BF82-C24A638A331B}" destId="{91E902C4-C1CF-4ADF-AD1E-16EF7A93399D}" srcOrd="0" destOrd="0" presId="urn:microsoft.com/office/officeart/2005/8/layout/default"/>
    <dgm:cxn modelId="{22591E4E-9A11-4956-9DFF-C1A277F18E79}" srcId="{E6E0ABDF-ADC7-4C6B-BF82-C24A638A331B}" destId="{66A58316-30B8-490E-9746-ECA17DE10DBC}" srcOrd="1" destOrd="0" parTransId="{D25A278C-3402-468C-A146-FDC32621F9F1}" sibTransId="{58E658E7-55A2-421C-849E-C5994F8B6237}"/>
    <dgm:cxn modelId="{CD732481-372A-45F0-A125-2965D6E73253}" srcId="{E6E0ABDF-ADC7-4C6B-BF82-C24A638A331B}" destId="{CABE3A09-594A-4ECE-88DD-A594481C9CAA}" srcOrd="0" destOrd="0" parTransId="{B14F97D6-0D01-4475-96B2-7D145C09B437}" sibTransId="{DDB799B0-2A3D-4236-8AC6-527AD558D8DF}"/>
    <dgm:cxn modelId="{981BEAD6-7418-4F5C-B7A8-747A67554EB6}" type="presParOf" srcId="{91E902C4-C1CF-4ADF-AD1E-16EF7A93399D}" destId="{A1ADFF69-C30E-49BF-AFAF-AFFCCD05A2C9}" srcOrd="0" destOrd="0" presId="urn:microsoft.com/office/officeart/2005/8/layout/default"/>
    <dgm:cxn modelId="{5F1FA39C-475E-4DC6-A6E9-420E7F1AE016}" type="presParOf" srcId="{91E902C4-C1CF-4ADF-AD1E-16EF7A93399D}" destId="{71B9E5CB-9B67-4CAB-90E2-C6030A4149F0}" srcOrd="1" destOrd="0" presId="urn:microsoft.com/office/officeart/2005/8/layout/default"/>
    <dgm:cxn modelId="{8373ADCD-A929-46B8-BA45-3E579A00B6D8}" type="presParOf" srcId="{91E902C4-C1CF-4ADF-AD1E-16EF7A93399D}" destId="{0E512B6A-882C-4C5D-B330-41162D8690D4}" srcOrd="2" destOrd="0" presId="urn:microsoft.com/office/officeart/2005/8/layout/default"/>
    <dgm:cxn modelId="{D6DBDD8E-DC44-464C-8C92-385F235706F0}" type="presParOf" srcId="{91E902C4-C1CF-4ADF-AD1E-16EF7A93399D}" destId="{0ACAC491-BEE5-4B3C-A264-BB7758F6371C}" srcOrd="3" destOrd="0" presId="urn:microsoft.com/office/officeart/2005/8/layout/default"/>
    <dgm:cxn modelId="{9C5E0E36-0CC9-4FEF-80D0-B3BC29D61090}" type="presParOf" srcId="{91E902C4-C1CF-4ADF-AD1E-16EF7A93399D}" destId="{5D84F030-61DD-46A6-9222-C0DFB1BC9DCC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9D7A60-A224-43C6-B925-E934AC237E3A}" type="doc">
      <dgm:prSet loTypeId="urn:microsoft.com/office/officeart/2005/8/layout/process1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C97AA7EB-91F8-4F28-BE8B-39929A248162}">
      <dgm:prSet custT="1"/>
      <dgm:spPr/>
      <dgm:t>
        <a:bodyPr/>
        <a:lstStyle/>
        <a:p>
          <a:pPr rtl="0"/>
          <a:r>
            <a:rPr lang="es-EC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1980 – 1990: Ecuador exportaba a países vecinos.</a:t>
          </a:r>
          <a:endParaRPr lang="es-EC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68A902-EC17-45D3-8F39-1A66E532B730}" type="parTrans" cxnId="{07EF2936-3BD5-4A75-8302-7590F622F9A3}">
      <dgm:prSet/>
      <dgm:spPr/>
      <dgm:t>
        <a:bodyPr/>
        <a:lstStyle/>
        <a:p>
          <a:endParaRPr lang="es-ES" sz="1400"/>
        </a:p>
      </dgm:t>
    </dgm:pt>
    <dgm:pt modelId="{9B2118DA-D6C5-43F2-AA83-80022E940EF0}" type="sibTrans" cxnId="{07EF2936-3BD5-4A75-8302-7590F622F9A3}">
      <dgm:prSet/>
      <dgm:spPr/>
      <dgm:t>
        <a:bodyPr/>
        <a:lstStyle/>
        <a:p>
          <a:endParaRPr lang="es-ES" sz="1400"/>
        </a:p>
      </dgm:t>
    </dgm:pt>
    <dgm:pt modelId="{0D455855-0840-4450-A1AA-D5B4E52C4B0B}">
      <dgm:prSet custT="1"/>
      <dgm:spPr/>
      <dgm:t>
        <a:bodyPr/>
        <a:lstStyle/>
        <a:p>
          <a:r>
            <a:rPr lang="es-EC" sz="1800" baseline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Zonas templadas altas de la sierra</a:t>
          </a:r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C0E19A-56E9-440A-B00D-3536F4272A78}" type="parTrans" cxnId="{9EA52534-ACC2-4C3B-9503-F1C3A0F5B0C2}">
      <dgm:prSet/>
      <dgm:spPr/>
      <dgm:t>
        <a:bodyPr/>
        <a:lstStyle/>
        <a:p>
          <a:endParaRPr lang="es-ES" sz="1400"/>
        </a:p>
      </dgm:t>
    </dgm:pt>
    <dgm:pt modelId="{A1ED0D72-920F-4497-A39B-14C76FE14EFE}" type="sibTrans" cxnId="{9EA52534-ACC2-4C3B-9503-F1C3A0F5B0C2}">
      <dgm:prSet custT="1"/>
      <dgm:spPr/>
      <dgm:t>
        <a:bodyPr/>
        <a:lstStyle/>
        <a:p>
          <a:endParaRPr lang="es-ES" sz="2000"/>
        </a:p>
      </dgm:t>
    </dgm:pt>
    <dgm:pt modelId="{AC701DA3-CFE9-441A-A569-044289B9E8C3}" type="pres">
      <dgm:prSet presAssocID="{429D7A60-A224-43C6-B925-E934AC237E3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2D880F0-04FE-44D9-9A6C-5BD70ACB0C06}" type="pres">
      <dgm:prSet presAssocID="{0D455855-0840-4450-A1AA-D5B4E52C4B0B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46758D-CEA1-4781-9E9D-76BC0949093C}" type="pres">
      <dgm:prSet presAssocID="{A1ED0D72-920F-4497-A39B-14C76FE14EFE}" presName="sibTrans" presStyleLbl="sibTrans2D1" presStyleIdx="0" presStyleCnt="1"/>
      <dgm:spPr/>
      <dgm:t>
        <a:bodyPr/>
        <a:lstStyle/>
        <a:p>
          <a:endParaRPr lang="es-ES"/>
        </a:p>
      </dgm:t>
    </dgm:pt>
    <dgm:pt modelId="{1FD4C15F-01D0-4480-B775-5D1AB2151744}" type="pres">
      <dgm:prSet presAssocID="{A1ED0D72-920F-4497-A39B-14C76FE14EFE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473D0E2B-F28D-450C-B7AA-B98C933B1C46}" type="pres">
      <dgm:prSet presAssocID="{C97AA7EB-91F8-4F28-BE8B-39929A248162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21468D2-7A31-43C8-95F0-B3BC59A41303}" type="presOf" srcId="{429D7A60-A224-43C6-B925-E934AC237E3A}" destId="{AC701DA3-CFE9-441A-A569-044289B9E8C3}" srcOrd="0" destOrd="0" presId="urn:microsoft.com/office/officeart/2005/8/layout/process1"/>
    <dgm:cxn modelId="{B224DE8D-30E4-4B53-B0E7-FC67FAB38688}" type="presOf" srcId="{0D455855-0840-4450-A1AA-D5B4E52C4B0B}" destId="{92D880F0-04FE-44D9-9A6C-5BD70ACB0C06}" srcOrd="0" destOrd="0" presId="urn:microsoft.com/office/officeart/2005/8/layout/process1"/>
    <dgm:cxn modelId="{14205E24-FBD1-40A7-8D48-43C351CDC887}" type="presOf" srcId="{A1ED0D72-920F-4497-A39B-14C76FE14EFE}" destId="{E046758D-CEA1-4781-9E9D-76BC0949093C}" srcOrd="0" destOrd="0" presId="urn:microsoft.com/office/officeart/2005/8/layout/process1"/>
    <dgm:cxn modelId="{66B9825C-B23C-427A-9399-9AD095B58898}" type="presOf" srcId="{C97AA7EB-91F8-4F28-BE8B-39929A248162}" destId="{473D0E2B-F28D-450C-B7AA-B98C933B1C46}" srcOrd="0" destOrd="0" presId="urn:microsoft.com/office/officeart/2005/8/layout/process1"/>
    <dgm:cxn modelId="{9EA52534-ACC2-4C3B-9503-F1C3A0F5B0C2}" srcId="{429D7A60-A224-43C6-B925-E934AC237E3A}" destId="{0D455855-0840-4450-A1AA-D5B4E52C4B0B}" srcOrd="0" destOrd="0" parTransId="{BAC0E19A-56E9-440A-B00D-3536F4272A78}" sibTransId="{A1ED0D72-920F-4497-A39B-14C76FE14EFE}"/>
    <dgm:cxn modelId="{07EF2936-3BD5-4A75-8302-7590F622F9A3}" srcId="{429D7A60-A224-43C6-B925-E934AC237E3A}" destId="{C97AA7EB-91F8-4F28-BE8B-39929A248162}" srcOrd="1" destOrd="0" parTransId="{9768A902-EC17-45D3-8F39-1A66E532B730}" sibTransId="{9B2118DA-D6C5-43F2-AA83-80022E940EF0}"/>
    <dgm:cxn modelId="{BBFA347A-F599-48F2-B30F-ACDCABE1BBCA}" type="presOf" srcId="{A1ED0D72-920F-4497-A39B-14C76FE14EFE}" destId="{1FD4C15F-01D0-4480-B775-5D1AB2151744}" srcOrd="1" destOrd="0" presId="urn:microsoft.com/office/officeart/2005/8/layout/process1"/>
    <dgm:cxn modelId="{FA58C7E5-90CE-4E30-A161-BC21DEC96D3A}" type="presParOf" srcId="{AC701DA3-CFE9-441A-A569-044289B9E8C3}" destId="{92D880F0-04FE-44D9-9A6C-5BD70ACB0C06}" srcOrd="0" destOrd="0" presId="urn:microsoft.com/office/officeart/2005/8/layout/process1"/>
    <dgm:cxn modelId="{95424B7C-068F-4617-84D5-049B6850A907}" type="presParOf" srcId="{AC701DA3-CFE9-441A-A569-044289B9E8C3}" destId="{E046758D-CEA1-4781-9E9D-76BC0949093C}" srcOrd="1" destOrd="0" presId="urn:microsoft.com/office/officeart/2005/8/layout/process1"/>
    <dgm:cxn modelId="{0ED3AB14-F4D3-4C1C-BE0D-131EA86C00BC}" type="presParOf" srcId="{E046758D-CEA1-4781-9E9D-76BC0949093C}" destId="{1FD4C15F-01D0-4480-B775-5D1AB2151744}" srcOrd="0" destOrd="0" presId="urn:microsoft.com/office/officeart/2005/8/layout/process1"/>
    <dgm:cxn modelId="{5A32611A-056B-4A50-A96F-C64BFD61C413}" type="presParOf" srcId="{AC701DA3-CFE9-441A-A569-044289B9E8C3}" destId="{473D0E2B-F28D-450C-B7AA-B98C933B1C46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3A000B-02F8-4881-B122-3639E0F0D5C2}" type="doc">
      <dgm:prSet loTypeId="urn:microsoft.com/office/officeart/2005/8/layout/vProcess5" loCatId="process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B5CF4A8F-CF1B-4988-AA5C-43C722CDB3EF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China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285C8E-27EC-43AA-8960-384428B2B70C}" type="parTrans" cxnId="{A42DE345-CB80-441D-80C1-5918B6D84C74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05AE44-6DE0-4B46-A3FA-A51A370E1F26}" type="sibTrans" cxnId="{A42DE345-CB80-441D-80C1-5918B6D84C74}">
      <dgm:prSet custT="1"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F93BD9-03C1-4912-B1CA-D61CEFC6E9F2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Italia, España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A09AE4-F53C-45FC-BC7C-8F27E0D1B7A1}" type="parTrans" cxnId="{8C1FFF82-E8EA-4D43-84F7-3ED3DF66B60F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A95028-004E-4A2C-B6A9-0C94B1F609C0}" type="sibTrans" cxnId="{8C1FFF82-E8EA-4D43-84F7-3ED3DF66B60F}">
      <dgm:prSet custT="1"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F2E6D7-127F-420D-824D-80057CB80AD3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EE.UU, México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5AEE07-4212-49B8-AB68-6DC0AD66C2FC}" type="parTrans" cxnId="{ACD96CD5-BA55-43EE-87A2-57BD2A9065ED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C441D5-264C-48AB-9088-25407A6CD4E4}" type="sibTrans" cxnId="{ACD96CD5-BA55-43EE-87A2-57BD2A9065ED}">
      <dgm:prSet/>
      <dgm:spPr/>
      <dgm:t>
        <a:bodyPr/>
        <a:lstStyle/>
        <a:p>
          <a:endParaRPr lang="es-E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9C8C25-5F17-4063-94A6-47A2F44A534F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ea typeface="Calibri" panose="020F0502020204030204" pitchFamily="34" charset="0"/>
            </a:rPr>
            <a:t>Grecia, Irán, Egipto, Turquía, Francia. 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632AAA-C320-4C57-A13C-B5154411D40D}" type="parTrans" cxnId="{49F51172-8FF9-46E0-8264-434A6540F35E}">
      <dgm:prSet/>
      <dgm:spPr/>
      <dgm:t>
        <a:bodyPr/>
        <a:lstStyle/>
        <a:p>
          <a:endParaRPr lang="es-ES"/>
        </a:p>
      </dgm:t>
    </dgm:pt>
    <dgm:pt modelId="{7970C689-8D76-4D4C-8FC3-1B23A5F17618}" type="sibTrans" cxnId="{49F51172-8FF9-46E0-8264-434A6540F35E}">
      <dgm:prSet/>
      <dgm:spPr/>
      <dgm:t>
        <a:bodyPr/>
        <a:lstStyle/>
        <a:p>
          <a:endParaRPr lang="es-ES"/>
        </a:p>
      </dgm:t>
    </dgm:pt>
    <dgm:pt modelId="{EE203ACB-B875-463E-8123-51B709E3752A}" type="pres">
      <dgm:prSet presAssocID="{5E3A000B-02F8-4881-B122-3639E0F0D5C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2B310E1-5D3D-499D-BD75-C8455F0FE1F6}" type="pres">
      <dgm:prSet presAssocID="{5E3A000B-02F8-4881-B122-3639E0F0D5C2}" presName="dummyMaxCanvas" presStyleCnt="0">
        <dgm:presLayoutVars/>
      </dgm:prSet>
      <dgm:spPr/>
    </dgm:pt>
    <dgm:pt modelId="{6271700D-CBA5-4070-8860-B6D2A2827050}" type="pres">
      <dgm:prSet presAssocID="{5E3A000B-02F8-4881-B122-3639E0F0D5C2}" presName="FourNodes_1" presStyleLbl="node1" presStyleIdx="0" presStyleCnt="4" custScaleY="8180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CC34C3-4709-4CD7-8DCE-E793AF60A9F5}" type="pres">
      <dgm:prSet presAssocID="{5E3A000B-02F8-4881-B122-3639E0F0D5C2}" presName="FourNodes_2" presStyleLbl="node1" presStyleIdx="1" presStyleCnt="4" custScaleY="819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C3D1FD-1DDE-44AB-AFC6-D33658FB8381}" type="pres">
      <dgm:prSet presAssocID="{5E3A000B-02F8-4881-B122-3639E0F0D5C2}" presName="FourNodes_3" presStyleLbl="node1" presStyleIdx="2" presStyleCnt="4" custScaleY="711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FB8355-8E5D-4E87-A7E6-53F4C487384F}" type="pres">
      <dgm:prSet presAssocID="{5E3A000B-02F8-4881-B122-3639E0F0D5C2}" presName="FourNodes_4" presStyleLbl="node1" presStyleIdx="3" presStyleCnt="4" custLinFactNeighborX="0" custLinFactNeighborY="-77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92EC36-3D4F-4F84-ACDC-58FC77F9D2BC}" type="pres">
      <dgm:prSet presAssocID="{5E3A000B-02F8-4881-B122-3639E0F0D5C2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764B3E-AF2F-4481-AE7F-A6AE43B40395}" type="pres">
      <dgm:prSet presAssocID="{5E3A000B-02F8-4881-B122-3639E0F0D5C2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7CFF6E-CC1B-42EC-AA14-BE0B9657F0B2}" type="pres">
      <dgm:prSet presAssocID="{5E3A000B-02F8-4881-B122-3639E0F0D5C2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6705A3-2F99-46E1-8E08-9A3EC1034715}" type="pres">
      <dgm:prSet presAssocID="{5E3A000B-02F8-4881-B122-3639E0F0D5C2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0E6D2A-19E5-425A-B872-E7F7195757FB}" type="pres">
      <dgm:prSet presAssocID="{5E3A000B-02F8-4881-B122-3639E0F0D5C2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47E47E-9C83-45EF-B252-2D838787F500}" type="pres">
      <dgm:prSet presAssocID="{5E3A000B-02F8-4881-B122-3639E0F0D5C2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7DBBB4-C5F9-464B-9BA1-7C2E51ED12ED}" type="pres">
      <dgm:prSet presAssocID="{5E3A000B-02F8-4881-B122-3639E0F0D5C2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C1FFF82-E8EA-4D43-84F7-3ED3DF66B60F}" srcId="{5E3A000B-02F8-4881-B122-3639E0F0D5C2}" destId="{96F93BD9-03C1-4912-B1CA-D61CEFC6E9F2}" srcOrd="1" destOrd="0" parTransId="{6AA09AE4-F53C-45FC-BC7C-8F27E0D1B7A1}" sibTransId="{9BA95028-004E-4A2C-B6A9-0C94B1F609C0}"/>
    <dgm:cxn modelId="{FEBD95F3-C944-414F-AE79-FE92DFFDE4A7}" type="presOf" srcId="{9BA95028-004E-4A2C-B6A9-0C94B1F609C0}" destId="{07764B3E-AF2F-4481-AE7F-A6AE43B40395}" srcOrd="0" destOrd="0" presId="urn:microsoft.com/office/officeart/2005/8/layout/vProcess5"/>
    <dgm:cxn modelId="{49F51172-8FF9-46E0-8264-434A6540F35E}" srcId="{5E3A000B-02F8-4881-B122-3639E0F0D5C2}" destId="{4D9C8C25-5F17-4063-94A6-47A2F44A534F}" srcOrd="3" destOrd="0" parTransId="{08632AAA-C320-4C57-A13C-B5154411D40D}" sibTransId="{7970C689-8D76-4D4C-8FC3-1B23A5F17618}"/>
    <dgm:cxn modelId="{0B6275EB-B1EC-442E-86A3-CB1F0E47A7E5}" type="presOf" srcId="{5E3A000B-02F8-4881-B122-3639E0F0D5C2}" destId="{EE203ACB-B875-463E-8123-51B709E3752A}" srcOrd="0" destOrd="0" presId="urn:microsoft.com/office/officeart/2005/8/layout/vProcess5"/>
    <dgm:cxn modelId="{ACD96CD5-BA55-43EE-87A2-57BD2A9065ED}" srcId="{5E3A000B-02F8-4881-B122-3639E0F0D5C2}" destId="{0AF2E6D7-127F-420D-824D-80057CB80AD3}" srcOrd="2" destOrd="0" parTransId="{DF5AEE07-4212-49B8-AB68-6DC0AD66C2FC}" sibTransId="{2BC441D5-264C-48AB-9088-25407A6CD4E4}"/>
    <dgm:cxn modelId="{C3D6913C-FAED-4178-89B6-801E6CF50291}" type="presOf" srcId="{96F93BD9-03C1-4912-B1CA-D61CEFC6E9F2}" destId="{5D0E6D2A-19E5-425A-B872-E7F7195757FB}" srcOrd="1" destOrd="0" presId="urn:microsoft.com/office/officeart/2005/8/layout/vProcess5"/>
    <dgm:cxn modelId="{8D9BCB76-2F34-459E-85F4-2D3FEF456EEC}" type="presOf" srcId="{B5CF4A8F-CF1B-4988-AA5C-43C722CDB3EF}" destId="{8D6705A3-2F99-46E1-8E08-9A3EC1034715}" srcOrd="1" destOrd="0" presId="urn:microsoft.com/office/officeart/2005/8/layout/vProcess5"/>
    <dgm:cxn modelId="{D783EFBF-F2C4-4423-808B-BE2CBF076ACD}" type="presOf" srcId="{4D9C8C25-5F17-4063-94A6-47A2F44A534F}" destId="{267DBBB4-C5F9-464B-9BA1-7C2E51ED12ED}" srcOrd="1" destOrd="0" presId="urn:microsoft.com/office/officeart/2005/8/layout/vProcess5"/>
    <dgm:cxn modelId="{EE1C74C6-2C62-484E-8A36-15B83CE94A08}" type="presOf" srcId="{96F93BD9-03C1-4912-B1CA-D61CEFC6E9F2}" destId="{AECC34C3-4709-4CD7-8DCE-E793AF60A9F5}" srcOrd="0" destOrd="0" presId="urn:microsoft.com/office/officeart/2005/8/layout/vProcess5"/>
    <dgm:cxn modelId="{9BEC8DD6-20C2-439A-8231-D7F91FFB71A5}" type="presOf" srcId="{0AF2E6D7-127F-420D-824D-80057CB80AD3}" destId="{9247E47E-9C83-45EF-B252-2D838787F500}" srcOrd="1" destOrd="0" presId="urn:microsoft.com/office/officeart/2005/8/layout/vProcess5"/>
    <dgm:cxn modelId="{B49962E9-2B16-49D4-95C4-CAACBEE8F5E0}" type="presOf" srcId="{B5CF4A8F-CF1B-4988-AA5C-43C722CDB3EF}" destId="{6271700D-CBA5-4070-8860-B6D2A2827050}" srcOrd="0" destOrd="0" presId="urn:microsoft.com/office/officeart/2005/8/layout/vProcess5"/>
    <dgm:cxn modelId="{DFFDEAEA-BC10-45C7-81FD-3B438BAAD679}" type="presOf" srcId="{4D9C8C25-5F17-4063-94A6-47A2F44A534F}" destId="{59FB8355-8E5D-4E87-A7E6-53F4C487384F}" srcOrd="0" destOrd="0" presId="urn:microsoft.com/office/officeart/2005/8/layout/vProcess5"/>
    <dgm:cxn modelId="{268E47D0-177A-4FC2-AAD3-553F4B8F5440}" type="presOf" srcId="{2BC441D5-264C-48AB-9088-25407A6CD4E4}" destId="{9A7CFF6E-CC1B-42EC-AA14-BE0B9657F0B2}" srcOrd="0" destOrd="0" presId="urn:microsoft.com/office/officeart/2005/8/layout/vProcess5"/>
    <dgm:cxn modelId="{A42DE345-CB80-441D-80C1-5918B6D84C74}" srcId="{5E3A000B-02F8-4881-B122-3639E0F0D5C2}" destId="{B5CF4A8F-CF1B-4988-AA5C-43C722CDB3EF}" srcOrd="0" destOrd="0" parTransId="{04285C8E-27EC-43AA-8960-384428B2B70C}" sibTransId="{6D05AE44-6DE0-4B46-A3FA-A51A370E1F26}"/>
    <dgm:cxn modelId="{DFFE6943-4D7C-4AF1-8AA4-38399844642E}" type="presOf" srcId="{0AF2E6D7-127F-420D-824D-80057CB80AD3}" destId="{46C3D1FD-1DDE-44AB-AFC6-D33658FB8381}" srcOrd="0" destOrd="0" presId="urn:microsoft.com/office/officeart/2005/8/layout/vProcess5"/>
    <dgm:cxn modelId="{45E5D8EE-41C0-42ED-BE45-D9FAC86A4840}" type="presOf" srcId="{6D05AE44-6DE0-4B46-A3FA-A51A370E1F26}" destId="{3C92EC36-3D4F-4F84-ACDC-58FC77F9D2BC}" srcOrd="0" destOrd="0" presId="urn:microsoft.com/office/officeart/2005/8/layout/vProcess5"/>
    <dgm:cxn modelId="{AAB93EBE-DD11-4F9C-8E03-9A0781846968}" type="presParOf" srcId="{EE203ACB-B875-463E-8123-51B709E3752A}" destId="{E2B310E1-5D3D-499D-BD75-C8455F0FE1F6}" srcOrd="0" destOrd="0" presId="urn:microsoft.com/office/officeart/2005/8/layout/vProcess5"/>
    <dgm:cxn modelId="{68A56E7C-AC13-4C9E-89B4-E5AC52AF5E23}" type="presParOf" srcId="{EE203ACB-B875-463E-8123-51B709E3752A}" destId="{6271700D-CBA5-4070-8860-B6D2A2827050}" srcOrd="1" destOrd="0" presId="urn:microsoft.com/office/officeart/2005/8/layout/vProcess5"/>
    <dgm:cxn modelId="{544B384C-E5C6-463D-89AF-1E2600507810}" type="presParOf" srcId="{EE203ACB-B875-463E-8123-51B709E3752A}" destId="{AECC34C3-4709-4CD7-8DCE-E793AF60A9F5}" srcOrd="2" destOrd="0" presId="urn:microsoft.com/office/officeart/2005/8/layout/vProcess5"/>
    <dgm:cxn modelId="{A8BEDF4C-E86F-42C1-983C-F0C0F0EFA127}" type="presParOf" srcId="{EE203ACB-B875-463E-8123-51B709E3752A}" destId="{46C3D1FD-1DDE-44AB-AFC6-D33658FB8381}" srcOrd="3" destOrd="0" presId="urn:microsoft.com/office/officeart/2005/8/layout/vProcess5"/>
    <dgm:cxn modelId="{DA66215C-C027-4B77-B804-CF26D1E24A40}" type="presParOf" srcId="{EE203ACB-B875-463E-8123-51B709E3752A}" destId="{59FB8355-8E5D-4E87-A7E6-53F4C487384F}" srcOrd="4" destOrd="0" presId="urn:microsoft.com/office/officeart/2005/8/layout/vProcess5"/>
    <dgm:cxn modelId="{0248E5BE-9C02-4ED7-9652-08D668558C52}" type="presParOf" srcId="{EE203ACB-B875-463E-8123-51B709E3752A}" destId="{3C92EC36-3D4F-4F84-ACDC-58FC77F9D2BC}" srcOrd="5" destOrd="0" presId="urn:microsoft.com/office/officeart/2005/8/layout/vProcess5"/>
    <dgm:cxn modelId="{19833D41-F03C-4E89-AD83-A5701086144F}" type="presParOf" srcId="{EE203ACB-B875-463E-8123-51B709E3752A}" destId="{07764B3E-AF2F-4481-AE7F-A6AE43B40395}" srcOrd="6" destOrd="0" presId="urn:microsoft.com/office/officeart/2005/8/layout/vProcess5"/>
    <dgm:cxn modelId="{98253579-19C6-4ECB-867F-442D68CC18A8}" type="presParOf" srcId="{EE203ACB-B875-463E-8123-51B709E3752A}" destId="{9A7CFF6E-CC1B-42EC-AA14-BE0B9657F0B2}" srcOrd="7" destOrd="0" presId="urn:microsoft.com/office/officeart/2005/8/layout/vProcess5"/>
    <dgm:cxn modelId="{BF8D677B-C403-4807-BCBD-3B0EF442B9A3}" type="presParOf" srcId="{EE203ACB-B875-463E-8123-51B709E3752A}" destId="{8D6705A3-2F99-46E1-8E08-9A3EC1034715}" srcOrd="8" destOrd="0" presId="urn:microsoft.com/office/officeart/2005/8/layout/vProcess5"/>
    <dgm:cxn modelId="{BC89DF98-1F9C-4F09-AB3B-3F27F8C34591}" type="presParOf" srcId="{EE203ACB-B875-463E-8123-51B709E3752A}" destId="{5D0E6D2A-19E5-425A-B872-E7F7195757FB}" srcOrd="9" destOrd="0" presId="urn:microsoft.com/office/officeart/2005/8/layout/vProcess5"/>
    <dgm:cxn modelId="{4F67913E-0B6B-4C1B-A4F3-E719615F6E6D}" type="presParOf" srcId="{EE203ACB-B875-463E-8123-51B709E3752A}" destId="{9247E47E-9C83-45EF-B252-2D838787F500}" srcOrd="10" destOrd="0" presId="urn:microsoft.com/office/officeart/2005/8/layout/vProcess5"/>
    <dgm:cxn modelId="{8C7D13D3-9670-454F-8DD0-2C70B9AB7461}" type="presParOf" srcId="{EE203ACB-B875-463E-8123-51B709E3752A}" destId="{267DBBB4-C5F9-464B-9BA1-7C2E51ED12ED}" srcOrd="11" destOrd="0" presId="urn:microsoft.com/office/officeart/2005/8/layout/vProcess5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B3315C4-047D-4C0A-A769-4E674060F4AF}" type="doc">
      <dgm:prSet loTypeId="urn:microsoft.com/office/officeart/2008/layout/VerticalCircle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6E1863E-C1DE-4EED-B167-D03D663438BC}">
      <dgm:prSet custT="1"/>
      <dgm:spPr/>
      <dgm:t>
        <a:bodyPr/>
        <a:lstStyle/>
        <a:p>
          <a:pPr rtl="0"/>
          <a:r>
            <a:rPr lang="es-ES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Elaborar productos</a:t>
          </a:r>
          <a:endParaRPr lang="es-ES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1FB1FD-D821-431A-8419-50F3CD723E3C}" type="sibTrans" cxnId="{80C0ED83-D7A8-456C-BF67-C34430F29CB6}">
      <dgm:prSet/>
      <dgm:spPr/>
      <dgm:t>
        <a:bodyPr/>
        <a:lstStyle/>
        <a:p>
          <a:endParaRPr lang="es-ES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88CE2-07A5-48CA-86F8-55F6B4E3E34C}" type="parTrans" cxnId="{80C0ED83-D7A8-456C-BF67-C34430F29CB6}">
      <dgm:prSet/>
      <dgm:spPr/>
      <dgm:t>
        <a:bodyPr/>
        <a:lstStyle/>
        <a:p>
          <a:endParaRPr lang="es-ES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0E7D75-CB5F-4A86-83E9-1A3EC8A34D02}">
      <dgm:prSet custT="1"/>
      <dgm:spPr/>
      <dgm:t>
        <a:bodyPr/>
        <a:lstStyle/>
        <a:p>
          <a:pPr rtl="0"/>
          <a:r>
            <a:rPr lang="es-ES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Productos industrializados, y a granel en fresco. </a:t>
          </a:r>
          <a:endParaRPr lang="es-ES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2ECFE0-8DAD-4512-862E-9183C9A1E895}" type="sibTrans" cxnId="{BCC8E73C-5B70-422E-ABBC-F322ECCC24A9}">
      <dgm:prSet/>
      <dgm:spPr/>
      <dgm:t>
        <a:bodyPr/>
        <a:lstStyle/>
        <a:p>
          <a:endParaRPr lang="es-ES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5D7FBA-FBD8-4CD9-B8B8-66834463C548}" type="parTrans" cxnId="{BCC8E73C-5B70-422E-ABBC-F322ECCC24A9}">
      <dgm:prSet/>
      <dgm:spPr/>
      <dgm:t>
        <a:bodyPr/>
        <a:lstStyle/>
        <a:p>
          <a:endParaRPr lang="es-ES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086D9D-B06C-4FBB-A034-C9111284B37B}" type="pres">
      <dgm:prSet presAssocID="{DB3315C4-047D-4C0A-A769-4E674060F4AF}" presName="Name0" presStyleCnt="0">
        <dgm:presLayoutVars>
          <dgm:dir/>
        </dgm:presLayoutVars>
      </dgm:prSet>
      <dgm:spPr/>
      <dgm:t>
        <a:bodyPr/>
        <a:lstStyle/>
        <a:p>
          <a:endParaRPr lang="es-ES"/>
        </a:p>
      </dgm:t>
    </dgm:pt>
    <dgm:pt modelId="{293DDAB4-A177-472D-BABD-A05A431C4C79}" type="pres">
      <dgm:prSet presAssocID="{16E1863E-C1DE-4EED-B167-D03D663438BC}" presName="noChildren" presStyleCnt="0"/>
      <dgm:spPr/>
      <dgm:t>
        <a:bodyPr/>
        <a:lstStyle/>
        <a:p>
          <a:endParaRPr lang="es-ES"/>
        </a:p>
      </dgm:t>
    </dgm:pt>
    <dgm:pt modelId="{968820AF-E055-451F-AC7F-6FAEF436C273}" type="pres">
      <dgm:prSet presAssocID="{16E1863E-C1DE-4EED-B167-D03D663438BC}" presName="gap" presStyleCnt="0"/>
      <dgm:spPr/>
      <dgm:t>
        <a:bodyPr/>
        <a:lstStyle/>
        <a:p>
          <a:endParaRPr lang="es-ES"/>
        </a:p>
      </dgm:t>
    </dgm:pt>
    <dgm:pt modelId="{8ED6AD43-80DA-4E15-8C36-5FED815AF015}" type="pres">
      <dgm:prSet presAssocID="{16E1863E-C1DE-4EED-B167-D03D663438BC}" presName="medCircle2" presStyleLbl="vennNode1" presStyleIdx="0" presStyleCnt="2"/>
      <dgm:spPr/>
      <dgm:t>
        <a:bodyPr/>
        <a:lstStyle/>
        <a:p>
          <a:endParaRPr lang="es-ES"/>
        </a:p>
      </dgm:t>
    </dgm:pt>
    <dgm:pt modelId="{56044A90-67FC-4E81-A1C6-E3F0658C591C}" type="pres">
      <dgm:prSet presAssocID="{16E1863E-C1DE-4EED-B167-D03D663438BC}" presName="txLvlOnly1" presStyleLbl="revTx" presStyleIdx="0" presStyleCnt="2"/>
      <dgm:spPr/>
      <dgm:t>
        <a:bodyPr/>
        <a:lstStyle/>
        <a:p>
          <a:endParaRPr lang="es-ES"/>
        </a:p>
      </dgm:t>
    </dgm:pt>
    <dgm:pt modelId="{F386D7C4-A5BB-47C2-BD57-CF6F95066B30}" type="pres">
      <dgm:prSet presAssocID="{7C0E7D75-CB5F-4A86-83E9-1A3EC8A34D02}" presName="noChildren" presStyleCnt="0"/>
      <dgm:spPr/>
      <dgm:t>
        <a:bodyPr/>
        <a:lstStyle/>
        <a:p>
          <a:endParaRPr lang="es-ES"/>
        </a:p>
      </dgm:t>
    </dgm:pt>
    <dgm:pt modelId="{BA2D30A1-6577-45CE-BDA0-FBBE0F73DB56}" type="pres">
      <dgm:prSet presAssocID="{7C0E7D75-CB5F-4A86-83E9-1A3EC8A34D02}" presName="gap" presStyleCnt="0"/>
      <dgm:spPr/>
      <dgm:t>
        <a:bodyPr/>
        <a:lstStyle/>
        <a:p>
          <a:endParaRPr lang="es-ES"/>
        </a:p>
      </dgm:t>
    </dgm:pt>
    <dgm:pt modelId="{FD186E3F-B891-4222-BFAC-741A0B44FB43}" type="pres">
      <dgm:prSet presAssocID="{7C0E7D75-CB5F-4A86-83E9-1A3EC8A34D02}" presName="medCircle2" presStyleLbl="vennNode1" presStyleIdx="1" presStyleCnt="2"/>
      <dgm:spPr/>
      <dgm:t>
        <a:bodyPr/>
        <a:lstStyle/>
        <a:p>
          <a:endParaRPr lang="es-ES"/>
        </a:p>
      </dgm:t>
    </dgm:pt>
    <dgm:pt modelId="{C705233A-64FE-47AF-BD26-401ECA39141A}" type="pres">
      <dgm:prSet presAssocID="{7C0E7D75-CB5F-4A86-83E9-1A3EC8A34D02}" presName="txLvlOnly1" presStyleLbl="revTx" presStyleIdx="1" presStyleCnt="2"/>
      <dgm:spPr/>
      <dgm:t>
        <a:bodyPr/>
        <a:lstStyle/>
        <a:p>
          <a:endParaRPr lang="es-ES"/>
        </a:p>
      </dgm:t>
    </dgm:pt>
  </dgm:ptLst>
  <dgm:cxnLst>
    <dgm:cxn modelId="{7DE8EE3C-8AA6-422F-A006-75E7A3F49AA5}" type="presOf" srcId="{DB3315C4-047D-4C0A-A769-4E674060F4AF}" destId="{58086D9D-B06C-4FBB-A034-C9111284B37B}" srcOrd="0" destOrd="0" presId="urn:microsoft.com/office/officeart/2008/layout/VerticalCircleList"/>
    <dgm:cxn modelId="{BCC8E73C-5B70-422E-ABBC-F322ECCC24A9}" srcId="{DB3315C4-047D-4C0A-A769-4E674060F4AF}" destId="{7C0E7D75-CB5F-4A86-83E9-1A3EC8A34D02}" srcOrd="1" destOrd="0" parTransId="{A45D7FBA-FBD8-4CD9-B8B8-66834463C548}" sibTransId="{8B2ECFE0-8DAD-4512-862E-9183C9A1E895}"/>
    <dgm:cxn modelId="{80C0ED83-D7A8-456C-BF67-C34430F29CB6}" srcId="{DB3315C4-047D-4C0A-A769-4E674060F4AF}" destId="{16E1863E-C1DE-4EED-B167-D03D663438BC}" srcOrd="0" destOrd="0" parTransId="{F9788CE2-07A5-48CA-86F8-55F6B4E3E34C}" sibTransId="{791FB1FD-D821-431A-8419-50F3CD723E3C}"/>
    <dgm:cxn modelId="{DFA1865B-8D8C-4A13-A657-9952BEB3911C}" type="presOf" srcId="{16E1863E-C1DE-4EED-B167-D03D663438BC}" destId="{56044A90-67FC-4E81-A1C6-E3F0658C591C}" srcOrd="0" destOrd="0" presId="urn:microsoft.com/office/officeart/2008/layout/VerticalCircleList"/>
    <dgm:cxn modelId="{58754781-66BB-4B2A-BE3A-727F59F30062}" type="presOf" srcId="{7C0E7D75-CB5F-4A86-83E9-1A3EC8A34D02}" destId="{C705233A-64FE-47AF-BD26-401ECA39141A}" srcOrd="0" destOrd="0" presId="urn:microsoft.com/office/officeart/2008/layout/VerticalCircleList"/>
    <dgm:cxn modelId="{FD51BD85-D2C8-4FA6-BE24-F7FD39F7A9C6}" type="presParOf" srcId="{58086D9D-B06C-4FBB-A034-C9111284B37B}" destId="{293DDAB4-A177-472D-BABD-A05A431C4C79}" srcOrd="0" destOrd="0" presId="urn:microsoft.com/office/officeart/2008/layout/VerticalCircleList"/>
    <dgm:cxn modelId="{A8FC8DDF-EAEB-44C9-AC5C-7A39F8502783}" type="presParOf" srcId="{293DDAB4-A177-472D-BABD-A05A431C4C79}" destId="{968820AF-E055-451F-AC7F-6FAEF436C273}" srcOrd="0" destOrd="0" presId="urn:microsoft.com/office/officeart/2008/layout/VerticalCircleList"/>
    <dgm:cxn modelId="{0312EB56-F65B-4AD6-ADC7-E295A6B49082}" type="presParOf" srcId="{293DDAB4-A177-472D-BABD-A05A431C4C79}" destId="{8ED6AD43-80DA-4E15-8C36-5FED815AF015}" srcOrd="1" destOrd="0" presId="urn:microsoft.com/office/officeart/2008/layout/VerticalCircleList"/>
    <dgm:cxn modelId="{0A7768D4-AEB0-4C8D-AEBC-EABDA3B337B5}" type="presParOf" srcId="{293DDAB4-A177-472D-BABD-A05A431C4C79}" destId="{56044A90-67FC-4E81-A1C6-E3F0658C591C}" srcOrd="2" destOrd="0" presId="urn:microsoft.com/office/officeart/2008/layout/VerticalCircleList"/>
    <dgm:cxn modelId="{15A5150B-2EDD-460D-84E8-3C0BDCA3EAC7}" type="presParOf" srcId="{58086D9D-B06C-4FBB-A034-C9111284B37B}" destId="{F386D7C4-A5BB-47C2-BD57-CF6F95066B30}" srcOrd="1" destOrd="0" presId="urn:microsoft.com/office/officeart/2008/layout/VerticalCircleList"/>
    <dgm:cxn modelId="{9C0281B5-F7AF-49F4-9272-D6419188FA7D}" type="presParOf" srcId="{F386D7C4-A5BB-47C2-BD57-CF6F95066B30}" destId="{BA2D30A1-6577-45CE-BDA0-FBBE0F73DB56}" srcOrd="0" destOrd="0" presId="urn:microsoft.com/office/officeart/2008/layout/VerticalCircleList"/>
    <dgm:cxn modelId="{64053642-5DE1-4C0F-B0BE-C4AB161D7B61}" type="presParOf" srcId="{F386D7C4-A5BB-47C2-BD57-CF6F95066B30}" destId="{FD186E3F-B891-4222-BFAC-741A0B44FB43}" srcOrd="1" destOrd="0" presId="urn:microsoft.com/office/officeart/2008/layout/VerticalCircleList"/>
    <dgm:cxn modelId="{4C0111C7-5563-47F0-9602-58611876195F}" type="presParOf" srcId="{F386D7C4-A5BB-47C2-BD57-CF6F95066B30}" destId="{C705233A-64FE-47AF-BD26-401ECA39141A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C8B196-E65C-455B-A5F6-BAEC4D4D8F44}" type="doc">
      <dgm:prSet loTypeId="urn:microsoft.com/office/officeart/2005/8/layout/radial4" loCatId="relationship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263D3012-6277-4326-975E-B0511E6FCEC8}">
      <dgm:prSet phldrT="[Texto]" custT="1"/>
      <dgm:spPr/>
      <dgm:t>
        <a:bodyPr/>
        <a:lstStyle/>
        <a:p>
          <a:r>
            <a:rPr 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Cultivo durazno</a:t>
          </a:r>
          <a:endParaRPr lang="es-E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D6EFB6-EB3E-4E95-8569-21FC47734B2A}" type="parTrans" cxnId="{87BC4D13-B1A1-43E8-94CA-6F38D8365D58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B74B51-6625-4C40-A643-DD1095C2CFFB}" type="sibTrans" cxnId="{87BC4D13-B1A1-43E8-94CA-6F38D8365D58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AA7800-FCF5-4155-B6F7-617A1D24E2B4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Sostener la economía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1C535D-EFC9-4D93-8186-56CE9DCE94B6}" type="parTrans" cxnId="{5D200D39-879E-4242-831F-BA39653A1F1E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1C106-6B22-48CF-B664-42DC3218E63A}" type="sibTrans" cxnId="{5D200D39-879E-4242-831F-BA39653A1F1E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F477A3-D62B-4D0C-9985-E995549461AA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Incrementa fuentes de trabajo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A069A2-8BAD-457D-897E-1D61DBB8C5C7}" type="parTrans" cxnId="{8AAA8165-7E71-4A1F-99A9-6D561FC74023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34AA58-37AC-47B0-A46F-25B7DC3FA4F8}" type="sibTrans" cxnId="{8AAA8165-7E71-4A1F-99A9-6D561FC74023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4244D8-DD6A-4563-AEEF-A87B8CF121FA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Potencia el sector agrícola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9F9061-3D88-4B06-B8C8-FC32484D539E}" type="parTrans" cxnId="{6A590025-C4D6-418E-B9BE-EE12D4DCFC1E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159EC6-B041-4220-B847-1C304C0D256B}" type="sibTrans" cxnId="{6A590025-C4D6-418E-B9BE-EE12D4DCFC1E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BB5E77-5E9E-4212-BDF4-123522C68814}" type="pres">
      <dgm:prSet presAssocID="{2CC8B196-E65C-455B-A5F6-BAEC4D4D8F4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2C7213E-80F8-494B-9797-0165B76CAF45}" type="pres">
      <dgm:prSet presAssocID="{263D3012-6277-4326-975E-B0511E6FCEC8}" presName="centerShape" presStyleLbl="node0" presStyleIdx="0" presStyleCnt="1"/>
      <dgm:spPr/>
      <dgm:t>
        <a:bodyPr/>
        <a:lstStyle/>
        <a:p>
          <a:endParaRPr lang="es-ES"/>
        </a:p>
      </dgm:t>
    </dgm:pt>
    <dgm:pt modelId="{2BE38FE3-111C-4842-908E-65F1046C39F7}" type="pres">
      <dgm:prSet presAssocID="{A71C535D-EFC9-4D93-8186-56CE9DCE94B6}" presName="parTrans" presStyleLbl="bgSibTrans2D1" presStyleIdx="0" presStyleCnt="3"/>
      <dgm:spPr/>
      <dgm:t>
        <a:bodyPr/>
        <a:lstStyle/>
        <a:p>
          <a:endParaRPr lang="es-ES"/>
        </a:p>
      </dgm:t>
    </dgm:pt>
    <dgm:pt modelId="{5951C0D6-2F53-4C48-86C5-581179FD5A3D}" type="pres">
      <dgm:prSet presAssocID="{90AA7800-FCF5-4155-B6F7-617A1D24E2B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3C703E-4FD2-49DD-A646-18CEA75B24CD}" type="pres">
      <dgm:prSet presAssocID="{34A069A2-8BAD-457D-897E-1D61DBB8C5C7}" presName="parTrans" presStyleLbl="bgSibTrans2D1" presStyleIdx="1" presStyleCnt="3"/>
      <dgm:spPr/>
      <dgm:t>
        <a:bodyPr/>
        <a:lstStyle/>
        <a:p>
          <a:endParaRPr lang="es-ES"/>
        </a:p>
      </dgm:t>
    </dgm:pt>
    <dgm:pt modelId="{B92623C2-98D2-4457-9C47-D85E9C0D35A2}" type="pres">
      <dgm:prSet presAssocID="{BDF477A3-D62B-4D0C-9985-E995549461A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01208C-CE1F-4AEC-ADA1-330E8F951404}" type="pres">
      <dgm:prSet presAssocID="{FE9F9061-3D88-4B06-B8C8-FC32484D539E}" presName="parTrans" presStyleLbl="bgSibTrans2D1" presStyleIdx="2" presStyleCnt="3"/>
      <dgm:spPr/>
      <dgm:t>
        <a:bodyPr/>
        <a:lstStyle/>
        <a:p>
          <a:endParaRPr lang="es-ES"/>
        </a:p>
      </dgm:t>
    </dgm:pt>
    <dgm:pt modelId="{C9C3FBD5-626F-48D9-BA3F-B568F291E349}" type="pres">
      <dgm:prSet presAssocID="{9C4244D8-DD6A-4563-AEEF-A87B8CF121F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ED42FC1-FEFD-447E-BBE8-8884DCF2B317}" type="presOf" srcId="{90AA7800-FCF5-4155-B6F7-617A1D24E2B4}" destId="{5951C0D6-2F53-4C48-86C5-581179FD5A3D}" srcOrd="0" destOrd="0" presId="urn:microsoft.com/office/officeart/2005/8/layout/radial4"/>
    <dgm:cxn modelId="{6A590025-C4D6-418E-B9BE-EE12D4DCFC1E}" srcId="{263D3012-6277-4326-975E-B0511E6FCEC8}" destId="{9C4244D8-DD6A-4563-AEEF-A87B8CF121FA}" srcOrd="2" destOrd="0" parTransId="{FE9F9061-3D88-4B06-B8C8-FC32484D539E}" sibTransId="{DA159EC6-B041-4220-B847-1C304C0D256B}"/>
    <dgm:cxn modelId="{58F877D7-051C-4EC7-8FC3-2AABCE8C55BD}" type="presOf" srcId="{9C4244D8-DD6A-4563-AEEF-A87B8CF121FA}" destId="{C9C3FBD5-626F-48D9-BA3F-B568F291E349}" srcOrd="0" destOrd="0" presId="urn:microsoft.com/office/officeart/2005/8/layout/radial4"/>
    <dgm:cxn modelId="{5D200D39-879E-4242-831F-BA39653A1F1E}" srcId="{263D3012-6277-4326-975E-B0511E6FCEC8}" destId="{90AA7800-FCF5-4155-B6F7-617A1D24E2B4}" srcOrd="0" destOrd="0" parTransId="{A71C535D-EFC9-4D93-8186-56CE9DCE94B6}" sibTransId="{13F1C106-6B22-48CF-B664-42DC3218E63A}"/>
    <dgm:cxn modelId="{FBB6F6AA-6443-4CC2-896B-414A8A317966}" type="presOf" srcId="{FE9F9061-3D88-4B06-B8C8-FC32484D539E}" destId="{C501208C-CE1F-4AEC-ADA1-330E8F951404}" srcOrd="0" destOrd="0" presId="urn:microsoft.com/office/officeart/2005/8/layout/radial4"/>
    <dgm:cxn modelId="{C41AA7DE-559C-4719-9904-D35D6349F532}" type="presOf" srcId="{263D3012-6277-4326-975E-B0511E6FCEC8}" destId="{A2C7213E-80F8-494B-9797-0165B76CAF45}" srcOrd="0" destOrd="0" presId="urn:microsoft.com/office/officeart/2005/8/layout/radial4"/>
    <dgm:cxn modelId="{8DA29E1A-5429-483B-B3DA-0E7F322549D6}" type="presOf" srcId="{34A069A2-8BAD-457D-897E-1D61DBB8C5C7}" destId="{FC3C703E-4FD2-49DD-A646-18CEA75B24CD}" srcOrd="0" destOrd="0" presId="urn:microsoft.com/office/officeart/2005/8/layout/radial4"/>
    <dgm:cxn modelId="{87BC4D13-B1A1-43E8-94CA-6F38D8365D58}" srcId="{2CC8B196-E65C-455B-A5F6-BAEC4D4D8F44}" destId="{263D3012-6277-4326-975E-B0511E6FCEC8}" srcOrd="0" destOrd="0" parTransId="{4CD6EFB6-EB3E-4E95-8569-21FC47734B2A}" sibTransId="{67B74B51-6625-4C40-A643-DD1095C2CFFB}"/>
    <dgm:cxn modelId="{29A7B3D4-131B-45AA-A088-C5D20A5CE1D6}" type="presOf" srcId="{BDF477A3-D62B-4D0C-9985-E995549461AA}" destId="{B92623C2-98D2-4457-9C47-D85E9C0D35A2}" srcOrd="0" destOrd="0" presId="urn:microsoft.com/office/officeart/2005/8/layout/radial4"/>
    <dgm:cxn modelId="{DFA3B821-9E0E-4E52-A948-8DF210ECD0BE}" type="presOf" srcId="{A71C535D-EFC9-4D93-8186-56CE9DCE94B6}" destId="{2BE38FE3-111C-4842-908E-65F1046C39F7}" srcOrd="0" destOrd="0" presId="urn:microsoft.com/office/officeart/2005/8/layout/radial4"/>
    <dgm:cxn modelId="{F328253E-A3A8-4D5D-9045-767600051428}" type="presOf" srcId="{2CC8B196-E65C-455B-A5F6-BAEC4D4D8F44}" destId="{14BB5E77-5E9E-4212-BDF4-123522C68814}" srcOrd="0" destOrd="0" presId="urn:microsoft.com/office/officeart/2005/8/layout/radial4"/>
    <dgm:cxn modelId="{8AAA8165-7E71-4A1F-99A9-6D561FC74023}" srcId="{263D3012-6277-4326-975E-B0511E6FCEC8}" destId="{BDF477A3-D62B-4D0C-9985-E995549461AA}" srcOrd="1" destOrd="0" parTransId="{34A069A2-8BAD-457D-897E-1D61DBB8C5C7}" sibTransId="{2034AA58-37AC-47B0-A46F-25B7DC3FA4F8}"/>
    <dgm:cxn modelId="{135DDA05-0318-4753-886B-442EB6249DA2}" type="presParOf" srcId="{14BB5E77-5E9E-4212-BDF4-123522C68814}" destId="{A2C7213E-80F8-494B-9797-0165B76CAF45}" srcOrd="0" destOrd="0" presId="urn:microsoft.com/office/officeart/2005/8/layout/radial4"/>
    <dgm:cxn modelId="{F2082A69-11E4-427C-ABED-440EEB534557}" type="presParOf" srcId="{14BB5E77-5E9E-4212-BDF4-123522C68814}" destId="{2BE38FE3-111C-4842-908E-65F1046C39F7}" srcOrd="1" destOrd="0" presId="urn:microsoft.com/office/officeart/2005/8/layout/radial4"/>
    <dgm:cxn modelId="{C2E44376-D17F-4913-8A40-5B4B2832B4D4}" type="presParOf" srcId="{14BB5E77-5E9E-4212-BDF4-123522C68814}" destId="{5951C0D6-2F53-4C48-86C5-581179FD5A3D}" srcOrd="2" destOrd="0" presId="urn:microsoft.com/office/officeart/2005/8/layout/radial4"/>
    <dgm:cxn modelId="{BF9B2F77-2E9F-4AC8-B124-3F72F8D0684D}" type="presParOf" srcId="{14BB5E77-5E9E-4212-BDF4-123522C68814}" destId="{FC3C703E-4FD2-49DD-A646-18CEA75B24CD}" srcOrd="3" destOrd="0" presId="urn:microsoft.com/office/officeart/2005/8/layout/radial4"/>
    <dgm:cxn modelId="{551F6AB7-7347-4E43-9261-20928E272D3E}" type="presParOf" srcId="{14BB5E77-5E9E-4212-BDF4-123522C68814}" destId="{B92623C2-98D2-4457-9C47-D85E9C0D35A2}" srcOrd="4" destOrd="0" presId="urn:microsoft.com/office/officeart/2005/8/layout/radial4"/>
    <dgm:cxn modelId="{5E6636E2-8788-477E-9B0A-3F8E6E131CC0}" type="presParOf" srcId="{14BB5E77-5E9E-4212-BDF4-123522C68814}" destId="{C501208C-CE1F-4AEC-ADA1-330E8F951404}" srcOrd="5" destOrd="0" presId="urn:microsoft.com/office/officeart/2005/8/layout/radial4"/>
    <dgm:cxn modelId="{BEC07A91-193E-42AC-AE72-9EA08F021B26}" type="presParOf" srcId="{14BB5E77-5E9E-4212-BDF4-123522C68814}" destId="{C9C3FBD5-626F-48D9-BA3F-B568F291E34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2ABA64D-33F1-4378-ABBE-8E6B3CFDA495}" type="doc">
      <dgm:prSet loTypeId="urn:microsoft.com/office/officeart/2008/layout/CircularPictureCallout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9BA1CB0-8F6B-47AD-9E3D-871BE5D06AB4}">
      <dgm:prSet/>
      <dgm:spPr/>
      <dgm:t>
        <a:bodyPr/>
        <a:lstStyle/>
        <a:p>
          <a:pPr rtl="0"/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Enfermedades fúngicas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CC9320-B8E6-4F75-9F53-11D9DB0C9591}" type="parTrans" cxnId="{CF532CB1-B32E-4274-B24B-DFCDA081ABC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EB5C16-10E2-42BC-B6EA-3521F9B47E46}" type="sibTrans" cxnId="{CF532CB1-B32E-4274-B24B-DFCDA081ABC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767A42-DD90-432D-A32F-C5B0B7B2004B}">
      <dgm:prSet/>
      <dgm:spPr/>
      <dgm:t>
        <a:bodyPr/>
        <a:lstStyle/>
        <a:p>
          <a:pPr rtl="0"/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Signos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22F180-F013-4018-971A-AC4595FD4274}" type="parTrans" cxnId="{63BDB12F-1AD0-4F10-B7AA-BC6D6E23382D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477AA9-E3D0-46C2-9C7C-59C59E801B84}" type="sibTrans" cxnId="{63BDB12F-1AD0-4F10-B7AA-BC6D6E23382D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36C169-CAE0-4157-A57A-EB75656E4748}">
      <dgm:prSet/>
      <dgm:spPr/>
      <dgm:t>
        <a:bodyPr/>
        <a:lstStyle/>
        <a:p>
          <a:pPr rtl="0"/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Síntomas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4A1CE6-042A-45D8-80FF-D2D7D33F43D9}" type="parTrans" cxnId="{CC6D6036-4CCF-46B8-91DA-87E7F3C4268A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76747F-7BEF-4E64-A1C3-B954179FE836}" type="sibTrans" cxnId="{CC6D6036-4CCF-46B8-91DA-87E7F3C4268A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D44E8C-F551-43D5-A329-4C0A816F7A9B}" type="pres">
      <dgm:prSet presAssocID="{A2ABA64D-33F1-4378-ABBE-8E6B3CFDA49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B504B286-2BC5-4325-8681-B7194E1FF4D9}" type="pres">
      <dgm:prSet presAssocID="{A2ABA64D-33F1-4378-ABBE-8E6B3CFDA495}" presName="Name1" presStyleCnt="0"/>
      <dgm:spPr/>
    </dgm:pt>
    <dgm:pt modelId="{07347FC7-5C32-4598-BEE0-5039F24DC4A2}" type="pres">
      <dgm:prSet presAssocID="{8FEB5C16-10E2-42BC-B6EA-3521F9B47E46}" presName="picture_1" presStyleCnt="0"/>
      <dgm:spPr/>
    </dgm:pt>
    <dgm:pt modelId="{148DE9A6-F40A-4B62-ABB3-91F3C8ECC180}" type="pres">
      <dgm:prSet presAssocID="{8FEB5C16-10E2-42BC-B6EA-3521F9B47E46}" presName="pictureRepeatNode" presStyleLbl="alignImgPlace1" presStyleIdx="0" presStyleCnt="3"/>
      <dgm:spPr/>
      <dgm:t>
        <a:bodyPr/>
        <a:lstStyle/>
        <a:p>
          <a:endParaRPr lang="es-ES"/>
        </a:p>
      </dgm:t>
    </dgm:pt>
    <dgm:pt modelId="{EE9DA30B-1456-4BA6-B3B9-F5777A68D7CB}" type="pres">
      <dgm:prSet presAssocID="{09BA1CB0-8F6B-47AD-9E3D-871BE5D06AB4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5C0DDC-AA69-4663-8060-297E8B80819D}" type="pres">
      <dgm:prSet presAssocID="{B476747F-7BEF-4E64-A1C3-B954179FE836}" presName="picture_2" presStyleCnt="0"/>
      <dgm:spPr/>
    </dgm:pt>
    <dgm:pt modelId="{F943CCCB-F466-45E4-8E38-AE70DC672E45}" type="pres">
      <dgm:prSet presAssocID="{B476747F-7BEF-4E64-A1C3-B954179FE836}" presName="pictureRepeatNode" presStyleLbl="alignImgPlace1" presStyleIdx="1" presStyleCnt="3"/>
      <dgm:spPr/>
      <dgm:t>
        <a:bodyPr/>
        <a:lstStyle/>
        <a:p>
          <a:endParaRPr lang="es-ES"/>
        </a:p>
      </dgm:t>
    </dgm:pt>
    <dgm:pt modelId="{6012832C-3953-4466-A662-ECA15912E9D3}" type="pres">
      <dgm:prSet presAssocID="{A336C169-CAE0-4157-A57A-EB75656E4748}" presName="line_2" presStyleLbl="parChTrans1D1" presStyleIdx="0" presStyleCnt="2"/>
      <dgm:spPr/>
    </dgm:pt>
    <dgm:pt modelId="{FEFDEF56-30AC-4EAA-854B-8125049271AE}" type="pres">
      <dgm:prSet presAssocID="{A336C169-CAE0-4157-A57A-EB75656E4748}" presName="textparent_2" presStyleLbl="node1" presStyleIdx="0" presStyleCnt="0"/>
      <dgm:spPr/>
    </dgm:pt>
    <dgm:pt modelId="{581A5DBB-AA14-4559-B1B1-E6F53C21AE21}" type="pres">
      <dgm:prSet presAssocID="{A336C169-CAE0-4157-A57A-EB75656E4748}" presName="text_2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4DE6F5-191A-4DC4-A333-0CE5E2FCD9A5}" type="pres">
      <dgm:prSet presAssocID="{E2477AA9-E3D0-46C2-9C7C-59C59E801B84}" presName="picture_3" presStyleCnt="0"/>
      <dgm:spPr/>
    </dgm:pt>
    <dgm:pt modelId="{73D60910-E304-4839-9FE5-1556ADCD9B01}" type="pres">
      <dgm:prSet presAssocID="{E2477AA9-E3D0-46C2-9C7C-59C59E801B84}" presName="pictureRepeatNode" presStyleLbl="alignImgPlace1" presStyleIdx="2" presStyleCnt="3"/>
      <dgm:spPr/>
      <dgm:t>
        <a:bodyPr/>
        <a:lstStyle/>
        <a:p>
          <a:endParaRPr lang="es-ES"/>
        </a:p>
      </dgm:t>
    </dgm:pt>
    <dgm:pt modelId="{8EADD700-3871-4064-9C4F-B7AC782E7C9E}" type="pres">
      <dgm:prSet presAssocID="{3A767A42-DD90-432D-A32F-C5B0B7B2004B}" presName="line_3" presStyleLbl="parChTrans1D1" presStyleIdx="1" presStyleCnt="2"/>
      <dgm:spPr/>
    </dgm:pt>
    <dgm:pt modelId="{7F127E6C-0BC2-49D7-8964-3D03003F676A}" type="pres">
      <dgm:prSet presAssocID="{3A767A42-DD90-432D-A32F-C5B0B7B2004B}" presName="textparent_3" presStyleLbl="node1" presStyleIdx="0" presStyleCnt="0"/>
      <dgm:spPr/>
    </dgm:pt>
    <dgm:pt modelId="{6EA44903-FC96-40D4-8018-8F08EB4FC32A}" type="pres">
      <dgm:prSet presAssocID="{3A767A42-DD90-432D-A32F-C5B0B7B2004B}" presName="text_3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3BDB12F-1AD0-4F10-B7AA-BC6D6E23382D}" srcId="{A2ABA64D-33F1-4378-ABBE-8E6B3CFDA495}" destId="{3A767A42-DD90-432D-A32F-C5B0B7B2004B}" srcOrd="2" destOrd="0" parTransId="{2722F180-F013-4018-971A-AC4595FD4274}" sibTransId="{E2477AA9-E3D0-46C2-9C7C-59C59E801B84}"/>
    <dgm:cxn modelId="{3D7E472D-B19C-434E-8178-A4AE1AFDCC90}" type="presOf" srcId="{A336C169-CAE0-4157-A57A-EB75656E4748}" destId="{581A5DBB-AA14-4559-B1B1-E6F53C21AE21}" srcOrd="0" destOrd="0" presId="urn:microsoft.com/office/officeart/2008/layout/CircularPictureCallout"/>
    <dgm:cxn modelId="{8747EF22-75DC-41E4-BEC6-92C3822D0A60}" type="presOf" srcId="{A2ABA64D-33F1-4378-ABBE-8E6B3CFDA495}" destId="{61D44E8C-F551-43D5-A329-4C0A816F7A9B}" srcOrd="0" destOrd="0" presId="urn:microsoft.com/office/officeart/2008/layout/CircularPictureCallout"/>
    <dgm:cxn modelId="{F6C7ADEE-F4F5-4EDC-B6EF-AAF71F8761CE}" type="presOf" srcId="{E2477AA9-E3D0-46C2-9C7C-59C59E801B84}" destId="{73D60910-E304-4839-9FE5-1556ADCD9B01}" srcOrd="0" destOrd="0" presId="urn:microsoft.com/office/officeart/2008/layout/CircularPictureCallout"/>
    <dgm:cxn modelId="{CF532CB1-B32E-4274-B24B-DFCDA081ABC9}" srcId="{A2ABA64D-33F1-4378-ABBE-8E6B3CFDA495}" destId="{09BA1CB0-8F6B-47AD-9E3D-871BE5D06AB4}" srcOrd="0" destOrd="0" parTransId="{A7CC9320-B8E6-4F75-9F53-11D9DB0C9591}" sibTransId="{8FEB5C16-10E2-42BC-B6EA-3521F9B47E46}"/>
    <dgm:cxn modelId="{6B9B468C-40B7-4B6C-A5EC-0D88B51C5E60}" type="presOf" srcId="{09BA1CB0-8F6B-47AD-9E3D-871BE5D06AB4}" destId="{EE9DA30B-1456-4BA6-B3B9-F5777A68D7CB}" srcOrd="0" destOrd="0" presId="urn:microsoft.com/office/officeart/2008/layout/CircularPictureCallout"/>
    <dgm:cxn modelId="{C5742F47-250A-4A25-8727-201B127F79EC}" type="presOf" srcId="{B476747F-7BEF-4E64-A1C3-B954179FE836}" destId="{F943CCCB-F466-45E4-8E38-AE70DC672E45}" srcOrd="0" destOrd="0" presId="urn:microsoft.com/office/officeart/2008/layout/CircularPictureCallout"/>
    <dgm:cxn modelId="{7EBC04AD-808F-4C0B-BFB7-05B1C4C68E5A}" type="presOf" srcId="{8FEB5C16-10E2-42BC-B6EA-3521F9B47E46}" destId="{148DE9A6-F40A-4B62-ABB3-91F3C8ECC180}" srcOrd="0" destOrd="0" presId="urn:microsoft.com/office/officeart/2008/layout/CircularPictureCallout"/>
    <dgm:cxn modelId="{C37AAF80-0140-4074-B392-0A611729661D}" type="presOf" srcId="{3A767A42-DD90-432D-A32F-C5B0B7B2004B}" destId="{6EA44903-FC96-40D4-8018-8F08EB4FC32A}" srcOrd="0" destOrd="0" presId="urn:microsoft.com/office/officeart/2008/layout/CircularPictureCallout"/>
    <dgm:cxn modelId="{CC6D6036-4CCF-46B8-91DA-87E7F3C4268A}" srcId="{A2ABA64D-33F1-4378-ABBE-8E6B3CFDA495}" destId="{A336C169-CAE0-4157-A57A-EB75656E4748}" srcOrd="1" destOrd="0" parTransId="{CC4A1CE6-042A-45D8-80FF-D2D7D33F43D9}" sibTransId="{B476747F-7BEF-4E64-A1C3-B954179FE836}"/>
    <dgm:cxn modelId="{817C28E2-0D4C-4CA4-B2B4-513872A3F187}" type="presParOf" srcId="{61D44E8C-F551-43D5-A329-4C0A816F7A9B}" destId="{B504B286-2BC5-4325-8681-B7194E1FF4D9}" srcOrd="0" destOrd="0" presId="urn:microsoft.com/office/officeart/2008/layout/CircularPictureCallout"/>
    <dgm:cxn modelId="{B1F5D18F-5FD9-435D-AC82-5BF2E4105CB7}" type="presParOf" srcId="{B504B286-2BC5-4325-8681-B7194E1FF4D9}" destId="{07347FC7-5C32-4598-BEE0-5039F24DC4A2}" srcOrd="0" destOrd="0" presId="urn:microsoft.com/office/officeart/2008/layout/CircularPictureCallout"/>
    <dgm:cxn modelId="{EEC46AD3-4B29-46E4-BD1F-69B63F33B339}" type="presParOf" srcId="{07347FC7-5C32-4598-BEE0-5039F24DC4A2}" destId="{148DE9A6-F40A-4B62-ABB3-91F3C8ECC180}" srcOrd="0" destOrd="0" presId="urn:microsoft.com/office/officeart/2008/layout/CircularPictureCallout"/>
    <dgm:cxn modelId="{452A718F-59F1-4BE9-9DB8-F1832CD5B5C1}" type="presParOf" srcId="{B504B286-2BC5-4325-8681-B7194E1FF4D9}" destId="{EE9DA30B-1456-4BA6-B3B9-F5777A68D7CB}" srcOrd="1" destOrd="0" presId="urn:microsoft.com/office/officeart/2008/layout/CircularPictureCallout"/>
    <dgm:cxn modelId="{78B4FDCB-C9EF-4034-92A1-D134CA9C1488}" type="presParOf" srcId="{B504B286-2BC5-4325-8681-B7194E1FF4D9}" destId="{9A5C0DDC-AA69-4663-8060-297E8B80819D}" srcOrd="2" destOrd="0" presId="urn:microsoft.com/office/officeart/2008/layout/CircularPictureCallout"/>
    <dgm:cxn modelId="{9F800981-284B-4AA4-928E-9124BDEB87C8}" type="presParOf" srcId="{9A5C0DDC-AA69-4663-8060-297E8B80819D}" destId="{F943CCCB-F466-45E4-8E38-AE70DC672E45}" srcOrd="0" destOrd="0" presId="urn:microsoft.com/office/officeart/2008/layout/CircularPictureCallout"/>
    <dgm:cxn modelId="{E1D1BFC3-9F67-4380-9819-3ADA9C436237}" type="presParOf" srcId="{B504B286-2BC5-4325-8681-B7194E1FF4D9}" destId="{6012832C-3953-4466-A662-ECA15912E9D3}" srcOrd="3" destOrd="0" presId="urn:microsoft.com/office/officeart/2008/layout/CircularPictureCallout"/>
    <dgm:cxn modelId="{F56AAD67-3118-4B4A-A362-D3F7E38EAE63}" type="presParOf" srcId="{B504B286-2BC5-4325-8681-B7194E1FF4D9}" destId="{FEFDEF56-30AC-4EAA-854B-8125049271AE}" srcOrd="4" destOrd="0" presId="urn:microsoft.com/office/officeart/2008/layout/CircularPictureCallout"/>
    <dgm:cxn modelId="{85448CB7-694D-4CDE-B095-AF4349FC8A1E}" type="presParOf" srcId="{FEFDEF56-30AC-4EAA-854B-8125049271AE}" destId="{581A5DBB-AA14-4559-B1B1-E6F53C21AE21}" srcOrd="0" destOrd="0" presId="urn:microsoft.com/office/officeart/2008/layout/CircularPictureCallout"/>
    <dgm:cxn modelId="{365AF826-8BEC-45A0-9E90-73CF3AB945CF}" type="presParOf" srcId="{B504B286-2BC5-4325-8681-B7194E1FF4D9}" destId="{B14DE6F5-191A-4DC4-A333-0CE5E2FCD9A5}" srcOrd="5" destOrd="0" presId="urn:microsoft.com/office/officeart/2008/layout/CircularPictureCallout"/>
    <dgm:cxn modelId="{24CDD90B-CA6C-4242-B5D0-803BF36DEE52}" type="presParOf" srcId="{B14DE6F5-191A-4DC4-A333-0CE5E2FCD9A5}" destId="{73D60910-E304-4839-9FE5-1556ADCD9B01}" srcOrd="0" destOrd="0" presId="urn:microsoft.com/office/officeart/2008/layout/CircularPictureCallout"/>
    <dgm:cxn modelId="{B4FAE070-3C37-4B45-8DEF-D928540EAB3B}" type="presParOf" srcId="{B504B286-2BC5-4325-8681-B7194E1FF4D9}" destId="{8EADD700-3871-4064-9C4F-B7AC782E7C9E}" srcOrd="6" destOrd="0" presId="urn:microsoft.com/office/officeart/2008/layout/CircularPictureCallout"/>
    <dgm:cxn modelId="{00DB3617-6594-4353-82DE-7683212ED84A}" type="presParOf" srcId="{B504B286-2BC5-4325-8681-B7194E1FF4D9}" destId="{7F127E6C-0BC2-49D7-8964-3D03003F676A}" srcOrd="7" destOrd="0" presId="urn:microsoft.com/office/officeart/2008/layout/CircularPictureCallout"/>
    <dgm:cxn modelId="{55D3AC3A-9139-4BA7-B7A8-74EA3CE0C7F6}" type="presParOf" srcId="{7F127E6C-0BC2-49D7-8964-3D03003F676A}" destId="{6EA44903-FC96-40D4-8018-8F08EB4FC32A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47BF1F2-86EC-460F-81BB-407256D5DD92}" type="doc">
      <dgm:prSet loTypeId="urn:microsoft.com/office/officeart/2005/8/layout/cycle2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DB722FB-6BBD-43F6-8456-59D601109285}">
      <dgm:prSet/>
      <dgm:spPr/>
      <dgm:t>
        <a:bodyPr/>
        <a:lstStyle/>
        <a:p>
          <a:pPr rtl="0"/>
          <a:r>
            <a:rPr lang="es-EC" dirty="0" smtClean="0"/>
            <a:t>Desmejoran las calidad del producto.</a:t>
          </a:r>
          <a:endParaRPr lang="es-ES" dirty="0"/>
        </a:p>
      </dgm:t>
    </dgm:pt>
    <dgm:pt modelId="{3F5A6779-5DD6-40A0-8E39-0D0A6C7EAD7F}" type="parTrans" cxnId="{8A179C84-52DD-4C43-BACA-32E8E5C4A2A4}">
      <dgm:prSet/>
      <dgm:spPr/>
      <dgm:t>
        <a:bodyPr/>
        <a:lstStyle/>
        <a:p>
          <a:endParaRPr lang="es-ES"/>
        </a:p>
      </dgm:t>
    </dgm:pt>
    <dgm:pt modelId="{1AF9F891-B8C7-4C17-85C9-78C032588400}" type="sibTrans" cxnId="{8A179C84-52DD-4C43-BACA-32E8E5C4A2A4}">
      <dgm:prSet/>
      <dgm:spPr/>
      <dgm:t>
        <a:bodyPr/>
        <a:lstStyle/>
        <a:p>
          <a:endParaRPr lang="es-ES"/>
        </a:p>
      </dgm:t>
    </dgm:pt>
    <dgm:pt modelId="{71674FCC-2885-47B8-AE79-24BF654457AD}">
      <dgm:prSet/>
      <dgm:spPr/>
      <dgm:t>
        <a:bodyPr/>
        <a:lstStyle/>
        <a:p>
          <a:pPr rtl="0"/>
          <a:r>
            <a:rPr lang="es-EC" dirty="0" smtClean="0"/>
            <a:t>Pérdidas en la cantidad.</a:t>
          </a:r>
          <a:endParaRPr lang="es-ES" dirty="0"/>
        </a:p>
      </dgm:t>
    </dgm:pt>
    <dgm:pt modelId="{F80D60B4-24B2-4236-878D-6C0FC114065B}" type="parTrans" cxnId="{CF194513-C72F-461D-BF45-E84559FEF978}">
      <dgm:prSet/>
      <dgm:spPr/>
      <dgm:t>
        <a:bodyPr/>
        <a:lstStyle/>
        <a:p>
          <a:endParaRPr lang="es-ES"/>
        </a:p>
      </dgm:t>
    </dgm:pt>
    <dgm:pt modelId="{DC0809FC-8FF3-47FB-B938-760DE27ECB5D}" type="sibTrans" cxnId="{CF194513-C72F-461D-BF45-E84559FEF978}">
      <dgm:prSet/>
      <dgm:spPr/>
      <dgm:t>
        <a:bodyPr/>
        <a:lstStyle/>
        <a:p>
          <a:endParaRPr lang="es-ES"/>
        </a:p>
      </dgm:t>
    </dgm:pt>
    <dgm:pt modelId="{BEDD868B-51DA-4968-875F-C1422E3A54A0}">
      <dgm:prSet/>
      <dgm:spPr/>
      <dgm:t>
        <a:bodyPr/>
        <a:lstStyle/>
        <a:p>
          <a:pPr rtl="0"/>
          <a:r>
            <a:rPr lang="es-ES" dirty="0" smtClean="0"/>
            <a:t>Pérdidas económicas.</a:t>
          </a:r>
          <a:endParaRPr lang="es-ES" dirty="0"/>
        </a:p>
      </dgm:t>
    </dgm:pt>
    <dgm:pt modelId="{C0E9274B-0CAC-447C-AA1A-5992A6A91086}" type="parTrans" cxnId="{EE400D3F-DF43-4225-8706-7D29BDDB26A4}">
      <dgm:prSet/>
      <dgm:spPr/>
      <dgm:t>
        <a:bodyPr/>
        <a:lstStyle/>
        <a:p>
          <a:endParaRPr lang="es-ES"/>
        </a:p>
      </dgm:t>
    </dgm:pt>
    <dgm:pt modelId="{F7682485-CBC7-4CC7-97F4-32DA345E240B}" type="sibTrans" cxnId="{EE400D3F-DF43-4225-8706-7D29BDDB26A4}">
      <dgm:prSet/>
      <dgm:spPr/>
      <dgm:t>
        <a:bodyPr/>
        <a:lstStyle/>
        <a:p>
          <a:endParaRPr lang="es-ES"/>
        </a:p>
      </dgm:t>
    </dgm:pt>
    <dgm:pt modelId="{F588C6CF-4D78-4C59-AC92-4DDAB18A65E0}">
      <dgm:prSet/>
      <dgm:spPr/>
      <dgm:t>
        <a:bodyPr/>
        <a:lstStyle/>
        <a:p>
          <a:pPr rtl="0"/>
          <a:r>
            <a:rPr lang="es-EC" dirty="0" smtClean="0"/>
            <a:t>Costos de control </a:t>
          </a:r>
          <a:endParaRPr lang="es-ES" dirty="0"/>
        </a:p>
      </dgm:t>
    </dgm:pt>
    <dgm:pt modelId="{9C62F83B-133D-4D6F-910B-735AA0956828}" type="parTrans" cxnId="{BD10EDC8-0AFC-4C75-B712-22534094A07B}">
      <dgm:prSet/>
      <dgm:spPr/>
      <dgm:t>
        <a:bodyPr/>
        <a:lstStyle/>
        <a:p>
          <a:endParaRPr lang="es-ES"/>
        </a:p>
      </dgm:t>
    </dgm:pt>
    <dgm:pt modelId="{D5A3CB92-FC1B-4E40-9F5B-B7F162ED5CF8}" type="sibTrans" cxnId="{BD10EDC8-0AFC-4C75-B712-22534094A07B}">
      <dgm:prSet/>
      <dgm:spPr/>
      <dgm:t>
        <a:bodyPr/>
        <a:lstStyle/>
        <a:p>
          <a:endParaRPr lang="es-ES"/>
        </a:p>
      </dgm:t>
    </dgm:pt>
    <dgm:pt modelId="{E8F5256A-E86D-4D52-B102-38A347504D51}" type="pres">
      <dgm:prSet presAssocID="{947BF1F2-86EC-460F-81BB-407256D5DD9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42603AC-6A54-4E9D-A65B-A86A346A422B}" type="pres">
      <dgm:prSet presAssocID="{3DB722FB-6BBD-43F6-8456-59D60110928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CEF42F-49DC-4E13-8483-463440105433}" type="pres">
      <dgm:prSet presAssocID="{1AF9F891-B8C7-4C17-85C9-78C032588400}" presName="sibTrans" presStyleLbl="sibTrans2D1" presStyleIdx="0" presStyleCnt="4"/>
      <dgm:spPr/>
      <dgm:t>
        <a:bodyPr/>
        <a:lstStyle/>
        <a:p>
          <a:endParaRPr lang="es-ES"/>
        </a:p>
      </dgm:t>
    </dgm:pt>
    <dgm:pt modelId="{78746D7F-E4C2-42C4-9332-FCDAB81BDD6E}" type="pres">
      <dgm:prSet presAssocID="{1AF9F891-B8C7-4C17-85C9-78C032588400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77BEB845-70FF-4731-8121-43BF207D56C3}" type="pres">
      <dgm:prSet presAssocID="{71674FCC-2885-47B8-AE79-24BF654457A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68492C-BED3-41C2-B337-DC7BE54C9C82}" type="pres">
      <dgm:prSet presAssocID="{DC0809FC-8FF3-47FB-B938-760DE27ECB5D}" presName="sibTrans" presStyleLbl="sibTrans2D1" presStyleIdx="1" presStyleCnt="4"/>
      <dgm:spPr/>
      <dgm:t>
        <a:bodyPr/>
        <a:lstStyle/>
        <a:p>
          <a:endParaRPr lang="es-ES"/>
        </a:p>
      </dgm:t>
    </dgm:pt>
    <dgm:pt modelId="{ADD60319-B883-4E2A-AC68-ED7084FB34FE}" type="pres">
      <dgm:prSet presAssocID="{DC0809FC-8FF3-47FB-B938-760DE27ECB5D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57285330-693A-49FF-9AF5-1E62221DD44C}" type="pres">
      <dgm:prSet presAssocID="{BEDD868B-51DA-4968-875F-C1422E3A54A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18335F-0F1C-4DE7-83DA-226EAB125FE2}" type="pres">
      <dgm:prSet presAssocID="{F7682485-CBC7-4CC7-97F4-32DA345E240B}" presName="sibTrans" presStyleLbl="sibTrans2D1" presStyleIdx="2" presStyleCnt="4"/>
      <dgm:spPr/>
      <dgm:t>
        <a:bodyPr/>
        <a:lstStyle/>
        <a:p>
          <a:endParaRPr lang="es-ES"/>
        </a:p>
      </dgm:t>
    </dgm:pt>
    <dgm:pt modelId="{0362F985-6BBC-46B4-B625-BBEDCE24996F}" type="pres">
      <dgm:prSet presAssocID="{F7682485-CBC7-4CC7-97F4-32DA345E240B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7F9B56DA-8A88-4F38-B5BF-B6E5382F1977}" type="pres">
      <dgm:prSet presAssocID="{F588C6CF-4D78-4C59-AC92-4DDAB18A65E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A43A55-85B1-4E8B-8A34-1327BF4648BB}" type="pres">
      <dgm:prSet presAssocID="{D5A3CB92-FC1B-4E40-9F5B-B7F162ED5CF8}" presName="sibTrans" presStyleLbl="sibTrans2D1" presStyleIdx="3" presStyleCnt="4"/>
      <dgm:spPr/>
      <dgm:t>
        <a:bodyPr/>
        <a:lstStyle/>
        <a:p>
          <a:endParaRPr lang="es-ES"/>
        </a:p>
      </dgm:t>
    </dgm:pt>
    <dgm:pt modelId="{1706E8A5-256E-4535-A9A8-7DC93F52799D}" type="pres">
      <dgm:prSet presAssocID="{D5A3CB92-FC1B-4E40-9F5B-B7F162ED5CF8}" presName="connectorText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FE51549C-F836-4681-96BE-79D6C69A46CF}" type="presOf" srcId="{F7682485-CBC7-4CC7-97F4-32DA345E240B}" destId="{0362F985-6BBC-46B4-B625-BBEDCE24996F}" srcOrd="1" destOrd="0" presId="urn:microsoft.com/office/officeart/2005/8/layout/cycle2"/>
    <dgm:cxn modelId="{CF194513-C72F-461D-BF45-E84559FEF978}" srcId="{947BF1F2-86EC-460F-81BB-407256D5DD92}" destId="{71674FCC-2885-47B8-AE79-24BF654457AD}" srcOrd="1" destOrd="0" parTransId="{F80D60B4-24B2-4236-878D-6C0FC114065B}" sibTransId="{DC0809FC-8FF3-47FB-B938-760DE27ECB5D}"/>
    <dgm:cxn modelId="{E3AA38B0-9F6B-4F37-8EA9-6F33D29FF0B4}" type="presOf" srcId="{F7682485-CBC7-4CC7-97F4-32DA345E240B}" destId="{6618335F-0F1C-4DE7-83DA-226EAB125FE2}" srcOrd="0" destOrd="0" presId="urn:microsoft.com/office/officeart/2005/8/layout/cycle2"/>
    <dgm:cxn modelId="{8A179C84-52DD-4C43-BACA-32E8E5C4A2A4}" srcId="{947BF1F2-86EC-460F-81BB-407256D5DD92}" destId="{3DB722FB-6BBD-43F6-8456-59D601109285}" srcOrd="0" destOrd="0" parTransId="{3F5A6779-5DD6-40A0-8E39-0D0A6C7EAD7F}" sibTransId="{1AF9F891-B8C7-4C17-85C9-78C032588400}"/>
    <dgm:cxn modelId="{5B759A97-E991-4357-B1C3-1DA13A73CC7C}" type="presOf" srcId="{DC0809FC-8FF3-47FB-B938-760DE27ECB5D}" destId="{B168492C-BED3-41C2-B337-DC7BE54C9C82}" srcOrd="0" destOrd="0" presId="urn:microsoft.com/office/officeart/2005/8/layout/cycle2"/>
    <dgm:cxn modelId="{BD6F6B32-11B4-4504-B0E3-8C9A0691CF08}" type="presOf" srcId="{1AF9F891-B8C7-4C17-85C9-78C032588400}" destId="{D8CEF42F-49DC-4E13-8483-463440105433}" srcOrd="0" destOrd="0" presId="urn:microsoft.com/office/officeart/2005/8/layout/cycle2"/>
    <dgm:cxn modelId="{43D1C292-15C4-40E5-B822-4BC8A361A816}" type="presOf" srcId="{F588C6CF-4D78-4C59-AC92-4DDAB18A65E0}" destId="{7F9B56DA-8A88-4F38-B5BF-B6E5382F1977}" srcOrd="0" destOrd="0" presId="urn:microsoft.com/office/officeart/2005/8/layout/cycle2"/>
    <dgm:cxn modelId="{A9A2A740-BDB5-4A2D-93CB-190F2E1D180C}" type="presOf" srcId="{D5A3CB92-FC1B-4E40-9F5B-B7F162ED5CF8}" destId="{B1A43A55-85B1-4E8B-8A34-1327BF4648BB}" srcOrd="0" destOrd="0" presId="urn:microsoft.com/office/officeart/2005/8/layout/cycle2"/>
    <dgm:cxn modelId="{6587DFAC-F766-494D-8DBB-843788E92792}" type="presOf" srcId="{D5A3CB92-FC1B-4E40-9F5B-B7F162ED5CF8}" destId="{1706E8A5-256E-4535-A9A8-7DC93F52799D}" srcOrd="1" destOrd="0" presId="urn:microsoft.com/office/officeart/2005/8/layout/cycle2"/>
    <dgm:cxn modelId="{A20EC81B-4B73-4CB6-87A2-A395AB8C05D0}" type="presOf" srcId="{947BF1F2-86EC-460F-81BB-407256D5DD92}" destId="{E8F5256A-E86D-4D52-B102-38A347504D51}" srcOrd="0" destOrd="0" presId="urn:microsoft.com/office/officeart/2005/8/layout/cycle2"/>
    <dgm:cxn modelId="{EE400D3F-DF43-4225-8706-7D29BDDB26A4}" srcId="{947BF1F2-86EC-460F-81BB-407256D5DD92}" destId="{BEDD868B-51DA-4968-875F-C1422E3A54A0}" srcOrd="2" destOrd="0" parTransId="{C0E9274B-0CAC-447C-AA1A-5992A6A91086}" sibTransId="{F7682485-CBC7-4CC7-97F4-32DA345E240B}"/>
    <dgm:cxn modelId="{B23272E5-868D-4828-A496-699A984B250C}" type="presOf" srcId="{3DB722FB-6BBD-43F6-8456-59D601109285}" destId="{F42603AC-6A54-4E9D-A65B-A86A346A422B}" srcOrd="0" destOrd="0" presId="urn:microsoft.com/office/officeart/2005/8/layout/cycle2"/>
    <dgm:cxn modelId="{CA0BA4CF-2258-4DC9-A40B-14D37F1CED08}" type="presOf" srcId="{BEDD868B-51DA-4968-875F-C1422E3A54A0}" destId="{57285330-693A-49FF-9AF5-1E62221DD44C}" srcOrd="0" destOrd="0" presId="urn:microsoft.com/office/officeart/2005/8/layout/cycle2"/>
    <dgm:cxn modelId="{01EFE0DE-71EF-4CD1-901D-B2DD3CA812EA}" type="presOf" srcId="{DC0809FC-8FF3-47FB-B938-760DE27ECB5D}" destId="{ADD60319-B883-4E2A-AC68-ED7084FB34FE}" srcOrd="1" destOrd="0" presId="urn:microsoft.com/office/officeart/2005/8/layout/cycle2"/>
    <dgm:cxn modelId="{9C9C6A0E-D016-43E1-BB64-A37B5758F7B8}" type="presOf" srcId="{1AF9F891-B8C7-4C17-85C9-78C032588400}" destId="{78746D7F-E4C2-42C4-9332-FCDAB81BDD6E}" srcOrd="1" destOrd="0" presId="urn:microsoft.com/office/officeart/2005/8/layout/cycle2"/>
    <dgm:cxn modelId="{286713C7-556B-4317-B371-F9B5CB9776E2}" type="presOf" srcId="{71674FCC-2885-47B8-AE79-24BF654457AD}" destId="{77BEB845-70FF-4731-8121-43BF207D56C3}" srcOrd="0" destOrd="0" presId="urn:microsoft.com/office/officeart/2005/8/layout/cycle2"/>
    <dgm:cxn modelId="{BD10EDC8-0AFC-4C75-B712-22534094A07B}" srcId="{947BF1F2-86EC-460F-81BB-407256D5DD92}" destId="{F588C6CF-4D78-4C59-AC92-4DDAB18A65E0}" srcOrd="3" destOrd="0" parTransId="{9C62F83B-133D-4D6F-910B-735AA0956828}" sibTransId="{D5A3CB92-FC1B-4E40-9F5B-B7F162ED5CF8}"/>
    <dgm:cxn modelId="{505282A8-9482-4ECF-93E6-9BA2D7A053C8}" type="presParOf" srcId="{E8F5256A-E86D-4D52-B102-38A347504D51}" destId="{F42603AC-6A54-4E9D-A65B-A86A346A422B}" srcOrd="0" destOrd="0" presId="urn:microsoft.com/office/officeart/2005/8/layout/cycle2"/>
    <dgm:cxn modelId="{B6229D84-05C0-48B4-BAEB-1CB667B6BB88}" type="presParOf" srcId="{E8F5256A-E86D-4D52-B102-38A347504D51}" destId="{D8CEF42F-49DC-4E13-8483-463440105433}" srcOrd="1" destOrd="0" presId="urn:microsoft.com/office/officeart/2005/8/layout/cycle2"/>
    <dgm:cxn modelId="{9E02EB1E-5689-4AD3-BBAF-DD959FDD3CD2}" type="presParOf" srcId="{D8CEF42F-49DC-4E13-8483-463440105433}" destId="{78746D7F-E4C2-42C4-9332-FCDAB81BDD6E}" srcOrd="0" destOrd="0" presId="urn:microsoft.com/office/officeart/2005/8/layout/cycle2"/>
    <dgm:cxn modelId="{E8843BE7-FD45-41AD-A5D4-2CAAC28C501A}" type="presParOf" srcId="{E8F5256A-E86D-4D52-B102-38A347504D51}" destId="{77BEB845-70FF-4731-8121-43BF207D56C3}" srcOrd="2" destOrd="0" presId="urn:microsoft.com/office/officeart/2005/8/layout/cycle2"/>
    <dgm:cxn modelId="{197A2D13-A6E2-480B-A862-50F890EEE70F}" type="presParOf" srcId="{E8F5256A-E86D-4D52-B102-38A347504D51}" destId="{B168492C-BED3-41C2-B337-DC7BE54C9C82}" srcOrd="3" destOrd="0" presId="urn:microsoft.com/office/officeart/2005/8/layout/cycle2"/>
    <dgm:cxn modelId="{F9DC927E-9CD4-411B-B51B-56F90D4E2159}" type="presParOf" srcId="{B168492C-BED3-41C2-B337-DC7BE54C9C82}" destId="{ADD60319-B883-4E2A-AC68-ED7084FB34FE}" srcOrd="0" destOrd="0" presId="urn:microsoft.com/office/officeart/2005/8/layout/cycle2"/>
    <dgm:cxn modelId="{D5DF206E-91B1-41EA-8C16-AFBA7D041A25}" type="presParOf" srcId="{E8F5256A-E86D-4D52-B102-38A347504D51}" destId="{57285330-693A-49FF-9AF5-1E62221DD44C}" srcOrd="4" destOrd="0" presId="urn:microsoft.com/office/officeart/2005/8/layout/cycle2"/>
    <dgm:cxn modelId="{E2510844-657E-4E5A-915D-F05397686165}" type="presParOf" srcId="{E8F5256A-E86D-4D52-B102-38A347504D51}" destId="{6618335F-0F1C-4DE7-83DA-226EAB125FE2}" srcOrd="5" destOrd="0" presId="urn:microsoft.com/office/officeart/2005/8/layout/cycle2"/>
    <dgm:cxn modelId="{6F58DBA7-7FD4-4967-9BD3-64C8C1B5ACD9}" type="presParOf" srcId="{6618335F-0F1C-4DE7-83DA-226EAB125FE2}" destId="{0362F985-6BBC-46B4-B625-BBEDCE24996F}" srcOrd="0" destOrd="0" presId="urn:microsoft.com/office/officeart/2005/8/layout/cycle2"/>
    <dgm:cxn modelId="{F1E4CFA5-1E55-4B81-ABBD-648BAC1CAAE1}" type="presParOf" srcId="{E8F5256A-E86D-4D52-B102-38A347504D51}" destId="{7F9B56DA-8A88-4F38-B5BF-B6E5382F1977}" srcOrd="6" destOrd="0" presId="urn:microsoft.com/office/officeart/2005/8/layout/cycle2"/>
    <dgm:cxn modelId="{F0094FCC-90FB-41AA-AC5A-17488425FA48}" type="presParOf" srcId="{E8F5256A-E86D-4D52-B102-38A347504D51}" destId="{B1A43A55-85B1-4E8B-8A34-1327BF4648BB}" srcOrd="7" destOrd="0" presId="urn:microsoft.com/office/officeart/2005/8/layout/cycle2"/>
    <dgm:cxn modelId="{248A032F-F975-4C1B-82E9-93051E5C5EE6}" type="presParOf" srcId="{B1A43A55-85B1-4E8B-8A34-1327BF4648BB}" destId="{1706E8A5-256E-4535-A9A8-7DC93F52799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BB6401-03AC-4B7D-94EB-8BD2A9C915B9}">
      <dsp:nvSpPr>
        <dsp:cNvPr id="0" name=""/>
        <dsp:cNvSpPr/>
      </dsp:nvSpPr>
      <dsp:spPr>
        <a:xfrm>
          <a:off x="380" y="300237"/>
          <a:ext cx="1483626" cy="8901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ea typeface="Calibri" panose="020F0502020204030204" pitchFamily="34" charset="0"/>
            </a:rPr>
            <a:t>Caducifolio </a:t>
          </a:r>
          <a:endParaRPr lang="es-ES" sz="1800" kern="1200" dirty="0"/>
        </a:p>
      </dsp:txBody>
      <dsp:txXfrm>
        <a:off x="380" y="300237"/>
        <a:ext cx="1483626" cy="890176"/>
      </dsp:txXfrm>
    </dsp:sp>
    <dsp:sp modelId="{901A895C-074E-455E-BFA7-6D524C8C7ADD}">
      <dsp:nvSpPr>
        <dsp:cNvPr id="0" name=""/>
        <dsp:cNvSpPr/>
      </dsp:nvSpPr>
      <dsp:spPr>
        <a:xfrm>
          <a:off x="1632369" y="300237"/>
          <a:ext cx="1483626" cy="8901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ea typeface="Calibri" panose="020F0502020204030204" pitchFamily="34" charset="0"/>
            </a:rPr>
            <a:t>Diploide</a:t>
          </a:r>
          <a:r>
            <a:rPr lang="es-ES" sz="1600" kern="1200" dirty="0" smtClean="0"/>
            <a:t> </a:t>
          </a:r>
          <a:endParaRPr lang="es-ES" sz="1600" kern="1200" dirty="0"/>
        </a:p>
      </dsp:txBody>
      <dsp:txXfrm>
        <a:off x="1632369" y="300237"/>
        <a:ext cx="1483626" cy="890176"/>
      </dsp:txXfrm>
    </dsp:sp>
    <dsp:sp modelId="{F76FF4EC-59BB-4A69-AAA7-68B9EA979DF1}">
      <dsp:nvSpPr>
        <dsp:cNvPr id="0" name=""/>
        <dsp:cNvSpPr/>
      </dsp:nvSpPr>
      <dsp:spPr>
        <a:xfrm>
          <a:off x="816375" y="1338775"/>
          <a:ext cx="1483626" cy="8901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ea typeface="Calibri" panose="020F0502020204030204" pitchFamily="34" charset="0"/>
            </a:rPr>
            <a:t>Características morfológicas </a:t>
          </a:r>
          <a:endParaRPr lang="es-ES" sz="1800" kern="1200" dirty="0">
            <a:latin typeface="Times New Roman" panose="02020603050405020304" pitchFamily="18" charset="0"/>
            <a:ea typeface="Calibri" panose="020F0502020204030204" pitchFamily="34" charset="0"/>
          </a:endParaRPr>
        </a:p>
      </dsp:txBody>
      <dsp:txXfrm>
        <a:off x="816375" y="1338775"/>
        <a:ext cx="1483626" cy="89017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A9DE3-7869-40A5-BCF4-F8660D2E550C}">
      <dsp:nvSpPr>
        <dsp:cNvPr id="0" name=""/>
        <dsp:cNvSpPr/>
      </dsp:nvSpPr>
      <dsp:spPr>
        <a:xfrm>
          <a:off x="3204" y="1214517"/>
          <a:ext cx="2542541" cy="203403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0CC31-527F-47D7-A2DF-15481D8D47DD}">
      <dsp:nvSpPr>
        <dsp:cNvPr id="0" name=""/>
        <dsp:cNvSpPr/>
      </dsp:nvSpPr>
      <dsp:spPr>
        <a:xfrm>
          <a:off x="232033" y="3045147"/>
          <a:ext cx="2262861" cy="71191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 duraznos sanos 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033" y="3045147"/>
        <a:ext cx="2262861" cy="711911"/>
      </dsp:txXfrm>
    </dsp:sp>
    <dsp:sp modelId="{E5974814-3A19-480E-85A6-95704DC2431B}">
      <dsp:nvSpPr>
        <dsp:cNvPr id="0" name=""/>
        <dsp:cNvSpPr/>
      </dsp:nvSpPr>
      <dsp:spPr>
        <a:xfrm>
          <a:off x="2800000" y="1214517"/>
          <a:ext cx="2542541" cy="203403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809DF-6A1E-4FEF-9B23-08E08AECBA3A}">
      <dsp:nvSpPr>
        <dsp:cNvPr id="0" name=""/>
        <dsp:cNvSpPr/>
      </dsp:nvSpPr>
      <dsp:spPr>
        <a:xfrm>
          <a:off x="3028828" y="3045147"/>
          <a:ext cx="2262861" cy="71191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Desinfectados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28828" y="3045147"/>
        <a:ext cx="2262861" cy="711911"/>
      </dsp:txXfrm>
    </dsp:sp>
    <dsp:sp modelId="{1B51324F-F3DC-480B-A95D-080075EAE583}">
      <dsp:nvSpPr>
        <dsp:cNvPr id="0" name=""/>
        <dsp:cNvSpPr/>
      </dsp:nvSpPr>
      <dsp:spPr>
        <a:xfrm>
          <a:off x="5596795" y="1214517"/>
          <a:ext cx="2542541" cy="203403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143-9C63-42C3-B518-55BCC3F4A363}">
      <dsp:nvSpPr>
        <dsp:cNvPr id="0" name=""/>
        <dsp:cNvSpPr/>
      </dsp:nvSpPr>
      <dsp:spPr>
        <a:xfrm>
          <a:off x="5825624" y="3045147"/>
          <a:ext cx="2262861" cy="71191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0.5 -1 cm de largo x 0.5-1 cm de ancho sobre el tejido sano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25624" y="3045147"/>
        <a:ext cx="2262861" cy="711911"/>
      </dsp:txXfrm>
    </dsp:sp>
    <dsp:sp modelId="{D8483925-7F62-4838-A25A-CD7E63833EA6}">
      <dsp:nvSpPr>
        <dsp:cNvPr id="0" name=""/>
        <dsp:cNvSpPr/>
      </dsp:nvSpPr>
      <dsp:spPr>
        <a:xfrm>
          <a:off x="8393590" y="1214517"/>
          <a:ext cx="2542541" cy="203403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7D8B6-E25D-474C-BF23-0CEE92E8BB0E}">
      <dsp:nvSpPr>
        <dsp:cNvPr id="0" name=""/>
        <dsp:cNvSpPr/>
      </dsp:nvSpPr>
      <dsp:spPr>
        <a:xfrm>
          <a:off x="8622419" y="3045147"/>
          <a:ext cx="2262861" cy="71191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Cámaras húmedas: 7 d </a:t>
          </a:r>
          <a:r>
            <a:rPr lang="es-ES" sz="140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con 24 h de oscuridad a 27</a:t>
          </a:r>
          <a14:m xmlns:a14="http://schemas.microsoft.com/office/drawing/2010/main">
            <m:oMath xmlns:m="http://schemas.openxmlformats.org/officeDocument/2006/math">
              <m:r>
                <a:rPr lang="es-ES" sz="1400" i="1" kern="1200">
                  <a:latin typeface="Cambria Math" panose="02040503050406030204" pitchFamily="18" charset="0"/>
                  <a:ea typeface="Cambria Math" panose="02040503050406030204" pitchFamily="18" charset="0"/>
                </a:rPr>
                <m:t>±2 ℃</m:t>
              </m:r>
            </m:oMath>
          </a14:m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22419" y="3045147"/>
        <a:ext cx="2262861" cy="71191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A339A8-9630-42A3-8742-7DB6929117C6}">
      <dsp:nvSpPr>
        <dsp:cNvPr id="0" name=""/>
        <dsp:cNvSpPr/>
      </dsp:nvSpPr>
      <dsp:spPr>
        <a:xfrm rot="5400000">
          <a:off x="407141" y="1116476"/>
          <a:ext cx="987427" cy="11241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A79D28-ACFF-4875-9652-07566436DA3E}">
      <dsp:nvSpPr>
        <dsp:cNvPr id="0" name=""/>
        <dsp:cNvSpPr/>
      </dsp:nvSpPr>
      <dsp:spPr>
        <a:xfrm>
          <a:off x="145533" y="21893"/>
          <a:ext cx="1662246" cy="116351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500 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s-EC" sz="1900" i="0" kern="120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m:t>μl</m:t>
              </m:r>
            </m:oMath>
          </a14:m>
          <a:r>
            <a:rPr lang="es-EC" sz="19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de medio </a:t>
          </a:r>
          <a:r>
            <a:rPr lang="es-EC" sz="19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PDA </a:t>
          </a:r>
          <a:endParaRPr lang="es-ES" sz="1900" kern="1200" dirty="0"/>
        </a:p>
      </dsp:txBody>
      <dsp:txXfrm>
        <a:off x="202341" y="78701"/>
        <a:ext cx="1548630" cy="1049902"/>
      </dsp:txXfrm>
    </dsp:sp>
    <dsp:sp modelId="{FDF891B4-49C8-40B4-84E4-59DB9BDB5F3E}">
      <dsp:nvSpPr>
        <dsp:cNvPr id="0" name=""/>
        <dsp:cNvSpPr/>
      </dsp:nvSpPr>
      <dsp:spPr>
        <a:xfrm>
          <a:off x="1807779" y="132861"/>
          <a:ext cx="1208959" cy="940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viales de plástico de 2 ml  </a:t>
          </a:r>
          <a:endParaRPr lang="es-ES" sz="1500" kern="1200" dirty="0"/>
        </a:p>
      </dsp:txBody>
      <dsp:txXfrm>
        <a:off x="1807779" y="132861"/>
        <a:ext cx="1208959" cy="940407"/>
      </dsp:txXfrm>
    </dsp:sp>
    <dsp:sp modelId="{9C3DE551-5752-4450-BD7A-1B54875A8432}">
      <dsp:nvSpPr>
        <dsp:cNvPr id="0" name=""/>
        <dsp:cNvSpPr/>
      </dsp:nvSpPr>
      <dsp:spPr>
        <a:xfrm rot="5400000">
          <a:off x="1785320" y="2423492"/>
          <a:ext cx="987427" cy="11241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D3D26C-9C4B-487F-AFD1-C1F2C11EF749}">
      <dsp:nvSpPr>
        <dsp:cNvPr id="0" name=""/>
        <dsp:cNvSpPr/>
      </dsp:nvSpPr>
      <dsp:spPr>
        <a:xfrm>
          <a:off x="1523712" y="1328909"/>
          <a:ext cx="1662246" cy="116351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5 días de crecimiento </a:t>
          </a:r>
          <a:endParaRPr lang="es-ES" sz="1900" kern="1200" dirty="0"/>
        </a:p>
      </dsp:txBody>
      <dsp:txXfrm>
        <a:off x="1580520" y="1385717"/>
        <a:ext cx="1548630" cy="1049902"/>
      </dsp:txXfrm>
    </dsp:sp>
    <dsp:sp modelId="{3356A7C5-79D9-4C45-9E68-D110E134D9BD}">
      <dsp:nvSpPr>
        <dsp:cNvPr id="0" name=""/>
        <dsp:cNvSpPr/>
      </dsp:nvSpPr>
      <dsp:spPr>
        <a:xfrm>
          <a:off x="3185958" y="1439877"/>
          <a:ext cx="1208959" cy="940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200  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s-EC" sz="1500" i="0" kern="120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m:t>μl</m:t>
              </m:r>
            </m:oMath>
          </a14:m>
          <a:r>
            <a:rPr lang="es-EC" sz="15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aceite mineral </a:t>
          </a:r>
          <a:r>
            <a:rPr lang="es-EC" sz="15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estéril</a:t>
          </a:r>
          <a:endParaRPr lang="es-ES" sz="1500" kern="1200" dirty="0"/>
        </a:p>
      </dsp:txBody>
      <dsp:txXfrm>
        <a:off x="3185958" y="1439877"/>
        <a:ext cx="1208959" cy="940407"/>
      </dsp:txXfrm>
    </dsp:sp>
    <dsp:sp modelId="{C95EE951-924F-4D11-863C-981E29468077}">
      <dsp:nvSpPr>
        <dsp:cNvPr id="0" name=""/>
        <dsp:cNvSpPr/>
      </dsp:nvSpPr>
      <dsp:spPr>
        <a:xfrm>
          <a:off x="2901891" y="2635924"/>
          <a:ext cx="1662246" cy="116351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Reactivación</a:t>
          </a:r>
          <a:r>
            <a:rPr lang="es-EC" sz="19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 </a:t>
          </a:r>
          <a:endParaRPr lang="es-ES" sz="1900" kern="1200" dirty="0"/>
        </a:p>
      </dsp:txBody>
      <dsp:txXfrm>
        <a:off x="2958699" y="2692732"/>
        <a:ext cx="1548630" cy="1049902"/>
      </dsp:txXfrm>
    </dsp:sp>
    <dsp:sp modelId="{D674244F-0FE0-43F7-A6B6-AA8FA0A4E8CF}">
      <dsp:nvSpPr>
        <dsp:cNvPr id="0" name=""/>
        <dsp:cNvSpPr/>
      </dsp:nvSpPr>
      <dsp:spPr>
        <a:xfrm>
          <a:off x="4564138" y="2746892"/>
          <a:ext cx="1208959" cy="940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porción del micelio en PDA.</a:t>
          </a:r>
          <a:endParaRPr lang="es-ES" sz="1500" kern="1200" dirty="0"/>
        </a:p>
      </dsp:txBody>
      <dsp:txXfrm>
        <a:off x="4564138" y="2746892"/>
        <a:ext cx="1208959" cy="94040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383AF-E983-4E72-B983-1D2748A8F783}">
      <dsp:nvSpPr>
        <dsp:cNvPr id="0" name=""/>
        <dsp:cNvSpPr/>
      </dsp:nvSpPr>
      <dsp:spPr>
        <a:xfrm>
          <a:off x="2053349" y="3459114"/>
          <a:ext cx="125977" cy="12597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CDA6ED-B7FA-484C-A192-A953E795FB2C}">
      <dsp:nvSpPr>
        <dsp:cNvPr id="0" name=""/>
        <dsp:cNvSpPr/>
      </dsp:nvSpPr>
      <dsp:spPr>
        <a:xfrm>
          <a:off x="1816170" y="3573316"/>
          <a:ext cx="125977" cy="125977"/>
        </a:xfrm>
        <a:prstGeom prst="ellipse">
          <a:avLst/>
        </a:prstGeom>
        <a:gradFill rotWithShape="0">
          <a:gsLst>
            <a:gs pos="0">
              <a:schemeClr val="accent2">
                <a:hueOff val="-1309091"/>
                <a:satOff val="-4546"/>
                <a:lumOff val="5455"/>
                <a:alphaOff val="0"/>
                <a:shade val="51000"/>
                <a:satMod val="130000"/>
              </a:schemeClr>
            </a:gs>
            <a:gs pos="80000">
              <a:schemeClr val="accent2">
                <a:hueOff val="-1309091"/>
                <a:satOff val="-4546"/>
                <a:lumOff val="5455"/>
                <a:alphaOff val="0"/>
                <a:shade val="93000"/>
                <a:satMod val="130000"/>
              </a:schemeClr>
            </a:gs>
            <a:gs pos="100000">
              <a:schemeClr val="accent2">
                <a:hueOff val="-1309091"/>
                <a:satOff val="-4546"/>
                <a:lumOff val="545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1309091"/>
              <a:satOff val="-4546"/>
              <a:lumOff val="545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C02F3D2-13AA-409B-A748-3C68A7F5A68F}">
      <dsp:nvSpPr>
        <dsp:cNvPr id="0" name=""/>
        <dsp:cNvSpPr/>
      </dsp:nvSpPr>
      <dsp:spPr>
        <a:xfrm>
          <a:off x="1568104" y="3663521"/>
          <a:ext cx="125977" cy="125977"/>
        </a:xfrm>
        <a:prstGeom prst="ellipse">
          <a:avLst/>
        </a:prstGeom>
        <a:gradFill rotWithShape="0">
          <a:gsLst>
            <a:gs pos="0">
              <a:schemeClr val="accent2">
                <a:hueOff val="-2618182"/>
                <a:satOff val="-9091"/>
                <a:lumOff val="10909"/>
                <a:alphaOff val="0"/>
                <a:shade val="51000"/>
                <a:satMod val="130000"/>
              </a:schemeClr>
            </a:gs>
            <a:gs pos="80000">
              <a:schemeClr val="accent2">
                <a:hueOff val="-2618182"/>
                <a:satOff val="-9091"/>
                <a:lumOff val="10909"/>
                <a:alphaOff val="0"/>
                <a:shade val="93000"/>
                <a:satMod val="130000"/>
              </a:schemeClr>
            </a:gs>
            <a:gs pos="100000">
              <a:schemeClr val="accent2">
                <a:hueOff val="-2618182"/>
                <a:satOff val="-9091"/>
                <a:lumOff val="1090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2618182"/>
              <a:satOff val="-9091"/>
              <a:lumOff val="1090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BB2459-EC0C-4CD0-954C-EE0C31071865}">
      <dsp:nvSpPr>
        <dsp:cNvPr id="0" name=""/>
        <dsp:cNvSpPr/>
      </dsp:nvSpPr>
      <dsp:spPr>
        <a:xfrm>
          <a:off x="3191810" y="2137131"/>
          <a:ext cx="125977" cy="125977"/>
        </a:xfrm>
        <a:prstGeom prst="ellipse">
          <a:avLst/>
        </a:prstGeom>
        <a:gradFill rotWithShape="0">
          <a:gsLst>
            <a:gs pos="0">
              <a:schemeClr val="accent2">
                <a:hueOff val="-3927273"/>
                <a:satOff val="-13637"/>
                <a:lumOff val="16364"/>
                <a:alphaOff val="0"/>
                <a:shade val="51000"/>
                <a:satMod val="130000"/>
              </a:schemeClr>
            </a:gs>
            <a:gs pos="80000">
              <a:schemeClr val="accent2">
                <a:hueOff val="-3927273"/>
                <a:satOff val="-13637"/>
                <a:lumOff val="16364"/>
                <a:alphaOff val="0"/>
                <a:shade val="93000"/>
                <a:satMod val="130000"/>
              </a:schemeClr>
            </a:gs>
            <a:gs pos="100000">
              <a:schemeClr val="accent2">
                <a:hueOff val="-3927273"/>
                <a:satOff val="-13637"/>
                <a:lumOff val="1636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3927273"/>
              <a:satOff val="-13637"/>
              <a:lumOff val="1636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983DF2C-C722-44AE-9F8E-ED8C005B3EB3}">
      <dsp:nvSpPr>
        <dsp:cNvPr id="0" name=""/>
        <dsp:cNvSpPr/>
      </dsp:nvSpPr>
      <dsp:spPr>
        <a:xfrm>
          <a:off x="3096938" y="2369534"/>
          <a:ext cx="125977" cy="125977"/>
        </a:xfrm>
        <a:prstGeom prst="ellipse">
          <a:avLst/>
        </a:prstGeom>
        <a:gradFill rotWithShape="0">
          <a:gsLst>
            <a:gs pos="0">
              <a:schemeClr val="accent2">
                <a:hueOff val="-5236364"/>
                <a:satOff val="-18183"/>
                <a:lumOff val="21819"/>
                <a:alphaOff val="0"/>
                <a:shade val="51000"/>
                <a:satMod val="130000"/>
              </a:schemeClr>
            </a:gs>
            <a:gs pos="80000">
              <a:schemeClr val="accent2">
                <a:hueOff val="-5236364"/>
                <a:satOff val="-18183"/>
                <a:lumOff val="21819"/>
                <a:alphaOff val="0"/>
                <a:shade val="93000"/>
                <a:satMod val="130000"/>
              </a:schemeClr>
            </a:gs>
            <a:gs pos="100000">
              <a:schemeClr val="accent2">
                <a:hueOff val="-5236364"/>
                <a:satOff val="-18183"/>
                <a:lumOff val="2181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5236364"/>
              <a:satOff val="-18183"/>
              <a:lumOff val="218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A190FA-78AA-468A-BC18-6B04FBF07765}">
      <dsp:nvSpPr>
        <dsp:cNvPr id="0" name=""/>
        <dsp:cNvSpPr/>
      </dsp:nvSpPr>
      <dsp:spPr>
        <a:xfrm>
          <a:off x="3029284" y="387671"/>
          <a:ext cx="125977" cy="125977"/>
        </a:xfrm>
        <a:prstGeom prst="ellipse">
          <a:avLst/>
        </a:prstGeom>
        <a:gradFill rotWithShape="0">
          <a:gsLst>
            <a:gs pos="0">
              <a:schemeClr val="accent2">
                <a:hueOff val="-6545455"/>
                <a:satOff val="-22729"/>
                <a:lumOff val="27273"/>
                <a:alphaOff val="0"/>
                <a:shade val="51000"/>
                <a:satMod val="130000"/>
              </a:schemeClr>
            </a:gs>
            <a:gs pos="80000">
              <a:schemeClr val="accent2">
                <a:hueOff val="-6545455"/>
                <a:satOff val="-22729"/>
                <a:lumOff val="27273"/>
                <a:alphaOff val="0"/>
                <a:shade val="93000"/>
                <a:satMod val="130000"/>
              </a:schemeClr>
            </a:gs>
            <a:gs pos="100000">
              <a:schemeClr val="accent2">
                <a:hueOff val="-6545455"/>
                <a:satOff val="-22729"/>
                <a:lumOff val="272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6545455"/>
              <a:satOff val="-22729"/>
              <a:lumOff val="272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A3B042C-92FC-4A9D-8EF0-63601307262A}">
      <dsp:nvSpPr>
        <dsp:cNvPr id="0" name=""/>
        <dsp:cNvSpPr/>
      </dsp:nvSpPr>
      <dsp:spPr>
        <a:xfrm>
          <a:off x="3203474" y="276580"/>
          <a:ext cx="125977" cy="125977"/>
        </a:xfrm>
        <a:prstGeom prst="ellipse">
          <a:avLst/>
        </a:prstGeom>
        <a:gradFill rotWithShape="0">
          <a:gsLst>
            <a:gs pos="0">
              <a:schemeClr val="accent2">
                <a:hueOff val="-7854545"/>
                <a:satOff val="-27274"/>
                <a:lumOff val="32728"/>
                <a:alphaOff val="0"/>
                <a:shade val="51000"/>
                <a:satMod val="130000"/>
              </a:schemeClr>
            </a:gs>
            <a:gs pos="80000">
              <a:schemeClr val="accent2">
                <a:hueOff val="-7854545"/>
                <a:satOff val="-27274"/>
                <a:lumOff val="32728"/>
                <a:alphaOff val="0"/>
                <a:shade val="93000"/>
                <a:satMod val="130000"/>
              </a:schemeClr>
            </a:gs>
            <a:gs pos="100000">
              <a:schemeClr val="accent2">
                <a:hueOff val="-7854545"/>
                <a:satOff val="-27274"/>
                <a:lumOff val="327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7854545"/>
              <a:satOff val="-27274"/>
              <a:lumOff val="327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B7D13D9-55C1-426C-9A50-93E80DB75EE7}">
      <dsp:nvSpPr>
        <dsp:cNvPr id="0" name=""/>
        <dsp:cNvSpPr/>
      </dsp:nvSpPr>
      <dsp:spPr>
        <a:xfrm>
          <a:off x="3378443" y="165489"/>
          <a:ext cx="125977" cy="125977"/>
        </a:xfrm>
        <a:prstGeom prst="ellipse">
          <a:avLst/>
        </a:prstGeom>
        <a:gradFill rotWithShape="0">
          <a:gsLst>
            <a:gs pos="0">
              <a:schemeClr val="accent2">
                <a:hueOff val="-9163636"/>
                <a:satOff val="-31820"/>
                <a:lumOff val="38182"/>
                <a:alphaOff val="0"/>
                <a:shade val="51000"/>
                <a:satMod val="130000"/>
              </a:schemeClr>
            </a:gs>
            <a:gs pos="80000">
              <a:schemeClr val="accent2">
                <a:hueOff val="-9163636"/>
                <a:satOff val="-31820"/>
                <a:lumOff val="38182"/>
                <a:alphaOff val="0"/>
                <a:shade val="93000"/>
                <a:satMod val="130000"/>
              </a:schemeClr>
            </a:gs>
            <a:gs pos="100000">
              <a:schemeClr val="accent2">
                <a:hueOff val="-9163636"/>
                <a:satOff val="-31820"/>
                <a:lumOff val="3818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9163636"/>
              <a:satOff val="-31820"/>
              <a:lumOff val="3818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9B1D2E-FD94-412C-A24F-8DBB71F13A1E}">
      <dsp:nvSpPr>
        <dsp:cNvPr id="0" name=""/>
        <dsp:cNvSpPr/>
      </dsp:nvSpPr>
      <dsp:spPr>
        <a:xfrm>
          <a:off x="3553411" y="276580"/>
          <a:ext cx="125977" cy="125977"/>
        </a:xfrm>
        <a:prstGeom prst="ellipse">
          <a:avLst/>
        </a:prstGeom>
        <a:gradFill rotWithShape="0">
          <a:gsLst>
            <a:gs pos="0">
              <a:schemeClr val="accent2">
                <a:hueOff val="-10472727"/>
                <a:satOff val="-36366"/>
                <a:lumOff val="43637"/>
                <a:alphaOff val="0"/>
                <a:shade val="51000"/>
                <a:satMod val="130000"/>
              </a:schemeClr>
            </a:gs>
            <a:gs pos="80000">
              <a:schemeClr val="accent2">
                <a:hueOff val="-10472727"/>
                <a:satOff val="-36366"/>
                <a:lumOff val="43637"/>
                <a:alphaOff val="0"/>
                <a:shade val="93000"/>
                <a:satMod val="130000"/>
              </a:schemeClr>
            </a:gs>
            <a:gs pos="100000">
              <a:schemeClr val="accent2">
                <a:hueOff val="-10472727"/>
                <a:satOff val="-36366"/>
                <a:lumOff val="4363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10472727"/>
              <a:satOff val="-36366"/>
              <a:lumOff val="436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7456F2-DFA4-45BF-92FE-6F54EA91B14F}">
      <dsp:nvSpPr>
        <dsp:cNvPr id="0" name=""/>
        <dsp:cNvSpPr/>
      </dsp:nvSpPr>
      <dsp:spPr>
        <a:xfrm>
          <a:off x="3728379" y="387671"/>
          <a:ext cx="125977" cy="125977"/>
        </a:xfrm>
        <a:prstGeom prst="ellipse">
          <a:avLst/>
        </a:prstGeom>
        <a:gradFill rotWithShape="0">
          <a:gsLst>
            <a:gs pos="0">
              <a:schemeClr val="accent2">
                <a:hueOff val="-11781818"/>
                <a:satOff val="-40912"/>
                <a:lumOff val="49092"/>
                <a:alphaOff val="0"/>
                <a:shade val="51000"/>
                <a:satMod val="130000"/>
              </a:schemeClr>
            </a:gs>
            <a:gs pos="80000">
              <a:schemeClr val="accent2">
                <a:hueOff val="-11781818"/>
                <a:satOff val="-40912"/>
                <a:lumOff val="49092"/>
                <a:alphaOff val="0"/>
                <a:shade val="93000"/>
                <a:satMod val="130000"/>
              </a:schemeClr>
            </a:gs>
            <a:gs pos="100000">
              <a:schemeClr val="accent2">
                <a:hueOff val="-11781818"/>
                <a:satOff val="-40912"/>
                <a:lumOff val="4909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11781818"/>
              <a:satOff val="-40912"/>
              <a:lumOff val="4909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7DEDF81-E33D-430F-B8A8-C5C6BD778F98}">
      <dsp:nvSpPr>
        <dsp:cNvPr id="0" name=""/>
        <dsp:cNvSpPr/>
      </dsp:nvSpPr>
      <dsp:spPr>
        <a:xfrm>
          <a:off x="3378443" y="399669"/>
          <a:ext cx="125977" cy="125977"/>
        </a:xfrm>
        <a:prstGeom prst="ellipse">
          <a:avLst/>
        </a:prstGeom>
        <a:gradFill rotWithShape="0">
          <a:gsLst>
            <a:gs pos="0">
              <a:schemeClr val="accent2">
                <a:hueOff val="-13090909"/>
                <a:satOff val="-45457"/>
                <a:lumOff val="54546"/>
                <a:alphaOff val="0"/>
                <a:shade val="51000"/>
                <a:satMod val="130000"/>
              </a:schemeClr>
            </a:gs>
            <a:gs pos="80000">
              <a:schemeClr val="accent2">
                <a:hueOff val="-13090909"/>
                <a:satOff val="-45457"/>
                <a:lumOff val="54546"/>
                <a:alphaOff val="0"/>
                <a:shade val="93000"/>
                <a:satMod val="130000"/>
              </a:schemeClr>
            </a:gs>
            <a:gs pos="100000">
              <a:schemeClr val="accent2">
                <a:hueOff val="-13090909"/>
                <a:satOff val="-45457"/>
                <a:lumOff val="5454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13090909"/>
              <a:satOff val="-45457"/>
              <a:lumOff val="5454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38CF03-6C9E-4DDC-9E8D-93491071AD17}">
      <dsp:nvSpPr>
        <dsp:cNvPr id="0" name=""/>
        <dsp:cNvSpPr/>
      </dsp:nvSpPr>
      <dsp:spPr>
        <a:xfrm>
          <a:off x="3378443" y="634293"/>
          <a:ext cx="125977" cy="125977"/>
        </a:xfrm>
        <a:prstGeom prst="ellipse">
          <a:avLst/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50003"/>
                <a:lumOff val="6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14400000"/>
              <a:satOff val="-50003"/>
              <a:lumOff val="6000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FE7BD96-99B5-4E64-9441-261615634200}">
      <dsp:nvSpPr>
        <dsp:cNvPr id="0" name=""/>
        <dsp:cNvSpPr/>
      </dsp:nvSpPr>
      <dsp:spPr>
        <a:xfrm>
          <a:off x="954549" y="3951358"/>
          <a:ext cx="2714730" cy="72786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4618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i="0" kern="1200" dirty="0" smtClean="0"/>
            <a:t>¾ perlas de </a:t>
          </a:r>
          <a:r>
            <a:rPr lang="es-EC" sz="1200" i="0" kern="1200" dirty="0" err="1" smtClean="0"/>
            <a:t>sílica</a:t>
          </a:r>
          <a:r>
            <a:rPr lang="es-EC" sz="1200" i="0" kern="1200" dirty="0" smtClean="0"/>
            <a:t> gel viales de plástico.</a:t>
          </a:r>
          <a:endParaRPr lang="es-ES" sz="1200" kern="1200" dirty="0"/>
        </a:p>
      </dsp:txBody>
      <dsp:txXfrm>
        <a:off x="990081" y="3986890"/>
        <a:ext cx="2643666" cy="656804"/>
      </dsp:txXfrm>
    </dsp:sp>
    <dsp:sp modelId="{4B9C4469-87D9-441B-A221-72D050121BB2}">
      <dsp:nvSpPr>
        <dsp:cNvPr id="0" name=""/>
        <dsp:cNvSpPr/>
      </dsp:nvSpPr>
      <dsp:spPr>
        <a:xfrm>
          <a:off x="3669279" y="3951358"/>
          <a:ext cx="3905292" cy="727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i="0" kern="1200" dirty="0" smtClean="0"/>
            <a:t>1000 µl de agua destilada.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i="0" kern="1200" dirty="0" smtClean="0"/>
            <a:t>Micelio fúngico. </a:t>
          </a:r>
          <a:endParaRPr lang="es-ES" sz="1200" kern="1200" dirty="0"/>
        </a:p>
      </dsp:txBody>
      <dsp:txXfrm>
        <a:off x="3669279" y="3951358"/>
        <a:ext cx="3905292" cy="727868"/>
      </dsp:txXfrm>
    </dsp:sp>
    <dsp:sp modelId="{53CE761F-22C5-45D5-B58B-E2816E3908A9}">
      <dsp:nvSpPr>
        <dsp:cNvPr id="0" name=""/>
        <dsp:cNvSpPr/>
      </dsp:nvSpPr>
      <dsp:spPr>
        <a:xfrm>
          <a:off x="201796" y="3217713"/>
          <a:ext cx="1258216" cy="125843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4C904F3-EB65-4929-9D78-3BDFBD0A4798}">
      <dsp:nvSpPr>
        <dsp:cNvPr id="0" name=""/>
        <dsp:cNvSpPr/>
      </dsp:nvSpPr>
      <dsp:spPr>
        <a:xfrm>
          <a:off x="2700343" y="3006196"/>
          <a:ext cx="2714730" cy="727868"/>
        </a:xfrm>
        <a:prstGeom prst="roundRect">
          <a:avLst/>
        </a:prstGeom>
        <a:gradFill rotWithShape="0">
          <a:gsLst>
            <a:gs pos="0">
              <a:schemeClr val="accent2">
                <a:hueOff val="-7200000"/>
                <a:satOff val="-25001"/>
                <a:lumOff val="3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7200000"/>
                <a:satOff val="-25001"/>
                <a:lumOff val="3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7200000"/>
                <a:satOff val="-25001"/>
                <a:lumOff val="3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4618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i="0" kern="1200" dirty="0" smtClean="0"/>
            <a:t>Agito durante 15 </a:t>
          </a:r>
          <a:r>
            <a:rPr lang="es-EC" sz="1200" i="0" kern="1200" dirty="0" err="1" smtClean="0"/>
            <a:t>eg</a:t>
          </a:r>
          <a:r>
            <a:rPr lang="es-EC" sz="1200" i="0" kern="1200" dirty="0" smtClean="0"/>
            <a:t>. </a:t>
          </a:r>
          <a:endParaRPr lang="es-ES" sz="1200" i="0" kern="1200" dirty="0"/>
        </a:p>
      </dsp:txBody>
      <dsp:txXfrm>
        <a:off x="2735875" y="3041728"/>
        <a:ext cx="2643666" cy="656804"/>
      </dsp:txXfrm>
    </dsp:sp>
    <dsp:sp modelId="{3701745C-4C6A-478A-92EB-534E4C2C5602}">
      <dsp:nvSpPr>
        <dsp:cNvPr id="0" name=""/>
        <dsp:cNvSpPr/>
      </dsp:nvSpPr>
      <dsp:spPr>
        <a:xfrm>
          <a:off x="5415073" y="3006196"/>
          <a:ext cx="2159497" cy="727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i="0" kern="1200" dirty="0" smtClean="0"/>
            <a:t>1000 µl en tubos.</a:t>
          </a:r>
          <a:endParaRPr lang="es-ES" sz="1200" i="0" kern="1200" dirty="0"/>
        </a:p>
      </dsp:txBody>
      <dsp:txXfrm>
        <a:off x="5415073" y="3006196"/>
        <a:ext cx="2159497" cy="727868"/>
      </dsp:txXfrm>
    </dsp:sp>
    <dsp:sp modelId="{0FC05019-3D4A-4891-90E5-F865A55E7B42}">
      <dsp:nvSpPr>
        <dsp:cNvPr id="0" name=""/>
        <dsp:cNvSpPr/>
      </dsp:nvSpPr>
      <dsp:spPr>
        <a:xfrm>
          <a:off x="1947591" y="2272551"/>
          <a:ext cx="1258216" cy="125843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40DF117-449C-4472-B39F-5A3FFB76777A}">
      <dsp:nvSpPr>
        <dsp:cNvPr id="0" name=""/>
        <dsp:cNvSpPr/>
      </dsp:nvSpPr>
      <dsp:spPr>
        <a:xfrm>
          <a:off x="3502087" y="1572678"/>
          <a:ext cx="2714730" cy="727868"/>
        </a:xfrm>
        <a:prstGeom prst="roundRect">
          <a:avLst/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50003"/>
                <a:lumOff val="6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4618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</a:rPr>
            <a:t>incubados a 20 </a:t>
          </a:r>
          <a14:m xmlns:a14="http://schemas.microsoft.com/office/drawing/2010/main">
            <m:oMath xmlns:m="http://schemas.openxmlformats.org/officeDocument/2006/math">
              <m:r>
                <a:rPr lang="es-EC" sz="1200" i="1" kern="120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m:t>℃</m:t>
              </m:r>
            </m:oMath>
          </a14:m>
          <a:r>
            <a:rPr lang="es-EC" sz="1200" kern="1200" dirty="0" smtClean="0">
              <a:solidFill>
                <a:schemeClr val="tx1"/>
              </a:solidFill>
            </a:rPr>
            <a:t> por 15 d, luego a 4 </a:t>
          </a:r>
          <a14:m xmlns:a14="http://schemas.microsoft.com/office/drawing/2010/main">
            <m:oMath xmlns:m="http://schemas.openxmlformats.org/officeDocument/2006/math">
              <m:r>
                <a:rPr lang="es-EC" sz="1200" i="1" kern="120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m:t>℃</m:t>
              </m:r>
              <m:r>
                <a:rPr lang="es-ES" sz="1200" b="0" i="1" kern="120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m:t>.</m:t>
              </m:r>
            </m:oMath>
          </a14:m>
          <a:endParaRPr lang="es-ES" sz="1200" i="0" kern="1200" dirty="0">
            <a:solidFill>
              <a:schemeClr val="tx1"/>
            </a:solidFill>
          </a:endParaRPr>
        </a:p>
      </dsp:txBody>
      <dsp:txXfrm>
        <a:off x="3537619" y="1608210"/>
        <a:ext cx="2643666" cy="656804"/>
      </dsp:txXfrm>
    </dsp:sp>
    <dsp:sp modelId="{55EF1E20-4AEE-4A02-9222-D60A1707BF3F}">
      <dsp:nvSpPr>
        <dsp:cNvPr id="0" name=""/>
        <dsp:cNvSpPr/>
      </dsp:nvSpPr>
      <dsp:spPr>
        <a:xfrm>
          <a:off x="6216817" y="1572678"/>
          <a:ext cx="1357753" cy="727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i="0" kern="1200" dirty="0" smtClean="0"/>
            <a:t>Reactivación</a:t>
          </a:r>
          <a:r>
            <a:rPr lang="es-EC" sz="1200" i="0" kern="1200" dirty="0" smtClean="0"/>
            <a:t>.</a:t>
          </a:r>
          <a:endParaRPr lang="es-ES" sz="1200" b="1" i="0" kern="1200" dirty="0"/>
        </a:p>
      </dsp:txBody>
      <dsp:txXfrm>
        <a:off x="6216817" y="1572678"/>
        <a:ext cx="1357753" cy="727868"/>
      </dsp:txXfrm>
    </dsp:sp>
    <dsp:sp modelId="{26E4FF41-5F3F-474E-8A10-4E506B6BEDCE}">
      <dsp:nvSpPr>
        <dsp:cNvPr id="0" name=""/>
        <dsp:cNvSpPr/>
      </dsp:nvSpPr>
      <dsp:spPr>
        <a:xfrm>
          <a:off x="2749334" y="839033"/>
          <a:ext cx="1258216" cy="125843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DC74B-ED90-4363-9F3F-5B87F4DF5912}">
      <dsp:nvSpPr>
        <dsp:cNvPr id="0" name=""/>
        <dsp:cNvSpPr/>
      </dsp:nvSpPr>
      <dsp:spPr>
        <a:xfrm>
          <a:off x="5084" y="94213"/>
          <a:ext cx="2395584" cy="23955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BC1F8F-BDD0-44F5-96E7-281E0E0A9094}">
      <dsp:nvSpPr>
        <dsp:cNvPr id="0" name=""/>
        <dsp:cNvSpPr/>
      </dsp:nvSpPr>
      <dsp:spPr>
        <a:xfrm>
          <a:off x="395063" y="1531564"/>
          <a:ext cx="2395584" cy="23955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viales de plástico estériles de 2 ml</a:t>
          </a:r>
          <a:endParaRPr lang="es-ES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500 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s-EC" sz="1800" i="0" kern="1200">
                  <a:latin typeface="Cambria Math" panose="02040503050406030204" pitchFamily="18" charset="0"/>
                </a:rPr>
                <m:t>μl</m:t>
              </m:r>
            </m:oMath>
          </a14:m>
          <a:r>
            <a:rPr lang="es-EC" sz="1800" kern="1200" dirty="0"/>
            <a:t> de medio PDB </a:t>
          </a:r>
          <a:endParaRPr lang="es-ES" sz="1800" kern="1200" dirty="0"/>
        </a:p>
      </dsp:txBody>
      <dsp:txXfrm>
        <a:off x="465227" y="1601728"/>
        <a:ext cx="2255256" cy="2255256"/>
      </dsp:txXfrm>
    </dsp:sp>
    <dsp:sp modelId="{A3711C71-9548-4A34-898D-9940950AA2EA}">
      <dsp:nvSpPr>
        <dsp:cNvPr id="0" name=""/>
        <dsp:cNvSpPr/>
      </dsp:nvSpPr>
      <dsp:spPr>
        <a:xfrm>
          <a:off x="2862111" y="1004192"/>
          <a:ext cx="461442" cy="5756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2862111" y="1119317"/>
        <a:ext cx="323009" cy="345375"/>
      </dsp:txXfrm>
    </dsp:sp>
    <dsp:sp modelId="{5B5BCDB2-3193-4FCE-8BB0-E4679CFC9616}">
      <dsp:nvSpPr>
        <dsp:cNvPr id="0" name=""/>
        <dsp:cNvSpPr/>
      </dsp:nvSpPr>
      <dsp:spPr>
        <a:xfrm>
          <a:off x="3719076" y="94213"/>
          <a:ext cx="2395584" cy="23955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4EAC4B-B678-45B7-889E-76214E39562B}">
      <dsp:nvSpPr>
        <dsp:cNvPr id="0" name=""/>
        <dsp:cNvSpPr/>
      </dsp:nvSpPr>
      <dsp:spPr>
        <a:xfrm>
          <a:off x="4109055" y="1531564"/>
          <a:ext cx="2395584" cy="2395584"/>
        </a:xfrm>
        <a:prstGeom prst="roundRect">
          <a:avLst>
            <a:gd name="adj" fmla="val 10000"/>
          </a:avLst>
        </a:prstGeom>
        <a:solidFill>
          <a:schemeClr val="accent2">
            <a:hueOff val="-7200000"/>
            <a:satOff val="-25001"/>
            <a:lumOff val="3000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sembraron </a:t>
          </a:r>
          <a:endParaRPr lang="es-ES" sz="24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chemeClr val="tx1"/>
              </a:solidFill>
            </a:rPr>
            <a:t>crecer durante 5 días a 27</a:t>
          </a:r>
          <a14:m xmlns:a14="http://schemas.microsoft.com/office/drawing/2010/main">
            <m:oMath xmlns:m="http://schemas.openxmlformats.org/officeDocument/2006/math">
              <m:r>
                <a:rPr lang="es-EC" sz="1800" i="0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℃</m:t>
              </m:r>
            </m:oMath>
          </a14:m>
          <a:endParaRPr lang="es-ES" sz="1800" kern="1200" dirty="0">
            <a:solidFill>
              <a:schemeClr val="tx1"/>
            </a:solidFill>
          </a:endParaRPr>
        </a:p>
      </dsp:txBody>
      <dsp:txXfrm>
        <a:off x="4179219" y="1601728"/>
        <a:ext cx="2255256" cy="2255256"/>
      </dsp:txXfrm>
    </dsp:sp>
    <dsp:sp modelId="{A4C10E6D-B536-4303-A906-6959C43814BE}">
      <dsp:nvSpPr>
        <dsp:cNvPr id="0" name=""/>
        <dsp:cNvSpPr/>
      </dsp:nvSpPr>
      <dsp:spPr>
        <a:xfrm>
          <a:off x="6576103" y="1004192"/>
          <a:ext cx="461442" cy="5756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400000"/>
            <a:satOff val="-50003"/>
            <a:lumOff val="6000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6576103" y="1119317"/>
        <a:ext cx="323009" cy="345375"/>
      </dsp:txXfrm>
    </dsp:sp>
    <dsp:sp modelId="{E254CFC8-9BEA-492F-AD3B-1AC69DDA61A2}">
      <dsp:nvSpPr>
        <dsp:cNvPr id="0" name=""/>
        <dsp:cNvSpPr/>
      </dsp:nvSpPr>
      <dsp:spPr>
        <a:xfrm>
          <a:off x="7433067" y="94213"/>
          <a:ext cx="2395584" cy="23955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EB944E-85E4-4DEA-93CA-8D02A8D89108}">
      <dsp:nvSpPr>
        <dsp:cNvPr id="0" name=""/>
        <dsp:cNvSpPr/>
      </dsp:nvSpPr>
      <dsp:spPr>
        <a:xfrm>
          <a:off x="7823046" y="1531564"/>
          <a:ext cx="2395584" cy="2395584"/>
        </a:xfrm>
        <a:prstGeom prst="roundRect">
          <a:avLst>
            <a:gd name="adj" fmla="val 10000"/>
          </a:avLst>
        </a:prstGeom>
        <a:solidFill>
          <a:schemeClr val="accent2">
            <a:hueOff val="-14400000"/>
            <a:satOff val="-50003"/>
            <a:lumOff val="6000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 200 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s-EC" sz="2400" i="0" kern="1200">
                  <a:solidFill>
                    <a:schemeClr val="tx1"/>
                  </a:solidFill>
                  <a:latin typeface="Cambria Math" panose="02040503050406030204" pitchFamily="18" charset="0"/>
                </a:rPr>
                <m:t>μl</m:t>
              </m:r>
            </m:oMath>
          </a14:m>
          <a:r>
            <a:rPr lang="es-EC" sz="2400" kern="1200" dirty="0">
              <a:solidFill>
                <a:schemeClr val="tx1"/>
              </a:solidFill>
            </a:rPr>
            <a:t> de glicerol </a:t>
          </a:r>
          <a:endParaRPr lang="es-ES" sz="24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</a:rPr>
            <a:t>Refrigerador. (7d).</a:t>
          </a:r>
          <a:endParaRPr lang="es-ES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chemeClr val="tx1"/>
              </a:solidFill>
            </a:rPr>
            <a:t>almacenados en el </a:t>
          </a:r>
          <a:r>
            <a:rPr lang="es-EC" sz="1800" kern="1200" dirty="0" err="1" smtClean="0">
              <a:solidFill>
                <a:schemeClr val="tx1"/>
              </a:solidFill>
            </a:rPr>
            <a:t>ultracongelador</a:t>
          </a:r>
          <a:r>
            <a:rPr lang="es-EC" sz="1800" kern="1200" dirty="0" smtClean="0">
              <a:solidFill>
                <a:schemeClr val="tx1"/>
              </a:solidFill>
            </a:rPr>
            <a:t>. 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7893210" y="1601728"/>
        <a:ext cx="2255256" cy="225525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77826B-197D-488B-BE3B-6AD9C5FE023F}">
      <dsp:nvSpPr>
        <dsp:cNvPr id="0" name=""/>
        <dsp:cNvSpPr/>
      </dsp:nvSpPr>
      <dsp:spPr>
        <a:xfrm>
          <a:off x="0" y="0"/>
          <a:ext cx="1477328" cy="147732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BF3B65A-3E0E-4921-A44D-E0155A4AB24D}">
      <dsp:nvSpPr>
        <dsp:cNvPr id="0" name=""/>
        <dsp:cNvSpPr/>
      </dsp:nvSpPr>
      <dsp:spPr>
        <a:xfrm>
          <a:off x="737056" y="0"/>
          <a:ext cx="5357336" cy="14773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Altura: 2.5 -3.5 m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7056" y="0"/>
        <a:ext cx="5357336" cy="443199"/>
      </dsp:txXfrm>
    </dsp:sp>
    <dsp:sp modelId="{91A28EEB-CCFC-4CDD-9155-3562C740C365}">
      <dsp:nvSpPr>
        <dsp:cNvPr id="0" name=""/>
        <dsp:cNvSpPr/>
      </dsp:nvSpPr>
      <dsp:spPr>
        <a:xfrm>
          <a:off x="258532" y="443199"/>
          <a:ext cx="960262" cy="96026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BFBEB00-E7F9-4572-8050-1932ED684546}">
      <dsp:nvSpPr>
        <dsp:cNvPr id="0" name=""/>
        <dsp:cNvSpPr/>
      </dsp:nvSpPr>
      <dsp:spPr>
        <a:xfrm>
          <a:off x="738664" y="443199"/>
          <a:ext cx="5357336" cy="9602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Frutos cónicos. 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8664" y="443199"/>
        <a:ext cx="5357336" cy="443197"/>
      </dsp:txXfrm>
    </dsp:sp>
    <dsp:sp modelId="{72C0DAA3-CB7E-4338-9D9A-7395D6103305}">
      <dsp:nvSpPr>
        <dsp:cNvPr id="0" name=""/>
        <dsp:cNvSpPr/>
      </dsp:nvSpPr>
      <dsp:spPr>
        <a:xfrm>
          <a:off x="517065" y="886397"/>
          <a:ext cx="443197" cy="44319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802E8C-A44B-4D04-922C-E18EF4184604}">
      <dsp:nvSpPr>
        <dsp:cNvPr id="0" name=""/>
        <dsp:cNvSpPr/>
      </dsp:nvSpPr>
      <dsp:spPr>
        <a:xfrm>
          <a:off x="738664" y="886397"/>
          <a:ext cx="5357336" cy="4431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65-100 g.  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8664" y="886397"/>
        <a:ext cx="5357336" cy="44319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DFF69-C30E-49BF-AFAF-AFFCCD05A2C9}">
      <dsp:nvSpPr>
        <dsp:cNvPr id="0" name=""/>
        <dsp:cNvSpPr/>
      </dsp:nvSpPr>
      <dsp:spPr>
        <a:xfrm>
          <a:off x="0" y="220208"/>
          <a:ext cx="1992011" cy="11952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Centro Nacional de Pesquisa de </a:t>
          </a:r>
          <a:r>
            <a:rPr lang="es-E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fruteiras</a:t>
          </a: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templadas - Brasil. 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20208"/>
        <a:ext cx="1992011" cy="1195206"/>
      </dsp:txXfrm>
    </dsp:sp>
    <dsp:sp modelId="{0E512B6A-882C-4C5D-B330-41162D8690D4}">
      <dsp:nvSpPr>
        <dsp:cNvPr id="0" name=""/>
        <dsp:cNvSpPr/>
      </dsp:nvSpPr>
      <dsp:spPr>
        <a:xfrm>
          <a:off x="2191212" y="171587"/>
          <a:ext cx="1992011" cy="11952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Bajo requerimiento de frío.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91212" y="171587"/>
        <a:ext cx="1992011" cy="1195206"/>
      </dsp:txXfrm>
    </dsp:sp>
    <dsp:sp modelId="{5D84F030-61DD-46A6-9222-C0DFB1BC9DCC}">
      <dsp:nvSpPr>
        <dsp:cNvPr id="0" name=""/>
        <dsp:cNvSpPr/>
      </dsp:nvSpPr>
      <dsp:spPr>
        <a:xfrm>
          <a:off x="4382424" y="220208"/>
          <a:ext cx="1992011" cy="11952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1991: diferentes granjas del Ecuador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82424" y="220208"/>
        <a:ext cx="1992011" cy="1195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880F0-04FE-44D9-9A6C-5BD70ACB0C06}">
      <dsp:nvSpPr>
        <dsp:cNvPr id="0" name=""/>
        <dsp:cNvSpPr/>
      </dsp:nvSpPr>
      <dsp:spPr>
        <a:xfrm>
          <a:off x="1176" y="0"/>
          <a:ext cx="2508662" cy="1050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baseline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Zonas templadas altas de la sierra</a:t>
          </a:r>
          <a:endParaRPr lang="es-E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51" y="30775"/>
        <a:ext cx="2447112" cy="989175"/>
      </dsp:txXfrm>
    </dsp:sp>
    <dsp:sp modelId="{E046758D-CEA1-4781-9E9D-76BC0949093C}">
      <dsp:nvSpPr>
        <dsp:cNvPr id="0" name=""/>
        <dsp:cNvSpPr/>
      </dsp:nvSpPr>
      <dsp:spPr>
        <a:xfrm>
          <a:off x="2760704" y="214288"/>
          <a:ext cx="531836" cy="6221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2760704" y="338718"/>
        <a:ext cx="372285" cy="373288"/>
      </dsp:txXfrm>
    </dsp:sp>
    <dsp:sp modelId="{473D0E2B-F28D-450C-B7AA-B98C933B1C46}">
      <dsp:nvSpPr>
        <dsp:cNvPr id="0" name=""/>
        <dsp:cNvSpPr/>
      </dsp:nvSpPr>
      <dsp:spPr>
        <a:xfrm>
          <a:off x="3513303" y="0"/>
          <a:ext cx="2508662" cy="1050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1980 – 1990: Ecuador exportaba a países vecinos.</a:t>
          </a:r>
          <a:endParaRPr lang="es-EC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4078" y="30775"/>
        <a:ext cx="2447112" cy="9891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1700D-CBA5-4070-8860-B6D2A2827050}">
      <dsp:nvSpPr>
        <dsp:cNvPr id="0" name=""/>
        <dsp:cNvSpPr/>
      </dsp:nvSpPr>
      <dsp:spPr>
        <a:xfrm>
          <a:off x="0" y="62318"/>
          <a:ext cx="3978683" cy="5603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China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413" y="78731"/>
        <a:ext cx="3188919" cy="527547"/>
      </dsp:txXfrm>
    </dsp:sp>
    <dsp:sp modelId="{AECC34C3-4709-4CD7-8DCE-E793AF60A9F5}">
      <dsp:nvSpPr>
        <dsp:cNvPr id="0" name=""/>
        <dsp:cNvSpPr/>
      </dsp:nvSpPr>
      <dsp:spPr>
        <a:xfrm>
          <a:off x="333214" y="871391"/>
          <a:ext cx="3978683" cy="5613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Italia, España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655" y="887832"/>
        <a:ext cx="3167328" cy="528464"/>
      </dsp:txXfrm>
    </dsp:sp>
    <dsp:sp modelId="{46C3D1FD-1DDE-44AB-AFC6-D33658FB8381}">
      <dsp:nvSpPr>
        <dsp:cNvPr id="0" name=""/>
        <dsp:cNvSpPr/>
      </dsp:nvSpPr>
      <dsp:spPr>
        <a:xfrm>
          <a:off x="661456" y="1717999"/>
          <a:ext cx="3978683" cy="4872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EE.UU, México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5727" y="1732270"/>
        <a:ext cx="3176642" cy="458706"/>
      </dsp:txXfrm>
    </dsp:sp>
    <dsp:sp modelId="{59FB8355-8E5D-4E87-A7E6-53F4C487384F}">
      <dsp:nvSpPr>
        <dsp:cNvPr id="0" name=""/>
        <dsp:cNvSpPr/>
      </dsp:nvSpPr>
      <dsp:spPr>
        <a:xfrm>
          <a:off x="994670" y="2375424"/>
          <a:ext cx="3978683" cy="6850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ea typeface="Calibri" panose="020F0502020204030204" pitchFamily="34" charset="0"/>
            </a:rPr>
            <a:t>Grecia, Irán, Egipto, Turquía, Francia. 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4733" y="2395487"/>
        <a:ext cx="3160084" cy="644885"/>
      </dsp:txXfrm>
    </dsp:sp>
    <dsp:sp modelId="{3C92EC36-3D4F-4F84-ACDC-58FC77F9D2BC}">
      <dsp:nvSpPr>
        <dsp:cNvPr id="0" name=""/>
        <dsp:cNvSpPr/>
      </dsp:nvSpPr>
      <dsp:spPr>
        <a:xfrm>
          <a:off x="3533425" y="524656"/>
          <a:ext cx="445257" cy="44525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3608" y="524656"/>
        <a:ext cx="244891" cy="335056"/>
      </dsp:txXfrm>
    </dsp:sp>
    <dsp:sp modelId="{07764B3E-AF2F-4481-AE7F-A6AE43B40395}">
      <dsp:nvSpPr>
        <dsp:cNvPr id="0" name=""/>
        <dsp:cNvSpPr/>
      </dsp:nvSpPr>
      <dsp:spPr>
        <a:xfrm>
          <a:off x="3866640" y="1334215"/>
          <a:ext cx="445257" cy="44525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6823" y="1334215"/>
        <a:ext cx="244891" cy="335056"/>
      </dsp:txXfrm>
    </dsp:sp>
    <dsp:sp modelId="{9A7CFF6E-CC1B-42EC-AA14-BE0B9657F0B2}">
      <dsp:nvSpPr>
        <dsp:cNvPr id="0" name=""/>
        <dsp:cNvSpPr/>
      </dsp:nvSpPr>
      <dsp:spPr>
        <a:xfrm>
          <a:off x="4194881" y="2143774"/>
          <a:ext cx="445257" cy="44525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95064" y="2143774"/>
        <a:ext cx="244891" cy="3350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D6AD43-80DA-4E15-8C36-5FED815AF015}">
      <dsp:nvSpPr>
        <dsp:cNvPr id="0" name=""/>
        <dsp:cNvSpPr/>
      </dsp:nvSpPr>
      <dsp:spPr>
        <a:xfrm>
          <a:off x="220674" y="282600"/>
          <a:ext cx="841643" cy="8416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6044A90-67FC-4E81-A1C6-E3F0658C591C}">
      <dsp:nvSpPr>
        <dsp:cNvPr id="0" name=""/>
        <dsp:cNvSpPr/>
      </dsp:nvSpPr>
      <dsp:spPr>
        <a:xfrm>
          <a:off x="641496" y="282600"/>
          <a:ext cx="4490478" cy="841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Elaborar productos</a:t>
          </a:r>
          <a:endParaRPr lang="es-ES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1496" y="282600"/>
        <a:ext cx="4490478" cy="841643"/>
      </dsp:txXfrm>
    </dsp:sp>
    <dsp:sp modelId="{FD186E3F-B891-4222-BFAC-741A0B44FB43}">
      <dsp:nvSpPr>
        <dsp:cNvPr id="0" name=""/>
        <dsp:cNvSpPr/>
      </dsp:nvSpPr>
      <dsp:spPr>
        <a:xfrm>
          <a:off x="220674" y="1124244"/>
          <a:ext cx="841643" cy="8416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705233A-64FE-47AF-BD26-401ECA39141A}">
      <dsp:nvSpPr>
        <dsp:cNvPr id="0" name=""/>
        <dsp:cNvSpPr/>
      </dsp:nvSpPr>
      <dsp:spPr>
        <a:xfrm>
          <a:off x="641496" y="1124244"/>
          <a:ext cx="4490478" cy="841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Productos industrializados, y a granel en fresco. </a:t>
          </a:r>
          <a:endParaRPr lang="es-ES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1496" y="1124244"/>
        <a:ext cx="4490478" cy="8416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7213E-80F8-494B-9797-0165B76CAF45}">
      <dsp:nvSpPr>
        <dsp:cNvPr id="0" name=""/>
        <dsp:cNvSpPr/>
      </dsp:nvSpPr>
      <dsp:spPr>
        <a:xfrm>
          <a:off x="1843154" y="2172571"/>
          <a:ext cx="1700078" cy="170007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Cultivo durazno</a:t>
          </a:r>
          <a:endParaRPr lang="es-E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2125" y="2421542"/>
        <a:ext cx="1202136" cy="1202136"/>
      </dsp:txXfrm>
    </dsp:sp>
    <dsp:sp modelId="{2BE38FE3-111C-4842-908E-65F1046C39F7}">
      <dsp:nvSpPr>
        <dsp:cNvPr id="0" name=""/>
        <dsp:cNvSpPr/>
      </dsp:nvSpPr>
      <dsp:spPr>
        <a:xfrm rot="12900000">
          <a:off x="687104" y="1854707"/>
          <a:ext cx="1368269" cy="48452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951C0D6-2F53-4C48-86C5-581179FD5A3D}">
      <dsp:nvSpPr>
        <dsp:cNvPr id="0" name=""/>
        <dsp:cNvSpPr/>
      </dsp:nvSpPr>
      <dsp:spPr>
        <a:xfrm>
          <a:off x="3291" y="1058534"/>
          <a:ext cx="1615074" cy="12920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Sostener la economía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34" y="1096377"/>
        <a:ext cx="1539388" cy="1216373"/>
      </dsp:txXfrm>
    </dsp:sp>
    <dsp:sp modelId="{FC3C703E-4FD2-49DD-A646-18CEA75B24CD}">
      <dsp:nvSpPr>
        <dsp:cNvPr id="0" name=""/>
        <dsp:cNvSpPr/>
      </dsp:nvSpPr>
      <dsp:spPr>
        <a:xfrm rot="16200000">
          <a:off x="2009059" y="1166541"/>
          <a:ext cx="1368269" cy="48452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92623C2-98D2-4457-9C47-D85E9C0D35A2}">
      <dsp:nvSpPr>
        <dsp:cNvPr id="0" name=""/>
        <dsp:cNvSpPr/>
      </dsp:nvSpPr>
      <dsp:spPr>
        <a:xfrm>
          <a:off x="1885656" y="78637"/>
          <a:ext cx="1615074" cy="12920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Incrementa fuentes de trabajo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3499" y="116480"/>
        <a:ext cx="1539388" cy="1216373"/>
      </dsp:txXfrm>
    </dsp:sp>
    <dsp:sp modelId="{C501208C-CE1F-4AEC-ADA1-330E8F951404}">
      <dsp:nvSpPr>
        <dsp:cNvPr id="0" name=""/>
        <dsp:cNvSpPr/>
      </dsp:nvSpPr>
      <dsp:spPr>
        <a:xfrm rot="19500000">
          <a:off x="3331014" y="1854707"/>
          <a:ext cx="1368269" cy="48452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9C3FBD5-626F-48D9-BA3F-B568F291E349}">
      <dsp:nvSpPr>
        <dsp:cNvPr id="0" name=""/>
        <dsp:cNvSpPr/>
      </dsp:nvSpPr>
      <dsp:spPr>
        <a:xfrm>
          <a:off x="3768021" y="1058534"/>
          <a:ext cx="1615074" cy="12920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Potencia el sector agrícola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05864" y="1096377"/>
        <a:ext cx="1539388" cy="12163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DD700-3871-4064-9C4F-B7AC782E7C9E}">
      <dsp:nvSpPr>
        <dsp:cNvPr id="0" name=""/>
        <dsp:cNvSpPr/>
      </dsp:nvSpPr>
      <dsp:spPr>
        <a:xfrm>
          <a:off x="1732915" y="3313050"/>
          <a:ext cx="3110583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12832C-3953-4466-A662-ECA15912E9D3}">
      <dsp:nvSpPr>
        <dsp:cNvPr id="0" name=""/>
        <dsp:cNvSpPr/>
      </dsp:nvSpPr>
      <dsp:spPr>
        <a:xfrm>
          <a:off x="1732915" y="1146906"/>
          <a:ext cx="3110583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8DE9A6-F40A-4B62-ABB3-91F3C8ECC180}">
      <dsp:nvSpPr>
        <dsp:cNvPr id="0" name=""/>
        <dsp:cNvSpPr/>
      </dsp:nvSpPr>
      <dsp:spPr>
        <a:xfrm>
          <a:off x="0" y="497062"/>
          <a:ext cx="3465831" cy="346583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E9DA30B-1456-4BA6-B3B9-F5777A68D7CB}">
      <dsp:nvSpPr>
        <dsp:cNvPr id="0" name=""/>
        <dsp:cNvSpPr/>
      </dsp:nvSpPr>
      <dsp:spPr>
        <a:xfrm>
          <a:off x="623849" y="2337419"/>
          <a:ext cx="2218131" cy="114372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Enfermedades fúngicas 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3849" y="2337419"/>
        <a:ext cx="2218131" cy="1143724"/>
      </dsp:txXfrm>
    </dsp:sp>
    <dsp:sp modelId="{F943CCCB-F466-45E4-8E38-AE70DC672E45}">
      <dsp:nvSpPr>
        <dsp:cNvPr id="0" name=""/>
        <dsp:cNvSpPr/>
      </dsp:nvSpPr>
      <dsp:spPr>
        <a:xfrm>
          <a:off x="4193655" y="497062"/>
          <a:ext cx="1299686" cy="129968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81A5DBB-AA14-4559-B1B1-E6F53C21AE21}">
      <dsp:nvSpPr>
        <dsp:cNvPr id="0" name=""/>
        <dsp:cNvSpPr/>
      </dsp:nvSpPr>
      <dsp:spPr>
        <a:xfrm>
          <a:off x="5493342" y="497062"/>
          <a:ext cx="1438319" cy="1299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0" rIns="99060" bIns="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Síntomas</a:t>
          </a:r>
          <a:endParaRPr lang="es-E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93342" y="497062"/>
        <a:ext cx="1438319" cy="1299686"/>
      </dsp:txXfrm>
    </dsp:sp>
    <dsp:sp modelId="{73D60910-E304-4839-9FE5-1556ADCD9B01}">
      <dsp:nvSpPr>
        <dsp:cNvPr id="0" name=""/>
        <dsp:cNvSpPr/>
      </dsp:nvSpPr>
      <dsp:spPr>
        <a:xfrm>
          <a:off x="4193655" y="2663207"/>
          <a:ext cx="1299686" cy="129968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EA44903-FC96-40D4-8018-8F08EB4FC32A}">
      <dsp:nvSpPr>
        <dsp:cNvPr id="0" name=""/>
        <dsp:cNvSpPr/>
      </dsp:nvSpPr>
      <dsp:spPr>
        <a:xfrm>
          <a:off x="5493342" y="2663207"/>
          <a:ext cx="1114697" cy="1299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0" rIns="99060" bIns="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Signos</a:t>
          </a:r>
          <a:endParaRPr lang="es-E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93342" y="2663207"/>
        <a:ext cx="1114697" cy="12996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603AC-6A54-4E9D-A65B-A86A346A422B}">
      <dsp:nvSpPr>
        <dsp:cNvPr id="0" name=""/>
        <dsp:cNvSpPr/>
      </dsp:nvSpPr>
      <dsp:spPr>
        <a:xfrm>
          <a:off x="2545141" y="360"/>
          <a:ext cx="1433433" cy="14334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Desmejoran las calidad del producto.</a:t>
          </a:r>
          <a:endParaRPr lang="es-ES" sz="1300" kern="1200" dirty="0"/>
        </a:p>
      </dsp:txBody>
      <dsp:txXfrm>
        <a:off x="2755062" y="210281"/>
        <a:ext cx="1013591" cy="1013591"/>
      </dsp:txXfrm>
    </dsp:sp>
    <dsp:sp modelId="{D8CEF42F-49DC-4E13-8483-463440105433}">
      <dsp:nvSpPr>
        <dsp:cNvPr id="0" name=""/>
        <dsp:cNvSpPr/>
      </dsp:nvSpPr>
      <dsp:spPr>
        <a:xfrm rot="2700000">
          <a:off x="3824628" y="1228259"/>
          <a:ext cx="380607" cy="4837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3841350" y="1284647"/>
        <a:ext cx="266425" cy="290269"/>
      </dsp:txXfrm>
    </dsp:sp>
    <dsp:sp modelId="{77BEB845-70FF-4731-8121-43BF207D56C3}">
      <dsp:nvSpPr>
        <dsp:cNvPr id="0" name=""/>
        <dsp:cNvSpPr/>
      </dsp:nvSpPr>
      <dsp:spPr>
        <a:xfrm>
          <a:off x="4066523" y="1521743"/>
          <a:ext cx="1433433" cy="14334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Pérdidas en la cantidad.</a:t>
          </a:r>
          <a:endParaRPr lang="es-ES" sz="1300" kern="1200" dirty="0"/>
        </a:p>
      </dsp:txBody>
      <dsp:txXfrm>
        <a:off x="4276444" y="1731664"/>
        <a:ext cx="1013591" cy="1013591"/>
      </dsp:txXfrm>
    </dsp:sp>
    <dsp:sp modelId="{B168492C-BED3-41C2-B337-DC7BE54C9C82}">
      <dsp:nvSpPr>
        <dsp:cNvPr id="0" name=""/>
        <dsp:cNvSpPr/>
      </dsp:nvSpPr>
      <dsp:spPr>
        <a:xfrm rot="8100000">
          <a:off x="3839862" y="2749642"/>
          <a:ext cx="380607" cy="4837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 rot="10800000">
        <a:off x="3937322" y="2806030"/>
        <a:ext cx="266425" cy="290269"/>
      </dsp:txXfrm>
    </dsp:sp>
    <dsp:sp modelId="{57285330-693A-49FF-9AF5-1E62221DD44C}">
      <dsp:nvSpPr>
        <dsp:cNvPr id="0" name=""/>
        <dsp:cNvSpPr/>
      </dsp:nvSpPr>
      <dsp:spPr>
        <a:xfrm>
          <a:off x="2545141" y="3043125"/>
          <a:ext cx="1433433" cy="14334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Pérdidas económicas.</a:t>
          </a:r>
          <a:endParaRPr lang="es-ES" sz="1300" kern="1200" dirty="0"/>
        </a:p>
      </dsp:txBody>
      <dsp:txXfrm>
        <a:off x="2755062" y="3253046"/>
        <a:ext cx="1013591" cy="1013591"/>
      </dsp:txXfrm>
    </dsp:sp>
    <dsp:sp modelId="{6618335F-0F1C-4DE7-83DA-226EAB125FE2}">
      <dsp:nvSpPr>
        <dsp:cNvPr id="0" name=""/>
        <dsp:cNvSpPr/>
      </dsp:nvSpPr>
      <dsp:spPr>
        <a:xfrm rot="13500000">
          <a:off x="2318479" y="2764876"/>
          <a:ext cx="380607" cy="4837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 rot="10800000">
        <a:off x="2415939" y="2902002"/>
        <a:ext cx="266425" cy="290269"/>
      </dsp:txXfrm>
    </dsp:sp>
    <dsp:sp modelId="{7F9B56DA-8A88-4F38-B5BF-B6E5382F1977}">
      <dsp:nvSpPr>
        <dsp:cNvPr id="0" name=""/>
        <dsp:cNvSpPr/>
      </dsp:nvSpPr>
      <dsp:spPr>
        <a:xfrm>
          <a:off x="1023758" y="1521743"/>
          <a:ext cx="1433433" cy="14334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Costos de control </a:t>
          </a:r>
          <a:endParaRPr lang="es-ES" sz="1300" kern="1200" dirty="0"/>
        </a:p>
      </dsp:txBody>
      <dsp:txXfrm>
        <a:off x="1233679" y="1731664"/>
        <a:ext cx="1013591" cy="1013591"/>
      </dsp:txXfrm>
    </dsp:sp>
    <dsp:sp modelId="{B1A43A55-85B1-4E8B-8A34-1327BF4648BB}">
      <dsp:nvSpPr>
        <dsp:cNvPr id="0" name=""/>
        <dsp:cNvSpPr/>
      </dsp:nvSpPr>
      <dsp:spPr>
        <a:xfrm rot="18900000">
          <a:off x="2303246" y="1243493"/>
          <a:ext cx="380607" cy="4837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2319968" y="1380619"/>
        <a:ext cx="266425" cy="290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2130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675851" y="1"/>
            <a:ext cx="4342130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73300CFB-2177-43AA-92CA-E0561A06C896}" type="datetimeFigureOut">
              <a:rPr lang="es-ES" smtClean="0"/>
              <a:t>15/06/2016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542560"/>
            <a:ext cx="4342130" cy="34560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675851" y="6542560"/>
            <a:ext cx="4342130" cy="34560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257E9E84-C1C9-4402-BA6D-5A7EDC9D71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68805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2130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75851" y="1"/>
            <a:ext cx="4342130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605CB091-E173-44A8-99C7-7AFAED12D684}" type="datetimeFigureOut">
              <a:rPr lang="es-EC" smtClean="0"/>
              <a:t>15/6/2016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385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02030" y="3314928"/>
            <a:ext cx="8016240" cy="271221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2130" cy="34560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75851" y="6542560"/>
            <a:ext cx="4342130" cy="34560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BB96138-6BCB-4454-96D9-528C4B61F14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680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31341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5189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300" dirty="0"/>
              <a:t>manchas circulares con varias tonalidades que iban café claro o café oscuro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0241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7249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84192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3260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genes 5.8S, una parte de 18S, 26 S.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9836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317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1830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300" dirty="0"/>
              <a:t>volúmenes de cada componente fueron calculados según las recomendaciones del inserto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51221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11845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es-ES" dirty="0" smtClean="0"/>
              <a:t>Caducifolio(pierde sus </a:t>
            </a:r>
            <a:r>
              <a:rPr lang="es-ES" sz="1300" dirty="0"/>
              <a:t>hojas en la época de invierno en zonas templadas para resistir baja temperaturas)</a:t>
            </a:r>
            <a:r>
              <a:rPr lang="es-ES" dirty="0" smtClean="0"/>
              <a:t>, diploide y sus características morfológicas difieren según la variedad.</a:t>
            </a:r>
          </a:p>
          <a:p>
            <a:r>
              <a:rPr lang="es-ES" dirty="0" smtClean="0"/>
              <a:t>15000 variedades</a:t>
            </a:r>
            <a:r>
              <a:rPr lang="es-ES" baseline="0" dirty="0" smtClean="0"/>
              <a:t> de durazno.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2464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340298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17326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75295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0759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61165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300" dirty="0"/>
              <a:t> necesita temperaturas y humedad adecuadas. temperatura y pH son factores importantes al momento de aislar microorganismos, porque estimulan o inhiben su crecimiento. condiciones establecidas para obtener los 18 aislados fueron de 27 +/- 2 </a:t>
            </a:r>
            <a:r>
              <a:rPr lang="es-EC" sz="1300" dirty="0" err="1"/>
              <a:t>ºC</a:t>
            </a:r>
            <a:r>
              <a:rPr lang="es-EC" sz="1300" dirty="0"/>
              <a:t> y con pH 3.5Arias y Piñeros, (2008) la temperatura y pH </a:t>
            </a:r>
          </a:p>
          <a:p>
            <a:endParaRPr lang="es-EC" sz="13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7758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6359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Prats G. (2006), medios de cultivo con aporte nutritivo. </a:t>
            </a:r>
            <a:r>
              <a:rPr lang="es-ES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Alaniz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S. (2012), condiciones similar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83037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6475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517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94784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76499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53634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45529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935111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017986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01885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36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195431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23686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89075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7204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300" dirty="0"/>
              <a:t>China el principal productor con una contribución de 43% Unión Europea participa con más de 30%: Italia, España. En cambio América del Norte y Central producen un 11%, del cual EE.UU  participa en un 90% y le sigue el país de México con 150 mil toneladas.  </a:t>
            </a:r>
          </a:p>
          <a:p>
            <a:r>
              <a:rPr lang="es-EC" sz="1300" dirty="0"/>
              <a:t>Ecuador: Zonas templadas altas de la sierra con altitudes de 2500-3500. msnm. 2008 : superficie total de cultivo 664 ha.</a:t>
            </a:r>
          </a:p>
          <a:p>
            <a:pPr defTabSz="966155">
              <a:defRPr/>
            </a:pPr>
            <a:r>
              <a:rPr lang="es-EC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1980 – 1990: Ecuador exportaba a países vecinos Colombia, y Venezuela.</a:t>
            </a:r>
          </a:p>
          <a:p>
            <a:pPr defTabSz="966155">
              <a:defRPr/>
            </a:pPr>
            <a:r>
              <a:rPr lang="es-EC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Frutas provenientes de Colombia, Perú y Chile invadan el mercado.</a:t>
            </a:r>
          </a:p>
          <a:p>
            <a:pPr defTabSz="966155">
              <a:defRPr/>
            </a:pPr>
            <a:endParaRPr lang="es-EC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118402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2668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es-EC" sz="1300" dirty="0"/>
              <a:t>considerado como uno de los más importantes a nivel mundial. </a:t>
            </a:r>
          </a:p>
          <a:p>
            <a:pPr defTabSz="966155">
              <a:defRPr/>
            </a:pPr>
            <a:r>
              <a:rPr lang="es-EC" sz="1300" dirty="0"/>
              <a:t>Fruto de hueso muy valioso, elaborar productos </a:t>
            </a:r>
            <a:endParaRPr lang="es-ES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9228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Síntoma : manifestación</a:t>
            </a:r>
            <a:r>
              <a:rPr lang="es-ES" baseline="0" dirty="0" smtClean="0"/>
              <a:t> externa de la enfermedad. Signo: presencia visible del agente. </a:t>
            </a:r>
            <a:endParaRPr lang="es-ES" dirty="0" smtClean="0"/>
          </a:p>
          <a:p>
            <a:r>
              <a:rPr lang="es-ES" dirty="0" smtClean="0"/>
              <a:t>Manchas necróticas, Machas cloróticas,</a:t>
            </a:r>
            <a:r>
              <a:rPr lang="es-ES" baseline="0" dirty="0" smtClean="0"/>
              <a:t> </a:t>
            </a:r>
            <a:r>
              <a:rPr lang="es-ES" dirty="0" smtClean="0"/>
              <a:t>Cancros,</a:t>
            </a:r>
            <a:r>
              <a:rPr lang="es-ES" baseline="0" dirty="0" smtClean="0"/>
              <a:t> </a:t>
            </a:r>
            <a:r>
              <a:rPr lang="es-ES" dirty="0" smtClean="0"/>
              <a:t>Tizones,</a:t>
            </a:r>
            <a:r>
              <a:rPr lang="es-ES" baseline="0" dirty="0" smtClean="0"/>
              <a:t> </a:t>
            </a:r>
            <a:r>
              <a:rPr lang="es-ES" dirty="0" smtClean="0"/>
              <a:t>Podredumbres húmedas o secas,</a:t>
            </a:r>
            <a:r>
              <a:rPr lang="es-ES" baseline="0" dirty="0" smtClean="0"/>
              <a:t> </a:t>
            </a:r>
            <a:r>
              <a:rPr lang="es-ES" dirty="0" smtClean="0"/>
              <a:t>Agallas, Ahogamientos, Marchitamientos.</a:t>
            </a:r>
          </a:p>
          <a:p>
            <a:pPr defTabSz="966155">
              <a:defRPr/>
            </a:pPr>
            <a:endParaRPr lang="es-EC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43041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es-EC" dirty="0" smtClean="0"/>
              <a:t>Afectan la calidad (por su presencia en los frutos),</a:t>
            </a:r>
            <a:r>
              <a:rPr lang="es-EC" baseline="0" dirty="0" smtClean="0"/>
              <a:t> y  pérdidas en la cantidad debido a que causan pudrición.  Al comienzo  de la formación y llenado de frutos, algunas cuando los frutos comienzan a madurar. </a:t>
            </a:r>
            <a:endParaRPr lang="es-EC" dirty="0" smtClean="0"/>
          </a:p>
          <a:p>
            <a:r>
              <a:rPr lang="es-EC" dirty="0" smtClean="0"/>
              <a:t>Para prevenir</a:t>
            </a:r>
            <a:r>
              <a:rPr lang="es-EC" baseline="0" dirty="0" smtClean="0"/>
              <a:t> y controlar estas enfermedades se debe identificar </a:t>
            </a:r>
            <a:r>
              <a:rPr lang="es-EC" baseline="0" dirty="0" err="1" smtClean="0"/>
              <a:t>correctament</a:t>
            </a:r>
            <a:r>
              <a:rPr lang="es-EC" baseline="0" dirty="0" smtClean="0"/>
              <a:t> al </a:t>
            </a:r>
            <a:r>
              <a:rPr lang="es-EC" baseline="0" dirty="0" err="1" smtClean="0"/>
              <a:t>patogeno</a:t>
            </a:r>
            <a:r>
              <a:rPr lang="es-EC" baseline="0" dirty="0" smtClean="0"/>
              <a:t> Y aplicar una adecuada estrategia de control.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60796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3051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6138-6BCB-4454-96D9-528C4B61F14A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001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8EA2-BF41-4EA8-A28B-FD6CB6D2853C}" type="datetimeFigureOut">
              <a:rPr lang="es-EC" smtClean="0"/>
              <a:t>15/6/2016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1655-F461-40A0-A58A-0EADBBA1D5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7904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8EA2-BF41-4EA8-A28B-FD6CB6D2853C}" type="datetimeFigureOut">
              <a:rPr lang="es-EC" smtClean="0"/>
              <a:t>15/6/2016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1655-F461-40A0-A58A-0EADBBA1D5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9475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8EA2-BF41-4EA8-A28B-FD6CB6D2853C}" type="datetimeFigureOut">
              <a:rPr lang="es-EC" smtClean="0"/>
              <a:t>15/6/2016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1655-F461-40A0-A58A-0EADBBA1D5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8210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41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>
              <a:latin typeface="Arial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>
              <a:latin typeface="Arial" charset="0"/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>
              <a:latin typeface="Arial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>
              <a:latin typeface="Arial" charset="0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800">
              <a:latin typeface="Arial" charset="0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033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6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040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86437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29429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491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0469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0858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38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8EA2-BF41-4EA8-A28B-FD6CB6D2853C}" type="datetimeFigureOut">
              <a:rPr lang="es-EC" smtClean="0"/>
              <a:t>15/6/2016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1655-F461-40A0-A58A-0EADBBA1D5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60330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80428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32379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98259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9031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8EA2-BF41-4EA8-A28B-FD6CB6D2853C}" type="datetimeFigureOut">
              <a:rPr lang="es-EC" smtClean="0"/>
              <a:t>15/6/2016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1655-F461-40A0-A58A-0EADBBA1D5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659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8EA2-BF41-4EA8-A28B-FD6CB6D2853C}" type="datetimeFigureOut">
              <a:rPr lang="es-EC" smtClean="0"/>
              <a:t>15/6/2016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1655-F461-40A0-A58A-0EADBBA1D5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8561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8EA2-BF41-4EA8-A28B-FD6CB6D2853C}" type="datetimeFigureOut">
              <a:rPr lang="es-EC" smtClean="0"/>
              <a:t>15/6/2016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1655-F461-40A0-A58A-0EADBBA1D5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7947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8EA2-BF41-4EA8-A28B-FD6CB6D2853C}" type="datetimeFigureOut">
              <a:rPr lang="es-EC" smtClean="0"/>
              <a:t>15/6/2016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1655-F461-40A0-A58A-0EADBBA1D5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63292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8EA2-BF41-4EA8-A28B-FD6CB6D2853C}" type="datetimeFigureOut">
              <a:rPr lang="es-EC" smtClean="0"/>
              <a:t>15/6/2016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1655-F461-40A0-A58A-0EADBBA1D5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231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8EA2-BF41-4EA8-A28B-FD6CB6D2853C}" type="datetimeFigureOut">
              <a:rPr lang="es-EC" smtClean="0"/>
              <a:t>15/6/2016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1655-F461-40A0-A58A-0EADBBA1D5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038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8EA2-BF41-4EA8-A28B-FD6CB6D2853C}" type="datetimeFigureOut">
              <a:rPr lang="es-EC" smtClean="0"/>
              <a:t>15/6/2016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1655-F461-40A0-A58A-0EADBBA1D5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669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88EA2-BF41-4EA8-A28B-FD6CB6D2853C}" type="datetimeFigureOut">
              <a:rPr lang="es-EC" smtClean="0"/>
              <a:t>15/6/2016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F1655-F461-40A0-A58A-0EADBBA1D51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250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 sz="1800">
              <a:solidFill>
                <a:srgbClr val="000000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 sz="1800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 sz="1800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 sz="1800">
              <a:solidFill>
                <a:srgbClr val="000000"/>
              </a:solidFill>
            </a:endParaRPr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99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jpeg"/><Relationship Id="rId5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35.png"/><Relationship Id="rId7" Type="http://schemas.openxmlformats.org/officeDocument/2006/relationships/diagramLayout" Target="../diagrams/layout12.xml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13.xml"/><Relationship Id="rId11" Type="http://schemas.openxmlformats.org/officeDocument/2006/relationships/image" Target="../media/image39.png"/><Relationship Id="rId5" Type="http://schemas.openxmlformats.org/officeDocument/2006/relationships/image" Target="../media/image6.png"/><Relationship Id="rId10" Type="http://schemas.microsoft.com/office/2007/relationships/diagramDrawing" Target="../diagrams/drawing12.xml"/><Relationship Id="rId4" Type="http://schemas.openxmlformats.org/officeDocument/2006/relationships/image" Target="../media/image36.png"/><Relationship Id="rId9" Type="http://schemas.openxmlformats.org/officeDocument/2006/relationships/diagramColors" Target="../diagrams/colors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41.jpeg"/><Relationship Id="rId7" Type="http://schemas.openxmlformats.org/officeDocument/2006/relationships/diagramQuickStyle" Target="../diagrams/quickStyle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3.xml"/><Relationship Id="rId11" Type="http://schemas.openxmlformats.org/officeDocument/2006/relationships/image" Target="../media/image44.jpeg"/><Relationship Id="rId5" Type="http://schemas.openxmlformats.org/officeDocument/2006/relationships/diagramData" Target="../diagrams/data14.xml"/><Relationship Id="rId10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microsoft.com/office/2007/relationships/diagramDrawing" Target="../diagrams/drawin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49.jpeg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49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13" Type="http://schemas.openxmlformats.org/officeDocument/2006/relationships/diagramData" Target="../diagrams/data170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6" Type="http://schemas.openxmlformats.org/officeDocument/2006/relationships/diagramColors" Target="../diagrams/colors1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Relationship Id="rId14" Type="http://schemas.openxmlformats.org/officeDocument/2006/relationships/diagramLayout" Target="../diagrams/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7.xml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1.xml"/><Relationship Id="rId3" Type="http://schemas.openxmlformats.org/officeDocument/2006/relationships/diagramData" Target="../diagrams/data20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8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Relationship Id="rId9" Type="http://schemas.openxmlformats.org/officeDocument/2006/relationships/diagramLayout" Target="../diagrams/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0" Type="http://schemas.openxmlformats.org/officeDocument/2006/relationships/diagramData" Target="../diagrams/data3.xml"/><Relationship Id="rId4" Type="http://schemas.openxmlformats.org/officeDocument/2006/relationships/image" Target="../media/image9.jpe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image" Target="../media/image68.png"/><Relationship Id="rId7" Type="http://schemas.openxmlformats.org/officeDocument/2006/relationships/diagramQuickStyle" Target="../diagrams/quickStyle19.xml"/><Relationship Id="rId12" Type="http://schemas.microsoft.com/office/2007/relationships/hdphoto" Target="../media/hdphoto4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19.xml"/><Relationship Id="rId11" Type="http://schemas.openxmlformats.org/officeDocument/2006/relationships/image" Target="../media/image70.png"/><Relationship Id="rId5" Type="http://schemas.openxmlformats.org/officeDocument/2006/relationships/diagramData" Target="../diagrams/data22.xml"/><Relationship Id="rId10" Type="http://schemas.openxmlformats.org/officeDocument/2006/relationships/image" Target="../media/image69.gif"/><Relationship Id="rId4" Type="http://schemas.microsoft.com/office/2007/relationships/hdphoto" Target="../media/hdphoto3.wdp"/><Relationship Id="rId9" Type="http://schemas.microsoft.com/office/2007/relationships/diagramDrawing" Target="../diagrams/drawing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1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5" Type="http://schemas.openxmlformats.org/officeDocument/2006/relationships/image" Target="../media/image14.jpeg"/><Relationship Id="rId10" Type="http://schemas.openxmlformats.org/officeDocument/2006/relationships/diagramData" Target="../diagrams/data7.xml"/><Relationship Id="rId4" Type="http://schemas.openxmlformats.org/officeDocument/2006/relationships/image" Target="../media/image6.png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8.xml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9.png"/><Relationship Id="rId4" Type="http://schemas.openxmlformats.org/officeDocument/2006/relationships/diagramData" Target="../diagrams/data8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7" y="143981"/>
            <a:ext cx="1016281" cy="98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88" y="199424"/>
            <a:ext cx="308625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784050" y="1070151"/>
            <a:ext cx="76211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UNIVERSIDAD DE LAS FUERZAS ARMADAS - ESPE</a:t>
            </a:r>
          </a:p>
          <a:p>
            <a:pPr algn="ctr"/>
            <a:r>
              <a: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DEPARTAMENTO DE CIENCIAS DE LA VIDA Y DE LA AGRICULTURA</a:t>
            </a:r>
          </a:p>
          <a:p>
            <a:pPr algn="ctr"/>
            <a:r>
              <a: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Raavi" pitchFamily="34" charset="0"/>
              </a:rPr>
              <a:t>CARRERA DE INGENIERÍA EN BIOTECNOLOGÍA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784050" y="2276385"/>
            <a:ext cx="7404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s-EC" b="1" dirty="0" smtClean="0"/>
              <a:t>IDENTIFICACIÓN MORFOLÓGICA Y MOLECULAR DE HONGOS CAUSANTES DE ENFERMEDADES POSTCOSECHA DEL DURAZNO (</a:t>
            </a:r>
            <a:r>
              <a:rPr lang="es-EC" b="1" i="1" dirty="0"/>
              <a:t>Prunus persica</a:t>
            </a:r>
            <a:r>
              <a:rPr lang="es-EC" b="1" dirty="0"/>
              <a:t>) </a:t>
            </a:r>
            <a:r>
              <a:rPr lang="es-EC" b="1" dirty="0" smtClean="0"/>
              <a:t>DE LA VARIEDAD “DIAMANTE” EN LA PROVINCIA DE PICHINCHA </a:t>
            </a:r>
            <a:r>
              <a:rPr lang="es-EC" b="1" dirty="0" smtClean="0"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s-EC" dirty="0">
              <a:cs typeface="Arial" panose="020B060402020202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123865" y="4188180"/>
            <a:ext cx="2511842" cy="338554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s-EC" sz="1600" dirty="0" smtClean="0">
                <a:latin typeface="+mj-lt"/>
                <a:cs typeface="Raavi" pitchFamily="34" charset="0"/>
              </a:rPr>
              <a:t>LIZETH KATHERINE ABATA Q.</a:t>
            </a:r>
            <a:endParaRPr lang="es-EC" sz="1600" dirty="0">
              <a:latin typeface="+mj-lt"/>
              <a:cs typeface="Raavi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520256" y="4526734"/>
            <a:ext cx="34261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EC" sz="1600" b="1" dirty="0" smtClean="0">
              <a:cs typeface="Raavi" pitchFamily="34" charset="0"/>
            </a:endParaRPr>
          </a:p>
          <a:p>
            <a:pPr algn="ctr"/>
            <a:r>
              <a:rPr lang="es-EC" sz="1600" b="1" dirty="0" smtClean="0">
                <a:cs typeface="Raavi" pitchFamily="34" charset="0"/>
              </a:rPr>
              <a:t>DIRECTOR:</a:t>
            </a:r>
            <a:r>
              <a:rPr lang="es-EC" sz="1600" dirty="0" smtClean="0">
                <a:cs typeface="Raavi" pitchFamily="34" charset="0"/>
              </a:rPr>
              <a:t> FRANCISCO FLORES. </a:t>
            </a:r>
            <a:r>
              <a:rPr lang="es-EC" sz="1600" dirty="0" err="1" smtClean="0">
                <a:cs typeface="Raavi" pitchFamily="34" charset="0"/>
              </a:rPr>
              <a:t>Ph.D</a:t>
            </a:r>
            <a:r>
              <a:rPr lang="es-EC" sz="1600" dirty="0" smtClean="0">
                <a:cs typeface="Raavi" pitchFamily="34" charset="0"/>
              </a:rPr>
              <a:t>.</a:t>
            </a:r>
            <a:endParaRPr lang="es-EC" sz="1600" dirty="0">
              <a:cs typeface="Raavi" pitchFamily="34" charset="0"/>
            </a:endParaRPr>
          </a:p>
          <a:p>
            <a:pPr algn="ctr"/>
            <a:endParaRPr lang="es-EC" sz="1600" dirty="0" smtClean="0">
              <a:latin typeface="Corbel" pitchFamily="34" charset="0"/>
              <a:cs typeface="Raavi" pitchFamily="34" charset="0"/>
            </a:endParaRPr>
          </a:p>
          <a:p>
            <a:pPr algn="ctr"/>
            <a:r>
              <a:rPr lang="es-EC" sz="1600" dirty="0" smtClean="0">
                <a:latin typeface="Corbel" pitchFamily="34" charset="0"/>
                <a:cs typeface="Raavi" pitchFamily="34" charset="0"/>
              </a:rPr>
              <a:t>Febrero, 2015</a:t>
            </a:r>
            <a:endParaRPr lang="es-EC" sz="1600" dirty="0">
              <a:latin typeface="Corbel" pitchFamily="34" charset="0"/>
              <a:cs typeface="Raavi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0"/>
          <a:stretch/>
        </p:blipFill>
        <p:spPr>
          <a:xfrm>
            <a:off x="8834870" y="3497310"/>
            <a:ext cx="3140739" cy="2085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9 CuadroTexto"/>
          <p:cNvSpPr txBox="1"/>
          <p:nvPr/>
        </p:nvSpPr>
        <p:spPr>
          <a:xfrm>
            <a:off x="5123865" y="3653455"/>
            <a:ext cx="2725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b="1" dirty="0" smtClean="0">
                <a:latin typeface="+mj-lt"/>
                <a:cs typeface="Raavi" pitchFamily="34" charset="0"/>
              </a:rPr>
              <a:t>INGENIERA </a:t>
            </a:r>
            <a:r>
              <a:rPr lang="es-EC" sz="1600" b="1" dirty="0">
                <a:latin typeface="+mj-lt"/>
                <a:cs typeface="Raavi" pitchFamily="34" charset="0"/>
              </a:rPr>
              <a:t>EN BIOTECNOLOGÍA</a:t>
            </a:r>
          </a:p>
        </p:txBody>
      </p:sp>
      <p:sp>
        <p:nvSpPr>
          <p:cNvPr id="10" name="8 CuadroTexto"/>
          <p:cNvSpPr txBox="1"/>
          <p:nvPr/>
        </p:nvSpPr>
        <p:spPr>
          <a:xfrm>
            <a:off x="3869251" y="3319710"/>
            <a:ext cx="5450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dirty="0">
                <a:latin typeface="+mj-lt"/>
                <a:cs typeface="Raavi" pitchFamily="34" charset="0"/>
              </a:rPr>
              <a:t>PREVIA A LA OBTENCIÓN DE GRADO ACADÉMICO O TÍTULO DE:</a:t>
            </a:r>
          </a:p>
        </p:txBody>
      </p:sp>
    </p:spTree>
    <p:extLst>
      <p:ext uri="{BB962C8B-B14F-4D97-AF65-F5344CB8AC3E}">
        <p14:creationId xmlns:p14="http://schemas.microsoft.com/office/powerpoint/2010/main" val="360375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2629032" y="2571380"/>
            <a:ext cx="629689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6600" b="1" dirty="0" smtClean="0">
                <a:latin typeface="Calibri" panose="020F0502020204030204" pitchFamily="34" charset="0"/>
              </a:rPr>
              <a:t>METODOLOGÍA</a:t>
            </a:r>
            <a:endParaRPr lang="es-EC" sz="3600" b="1" dirty="0"/>
          </a:p>
        </p:txBody>
      </p:sp>
    </p:spTree>
    <p:extLst>
      <p:ext uri="{BB962C8B-B14F-4D97-AF65-F5344CB8AC3E}">
        <p14:creationId xmlns:p14="http://schemas.microsoft.com/office/powerpoint/2010/main" val="246930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CuadroTexto"/>
          <p:cNvSpPr txBox="1">
            <a:spLocks noChangeArrowheads="1"/>
          </p:cNvSpPr>
          <p:nvPr/>
        </p:nvSpPr>
        <p:spPr bwMode="auto">
          <a:xfrm>
            <a:off x="5155256" y="-63332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MÉTODOLOGÍA</a:t>
            </a:r>
            <a:endParaRPr lang="es-EC" sz="2200" b="1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837" y="5956848"/>
            <a:ext cx="302895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44049" y="392057"/>
            <a:ext cx="2955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S" sz="3600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MUESTREO </a:t>
            </a:r>
            <a:endParaRPr lang="es-ES" sz="3200" dirty="0">
              <a:effectLst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44049" y="1052201"/>
            <a:ext cx="5574131" cy="1025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Ubicación: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Granja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experimental del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INIAP</a:t>
            </a:r>
          </a:p>
        </p:txBody>
      </p:sp>
      <p:pic>
        <p:nvPicPr>
          <p:cNvPr id="6" name="Imagen 5" descr="D:\Hoshi\BIOTECNOLOGIA\Tesis Lizeth Abata\Resultados\Cámaras húmedas\Rep 3\muestreo\20151020_10572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3"/>
          <a:stretch/>
        </p:blipFill>
        <p:spPr bwMode="auto">
          <a:xfrm rot="5400000">
            <a:off x="8347069" y="2019295"/>
            <a:ext cx="2961696" cy="32484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621609" y="1378826"/>
            <a:ext cx="4148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Dos muestreos (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septiembre –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octubre)</a:t>
            </a:r>
          </a:p>
          <a:p>
            <a:pPr algn="just"/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17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duraznos con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síntomas de pudrición.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8203688" y="5132613"/>
            <a:ext cx="3566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6</a:t>
            </a:r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Frutos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la </a:t>
            </a:r>
            <a:r>
              <a:rPr lang="es-E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Diamante </a:t>
            </a:r>
          </a:p>
          <a:p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enfermos.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317226" y="2470381"/>
            <a:ext cx="236844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Podredumbre parda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://www.elrancaguino.cl/rancaguino/news/6159/1-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t="-1525" r="31379" b="1525"/>
          <a:stretch/>
        </p:blipFill>
        <p:spPr bwMode="auto">
          <a:xfrm rot="5400000">
            <a:off x="4581998" y="2831437"/>
            <a:ext cx="2879937" cy="319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 descr="foto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t="1420" r="11237" b="3719"/>
          <a:stretch/>
        </p:blipFill>
        <p:spPr bwMode="auto">
          <a:xfrm>
            <a:off x="1288059" y="2968400"/>
            <a:ext cx="3090042" cy="286484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ángulo 18"/>
          <p:cNvSpPr/>
          <p:nvPr/>
        </p:nvSpPr>
        <p:spPr>
          <a:xfrm>
            <a:off x="1721454" y="5871048"/>
            <a:ext cx="5359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Figura 5.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Marchitez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brotes y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momificación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fruto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5954736"/>
            <a:ext cx="302895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58221" y="631466"/>
            <a:ext cx="25992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AISLAMIENTO</a:t>
            </a:r>
            <a:endParaRPr lang="es-ES" sz="3200" dirty="0">
              <a:latin typeface="Calibri" panose="020F0502020204030204" pitchFamily="34" charset="0"/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4471906" y="1917464"/>
            <a:ext cx="413974" cy="373098"/>
          </a:xfrm>
          <a:prstGeom prst="rightArrow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derecha 8"/>
          <p:cNvSpPr/>
          <p:nvPr/>
        </p:nvSpPr>
        <p:spPr>
          <a:xfrm rot="10800000">
            <a:off x="3907903" y="4486773"/>
            <a:ext cx="368909" cy="355949"/>
          </a:xfrm>
          <a:prstGeom prst="rightArrow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3" t="5832" r="31343" b="15416"/>
          <a:stretch/>
        </p:blipFill>
        <p:spPr>
          <a:xfrm>
            <a:off x="9139878" y="1273555"/>
            <a:ext cx="2228945" cy="236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152" y="1317723"/>
            <a:ext cx="2368639" cy="1835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Elipse 10"/>
          <p:cNvSpPr/>
          <p:nvPr/>
        </p:nvSpPr>
        <p:spPr>
          <a:xfrm>
            <a:off x="283024" y="1317722"/>
            <a:ext cx="423339" cy="32979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1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7" name="Imagen 16"/>
          <p:cNvPicPr/>
          <p:nvPr/>
        </p:nvPicPr>
        <p:blipFill rotWithShape="1">
          <a:blip r:embed="rId7"/>
          <a:srcRect l="19896" t="29309" r="30207" b="30517"/>
          <a:stretch/>
        </p:blipFill>
        <p:spPr bwMode="auto">
          <a:xfrm>
            <a:off x="4565414" y="3873740"/>
            <a:ext cx="4283607" cy="1916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794166" y="3216045"/>
            <a:ext cx="3655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Desinfección </a:t>
            </a:r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superficial</a:t>
            </a:r>
            <a:endParaRPr lang="es-E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359351" y="3216045"/>
            <a:ext cx="2545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Cámaras húmedas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4889346" y="1338752"/>
            <a:ext cx="423339" cy="32979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Elipse 21"/>
          <p:cNvSpPr/>
          <p:nvPr/>
        </p:nvSpPr>
        <p:spPr>
          <a:xfrm>
            <a:off x="8493179" y="1273555"/>
            <a:ext cx="423339" cy="32979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3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3" name="Flecha derecha 22"/>
          <p:cNvSpPr/>
          <p:nvPr/>
        </p:nvSpPr>
        <p:spPr>
          <a:xfrm>
            <a:off x="7951485" y="1892221"/>
            <a:ext cx="413974" cy="373098"/>
          </a:xfrm>
          <a:prstGeom prst="rightArrow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-209" r="13009" b="-416"/>
          <a:stretch/>
        </p:blipFill>
        <p:spPr>
          <a:xfrm>
            <a:off x="1572593" y="3960568"/>
            <a:ext cx="2071769" cy="1895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Flecha curvada hacia abajo 23"/>
          <p:cNvSpPr/>
          <p:nvPr/>
        </p:nvSpPr>
        <p:spPr>
          <a:xfrm rot="7756052">
            <a:off x="8975735" y="4111475"/>
            <a:ext cx="959853" cy="389488"/>
          </a:xfrm>
          <a:prstGeom prst="curvedDownArrow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4092358" y="3960569"/>
            <a:ext cx="423339" cy="32979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Elipse 27"/>
          <p:cNvSpPr/>
          <p:nvPr/>
        </p:nvSpPr>
        <p:spPr>
          <a:xfrm>
            <a:off x="1032040" y="3960568"/>
            <a:ext cx="423339" cy="32979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5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9"/>
          <a:srcRect l="20354" t="27405" r="54881" b="50770"/>
          <a:stretch/>
        </p:blipFill>
        <p:spPr>
          <a:xfrm>
            <a:off x="892754" y="1398169"/>
            <a:ext cx="3222173" cy="1596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Rectángulo 28"/>
          <p:cNvSpPr/>
          <p:nvPr/>
        </p:nvSpPr>
        <p:spPr>
          <a:xfrm>
            <a:off x="5379028" y="5855765"/>
            <a:ext cx="2884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PDA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 cloranfenicol 50ppm</a:t>
            </a:r>
            <a:endParaRPr lang="es-ES" dirty="0"/>
          </a:p>
        </p:txBody>
      </p:sp>
      <p:sp>
        <p:nvSpPr>
          <p:cNvPr id="30" name="1 CuadroTexto"/>
          <p:cNvSpPr txBox="1">
            <a:spLocks noChangeArrowheads="1"/>
          </p:cNvSpPr>
          <p:nvPr/>
        </p:nvSpPr>
        <p:spPr bwMode="auto">
          <a:xfrm>
            <a:off x="5155256" y="-63332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METODOLOGÍA</a:t>
            </a:r>
            <a:endParaRPr lang="es-EC" sz="2200" b="1" dirty="0"/>
          </a:p>
        </p:txBody>
      </p:sp>
    </p:spTree>
    <p:extLst>
      <p:ext uri="{BB962C8B-B14F-4D97-AF65-F5344CB8AC3E}">
        <p14:creationId xmlns:p14="http://schemas.microsoft.com/office/powerpoint/2010/main" val="186421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893" y="6031994"/>
            <a:ext cx="302895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90367" y="706109"/>
            <a:ext cx="95878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latin typeface="Calibri" panose="020F0502020204030204" pitchFamily="34" charset="0"/>
              </a:rPr>
              <a:t>PRUEBAS DE PATOGENICIDAD:  POSTULADOS DE KOCH</a:t>
            </a:r>
          </a:p>
          <a:p>
            <a:endParaRPr lang="es-ES" sz="32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Diagrama 8"/>
              <p:cNvGraphicFramePr/>
              <p:nvPr>
                <p:extLst>
                  <p:ext uri="{D42A27DB-BD31-4B8C-83A1-F6EECF244321}">
                    <p14:modId xmlns:p14="http://schemas.microsoft.com/office/powerpoint/2010/main" val="1370123173"/>
                  </p:ext>
                </p:extLst>
              </p:nvPr>
            </p:nvGraphicFramePr>
            <p:xfrm>
              <a:off x="518756" y="419115"/>
              <a:ext cx="10939337" cy="497157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9" name="Diagrama 8"/>
              <p:cNvGraphicFramePr/>
              <p:nvPr>
                <p:extLst>
                  <p:ext uri="{D42A27DB-BD31-4B8C-83A1-F6EECF244321}">
                    <p14:modId xmlns:p14="http://schemas.microsoft.com/office/powerpoint/2010/main" val="1370123173"/>
                  </p:ext>
                </p:extLst>
              </p:nvPr>
            </p:nvGraphicFramePr>
            <p:xfrm>
              <a:off x="518756" y="419115"/>
              <a:ext cx="10939337" cy="497157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5155256" y="-63332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METODOLOGÍA</a:t>
            </a:r>
            <a:endParaRPr lang="es-EC" sz="2200" b="1" dirty="0"/>
          </a:p>
        </p:txBody>
      </p:sp>
      <p:sp>
        <p:nvSpPr>
          <p:cNvPr id="5" name="Rectángulo redondeado 4"/>
          <p:cNvSpPr/>
          <p:nvPr/>
        </p:nvSpPr>
        <p:spPr>
          <a:xfrm>
            <a:off x="2790898" y="4741807"/>
            <a:ext cx="3197527" cy="74459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islaron </a:t>
            </a:r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 medio PDA +a</a:t>
            </a: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E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8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6902" y="706109"/>
            <a:ext cx="5911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/>
              <a:t>IDENTIFICACIÓN MORFOLÓGICA</a:t>
            </a:r>
            <a:endParaRPr lang="es-ES" sz="2800" dirty="0">
              <a:latin typeface="Calibri" panose="020F050202020403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454135786"/>
              </p:ext>
            </p:extLst>
          </p:nvPr>
        </p:nvGraphicFramePr>
        <p:xfrm>
          <a:off x="1045648" y="1429944"/>
          <a:ext cx="5086210" cy="4406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/>
          <a:srcRect l="50893" t="29316" r="20215" b="23264"/>
          <a:stretch/>
        </p:blipFill>
        <p:spPr>
          <a:xfrm>
            <a:off x="6498546" y="1286510"/>
            <a:ext cx="4146259" cy="3826084"/>
          </a:xfrm>
          <a:prstGeom prst="rect">
            <a:avLst/>
          </a:prstGeom>
          <a:ln w="285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5155256" y="-63332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MÉTODOLOGÍA</a:t>
            </a:r>
            <a:endParaRPr lang="es-EC" sz="2200" b="1" dirty="0"/>
          </a:p>
        </p:txBody>
      </p:sp>
      <p:sp>
        <p:nvSpPr>
          <p:cNvPr id="9" name="Rectángulo 8"/>
          <p:cNvSpPr/>
          <p:nvPr/>
        </p:nvSpPr>
        <p:spPr>
          <a:xfrm>
            <a:off x="7455031" y="5354441"/>
            <a:ext cx="35662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</a:t>
            </a:r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Técnica de celo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56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l="28917" t="65823" r="27913" b="17113"/>
          <a:stretch/>
        </p:blipFill>
        <p:spPr>
          <a:xfrm>
            <a:off x="900476" y="4193504"/>
            <a:ext cx="5675957" cy="1261324"/>
          </a:xfrm>
          <a:prstGeom prst="rect">
            <a:avLst/>
          </a:prstGeom>
          <a:ln w="952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48215" t="17295" r="7720" b="56118"/>
          <a:stretch/>
        </p:blipFill>
        <p:spPr>
          <a:xfrm>
            <a:off x="900477" y="1539768"/>
            <a:ext cx="5547750" cy="1457459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090" y="6005594"/>
            <a:ext cx="29718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1759819828"/>
              </p:ext>
            </p:extLst>
          </p:nvPr>
        </p:nvGraphicFramePr>
        <p:xfrm>
          <a:off x="8614867" y="1031198"/>
          <a:ext cx="1731514" cy="888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2127541" y="3761080"/>
            <a:ext cx="3894887" cy="36933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C" dirty="0" smtClean="0"/>
              <a:t>Iniciadores: Ef1a-983/Ef1a-2218R  </a:t>
            </a:r>
            <a:endParaRPr lang="es-ES" dirty="0"/>
          </a:p>
        </p:txBody>
      </p:sp>
      <p:sp>
        <p:nvSpPr>
          <p:cNvPr id="18" name="Rectángulo 17"/>
          <p:cNvSpPr/>
          <p:nvPr/>
        </p:nvSpPr>
        <p:spPr>
          <a:xfrm>
            <a:off x="2111844" y="1164927"/>
            <a:ext cx="3529378" cy="36933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Iniciadores: ITS5</a:t>
            </a:r>
            <a:r>
              <a:rPr lang="es-EC" dirty="0"/>
              <a:t>/ ITS4</a:t>
            </a:r>
            <a:endParaRPr lang="es-ES" dirty="0"/>
          </a:p>
        </p:txBody>
      </p:sp>
      <p:sp>
        <p:nvSpPr>
          <p:cNvPr id="44" name="Rectángulo 43"/>
          <p:cNvSpPr/>
          <p:nvPr/>
        </p:nvSpPr>
        <p:spPr>
          <a:xfrm>
            <a:off x="390367" y="580152"/>
            <a:ext cx="54810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latin typeface="Calibri" panose="020F0502020204030204" pitchFamily="34" charset="0"/>
              </a:rPr>
              <a:t>IDENTIFICACIÓN MOLECULAR</a:t>
            </a:r>
            <a:endParaRPr lang="es-ES" sz="3200" dirty="0">
              <a:latin typeface="Calibri" panose="020F0502020204030204" pitchFamily="34" charset="0"/>
            </a:endParaRPr>
          </a:p>
        </p:txBody>
      </p:sp>
      <p:sp>
        <p:nvSpPr>
          <p:cNvPr id="16" name="1 CuadroTexto"/>
          <p:cNvSpPr txBox="1">
            <a:spLocks noChangeArrowheads="1"/>
          </p:cNvSpPr>
          <p:nvPr/>
        </p:nvSpPr>
        <p:spPr bwMode="auto">
          <a:xfrm>
            <a:off x="5155256" y="-63332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METODOLOGÍA</a:t>
            </a:r>
            <a:endParaRPr lang="es-EC" sz="2200" b="1" dirty="0"/>
          </a:p>
        </p:txBody>
      </p:sp>
      <p:sp>
        <p:nvSpPr>
          <p:cNvPr id="4" name="Rectángulo 3"/>
          <p:cNvSpPr/>
          <p:nvPr/>
        </p:nvSpPr>
        <p:spPr>
          <a:xfrm>
            <a:off x="900476" y="3086766"/>
            <a:ext cx="5547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7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egión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espaciador interno transcrito (ITS) del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ADN </a:t>
            </a:r>
            <a:r>
              <a:rPr lang="es-EC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ribosomal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hongos.  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900476" y="5496345"/>
                <a:ext cx="567595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s-EC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Figura </a:t>
                </a:r>
                <a:r>
                  <a:rPr lang="es-EC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 </a:t>
                </a:r>
                <a: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Amplifican </a:t>
                </a:r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 fragmento del factor de </a:t>
                </a:r>
                <a: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elongación </a:t>
                </a:r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alfa (EF1</a:t>
                </a:r>
                <a14:m>
                  <m:oMath xmlns:m="http://schemas.openxmlformats.org/officeDocument/2006/math">
                    <m:r>
                      <a:rPr lang="es-EC" sz="1600" b="1" i="1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s-E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76" y="5496345"/>
                <a:ext cx="5675957" cy="584775"/>
              </a:xfrm>
              <a:prstGeom prst="rect">
                <a:avLst/>
              </a:prstGeom>
              <a:blipFill rotWithShape="0">
                <a:blip r:embed="rId11"/>
                <a:stretch>
                  <a:fillRect l="-644" t="-3125" r="-430" b="-125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agen 26" descr="foto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840" y="2208521"/>
            <a:ext cx="4448306" cy="198498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ángulo 27"/>
          <p:cNvSpPr/>
          <p:nvPr/>
        </p:nvSpPr>
        <p:spPr>
          <a:xfrm>
            <a:off x="7354401" y="4327286"/>
            <a:ext cx="236844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S" i="1" dirty="0"/>
              <a:t>M. </a:t>
            </a:r>
            <a:r>
              <a:rPr lang="es-ES" i="1" dirty="0" err="1"/>
              <a:t>fructicola</a:t>
            </a:r>
            <a:endParaRPr lang="es-ES" b="1" i="1" dirty="0"/>
          </a:p>
        </p:txBody>
      </p:sp>
      <p:sp>
        <p:nvSpPr>
          <p:cNvPr id="29" name="Rectángulo 28"/>
          <p:cNvSpPr/>
          <p:nvPr/>
        </p:nvSpPr>
        <p:spPr>
          <a:xfrm>
            <a:off x="8061234" y="4914983"/>
            <a:ext cx="370109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s-EC" dirty="0" smtClean="0"/>
              <a:t>Iniciadores específicos: </a:t>
            </a:r>
            <a:r>
              <a:rPr lang="es-EC" dirty="0" err="1" smtClean="0"/>
              <a:t>IcolaS</a:t>
            </a:r>
            <a:r>
              <a:rPr lang="es-EC" dirty="0" smtClean="0"/>
              <a:t> (</a:t>
            </a:r>
            <a:r>
              <a:rPr lang="es-ES" dirty="0"/>
              <a:t>GAGACGCACATAGCATTGG</a:t>
            </a:r>
            <a:r>
              <a:rPr lang="es-EC" dirty="0" smtClean="0"/>
              <a:t>)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s-EC" dirty="0"/>
              <a:t>F</a:t>
            </a:r>
            <a:r>
              <a:rPr lang="es-EC" dirty="0" smtClean="0"/>
              <a:t>ragmento </a:t>
            </a:r>
            <a:r>
              <a:rPr lang="es-EC" dirty="0"/>
              <a:t>de ADN polimórfico</a:t>
            </a:r>
            <a:endParaRPr lang="es-ES" dirty="0"/>
          </a:p>
        </p:txBody>
      </p:sp>
      <p:sp>
        <p:nvSpPr>
          <p:cNvPr id="8" name="Flecha doblada hacia arriba 7"/>
          <p:cNvSpPr/>
          <p:nvPr/>
        </p:nvSpPr>
        <p:spPr>
          <a:xfrm rot="5400000">
            <a:off x="7464760" y="4846311"/>
            <a:ext cx="512592" cy="433356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15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69459" y="3303138"/>
            <a:ext cx="2603621" cy="19851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sz="1600" dirty="0"/>
              <a:t>P</a:t>
            </a:r>
            <a:r>
              <a:rPr lang="es-ES" sz="1600" dirty="0" smtClean="0"/>
              <a:t>rotocolo </a:t>
            </a:r>
            <a:r>
              <a:rPr lang="es-ES" sz="1600" dirty="0"/>
              <a:t>utilizado </a:t>
            </a:r>
            <a:r>
              <a:rPr lang="es-ES" sz="1600" dirty="0" smtClean="0"/>
              <a:t>tomado de </a:t>
            </a:r>
            <a:r>
              <a:rPr lang="es-ES" sz="1600" dirty="0" err="1"/>
              <a:t>W</a:t>
            </a:r>
            <a:r>
              <a:rPr lang="es-ES" sz="1600" dirty="0" err="1" smtClean="0"/>
              <a:t>eising</a:t>
            </a:r>
            <a:r>
              <a:rPr lang="es-ES" sz="1600" dirty="0" smtClean="0"/>
              <a:t> </a:t>
            </a:r>
            <a:r>
              <a:rPr lang="es-ES" sz="1600" dirty="0"/>
              <a:t>et al., 1995 </a:t>
            </a:r>
            <a:r>
              <a:rPr lang="es-ES" sz="1600" dirty="0" smtClean="0"/>
              <a:t>“</a:t>
            </a:r>
            <a:r>
              <a:rPr lang="es-ES" sz="1600" i="1" dirty="0" smtClean="0"/>
              <a:t>DNA </a:t>
            </a:r>
            <a:r>
              <a:rPr lang="es-ES" sz="1600" i="1" dirty="0" err="1" smtClean="0"/>
              <a:t>fingerprinting</a:t>
            </a:r>
            <a:r>
              <a:rPr lang="es-ES" sz="1600" i="1" dirty="0" smtClean="0"/>
              <a:t> in </a:t>
            </a:r>
            <a:r>
              <a:rPr lang="es-ES" sz="1600" i="1" dirty="0" err="1" smtClean="0"/>
              <a:t>Plants</a:t>
            </a:r>
            <a:r>
              <a:rPr lang="es-ES" sz="1600" i="1" dirty="0" smtClean="0"/>
              <a:t>” </a:t>
            </a:r>
            <a:r>
              <a:rPr lang="es-ES" sz="1600" dirty="0" smtClean="0"/>
              <a:t>con </a:t>
            </a:r>
            <a:r>
              <a:rPr lang="es-ES" sz="1600" dirty="0"/>
              <a:t>algunas </a:t>
            </a:r>
            <a:r>
              <a:rPr lang="es-ES" sz="1600" dirty="0" smtClean="0"/>
              <a:t>modificaciones.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lecha abajo 4"/>
          <p:cNvSpPr/>
          <p:nvPr/>
        </p:nvSpPr>
        <p:spPr>
          <a:xfrm>
            <a:off x="1832137" y="2771095"/>
            <a:ext cx="239133" cy="329088"/>
          </a:xfrm>
          <a:prstGeom prst="downArrow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redondeado 7"/>
          <p:cNvSpPr/>
          <p:nvPr/>
        </p:nvSpPr>
        <p:spPr>
          <a:xfrm>
            <a:off x="913757" y="1944049"/>
            <a:ext cx="2315027" cy="769256"/>
          </a:xfrm>
          <a:prstGeom prst="round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Extracción de ADN de </a:t>
            </a:r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aislados</a:t>
            </a:r>
            <a:endParaRPr lang="es-E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1 CuadroTexto"/>
          <p:cNvSpPr txBox="1">
            <a:spLocks noChangeArrowheads="1"/>
          </p:cNvSpPr>
          <p:nvPr/>
        </p:nvSpPr>
        <p:spPr bwMode="auto">
          <a:xfrm>
            <a:off x="5155256" y="-63332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METODOLOGÍA</a:t>
            </a:r>
            <a:endParaRPr lang="es-EC" sz="2200" b="1" dirty="0"/>
          </a:p>
        </p:txBody>
      </p:sp>
      <p:pic>
        <p:nvPicPr>
          <p:cNvPr id="15" name="Imagen 14" descr="D:\Hoshi\BIOTECNOLOGIA\Tesis Lizeth Abata\Resultados\fotos 24 nov 15\IMG_253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/>
          <a:stretch/>
        </p:blipFill>
        <p:spPr bwMode="auto">
          <a:xfrm>
            <a:off x="8994676" y="1990817"/>
            <a:ext cx="2727549" cy="187881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234249" y="1198959"/>
            <a:ext cx="2187388" cy="5898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Algodonosa</a:t>
            </a:r>
            <a:endParaRPr lang="es-ES" dirty="0"/>
          </a:p>
        </p:txBody>
      </p:sp>
      <p:sp>
        <p:nvSpPr>
          <p:cNvPr id="16" name="Rectángulo 15"/>
          <p:cNvSpPr/>
          <p:nvPr/>
        </p:nvSpPr>
        <p:spPr>
          <a:xfrm>
            <a:off x="9264757" y="1198959"/>
            <a:ext cx="2187388" cy="5898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 algodonosa</a:t>
            </a:r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5" t="-1568" r="11481" b="1438"/>
          <a:stretch/>
        </p:blipFill>
        <p:spPr>
          <a:xfrm>
            <a:off x="5334590" y="1918742"/>
            <a:ext cx="2006954" cy="196824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CuadroTexto 11"/>
          <p:cNvSpPr txBox="1"/>
          <p:nvPr/>
        </p:nvSpPr>
        <p:spPr>
          <a:xfrm>
            <a:off x="6034605" y="3969268"/>
            <a:ext cx="1183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PDA </a:t>
            </a:r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10008711" y="3969268"/>
            <a:ext cx="1183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PDB</a:t>
            </a:r>
            <a:endParaRPr lang="es-ES" dirty="0"/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5720954" y="4338600"/>
            <a:ext cx="1294778" cy="699159"/>
          </a:xfrm>
          <a:prstGeom prst="straightConnector1">
            <a:avLst/>
          </a:prstGeom>
          <a:ln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H="1">
            <a:off x="8994676" y="4469147"/>
            <a:ext cx="1363774" cy="686177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5334590" y="5166207"/>
            <a:ext cx="144343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Maceración manual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8" name="Picture 4" descr="http://www.reactivosyequipos.com.mx/assets/productos/fotoBPF199230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t="-827" b="-1"/>
          <a:stretch/>
        </p:blipFill>
        <p:spPr bwMode="auto">
          <a:xfrm>
            <a:off x="7229325" y="4323760"/>
            <a:ext cx="1572887" cy="1817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/>
          <p:cNvSpPr txBox="1"/>
          <p:nvPr/>
        </p:nvSpPr>
        <p:spPr>
          <a:xfrm>
            <a:off x="9793169" y="4938120"/>
            <a:ext cx="1515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Buffer de extracción + muestra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6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600207" y="2676411"/>
            <a:ext cx="1929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</a:rPr>
              <a:t>NANODROP </a:t>
            </a:r>
            <a:r>
              <a:rPr lang="es-EC" b="1" dirty="0" smtClean="0">
                <a:latin typeface="Calibri" panose="020F0502020204030204" pitchFamily="34" charset="0"/>
              </a:rPr>
              <a:t>8000</a:t>
            </a:r>
            <a:endParaRPr lang="es-ES" dirty="0"/>
          </a:p>
        </p:txBody>
      </p:sp>
      <p:sp>
        <p:nvSpPr>
          <p:cNvPr id="5" name="Flecha abajo 4"/>
          <p:cNvSpPr/>
          <p:nvPr/>
        </p:nvSpPr>
        <p:spPr>
          <a:xfrm>
            <a:off x="8936609" y="2357483"/>
            <a:ext cx="239133" cy="329088"/>
          </a:xfrm>
          <a:prstGeom prst="downArrow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8593768" y="2861077"/>
            <a:ext cx="32398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Concentración de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ADN  (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/µL) 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7898663" y="1530437"/>
            <a:ext cx="2315027" cy="769256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Cuantificación de ADN </a:t>
            </a: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aislados</a:t>
            </a:r>
            <a:endParaRPr lang="es-E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02" y="3230409"/>
            <a:ext cx="2133600" cy="1853184"/>
          </a:xfrm>
          <a:prstGeom prst="rect">
            <a:avLst/>
          </a:prstGeom>
        </p:spPr>
      </p:pic>
      <p:pic>
        <p:nvPicPr>
          <p:cNvPr id="9" name="Picture 6" descr="http://www.cultek.com/img/otros/Aplicaciones/Biobancos/biobancos0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554" y="3475556"/>
            <a:ext cx="276225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/>
          <p:cNvSpPr txBox="1">
            <a:spLocks noChangeArrowheads="1"/>
          </p:cNvSpPr>
          <p:nvPr/>
        </p:nvSpPr>
        <p:spPr bwMode="auto">
          <a:xfrm>
            <a:off x="5771090" y="0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METODOLOGÍA</a:t>
            </a:r>
            <a:endParaRPr lang="es-EC" sz="2200" b="1" dirty="0"/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3878426814"/>
              </p:ext>
            </p:extLst>
          </p:nvPr>
        </p:nvGraphicFramePr>
        <p:xfrm>
          <a:off x="363352" y="1804346"/>
          <a:ext cx="6015108" cy="3555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Picture 2" descr="https://www.qualtechproductsindustry.com/wp-content/uploads/2015/04/laboratory-orbital-mixe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56" y="1440870"/>
            <a:ext cx="1258082" cy="142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http://www.herascientific.com/wp-content/uploads/2014/09/Provocell-MicroPlate-Shaker-Incubator-226x13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418"/>
            <a:ext cx="21526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91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6375605" y="1354216"/>
            <a:ext cx="2249334" cy="36933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/>
              <a:t>ITS5/ ITS4 e </a:t>
            </a:r>
            <a:r>
              <a:rPr lang="es-EC" dirty="0" err="1" smtClean="0"/>
              <a:t>IcolaS</a:t>
            </a:r>
            <a:r>
              <a:rPr lang="es-EC" dirty="0" smtClean="0"/>
              <a:t> 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6491934" y="4373355"/>
            <a:ext cx="2784161" cy="36933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C" dirty="0" smtClean="0"/>
              <a:t>Ef1a-983/Ef1a-2218R  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6347049" y="4978242"/>
            <a:ext cx="55206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°C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min; 35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ciclos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94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s, 55 °C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min, y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 °C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min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72 °C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 min.</a:t>
            </a:r>
            <a:endParaRPr lang="es-ES" dirty="0"/>
          </a:p>
        </p:txBody>
      </p:sp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5141264" y="-93991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METODOLOGÍA</a:t>
            </a:r>
            <a:endParaRPr lang="es-EC" sz="2200" b="1" dirty="0"/>
          </a:p>
        </p:txBody>
      </p:sp>
      <p:sp>
        <p:nvSpPr>
          <p:cNvPr id="13" name="Rectángulo 12"/>
          <p:cNvSpPr/>
          <p:nvPr/>
        </p:nvSpPr>
        <p:spPr>
          <a:xfrm>
            <a:off x="6230720" y="1920657"/>
            <a:ext cx="55206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°C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min; 35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ciclos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94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°C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30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s,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52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/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 °C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30 s, y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 °C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min; 72 °C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min.</a:t>
            </a:r>
            <a:endParaRPr lang="es-ES" dirty="0"/>
          </a:p>
        </p:txBody>
      </p:sp>
      <p:sp>
        <p:nvSpPr>
          <p:cNvPr id="14" name="Rectángulo 13"/>
          <p:cNvSpPr/>
          <p:nvPr/>
        </p:nvSpPr>
        <p:spPr>
          <a:xfrm>
            <a:off x="9942458" y="2710210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Montoliu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es-EC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s.f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s-ES" dirty="0"/>
          </a:p>
        </p:txBody>
      </p:sp>
      <p:sp>
        <p:nvSpPr>
          <p:cNvPr id="15" name="Rectángulo 14"/>
          <p:cNvSpPr/>
          <p:nvPr/>
        </p:nvSpPr>
        <p:spPr>
          <a:xfrm>
            <a:off x="1824253" y="4978242"/>
            <a:ext cx="3566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 1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Componentes para una reacción de PCR 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1317" r="49672" b="80015"/>
          <a:stretch/>
        </p:blipFill>
        <p:spPr>
          <a:xfrm>
            <a:off x="6491934" y="3388440"/>
            <a:ext cx="5046131" cy="490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a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9998014"/>
                  </p:ext>
                </p:extLst>
              </p:nvPr>
            </p:nvGraphicFramePr>
            <p:xfrm>
              <a:off x="1452173" y="1844981"/>
              <a:ext cx="4050665" cy="3017520"/>
            </p:xfrm>
            <a:graphic>
              <a:graphicData uri="http://schemas.openxmlformats.org/drawingml/2006/table">
                <a:tbl>
                  <a:tblPr firstRow="1" firstCol="1" bandRow="1">
                    <a:tableStyleId>{3B4B98B0-60AC-42C2-AFA5-B58CD77FA1E5}</a:tableStyleId>
                  </a:tblPr>
                  <a:tblGrid>
                    <a:gridCol w="1591423"/>
                    <a:gridCol w="1020290"/>
                    <a:gridCol w="1438952"/>
                  </a:tblGrid>
                  <a:tr h="2025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Componentes</a:t>
                          </a:r>
                          <a:endParaRPr lang="es-ES" sz="11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Cantidad por reacción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Concentraciones</a:t>
                          </a:r>
                          <a:endParaRPr lang="es-ES" sz="11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1018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Go Taq Green Mix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12.5 </a:t>
                          </a:r>
                          <a14:m>
                            <m:oMath xmlns:m="http://schemas.openxmlformats.org/officeDocument/2006/math"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s-EC" sz="1200">
                              <a:effectLst/>
                            </a:rPr>
                            <a:t>l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1X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0256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Iniciador hacia delante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1.25 </a:t>
                          </a:r>
                          <a14:m>
                            <m:oMath xmlns:m="http://schemas.openxmlformats.org/officeDocument/2006/math"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s-EC" sz="1200">
                              <a:effectLst/>
                            </a:rPr>
                            <a:t>l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0.5 </a:t>
                          </a:r>
                          <a14:m>
                            <m:oMath xmlns:m="http://schemas.openxmlformats.org/officeDocument/2006/math"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s-EC" sz="1200">
                              <a:effectLst/>
                            </a:rPr>
                            <a:t>M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0256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Iniciador reverso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1.25 </a:t>
                          </a:r>
                          <a14:m>
                            <m:oMath xmlns:m="http://schemas.openxmlformats.org/officeDocument/2006/math"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s-EC" sz="1200">
                              <a:effectLst/>
                            </a:rPr>
                            <a:t>l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0.5 </a:t>
                          </a:r>
                          <a14:m>
                            <m:oMath xmlns:m="http://schemas.openxmlformats.org/officeDocument/2006/math"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s-EC" sz="1200">
                              <a:effectLst/>
                            </a:rPr>
                            <a:t>M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0256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ADN 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2.5 </a:t>
                          </a:r>
                          <a14:m>
                            <m:oMath xmlns:m="http://schemas.openxmlformats.org/officeDocument/2006/math"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s-EC" sz="1200">
                              <a:effectLst/>
                            </a:rPr>
                            <a:t>l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20-200ng/ul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1018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Agua libre de ARNasas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7.5 </a:t>
                          </a:r>
                          <a14:m>
                            <m:oMath xmlns:m="http://schemas.openxmlformats.org/officeDocument/2006/math"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s-EC" sz="1200">
                              <a:effectLst/>
                            </a:rPr>
                            <a:t>l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-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0256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Volumen total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25 </a:t>
                          </a:r>
                          <a14:m>
                            <m:oMath xmlns:m="http://schemas.openxmlformats.org/officeDocument/2006/math">
                              <m:r>
                                <a:rPr lang="es-EC" sz="12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s-EC" sz="1200">
                              <a:effectLst/>
                            </a:rPr>
                            <a:t>l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 </a:t>
                          </a:r>
                          <a:endParaRPr lang="es-ES" sz="11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a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9998014"/>
                  </p:ext>
                </p:extLst>
              </p:nvPr>
            </p:nvGraphicFramePr>
            <p:xfrm>
              <a:off x="1452173" y="1844981"/>
              <a:ext cx="4050665" cy="2810831"/>
            </p:xfrm>
            <a:graphic>
              <a:graphicData uri="http://schemas.openxmlformats.org/drawingml/2006/table">
                <a:tbl>
                  <a:tblPr firstRow="1" firstCol="1" bandRow="1">
                    <a:tableStyleId>{3B4B98B0-60AC-42C2-AFA5-B58CD77FA1E5}</a:tableStyleId>
                  </a:tblPr>
                  <a:tblGrid>
                    <a:gridCol w="1591423"/>
                    <a:gridCol w="1020290"/>
                    <a:gridCol w="1438952"/>
                  </a:tblGrid>
                  <a:tr h="7934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Componentes</a:t>
                          </a:r>
                          <a:endParaRPr lang="es-ES" sz="11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Cantidad por reacción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Concentraciones</a:t>
                          </a:r>
                          <a:endParaRPr lang="es-ES" sz="11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4479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Go Taq Green Mix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155357" t="-319512" r="-141071" b="-7439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1X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51911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Iniciador hacia delante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155357" t="-202353" r="-141071" b="-25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181780" t="-202353" r="-424" b="-258824"/>
                          </a:stretch>
                        </a:blipFill>
                      </a:tcPr>
                    </a:tc>
                  </a:tr>
                  <a:tr h="24479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Iniciador reverso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155357" t="-642500" r="-141071" b="-4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181780" t="-642500" r="-424" b="-450000"/>
                          </a:stretch>
                        </a:blipFill>
                      </a:tcPr>
                    </a:tc>
                  </a:tr>
                  <a:tr h="24479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ADN 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155357" t="-742500" r="-141071" b="-3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20-200ng/ul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51911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Agua libre de ARNasas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155357" t="-391860" r="-141071" b="-627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-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24479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Volumen total</a:t>
                          </a:r>
                          <a:endParaRPr lang="es-ES" sz="110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 rotWithShape="0">
                          <a:blip r:embed="rId4"/>
                          <a:stretch>
                            <a:fillRect l="-155357" t="-1057500" r="-141071" b="-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 </a:t>
                          </a:r>
                          <a:endParaRPr lang="es-ES" sz="11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CuadroTexto 1"/>
          <p:cNvSpPr txBox="1"/>
          <p:nvPr/>
        </p:nvSpPr>
        <p:spPr>
          <a:xfrm>
            <a:off x="867104" y="1198549"/>
            <a:ext cx="362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Amplificación: 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09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802481"/>
              </p:ext>
            </p:extLst>
          </p:nvPr>
        </p:nvGraphicFramePr>
        <p:xfrm>
          <a:off x="867104" y="1862498"/>
          <a:ext cx="4691494" cy="1229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5141264" y="-93991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METODOLOGÍA</a:t>
            </a:r>
            <a:endParaRPr lang="es-EC" sz="22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867104" y="1198549"/>
            <a:ext cx="362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Electroforesis: 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/>
          <a:srcRect l="5607" t="67292" r="59136" b="13958"/>
          <a:stretch/>
        </p:blipFill>
        <p:spPr>
          <a:xfrm>
            <a:off x="6614078" y="4160520"/>
            <a:ext cx="5198873" cy="155448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716951" y="3271670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10260" algn="ctr">
              <a:lnSpc>
                <a:spcPct val="115000"/>
              </a:lnSpc>
              <a:spcAft>
                <a:spcPts val="100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2.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Condiciones de electroforesis para los productos de PCR de ITS, EF1 α, e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IcolaS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988" name="Picture 4" descr="http://img.medicalexpo.es/images_me/photo-m2/69781-943837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48" y="3167643"/>
            <a:ext cx="3378288" cy="2229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6696481" y="1876610"/>
                <a:ext cx="256615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s-EC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μ</m:t>
                    </m:r>
                  </m:oMath>
                </a14:m>
                <a:r>
                  <a:rPr lang="es-EC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 de cada muestra </a:t>
                </a:r>
                <a:endParaRPr lang="es-EC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s-EC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marcador </a:t>
                </a:r>
                <a:r>
                  <a:rPr lang="es-EC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molecular </a:t>
                </a:r>
                <a:endParaRPr lang="es-EC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s-EC" dirty="0" smtClean="0">
                    <a:latin typeface="Times New Roman" panose="02020603050405020304" pitchFamily="18" charset="0"/>
                  </a:rPr>
                  <a:t>TAE 1X</a:t>
                </a:r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481" y="1876610"/>
                <a:ext cx="2566152" cy="923330"/>
              </a:xfrm>
              <a:prstGeom prst="rect">
                <a:avLst/>
              </a:prstGeom>
              <a:blipFill rotWithShape="0">
                <a:blip r:embed="rId10"/>
                <a:stretch>
                  <a:fillRect l="-1667" t="-3974" r="-1190" b="-993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990" name="Picture 6" descr="http://www.cientificasenna.com/files/image/catalogo/articulos/97-0243-01_10173528374ed2e6101d94a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6" t="5385" r="12004" b="7007"/>
          <a:stretch/>
        </p:blipFill>
        <p:spPr bwMode="auto">
          <a:xfrm>
            <a:off x="9986335" y="1147180"/>
            <a:ext cx="1604219" cy="190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298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1 CuadroTexto"/>
          <p:cNvSpPr txBox="1">
            <a:spLocks noChangeArrowheads="1"/>
          </p:cNvSpPr>
          <p:nvPr/>
        </p:nvSpPr>
        <p:spPr bwMode="auto">
          <a:xfrm>
            <a:off x="6492287" y="-34585"/>
            <a:ext cx="51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EC" sz="4400" b="1" dirty="0">
                <a:solidFill>
                  <a:srgbClr val="000000"/>
                </a:solidFill>
                <a:latin typeface="Calibri" panose="020F0502020204030204" pitchFamily="34" charset="0"/>
              </a:rPr>
              <a:t>INTRODUCCIÓN </a:t>
            </a:r>
            <a:r>
              <a:rPr lang="es-EC" sz="44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48185" y="677588"/>
            <a:ext cx="4095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Durazno </a:t>
            </a:r>
            <a:r>
              <a:rPr lang="es-E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Prunus persica</a:t>
            </a:r>
            <a:r>
              <a:rPr lang="es-E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s-ES" sz="2800" b="1" dirty="0"/>
          </a:p>
        </p:txBody>
      </p:sp>
      <p:sp>
        <p:nvSpPr>
          <p:cNvPr id="6" name="Rectángulo 5"/>
          <p:cNvSpPr/>
          <p:nvPr/>
        </p:nvSpPr>
        <p:spPr>
          <a:xfrm>
            <a:off x="648185" y="1332407"/>
            <a:ext cx="361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También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conocido como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melocotón. </a:t>
            </a:r>
            <a:endParaRPr lang="es-ES" dirty="0"/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131785133"/>
              </p:ext>
            </p:extLst>
          </p:nvPr>
        </p:nvGraphicFramePr>
        <p:xfrm>
          <a:off x="5941897" y="1394490"/>
          <a:ext cx="3116377" cy="2529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988" name="Picture 4" descr="http://fincas-rurales.com/images/arbol_durazno_s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7" b="8470"/>
          <a:stretch/>
        </p:blipFill>
        <p:spPr bwMode="auto">
          <a:xfrm>
            <a:off x="967956" y="1966184"/>
            <a:ext cx="2972280" cy="3686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redondeado 12"/>
          <p:cNvSpPr/>
          <p:nvPr/>
        </p:nvSpPr>
        <p:spPr>
          <a:xfrm>
            <a:off x="5061800" y="4583314"/>
            <a:ext cx="5656881" cy="106938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Variedades: 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Diamante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Tejón de Israel, Nectarino, Conservero,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Guaytamba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Albaricoque y Monarca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538012" y="3833315"/>
            <a:ext cx="2797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(Cárdenas &amp; Fischer, 2013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967956" y="5732476"/>
            <a:ext cx="316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1.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Arbusto de Durazno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1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98383" y="1671569"/>
            <a:ext cx="330731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Secuenciación de </a:t>
            </a:r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amplicones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390585" y="2311093"/>
            <a:ext cx="1601721" cy="4633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étodo 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Sanger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01448" y="2316180"/>
            <a:ext cx="2132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Amplicones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fueron enviados al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exterior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6785988" y="3552457"/>
            <a:ext cx="46281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Búsqueda de homólogos mediante BLAST</a:t>
            </a:r>
            <a:endParaRPr lang="es-E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9" name="Picture 4" descr="http://besocratic.colorado.edu/images/blast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293" y="4046839"/>
            <a:ext cx="2091579" cy="14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echa derecha 10"/>
          <p:cNvSpPr/>
          <p:nvPr/>
        </p:nvSpPr>
        <p:spPr>
          <a:xfrm>
            <a:off x="4405699" y="2449199"/>
            <a:ext cx="584616" cy="231699"/>
          </a:xfrm>
          <a:prstGeom prst="righ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010" name="Picture 2" descr="http://macrogenlab.com/wp-content/uploads/2015/04/macogen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355" y="1583320"/>
            <a:ext cx="2873461" cy="190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 CuadroTexto"/>
          <p:cNvSpPr txBox="1">
            <a:spLocks noChangeArrowheads="1"/>
          </p:cNvSpPr>
          <p:nvPr/>
        </p:nvSpPr>
        <p:spPr bwMode="auto">
          <a:xfrm>
            <a:off x="5155256" y="-63332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METODOLOGÍA</a:t>
            </a:r>
            <a:endParaRPr lang="es-EC" sz="2200" b="1" dirty="0"/>
          </a:p>
        </p:txBody>
      </p:sp>
      <p:sp>
        <p:nvSpPr>
          <p:cNvPr id="2" name="Rectángulo 1"/>
          <p:cNvSpPr/>
          <p:nvPr/>
        </p:nvSpPr>
        <p:spPr>
          <a:xfrm>
            <a:off x="1098383" y="3489854"/>
            <a:ext cx="2743059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Limpieza y ensamblaje</a:t>
            </a:r>
            <a:endParaRPr lang="es-ES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921956" y="5333284"/>
            <a:ext cx="2483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Geneious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Versión R6.1 </a:t>
            </a:r>
            <a:endParaRPr lang="es-ES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2" descr="Resultado de imagen para Geneio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45" y="4178125"/>
            <a:ext cx="37719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lecha derecha 13"/>
          <p:cNvSpPr/>
          <p:nvPr/>
        </p:nvSpPr>
        <p:spPr>
          <a:xfrm>
            <a:off x="5662718" y="4379474"/>
            <a:ext cx="584616" cy="231699"/>
          </a:xfrm>
          <a:prstGeom prst="righ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277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2796568"/>
              </p:ext>
            </p:extLst>
          </p:nvPr>
        </p:nvGraphicFramePr>
        <p:xfrm>
          <a:off x="609600" y="1422295"/>
          <a:ext cx="4752814" cy="4320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5682198" y="-109827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METODOLOGÍA</a:t>
            </a:r>
            <a:endParaRPr lang="es-EC" sz="2200" b="1" dirty="0"/>
          </a:p>
        </p:txBody>
      </p:sp>
      <p:sp>
        <p:nvSpPr>
          <p:cNvPr id="6" name="Rectángulo 5"/>
          <p:cNvSpPr/>
          <p:nvPr/>
        </p:nvSpPr>
        <p:spPr>
          <a:xfrm>
            <a:off x="609600" y="837520"/>
            <a:ext cx="68499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latin typeface="Calibri" panose="020F0502020204030204" pitchFamily="34" charset="0"/>
              </a:rPr>
              <a:t>ALMACENAMIENTO DE LOS AISLADOS</a:t>
            </a:r>
            <a:endParaRPr lang="es-ES" sz="3200" dirty="0">
              <a:latin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682198" y="2688724"/>
            <a:ext cx="6096000" cy="4234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s-E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614567" y="1422295"/>
            <a:ext cx="252928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s-ES" b="1" dirty="0"/>
              <a:t>PDA  + aceite mineral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Diagrama 7"/>
              <p:cNvGraphicFramePr/>
              <p:nvPr>
                <p:extLst>
                  <p:ext uri="{D42A27DB-BD31-4B8C-83A1-F6EECF244321}">
                    <p14:modId xmlns:p14="http://schemas.microsoft.com/office/powerpoint/2010/main" val="1800095019"/>
                  </p:ext>
                </p:extLst>
              </p:nvPr>
            </p:nvGraphicFramePr>
            <p:xfrm>
              <a:off x="5859567" y="2005160"/>
              <a:ext cx="5918631" cy="382133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Choice>
        <mc:Fallback xmlns="">
          <p:graphicFrame>
            <p:nvGraphicFramePr>
              <p:cNvPr id="8" name="Diagrama 7"/>
              <p:cNvGraphicFramePr/>
              <p:nvPr>
                <p:extLst>
                  <p:ext uri="{D42A27DB-BD31-4B8C-83A1-F6EECF244321}">
                    <p14:modId xmlns:p14="http://schemas.microsoft.com/office/powerpoint/2010/main" val="1800095019"/>
                  </p:ext>
                </p:extLst>
              </p:nvPr>
            </p:nvGraphicFramePr>
            <p:xfrm>
              <a:off x="5859567" y="2005160"/>
              <a:ext cx="5918631" cy="382133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</mc:Fallback>
      </mc:AlternateContent>
      <p:pic>
        <p:nvPicPr>
          <p:cNvPr id="9" name="Imagen 8"/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0" t="283" b="-1"/>
          <a:stretch/>
        </p:blipFill>
        <p:spPr>
          <a:xfrm>
            <a:off x="10513230" y="1821118"/>
            <a:ext cx="1465858" cy="2158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103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5682198" y="0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METODOLOGÍA</a:t>
            </a:r>
            <a:endParaRPr lang="es-EC" sz="2200" b="1" dirty="0"/>
          </a:p>
        </p:txBody>
      </p:sp>
      <p:sp>
        <p:nvSpPr>
          <p:cNvPr id="6" name="Rectángulo 5"/>
          <p:cNvSpPr/>
          <p:nvPr/>
        </p:nvSpPr>
        <p:spPr>
          <a:xfrm>
            <a:off x="2865853" y="792123"/>
            <a:ext cx="118494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s-EC" b="1" dirty="0"/>
              <a:t>Sílice gel</a:t>
            </a:r>
            <a:endParaRPr lang="es-E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Diagrama 8"/>
              <p:cNvGraphicFramePr/>
              <p:nvPr>
                <p:extLst>
                  <p:ext uri="{D42A27DB-BD31-4B8C-83A1-F6EECF244321}">
                    <p14:modId xmlns:p14="http://schemas.microsoft.com/office/powerpoint/2010/main" val="1609242820"/>
                  </p:ext>
                </p:extLst>
              </p:nvPr>
            </p:nvGraphicFramePr>
            <p:xfrm>
              <a:off x="128338" y="1363579"/>
              <a:ext cx="7776368" cy="484471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9" name="Diagrama 8"/>
              <p:cNvGraphicFramePr/>
              <p:nvPr>
                <p:extLst>
                  <p:ext uri="{D42A27DB-BD31-4B8C-83A1-F6EECF244321}">
                    <p14:modId xmlns:p14="http://schemas.microsoft.com/office/powerpoint/2010/main" val="1609242820"/>
                  </p:ext>
                </p:extLst>
              </p:nvPr>
            </p:nvGraphicFramePr>
            <p:xfrm>
              <a:off x="128338" y="1363579"/>
              <a:ext cx="7776368" cy="484471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pic>
        <p:nvPicPr>
          <p:cNvPr id="10" name="Imagen 9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4" b="27407"/>
          <a:stretch/>
        </p:blipFill>
        <p:spPr bwMode="auto">
          <a:xfrm>
            <a:off x="8640894" y="1539106"/>
            <a:ext cx="3065089" cy="2775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8105403" y="4581875"/>
            <a:ext cx="41360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9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Reactivación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hongos en </a:t>
            </a:r>
            <a:r>
              <a:rPr lang="es-EC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sílica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gel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43341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Marcador de contenido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53393598"/>
                  </p:ext>
                </p:extLst>
              </p:nvPr>
            </p:nvGraphicFramePr>
            <p:xfrm>
              <a:off x="1147856" y="1849247"/>
              <a:ext cx="10223716" cy="402136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6" name="Marcador de contenido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53393598"/>
                  </p:ext>
                </p:extLst>
              </p:nvPr>
            </p:nvGraphicFramePr>
            <p:xfrm>
              <a:off x="1147856" y="1849247"/>
              <a:ext cx="10223716" cy="402136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4" name="Rectángulo 3"/>
          <p:cNvSpPr/>
          <p:nvPr/>
        </p:nvSpPr>
        <p:spPr>
          <a:xfrm>
            <a:off x="1809911" y="1033713"/>
            <a:ext cx="219803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s-EC" b="1" dirty="0"/>
              <a:t>Crioconservación </a:t>
            </a:r>
            <a:endParaRPr lang="es-ES" b="1" dirty="0"/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5682198" y="0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METODOLOGÍA</a:t>
            </a:r>
            <a:endParaRPr lang="es-EC" sz="2200" b="1" dirty="0"/>
          </a:p>
        </p:txBody>
      </p:sp>
    </p:spTree>
    <p:extLst>
      <p:ext uri="{BB962C8B-B14F-4D97-AF65-F5344CB8AC3E}">
        <p14:creationId xmlns:p14="http://schemas.microsoft.com/office/powerpoint/2010/main" val="163618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994687"/>
          </a:xfrm>
        </p:spPr>
        <p:txBody>
          <a:bodyPr/>
          <a:lstStyle/>
          <a:p>
            <a:pPr marL="0" indent="0" algn="ctr">
              <a:buNone/>
            </a:pPr>
            <a:endParaRPr lang="es-EC" sz="6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s-EC" sz="7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RESULTADOS</a:t>
            </a:r>
            <a:endParaRPr lang="es-EC" sz="4400" b="1" dirty="0">
              <a:solidFill>
                <a:schemeClr val="tx1"/>
              </a:solidFill>
            </a:endParaRPr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877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471" y="5954736"/>
            <a:ext cx="302895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5696531" y="0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RESULTADOS Y DISCUSIÓN</a:t>
            </a:r>
            <a:endParaRPr lang="es-EC" sz="2200" b="1" dirty="0"/>
          </a:p>
        </p:txBody>
      </p:sp>
      <p:pic>
        <p:nvPicPr>
          <p:cNvPr id="12" name="Imagen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52" y="2892448"/>
            <a:ext cx="4485821" cy="223211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84316" y="5124563"/>
            <a:ext cx="45284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4763" algn="just">
              <a:spcAft>
                <a:spcPts val="0"/>
              </a:spcAft>
            </a:pPr>
            <a:r>
              <a:rPr lang="es-ES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Figura 10. A</a:t>
            </a:r>
            <a:r>
              <a:rPr lang="es-E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Durazno con presencia de hongo de color verde con bordes blancos.</a:t>
            </a:r>
            <a:r>
              <a:rPr lang="es-E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Aislamiento con 6 días de crecimiento en PDA obtenido de la muestra </a:t>
            </a:r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P5.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79665" y="629745"/>
            <a:ext cx="25992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AISLAMIENTO</a:t>
            </a:r>
            <a:endParaRPr lang="es-ES" sz="3200" dirty="0">
              <a:latin typeface="Calibri" panose="020F0502020204030204" pitchFamily="34" charset="0"/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1443194" y="1284228"/>
            <a:ext cx="4253336" cy="457311"/>
          </a:xfrm>
          <a:prstGeom prst="round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btuvieron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aislados.</a:t>
            </a:r>
            <a:endParaRPr lang="es-ES" sz="1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259452"/>
              </p:ext>
            </p:extLst>
          </p:nvPr>
        </p:nvGraphicFramePr>
        <p:xfrm>
          <a:off x="7125760" y="769441"/>
          <a:ext cx="3506077" cy="4703665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1165941"/>
                <a:gridCol w="1365423"/>
                <a:gridCol w="974713"/>
              </a:tblGrid>
              <a:tr h="369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Aislado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Fecha de aislamiento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Muestra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A01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29/10/2015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P1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A02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29/10/2015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P2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A03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04/11/2015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P3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A04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26/10/2015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P4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A05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26/10/2015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P4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A06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26/10/2015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A07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30/10/2015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P6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A08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21/20/2015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P8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A09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06/11/2015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P9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A10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21/10/2015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L1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A11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21/10/2015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L1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A12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04/11/2015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L2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A13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04/11/2015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L3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A14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07/11/2015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L4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29/09/2015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P10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A16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10/09/2015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P11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A17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12/09/2015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P12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  <a:tr h="240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A18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13/09/2015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P13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54" marR="60754" marT="0" marB="0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6572566" y="5424644"/>
            <a:ext cx="4783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600" marR="1079500" algn="ctr">
              <a:spcAft>
                <a:spcPts val="1000"/>
              </a:spcAft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*Síntomas de pudrición en las  partes laterales del fruto (L) y en el ápice (P).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1443194" y="1949091"/>
            <a:ext cx="4253336" cy="614469"/>
          </a:xfrm>
          <a:prstGeom prst="roundRect">
            <a:avLst/>
          </a:prstGeom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Según Arias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y Piñeros, (2008) la temperatura y 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pH. Condiciones: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27 +/- 2 </a:t>
            </a:r>
            <a:r>
              <a:rPr lang="es-EC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ºC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y con pH 3.5 </a:t>
            </a:r>
            <a:endParaRPr lang="es-ES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6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5954736"/>
            <a:ext cx="302895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15110" y="671105"/>
            <a:ext cx="60536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latin typeface="Calibri" panose="020F0502020204030204" pitchFamily="34" charset="0"/>
              </a:rPr>
              <a:t>PRUEBAS DE PATOGENICIDAD</a:t>
            </a:r>
            <a:endParaRPr lang="es-ES" sz="3200" dirty="0">
              <a:latin typeface="Calibri" panose="020F050202020403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12698" r="27002" b="12169"/>
          <a:stretch/>
        </p:blipFill>
        <p:spPr>
          <a:xfrm>
            <a:off x="8494706" y="1828533"/>
            <a:ext cx="3403157" cy="29903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8465" r="21782" b="14286"/>
          <a:stretch/>
        </p:blipFill>
        <p:spPr>
          <a:xfrm>
            <a:off x="4278073" y="1882073"/>
            <a:ext cx="3009273" cy="2936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Flecha derecha 15"/>
          <p:cNvSpPr/>
          <p:nvPr/>
        </p:nvSpPr>
        <p:spPr>
          <a:xfrm>
            <a:off x="7629769" y="2926659"/>
            <a:ext cx="522514" cy="4354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8844976" y="4981739"/>
            <a:ext cx="2895189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400" dirty="0" smtClean="0"/>
              <a:t>Durazno a los 4 días de ser inoculado, con  signos de pudrición.</a:t>
            </a:r>
            <a:endParaRPr lang="es-ES" sz="1200" dirty="0"/>
          </a:p>
        </p:txBody>
      </p:sp>
      <p:sp>
        <p:nvSpPr>
          <p:cNvPr id="18" name="Rectángulo 17"/>
          <p:cNvSpPr/>
          <p:nvPr/>
        </p:nvSpPr>
        <p:spPr>
          <a:xfrm>
            <a:off x="4278073" y="5017501"/>
            <a:ext cx="2901857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400" dirty="0" smtClean="0"/>
              <a:t>Durazno a los 2 días de ser inoculado, con  síntomas de pudrición.</a:t>
            </a:r>
            <a:endParaRPr lang="es-ES" sz="1200" dirty="0"/>
          </a:p>
        </p:txBody>
      </p:sp>
      <p:sp>
        <p:nvSpPr>
          <p:cNvPr id="3" name="Rectángulo 2"/>
          <p:cNvSpPr/>
          <p:nvPr/>
        </p:nvSpPr>
        <p:spPr>
          <a:xfrm>
            <a:off x="694829" y="1862996"/>
            <a:ext cx="3215268" cy="92333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 de los 18 aislamientos </a:t>
            </a:r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resultaron ser patógenos</a:t>
            </a: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No patógenos (A07, A14). </a:t>
            </a:r>
            <a:endParaRPr lang="es-E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94829" y="3148862"/>
            <a:ext cx="3101010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rovocaron síntomas de pudrición: manchas </a:t>
            </a:r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color </a:t>
            </a: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café.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Agrios (2008): infección del patógeno con el huésped. </a:t>
            </a:r>
            <a:endParaRPr lang="es-E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4727275" y="0"/>
            <a:ext cx="72661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RESULTADOS Y DISCUSIÓN</a:t>
            </a:r>
            <a:endParaRPr lang="es-EC" sz="2200" b="1" dirty="0"/>
          </a:p>
        </p:txBody>
      </p:sp>
    </p:spTree>
    <p:extLst>
      <p:ext uri="{BB962C8B-B14F-4D97-AF65-F5344CB8AC3E}">
        <p14:creationId xmlns:p14="http://schemas.microsoft.com/office/powerpoint/2010/main" val="397860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83918" y="822847"/>
            <a:ext cx="6162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/>
              <a:t>IDENTIFICACIÓN MORFOLÓGICA</a:t>
            </a:r>
            <a:endParaRPr lang="es-ES" sz="280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949608"/>
              </p:ext>
            </p:extLst>
          </p:nvPr>
        </p:nvGraphicFramePr>
        <p:xfrm>
          <a:off x="3642953" y="3398626"/>
          <a:ext cx="5110110" cy="2522482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529876"/>
                <a:gridCol w="1151015"/>
                <a:gridCol w="2429219"/>
              </a:tblGrid>
              <a:tr h="270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Género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Cantidad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Aislados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9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b="0" i="1" dirty="0">
                          <a:effectLst/>
                        </a:rPr>
                        <a:t>Rhizopus</a:t>
                      </a:r>
                      <a:r>
                        <a:rPr lang="es-EC" sz="1400" b="0" dirty="0">
                          <a:effectLst/>
                        </a:rPr>
                        <a:t> sp.</a:t>
                      </a:r>
                      <a:endParaRPr lang="es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A01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9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b="0" i="1" dirty="0">
                          <a:effectLst/>
                        </a:rPr>
                        <a:t>Fusarium</a:t>
                      </a:r>
                      <a:r>
                        <a:rPr lang="es-EC" sz="1400" b="0" dirty="0">
                          <a:effectLst/>
                        </a:rPr>
                        <a:t> sp. </a:t>
                      </a:r>
                      <a:endParaRPr lang="es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A02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14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b="0" i="1" dirty="0">
                          <a:effectLst/>
                        </a:rPr>
                        <a:t>Alternaria sp.</a:t>
                      </a:r>
                      <a:endParaRPr lang="es-ES" sz="12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A03, A05, A06, A13, A16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9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b="0" i="1" dirty="0">
                          <a:effectLst/>
                        </a:rPr>
                        <a:t>Monilinia sp.</a:t>
                      </a:r>
                      <a:endParaRPr lang="es-ES" sz="12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A04, A08, A09, A10, 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A12, A17</a:t>
                      </a:r>
                    </a:p>
                  </a:txBody>
                  <a:tcPr marL="68580" marR="68580" marT="0" marB="0"/>
                </a:tc>
              </a:tr>
              <a:tr h="409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b="0" i="1" dirty="0" err="1">
                          <a:effectLst/>
                        </a:rPr>
                        <a:t>Botritys</a:t>
                      </a:r>
                      <a:r>
                        <a:rPr lang="es-EC" sz="1400" b="0" dirty="0">
                          <a:effectLst/>
                        </a:rPr>
                        <a:t> sp.</a:t>
                      </a:r>
                      <a:endParaRPr lang="es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A11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720549" y="3455173"/>
            <a:ext cx="2691538" cy="10156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s-EC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A15, A18 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se lograron </a:t>
            </a:r>
            <a:r>
              <a:rPr lang="es-EC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identificar.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5696531" y="0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RESULTADOS Y DISCUSIÓN</a:t>
            </a:r>
            <a:endParaRPr lang="es-EC" sz="22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828339" y="1506256"/>
            <a:ext cx="4253336" cy="147269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5 géneros diferentes de hongos filamentosos.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2 estudios en el Ecuador sobre los hongos que afectan al cultivo de durazno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var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. Diamante. </a:t>
            </a:r>
            <a:endParaRPr lang="es-ES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6545967" y="1494391"/>
            <a:ext cx="4253336" cy="147269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Salgado C. (2011), identifico 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Monilinia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el Ecuador, en las provincias de Pichincha, Carchi, Imbabura y Tungurahua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351034" y="3364302"/>
            <a:ext cx="2449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Portal web de American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Phytopathological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510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5696531" y="0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RESULTADOS Y DISCUSIÓN</a:t>
            </a:r>
            <a:endParaRPr lang="es-EC" sz="2200" b="1" dirty="0"/>
          </a:p>
        </p:txBody>
      </p:sp>
      <p:sp>
        <p:nvSpPr>
          <p:cNvPr id="3" name="Rectángulo 2"/>
          <p:cNvSpPr/>
          <p:nvPr/>
        </p:nvSpPr>
        <p:spPr>
          <a:xfrm>
            <a:off x="199869" y="769441"/>
            <a:ext cx="5496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/>
              <a:t>IDENTIFICACIÓN MOLECULAR</a:t>
            </a:r>
            <a:endParaRPr lang="es-ES" sz="2800" dirty="0">
              <a:latin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55456" y="1400601"/>
            <a:ext cx="4885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Bef>
                <a:spcPts val="1800"/>
              </a:spcBef>
              <a:spcAft>
                <a:spcPts val="1800"/>
              </a:spcAft>
              <a:tabLst>
                <a:tab pos="270510" algn="l"/>
              </a:tabLst>
            </a:pPr>
            <a:r>
              <a:rPr lang="es-EC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Extracción de ADN y cuantificación</a:t>
            </a:r>
            <a:endParaRPr lang="es-EC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29776" y="2767876"/>
            <a:ext cx="38946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oncentraciones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ADN de 20 hasta 200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ul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Diluciones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RTE.</a:t>
            </a:r>
          </a:p>
          <a:p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oncentraciones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finales para la PCR fueron de 20 a 50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ul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30" y="1292661"/>
            <a:ext cx="6095730" cy="405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5696530" y="553116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16. 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Concentración de ADN del A12</a:t>
            </a:r>
            <a:r>
              <a:rPr lang="es-EC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71508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896836" y="1469035"/>
            <a:ext cx="3672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Género: </a:t>
            </a:r>
            <a:r>
              <a:rPr lang="es-E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Monilinia </a:t>
            </a:r>
            <a:endParaRPr lang="es-E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016416" y="2138648"/>
            <a:ext cx="17171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 smtClean="0">
                <a:latin typeface="Arial" panose="020B0604020202020204" pitchFamily="34" charset="0"/>
              </a:rPr>
              <a:t>M. laxa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 smtClean="0">
                <a:latin typeface="Arial" panose="020B0604020202020204" pitchFamily="34" charset="0"/>
              </a:rPr>
              <a:t>M</a:t>
            </a:r>
            <a:r>
              <a:rPr lang="it-IT" i="1" dirty="0">
                <a:latin typeface="Arial" panose="020B0604020202020204" pitchFamily="34" charset="0"/>
              </a:rPr>
              <a:t>. f</a:t>
            </a:r>
            <a:r>
              <a:rPr lang="it-IT" i="1" dirty="0" smtClean="0">
                <a:latin typeface="Arial" panose="020B0604020202020204" pitchFamily="34" charset="0"/>
              </a:rPr>
              <a:t>rutigena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 smtClean="0">
                <a:latin typeface="Arial" panose="020B0604020202020204" pitchFamily="34" charset="0"/>
              </a:rPr>
              <a:t>M</a:t>
            </a:r>
            <a:r>
              <a:rPr lang="it-IT" i="1" dirty="0">
                <a:latin typeface="Arial" panose="020B0604020202020204" pitchFamily="34" charset="0"/>
              </a:rPr>
              <a:t>. fructicola</a:t>
            </a:r>
            <a:endParaRPr lang="it-IT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1016416" y="3357797"/>
            <a:ext cx="4121641" cy="1528996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Mediante iniciadores específicos (</a:t>
            </a:r>
            <a:r>
              <a:rPr lang="es-E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IcolaS</a:t>
            </a: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se identifico la especie </a:t>
            </a:r>
            <a:r>
              <a:rPr lang="es-ES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frutícola,</a:t>
            </a:r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mayor prevalencia en la provincia de Pichincha </a:t>
            </a:r>
            <a:endPara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 descr="C:\Users\Lizeth\Downloads\Monilia 400 bp final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717" y="900246"/>
            <a:ext cx="5836335" cy="41245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5864885" y="502478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17. 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Electroforesis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en gel de agarosa al 1% donde se visualizan los productos de PCR de 6 aislados de Monilinia </a:t>
            </a:r>
            <a:r>
              <a:rPr lang="es-EC" sz="1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fructícola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S" sz="1600" dirty="0"/>
          </a:p>
        </p:txBody>
      </p:sp>
      <p:sp>
        <p:nvSpPr>
          <p:cNvPr id="13" name="1 CuadroTexto"/>
          <p:cNvSpPr txBox="1">
            <a:spLocks noChangeArrowheads="1"/>
          </p:cNvSpPr>
          <p:nvPr/>
        </p:nvSpPr>
        <p:spPr bwMode="auto">
          <a:xfrm>
            <a:off x="5696531" y="0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RESULTADOS Y DISCUSIÓN</a:t>
            </a:r>
            <a:endParaRPr lang="es-EC" sz="22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07276" y="900246"/>
            <a:ext cx="362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PCR y Electroforesis: 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40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21 CuadroTexto"/>
          <p:cNvSpPr txBox="1">
            <a:spLocks noChangeArrowheads="1"/>
          </p:cNvSpPr>
          <p:nvPr/>
        </p:nvSpPr>
        <p:spPr bwMode="auto">
          <a:xfrm>
            <a:off x="6492287" y="-34585"/>
            <a:ext cx="51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EC" sz="4400" b="1" dirty="0">
                <a:solidFill>
                  <a:srgbClr val="000000"/>
                </a:solidFill>
                <a:latin typeface="Calibri" panose="020F0502020204030204" pitchFamily="34" charset="0"/>
              </a:rPr>
              <a:t>INTRODUCCIÓN </a:t>
            </a:r>
            <a:r>
              <a:rPr lang="es-EC" sz="4400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75" y="5983864"/>
            <a:ext cx="2971800" cy="69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75" y="5907437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72366" y="909382"/>
            <a:ext cx="41857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Durazno </a:t>
            </a:r>
            <a:r>
              <a:rPr lang="es-E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Prunus persica</a:t>
            </a:r>
            <a:r>
              <a:rPr lang="es-E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</a:p>
          <a:p>
            <a:pPr algn="ctr"/>
            <a:r>
              <a:rPr lang="es-E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var</a:t>
            </a:r>
            <a:r>
              <a:rPr lang="es-E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Diamante </a:t>
            </a:r>
            <a:endParaRPr lang="es-ES" sz="2800" b="1" dirty="0"/>
          </a:p>
        </p:txBody>
      </p:sp>
      <p:pic>
        <p:nvPicPr>
          <p:cNvPr id="45060" name="Picture 4" descr="http://2.bp.blogspot.com/-tp_JJjd0_Vg/UJxJr4pWNEI/AAAAAAAABkg/gLVwt7JC9WM/s400/DSC068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60" y="2079024"/>
            <a:ext cx="3912547" cy="29344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6609207" y="3592625"/>
            <a:ext cx="46695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CARACTERISTICAS</a:t>
            </a: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083351277"/>
              </p:ext>
            </p:extLst>
          </p:nvPr>
        </p:nvGraphicFramePr>
        <p:xfrm>
          <a:off x="5528262" y="4107142"/>
          <a:ext cx="6096000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390936304"/>
              </p:ext>
            </p:extLst>
          </p:nvPr>
        </p:nvGraphicFramePr>
        <p:xfrm>
          <a:off x="5528262" y="1371047"/>
          <a:ext cx="6374436" cy="1635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Rectángulo 3"/>
          <p:cNvSpPr/>
          <p:nvPr/>
        </p:nvSpPr>
        <p:spPr>
          <a:xfrm>
            <a:off x="10673769" y="2883130"/>
            <a:ext cx="12099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(INIAP, 2000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s-ES" sz="1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13339" y="5059692"/>
            <a:ext cx="4244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2.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Fruto de durazno de la </a:t>
            </a:r>
            <a:r>
              <a:rPr lang="es-E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Diamante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6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1506054" y="1349047"/>
            <a:ext cx="2246221" cy="34591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Región ITS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69367" y="5131914"/>
            <a:ext cx="4809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18. 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Electroforesis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en gel de agarosa al 1% donde se visualizan los productos de PCR de la región 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ITS.</a:t>
            </a:r>
            <a:endParaRPr lang="es-ES" sz="1600" dirty="0"/>
          </a:p>
        </p:txBody>
      </p:sp>
      <p:pic>
        <p:nvPicPr>
          <p:cNvPr id="28" name="Imagen 2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9" y="1811144"/>
            <a:ext cx="4598592" cy="3352720"/>
          </a:xfrm>
          <a:prstGeom prst="rect">
            <a:avLst/>
          </a:prstGeom>
        </p:spPr>
      </p:pic>
      <p:sp>
        <p:nvSpPr>
          <p:cNvPr id="29" name="Rectángulo redondeado 28"/>
          <p:cNvSpPr/>
          <p:nvPr/>
        </p:nvSpPr>
        <p:spPr>
          <a:xfrm>
            <a:off x="7322268" y="873313"/>
            <a:ext cx="2329364" cy="398307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Región EF1a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1" name="Imagen 30" descr="C:\Users\Lizeth\Downloads\Ef1alfa final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60" y="1411225"/>
            <a:ext cx="5515994" cy="3720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Rectángulo 13"/>
          <p:cNvSpPr/>
          <p:nvPr/>
        </p:nvSpPr>
        <p:spPr>
          <a:xfrm>
            <a:off x="5875260" y="5115828"/>
            <a:ext cx="5523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</a:t>
            </a:r>
            <a:r>
              <a:rPr lang="es-EC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19. 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Electroforesis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en gel de agarosa al 2% donde se visualizan las bandas de los productos de PCR del 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EF1α. </a:t>
            </a:r>
            <a:endParaRPr lang="es-ES" sz="1600" dirty="0"/>
          </a:p>
        </p:txBody>
      </p:sp>
      <p:sp>
        <p:nvSpPr>
          <p:cNvPr id="32" name="1 CuadroTexto"/>
          <p:cNvSpPr txBox="1">
            <a:spLocks noChangeArrowheads="1"/>
          </p:cNvSpPr>
          <p:nvPr/>
        </p:nvSpPr>
        <p:spPr bwMode="auto">
          <a:xfrm>
            <a:off x="5696531" y="0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RESULTADOS Y DISCUSIÓN</a:t>
            </a:r>
            <a:endParaRPr lang="es-EC" sz="22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592784" y="769441"/>
            <a:ext cx="362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Electroforesis: 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9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5696531" y="15766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RESULTADOS Y DISCUSIÓN</a:t>
            </a:r>
            <a:endParaRPr lang="es-EC" sz="2200" b="1" dirty="0"/>
          </a:p>
        </p:txBody>
      </p:sp>
      <p:pic>
        <p:nvPicPr>
          <p:cNvPr id="3" name="Imagen 2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945" t="56765" r="30115" b="11477"/>
          <a:stretch/>
        </p:blipFill>
        <p:spPr bwMode="auto">
          <a:xfrm>
            <a:off x="6111241" y="3364642"/>
            <a:ext cx="5180856" cy="17407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111241" y="5269914"/>
            <a:ext cx="52818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Figura 20. </a:t>
            </a:r>
            <a:r>
              <a:rPr lang="es-EC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Ensamblaje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de la secuencia del aislado A11 con </a:t>
            </a:r>
            <a:r>
              <a:rPr lang="es-EC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Geneoius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R.6.</a:t>
            </a:r>
            <a:endParaRPr lang="es-ES" sz="1600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872698767"/>
              </p:ext>
            </p:extLst>
          </p:nvPr>
        </p:nvGraphicFramePr>
        <p:xfrm>
          <a:off x="286621" y="2243727"/>
          <a:ext cx="4620659" cy="3328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1986" name="Picture 2" descr="http://dna.macrogen.com/eng/images/common/logo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61" y="1364328"/>
            <a:ext cx="3664199" cy="100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617" t="50865" r="21959" b="7187"/>
          <a:stretch/>
        </p:blipFill>
        <p:spPr>
          <a:xfrm>
            <a:off x="6111241" y="1215619"/>
            <a:ext cx="5180856" cy="20562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761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348900"/>
              </p:ext>
            </p:extLst>
          </p:nvPr>
        </p:nvGraphicFramePr>
        <p:xfrm>
          <a:off x="5431367" y="1404872"/>
          <a:ext cx="4931710" cy="4318821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938346"/>
                <a:gridCol w="938346"/>
                <a:gridCol w="938346"/>
                <a:gridCol w="1058336"/>
                <a:gridCol w="1058336"/>
              </a:tblGrid>
              <a:tr h="218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Aislado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Región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Especie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% identidad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N. </a:t>
                      </a:r>
                      <a:r>
                        <a:rPr lang="es-EC" sz="1200" dirty="0" err="1" smtClean="0">
                          <a:effectLst/>
                        </a:rPr>
                        <a:t>Accesion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4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A01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EF1 α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>
                          <a:effectLst/>
                        </a:rPr>
                        <a:t>Rhizopus </a:t>
                      </a:r>
                      <a:r>
                        <a:rPr lang="es-EC" sz="1200" i="1" dirty="0" err="1">
                          <a:effectLst/>
                        </a:rPr>
                        <a:t>stolonifer</a:t>
                      </a:r>
                      <a:endParaRPr lang="es-ES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98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u="none" strike="noStrike" dirty="0">
                          <a:effectLst/>
                        </a:rPr>
                        <a:t>AB512254.1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4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A02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ITS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>
                          <a:effectLst/>
                        </a:rPr>
                        <a:t>Fusarium solani</a:t>
                      </a:r>
                      <a:endParaRPr lang="es-ES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100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KP136920.1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4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A11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ITS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>
                          <a:effectLst/>
                        </a:rPr>
                        <a:t>Botrytis cinerea</a:t>
                      </a:r>
                      <a:endParaRPr lang="es-ES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99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KF859918.1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43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ITS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u="none" strike="noStrike" dirty="0">
                          <a:effectLst/>
                        </a:rPr>
                        <a:t>Diaporthe </a:t>
                      </a:r>
                      <a:r>
                        <a:rPr lang="es-EC" sz="1200" i="1" u="none" strike="noStrike" dirty="0" err="1">
                          <a:effectLst/>
                        </a:rPr>
                        <a:t>middletonii</a:t>
                      </a:r>
                      <a:endParaRPr lang="es-ES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95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u="none" strike="noStrike" dirty="0">
                          <a:effectLst/>
                        </a:rPr>
                        <a:t>KJ197286.1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43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EF1 α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>
                          <a:effectLst/>
                        </a:rPr>
                        <a:t>Diaporthe eres</a:t>
                      </a:r>
                      <a:endParaRPr lang="es-ES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96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u="none" strike="noStrike" dirty="0">
                          <a:effectLst/>
                        </a:rPr>
                        <a:t>DQ479931.1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43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A16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ITS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>
                          <a:effectLst/>
                        </a:rPr>
                        <a:t>Alternaria alternata</a:t>
                      </a:r>
                      <a:endParaRPr lang="es-ES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100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HM013812.1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43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EF1 α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>
                          <a:effectLst/>
                        </a:rPr>
                        <a:t>Alternaria alternata</a:t>
                      </a:r>
                      <a:endParaRPr lang="es-ES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99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u="none" strike="noStrike" dirty="0">
                          <a:effectLst/>
                        </a:rPr>
                        <a:t>KP334736.1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569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A18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ITS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>
                          <a:effectLst/>
                        </a:rPr>
                        <a:t>Diaporthe </a:t>
                      </a:r>
                      <a:r>
                        <a:rPr lang="es-EC" sz="1200" i="1" dirty="0" err="1">
                          <a:effectLst/>
                        </a:rPr>
                        <a:t>brasiliensis</a:t>
                      </a:r>
                      <a:endParaRPr lang="es-ES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97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u="none" strike="noStrike" dirty="0">
                          <a:effectLst/>
                        </a:rPr>
                        <a:t>NR_111844.1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43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EF1 α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>
                          <a:effectLst/>
                        </a:rPr>
                        <a:t>Diaporthe eres</a:t>
                      </a:r>
                      <a:endParaRPr lang="es-ES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97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DQ479931.1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4034" name="Picture 2" descr="http://2.bp.blogspot.com/-zGRIEYyZs9A/TrA2w4NOvZI/AAAAAAAAACY/qYDBWNdtZQw/s1600/ncbi_blas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472" y="785207"/>
            <a:ext cx="1699528" cy="84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973814" y="1404872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Búsqueda de secuencias homólogas </a:t>
            </a:r>
            <a:endParaRPr lang="es-ES" dirty="0"/>
          </a:p>
        </p:txBody>
      </p:sp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5696531" y="15766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RESULTADOS Y DISCUSIÓN</a:t>
            </a:r>
            <a:endParaRPr lang="es-EC" sz="2200" b="1" dirty="0"/>
          </a:p>
        </p:txBody>
      </p:sp>
      <p:sp>
        <p:nvSpPr>
          <p:cNvPr id="10" name="Rectángulo redondeado 9"/>
          <p:cNvSpPr/>
          <p:nvPr/>
        </p:nvSpPr>
        <p:spPr>
          <a:xfrm>
            <a:off x="973813" y="2476170"/>
            <a:ext cx="4121641" cy="70427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A15 y A18 se identificaron </a:t>
            </a:r>
            <a:r>
              <a:rPr lang="es-EC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Diaporthe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1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973814" y="3661990"/>
            <a:ext cx="4121641" cy="70427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en la base de datos. Especie nueva. </a:t>
            </a:r>
            <a:endParaRPr lang="es-ES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8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59368" y="566207"/>
            <a:ext cx="6446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/>
              <a:t>ALMACENAMIENTO DE AISLADOS</a:t>
            </a:r>
            <a:endParaRPr lang="es-ES" sz="2800" dirty="0">
              <a:latin typeface="Calibri" panose="020F050202020403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500910"/>
              </p:ext>
            </p:extLst>
          </p:nvPr>
        </p:nvGraphicFramePr>
        <p:xfrm>
          <a:off x="7905729" y="1160625"/>
          <a:ext cx="3571568" cy="3986197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826851"/>
                <a:gridCol w="1337620"/>
                <a:gridCol w="1407097"/>
              </a:tblGrid>
              <a:tr h="4563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Aislados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0535" algn="ctr"/>
                        </a:tabLst>
                      </a:pPr>
                      <a:r>
                        <a:rPr lang="es-EC" sz="1200" dirty="0">
                          <a:effectLst/>
                        </a:rPr>
                        <a:t>	Género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0535" algn="ctr"/>
                        </a:tabLst>
                      </a:pPr>
                      <a:r>
                        <a:rPr lang="es-EC" sz="1200">
                          <a:effectLst/>
                        </a:rPr>
                        <a:t>Código cepario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A01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>
                          <a:effectLst/>
                        </a:rPr>
                        <a:t>Rhizopus</a:t>
                      </a:r>
                      <a:r>
                        <a:rPr lang="es-EC" sz="1200" dirty="0">
                          <a:effectLst/>
                        </a:rPr>
                        <a:t> sp.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UFAH000001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A02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b="0" i="1" dirty="0">
                          <a:effectLst/>
                        </a:rPr>
                        <a:t>Fusarium</a:t>
                      </a:r>
                      <a:r>
                        <a:rPr lang="es-EC" sz="1200" dirty="0">
                          <a:effectLst/>
                        </a:rPr>
                        <a:t> sp.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UFAH000002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A03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>
                          <a:effectLst/>
                        </a:rPr>
                        <a:t>Alternaria</a:t>
                      </a:r>
                      <a:r>
                        <a:rPr lang="es-EC" sz="1200" dirty="0">
                          <a:effectLst/>
                        </a:rPr>
                        <a:t> sp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UFAH000003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A04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>
                          <a:effectLst/>
                        </a:rPr>
                        <a:t>Monilia</a:t>
                      </a:r>
                      <a:r>
                        <a:rPr lang="es-EC" sz="1200" dirty="0">
                          <a:effectLst/>
                        </a:rPr>
                        <a:t> sp.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UFAH000004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A05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>
                          <a:effectLst/>
                        </a:rPr>
                        <a:t>Alternaria</a:t>
                      </a:r>
                      <a:r>
                        <a:rPr lang="es-EC" sz="1200" dirty="0">
                          <a:effectLst/>
                        </a:rPr>
                        <a:t> sp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UFAH000005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A06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>
                          <a:effectLst/>
                        </a:rPr>
                        <a:t>Alternaria</a:t>
                      </a:r>
                      <a:r>
                        <a:rPr lang="es-EC" sz="1200" dirty="0">
                          <a:effectLst/>
                        </a:rPr>
                        <a:t> sp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UFAH000006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A08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>
                          <a:effectLst/>
                        </a:rPr>
                        <a:t>Monilia </a:t>
                      </a:r>
                      <a:r>
                        <a:rPr lang="es-EC" sz="1200" dirty="0">
                          <a:effectLst/>
                        </a:rPr>
                        <a:t>sp.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UFAH000007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A09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 smtClean="0">
                          <a:effectLst/>
                        </a:rPr>
                        <a:t>Monilinia</a:t>
                      </a:r>
                      <a:r>
                        <a:rPr lang="es-EC" sz="1200" dirty="0" smtClean="0">
                          <a:effectLst/>
                        </a:rPr>
                        <a:t> </a:t>
                      </a:r>
                      <a:r>
                        <a:rPr lang="es-EC" sz="1200" dirty="0">
                          <a:effectLst/>
                        </a:rPr>
                        <a:t>sp.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UFAH000008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A10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 smtClean="0">
                          <a:effectLst/>
                        </a:rPr>
                        <a:t>Monilinia</a:t>
                      </a:r>
                      <a:r>
                        <a:rPr lang="es-EC" sz="1200" dirty="0" smtClean="0">
                          <a:effectLst/>
                        </a:rPr>
                        <a:t> </a:t>
                      </a:r>
                      <a:r>
                        <a:rPr lang="es-EC" sz="1200" dirty="0">
                          <a:effectLst/>
                        </a:rPr>
                        <a:t>sp.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UFAH000009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A11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 err="1">
                          <a:effectLst/>
                        </a:rPr>
                        <a:t>Botritys</a:t>
                      </a:r>
                      <a:r>
                        <a:rPr lang="es-EC" sz="1200" dirty="0">
                          <a:effectLst/>
                        </a:rPr>
                        <a:t> sp.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UFAH000010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A12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   </a:t>
                      </a:r>
                      <a:r>
                        <a:rPr lang="es-EC" sz="1200" i="1" dirty="0" smtClean="0">
                          <a:effectLst/>
                        </a:rPr>
                        <a:t>Monilinia</a:t>
                      </a:r>
                      <a:r>
                        <a:rPr lang="es-EC" sz="1200" dirty="0" smtClean="0">
                          <a:effectLst/>
                        </a:rPr>
                        <a:t> </a:t>
                      </a:r>
                      <a:r>
                        <a:rPr lang="es-EC" sz="1200" dirty="0">
                          <a:effectLst/>
                        </a:rPr>
                        <a:t>sp.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UFAH000011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A13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>
                          <a:effectLst/>
                        </a:rPr>
                        <a:t>Alternaria</a:t>
                      </a:r>
                      <a:r>
                        <a:rPr lang="es-EC" sz="1200" dirty="0">
                          <a:effectLst/>
                        </a:rPr>
                        <a:t> sp.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UFAH000012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 smtClean="0">
                          <a:effectLst/>
                        </a:rPr>
                        <a:t>     Diaporthe</a:t>
                      </a:r>
                      <a:r>
                        <a:rPr lang="es-EC" sz="1200" dirty="0" smtClean="0">
                          <a:effectLst/>
                        </a:rPr>
                        <a:t> </a:t>
                      </a:r>
                      <a:r>
                        <a:rPr lang="es-EC" sz="1200" dirty="0">
                          <a:effectLst/>
                        </a:rPr>
                        <a:t>sp.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UFAH000013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A16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>
                          <a:effectLst/>
                        </a:rPr>
                        <a:t>Alternaria </a:t>
                      </a:r>
                      <a:r>
                        <a:rPr lang="es-EC" sz="1200" dirty="0">
                          <a:effectLst/>
                        </a:rPr>
                        <a:t>sp.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UFAH000014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A17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 smtClean="0">
                          <a:effectLst/>
                        </a:rPr>
                        <a:t>Monilinia</a:t>
                      </a:r>
                      <a:r>
                        <a:rPr lang="es-EC" sz="1200" dirty="0" smtClean="0">
                          <a:effectLst/>
                        </a:rPr>
                        <a:t> </a:t>
                      </a:r>
                      <a:r>
                        <a:rPr lang="es-EC" sz="1200" dirty="0">
                          <a:effectLst/>
                        </a:rPr>
                        <a:t>sp.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UFAH000015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A18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i="1" dirty="0">
                          <a:effectLst/>
                        </a:rPr>
                        <a:t>Diaporthe</a:t>
                      </a:r>
                      <a:r>
                        <a:rPr lang="es-EC" sz="1200" dirty="0">
                          <a:effectLst/>
                        </a:rPr>
                        <a:t> sp.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UFAH000016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294731779"/>
              </p:ext>
            </p:extLst>
          </p:nvPr>
        </p:nvGraphicFramePr>
        <p:xfrm>
          <a:off x="1384658" y="1194374"/>
          <a:ext cx="6056619" cy="1261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1 CuadroTexto"/>
          <p:cNvSpPr txBox="1">
            <a:spLocks noChangeArrowheads="1"/>
          </p:cNvSpPr>
          <p:nvPr/>
        </p:nvSpPr>
        <p:spPr bwMode="auto">
          <a:xfrm>
            <a:off x="5696531" y="0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RESULTADOS Y DISCUSIÓN</a:t>
            </a:r>
            <a:endParaRPr lang="es-EC" sz="2200" b="1" dirty="0"/>
          </a:p>
        </p:txBody>
      </p:sp>
      <p:pic>
        <p:nvPicPr>
          <p:cNvPr id="8" name="Imagen 7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40"/>
          <a:stretch/>
        </p:blipFill>
        <p:spPr>
          <a:xfrm>
            <a:off x="2005112" y="2588796"/>
            <a:ext cx="4700487" cy="3074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ángulo 1"/>
          <p:cNvSpPr/>
          <p:nvPr/>
        </p:nvSpPr>
        <p:spPr>
          <a:xfrm>
            <a:off x="2291328" y="5795029"/>
            <a:ext cx="4019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</a:t>
            </a:r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21.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Crioconservación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aislados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688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5696531" y="0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RESULTADOS Y DISCUSIÓN</a:t>
            </a:r>
            <a:endParaRPr lang="es-EC" sz="2200" b="1" dirty="0"/>
          </a:p>
        </p:txBody>
      </p:sp>
      <p:sp>
        <p:nvSpPr>
          <p:cNvPr id="3" name="Rectángulo 2"/>
          <p:cNvSpPr/>
          <p:nvPr/>
        </p:nvSpPr>
        <p:spPr>
          <a:xfrm>
            <a:off x="5460125" y="2878459"/>
            <a:ext cx="6096000" cy="92333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report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Alternaria 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rot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caused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Alternaria alternata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peach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Ecuador” a la revista </a:t>
            </a:r>
            <a:r>
              <a:rPr lang="es-E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</a:t>
            </a:r>
            <a:r>
              <a:rPr lang="es-E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es-E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74144" y="769441"/>
            <a:ext cx="78714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/>
              <a:t>PUBLICACIÓN EN REVISTA</a:t>
            </a:r>
            <a:endParaRPr lang="es-ES" sz="2400" dirty="0">
              <a:latin typeface="Calibri" panose="020F0502020204030204" pitchFamily="34" charset="0"/>
            </a:endParaRPr>
          </a:p>
        </p:txBody>
      </p:sp>
      <p:pic>
        <p:nvPicPr>
          <p:cNvPr id="41986" name="Picture 2" descr="https://upload.wikimedia.org/wikipedia/en/6/66/Plant_Disease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507" y="1792014"/>
            <a:ext cx="2638425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78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5663995" y="0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CONCLUSIONES</a:t>
            </a:r>
            <a:endParaRPr lang="es-EC" sz="2200" b="1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352677" y="1000112"/>
            <a:ext cx="9139675" cy="3839171"/>
          </a:xfrm>
        </p:spPr>
        <p:txBody>
          <a:bodyPr/>
          <a:lstStyle/>
          <a:p>
            <a:pPr marL="0" indent="0" algn="just">
              <a:buNone/>
            </a:pPr>
            <a:endParaRPr lang="es-ES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hongos presentes en el cultivo de durazno </a:t>
            </a:r>
            <a:r>
              <a:rPr lang="es-E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Diamante de la Provincia de Pichincha, causantes de síntomas de pudrición son: </a:t>
            </a:r>
            <a:r>
              <a:rPr lang="es-E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Monilinia., Fusarium, Alternaria, </a:t>
            </a:r>
            <a:r>
              <a:rPr lang="es-E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Diaporthe</a:t>
            </a:r>
            <a:r>
              <a:rPr lang="es-E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Rhizopus</a:t>
            </a:r>
            <a:r>
              <a:rPr lang="es-E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s-E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Botritys</a:t>
            </a:r>
            <a:r>
              <a:rPr lang="es-E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especies con mayor cantidad de aislados obtenidos de durazno con síntomas fueron </a:t>
            </a:r>
            <a:r>
              <a:rPr lang="es-E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Monilinia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fructicola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y </a:t>
            </a:r>
            <a:r>
              <a:rPr lang="es-E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Alternaria alternata. 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s-ES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45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08503" y="1290235"/>
            <a:ext cx="9293816" cy="4525963"/>
          </a:xfrm>
        </p:spPr>
        <p:txBody>
          <a:bodyPr/>
          <a:lstStyle/>
          <a:p>
            <a:pPr algn="just"/>
            <a:endPara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fitopatógeno predominante sobre el cultivo de durazno </a:t>
            </a:r>
            <a:r>
              <a:rPr lang="es-E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Diamante ubicado en Tumbaco –</a:t>
            </a:r>
            <a:r>
              <a:rPr lang="es-E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Pichincha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en el periodo de septiembre –octubre fue  </a:t>
            </a:r>
            <a:r>
              <a:rPr lang="es-E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Monilinia </a:t>
            </a:r>
            <a:r>
              <a:rPr lang="es-E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fructicola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identificación molecular permitió la identificación a nivel de género de hongos filamentosos, que en medio sintético difícilmente </a:t>
            </a:r>
            <a:r>
              <a:rPr lang="es-E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esporulan</a:t>
            </a:r>
            <a:r>
              <a:rPr lang="es-E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5663995" y="0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CONCLUSIONES</a:t>
            </a:r>
            <a:endParaRPr lang="es-EC" sz="2200" b="1" dirty="0"/>
          </a:p>
        </p:txBody>
      </p:sp>
    </p:spTree>
    <p:extLst>
      <p:ext uri="{BB962C8B-B14F-4D97-AF65-F5344CB8AC3E}">
        <p14:creationId xmlns:p14="http://schemas.microsoft.com/office/powerpoint/2010/main" val="107403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54768" y="0"/>
            <a:ext cx="10972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C" sz="4400" b="0" i="0" dirty="0" smtClean="0">
                <a:effectLst/>
                <a:latin typeface="Calibri" panose="020F0502020204030204" pitchFamily="34" charset="0"/>
              </a:rPr>
              <a:t>RECOMENDACIONES</a:t>
            </a:r>
            <a:endParaRPr lang="es-EC" sz="4400" b="0" i="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5954736"/>
            <a:ext cx="302895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contenido 3"/>
          <p:cNvSpPr>
            <a:spLocks noGrp="1"/>
          </p:cNvSpPr>
          <p:nvPr>
            <p:ph idx="1"/>
          </p:nvPr>
        </p:nvSpPr>
        <p:spPr>
          <a:xfrm>
            <a:off x="1089207" y="1294579"/>
            <a:ext cx="9852598" cy="3839171"/>
          </a:xfrm>
        </p:spPr>
        <p:txBody>
          <a:bodyPr/>
          <a:lstStyle/>
          <a:p>
            <a:pPr marL="0" indent="0" algn="just">
              <a:buNone/>
            </a:pPr>
            <a:endParaRPr lang="es-ES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Realizar nuevas investigaciones con mayor número de muestras, para confirmar los resultados que se obtuvieron en la investigación, usando métodos moleculares como PCR que permiten la detección rápida de hongos. </a:t>
            </a:r>
            <a:endPara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mejorar la observación de placas al microscopio óptico utilizada en la identificación morfológica, se debería realizar un </a:t>
            </a:r>
            <a:r>
              <a:rPr lang="es-E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microcultivo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siguiendo las indicaciones presentes  en el libro de Microbiología Clínica de Prats, G. (2006). </a:t>
            </a:r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16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119753"/>
            <a:ext cx="10972800" cy="4525963"/>
          </a:xfrm>
        </p:spPr>
        <p:txBody>
          <a:bodyPr/>
          <a:lstStyle/>
          <a:p>
            <a:pPr algn="just"/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Buscar otras regiones del </a:t>
            </a:r>
            <a:r>
              <a:rPr lang="es-E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ADN </a:t>
            </a:r>
            <a:r>
              <a:rPr lang="es-E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genomico</a:t>
            </a:r>
            <a:r>
              <a:rPr lang="es-E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permitan la confirmación de las especies identificadas mediante PCR. </a:t>
            </a:r>
          </a:p>
          <a:p>
            <a:pPr algn="just"/>
            <a:endPara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Realizar más investigaciones con bases moleculares de los aislados pertenecientes al género de </a:t>
            </a:r>
            <a:r>
              <a:rPr lang="es-E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Diaporthe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para identificar su especie, y determinar si corresponden a una especie nueva presente en Ecuador. </a:t>
            </a:r>
            <a:endPara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Realizar análisis filogenéticos con los aislados de </a:t>
            </a:r>
            <a:r>
              <a:rPr lang="es-E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Monilinia </a:t>
            </a:r>
            <a:r>
              <a:rPr lang="es-E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fructicola</a:t>
            </a:r>
            <a:r>
              <a:rPr lang="es-E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determinar su variabilidad genética.</a:t>
            </a:r>
          </a:p>
          <a:p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1 CuadroTexto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C" sz="4400" b="0" i="0" dirty="0" smtClean="0">
                <a:effectLst/>
                <a:latin typeface="Calibri" panose="020F0502020204030204" pitchFamily="34" charset="0"/>
              </a:rPr>
              <a:t>RECOMENDACIONES</a:t>
            </a:r>
            <a:endParaRPr lang="es-EC" sz="4400" b="0" i="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52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5663995" y="0"/>
            <a:ext cx="62968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AGRADECIMIENTO</a:t>
            </a:r>
            <a:endParaRPr lang="es-EC" sz="2200" b="1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239367" y="918421"/>
            <a:ext cx="5761594" cy="158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270861" y="2871189"/>
            <a:ext cx="409773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EC" altLang="es-EC" sz="2000" b="1" dirty="0" smtClean="0"/>
              <a:t>Docentes</a:t>
            </a:r>
          </a:p>
          <a:p>
            <a:pPr algn="just" eaLnBrk="1" hangingPunct="1"/>
            <a:r>
              <a:rPr lang="es-EC" altLang="es-EC" sz="2000" dirty="0" smtClean="0"/>
              <a:t>Alma </a:t>
            </a:r>
            <a:r>
              <a:rPr lang="es-EC" altLang="es-EC" sz="2000" dirty="0"/>
              <a:t>Koch, </a:t>
            </a:r>
            <a:r>
              <a:rPr lang="es-EC" altLang="es-EC" sz="2000" dirty="0" err="1"/>
              <a:t>M.Sc</a:t>
            </a:r>
            <a:r>
              <a:rPr lang="es-EC" altLang="es-EC" sz="2000" dirty="0"/>
              <a:t>.</a:t>
            </a:r>
          </a:p>
          <a:p>
            <a:pPr algn="just" eaLnBrk="1" hangingPunct="1"/>
            <a:r>
              <a:rPr lang="es-EC" altLang="es-EC" sz="2000" dirty="0"/>
              <a:t>Francisco Flores, </a:t>
            </a:r>
            <a:r>
              <a:rPr lang="es-EC" altLang="es-EC" sz="2000" dirty="0" err="1"/>
              <a:t>Ph.D</a:t>
            </a:r>
            <a:r>
              <a:rPr lang="es-EC" altLang="es-EC" sz="2000" dirty="0" smtClean="0"/>
              <a:t>.</a:t>
            </a:r>
          </a:p>
          <a:p>
            <a:pPr algn="just" eaLnBrk="1" hangingPunct="1"/>
            <a:endParaRPr lang="es-EC" altLang="es-EC" sz="2000" dirty="0" smtClean="0"/>
          </a:p>
          <a:p>
            <a:pPr algn="just" eaLnBrk="1" hangingPunct="1"/>
            <a:r>
              <a:rPr lang="es-EC" altLang="es-EC" sz="2000" b="1" dirty="0" smtClean="0"/>
              <a:t>Equipo de Microbiología</a:t>
            </a:r>
          </a:p>
          <a:p>
            <a:pPr algn="just" eaLnBrk="1" hangingPunct="1"/>
            <a:r>
              <a:rPr lang="es-EC" altLang="es-EC" sz="2000" dirty="0" smtClean="0"/>
              <a:t>Gabriel Carrera</a:t>
            </a:r>
          </a:p>
          <a:p>
            <a:pPr algn="just" eaLnBrk="1" hangingPunct="1"/>
            <a:r>
              <a:rPr lang="es-EC" altLang="es-EC" sz="2000" dirty="0" smtClean="0"/>
              <a:t>Alejandro Paz</a:t>
            </a:r>
          </a:p>
          <a:p>
            <a:pPr algn="just" eaLnBrk="1" hangingPunct="1"/>
            <a:r>
              <a:rPr lang="es-EC" altLang="es-EC" sz="2000" dirty="0" smtClean="0"/>
              <a:t>Sebastián Maldonado</a:t>
            </a:r>
          </a:p>
          <a:p>
            <a:pPr algn="just" eaLnBrk="1" hangingPunct="1"/>
            <a:r>
              <a:rPr lang="es-EC" altLang="es-EC" sz="2000" dirty="0" smtClean="0"/>
              <a:t>Renato Naranjo</a:t>
            </a:r>
          </a:p>
          <a:p>
            <a:pPr algn="just" eaLnBrk="1" hangingPunct="1"/>
            <a:r>
              <a:rPr lang="es-EC" altLang="es-EC" sz="2000" dirty="0" smtClean="0"/>
              <a:t>Janina Arias</a:t>
            </a:r>
          </a:p>
          <a:p>
            <a:pPr algn="just" eaLnBrk="1" hangingPunct="1"/>
            <a:endParaRPr lang="es-EC" altLang="es-EC" sz="2000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198661" y="4991374"/>
            <a:ext cx="27003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EC" altLang="es-EC" sz="2400" dirty="0" err="1" smtClean="0"/>
              <a:t>Msc</a:t>
            </a:r>
            <a:r>
              <a:rPr lang="es-EC" altLang="es-EC" sz="2400" dirty="0" smtClean="0"/>
              <a:t>. </a:t>
            </a:r>
            <a:r>
              <a:rPr lang="es-EC" altLang="es-EC" sz="2400" dirty="0" err="1" smtClean="0"/>
              <a:t>Willian</a:t>
            </a:r>
            <a:r>
              <a:rPr lang="es-EC" altLang="es-EC" sz="2400" dirty="0" smtClean="0"/>
              <a:t> Viera</a:t>
            </a:r>
            <a:endParaRPr lang="es-EC" altLang="es-EC" sz="2400" dirty="0"/>
          </a:p>
        </p:txBody>
      </p:sp>
      <p:pic>
        <p:nvPicPr>
          <p:cNvPr id="41992" name="Picture 8" descr="http://www.yachay.gob.ec/wp-content/uploads/2013/01/inia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 b="11829"/>
          <a:stretch/>
        </p:blipFill>
        <p:spPr bwMode="auto">
          <a:xfrm>
            <a:off x="7136775" y="2499245"/>
            <a:ext cx="4824110" cy="243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4" name="Picture 10" descr="http://decv.espe.edu.ec/wp-content/uploads/2015/01/sello-biote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61" y="918421"/>
            <a:ext cx="1474859" cy="15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53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1 CuadroTexto"/>
          <p:cNvSpPr txBox="1">
            <a:spLocks noChangeArrowheads="1"/>
          </p:cNvSpPr>
          <p:nvPr/>
        </p:nvSpPr>
        <p:spPr bwMode="auto">
          <a:xfrm>
            <a:off x="6492287" y="-34585"/>
            <a:ext cx="51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EC" sz="4400" b="1" dirty="0">
                <a:solidFill>
                  <a:srgbClr val="000000"/>
                </a:solidFill>
                <a:latin typeface="Calibri" panose="020F0502020204030204" pitchFamily="34" charset="0"/>
              </a:rPr>
              <a:t>INTRODUCCIÓN </a:t>
            </a:r>
            <a:r>
              <a:rPr lang="es-EC" sz="44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-606452" y="761214"/>
            <a:ext cx="612783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Producción </a:t>
            </a:r>
            <a:r>
              <a:rPr lang="es-E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nivel mundial del durazno</a:t>
            </a:r>
            <a:endParaRPr lang="es-ES" sz="20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93315" y="5092966"/>
            <a:ext cx="22444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América </a:t>
            </a:r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latina:</a:t>
            </a:r>
          </a:p>
          <a:p>
            <a:pPr marL="441325" indent="-268288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Chile </a:t>
            </a:r>
          </a:p>
          <a:p>
            <a:pPr marL="441325" indent="-268288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Argentina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7102318" y="709064"/>
            <a:ext cx="4521944" cy="460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3663" lvl="2">
              <a:lnSpc>
                <a:spcPct val="107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es-E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Producción nacional de durazno</a:t>
            </a:r>
            <a:endParaRPr lang="es-ES" sz="2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3390229380"/>
              </p:ext>
            </p:extLst>
          </p:nvPr>
        </p:nvGraphicFramePr>
        <p:xfrm>
          <a:off x="5974132" y="4754990"/>
          <a:ext cx="6023142" cy="105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0170393"/>
              </p:ext>
            </p:extLst>
          </p:nvPr>
        </p:nvGraphicFramePr>
        <p:xfrm>
          <a:off x="465164" y="1838562"/>
          <a:ext cx="4973354" cy="3113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987454" y="1325080"/>
            <a:ext cx="442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Principales productores a nivel mundial</a:t>
            </a:r>
            <a:endParaRPr lang="es-E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://2.bp.blogspot.com/-u_xikvl4IKU/UAb-w1zAuFI/AAAAAAAAC5g/2Q3Q07rPwjU/w1200-h630-p-nu/mapa-provincias-ecuador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2"/>
          <a:stretch/>
        </p:blipFill>
        <p:spPr bwMode="auto">
          <a:xfrm>
            <a:off x="6719531" y="1594133"/>
            <a:ext cx="4051812" cy="277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clker.com/cliparts/x/3/8/W/n/J/google-maps-hi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151" y="3692118"/>
            <a:ext cx="369935" cy="59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clker.com/cliparts/x/3/8/W/n/J/google-maps-hi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917" y="3066583"/>
            <a:ext cx="369935" cy="59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clker.com/cliparts/x/3/8/W/n/J/google-maps-hi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551" y="2491646"/>
            <a:ext cx="369935" cy="59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clker.com/cliparts/x/3/8/W/n/J/google-maps-hi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148" y="1567540"/>
            <a:ext cx="369935" cy="59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www.clker.com/cliparts/x/3/8/W/n/J/google-maps-hi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061" y="2260856"/>
            <a:ext cx="369935" cy="59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clker.com/cliparts/x/3/8/W/n/J/google-maps-hi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315" y="1137555"/>
            <a:ext cx="369935" cy="59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8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4315" y="2169829"/>
            <a:ext cx="10972800" cy="2117360"/>
          </a:xfrm>
        </p:spPr>
        <p:txBody>
          <a:bodyPr/>
          <a:lstStyle/>
          <a:p>
            <a:pPr marL="0" indent="0" algn="ctr">
              <a:buNone/>
            </a:pPr>
            <a:r>
              <a:rPr lang="es-ES" sz="9600" dirty="0" smtClean="0">
                <a:solidFill>
                  <a:schemeClr val="tx1"/>
                </a:solidFill>
                <a:latin typeface="Freestyle Script" panose="030804020302050B0404" pitchFamily="66" charset="0"/>
              </a:rPr>
              <a:t>Gracias por su atención!!!!</a:t>
            </a:r>
            <a:endParaRPr lang="es-ES" sz="9600" dirty="0">
              <a:solidFill>
                <a:schemeClr val="tx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30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56" y="1337154"/>
            <a:ext cx="6151397" cy="4046127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75" y="5983864"/>
            <a:ext cx="2971800" cy="69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75" y="5954735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076649908"/>
              </p:ext>
            </p:extLst>
          </p:nvPr>
        </p:nvGraphicFramePr>
        <p:xfrm>
          <a:off x="6867156" y="699123"/>
          <a:ext cx="5131975" cy="2248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6" name="Marcador de contenido 1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45599686"/>
              </p:ext>
            </p:extLst>
          </p:nvPr>
        </p:nvGraphicFramePr>
        <p:xfrm>
          <a:off x="721055" y="1337400"/>
          <a:ext cx="5386388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4" name="Picture 2" descr="http://fotos.lahora.com.ec/cache/8/80/801/8018/patate-presenta-el-mejor--durazno-del-ecuador-2016034100209-8018500070ca9ae35106ee7851fa307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391" y="2992476"/>
            <a:ext cx="3907494" cy="259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/>
          <p:cNvSpPr txBox="1"/>
          <p:nvPr/>
        </p:nvSpPr>
        <p:spPr>
          <a:xfrm>
            <a:off x="7479393" y="5616181"/>
            <a:ext cx="4244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3.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Producción de durazno en </a:t>
            </a:r>
            <a:r>
              <a:rPr lang="es-E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Patate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21 CuadroTexto"/>
          <p:cNvSpPr txBox="1">
            <a:spLocks noChangeArrowheads="1"/>
          </p:cNvSpPr>
          <p:nvPr/>
        </p:nvSpPr>
        <p:spPr bwMode="auto">
          <a:xfrm>
            <a:off x="6735151" y="0"/>
            <a:ext cx="51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EC" sz="4400" b="1" dirty="0">
                <a:solidFill>
                  <a:srgbClr val="000000"/>
                </a:solidFill>
                <a:latin typeface="Calibri" panose="020F0502020204030204" pitchFamily="34" charset="0"/>
              </a:rPr>
              <a:t>INTRODUCCIÓN </a:t>
            </a:r>
            <a:r>
              <a:rPr lang="es-EC" sz="44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-620807" y="539185"/>
            <a:ext cx="5740674" cy="460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s-E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Importancia del cultivo de durazno</a:t>
            </a:r>
            <a:endParaRPr lang="es-ES" sz="20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8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75" y="5983864"/>
            <a:ext cx="2971800" cy="69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75" y="5954735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606339948"/>
              </p:ext>
            </p:extLst>
          </p:nvPr>
        </p:nvGraphicFramePr>
        <p:xfrm>
          <a:off x="752035" y="1578675"/>
          <a:ext cx="6931662" cy="4459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ángulo 1"/>
          <p:cNvSpPr/>
          <p:nvPr/>
        </p:nvSpPr>
        <p:spPr>
          <a:xfrm>
            <a:off x="232575" y="1087956"/>
            <a:ext cx="41008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Condiciones 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climáticas </a:t>
            </a:r>
            <a:r>
              <a:rPr lang="es-EC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desfavorables.</a:t>
            </a:r>
            <a:endParaRPr lang="es-ES" sz="2000" dirty="0"/>
          </a:p>
        </p:txBody>
      </p:sp>
      <p:sp>
        <p:nvSpPr>
          <p:cNvPr id="8" name="Flecha derecha 7"/>
          <p:cNvSpPr/>
          <p:nvPr/>
        </p:nvSpPr>
        <p:spPr>
          <a:xfrm>
            <a:off x="4305090" y="1158731"/>
            <a:ext cx="325676" cy="251581"/>
          </a:xfrm>
          <a:prstGeom prst="rightArrow">
            <a:avLst/>
          </a:prstGeom>
          <a:solidFill>
            <a:srgbClr val="FF99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4809811" y="1084466"/>
            <a:ext cx="1431981" cy="400110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Hongos </a:t>
            </a:r>
            <a:endParaRPr lang="es-EC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-661360" y="537938"/>
            <a:ext cx="6578814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s-E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Enfermedades del cultivo de durazno </a:t>
            </a:r>
            <a:endParaRPr lang="es-ES" sz="2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" name="21 CuadroTexto"/>
          <p:cNvSpPr txBox="1">
            <a:spLocks noChangeArrowheads="1"/>
          </p:cNvSpPr>
          <p:nvPr/>
        </p:nvSpPr>
        <p:spPr bwMode="auto">
          <a:xfrm>
            <a:off x="6492286" y="-54628"/>
            <a:ext cx="51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EC" sz="4400" b="1" dirty="0">
                <a:solidFill>
                  <a:srgbClr val="000000"/>
                </a:solidFill>
                <a:latin typeface="Calibri" panose="020F0502020204030204" pitchFamily="34" charset="0"/>
              </a:rPr>
              <a:t>INTRODUCCIÓN </a:t>
            </a:r>
            <a:r>
              <a:rPr lang="es-EC" sz="4400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5" t="44775" r="48502" b="20216"/>
          <a:stretch/>
        </p:blipFill>
        <p:spPr>
          <a:xfrm>
            <a:off x="7852819" y="1146831"/>
            <a:ext cx="1851143" cy="1291045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7852819" y="777499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Manchas necróticas 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/>
          <a:srcRect l="47133" t="41918" r="42083" b="26185"/>
          <a:stretch/>
        </p:blipFill>
        <p:spPr>
          <a:xfrm>
            <a:off x="10454849" y="1113274"/>
            <a:ext cx="1403132" cy="2333297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10727451" y="760156"/>
            <a:ext cx="8579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Cancros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8365138" y="3642307"/>
            <a:ext cx="3114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Podredumbres húmedas o secas</a:t>
            </a:r>
          </a:p>
        </p:txBody>
      </p:sp>
      <p:pic>
        <p:nvPicPr>
          <p:cNvPr id="45060" name="Picture 4" descr="http://bugwoodcloud.org/images/3072x2048/149202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7" r="10617" b="5373"/>
          <a:stretch/>
        </p:blipFill>
        <p:spPr bwMode="auto">
          <a:xfrm>
            <a:off x="8806539" y="4011639"/>
            <a:ext cx="2035281" cy="170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035170" y="5713908"/>
            <a:ext cx="326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Precosecha</a:t>
            </a:r>
            <a:r>
              <a:rPr lang="es-ES" dirty="0" smtClean="0"/>
              <a:t> </a:t>
            </a:r>
            <a:r>
              <a:rPr lang="es-ES" dirty="0"/>
              <a:t>-</a:t>
            </a:r>
            <a:r>
              <a:rPr lang="es-ES" dirty="0" smtClean="0"/>
              <a:t> </a:t>
            </a:r>
            <a:r>
              <a:rPr lang="es-ES" dirty="0" err="1" smtClean="0"/>
              <a:t>postocosecha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57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75" y="5983864"/>
            <a:ext cx="2971800" cy="69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75" y="5954735"/>
            <a:ext cx="3086100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222798" y="2938833"/>
            <a:ext cx="21399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>
                <a:solidFill>
                  <a:schemeClr val="tx1"/>
                </a:solidFill>
              </a:rPr>
              <a:t>E</a:t>
            </a:r>
            <a:r>
              <a:rPr lang="es-EC" sz="1600" b="1" dirty="0" smtClean="0">
                <a:solidFill>
                  <a:schemeClr val="tx1"/>
                </a:solidFill>
              </a:rPr>
              <a:t>nfermedades </a:t>
            </a:r>
            <a:r>
              <a:rPr lang="es-EC" sz="1600" b="1" dirty="0">
                <a:solidFill>
                  <a:schemeClr val="tx1"/>
                </a:solidFill>
              </a:rPr>
              <a:t>fúngicas </a:t>
            </a:r>
            <a:endParaRPr lang="es-ES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826081093"/>
              </p:ext>
            </p:extLst>
          </p:nvPr>
        </p:nvGraphicFramePr>
        <p:xfrm>
          <a:off x="30928" y="1115932"/>
          <a:ext cx="6523716" cy="4476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6281313" y="5182647"/>
            <a:ext cx="5553922" cy="36933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Granja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experimental del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INIAP: pérdidas del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50</a:t>
            </a:r>
            <a:r>
              <a:rPr lang="es-EC">
                <a:latin typeface="Times New Roman" panose="02020603050405020304" pitchFamily="18" charset="0"/>
                <a:ea typeface="Calibri" panose="020F0502020204030204" pitchFamily="34" charset="0"/>
              </a:rPr>
              <a:t>% </a:t>
            </a:r>
            <a:r>
              <a:rPr lang="es-EC" smtClean="0">
                <a:latin typeface="Times New Roman" panose="02020603050405020304" pitchFamily="18" charset="0"/>
                <a:ea typeface="Calibri" panose="020F0502020204030204" pitchFamily="34" charset="0"/>
              </a:rPr>
              <a:t>-100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%</a:t>
            </a:r>
            <a:endParaRPr lang="es-ES" dirty="0"/>
          </a:p>
        </p:txBody>
      </p:sp>
      <p:sp>
        <p:nvSpPr>
          <p:cNvPr id="16" name="Rectángulo 15"/>
          <p:cNvSpPr/>
          <p:nvPr/>
        </p:nvSpPr>
        <p:spPr>
          <a:xfrm>
            <a:off x="-661360" y="537938"/>
            <a:ext cx="6578814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s-E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Enfermedades del cultivo de durazno </a:t>
            </a:r>
            <a:endParaRPr lang="es-ES" sz="2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" name="21 CuadroTexto"/>
          <p:cNvSpPr txBox="1">
            <a:spLocks noChangeArrowheads="1"/>
          </p:cNvSpPr>
          <p:nvPr/>
        </p:nvSpPr>
        <p:spPr bwMode="auto">
          <a:xfrm>
            <a:off x="6492287" y="-34585"/>
            <a:ext cx="51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EC" sz="4400" b="1" dirty="0">
                <a:solidFill>
                  <a:srgbClr val="000000"/>
                </a:solidFill>
                <a:latin typeface="Calibri" panose="020F0502020204030204" pitchFamily="34" charset="0"/>
              </a:rPr>
              <a:t>INTRODUCCIÓN </a:t>
            </a:r>
            <a:r>
              <a:rPr lang="es-EC" sz="44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7037301" y="922169"/>
            <a:ext cx="5130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4.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Frutos enfermos con la “podredumbre parda” o “Brown </a:t>
            </a:r>
            <a:r>
              <a:rPr lang="es-E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2" name="Picture 2" descr="http://www.pv.fagro.edu.uy/fitopato/cursos/fitopato/practicas/3/frutomonilia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681" y="1694257"/>
            <a:ext cx="4168581" cy="3126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55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1 CuadroTexto"/>
          <p:cNvSpPr txBox="1">
            <a:spLocks noChangeArrowheads="1"/>
          </p:cNvSpPr>
          <p:nvPr/>
        </p:nvSpPr>
        <p:spPr bwMode="auto">
          <a:xfrm>
            <a:off x="6186348" y="-92868"/>
            <a:ext cx="557240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EC" sz="4400" b="1" dirty="0" smtClean="0">
                <a:latin typeface="Calibri" panose="020F0502020204030204" pitchFamily="34" charset="0"/>
              </a:rPr>
              <a:t>OBJETIVOS</a:t>
            </a:r>
            <a:endParaRPr lang="es-EC" sz="4400" b="1" dirty="0">
              <a:latin typeface="Calibri" panose="020F050202020403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5954736"/>
            <a:ext cx="305752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82965" y="1676778"/>
            <a:ext cx="11458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OBJETIVO GENERAL:</a:t>
            </a:r>
          </a:p>
          <a:p>
            <a:pPr marL="457200" lvl="0" indent="-457200" algn="just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s-ES" sz="3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E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Identificar </a:t>
            </a:r>
            <a:r>
              <a:rPr lang="es-E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morfológica y molecularmente hongos causantes de enfermedades </a:t>
            </a:r>
            <a:r>
              <a:rPr lang="es-E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postcosecha</a:t>
            </a:r>
            <a:r>
              <a:rPr lang="es-E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de durazno (</a:t>
            </a:r>
            <a:r>
              <a:rPr lang="es-E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Prunus persica)</a:t>
            </a:r>
            <a:r>
              <a:rPr lang="es-E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de la variedad diamante en la provincia de Pichincha. </a:t>
            </a:r>
            <a:endParaRPr lang="es-E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58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6182356" y="71716"/>
            <a:ext cx="53721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C" sz="4000" b="1" dirty="0" smtClean="0">
                <a:latin typeface="Calibri" panose="020F0502020204030204" pitchFamily="34" charset="0"/>
              </a:rPr>
              <a:t>OBJETIVOS ESPECÍFICOS </a:t>
            </a:r>
            <a:endParaRPr lang="es-EC" sz="4000" b="1" dirty="0">
              <a:latin typeface="Calibri" panose="020F050202020403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5954736"/>
            <a:ext cx="3000375" cy="7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907347" y="870669"/>
            <a:ext cx="911952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Aislar hongos a partir de duraznos que muestren síntomas de pudrición.</a:t>
            </a:r>
          </a:p>
          <a:p>
            <a:pPr marL="342900" lvl="0" indent="-3429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cuáles son los hongos causantes de los síntomas de pudrición mediante los postulados de Koch.</a:t>
            </a:r>
          </a:p>
          <a:p>
            <a:pPr marL="342900" lvl="0" indent="-3429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Identificar morfológica y molecularmente a los hongos causantes de enfermedades en el durazno.</a:t>
            </a:r>
          </a:p>
          <a:p>
            <a:pPr marL="342900" lvl="0" indent="-3429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Almacenar los aislamientos a largo plazo para posteriores investigaciones. </a:t>
            </a:r>
          </a:p>
          <a:p>
            <a:pPr marL="342900" lvl="0" indent="-3429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Reportar en revistas científicas las enfermedades encontradas en los frutos de durazno. </a:t>
            </a:r>
          </a:p>
        </p:txBody>
      </p:sp>
    </p:spTree>
    <p:extLst>
      <p:ext uri="{BB962C8B-B14F-4D97-AF65-F5344CB8AC3E}">
        <p14:creationId xmlns:p14="http://schemas.microsoft.com/office/powerpoint/2010/main" val="20219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30043</TotalTime>
  <Words>2531</Words>
  <Application>Microsoft Office PowerPoint</Application>
  <PresentationFormat>Panorámica</PresentationFormat>
  <Paragraphs>571</Paragraphs>
  <Slides>40</Slides>
  <Notes>40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Corbel</vt:lpstr>
      <vt:lpstr>Courier New</vt:lpstr>
      <vt:lpstr>Freestyle Script</vt:lpstr>
      <vt:lpstr>Raavi</vt:lpstr>
      <vt:lpstr>Times New Roman</vt:lpstr>
      <vt:lpstr>Verdana</vt:lpstr>
      <vt:lpstr>Wingdings</vt:lpstr>
      <vt:lpstr>Tema de Office</vt:lpstr>
      <vt:lpstr>Diseño predeterminado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RECOMENDACIONES</vt:lpstr>
      <vt:lpstr>RECOMENDACIONES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 Proaño</dc:creator>
  <cp:lastModifiedBy>Lizeth</cp:lastModifiedBy>
  <cp:revision>791</cp:revision>
  <cp:lastPrinted>2016-06-04T13:04:00Z</cp:lastPrinted>
  <dcterms:created xsi:type="dcterms:W3CDTF">2013-09-11T13:29:23Z</dcterms:created>
  <dcterms:modified xsi:type="dcterms:W3CDTF">2016-06-15T21:23:58Z</dcterms:modified>
</cp:coreProperties>
</file>