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Lst>
  <p:notesMasterIdLst>
    <p:notesMasterId r:id="rId41"/>
  </p:notesMasterIdLst>
  <p:sldIdLst>
    <p:sldId id="256" r:id="rId2"/>
    <p:sldId id="257" r:id="rId3"/>
    <p:sldId id="259" r:id="rId4"/>
    <p:sldId id="379" r:id="rId5"/>
    <p:sldId id="260" r:id="rId6"/>
    <p:sldId id="261" r:id="rId7"/>
    <p:sldId id="270" r:id="rId8"/>
    <p:sldId id="377" r:id="rId9"/>
    <p:sldId id="380" r:id="rId10"/>
    <p:sldId id="381" r:id="rId11"/>
    <p:sldId id="382" r:id="rId12"/>
    <p:sldId id="383" r:id="rId13"/>
    <p:sldId id="273" r:id="rId14"/>
    <p:sldId id="378" r:id="rId15"/>
    <p:sldId id="384" r:id="rId16"/>
    <p:sldId id="276" r:id="rId17"/>
    <p:sldId id="265" r:id="rId18"/>
    <p:sldId id="266" r:id="rId19"/>
    <p:sldId id="392" r:id="rId20"/>
    <p:sldId id="393" r:id="rId21"/>
    <p:sldId id="394" r:id="rId22"/>
    <p:sldId id="267" r:id="rId23"/>
    <p:sldId id="268" r:id="rId24"/>
    <p:sldId id="317" r:id="rId25"/>
    <p:sldId id="328" r:id="rId26"/>
    <p:sldId id="386" r:id="rId27"/>
    <p:sldId id="387" r:id="rId28"/>
    <p:sldId id="337" r:id="rId29"/>
    <p:sldId id="353" r:id="rId30"/>
    <p:sldId id="347" r:id="rId31"/>
    <p:sldId id="391" r:id="rId32"/>
    <p:sldId id="346" r:id="rId33"/>
    <p:sldId id="355" r:id="rId34"/>
    <p:sldId id="389" r:id="rId35"/>
    <p:sldId id="370" r:id="rId36"/>
    <p:sldId id="365" r:id="rId37"/>
    <p:sldId id="369" r:id="rId38"/>
    <p:sldId id="371" r:id="rId39"/>
    <p:sldId id="373" r:id="rId4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93368" autoAdjust="0"/>
  </p:normalViewPr>
  <p:slideViewPr>
    <p:cSldViewPr>
      <p:cViewPr>
        <p:scale>
          <a:sx n="55" d="100"/>
          <a:sy n="55" d="100"/>
        </p:scale>
        <p:origin x="-1746" y="-3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6.xml.rels><?xml version="1.0" encoding="UTF-8" standalone="yes"?>
<Relationships xmlns="http://schemas.openxmlformats.org/package/2006/relationships"><Relationship Id="rId3" Type="http://schemas.openxmlformats.org/officeDocument/2006/relationships/hyperlink" Target="ANEXOS%20DOCUMENTOS%20ESTAMPADOS/Propiedades%20de%20la%20Herramienta%20Utilizada%20ANEXO%203.pdf" TargetMode="External"/><Relationship Id="rId2" Type="http://schemas.openxmlformats.org/officeDocument/2006/relationships/hyperlink" Target="ANEXOS%20DOCUMENTOS%20ESTAMPADOS/INFORMES%20VT8%20UT9%20PT10.pdf" TargetMode="External"/><Relationship Id="rId1" Type="http://schemas.openxmlformats.org/officeDocument/2006/relationships/hyperlink" Target="ANEXOS%20DOCUMENTOS%20ESTAMPADOS/DECIMO%20CUARTA%20PRUEBA%20ANEXO%207.pdf"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ANEXOS%20DOCUMENTOS%20ESTAMPADOS/INFORMES%20VT8%20UT9%20PT10.pdf"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ANEXOS%20DOCUMENTOS%20ESTAMPADOS/DUREZA%2011%20Y%20DOBLADOS%2012.pdf"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ANEXOS%20DOCUMENTOS%20ESTAMPADOS/ILPM%20MICRODUREZA%2013.pdf" TargetMode="External"/><Relationship Id="rId2" Type="http://schemas.openxmlformats.org/officeDocument/2006/relationships/hyperlink" Target="ANEXOS%20DOCUMENTOS%20ESTAMPADOS/ILPM%20METALOGRAFIA%2015.pdf" TargetMode="External"/><Relationship Id="rId1" Type="http://schemas.openxmlformats.org/officeDocument/2006/relationships/hyperlink" Target="ANEXOS%20DOCUMENTOS%20ESTAMPADOS/ILPM%20TRACCION%2014.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A9AC81-81B9-4EBE-9EC4-B57122A3EBA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C"/>
        </a:p>
      </dgm:t>
    </dgm:pt>
    <dgm:pt modelId="{8FE5DABD-F359-4D94-B3F4-C48C66B5D421}">
      <dgm:prSet phldrT="[Texto]" custT="1"/>
      <dgm:spPr/>
      <dgm:t>
        <a:bodyPr/>
        <a:lstStyle/>
        <a:p>
          <a:r>
            <a:rPr lang="es-EC" sz="2000" b="1" u="sng" dirty="0" smtClean="0"/>
            <a:t>Tipo Soldadura </a:t>
          </a:r>
          <a:endParaRPr lang="es-EC" sz="1100" b="1" u="sng" dirty="0"/>
        </a:p>
      </dgm:t>
    </dgm:pt>
    <dgm:pt modelId="{855358AF-D16B-4A4E-8825-E93715A03B66}" type="parTrans" cxnId="{6B6ED6F9-B4E2-4103-BB8F-18ACEECFC13A}">
      <dgm:prSet/>
      <dgm:spPr/>
      <dgm:t>
        <a:bodyPr/>
        <a:lstStyle/>
        <a:p>
          <a:endParaRPr lang="es-EC"/>
        </a:p>
      </dgm:t>
    </dgm:pt>
    <dgm:pt modelId="{65FC2C4F-0A1C-4481-B41E-9B5D33E8E4E5}" type="sibTrans" cxnId="{6B6ED6F9-B4E2-4103-BB8F-18ACEECFC13A}">
      <dgm:prSet/>
      <dgm:spPr/>
      <dgm:t>
        <a:bodyPr/>
        <a:lstStyle/>
        <a:p>
          <a:endParaRPr lang="es-EC"/>
        </a:p>
      </dgm:t>
    </dgm:pt>
    <dgm:pt modelId="{E2519094-BB8B-4382-BCB4-62E378DC5B5B}">
      <dgm:prSet phldrT="[Texto]"/>
      <dgm:spPr/>
      <dgm:t>
        <a:bodyPr/>
        <a:lstStyle/>
        <a:p>
          <a:r>
            <a:rPr lang="es-EC" dirty="0" smtClean="0"/>
            <a:t>Soldadura Tapón o ranura</a:t>
          </a:r>
          <a:endParaRPr lang="es-EC" dirty="0"/>
        </a:p>
      </dgm:t>
    </dgm:pt>
    <dgm:pt modelId="{75F31B90-F030-4A3A-AE18-B13745467AF1}" type="parTrans" cxnId="{0A1A1F8E-7BE9-4D41-9552-4400741B62A0}">
      <dgm:prSet/>
      <dgm:spPr/>
      <dgm:t>
        <a:bodyPr/>
        <a:lstStyle/>
        <a:p>
          <a:endParaRPr lang="es-EC"/>
        </a:p>
      </dgm:t>
    </dgm:pt>
    <dgm:pt modelId="{B82A0315-FB19-4503-8593-C68E218A4A2F}" type="sibTrans" cxnId="{0A1A1F8E-7BE9-4D41-9552-4400741B62A0}">
      <dgm:prSet/>
      <dgm:spPr/>
      <dgm:t>
        <a:bodyPr/>
        <a:lstStyle/>
        <a:p>
          <a:endParaRPr lang="es-EC"/>
        </a:p>
      </dgm:t>
    </dgm:pt>
    <dgm:pt modelId="{7788D901-33EF-4E9F-A6B9-5EF19147B3C5}">
      <dgm:prSet phldrT="[Texto]"/>
      <dgm:spPr/>
      <dgm:t>
        <a:bodyPr/>
        <a:lstStyle/>
        <a:p>
          <a:r>
            <a:rPr lang="es-EC" dirty="0" smtClean="0"/>
            <a:t>Soldadura Punto</a:t>
          </a:r>
          <a:endParaRPr lang="es-EC" dirty="0"/>
        </a:p>
      </dgm:t>
    </dgm:pt>
    <dgm:pt modelId="{0AD3B69D-1725-4701-B853-05A0A1E65ED2}" type="parTrans" cxnId="{51C9F07E-8412-493D-A3BE-300A6EF0283F}">
      <dgm:prSet/>
      <dgm:spPr/>
      <dgm:t>
        <a:bodyPr/>
        <a:lstStyle/>
        <a:p>
          <a:endParaRPr lang="es-EC"/>
        </a:p>
      </dgm:t>
    </dgm:pt>
    <dgm:pt modelId="{0C40715C-1C25-406F-8AC6-41CA20270A48}" type="sibTrans" cxnId="{51C9F07E-8412-493D-A3BE-300A6EF0283F}">
      <dgm:prSet/>
      <dgm:spPr/>
      <dgm:t>
        <a:bodyPr/>
        <a:lstStyle/>
        <a:p>
          <a:endParaRPr lang="es-EC"/>
        </a:p>
      </dgm:t>
    </dgm:pt>
    <dgm:pt modelId="{9A759A7A-E5E2-4B28-A00D-45254E4A9711}">
      <dgm:prSet phldrT="[Texto]"/>
      <dgm:spPr/>
      <dgm:t>
        <a:bodyPr/>
        <a:lstStyle/>
        <a:p>
          <a:r>
            <a:rPr lang="es-EC" dirty="0" smtClean="0"/>
            <a:t>Soldadura Bisel </a:t>
          </a:r>
          <a:endParaRPr lang="es-EC" dirty="0"/>
        </a:p>
      </dgm:t>
    </dgm:pt>
    <dgm:pt modelId="{6B8A3FF8-CD20-45BC-B8F8-5B9405AFB658}" type="parTrans" cxnId="{85C2AD4C-900F-4E87-824A-71B1934A31D0}">
      <dgm:prSet/>
      <dgm:spPr/>
      <dgm:t>
        <a:bodyPr/>
        <a:lstStyle/>
        <a:p>
          <a:endParaRPr lang="es-EC"/>
        </a:p>
      </dgm:t>
    </dgm:pt>
    <dgm:pt modelId="{8312CD2F-1D79-4FA2-A893-D368832446A0}" type="sibTrans" cxnId="{85C2AD4C-900F-4E87-824A-71B1934A31D0}">
      <dgm:prSet/>
      <dgm:spPr/>
      <dgm:t>
        <a:bodyPr/>
        <a:lstStyle/>
        <a:p>
          <a:endParaRPr lang="es-EC"/>
        </a:p>
      </dgm:t>
    </dgm:pt>
    <dgm:pt modelId="{AC7F5999-19D3-480A-B098-A5A63E1A57C4}">
      <dgm:prSet phldrT="[Texto]"/>
      <dgm:spPr/>
      <dgm:t>
        <a:bodyPr/>
        <a:lstStyle/>
        <a:p>
          <a:r>
            <a:rPr lang="es-EC" dirty="0" smtClean="0"/>
            <a:t>Soldadura Respaldo </a:t>
          </a:r>
          <a:endParaRPr lang="es-EC" dirty="0"/>
        </a:p>
      </dgm:t>
    </dgm:pt>
    <dgm:pt modelId="{B366B62A-0C83-4B54-96E0-E6707CED19A0}" type="parTrans" cxnId="{8E3F1671-98D6-4ED9-ADD2-0BCC68CE6213}">
      <dgm:prSet/>
      <dgm:spPr/>
      <dgm:t>
        <a:bodyPr/>
        <a:lstStyle/>
        <a:p>
          <a:endParaRPr lang="es-EC"/>
        </a:p>
      </dgm:t>
    </dgm:pt>
    <dgm:pt modelId="{A7306EDB-2F53-4B94-86D4-899C91469AF7}" type="sibTrans" cxnId="{8E3F1671-98D6-4ED9-ADD2-0BCC68CE6213}">
      <dgm:prSet/>
      <dgm:spPr/>
      <dgm:t>
        <a:bodyPr/>
        <a:lstStyle/>
        <a:p>
          <a:endParaRPr lang="es-EC"/>
        </a:p>
      </dgm:t>
    </dgm:pt>
    <dgm:pt modelId="{0192F76B-FABA-4902-98DA-A649ACAD47CC}">
      <dgm:prSet/>
      <dgm:spPr/>
      <dgm:t>
        <a:bodyPr/>
        <a:lstStyle/>
        <a:p>
          <a:r>
            <a:rPr lang="es-EC" dirty="0" smtClean="0"/>
            <a:t>Soldadura Filete</a:t>
          </a:r>
          <a:endParaRPr lang="es-EC" dirty="0"/>
        </a:p>
      </dgm:t>
    </dgm:pt>
    <dgm:pt modelId="{5D300F45-7FCF-4E0A-ADEE-14F63B93818E}" type="parTrans" cxnId="{CA915916-58A5-4295-A106-26BAEE8E2224}">
      <dgm:prSet/>
      <dgm:spPr/>
      <dgm:t>
        <a:bodyPr/>
        <a:lstStyle/>
        <a:p>
          <a:endParaRPr lang="es-EC"/>
        </a:p>
      </dgm:t>
    </dgm:pt>
    <dgm:pt modelId="{4FF5B349-7333-4C4A-882F-85CC0032D1CA}" type="sibTrans" cxnId="{CA915916-58A5-4295-A106-26BAEE8E2224}">
      <dgm:prSet/>
      <dgm:spPr/>
      <dgm:t>
        <a:bodyPr/>
        <a:lstStyle/>
        <a:p>
          <a:endParaRPr lang="es-EC"/>
        </a:p>
      </dgm:t>
    </dgm:pt>
    <dgm:pt modelId="{458BA17B-DF89-4B63-94E6-5D005353BFBD}" type="pres">
      <dgm:prSet presAssocID="{CDA9AC81-81B9-4EBE-9EC4-B57122A3EBAD}" presName="cycle" presStyleCnt="0">
        <dgm:presLayoutVars>
          <dgm:chMax val="1"/>
          <dgm:dir/>
          <dgm:animLvl val="ctr"/>
          <dgm:resizeHandles val="exact"/>
        </dgm:presLayoutVars>
      </dgm:prSet>
      <dgm:spPr/>
      <dgm:t>
        <a:bodyPr/>
        <a:lstStyle/>
        <a:p>
          <a:endParaRPr lang="es-EC"/>
        </a:p>
      </dgm:t>
    </dgm:pt>
    <dgm:pt modelId="{3948A008-7E6A-405F-BD5F-F464D7D677C8}" type="pres">
      <dgm:prSet presAssocID="{8FE5DABD-F359-4D94-B3F4-C48C66B5D421}" presName="centerShape" presStyleLbl="node0" presStyleIdx="0" presStyleCnt="1" custScaleX="144859" custScaleY="88127"/>
      <dgm:spPr/>
      <dgm:t>
        <a:bodyPr/>
        <a:lstStyle/>
        <a:p>
          <a:endParaRPr lang="es-EC"/>
        </a:p>
      </dgm:t>
    </dgm:pt>
    <dgm:pt modelId="{A233E3F4-CE97-4589-92BD-680E7A1EC53A}" type="pres">
      <dgm:prSet presAssocID="{75F31B90-F030-4A3A-AE18-B13745467AF1}" presName="Name9" presStyleLbl="parChTrans1D2" presStyleIdx="0" presStyleCnt="5"/>
      <dgm:spPr/>
      <dgm:t>
        <a:bodyPr/>
        <a:lstStyle/>
        <a:p>
          <a:endParaRPr lang="es-EC"/>
        </a:p>
      </dgm:t>
    </dgm:pt>
    <dgm:pt modelId="{2A4F01D6-46C1-4194-BF51-7D834B93D3F8}" type="pres">
      <dgm:prSet presAssocID="{75F31B90-F030-4A3A-AE18-B13745467AF1}" presName="connTx" presStyleLbl="parChTrans1D2" presStyleIdx="0" presStyleCnt="5"/>
      <dgm:spPr/>
      <dgm:t>
        <a:bodyPr/>
        <a:lstStyle/>
        <a:p>
          <a:endParaRPr lang="es-EC"/>
        </a:p>
      </dgm:t>
    </dgm:pt>
    <dgm:pt modelId="{F354C235-FEB6-4B53-ACF4-1906EF026E07}" type="pres">
      <dgm:prSet presAssocID="{E2519094-BB8B-4382-BCB4-62E378DC5B5B}" presName="node" presStyleLbl="node1" presStyleIdx="0" presStyleCnt="5">
        <dgm:presLayoutVars>
          <dgm:bulletEnabled val="1"/>
        </dgm:presLayoutVars>
      </dgm:prSet>
      <dgm:spPr/>
      <dgm:t>
        <a:bodyPr/>
        <a:lstStyle/>
        <a:p>
          <a:endParaRPr lang="es-EC"/>
        </a:p>
      </dgm:t>
    </dgm:pt>
    <dgm:pt modelId="{C5577316-FF1A-4A4B-A923-FEED58F80B20}" type="pres">
      <dgm:prSet presAssocID="{0AD3B69D-1725-4701-B853-05A0A1E65ED2}" presName="Name9" presStyleLbl="parChTrans1D2" presStyleIdx="1" presStyleCnt="5"/>
      <dgm:spPr/>
      <dgm:t>
        <a:bodyPr/>
        <a:lstStyle/>
        <a:p>
          <a:endParaRPr lang="es-EC"/>
        </a:p>
      </dgm:t>
    </dgm:pt>
    <dgm:pt modelId="{9F0CD63C-F404-4607-B0B4-60F945AFAAC4}" type="pres">
      <dgm:prSet presAssocID="{0AD3B69D-1725-4701-B853-05A0A1E65ED2}" presName="connTx" presStyleLbl="parChTrans1D2" presStyleIdx="1" presStyleCnt="5"/>
      <dgm:spPr/>
      <dgm:t>
        <a:bodyPr/>
        <a:lstStyle/>
        <a:p>
          <a:endParaRPr lang="es-EC"/>
        </a:p>
      </dgm:t>
    </dgm:pt>
    <dgm:pt modelId="{464B1FD9-D304-415F-BFAC-BA82148E116C}" type="pres">
      <dgm:prSet presAssocID="{7788D901-33EF-4E9F-A6B9-5EF19147B3C5}" presName="node" presStyleLbl="node1" presStyleIdx="1" presStyleCnt="5">
        <dgm:presLayoutVars>
          <dgm:bulletEnabled val="1"/>
        </dgm:presLayoutVars>
      </dgm:prSet>
      <dgm:spPr/>
      <dgm:t>
        <a:bodyPr/>
        <a:lstStyle/>
        <a:p>
          <a:endParaRPr lang="es-EC"/>
        </a:p>
      </dgm:t>
    </dgm:pt>
    <dgm:pt modelId="{0629841B-023B-4013-BA48-8E113BF697F0}" type="pres">
      <dgm:prSet presAssocID="{6B8A3FF8-CD20-45BC-B8F8-5B9405AFB658}" presName="Name9" presStyleLbl="parChTrans1D2" presStyleIdx="2" presStyleCnt="5"/>
      <dgm:spPr/>
      <dgm:t>
        <a:bodyPr/>
        <a:lstStyle/>
        <a:p>
          <a:endParaRPr lang="es-EC"/>
        </a:p>
      </dgm:t>
    </dgm:pt>
    <dgm:pt modelId="{D0DE44C8-C7C6-48AC-A81B-0A8CD9D2BA45}" type="pres">
      <dgm:prSet presAssocID="{6B8A3FF8-CD20-45BC-B8F8-5B9405AFB658}" presName="connTx" presStyleLbl="parChTrans1D2" presStyleIdx="2" presStyleCnt="5"/>
      <dgm:spPr/>
      <dgm:t>
        <a:bodyPr/>
        <a:lstStyle/>
        <a:p>
          <a:endParaRPr lang="es-EC"/>
        </a:p>
      </dgm:t>
    </dgm:pt>
    <dgm:pt modelId="{855A4CBD-F80F-4588-91F8-427A0E7405DD}" type="pres">
      <dgm:prSet presAssocID="{9A759A7A-E5E2-4B28-A00D-45254E4A9711}" presName="node" presStyleLbl="node1" presStyleIdx="2" presStyleCnt="5">
        <dgm:presLayoutVars>
          <dgm:bulletEnabled val="1"/>
        </dgm:presLayoutVars>
      </dgm:prSet>
      <dgm:spPr/>
      <dgm:t>
        <a:bodyPr/>
        <a:lstStyle/>
        <a:p>
          <a:endParaRPr lang="es-EC"/>
        </a:p>
      </dgm:t>
    </dgm:pt>
    <dgm:pt modelId="{40B72786-1BEA-4529-8BBB-F8BDCA14EBF3}" type="pres">
      <dgm:prSet presAssocID="{B366B62A-0C83-4B54-96E0-E6707CED19A0}" presName="Name9" presStyleLbl="parChTrans1D2" presStyleIdx="3" presStyleCnt="5"/>
      <dgm:spPr/>
      <dgm:t>
        <a:bodyPr/>
        <a:lstStyle/>
        <a:p>
          <a:endParaRPr lang="es-EC"/>
        </a:p>
      </dgm:t>
    </dgm:pt>
    <dgm:pt modelId="{1D386AEA-C7C5-4440-AC86-4316F0EB7338}" type="pres">
      <dgm:prSet presAssocID="{B366B62A-0C83-4B54-96E0-E6707CED19A0}" presName="connTx" presStyleLbl="parChTrans1D2" presStyleIdx="3" presStyleCnt="5"/>
      <dgm:spPr/>
      <dgm:t>
        <a:bodyPr/>
        <a:lstStyle/>
        <a:p>
          <a:endParaRPr lang="es-EC"/>
        </a:p>
      </dgm:t>
    </dgm:pt>
    <dgm:pt modelId="{989D8EEB-617E-42C7-ABB2-63F83D65EF7D}" type="pres">
      <dgm:prSet presAssocID="{AC7F5999-19D3-480A-B098-A5A63E1A57C4}" presName="node" presStyleLbl="node1" presStyleIdx="3" presStyleCnt="5">
        <dgm:presLayoutVars>
          <dgm:bulletEnabled val="1"/>
        </dgm:presLayoutVars>
      </dgm:prSet>
      <dgm:spPr/>
      <dgm:t>
        <a:bodyPr/>
        <a:lstStyle/>
        <a:p>
          <a:endParaRPr lang="es-EC"/>
        </a:p>
      </dgm:t>
    </dgm:pt>
    <dgm:pt modelId="{FB86F959-7DBC-4534-8551-7281A1BF46EE}" type="pres">
      <dgm:prSet presAssocID="{5D300F45-7FCF-4E0A-ADEE-14F63B93818E}" presName="Name9" presStyleLbl="parChTrans1D2" presStyleIdx="4" presStyleCnt="5"/>
      <dgm:spPr/>
      <dgm:t>
        <a:bodyPr/>
        <a:lstStyle/>
        <a:p>
          <a:endParaRPr lang="es-EC"/>
        </a:p>
      </dgm:t>
    </dgm:pt>
    <dgm:pt modelId="{40AF24B6-777C-47BA-9689-A1DE75A1DA68}" type="pres">
      <dgm:prSet presAssocID="{5D300F45-7FCF-4E0A-ADEE-14F63B93818E}" presName="connTx" presStyleLbl="parChTrans1D2" presStyleIdx="4" presStyleCnt="5"/>
      <dgm:spPr/>
      <dgm:t>
        <a:bodyPr/>
        <a:lstStyle/>
        <a:p>
          <a:endParaRPr lang="es-EC"/>
        </a:p>
      </dgm:t>
    </dgm:pt>
    <dgm:pt modelId="{65D9CDC9-5080-4BAB-B276-3C635709D14D}" type="pres">
      <dgm:prSet presAssocID="{0192F76B-FABA-4902-98DA-A649ACAD47CC}" presName="node" presStyleLbl="node1" presStyleIdx="4" presStyleCnt="5">
        <dgm:presLayoutVars>
          <dgm:bulletEnabled val="1"/>
        </dgm:presLayoutVars>
      </dgm:prSet>
      <dgm:spPr/>
      <dgm:t>
        <a:bodyPr/>
        <a:lstStyle/>
        <a:p>
          <a:endParaRPr lang="es-EC"/>
        </a:p>
      </dgm:t>
    </dgm:pt>
  </dgm:ptLst>
  <dgm:cxnLst>
    <dgm:cxn modelId="{85C2AD4C-900F-4E87-824A-71B1934A31D0}" srcId="{8FE5DABD-F359-4D94-B3F4-C48C66B5D421}" destId="{9A759A7A-E5E2-4B28-A00D-45254E4A9711}" srcOrd="2" destOrd="0" parTransId="{6B8A3FF8-CD20-45BC-B8F8-5B9405AFB658}" sibTransId="{8312CD2F-1D79-4FA2-A893-D368832446A0}"/>
    <dgm:cxn modelId="{8E3F1671-98D6-4ED9-ADD2-0BCC68CE6213}" srcId="{8FE5DABD-F359-4D94-B3F4-C48C66B5D421}" destId="{AC7F5999-19D3-480A-B098-A5A63E1A57C4}" srcOrd="3" destOrd="0" parTransId="{B366B62A-0C83-4B54-96E0-E6707CED19A0}" sibTransId="{A7306EDB-2F53-4B94-86D4-899C91469AF7}"/>
    <dgm:cxn modelId="{26906035-6C5A-4F39-8827-C16AF3ED09F3}" type="presOf" srcId="{AC7F5999-19D3-480A-B098-A5A63E1A57C4}" destId="{989D8EEB-617E-42C7-ABB2-63F83D65EF7D}" srcOrd="0" destOrd="0" presId="urn:microsoft.com/office/officeart/2005/8/layout/radial1"/>
    <dgm:cxn modelId="{D80A6D93-2949-4394-A1B6-E30586941D36}" type="presOf" srcId="{6B8A3FF8-CD20-45BC-B8F8-5B9405AFB658}" destId="{D0DE44C8-C7C6-48AC-A81B-0A8CD9D2BA45}" srcOrd="1" destOrd="0" presId="urn:microsoft.com/office/officeart/2005/8/layout/radial1"/>
    <dgm:cxn modelId="{DC9464A9-54AF-4673-9441-4889B6169117}" type="presOf" srcId="{0AD3B69D-1725-4701-B853-05A0A1E65ED2}" destId="{9F0CD63C-F404-4607-B0B4-60F945AFAAC4}" srcOrd="1" destOrd="0" presId="urn:microsoft.com/office/officeart/2005/8/layout/radial1"/>
    <dgm:cxn modelId="{6B6ED6F9-B4E2-4103-BB8F-18ACEECFC13A}" srcId="{CDA9AC81-81B9-4EBE-9EC4-B57122A3EBAD}" destId="{8FE5DABD-F359-4D94-B3F4-C48C66B5D421}" srcOrd="0" destOrd="0" parTransId="{855358AF-D16B-4A4E-8825-E93715A03B66}" sibTransId="{65FC2C4F-0A1C-4481-B41E-9B5D33E8E4E5}"/>
    <dgm:cxn modelId="{AE7D72E0-0756-49D0-857F-ED48C21A3D19}" type="presOf" srcId="{5D300F45-7FCF-4E0A-ADEE-14F63B93818E}" destId="{FB86F959-7DBC-4534-8551-7281A1BF46EE}" srcOrd="0" destOrd="0" presId="urn:microsoft.com/office/officeart/2005/8/layout/radial1"/>
    <dgm:cxn modelId="{E191C576-5B84-40EB-B30A-784CEE70FD51}" type="presOf" srcId="{7788D901-33EF-4E9F-A6B9-5EF19147B3C5}" destId="{464B1FD9-D304-415F-BFAC-BA82148E116C}" srcOrd="0" destOrd="0" presId="urn:microsoft.com/office/officeart/2005/8/layout/radial1"/>
    <dgm:cxn modelId="{0A4A2D37-4741-4CFE-A5D0-D99F46D21AFE}" type="presOf" srcId="{6B8A3FF8-CD20-45BC-B8F8-5B9405AFB658}" destId="{0629841B-023B-4013-BA48-8E113BF697F0}" srcOrd="0" destOrd="0" presId="urn:microsoft.com/office/officeart/2005/8/layout/radial1"/>
    <dgm:cxn modelId="{A2C225DA-7510-4C78-8079-60127657E8E0}" type="presOf" srcId="{0192F76B-FABA-4902-98DA-A649ACAD47CC}" destId="{65D9CDC9-5080-4BAB-B276-3C635709D14D}" srcOrd="0" destOrd="0" presId="urn:microsoft.com/office/officeart/2005/8/layout/radial1"/>
    <dgm:cxn modelId="{CA915916-58A5-4295-A106-26BAEE8E2224}" srcId="{8FE5DABD-F359-4D94-B3F4-C48C66B5D421}" destId="{0192F76B-FABA-4902-98DA-A649ACAD47CC}" srcOrd="4" destOrd="0" parTransId="{5D300F45-7FCF-4E0A-ADEE-14F63B93818E}" sibTransId="{4FF5B349-7333-4C4A-882F-85CC0032D1CA}"/>
    <dgm:cxn modelId="{5A7B8148-56F8-4AF8-9547-887B2638B660}" type="presOf" srcId="{75F31B90-F030-4A3A-AE18-B13745467AF1}" destId="{2A4F01D6-46C1-4194-BF51-7D834B93D3F8}" srcOrd="1" destOrd="0" presId="urn:microsoft.com/office/officeart/2005/8/layout/radial1"/>
    <dgm:cxn modelId="{51C9F07E-8412-493D-A3BE-300A6EF0283F}" srcId="{8FE5DABD-F359-4D94-B3F4-C48C66B5D421}" destId="{7788D901-33EF-4E9F-A6B9-5EF19147B3C5}" srcOrd="1" destOrd="0" parTransId="{0AD3B69D-1725-4701-B853-05A0A1E65ED2}" sibTransId="{0C40715C-1C25-406F-8AC6-41CA20270A48}"/>
    <dgm:cxn modelId="{FFE9FCA8-23A8-41B1-B9DA-60106598B41B}" type="presOf" srcId="{8FE5DABD-F359-4D94-B3F4-C48C66B5D421}" destId="{3948A008-7E6A-405F-BD5F-F464D7D677C8}" srcOrd="0" destOrd="0" presId="urn:microsoft.com/office/officeart/2005/8/layout/radial1"/>
    <dgm:cxn modelId="{0A1A1F8E-7BE9-4D41-9552-4400741B62A0}" srcId="{8FE5DABD-F359-4D94-B3F4-C48C66B5D421}" destId="{E2519094-BB8B-4382-BCB4-62E378DC5B5B}" srcOrd="0" destOrd="0" parTransId="{75F31B90-F030-4A3A-AE18-B13745467AF1}" sibTransId="{B82A0315-FB19-4503-8593-C68E218A4A2F}"/>
    <dgm:cxn modelId="{ABC7C803-A9F4-4DCB-956E-45C815D6FEB8}" type="presOf" srcId="{B366B62A-0C83-4B54-96E0-E6707CED19A0}" destId="{40B72786-1BEA-4529-8BBB-F8BDCA14EBF3}" srcOrd="0" destOrd="0" presId="urn:microsoft.com/office/officeart/2005/8/layout/radial1"/>
    <dgm:cxn modelId="{FA8732FC-2744-4DF8-875F-EBF15E78D96B}" type="presOf" srcId="{5D300F45-7FCF-4E0A-ADEE-14F63B93818E}" destId="{40AF24B6-777C-47BA-9689-A1DE75A1DA68}" srcOrd="1" destOrd="0" presId="urn:microsoft.com/office/officeart/2005/8/layout/radial1"/>
    <dgm:cxn modelId="{3C6DEFFA-351D-42A4-97E3-C85B43D3C92B}" type="presOf" srcId="{B366B62A-0C83-4B54-96E0-E6707CED19A0}" destId="{1D386AEA-C7C5-4440-AC86-4316F0EB7338}" srcOrd="1" destOrd="0" presId="urn:microsoft.com/office/officeart/2005/8/layout/radial1"/>
    <dgm:cxn modelId="{481032D7-0FE1-4B06-AB57-1353BAAF0D9E}" type="presOf" srcId="{E2519094-BB8B-4382-BCB4-62E378DC5B5B}" destId="{F354C235-FEB6-4B53-ACF4-1906EF026E07}" srcOrd="0" destOrd="0" presId="urn:microsoft.com/office/officeart/2005/8/layout/radial1"/>
    <dgm:cxn modelId="{5AB8CB7B-82E5-44B8-AE05-8180119A5E9A}" type="presOf" srcId="{0AD3B69D-1725-4701-B853-05A0A1E65ED2}" destId="{C5577316-FF1A-4A4B-A923-FEED58F80B20}" srcOrd="0" destOrd="0" presId="urn:microsoft.com/office/officeart/2005/8/layout/radial1"/>
    <dgm:cxn modelId="{C0A35794-F401-4718-8A35-12FE70A07DDF}" type="presOf" srcId="{75F31B90-F030-4A3A-AE18-B13745467AF1}" destId="{A233E3F4-CE97-4589-92BD-680E7A1EC53A}" srcOrd="0" destOrd="0" presId="urn:microsoft.com/office/officeart/2005/8/layout/radial1"/>
    <dgm:cxn modelId="{BC1C07EF-F1CE-4D74-A72D-13ECF6CB7CCE}" type="presOf" srcId="{9A759A7A-E5E2-4B28-A00D-45254E4A9711}" destId="{855A4CBD-F80F-4588-91F8-427A0E7405DD}" srcOrd="0" destOrd="0" presId="urn:microsoft.com/office/officeart/2005/8/layout/radial1"/>
    <dgm:cxn modelId="{763A6C18-C472-4944-B1C2-F8731B5A365C}" type="presOf" srcId="{CDA9AC81-81B9-4EBE-9EC4-B57122A3EBAD}" destId="{458BA17B-DF89-4B63-94E6-5D005353BFBD}" srcOrd="0" destOrd="0" presId="urn:microsoft.com/office/officeart/2005/8/layout/radial1"/>
    <dgm:cxn modelId="{56D89A30-6AAE-4E0D-8402-15459EEC8FF4}" type="presParOf" srcId="{458BA17B-DF89-4B63-94E6-5D005353BFBD}" destId="{3948A008-7E6A-405F-BD5F-F464D7D677C8}" srcOrd="0" destOrd="0" presId="urn:microsoft.com/office/officeart/2005/8/layout/radial1"/>
    <dgm:cxn modelId="{9DD2226A-370A-4021-8973-47F4165C7A77}" type="presParOf" srcId="{458BA17B-DF89-4B63-94E6-5D005353BFBD}" destId="{A233E3F4-CE97-4589-92BD-680E7A1EC53A}" srcOrd="1" destOrd="0" presId="urn:microsoft.com/office/officeart/2005/8/layout/radial1"/>
    <dgm:cxn modelId="{1398F3F4-B1C7-40B2-8499-131971B28DDD}" type="presParOf" srcId="{A233E3F4-CE97-4589-92BD-680E7A1EC53A}" destId="{2A4F01D6-46C1-4194-BF51-7D834B93D3F8}" srcOrd="0" destOrd="0" presId="urn:microsoft.com/office/officeart/2005/8/layout/radial1"/>
    <dgm:cxn modelId="{76D03994-9847-4750-9CB7-73556955E950}" type="presParOf" srcId="{458BA17B-DF89-4B63-94E6-5D005353BFBD}" destId="{F354C235-FEB6-4B53-ACF4-1906EF026E07}" srcOrd="2" destOrd="0" presId="urn:microsoft.com/office/officeart/2005/8/layout/radial1"/>
    <dgm:cxn modelId="{EF62C102-138F-4D7F-9607-AF9B79EB1207}" type="presParOf" srcId="{458BA17B-DF89-4B63-94E6-5D005353BFBD}" destId="{C5577316-FF1A-4A4B-A923-FEED58F80B20}" srcOrd="3" destOrd="0" presId="urn:microsoft.com/office/officeart/2005/8/layout/radial1"/>
    <dgm:cxn modelId="{763F534D-8382-4116-A0F4-B2808F2BA362}" type="presParOf" srcId="{C5577316-FF1A-4A4B-A923-FEED58F80B20}" destId="{9F0CD63C-F404-4607-B0B4-60F945AFAAC4}" srcOrd="0" destOrd="0" presId="urn:microsoft.com/office/officeart/2005/8/layout/radial1"/>
    <dgm:cxn modelId="{61802B91-2C1B-4E63-BDF5-0A81F69CEFA5}" type="presParOf" srcId="{458BA17B-DF89-4B63-94E6-5D005353BFBD}" destId="{464B1FD9-D304-415F-BFAC-BA82148E116C}" srcOrd="4" destOrd="0" presId="urn:microsoft.com/office/officeart/2005/8/layout/radial1"/>
    <dgm:cxn modelId="{C1119FF2-2456-4A71-8B54-D46D0BC3D0B4}" type="presParOf" srcId="{458BA17B-DF89-4B63-94E6-5D005353BFBD}" destId="{0629841B-023B-4013-BA48-8E113BF697F0}" srcOrd="5" destOrd="0" presId="urn:microsoft.com/office/officeart/2005/8/layout/radial1"/>
    <dgm:cxn modelId="{EB515602-C4EF-4BA4-816B-3B9C07CF57A4}" type="presParOf" srcId="{0629841B-023B-4013-BA48-8E113BF697F0}" destId="{D0DE44C8-C7C6-48AC-A81B-0A8CD9D2BA45}" srcOrd="0" destOrd="0" presId="urn:microsoft.com/office/officeart/2005/8/layout/radial1"/>
    <dgm:cxn modelId="{D68EA6C8-019F-4E72-A252-9E37FDB49A3B}" type="presParOf" srcId="{458BA17B-DF89-4B63-94E6-5D005353BFBD}" destId="{855A4CBD-F80F-4588-91F8-427A0E7405DD}" srcOrd="6" destOrd="0" presId="urn:microsoft.com/office/officeart/2005/8/layout/radial1"/>
    <dgm:cxn modelId="{839C22A2-090C-484B-9041-6747F65A9900}" type="presParOf" srcId="{458BA17B-DF89-4B63-94E6-5D005353BFBD}" destId="{40B72786-1BEA-4529-8BBB-F8BDCA14EBF3}" srcOrd="7" destOrd="0" presId="urn:microsoft.com/office/officeart/2005/8/layout/radial1"/>
    <dgm:cxn modelId="{1AEEDB73-02CB-4543-8DC3-9009472736B3}" type="presParOf" srcId="{40B72786-1BEA-4529-8BBB-F8BDCA14EBF3}" destId="{1D386AEA-C7C5-4440-AC86-4316F0EB7338}" srcOrd="0" destOrd="0" presId="urn:microsoft.com/office/officeart/2005/8/layout/radial1"/>
    <dgm:cxn modelId="{39DC6BCB-A0DF-4CEC-912A-F94748208E58}" type="presParOf" srcId="{458BA17B-DF89-4B63-94E6-5D005353BFBD}" destId="{989D8EEB-617E-42C7-ABB2-63F83D65EF7D}" srcOrd="8" destOrd="0" presId="urn:microsoft.com/office/officeart/2005/8/layout/radial1"/>
    <dgm:cxn modelId="{D2BDAF7C-8368-40B1-B600-58A8A2E47909}" type="presParOf" srcId="{458BA17B-DF89-4B63-94E6-5D005353BFBD}" destId="{FB86F959-7DBC-4534-8551-7281A1BF46EE}" srcOrd="9" destOrd="0" presId="urn:microsoft.com/office/officeart/2005/8/layout/radial1"/>
    <dgm:cxn modelId="{41D13243-E198-481C-AC6B-439BFD9047BC}" type="presParOf" srcId="{FB86F959-7DBC-4534-8551-7281A1BF46EE}" destId="{40AF24B6-777C-47BA-9689-A1DE75A1DA68}" srcOrd="0" destOrd="0" presId="urn:microsoft.com/office/officeart/2005/8/layout/radial1"/>
    <dgm:cxn modelId="{012F13C8-E399-4F5F-A8E7-C52939701F51}" type="presParOf" srcId="{458BA17B-DF89-4B63-94E6-5D005353BFBD}" destId="{65D9CDC9-5080-4BAB-B276-3C635709D14D}"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75B7D2-07CB-4688-8B98-8777D02B0F0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1317DE45-10E2-4052-94D3-73BF7DDEFDE0}">
      <dgm:prSet phldrT="[Texto]"/>
      <dgm:spPr/>
      <dgm:t>
        <a:bodyPr/>
        <a:lstStyle/>
        <a:p>
          <a:r>
            <a:rPr lang="es-EC" dirty="0" smtClean="0"/>
            <a:t>W.P.S</a:t>
          </a:r>
          <a:endParaRPr lang="es-EC" dirty="0"/>
        </a:p>
      </dgm:t>
    </dgm:pt>
    <dgm:pt modelId="{0D5DFFA2-9680-4DEB-847A-A77A4DD1CE2E}" type="parTrans" cxnId="{4D8CF113-5A3C-48EF-9BCA-FF58426FA11E}">
      <dgm:prSet/>
      <dgm:spPr/>
      <dgm:t>
        <a:bodyPr/>
        <a:lstStyle/>
        <a:p>
          <a:endParaRPr lang="es-EC"/>
        </a:p>
      </dgm:t>
    </dgm:pt>
    <dgm:pt modelId="{7C005FC8-815C-4048-868B-C2D683D3AB3F}" type="sibTrans" cxnId="{4D8CF113-5A3C-48EF-9BCA-FF58426FA11E}">
      <dgm:prSet/>
      <dgm:spPr/>
      <dgm:t>
        <a:bodyPr/>
        <a:lstStyle/>
        <a:p>
          <a:endParaRPr lang="es-EC"/>
        </a:p>
      </dgm:t>
    </dgm:pt>
    <dgm:pt modelId="{A5A0E6A6-D8A1-4B11-858A-78590915EA40}">
      <dgm:prSet phldrT="[Texto]"/>
      <dgm:spPr/>
      <dgm:t>
        <a:bodyPr/>
        <a:lstStyle/>
        <a:p>
          <a:r>
            <a:rPr lang="es-EC" dirty="0" smtClean="0"/>
            <a:t>P.Q.R</a:t>
          </a:r>
          <a:endParaRPr lang="es-EC" dirty="0"/>
        </a:p>
      </dgm:t>
    </dgm:pt>
    <dgm:pt modelId="{77172CD2-57C5-42F3-9F46-A80A0BDB01CF}" type="parTrans" cxnId="{0E838BA8-6672-4F18-9525-0E1049050EF4}">
      <dgm:prSet/>
      <dgm:spPr/>
      <dgm:t>
        <a:bodyPr/>
        <a:lstStyle/>
        <a:p>
          <a:endParaRPr lang="es-EC"/>
        </a:p>
      </dgm:t>
    </dgm:pt>
    <dgm:pt modelId="{A2D51D6B-75E1-4150-95A2-E138D16DF3BF}" type="sibTrans" cxnId="{0E838BA8-6672-4F18-9525-0E1049050EF4}">
      <dgm:prSet/>
      <dgm:spPr/>
      <dgm:t>
        <a:bodyPr/>
        <a:lstStyle/>
        <a:p>
          <a:endParaRPr lang="es-EC"/>
        </a:p>
      </dgm:t>
    </dgm:pt>
    <dgm:pt modelId="{FF6295C8-F569-492A-ABFF-4308859E1A51}">
      <dgm:prSet phldrT="[Texto]"/>
      <dgm:spPr/>
      <dgm:t>
        <a:bodyPr/>
        <a:lstStyle/>
        <a:p>
          <a:r>
            <a:rPr lang="es-ES" dirty="0" smtClean="0"/>
            <a:t>WPQ</a:t>
          </a:r>
          <a:endParaRPr lang="es-EC" dirty="0"/>
        </a:p>
      </dgm:t>
    </dgm:pt>
    <dgm:pt modelId="{741FE69B-6F0C-49EC-9638-71C78406A594}" type="parTrans" cxnId="{55F2FAF3-176F-48AF-9DAE-F999A9200B4C}">
      <dgm:prSet/>
      <dgm:spPr/>
      <dgm:t>
        <a:bodyPr/>
        <a:lstStyle/>
        <a:p>
          <a:endParaRPr lang="es-EC"/>
        </a:p>
      </dgm:t>
    </dgm:pt>
    <dgm:pt modelId="{BECC1181-C5C1-4C4E-99A9-0B67E0E971CB}" type="sibTrans" cxnId="{55F2FAF3-176F-48AF-9DAE-F999A9200B4C}">
      <dgm:prSet/>
      <dgm:spPr/>
      <dgm:t>
        <a:bodyPr/>
        <a:lstStyle/>
        <a:p>
          <a:endParaRPr lang="es-EC"/>
        </a:p>
      </dgm:t>
    </dgm:pt>
    <dgm:pt modelId="{E442D796-EB6C-4F19-9E6E-466C1484EBB0}" type="pres">
      <dgm:prSet presAssocID="{2875B7D2-07CB-4688-8B98-8777D02B0F06}" presName="Name0" presStyleCnt="0">
        <dgm:presLayoutVars>
          <dgm:chMax val="7"/>
          <dgm:chPref val="7"/>
          <dgm:dir/>
        </dgm:presLayoutVars>
      </dgm:prSet>
      <dgm:spPr/>
      <dgm:t>
        <a:bodyPr/>
        <a:lstStyle/>
        <a:p>
          <a:endParaRPr lang="en-US"/>
        </a:p>
      </dgm:t>
    </dgm:pt>
    <dgm:pt modelId="{87A79268-4B69-43B1-8B0F-720876028217}" type="pres">
      <dgm:prSet presAssocID="{2875B7D2-07CB-4688-8B98-8777D02B0F06}" presName="Name1" presStyleCnt="0"/>
      <dgm:spPr/>
    </dgm:pt>
    <dgm:pt modelId="{7D6D9397-F1EE-4F5D-A314-DFF8639B811D}" type="pres">
      <dgm:prSet presAssocID="{2875B7D2-07CB-4688-8B98-8777D02B0F06}" presName="cycle" presStyleCnt="0"/>
      <dgm:spPr/>
    </dgm:pt>
    <dgm:pt modelId="{545EA4EA-6631-4B8A-B115-BDCEDA96320B}" type="pres">
      <dgm:prSet presAssocID="{2875B7D2-07CB-4688-8B98-8777D02B0F06}" presName="srcNode" presStyleLbl="node1" presStyleIdx="0" presStyleCnt="3"/>
      <dgm:spPr/>
    </dgm:pt>
    <dgm:pt modelId="{02847432-0BB0-4964-ACFC-60788D982D7A}" type="pres">
      <dgm:prSet presAssocID="{2875B7D2-07CB-4688-8B98-8777D02B0F06}" presName="conn" presStyleLbl="parChTrans1D2" presStyleIdx="0" presStyleCnt="1"/>
      <dgm:spPr/>
      <dgm:t>
        <a:bodyPr/>
        <a:lstStyle/>
        <a:p>
          <a:endParaRPr lang="en-US"/>
        </a:p>
      </dgm:t>
    </dgm:pt>
    <dgm:pt modelId="{9ABF2BDD-12D4-4A8F-9430-2E11F2F0A336}" type="pres">
      <dgm:prSet presAssocID="{2875B7D2-07CB-4688-8B98-8777D02B0F06}" presName="extraNode" presStyleLbl="node1" presStyleIdx="0" presStyleCnt="3"/>
      <dgm:spPr/>
    </dgm:pt>
    <dgm:pt modelId="{17390A00-01FF-47AE-82C8-750312901F6D}" type="pres">
      <dgm:prSet presAssocID="{2875B7D2-07CB-4688-8B98-8777D02B0F06}" presName="dstNode" presStyleLbl="node1" presStyleIdx="0" presStyleCnt="3"/>
      <dgm:spPr/>
    </dgm:pt>
    <dgm:pt modelId="{31882FCF-EF43-4B36-B7BB-C5F2FD406907}" type="pres">
      <dgm:prSet presAssocID="{1317DE45-10E2-4052-94D3-73BF7DDEFDE0}" presName="text_1" presStyleLbl="node1" presStyleIdx="0" presStyleCnt="3">
        <dgm:presLayoutVars>
          <dgm:bulletEnabled val="1"/>
        </dgm:presLayoutVars>
      </dgm:prSet>
      <dgm:spPr/>
      <dgm:t>
        <a:bodyPr/>
        <a:lstStyle/>
        <a:p>
          <a:endParaRPr lang="es-EC"/>
        </a:p>
      </dgm:t>
    </dgm:pt>
    <dgm:pt modelId="{2156F664-0AFB-4BF1-9ACB-B35005D3EAB4}" type="pres">
      <dgm:prSet presAssocID="{1317DE45-10E2-4052-94D3-73BF7DDEFDE0}" presName="accent_1" presStyleCnt="0"/>
      <dgm:spPr/>
    </dgm:pt>
    <dgm:pt modelId="{618BF2C0-49D0-4031-847E-14BC46784B5F}" type="pres">
      <dgm:prSet presAssocID="{1317DE45-10E2-4052-94D3-73BF7DDEFDE0}" presName="accentRepeatNode" presStyleLbl="solidFgAcc1" presStyleIdx="0" presStyleCnt="3"/>
      <dgm:spPr/>
    </dgm:pt>
    <dgm:pt modelId="{9A892C83-F84E-403F-B746-17A333503AF0}" type="pres">
      <dgm:prSet presAssocID="{A5A0E6A6-D8A1-4B11-858A-78590915EA40}" presName="text_2" presStyleLbl="node1" presStyleIdx="1" presStyleCnt="3">
        <dgm:presLayoutVars>
          <dgm:bulletEnabled val="1"/>
        </dgm:presLayoutVars>
      </dgm:prSet>
      <dgm:spPr/>
      <dgm:t>
        <a:bodyPr/>
        <a:lstStyle/>
        <a:p>
          <a:endParaRPr lang="es-EC"/>
        </a:p>
      </dgm:t>
    </dgm:pt>
    <dgm:pt modelId="{9E6CC8A2-CD52-46CE-973C-2584FAC3D179}" type="pres">
      <dgm:prSet presAssocID="{A5A0E6A6-D8A1-4B11-858A-78590915EA40}" presName="accent_2" presStyleCnt="0"/>
      <dgm:spPr/>
    </dgm:pt>
    <dgm:pt modelId="{7C0A3B13-C43E-4CFC-AA5B-B657BF4B4BCA}" type="pres">
      <dgm:prSet presAssocID="{A5A0E6A6-D8A1-4B11-858A-78590915EA40}" presName="accentRepeatNode" presStyleLbl="solidFgAcc1" presStyleIdx="1" presStyleCnt="3"/>
      <dgm:spPr/>
    </dgm:pt>
    <dgm:pt modelId="{4842FACB-8BFC-4358-A935-489BE8983690}" type="pres">
      <dgm:prSet presAssocID="{FF6295C8-F569-492A-ABFF-4308859E1A51}" presName="text_3" presStyleLbl="node1" presStyleIdx="2" presStyleCnt="3">
        <dgm:presLayoutVars>
          <dgm:bulletEnabled val="1"/>
        </dgm:presLayoutVars>
      </dgm:prSet>
      <dgm:spPr/>
      <dgm:t>
        <a:bodyPr/>
        <a:lstStyle/>
        <a:p>
          <a:endParaRPr lang="es-EC"/>
        </a:p>
      </dgm:t>
    </dgm:pt>
    <dgm:pt modelId="{C543B69A-ACCD-489D-948D-8AAD678DCC80}" type="pres">
      <dgm:prSet presAssocID="{FF6295C8-F569-492A-ABFF-4308859E1A51}" presName="accent_3" presStyleCnt="0"/>
      <dgm:spPr/>
    </dgm:pt>
    <dgm:pt modelId="{9648C9D9-24CB-486D-AE6F-715F2546CF09}" type="pres">
      <dgm:prSet presAssocID="{FF6295C8-F569-492A-ABFF-4308859E1A51}" presName="accentRepeatNode" presStyleLbl="solidFgAcc1" presStyleIdx="2" presStyleCnt="3"/>
      <dgm:spPr/>
    </dgm:pt>
  </dgm:ptLst>
  <dgm:cxnLst>
    <dgm:cxn modelId="{0E838BA8-6672-4F18-9525-0E1049050EF4}" srcId="{2875B7D2-07CB-4688-8B98-8777D02B0F06}" destId="{A5A0E6A6-D8A1-4B11-858A-78590915EA40}" srcOrd="1" destOrd="0" parTransId="{77172CD2-57C5-42F3-9F46-A80A0BDB01CF}" sibTransId="{A2D51D6B-75E1-4150-95A2-E138D16DF3BF}"/>
    <dgm:cxn modelId="{B5F499DF-9A9F-4501-A077-FAE394BF51E5}" type="presOf" srcId="{A5A0E6A6-D8A1-4B11-858A-78590915EA40}" destId="{9A892C83-F84E-403F-B746-17A333503AF0}" srcOrd="0" destOrd="0" presId="urn:microsoft.com/office/officeart/2008/layout/VerticalCurvedList"/>
    <dgm:cxn modelId="{2EA1FF43-6CD6-4CF0-A3F0-1B0B4E5B77E3}" type="presOf" srcId="{1317DE45-10E2-4052-94D3-73BF7DDEFDE0}" destId="{31882FCF-EF43-4B36-B7BB-C5F2FD406907}" srcOrd="0" destOrd="0" presId="urn:microsoft.com/office/officeart/2008/layout/VerticalCurvedList"/>
    <dgm:cxn modelId="{FECC5E7F-8388-4251-8C3F-D378D68BEC4A}" type="presOf" srcId="{2875B7D2-07CB-4688-8B98-8777D02B0F06}" destId="{E442D796-EB6C-4F19-9E6E-466C1484EBB0}" srcOrd="0" destOrd="0" presId="urn:microsoft.com/office/officeart/2008/layout/VerticalCurvedList"/>
    <dgm:cxn modelId="{E8CBB15A-8825-4502-8230-7A9C24BFD56F}" type="presOf" srcId="{7C005FC8-815C-4048-868B-C2D683D3AB3F}" destId="{02847432-0BB0-4964-ACFC-60788D982D7A}" srcOrd="0" destOrd="0" presId="urn:microsoft.com/office/officeart/2008/layout/VerticalCurvedList"/>
    <dgm:cxn modelId="{B8A99D95-CF6E-4702-AD14-BCE6AFE321A0}" type="presOf" srcId="{FF6295C8-F569-492A-ABFF-4308859E1A51}" destId="{4842FACB-8BFC-4358-A935-489BE8983690}" srcOrd="0" destOrd="0" presId="urn:microsoft.com/office/officeart/2008/layout/VerticalCurvedList"/>
    <dgm:cxn modelId="{55F2FAF3-176F-48AF-9DAE-F999A9200B4C}" srcId="{2875B7D2-07CB-4688-8B98-8777D02B0F06}" destId="{FF6295C8-F569-492A-ABFF-4308859E1A51}" srcOrd="2" destOrd="0" parTransId="{741FE69B-6F0C-49EC-9638-71C78406A594}" sibTransId="{BECC1181-C5C1-4C4E-99A9-0B67E0E971CB}"/>
    <dgm:cxn modelId="{4D8CF113-5A3C-48EF-9BCA-FF58426FA11E}" srcId="{2875B7D2-07CB-4688-8B98-8777D02B0F06}" destId="{1317DE45-10E2-4052-94D3-73BF7DDEFDE0}" srcOrd="0" destOrd="0" parTransId="{0D5DFFA2-9680-4DEB-847A-A77A4DD1CE2E}" sibTransId="{7C005FC8-815C-4048-868B-C2D683D3AB3F}"/>
    <dgm:cxn modelId="{C786784F-240F-453C-8849-7347764D2032}" type="presParOf" srcId="{E442D796-EB6C-4F19-9E6E-466C1484EBB0}" destId="{87A79268-4B69-43B1-8B0F-720876028217}" srcOrd="0" destOrd="0" presId="urn:microsoft.com/office/officeart/2008/layout/VerticalCurvedList"/>
    <dgm:cxn modelId="{8B95F530-1737-4478-BCD8-6C79F5868CED}" type="presParOf" srcId="{87A79268-4B69-43B1-8B0F-720876028217}" destId="{7D6D9397-F1EE-4F5D-A314-DFF8639B811D}" srcOrd="0" destOrd="0" presId="urn:microsoft.com/office/officeart/2008/layout/VerticalCurvedList"/>
    <dgm:cxn modelId="{96A8420E-7ECC-45AF-BFCF-B705B18F9F92}" type="presParOf" srcId="{7D6D9397-F1EE-4F5D-A314-DFF8639B811D}" destId="{545EA4EA-6631-4B8A-B115-BDCEDA96320B}" srcOrd="0" destOrd="0" presId="urn:microsoft.com/office/officeart/2008/layout/VerticalCurvedList"/>
    <dgm:cxn modelId="{E0FC64E2-AE39-4C23-AFFA-B28EF3F33D4B}" type="presParOf" srcId="{7D6D9397-F1EE-4F5D-A314-DFF8639B811D}" destId="{02847432-0BB0-4964-ACFC-60788D982D7A}" srcOrd="1" destOrd="0" presId="urn:microsoft.com/office/officeart/2008/layout/VerticalCurvedList"/>
    <dgm:cxn modelId="{C1E9A0DC-C112-465A-B786-59F4F911A7E0}" type="presParOf" srcId="{7D6D9397-F1EE-4F5D-A314-DFF8639B811D}" destId="{9ABF2BDD-12D4-4A8F-9430-2E11F2F0A336}" srcOrd="2" destOrd="0" presId="urn:microsoft.com/office/officeart/2008/layout/VerticalCurvedList"/>
    <dgm:cxn modelId="{6A403E9E-922F-4275-A1A6-87E653502C7F}" type="presParOf" srcId="{7D6D9397-F1EE-4F5D-A314-DFF8639B811D}" destId="{17390A00-01FF-47AE-82C8-750312901F6D}" srcOrd="3" destOrd="0" presId="urn:microsoft.com/office/officeart/2008/layout/VerticalCurvedList"/>
    <dgm:cxn modelId="{180016C4-5913-4BB8-B3C9-F68D64514241}" type="presParOf" srcId="{87A79268-4B69-43B1-8B0F-720876028217}" destId="{31882FCF-EF43-4B36-B7BB-C5F2FD406907}" srcOrd="1" destOrd="0" presId="urn:microsoft.com/office/officeart/2008/layout/VerticalCurvedList"/>
    <dgm:cxn modelId="{9E179A48-D432-4AA6-9A7E-E4DAF33BBF91}" type="presParOf" srcId="{87A79268-4B69-43B1-8B0F-720876028217}" destId="{2156F664-0AFB-4BF1-9ACB-B35005D3EAB4}" srcOrd="2" destOrd="0" presId="urn:microsoft.com/office/officeart/2008/layout/VerticalCurvedList"/>
    <dgm:cxn modelId="{5E2990DD-25D8-4A31-BEE8-5E8791E6F322}" type="presParOf" srcId="{2156F664-0AFB-4BF1-9ACB-B35005D3EAB4}" destId="{618BF2C0-49D0-4031-847E-14BC46784B5F}" srcOrd="0" destOrd="0" presId="urn:microsoft.com/office/officeart/2008/layout/VerticalCurvedList"/>
    <dgm:cxn modelId="{64AF375A-E562-42AD-9BBE-1A79A59EAA92}" type="presParOf" srcId="{87A79268-4B69-43B1-8B0F-720876028217}" destId="{9A892C83-F84E-403F-B746-17A333503AF0}" srcOrd="3" destOrd="0" presId="urn:microsoft.com/office/officeart/2008/layout/VerticalCurvedList"/>
    <dgm:cxn modelId="{66EFCD84-BCC7-400A-B64D-45C6F59D178F}" type="presParOf" srcId="{87A79268-4B69-43B1-8B0F-720876028217}" destId="{9E6CC8A2-CD52-46CE-973C-2584FAC3D179}" srcOrd="4" destOrd="0" presId="urn:microsoft.com/office/officeart/2008/layout/VerticalCurvedList"/>
    <dgm:cxn modelId="{227771A5-552E-4111-971F-A8D9F2CB9DA1}" type="presParOf" srcId="{9E6CC8A2-CD52-46CE-973C-2584FAC3D179}" destId="{7C0A3B13-C43E-4CFC-AA5B-B657BF4B4BCA}" srcOrd="0" destOrd="0" presId="urn:microsoft.com/office/officeart/2008/layout/VerticalCurvedList"/>
    <dgm:cxn modelId="{0B0DD796-F761-4122-B4FB-9EF831670409}" type="presParOf" srcId="{87A79268-4B69-43B1-8B0F-720876028217}" destId="{4842FACB-8BFC-4358-A935-489BE8983690}" srcOrd="5" destOrd="0" presId="urn:microsoft.com/office/officeart/2008/layout/VerticalCurvedList"/>
    <dgm:cxn modelId="{6D4DFC20-5800-4D73-8D4C-D8E1487B1784}" type="presParOf" srcId="{87A79268-4B69-43B1-8B0F-720876028217}" destId="{C543B69A-ACCD-489D-948D-8AAD678DCC80}" srcOrd="6" destOrd="0" presId="urn:microsoft.com/office/officeart/2008/layout/VerticalCurvedList"/>
    <dgm:cxn modelId="{241AA549-DA8C-4C93-9A97-12AFFBC49C30}" type="presParOf" srcId="{C543B69A-ACCD-489D-948D-8AAD678DCC80}" destId="{9648C9D9-24CB-486D-AE6F-715F2546CF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A9AC81-81B9-4EBE-9EC4-B57122A3EBA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C"/>
        </a:p>
      </dgm:t>
    </dgm:pt>
    <dgm:pt modelId="{8FE5DABD-F359-4D94-B3F4-C48C66B5D421}">
      <dgm:prSet phldrT="[Texto]" custT="1"/>
      <dgm:spPr/>
      <dgm:t>
        <a:bodyPr/>
        <a:lstStyle/>
        <a:p>
          <a:r>
            <a:rPr lang="es-EC" sz="2000" b="1" u="sng" dirty="0" smtClean="0"/>
            <a:t>Tipo Junta</a:t>
          </a:r>
          <a:endParaRPr lang="es-EC" sz="1100" b="1" u="sng" dirty="0"/>
        </a:p>
      </dgm:t>
    </dgm:pt>
    <dgm:pt modelId="{855358AF-D16B-4A4E-8825-E93715A03B66}" type="parTrans" cxnId="{6B6ED6F9-B4E2-4103-BB8F-18ACEECFC13A}">
      <dgm:prSet/>
      <dgm:spPr/>
      <dgm:t>
        <a:bodyPr/>
        <a:lstStyle/>
        <a:p>
          <a:endParaRPr lang="es-EC"/>
        </a:p>
      </dgm:t>
    </dgm:pt>
    <dgm:pt modelId="{65FC2C4F-0A1C-4481-B41E-9B5D33E8E4E5}" type="sibTrans" cxnId="{6B6ED6F9-B4E2-4103-BB8F-18ACEECFC13A}">
      <dgm:prSet/>
      <dgm:spPr/>
      <dgm:t>
        <a:bodyPr/>
        <a:lstStyle/>
        <a:p>
          <a:endParaRPr lang="es-EC"/>
        </a:p>
      </dgm:t>
    </dgm:pt>
    <dgm:pt modelId="{E2519094-BB8B-4382-BCB4-62E378DC5B5B}">
      <dgm:prSet phldrT="[Texto]"/>
      <dgm:spPr/>
      <dgm:t>
        <a:bodyPr/>
        <a:lstStyle/>
        <a:p>
          <a:r>
            <a:rPr lang="es-EC" dirty="0" smtClean="0"/>
            <a:t>Junta Esquina</a:t>
          </a:r>
          <a:endParaRPr lang="es-EC" dirty="0"/>
        </a:p>
      </dgm:t>
    </dgm:pt>
    <dgm:pt modelId="{75F31B90-F030-4A3A-AE18-B13745467AF1}" type="parTrans" cxnId="{0A1A1F8E-7BE9-4D41-9552-4400741B62A0}">
      <dgm:prSet/>
      <dgm:spPr/>
      <dgm:t>
        <a:bodyPr/>
        <a:lstStyle/>
        <a:p>
          <a:endParaRPr lang="es-EC"/>
        </a:p>
      </dgm:t>
    </dgm:pt>
    <dgm:pt modelId="{B82A0315-FB19-4503-8593-C68E218A4A2F}" type="sibTrans" cxnId="{0A1A1F8E-7BE9-4D41-9552-4400741B62A0}">
      <dgm:prSet/>
      <dgm:spPr/>
      <dgm:t>
        <a:bodyPr/>
        <a:lstStyle/>
        <a:p>
          <a:endParaRPr lang="es-EC"/>
        </a:p>
      </dgm:t>
    </dgm:pt>
    <dgm:pt modelId="{7788D901-33EF-4E9F-A6B9-5EF19147B3C5}">
      <dgm:prSet phldrT="[Texto]"/>
      <dgm:spPr/>
      <dgm:t>
        <a:bodyPr/>
        <a:lstStyle/>
        <a:p>
          <a:r>
            <a:rPr lang="es-EC" dirty="0" smtClean="0"/>
            <a:t>Junta en T</a:t>
          </a:r>
          <a:endParaRPr lang="es-EC" dirty="0"/>
        </a:p>
      </dgm:t>
    </dgm:pt>
    <dgm:pt modelId="{0AD3B69D-1725-4701-B853-05A0A1E65ED2}" type="parTrans" cxnId="{51C9F07E-8412-493D-A3BE-300A6EF0283F}">
      <dgm:prSet/>
      <dgm:spPr/>
      <dgm:t>
        <a:bodyPr/>
        <a:lstStyle/>
        <a:p>
          <a:endParaRPr lang="es-EC"/>
        </a:p>
      </dgm:t>
    </dgm:pt>
    <dgm:pt modelId="{0C40715C-1C25-406F-8AC6-41CA20270A48}" type="sibTrans" cxnId="{51C9F07E-8412-493D-A3BE-300A6EF0283F}">
      <dgm:prSet/>
      <dgm:spPr/>
      <dgm:t>
        <a:bodyPr/>
        <a:lstStyle/>
        <a:p>
          <a:endParaRPr lang="es-EC"/>
        </a:p>
      </dgm:t>
    </dgm:pt>
    <dgm:pt modelId="{9A759A7A-E5E2-4B28-A00D-45254E4A9711}">
      <dgm:prSet phldrT="[Texto]"/>
      <dgm:spPr/>
      <dgm:t>
        <a:bodyPr/>
        <a:lstStyle/>
        <a:p>
          <a:r>
            <a:rPr lang="es-EC" dirty="0" smtClean="0"/>
            <a:t>Junta en Traslape </a:t>
          </a:r>
          <a:endParaRPr lang="es-EC" dirty="0"/>
        </a:p>
      </dgm:t>
    </dgm:pt>
    <dgm:pt modelId="{6B8A3FF8-CD20-45BC-B8F8-5B9405AFB658}" type="parTrans" cxnId="{85C2AD4C-900F-4E87-824A-71B1934A31D0}">
      <dgm:prSet/>
      <dgm:spPr/>
      <dgm:t>
        <a:bodyPr/>
        <a:lstStyle/>
        <a:p>
          <a:endParaRPr lang="es-EC"/>
        </a:p>
      </dgm:t>
    </dgm:pt>
    <dgm:pt modelId="{8312CD2F-1D79-4FA2-A893-D368832446A0}" type="sibTrans" cxnId="{85C2AD4C-900F-4E87-824A-71B1934A31D0}">
      <dgm:prSet/>
      <dgm:spPr/>
      <dgm:t>
        <a:bodyPr/>
        <a:lstStyle/>
        <a:p>
          <a:endParaRPr lang="es-EC"/>
        </a:p>
      </dgm:t>
    </dgm:pt>
    <dgm:pt modelId="{0192F76B-FABA-4902-98DA-A649ACAD47CC}">
      <dgm:prSet/>
      <dgm:spPr/>
      <dgm:t>
        <a:bodyPr/>
        <a:lstStyle/>
        <a:p>
          <a:r>
            <a:rPr lang="es-EC" dirty="0" smtClean="0"/>
            <a:t>Junta A Tope</a:t>
          </a:r>
          <a:endParaRPr lang="es-EC" dirty="0"/>
        </a:p>
      </dgm:t>
    </dgm:pt>
    <dgm:pt modelId="{5D300F45-7FCF-4E0A-ADEE-14F63B93818E}" type="parTrans" cxnId="{CA915916-58A5-4295-A106-26BAEE8E2224}">
      <dgm:prSet/>
      <dgm:spPr/>
      <dgm:t>
        <a:bodyPr/>
        <a:lstStyle/>
        <a:p>
          <a:endParaRPr lang="es-EC"/>
        </a:p>
      </dgm:t>
    </dgm:pt>
    <dgm:pt modelId="{4FF5B349-7333-4C4A-882F-85CC0032D1CA}" type="sibTrans" cxnId="{CA915916-58A5-4295-A106-26BAEE8E2224}">
      <dgm:prSet/>
      <dgm:spPr/>
      <dgm:t>
        <a:bodyPr/>
        <a:lstStyle/>
        <a:p>
          <a:endParaRPr lang="es-EC"/>
        </a:p>
      </dgm:t>
    </dgm:pt>
    <dgm:pt modelId="{458BA17B-DF89-4B63-94E6-5D005353BFBD}" type="pres">
      <dgm:prSet presAssocID="{CDA9AC81-81B9-4EBE-9EC4-B57122A3EBAD}" presName="cycle" presStyleCnt="0">
        <dgm:presLayoutVars>
          <dgm:chMax val="1"/>
          <dgm:dir/>
          <dgm:animLvl val="ctr"/>
          <dgm:resizeHandles val="exact"/>
        </dgm:presLayoutVars>
      </dgm:prSet>
      <dgm:spPr/>
      <dgm:t>
        <a:bodyPr/>
        <a:lstStyle/>
        <a:p>
          <a:endParaRPr lang="es-EC"/>
        </a:p>
      </dgm:t>
    </dgm:pt>
    <dgm:pt modelId="{3948A008-7E6A-405F-BD5F-F464D7D677C8}" type="pres">
      <dgm:prSet presAssocID="{8FE5DABD-F359-4D94-B3F4-C48C66B5D421}" presName="centerShape" presStyleLbl="node0" presStyleIdx="0" presStyleCnt="1" custScaleX="144859" custScaleY="88127"/>
      <dgm:spPr/>
      <dgm:t>
        <a:bodyPr/>
        <a:lstStyle/>
        <a:p>
          <a:endParaRPr lang="es-EC"/>
        </a:p>
      </dgm:t>
    </dgm:pt>
    <dgm:pt modelId="{A233E3F4-CE97-4589-92BD-680E7A1EC53A}" type="pres">
      <dgm:prSet presAssocID="{75F31B90-F030-4A3A-AE18-B13745467AF1}" presName="Name9" presStyleLbl="parChTrans1D2" presStyleIdx="0" presStyleCnt="4"/>
      <dgm:spPr/>
      <dgm:t>
        <a:bodyPr/>
        <a:lstStyle/>
        <a:p>
          <a:endParaRPr lang="es-EC"/>
        </a:p>
      </dgm:t>
    </dgm:pt>
    <dgm:pt modelId="{2A4F01D6-46C1-4194-BF51-7D834B93D3F8}" type="pres">
      <dgm:prSet presAssocID="{75F31B90-F030-4A3A-AE18-B13745467AF1}" presName="connTx" presStyleLbl="parChTrans1D2" presStyleIdx="0" presStyleCnt="4"/>
      <dgm:spPr/>
      <dgm:t>
        <a:bodyPr/>
        <a:lstStyle/>
        <a:p>
          <a:endParaRPr lang="es-EC"/>
        </a:p>
      </dgm:t>
    </dgm:pt>
    <dgm:pt modelId="{F354C235-FEB6-4B53-ACF4-1906EF026E07}" type="pres">
      <dgm:prSet presAssocID="{E2519094-BB8B-4382-BCB4-62E378DC5B5B}" presName="node" presStyleLbl="node1" presStyleIdx="0" presStyleCnt="4">
        <dgm:presLayoutVars>
          <dgm:bulletEnabled val="1"/>
        </dgm:presLayoutVars>
      </dgm:prSet>
      <dgm:spPr/>
      <dgm:t>
        <a:bodyPr/>
        <a:lstStyle/>
        <a:p>
          <a:endParaRPr lang="es-EC"/>
        </a:p>
      </dgm:t>
    </dgm:pt>
    <dgm:pt modelId="{C5577316-FF1A-4A4B-A923-FEED58F80B20}" type="pres">
      <dgm:prSet presAssocID="{0AD3B69D-1725-4701-B853-05A0A1E65ED2}" presName="Name9" presStyleLbl="parChTrans1D2" presStyleIdx="1" presStyleCnt="4"/>
      <dgm:spPr/>
      <dgm:t>
        <a:bodyPr/>
        <a:lstStyle/>
        <a:p>
          <a:endParaRPr lang="es-EC"/>
        </a:p>
      </dgm:t>
    </dgm:pt>
    <dgm:pt modelId="{9F0CD63C-F404-4607-B0B4-60F945AFAAC4}" type="pres">
      <dgm:prSet presAssocID="{0AD3B69D-1725-4701-B853-05A0A1E65ED2}" presName="connTx" presStyleLbl="parChTrans1D2" presStyleIdx="1" presStyleCnt="4"/>
      <dgm:spPr/>
      <dgm:t>
        <a:bodyPr/>
        <a:lstStyle/>
        <a:p>
          <a:endParaRPr lang="es-EC"/>
        </a:p>
      </dgm:t>
    </dgm:pt>
    <dgm:pt modelId="{464B1FD9-D304-415F-BFAC-BA82148E116C}" type="pres">
      <dgm:prSet presAssocID="{7788D901-33EF-4E9F-A6B9-5EF19147B3C5}" presName="node" presStyleLbl="node1" presStyleIdx="1" presStyleCnt="4">
        <dgm:presLayoutVars>
          <dgm:bulletEnabled val="1"/>
        </dgm:presLayoutVars>
      </dgm:prSet>
      <dgm:spPr/>
      <dgm:t>
        <a:bodyPr/>
        <a:lstStyle/>
        <a:p>
          <a:endParaRPr lang="es-EC"/>
        </a:p>
      </dgm:t>
    </dgm:pt>
    <dgm:pt modelId="{0629841B-023B-4013-BA48-8E113BF697F0}" type="pres">
      <dgm:prSet presAssocID="{6B8A3FF8-CD20-45BC-B8F8-5B9405AFB658}" presName="Name9" presStyleLbl="parChTrans1D2" presStyleIdx="2" presStyleCnt="4"/>
      <dgm:spPr/>
      <dgm:t>
        <a:bodyPr/>
        <a:lstStyle/>
        <a:p>
          <a:endParaRPr lang="es-EC"/>
        </a:p>
      </dgm:t>
    </dgm:pt>
    <dgm:pt modelId="{D0DE44C8-C7C6-48AC-A81B-0A8CD9D2BA45}" type="pres">
      <dgm:prSet presAssocID="{6B8A3FF8-CD20-45BC-B8F8-5B9405AFB658}" presName="connTx" presStyleLbl="parChTrans1D2" presStyleIdx="2" presStyleCnt="4"/>
      <dgm:spPr/>
      <dgm:t>
        <a:bodyPr/>
        <a:lstStyle/>
        <a:p>
          <a:endParaRPr lang="es-EC"/>
        </a:p>
      </dgm:t>
    </dgm:pt>
    <dgm:pt modelId="{855A4CBD-F80F-4588-91F8-427A0E7405DD}" type="pres">
      <dgm:prSet presAssocID="{9A759A7A-E5E2-4B28-A00D-45254E4A9711}" presName="node" presStyleLbl="node1" presStyleIdx="2" presStyleCnt="4">
        <dgm:presLayoutVars>
          <dgm:bulletEnabled val="1"/>
        </dgm:presLayoutVars>
      </dgm:prSet>
      <dgm:spPr/>
      <dgm:t>
        <a:bodyPr/>
        <a:lstStyle/>
        <a:p>
          <a:endParaRPr lang="es-EC"/>
        </a:p>
      </dgm:t>
    </dgm:pt>
    <dgm:pt modelId="{FB86F959-7DBC-4534-8551-7281A1BF46EE}" type="pres">
      <dgm:prSet presAssocID="{5D300F45-7FCF-4E0A-ADEE-14F63B93818E}" presName="Name9" presStyleLbl="parChTrans1D2" presStyleIdx="3" presStyleCnt="4"/>
      <dgm:spPr/>
      <dgm:t>
        <a:bodyPr/>
        <a:lstStyle/>
        <a:p>
          <a:endParaRPr lang="es-EC"/>
        </a:p>
      </dgm:t>
    </dgm:pt>
    <dgm:pt modelId="{40AF24B6-777C-47BA-9689-A1DE75A1DA68}" type="pres">
      <dgm:prSet presAssocID="{5D300F45-7FCF-4E0A-ADEE-14F63B93818E}" presName="connTx" presStyleLbl="parChTrans1D2" presStyleIdx="3" presStyleCnt="4"/>
      <dgm:spPr/>
      <dgm:t>
        <a:bodyPr/>
        <a:lstStyle/>
        <a:p>
          <a:endParaRPr lang="es-EC"/>
        </a:p>
      </dgm:t>
    </dgm:pt>
    <dgm:pt modelId="{65D9CDC9-5080-4BAB-B276-3C635709D14D}" type="pres">
      <dgm:prSet presAssocID="{0192F76B-FABA-4902-98DA-A649ACAD47CC}" presName="node" presStyleLbl="node1" presStyleIdx="3" presStyleCnt="4">
        <dgm:presLayoutVars>
          <dgm:bulletEnabled val="1"/>
        </dgm:presLayoutVars>
      </dgm:prSet>
      <dgm:spPr/>
      <dgm:t>
        <a:bodyPr/>
        <a:lstStyle/>
        <a:p>
          <a:endParaRPr lang="es-EC"/>
        </a:p>
      </dgm:t>
    </dgm:pt>
  </dgm:ptLst>
  <dgm:cxnLst>
    <dgm:cxn modelId="{85C2AD4C-900F-4E87-824A-71B1934A31D0}" srcId="{8FE5DABD-F359-4D94-B3F4-C48C66B5D421}" destId="{9A759A7A-E5E2-4B28-A00D-45254E4A9711}" srcOrd="2" destOrd="0" parTransId="{6B8A3FF8-CD20-45BC-B8F8-5B9405AFB658}" sibTransId="{8312CD2F-1D79-4FA2-A893-D368832446A0}"/>
    <dgm:cxn modelId="{B697697A-532D-4548-89B1-A719C79F81AF}" type="presOf" srcId="{75F31B90-F030-4A3A-AE18-B13745467AF1}" destId="{A233E3F4-CE97-4589-92BD-680E7A1EC53A}" srcOrd="0" destOrd="0" presId="urn:microsoft.com/office/officeart/2005/8/layout/radial1"/>
    <dgm:cxn modelId="{6B6ED6F9-B4E2-4103-BB8F-18ACEECFC13A}" srcId="{CDA9AC81-81B9-4EBE-9EC4-B57122A3EBAD}" destId="{8FE5DABD-F359-4D94-B3F4-C48C66B5D421}" srcOrd="0" destOrd="0" parTransId="{855358AF-D16B-4A4E-8825-E93715A03B66}" sibTransId="{65FC2C4F-0A1C-4481-B41E-9B5D33E8E4E5}"/>
    <dgm:cxn modelId="{C8CEC96F-160A-43BF-8AFE-FD8B54231D2B}" type="presOf" srcId="{7788D901-33EF-4E9F-A6B9-5EF19147B3C5}" destId="{464B1FD9-D304-415F-BFAC-BA82148E116C}" srcOrd="0" destOrd="0" presId="urn:microsoft.com/office/officeart/2005/8/layout/radial1"/>
    <dgm:cxn modelId="{457CFA32-D0BD-4EF4-A392-303B9205C2C1}" type="presOf" srcId="{0192F76B-FABA-4902-98DA-A649ACAD47CC}" destId="{65D9CDC9-5080-4BAB-B276-3C635709D14D}" srcOrd="0" destOrd="0" presId="urn:microsoft.com/office/officeart/2005/8/layout/radial1"/>
    <dgm:cxn modelId="{FA8305CE-2B49-492A-BAD2-5FC48F14F5A7}" type="presOf" srcId="{9A759A7A-E5E2-4B28-A00D-45254E4A9711}" destId="{855A4CBD-F80F-4588-91F8-427A0E7405DD}" srcOrd="0" destOrd="0" presId="urn:microsoft.com/office/officeart/2005/8/layout/radial1"/>
    <dgm:cxn modelId="{2E9691F0-7BB0-465F-982F-0F0DC8B40218}" type="presOf" srcId="{5D300F45-7FCF-4E0A-ADEE-14F63B93818E}" destId="{FB86F959-7DBC-4534-8551-7281A1BF46EE}" srcOrd="0" destOrd="0" presId="urn:microsoft.com/office/officeart/2005/8/layout/radial1"/>
    <dgm:cxn modelId="{4C9B5A87-155C-407B-837C-5ACF52614CF2}" type="presOf" srcId="{CDA9AC81-81B9-4EBE-9EC4-B57122A3EBAD}" destId="{458BA17B-DF89-4B63-94E6-5D005353BFBD}" srcOrd="0" destOrd="0" presId="urn:microsoft.com/office/officeart/2005/8/layout/radial1"/>
    <dgm:cxn modelId="{CA915916-58A5-4295-A106-26BAEE8E2224}" srcId="{8FE5DABD-F359-4D94-B3F4-C48C66B5D421}" destId="{0192F76B-FABA-4902-98DA-A649ACAD47CC}" srcOrd="3" destOrd="0" parTransId="{5D300F45-7FCF-4E0A-ADEE-14F63B93818E}" sibTransId="{4FF5B349-7333-4C4A-882F-85CC0032D1CA}"/>
    <dgm:cxn modelId="{F87E9B54-4156-4E57-8305-CC10D0454AC0}" type="presOf" srcId="{0AD3B69D-1725-4701-B853-05A0A1E65ED2}" destId="{9F0CD63C-F404-4607-B0B4-60F945AFAAC4}" srcOrd="1" destOrd="0" presId="urn:microsoft.com/office/officeart/2005/8/layout/radial1"/>
    <dgm:cxn modelId="{4A3DB376-0334-4952-8DD8-7A4D72322944}" type="presOf" srcId="{0AD3B69D-1725-4701-B853-05A0A1E65ED2}" destId="{C5577316-FF1A-4A4B-A923-FEED58F80B20}" srcOrd="0" destOrd="0" presId="urn:microsoft.com/office/officeart/2005/8/layout/radial1"/>
    <dgm:cxn modelId="{DFC4477D-B624-42B7-ACCF-FE58131186FC}" type="presOf" srcId="{6B8A3FF8-CD20-45BC-B8F8-5B9405AFB658}" destId="{0629841B-023B-4013-BA48-8E113BF697F0}" srcOrd="0" destOrd="0" presId="urn:microsoft.com/office/officeart/2005/8/layout/radial1"/>
    <dgm:cxn modelId="{51C9F07E-8412-493D-A3BE-300A6EF0283F}" srcId="{8FE5DABD-F359-4D94-B3F4-C48C66B5D421}" destId="{7788D901-33EF-4E9F-A6B9-5EF19147B3C5}" srcOrd="1" destOrd="0" parTransId="{0AD3B69D-1725-4701-B853-05A0A1E65ED2}" sibTransId="{0C40715C-1C25-406F-8AC6-41CA20270A48}"/>
    <dgm:cxn modelId="{EB4A5D43-5C5B-4A5D-9092-BC87FC624D43}" type="presOf" srcId="{5D300F45-7FCF-4E0A-ADEE-14F63B93818E}" destId="{40AF24B6-777C-47BA-9689-A1DE75A1DA68}" srcOrd="1" destOrd="0" presId="urn:microsoft.com/office/officeart/2005/8/layout/radial1"/>
    <dgm:cxn modelId="{3DE34DB6-C593-4920-B862-DC24B41E11B7}" type="presOf" srcId="{8FE5DABD-F359-4D94-B3F4-C48C66B5D421}" destId="{3948A008-7E6A-405F-BD5F-F464D7D677C8}" srcOrd="0" destOrd="0" presId="urn:microsoft.com/office/officeart/2005/8/layout/radial1"/>
    <dgm:cxn modelId="{0A1A1F8E-7BE9-4D41-9552-4400741B62A0}" srcId="{8FE5DABD-F359-4D94-B3F4-C48C66B5D421}" destId="{E2519094-BB8B-4382-BCB4-62E378DC5B5B}" srcOrd="0" destOrd="0" parTransId="{75F31B90-F030-4A3A-AE18-B13745467AF1}" sibTransId="{B82A0315-FB19-4503-8593-C68E218A4A2F}"/>
    <dgm:cxn modelId="{0CF105A0-3D04-4BE0-B419-A13DE0C588C5}" type="presOf" srcId="{6B8A3FF8-CD20-45BC-B8F8-5B9405AFB658}" destId="{D0DE44C8-C7C6-48AC-A81B-0A8CD9D2BA45}" srcOrd="1" destOrd="0" presId="urn:microsoft.com/office/officeart/2005/8/layout/radial1"/>
    <dgm:cxn modelId="{E401F269-E759-4E27-926C-018D4DD0804E}" type="presOf" srcId="{75F31B90-F030-4A3A-AE18-B13745467AF1}" destId="{2A4F01D6-46C1-4194-BF51-7D834B93D3F8}" srcOrd="1" destOrd="0" presId="urn:microsoft.com/office/officeart/2005/8/layout/radial1"/>
    <dgm:cxn modelId="{42F0A341-27AD-4942-8DB2-7CA68C1C597F}" type="presOf" srcId="{E2519094-BB8B-4382-BCB4-62E378DC5B5B}" destId="{F354C235-FEB6-4B53-ACF4-1906EF026E07}" srcOrd="0" destOrd="0" presId="urn:microsoft.com/office/officeart/2005/8/layout/radial1"/>
    <dgm:cxn modelId="{8DD8D67C-5C8C-479F-8C19-2D4D67C39574}" type="presParOf" srcId="{458BA17B-DF89-4B63-94E6-5D005353BFBD}" destId="{3948A008-7E6A-405F-BD5F-F464D7D677C8}" srcOrd="0" destOrd="0" presId="urn:microsoft.com/office/officeart/2005/8/layout/radial1"/>
    <dgm:cxn modelId="{81DCF4ED-63B5-4144-BE78-EC4D46310E19}" type="presParOf" srcId="{458BA17B-DF89-4B63-94E6-5D005353BFBD}" destId="{A233E3F4-CE97-4589-92BD-680E7A1EC53A}" srcOrd="1" destOrd="0" presId="urn:microsoft.com/office/officeart/2005/8/layout/radial1"/>
    <dgm:cxn modelId="{47DA3D7E-526A-4551-9110-0697004E0453}" type="presParOf" srcId="{A233E3F4-CE97-4589-92BD-680E7A1EC53A}" destId="{2A4F01D6-46C1-4194-BF51-7D834B93D3F8}" srcOrd="0" destOrd="0" presId="urn:microsoft.com/office/officeart/2005/8/layout/radial1"/>
    <dgm:cxn modelId="{370B824B-23D2-4ADC-9700-3B7A1D9325DA}" type="presParOf" srcId="{458BA17B-DF89-4B63-94E6-5D005353BFBD}" destId="{F354C235-FEB6-4B53-ACF4-1906EF026E07}" srcOrd="2" destOrd="0" presId="urn:microsoft.com/office/officeart/2005/8/layout/radial1"/>
    <dgm:cxn modelId="{BC656BC3-81E0-4AEB-B2AD-B93E97B7122C}" type="presParOf" srcId="{458BA17B-DF89-4B63-94E6-5D005353BFBD}" destId="{C5577316-FF1A-4A4B-A923-FEED58F80B20}" srcOrd="3" destOrd="0" presId="urn:microsoft.com/office/officeart/2005/8/layout/radial1"/>
    <dgm:cxn modelId="{E105339F-F458-47FD-8FD5-29F4D6CC51A5}" type="presParOf" srcId="{C5577316-FF1A-4A4B-A923-FEED58F80B20}" destId="{9F0CD63C-F404-4607-B0B4-60F945AFAAC4}" srcOrd="0" destOrd="0" presId="urn:microsoft.com/office/officeart/2005/8/layout/radial1"/>
    <dgm:cxn modelId="{49717A68-F595-48E1-80A3-A0BE37796209}" type="presParOf" srcId="{458BA17B-DF89-4B63-94E6-5D005353BFBD}" destId="{464B1FD9-D304-415F-BFAC-BA82148E116C}" srcOrd="4" destOrd="0" presId="urn:microsoft.com/office/officeart/2005/8/layout/radial1"/>
    <dgm:cxn modelId="{8403AB46-86DD-47A9-8BBC-F818CD18F324}" type="presParOf" srcId="{458BA17B-DF89-4B63-94E6-5D005353BFBD}" destId="{0629841B-023B-4013-BA48-8E113BF697F0}" srcOrd="5" destOrd="0" presId="urn:microsoft.com/office/officeart/2005/8/layout/radial1"/>
    <dgm:cxn modelId="{50477F11-53B9-44EB-9912-44DE9FC2B140}" type="presParOf" srcId="{0629841B-023B-4013-BA48-8E113BF697F0}" destId="{D0DE44C8-C7C6-48AC-A81B-0A8CD9D2BA45}" srcOrd="0" destOrd="0" presId="urn:microsoft.com/office/officeart/2005/8/layout/radial1"/>
    <dgm:cxn modelId="{FB6F79BF-6D23-4CFA-964B-E7DEA0BD339C}" type="presParOf" srcId="{458BA17B-DF89-4B63-94E6-5D005353BFBD}" destId="{855A4CBD-F80F-4588-91F8-427A0E7405DD}" srcOrd="6" destOrd="0" presId="urn:microsoft.com/office/officeart/2005/8/layout/radial1"/>
    <dgm:cxn modelId="{D146B8E7-D3A6-4AFB-98C0-923026863407}" type="presParOf" srcId="{458BA17B-DF89-4B63-94E6-5D005353BFBD}" destId="{FB86F959-7DBC-4534-8551-7281A1BF46EE}" srcOrd="7" destOrd="0" presId="urn:microsoft.com/office/officeart/2005/8/layout/radial1"/>
    <dgm:cxn modelId="{ABD74ED5-A2FA-4258-80CB-7FDB81E662CE}" type="presParOf" srcId="{FB86F959-7DBC-4534-8551-7281A1BF46EE}" destId="{40AF24B6-777C-47BA-9689-A1DE75A1DA68}" srcOrd="0" destOrd="0" presId="urn:microsoft.com/office/officeart/2005/8/layout/radial1"/>
    <dgm:cxn modelId="{68470782-041E-4912-A96E-FC12E932DE9E}" type="presParOf" srcId="{458BA17B-DF89-4B63-94E6-5D005353BFBD}" destId="{65D9CDC9-5080-4BAB-B276-3C635709D14D}"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7D4C69-C8A9-4985-8943-367985836E4D}" type="doc">
      <dgm:prSet loTypeId="urn:microsoft.com/office/officeart/2008/layout/AscendingPictureAccentProcess" loCatId="picture" qsTypeId="urn:microsoft.com/office/officeart/2005/8/quickstyle/simple2" qsCatId="simple" csTypeId="urn:microsoft.com/office/officeart/2005/8/colors/accent1_2" csCatId="accent1" phldr="1"/>
      <dgm:spPr/>
      <dgm:t>
        <a:bodyPr/>
        <a:lstStyle/>
        <a:p>
          <a:endParaRPr lang="es-EC"/>
        </a:p>
      </dgm:t>
    </dgm:pt>
    <dgm:pt modelId="{493CA630-6C61-411A-BDE1-3EEA2780ECC4}" type="pres">
      <dgm:prSet presAssocID="{AE7D4C69-C8A9-4985-8943-367985836E4D}" presName="Name0" presStyleCnt="0">
        <dgm:presLayoutVars>
          <dgm:chMax val="7"/>
          <dgm:chPref val="7"/>
          <dgm:dir/>
        </dgm:presLayoutVars>
      </dgm:prSet>
      <dgm:spPr/>
      <dgm:t>
        <a:bodyPr/>
        <a:lstStyle/>
        <a:p>
          <a:endParaRPr lang="es-EC"/>
        </a:p>
      </dgm:t>
    </dgm:pt>
  </dgm:ptLst>
  <dgm:cxnLst>
    <dgm:cxn modelId="{9D3FD78F-F20D-4BD4-885E-C4E01F8BE61F}" type="presOf" srcId="{AE7D4C69-C8A9-4985-8943-367985836E4D}" destId="{493CA630-6C61-411A-BDE1-3EEA2780ECC4}"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A9AC81-81B9-4EBE-9EC4-B57122A3EBA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C"/>
        </a:p>
      </dgm:t>
    </dgm:pt>
    <dgm:pt modelId="{8FE5DABD-F359-4D94-B3F4-C48C66B5D421}">
      <dgm:prSet phldrT="[Texto]" custT="1"/>
      <dgm:spPr/>
      <dgm:t>
        <a:bodyPr/>
        <a:lstStyle/>
        <a:p>
          <a:r>
            <a:rPr lang="es-ES" sz="1600" b="1" dirty="0" smtClean="0"/>
            <a:t>Clasificación de la soldadura por fricción – FSW </a:t>
          </a:r>
          <a:r>
            <a:rPr lang="es-EC" sz="1600" b="1" u="sng" dirty="0" smtClean="0"/>
            <a:t>  </a:t>
          </a:r>
          <a:endParaRPr lang="es-EC" sz="1000" b="1" u="sng" dirty="0"/>
        </a:p>
      </dgm:t>
    </dgm:pt>
    <dgm:pt modelId="{855358AF-D16B-4A4E-8825-E93715A03B66}" type="parTrans" cxnId="{6B6ED6F9-B4E2-4103-BB8F-18ACEECFC13A}">
      <dgm:prSet/>
      <dgm:spPr/>
      <dgm:t>
        <a:bodyPr/>
        <a:lstStyle/>
        <a:p>
          <a:endParaRPr lang="es-EC"/>
        </a:p>
      </dgm:t>
    </dgm:pt>
    <dgm:pt modelId="{65FC2C4F-0A1C-4481-B41E-9B5D33E8E4E5}" type="sibTrans" cxnId="{6B6ED6F9-B4E2-4103-BB8F-18ACEECFC13A}">
      <dgm:prSet/>
      <dgm:spPr/>
      <dgm:t>
        <a:bodyPr/>
        <a:lstStyle/>
        <a:p>
          <a:endParaRPr lang="es-EC"/>
        </a:p>
      </dgm:t>
    </dgm:pt>
    <dgm:pt modelId="{E2519094-BB8B-4382-BCB4-62E378DC5B5B}">
      <dgm:prSet phldrT="[Texto]"/>
      <dgm:spPr/>
      <dgm:t>
        <a:bodyPr/>
        <a:lstStyle/>
        <a:p>
          <a:r>
            <a:rPr lang="es-ES" b="1" dirty="0" smtClean="0"/>
            <a:t>Soldadura Por Fricción Para Unión Permanente </a:t>
          </a:r>
          <a:endParaRPr lang="es-EC" dirty="0"/>
        </a:p>
      </dgm:t>
    </dgm:pt>
    <dgm:pt modelId="{75F31B90-F030-4A3A-AE18-B13745467AF1}" type="parTrans" cxnId="{0A1A1F8E-7BE9-4D41-9552-4400741B62A0}">
      <dgm:prSet/>
      <dgm:spPr/>
      <dgm:t>
        <a:bodyPr/>
        <a:lstStyle/>
        <a:p>
          <a:endParaRPr lang="es-EC"/>
        </a:p>
      </dgm:t>
    </dgm:pt>
    <dgm:pt modelId="{B82A0315-FB19-4503-8593-C68E218A4A2F}" type="sibTrans" cxnId="{0A1A1F8E-7BE9-4D41-9552-4400741B62A0}">
      <dgm:prSet/>
      <dgm:spPr/>
      <dgm:t>
        <a:bodyPr/>
        <a:lstStyle/>
        <a:p>
          <a:endParaRPr lang="es-EC"/>
        </a:p>
      </dgm:t>
    </dgm:pt>
    <dgm:pt modelId="{9A759A7A-E5E2-4B28-A00D-45254E4A9711}">
      <dgm:prSet phldrT="[Texto]"/>
      <dgm:spPr/>
      <dgm:t>
        <a:bodyPr/>
        <a:lstStyle/>
        <a:p>
          <a:r>
            <a:rPr lang="es-ES" b="1" dirty="0" smtClean="0"/>
            <a:t>Soldadura por fricción para la obtención de depósitos superficiales</a:t>
          </a:r>
          <a:endParaRPr lang="es-EC" dirty="0"/>
        </a:p>
      </dgm:t>
    </dgm:pt>
    <dgm:pt modelId="{6B8A3FF8-CD20-45BC-B8F8-5B9405AFB658}" type="parTrans" cxnId="{85C2AD4C-900F-4E87-824A-71B1934A31D0}">
      <dgm:prSet/>
      <dgm:spPr/>
      <dgm:t>
        <a:bodyPr/>
        <a:lstStyle/>
        <a:p>
          <a:endParaRPr lang="es-EC"/>
        </a:p>
      </dgm:t>
    </dgm:pt>
    <dgm:pt modelId="{8312CD2F-1D79-4FA2-A893-D368832446A0}" type="sibTrans" cxnId="{85C2AD4C-900F-4E87-824A-71B1934A31D0}">
      <dgm:prSet/>
      <dgm:spPr/>
      <dgm:t>
        <a:bodyPr/>
        <a:lstStyle/>
        <a:p>
          <a:endParaRPr lang="es-EC"/>
        </a:p>
      </dgm:t>
    </dgm:pt>
    <dgm:pt modelId="{AC7F5999-19D3-480A-B098-A5A63E1A57C4}">
      <dgm:prSet phldrT="[Texto]"/>
      <dgm:spPr/>
      <dgm:t>
        <a:bodyPr/>
        <a:lstStyle/>
        <a:p>
          <a:r>
            <a:rPr lang="es-ES" b="1" dirty="0" smtClean="0"/>
            <a:t>Soldadura Por Fricción Inercial</a:t>
          </a:r>
          <a:endParaRPr lang="es-EC" dirty="0"/>
        </a:p>
      </dgm:t>
    </dgm:pt>
    <dgm:pt modelId="{B366B62A-0C83-4B54-96E0-E6707CED19A0}" type="parTrans" cxnId="{8E3F1671-98D6-4ED9-ADD2-0BCC68CE6213}">
      <dgm:prSet/>
      <dgm:spPr/>
      <dgm:t>
        <a:bodyPr/>
        <a:lstStyle/>
        <a:p>
          <a:endParaRPr lang="es-EC"/>
        </a:p>
      </dgm:t>
    </dgm:pt>
    <dgm:pt modelId="{A7306EDB-2F53-4B94-86D4-899C91469AF7}" type="sibTrans" cxnId="{8E3F1671-98D6-4ED9-ADD2-0BCC68CE6213}">
      <dgm:prSet/>
      <dgm:spPr/>
      <dgm:t>
        <a:bodyPr/>
        <a:lstStyle/>
        <a:p>
          <a:endParaRPr lang="es-EC"/>
        </a:p>
      </dgm:t>
    </dgm:pt>
    <dgm:pt modelId="{458BA17B-DF89-4B63-94E6-5D005353BFBD}" type="pres">
      <dgm:prSet presAssocID="{CDA9AC81-81B9-4EBE-9EC4-B57122A3EBAD}" presName="cycle" presStyleCnt="0">
        <dgm:presLayoutVars>
          <dgm:chMax val="1"/>
          <dgm:dir/>
          <dgm:animLvl val="ctr"/>
          <dgm:resizeHandles val="exact"/>
        </dgm:presLayoutVars>
      </dgm:prSet>
      <dgm:spPr/>
      <dgm:t>
        <a:bodyPr/>
        <a:lstStyle/>
        <a:p>
          <a:endParaRPr lang="es-EC"/>
        </a:p>
      </dgm:t>
    </dgm:pt>
    <dgm:pt modelId="{3948A008-7E6A-405F-BD5F-F464D7D677C8}" type="pres">
      <dgm:prSet presAssocID="{8FE5DABD-F359-4D94-B3F4-C48C66B5D421}" presName="centerShape" presStyleLbl="node0" presStyleIdx="0" presStyleCnt="1" custScaleX="128398" custScaleY="98791" custLinFactNeighborX="-1879" custLinFactNeighborY="563"/>
      <dgm:spPr/>
      <dgm:t>
        <a:bodyPr/>
        <a:lstStyle/>
        <a:p>
          <a:endParaRPr lang="es-EC"/>
        </a:p>
      </dgm:t>
    </dgm:pt>
    <dgm:pt modelId="{A233E3F4-CE97-4589-92BD-680E7A1EC53A}" type="pres">
      <dgm:prSet presAssocID="{75F31B90-F030-4A3A-AE18-B13745467AF1}" presName="Name9" presStyleLbl="parChTrans1D2" presStyleIdx="0" presStyleCnt="3"/>
      <dgm:spPr/>
      <dgm:t>
        <a:bodyPr/>
        <a:lstStyle/>
        <a:p>
          <a:endParaRPr lang="es-EC"/>
        </a:p>
      </dgm:t>
    </dgm:pt>
    <dgm:pt modelId="{2A4F01D6-46C1-4194-BF51-7D834B93D3F8}" type="pres">
      <dgm:prSet presAssocID="{75F31B90-F030-4A3A-AE18-B13745467AF1}" presName="connTx" presStyleLbl="parChTrans1D2" presStyleIdx="0" presStyleCnt="3"/>
      <dgm:spPr/>
      <dgm:t>
        <a:bodyPr/>
        <a:lstStyle/>
        <a:p>
          <a:endParaRPr lang="es-EC"/>
        </a:p>
      </dgm:t>
    </dgm:pt>
    <dgm:pt modelId="{F354C235-FEB6-4B53-ACF4-1906EF026E07}" type="pres">
      <dgm:prSet presAssocID="{E2519094-BB8B-4382-BCB4-62E378DC5B5B}" presName="node" presStyleLbl="node1" presStyleIdx="0" presStyleCnt="3" custRadScaleRad="100735" custRadScaleInc="-3563">
        <dgm:presLayoutVars>
          <dgm:bulletEnabled val="1"/>
        </dgm:presLayoutVars>
      </dgm:prSet>
      <dgm:spPr/>
      <dgm:t>
        <a:bodyPr/>
        <a:lstStyle/>
        <a:p>
          <a:endParaRPr lang="es-EC"/>
        </a:p>
      </dgm:t>
    </dgm:pt>
    <dgm:pt modelId="{0629841B-023B-4013-BA48-8E113BF697F0}" type="pres">
      <dgm:prSet presAssocID="{6B8A3FF8-CD20-45BC-B8F8-5B9405AFB658}" presName="Name9" presStyleLbl="parChTrans1D2" presStyleIdx="1" presStyleCnt="3"/>
      <dgm:spPr/>
      <dgm:t>
        <a:bodyPr/>
        <a:lstStyle/>
        <a:p>
          <a:endParaRPr lang="es-EC"/>
        </a:p>
      </dgm:t>
    </dgm:pt>
    <dgm:pt modelId="{D0DE44C8-C7C6-48AC-A81B-0A8CD9D2BA45}" type="pres">
      <dgm:prSet presAssocID="{6B8A3FF8-CD20-45BC-B8F8-5B9405AFB658}" presName="connTx" presStyleLbl="parChTrans1D2" presStyleIdx="1" presStyleCnt="3"/>
      <dgm:spPr/>
      <dgm:t>
        <a:bodyPr/>
        <a:lstStyle/>
        <a:p>
          <a:endParaRPr lang="es-EC"/>
        </a:p>
      </dgm:t>
    </dgm:pt>
    <dgm:pt modelId="{855A4CBD-F80F-4588-91F8-427A0E7405DD}" type="pres">
      <dgm:prSet presAssocID="{9A759A7A-E5E2-4B28-A00D-45254E4A9711}" presName="node" presStyleLbl="node1" presStyleIdx="1" presStyleCnt="3">
        <dgm:presLayoutVars>
          <dgm:bulletEnabled val="1"/>
        </dgm:presLayoutVars>
      </dgm:prSet>
      <dgm:spPr/>
      <dgm:t>
        <a:bodyPr/>
        <a:lstStyle/>
        <a:p>
          <a:endParaRPr lang="es-EC"/>
        </a:p>
      </dgm:t>
    </dgm:pt>
    <dgm:pt modelId="{40B72786-1BEA-4529-8BBB-F8BDCA14EBF3}" type="pres">
      <dgm:prSet presAssocID="{B366B62A-0C83-4B54-96E0-E6707CED19A0}" presName="Name9" presStyleLbl="parChTrans1D2" presStyleIdx="2" presStyleCnt="3"/>
      <dgm:spPr/>
      <dgm:t>
        <a:bodyPr/>
        <a:lstStyle/>
        <a:p>
          <a:endParaRPr lang="es-EC"/>
        </a:p>
      </dgm:t>
    </dgm:pt>
    <dgm:pt modelId="{1D386AEA-C7C5-4440-AC86-4316F0EB7338}" type="pres">
      <dgm:prSet presAssocID="{B366B62A-0C83-4B54-96E0-E6707CED19A0}" presName="connTx" presStyleLbl="parChTrans1D2" presStyleIdx="2" presStyleCnt="3"/>
      <dgm:spPr/>
      <dgm:t>
        <a:bodyPr/>
        <a:lstStyle/>
        <a:p>
          <a:endParaRPr lang="es-EC"/>
        </a:p>
      </dgm:t>
    </dgm:pt>
    <dgm:pt modelId="{989D8EEB-617E-42C7-ABB2-63F83D65EF7D}" type="pres">
      <dgm:prSet presAssocID="{AC7F5999-19D3-480A-B098-A5A63E1A57C4}" presName="node" presStyleLbl="node1" presStyleIdx="2" presStyleCnt="3">
        <dgm:presLayoutVars>
          <dgm:bulletEnabled val="1"/>
        </dgm:presLayoutVars>
      </dgm:prSet>
      <dgm:spPr/>
      <dgm:t>
        <a:bodyPr/>
        <a:lstStyle/>
        <a:p>
          <a:endParaRPr lang="es-EC"/>
        </a:p>
      </dgm:t>
    </dgm:pt>
  </dgm:ptLst>
  <dgm:cxnLst>
    <dgm:cxn modelId="{85C2AD4C-900F-4E87-824A-71B1934A31D0}" srcId="{8FE5DABD-F359-4D94-B3F4-C48C66B5D421}" destId="{9A759A7A-E5E2-4B28-A00D-45254E4A9711}" srcOrd="1" destOrd="0" parTransId="{6B8A3FF8-CD20-45BC-B8F8-5B9405AFB658}" sibTransId="{8312CD2F-1D79-4FA2-A893-D368832446A0}"/>
    <dgm:cxn modelId="{8E3F1671-98D6-4ED9-ADD2-0BCC68CE6213}" srcId="{8FE5DABD-F359-4D94-B3F4-C48C66B5D421}" destId="{AC7F5999-19D3-480A-B098-A5A63E1A57C4}" srcOrd="2" destOrd="0" parTransId="{B366B62A-0C83-4B54-96E0-E6707CED19A0}" sibTransId="{A7306EDB-2F53-4B94-86D4-899C91469AF7}"/>
    <dgm:cxn modelId="{0C60CB7B-EE95-4B62-A7C8-1825F53499D0}" type="presOf" srcId="{8FE5DABD-F359-4D94-B3F4-C48C66B5D421}" destId="{3948A008-7E6A-405F-BD5F-F464D7D677C8}" srcOrd="0" destOrd="0" presId="urn:microsoft.com/office/officeart/2005/8/layout/radial1"/>
    <dgm:cxn modelId="{C480D03B-68B2-4099-A4B0-FC27F9B24D3F}" type="presOf" srcId="{B366B62A-0C83-4B54-96E0-E6707CED19A0}" destId="{1D386AEA-C7C5-4440-AC86-4316F0EB7338}" srcOrd="1" destOrd="0" presId="urn:microsoft.com/office/officeart/2005/8/layout/radial1"/>
    <dgm:cxn modelId="{6B6ED6F9-B4E2-4103-BB8F-18ACEECFC13A}" srcId="{CDA9AC81-81B9-4EBE-9EC4-B57122A3EBAD}" destId="{8FE5DABD-F359-4D94-B3F4-C48C66B5D421}" srcOrd="0" destOrd="0" parTransId="{855358AF-D16B-4A4E-8825-E93715A03B66}" sibTransId="{65FC2C4F-0A1C-4481-B41E-9B5D33E8E4E5}"/>
    <dgm:cxn modelId="{CA398348-F14C-49FC-8E17-5CC5B793D4A5}" type="presOf" srcId="{E2519094-BB8B-4382-BCB4-62E378DC5B5B}" destId="{F354C235-FEB6-4B53-ACF4-1906EF026E07}" srcOrd="0" destOrd="0" presId="urn:microsoft.com/office/officeart/2005/8/layout/radial1"/>
    <dgm:cxn modelId="{247C3F3C-FFF8-4030-99F2-30C48F2BC26B}" type="presOf" srcId="{AC7F5999-19D3-480A-B098-A5A63E1A57C4}" destId="{989D8EEB-617E-42C7-ABB2-63F83D65EF7D}" srcOrd="0" destOrd="0" presId="urn:microsoft.com/office/officeart/2005/8/layout/radial1"/>
    <dgm:cxn modelId="{13F12660-1737-4C98-8E8A-73C2AE63821E}" type="presOf" srcId="{6B8A3FF8-CD20-45BC-B8F8-5B9405AFB658}" destId="{0629841B-023B-4013-BA48-8E113BF697F0}" srcOrd="0" destOrd="0" presId="urn:microsoft.com/office/officeart/2005/8/layout/radial1"/>
    <dgm:cxn modelId="{0A1A1F8E-7BE9-4D41-9552-4400741B62A0}" srcId="{8FE5DABD-F359-4D94-B3F4-C48C66B5D421}" destId="{E2519094-BB8B-4382-BCB4-62E378DC5B5B}" srcOrd="0" destOrd="0" parTransId="{75F31B90-F030-4A3A-AE18-B13745467AF1}" sibTransId="{B82A0315-FB19-4503-8593-C68E218A4A2F}"/>
    <dgm:cxn modelId="{A9E1C78E-4B7E-4207-BA29-0D3E1F7335ED}" type="presOf" srcId="{6B8A3FF8-CD20-45BC-B8F8-5B9405AFB658}" destId="{D0DE44C8-C7C6-48AC-A81B-0A8CD9D2BA45}" srcOrd="1" destOrd="0" presId="urn:microsoft.com/office/officeart/2005/8/layout/radial1"/>
    <dgm:cxn modelId="{12BE532F-8F7A-4B46-8182-7DC8F83B66C2}" type="presOf" srcId="{9A759A7A-E5E2-4B28-A00D-45254E4A9711}" destId="{855A4CBD-F80F-4588-91F8-427A0E7405DD}" srcOrd="0" destOrd="0" presId="urn:microsoft.com/office/officeart/2005/8/layout/radial1"/>
    <dgm:cxn modelId="{4E088FD8-6362-43FA-8A20-98EEEF79F5DD}" type="presOf" srcId="{CDA9AC81-81B9-4EBE-9EC4-B57122A3EBAD}" destId="{458BA17B-DF89-4B63-94E6-5D005353BFBD}" srcOrd="0" destOrd="0" presId="urn:microsoft.com/office/officeart/2005/8/layout/radial1"/>
    <dgm:cxn modelId="{39D120BE-C7A3-4C09-82E0-900278B012E2}" type="presOf" srcId="{75F31B90-F030-4A3A-AE18-B13745467AF1}" destId="{2A4F01D6-46C1-4194-BF51-7D834B93D3F8}" srcOrd="1" destOrd="0" presId="urn:microsoft.com/office/officeart/2005/8/layout/radial1"/>
    <dgm:cxn modelId="{BE7C4F14-4E67-4ECC-A58F-FE760E5421A9}" type="presOf" srcId="{B366B62A-0C83-4B54-96E0-E6707CED19A0}" destId="{40B72786-1BEA-4529-8BBB-F8BDCA14EBF3}" srcOrd="0" destOrd="0" presId="urn:microsoft.com/office/officeart/2005/8/layout/radial1"/>
    <dgm:cxn modelId="{752A5C86-7BF7-4D19-8AF0-A301AEF0E0E5}" type="presOf" srcId="{75F31B90-F030-4A3A-AE18-B13745467AF1}" destId="{A233E3F4-CE97-4589-92BD-680E7A1EC53A}" srcOrd="0" destOrd="0" presId="urn:microsoft.com/office/officeart/2005/8/layout/radial1"/>
    <dgm:cxn modelId="{4D6827E7-AD64-46CD-9A63-478368E38F25}" type="presParOf" srcId="{458BA17B-DF89-4B63-94E6-5D005353BFBD}" destId="{3948A008-7E6A-405F-BD5F-F464D7D677C8}" srcOrd="0" destOrd="0" presId="urn:microsoft.com/office/officeart/2005/8/layout/radial1"/>
    <dgm:cxn modelId="{FF924233-D2E4-49A1-B784-1C0F7C5C7E5B}" type="presParOf" srcId="{458BA17B-DF89-4B63-94E6-5D005353BFBD}" destId="{A233E3F4-CE97-4589-92BD-680E7A1EC53A}" srcOrd="1" destOrd="0" presId="urn:microsoft.com/office/officeart/2005/8/layout/radial1"/>
    <dgm:cxn modelId="{10B5C671-C16F-4D73-8615-DAD57AED7813}" type="presParOf" srcId="{A233E3F4-CE97-4589-92BD-680E7A1EC53A}" destId="{2A4F01D6-46C1-4194-BF51-7D834B93D3F8}" srcOrd="0" destOrd="0" presId="urn:microsoft.com/office/officeart/2005/8/layout/radial1"/>
    <dgm:cxn modelId="{9CB051F8-E0C1-4D09-B950-30662307529F}" type="presParOf" srcId="{458BA17B-DF89-4B63-94E6-5D005353BFBD}" destId="{F354C235-FEB6-4B53-ACF4-1906EF026E07}" srcOrd="2" destOrd="0" presId="urn:microsoft.com/office/officeart/2005/8/layout/radial1"/>
    <dgm:cxn modelId="{BFA9EED4-7FDC-4E9F-BC3E-9526C723FAE0}" type="presParOf" srcId="{458BA17B-DF89-4B63-94E6-5D005353BFBD}" destId="{0629841B-023B-4013-BA48-8E113BF697F0}" srcOrd="3" destOrd="0" presId="urn:microsoft.com/office/officeart/2005/8/layout/radial1"/>
    <dgm:cxn modelId="{EB8258EE-A3DA-43A3-9FE6-3F3FF4AAC182}" type="presParOf" srcId="{0629841B-023B-4013-BA48-8E113BF697F0}" destId="{D0DE44C8-C7C6-48AC-A81B-0A8CD9D2BA45}" srcOrd="0" destOrd="0" presId="urn:microsoft.com/office/officeart/2005/8/layout/radial1"/>
    <dgm:cxn modelId="{12295BD2-A3C6-4182-A956-015E9BF268CF}" type="presParOf" srcId="{458BA17B-DF89-4B63-94E6-5D005353BFBD}" destId="{855A4CBD-F80F-4588-91F8-427A0E7405DD}" srcOrd="4" destOrd="0" presId="urn:microsoft.com/office/officeart/2005/8/layout/radial1"/>
    <dgm:cxn modelId="{80ADC8A7-0297-427D-B401-F3AF2ADD9D83}" type="presParOf" srcId="{458BA17B-DF89-4B63-94E6-5D005353BFBD}" destId="{40B72786-1BEA-4529-8BBB-F8BDCA14EBF3}" srcOrd="5" destOrd="0" presId="urn:microsoft.com/office/officeart/2005/8/layout/radial1"/>
    <dgm:cxn modelId="{EFBF2351-93FC-4087-A2CC-828D033FD050}" type="presParOf" srcId="{40B72786-1BEA-4529-8BBB-F8BDCA14EBF3}" destId="{1D386AEA-C7C5-4440-AC86-4316F0EB7338}" srcOrd="0" destOrd="0" presId="urn:microsoft.com/office/officeart/2005/8/layout/radial1"/>
    <dgm:cxn modelId="{16929E4D-31D0-4812-88DD-A9D28113F6D2}" type="presParOf" srcId="{458BA17B-DF89-4B63-94E6-5D005353BFBD}" destId="{989D8EEB-617E-42C7-ABB2-63F83D65EF7D}"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A9AC81-81B9-4EBE-9EC4-B57122A3EBAD}"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s-EC"/>
        </a:p>
      </dgm:t>
    </dgm:pt>
    <dgm:pt modelId="{8FE5DABD-F359-4D94-B3F4-C48C66B5D421}">
      <dgm:prSet phldrT="[Texto]" custT="1"/>
      <dgm:spPr/>
      <dgm:t>
        <a:bodyPr/>
        <a:lstStyle/>
        <a:p>
          <a:r>
            <a:rPr lang="es-EC" sz="2000" b="1" u="sng" dirty="0" smtClean="0"/>
            <a:t>Definición Variables del Proceso FSW</a:t>
          </a:r>
          <a:endParaRPr lang="es-EC" sz="1100" b="1" u="sng" dirty="0"/>
        </a:p>
      </dgm:t>
    </dgm:pt>
    <dgm:pt modelId="{855358AF-D16B-4A4E-8825-E93715A03B66}" type="parTrans" cxnId="{6B6ED6F9-B4E2-4103-BB8F-18ACEECFC13A}">
      <dgm:prSet/>
      <dgm:spPr/>
      <dgm:t>
        <a:bodyPr/>
        <a:lstStyle/>
        <a:p>
          <a:endParaRPr lang="es-EC"/>
        </a:p>
      </dgm:t>
    </dgm:pt>
    <dgm:pt modelId="{65FC2C4F-0A1C-4481-B41E-9B5D33E8E4E5}" type="sibTrans" cxnId="{6B6ED6F9-B4E2-4103-BB8F-18ACEECFC13A}">
      <dgm:prSet/>
      <dgm:spPr/>
      <dgm:t>
        <a:bodyPr/>
        <a:lstStyle/>
        <a:p>
          <a:endParaRPr lang="es-EC"/>
        </a:p>
      </dgm:t>
    </dgm:pt>
    <dgm:pt modelId="{E2519094-BB8B-4382-BCB4-62E378DC5B5B}">
      <dgm:prSet phldrT="[Texto]"/>
      <dgm:spPr/>
      <dgm:t>
        <a:bodyPr/>
        <a:lstStyle/>
        <a:p>
          <a:r>
            <a:rPr lang="es-EC" dirty="0" smtClean="0"/>
            <a:t>Propiedades del Material </a:t>
          </a:r>
          <a:endParaRPr lang="es-EC" dirty="0"/>
        </a:p>
      </dgm:t>
    </dgm:pt>
    <dgm:pt modelId="{75F31B90-F030-4A3A-AE18-B13745467AF1}" type="parTrans" cxnId="{0A1A1F8E-7BE9-4D41-9552-4400741B62A0}">
      <dgm:prSet/>
      <dgm:spPr/>
      <dgm:t>
        <a:bodyPr/>
        <a:lstStyle/>
        <a:p>
          <a:endParaRPr lang="es-EC"/>
        </a:p>
      </dgm:t>
    </dgm:pt>
    <dgm:pt modelId="{B82A0315-FB19-4503-8593-C68E218A4A2F}" type="sibTrans" cxnId="{0A1A1F8E-7BE9-4D41-9552-4400741B62A0}">
      <dgm:prSet/>
      <dgm:spPr/>
      <dgm:t>
        <a:bodyPr/>
        <a:lstStyle/>
        <a:p>
          <a:endParaRPr lang="es-EC"/>
        </a:p>
      </dgm:t>
    </dgm:pt>
    <dgm:pt modelId="{9A759A7A-E5E2-4B28-A00D-45254E4A9711}">
      <dgm:prSet phldrT="[Texto]"/>
      <dgm:spPr/>
      <dgm:t>
        <a:bodyPr/>
        <a:lstStyle/>
        <a:p>
          <a:r>
            <a:rPr lang="es-EC" dirty="0" smtClean="0"/>
            <a:t>Otras variables del proceso FSW </a:t>
          </a:r>
          <a:endParaRPr lang="es-EC" dirty="0"/>
        </a:p>
      </dgm:t>
    </dgm:pt>
    <dgm:pt modelId="{6B8A3FF8-CD20-45BC-B8F8-5B9405AFB658}" type="parTrans" cxnId="{85C2AD4C-900F-4E87-824A-71B1934A31D0}">
      <dgm:prSet/>
      <dgm:spPr/>
      <dgm:t>
        <a:bodyPr/>
        <a:lstStyle/>
        <a:p>
          <a:endParaRPr lang="es-EC"/>
        </a:p>
      </dgm:t>
    </dgm:pt>
    <dgm:pt modelId="{8312CD2F-1D79-4FA2-A893-D368832446A0}" type="sibTrans" cxnId="{85C2AD4C-900F-4E87-824A-71B1934A31D0}">
      <dgm:prSet/>
      <dgm:spPr/>
      <dgm:t>
        <a:bodyPr/>
        <a:lstStyle/>
        <a:p>
          <a:endParaRPr lang="es-EC"/>
        </a:p>
      </dgm:t>
    </dgm:pt>
    <dgm:pt modelId="{AC7F5999-19D3-480A-B098-A5A63E1A57C4}">
      <dgm:prSet phldrT="[Texto]"/>
      <dgm:spPr/>
      <dgm:t>
        <a:bodyPr/>
        <a:lstStyle/>
        <a:p>
          <a:r>
            <a:rPr lang="es-EC" dirty="0" smtClean="0"/>
            <a:t>Temperaturas de Operación</a:t>
          </a:r>
          <a:endParaRPr lang="es-EC" dirty="0"/>
        </a:p>
      </dgm:t>
    </dgm:pt>
    <dgm:pt modelId="{B366B62A-0C83-4B54-96E0-E6707CED19A0}" type="parTrans" cxnId="{8E3F1671-98D6-4ED9-ADD2-0BCC68CE6213}">
      <dgm:prSet/>
      <dgm:spPr/>
      <dgm:t>
        <a:bodyPr/>
        <a:lstStyle/>
        <a:p>
          <a:endParaRPr lang="es-EC"/>
        </a:p>
      </dgm:t>
    </dgm:pt>
    <dgm:pt modelId="{A7306EDB-2F53-4B94-86D4-899C91469AF7}" type="sibTrans" cxnId="{8E3F1671-98D6-4ED9-ADD2-0BCC68CE6213}">
      <dgm:prSet/>
      <dgm:spPr/>
      <dgm:t>
        <a:bodyPr/>
        <a:lstStyle/>
        <a:p>
          <a:endParaRPr lang="es-EC"/>
        </a:p>
      </dgm:t>
    </dgm:pt>
    <dgm:pt modelId="{E36BAC1F-3406-403D-BECF-E2A4523AFE58}">
      <dgm:prSet/>
      <dgm:spPr/>
      <dgm:t>
        <a:bodyPr/>
        <a:lstStyle/>
        <a:p>
          <a:r>
            <a:rPr lang="es-ES" b="1" dirty="0" smtClean="0"/>
            <a:t>Geometría de la herramienta</a:t>
          </a:r>
          <a:endParaRPr lang="es-EC" dirty="0"/>
        </a:p>
      </dgm:t>
    </dgm:pt>
    <dgm:pt modelId="{CAAD8D5B-46FD-4C19-93B6-89E00D611E7F}" type="parTrans" cxnId="{84D31BDD-1CF3-4993-A4A2-70195D89CF14}">
      <dgm:prSet/>
      <dgm:spPr/>
      <dgm:t>
        <a:bodyPr/>
        <a:lstStyle/>
        <a:p>
          <a:endParaRPr lang="es-EC"/>
        </a:p>
      </dgm:t>
    </dgm:pt>
    <dgm:pt modelId="{7765BCC0-1008-464A-BBE2-36C2EB295CBC}" type="sibTrans" cxnId="{84D31BDD-1CF3-4993-A4A2-70195D89CF14}">
      <dgm:prSet/>
      <dgm:spPr/>
      <dgm:t>
        <a:bodyPr/>
        <a:lstStyle/>
        <a:p>
          <a:endParaRPr lang="es-EC"/>
        </a:p>
      </dgm:t>
    </dgm:pt>
    <dgm:pt modelId="{458BA17B-DF89-4B63-94E6-5D005353BFBD}" type="pres">
      <dgm:prSet presAssocID="{CDA9AC81-81B9-4EBE-9EC4-B57122A3EBAD}" presName="cycle" presStyleCnt="0">
        <dgm:presLayoutVars>
          <dgm:chMax val="1"/>
          <dgm:dir/>
          <dgm:animLvl val="ctr"/>
          <dgm:resizeHandles val="exact"/>
        </dgm:presLayoutVars>
      </dgm:prSet>
      <dgm:spPr/>
      <dgm:t>
        <a:bodyPr/>
        <a:lstStyle/>
        <a:p>
          <a:endParaRPr lang="es-EC"/>
        </a:p>
      </dgm:t>
    </dgm:pt>
    <dgm:pt modelId="{3948A008-7E6A-405F-BD5F-F464D7D677C8}" type="pres">
      <dgm:prSet presAssocID="{8FE5DABD-F359-4D94-B3F4-C48C66B5D421}" presName="centerShape" presStyleLbl="node0" presStyleIdx="0" presStyleCnt="1" custScaleX="139738" custScaleY="117952"/>
      <dgm:spPr/>
      <dgm:t>
        <a:bodyPr/>
        <a:lstStyle/>
        <a:p>
          <a:endParaRPr lang="es-EC"/>
        </a:p>
      </dgm:t>
    </dgm:pt>
    <dgm:pt modelId="{A233E3F4-CE97-4589-92BD-680E7A1EC53A}" type="pres">
      <dgm:prSet presAssocID="{75F31B90-F030-4A3A-AE18-B13745467AF1}" presName="Name9" presStyleLbl="parChTrans1D2" presStyleIdx="0" presStyleCnt="4"/>
      <dgm:spPr/>
      <dgm:t>
        <a:bodyPr/>
        <a:lstStyle/>
        <a:p>
          <a:endParaRPr lang="es-EC"/>
        </a:p>
      </dgm:t>
    </dgm:pt>
    <dgm:pt modelId="{2A4F01D6-46C1-4194-BF51-7D834B93D3F8}" type="pres">
      <dgm:prSet presAssocID="{75F31B90-F030-4A3A-AE18-B13745467AF1}" presName="connTx" presStyleLbl="parChTrans1D2" presStyleIdx="0" presStyleCnt="4"/>
      <dgm:spPr/>
      <dgm:t>
        <a:bodyPr/>
        <a:lstStyle/>
        <a:p>
          <a:endParaRPr lang="es-EC"/>
        </a:p>
      </dgm:t>
    </dgm:pt>
    <dgm:pt modelId="{F354C235-FEB6-4B53-ACF4-1906EF026E07}" type="pres">
      <dgm:prSet presAssocID="{E2519094-BB8B-4382-BCB4-62E378DC5B5B}" presName="node" presStyleLbl="node1" presStyleIdx="0" presStyleCnt="4">
        <dgm:presLayoutVars>
          <dgm:bulletEnabled val="1"/>
        </dgm:presLayoutVars>
      </dgm:prSet>
      <dgm:spPr/>
      <dgm:t>
        <a:bodyPr/>
        <a:lstStyle/>
        <a:p>
          <a:endParaRPr lang="es-EC"/>
        </a:p>
      </dgm:t>
    </dgm:pt>
    <dgm:pt modelId="{0629841B-023B-4013-BA48-8E113BF697F0}" type="pres">
      <dgm:prSet presAssocID="{6B8A3FF8-CD20-45BC-B8F8-5B9405AFB658}" presName="Name9" presStyleLbl="parChTrans1D2" presStyleIdx="1" presStyleCnt="4"/>
      <dgm:spPr/>
      <dgm:t>
        <a:bodyPr/>
        <a:lstStyle/>
        <a:p>
          <a:endParaRPr lang="es-EC"/>
        </a:p>
      </dgm:t>
    </dgm:pt>
    <dgm:pt modelId="{D0DE44C8-C7C6-48AC-A81B-0A8CD9D2BA45}" type="pres">
      <dgm:prSet presAssocID="{6B8A3FF8-CD20-45BC-B8F8-5B9405AFB658}" presName="connTx" presStyleLbl="parChTrans1D2" presStyleIdx="1" presStyleCnt="4"/>
      <dgm:spPr/>
      <dgm:t>
        <a:bodyPr/>
        <a:lstStyle/>
        <a:p>
          <a:endParaRPr lang="es-EC"/>
        </a:p>
      </dgm:t>
    </dgm:pt>
    <dgm:pt modelId="{855A4CBD-F80F-4588-91F8-427A0E7405DD}" type="pres">
      <dgm:prSet presAssocID="{9A759A7A-E5E2-4B28-A00D-45254E4A9711}" presName="node" presStyleLbl="node1" presStyleIdx="1" presStyleCnt="4">
        <dgm:presLayoutVars>
          <dgm:bulletEnabled val="1"/>
        </dgm:presLayoutVars>
      </dgm:prSet>
      <dgm:spPr/>
      <dgm:t>
        <a:bodyPr/>
        <a:lstStyle/>
        <a:p>
          <a:endParaRPr lang="es-EC"/>
        </a:p>
      </dgm:t>
    </dgm:pt>
    <dgm:pt modelId="{40B72786-1BEA-4529-8BBB-F8BDCA14EBF3}" type="pres">
      <dgm:prSet presAssocID="{B366B62A-0C83-4B54-96E0-E6707CED19A0}" presName="Name9" presStyleLbl="parChTrans1D2" presStyleIdx="2" presStyleCnt="4"/>
      <dgm:spPr/>
      <dgm:t>
        <a:bodyPr/>
        <a:lstStyle/>
        <a:p>
          <a:endParaRPr lang="es-EC"/>
        </a:p>
      </dgm:t>
    </dgm:pt>
    <dgm:pt modelId="{1D386AEA-C7C5-4440-AC86-4316F0EB7338}" type="pres">
      <dgm:prSet presAssocID="{B366B62A-0C83-4B54-96E0-E6707CED19A0}" presName="connTx" presStyleLbl="parChTrans1D2" presStyleIdx="2" presStyleCnt="4"/>
      <dgm:spPr/>
      <dgm:t>
        <a:bodyPr/>
        <a:lstStyle/>
        <a:p>
          <a:endParaRPr lang="es-EC"/>
        </a:p>
      </dgm:t>
    </dgm:pt>
    <dgm:pt modelId="{989D8EEB-617E-42C7-ABB2-63F83D65EF7D}" type="pres">
      <dgm:prSet presAssocID="{AC7F5999-19D3-480A-B098-A5A63E1A57C4}" presName="node" presStyleLbl="node1" presStyleIdx="2" presStyleCnt="4">
        <dgm:presLayoutVars>
          <dgm:bulletEnabled val="1"/>
        </dgm:presLayoutVars>
      </dgm:prSet>
      <dgm:spPr/>
      <dgm:t>
        <a:bodyPr/>
        <a:lstStyle/>
        <a:p>
          <a:endParaRPr lang="es-EC"/>
        </a:p>
      </dgm:t>
    </dgm:pt>
    <dgm:pt modelId="{4B118BA4-7A6D-4F7F-8C24-D1EDDAE83E72}" type="pres">
      <dgm:prSet presAssocID="{CAAD8D5B-46FD-4C19-93B6-89E00D611E7F}" presName="Name9" presStyleLbl="parChTrans1D2" presStyleIdx="3" presStyleCnt="4"/>
      <dgm:spPr/>
      <dgm:t>
        <a:bodyPr/>
        <a:lstStyle/>
        <a:p>
          <a:endParaRPr lang="es-EC"/>
        </a:p>
      </dgm:t>
    </dgm:pt>
    <dgm:pt modelId="{8A4B7BA8-DD6D-4A81-A3D5-6D956F7F8911}" type="pres">
      <dgm:prSet presAssocID="{CAAD8D5B-46FD-4C19-93B6-89E00D611E7F}" presName="connTx" presStyleLbl="parChTrans1D2" presStyleIdx="3" presStyleCnt="4"/>
      <dgm:spPr/>
      <dgm:t>
        <a:bodyPr/>
        <a:lstStyle/>
        <a:p>
          <a:endParaRPr lang="es-EC"/>
        </a:p>
      </dgm:t>
    </dgm:pt>
    <dgm:pt modelId="{9CD8F776-33BD-4CC0-A0F2-C8C792C47515}" type="pres">
      <dgm:prSet presAssocID="{E36BAC1F-3406-403D-BECF-E2A4523AFE58}" presName="node" presStyleLbl="node1" presStyleIdx="3" presStyleCnt="4">
        <dgm:presLayoutVars>
          <dgm:bulletEnabled val="1"/>
        </dgm:presLayoutVars>
      </dgm:prSet>
      <dgm:spPr/>
      <dgm:t>
        <a:bodyPr/>
        <a:lstStyle/>
        <a:p>
          <a:endParaRPr lang="es-EC"/>
        </a:p>
      </dgm:t>
    </dgm:pt>
  </dgm:ptLst>
  <dgm:cxnLst>
    <dgm:cxn modelId="{414B1AE5-8606-410F-AB52-33B28E2863E7}" type="presOf" srcId="{B366B62A-0C83-4B54-96E0-E6707CED19A0}" destId="{40B72786-1BEA-4529-8BBB-F8BDCA14EBF3}" srcOrd="0" destOrd="0" presId="urn:microsoft.com/office/officeart/2005/8/layout/radial1"/>
    <dgm:cxn modelId="{2BA32F58-04B6-46BD-8D65-C0DA451C017F}" type="presOf" srcId="{8FE5DABD-F359-4D94-B3F4-C48C66B5D421}" destId="{3948A008-7E6A-405F-BD5F-F464D7D677C8}" srcOrd="0" destOrd="0" presId="urn:microsoft.com/office/officeart/2005/8/layout/radial1"/>
    <dgm:cxn modelId="{85C2AD4C-900F-4E87-824A-71B1934A31D0}" srcId="{8FE5DABD-F359-4D94-B3F4-C48C66B5D421}" destId="{9A759A7A-E5E2-4B28-A00D-45254E4A9711}" srcOrd="1" destOrd="0" parTransId="{6B8A3FF8-CD20-45BC-B8F8-5B9405AFB658}" sibTransId="{8312CD2F-1D79-4FA2-A893-D368832446A0}"/>
    <dgm:cxn modelId="{8E3F1671-98D6-4ED9-ADD2-0BCC68CE6213}" srcId="{8FE5DABD-F359-4D94-B3F4-C48C66B5D421}" destId="{AC7F5999-19D3-480A-B098-A5A63E1A57C4}" srcOrd="2" destOrd="0" parTransId="{B366B62A-0C83-4B54-96E0-E6707CED19A0}" sibTransId="{A7306EDB-2F53-4B94-86D4-899C91469AF7}"/>
    <dgm:cxn modelId="{3EF87B37-2E03-4117-91C5-09EA937056E2}" type="presOf" srcId="{9A759A7A-E5E2-4B28-A00D-45254E4A9711}" destId="{855A4CBD-F80F-4588-91F8-427A0E7405DD}" srcOrd="0" destOrd="0" presId="urn:microsoft.com/office/officeart/2005/8/layout/radial1"/>
    <dgm:cxn modelId="{A8E3B448-D0A5-414C-9341-CA75BACD0999}" type="presOf" srcId="{B366B62A-0C83-4B54-96E0-E6707CED19A0}" destId="{1D386AEA-C7C5-4440-AC86-4316F0EB7338}" srcOrd="1" destOrd="0" presId="urn:microsoft.com/office/officeart/2005/8/layout/radial1"/>
    <dgm:cxn modelId="{6B6ED6F9-B4E2-4103-BB8F-18ACEECFC13A}" srcId="{CDA9AC81-81B9-4EBE-9EC4-B57122A3EBAD}" destId="{8FE5DABD-F359-4D94-B3F4-C48C66B5D421}" srcOrd="0" destOrd="0" parTransId="{855358AF-D16B-4A4E-8825-E93715A03B66}" sibTransId="{65FC2C4F-0A1C-4481-B41E-9B5D33E8E4E5}"/>
    <dgm:cxn modelId="{B43A1036-5736-4845-8611-23C4D9FF6762}" type="presOf" srcId="{CAAD8D5B-46FD-4C19-93B6-89E00D611E7F}" destId="{8A4B7BA8-DD6D-4A81-A3D5-6D956F7F8911}" srcOrd="1" destOrd="0" presId="urn:microsoft.com/office/officeart/2005/8/layout/radial1"/>
    <dgm:cxn modelId="{0A1A1F8E-7BE9-4D41-9552-4400741B62A0}" srcId="{8FE5DABD-F359-4D94-B3F4-C48C66B5D421}" destId="{E2519094-BB8B-4382-BCB4-62E378DC5B5B}" srcOrd="0" destOrd="0" parTransId="{75F31B90-F030-4A3A-AE18-B13745467AF1}" sibTransId="{B82A0315-FB19-4503-8593-C68E218A4A2F}"/>
    <dgm:cxn modelId="{8710BDA7-CAF3-414D-8868-995E7A90F4EC}" type="presOf" srcId="{AC7F5999-19D3-480A-B098-A5A63E1A57C4}" destId="{989D8EEB-617E-42C7-ABB2-63F83D65EF7D}" srcOrd="0" destOrd="0" presId="urn:microsoft.com/office/officeart/2005/8/layout/radial1"/>
    <dgm:cxn modelId="{10CBB8DD-61CB-4610-AAF1-F83EB7274EFE}" type="presOf" srcId="{CDA9AC81-81B9-4EBE-9EC4-B57122A3EBAD}" destId="{458BA17B-DF89-4B63-94E6-5D005353BFBD}" srcOrd="0" destOrd="0" presId="urn:microsoft.com/office/officeart/2005/8/layout/radial1"/>
    <dgm:cxn modelId="{600020FD-0246-4628-91ED-E4DBCD560D5D}" type="presOf" srcId="{6B8A3FF8-CD20-45BC-B8F8-5B9405AFB658}" destId="{D0DE44C8-C7C6-48AC-A81B-0A8CD9D2BA45}" srcOrd="1" destOrd="0" presId="urn:microsoft.com/office/officeart/2005/8/layout/radial1"/>
    <dgm:cxn modelId="{657E4479-E144-440E-87B9-21F373C3D54D}" type="presOf" srcId="{E36BAC1F-3406-403D-BECF-E2A4523AFE58}" destId="{9CD8F776-33BD-4CC0-A0F2-C8C792C47515}" srcOrd="0" destOrd="0" presId="urn:microsoft.com/office/officeart/2005/8/layout/radial1"/>
    <dgm:cxn modelId="{B6717136-93D7-4470-966A-6E6DE757FF7B}" type="presOf" srcId="{6B8A3FF8-CD20-45BC-B8F8-5B9405AFB658}" destId="{0629841B-023B-4013-BA48-8E113BF697F0}" srcOrd="0" destOrd="0" presId="urn:microsoft.com/office/officeart/2005/8/layout/radial1"/>
    <dgm:cxn modelId="{D5F42BF2-445F-4EA5-B481-F92610502EDC}" type="presOf" srcId="{E2519094-BB8B-4382-BCB4-62E378DC5B5B}" destId="{F354C235-FEB6-4B53-ACF4-1906EF026E07}" srcOrd="0" destOrd="0" presId="urn:microsoft.com/office/officeart/2005/8/layout/radial1"/>
    <dgm:cxn modelId="{443BB63A-EF69-4C40-8D03-9B419BA185FB}" type="presOf" srcId="{75F31B90-F030-4A3A-AE18-B13745467AF1}" destId="{2A4F01D6-46C1-4194-BF51-7D834B93D3F8}" srcOrd="1" destOrd="0" presId="urn:microsoft.com/office/officeart/2005/8/layout/radial1"/>
    <dgm:cxn modelId="{0193A223-E883-4B6E-B9DE-25DF1D14485C}" type="presOf" srcId="{75F31B90-F030-4A3A-AE18-B13745467AF1}" destId="{A233E3F4-CE97-4589-92BD-680E7A1EC53A}" srcOrd="0" destOrd="0" presId="urn:microsoft.com/office/officeart/2005/8/layout/radial1"/>
    <dgm:cxn modelId="{600D181E-1799-496B-996C-A9F4B05F53F2}" type="presOf" srcId="{CAAD8D5B-46FD-4C19-93B6-89E00D611E7F}" destId="{4B118BA4-7A6D-4F7F-8C24-D1EDDAE83E72}" srcOrd="0" destOrd="0" presId="urn:microsoft.com/office/officeart/2005/8/layout/radial1"/>
    <dgm:cxn modelId="{84D31BDD-1CF3-4993-A4A2-70195D89CF14}" srcId="{8FE5DABD-F359-4D94-B3F4-C48C66B5D421}" destId="{E36BAC1F-3406-403D-BECF-E2A4523AFE58}" srcOrd="3" destOrd="0" parTransId="{CAAD8D5B-46FD-4C19-93B6-89E00D611E7F}" sibTransId="{7765BCC0-1008-464A-BBE2-36C2EB295CBC}"/>
    <dgm:cxn modelId="{D9D41C15-4019-454A-B010-FDB8F83DCCF0}" type="presParOf" srcId="{458BA17B-DF89-4B63-94E6-5D005353BFBD}" destId="{3948A008-7E6A-405F-BD5F-F464D7D677C8}" srcOrd="0" destOrd="0" presId="urn:microsoft.com/office/officeart/2005/8/layout/radial1"/>
    <dgm:cxn modelId="{9D683D76-0C81-443C-804D-1705FE2B5F03}" type="presParOf" srcId="{458BA17B-DF89-4B63-94E6-5D005353BFBD}" destId="{A233E3F4-CE97-4589-92BD-680E7A1EC53A}" srcOrd="1" destOrd="0" presId="urn:microsoft.com/office/officeart/2005/8/layout/radial1"/>
    <dgm:cxn modelId="{4D93D3D9-1049-4434-B511-0F0265DFC841}" type="presParOf" srcId="{A233E3F4-CE97-4589-92BD-680E7A1EC53A}" destId="{2A4F01D6-46C1-4194-BF51-7D834B93D3F8}" srcOrd="0" destOrd="0" presId="urn:microsoft.com/office/officeart/2005/8/layout/radial1"/>
    <dgm:cxn modelId="{11F386F7-AB30-4E09-9847-65040F466358}" type="presParOf" srcId="{458BA17B-DF89-4B63-94E6-5D005353BFBD}" destId="{F354C235-FEB6-4B53-ACF4-1906EF026E07}" srcOrd="2" destOrd="0" presId="urn:microsoft.com/office/officeart/2005/8/layout/radial1"/>
    <dgm:cxn modelId="{F3F8B365-9C28-4777-8FE2-5A3D744E44CF}" type="presParOf" srcId="{458BA17B-DF89-4B63-94E6-5D005353BFBD}" destId="{0629841B-023B-4013-BA48-8E113BF697F0}" srcOrd="3" destOrd="0" presId="urn:microsoft.com/office/officeart/2005/8/layout/radial1"/>
    <dgm:cxn modelId="{5867A6C3-D660-4D36-87E0-31D4FEF0E3D6}" type="presParOf" srcId="{0629841B-023B-4013-BA48-8E113BF697F0}" destId="{D0DE44C8-C7C6-48AC-A81B-0A8CD9D2BA45}" srcOrd="0" destOrd="0" presId="urn:microsoft.com/office/officeart/2005/8/layout/radial1"/>
    <dgm:cxn modelId="{09B82DB2-64C2-4BFC-B397-252964245075}" type="presParOf" srcId="{458BA17B-DF89-4B63-94E6-5D005353BFBD}" destId="{855A4CBD-F80F-4588-91F8-427A0E7405DD}" srcOrd="4" destOrd="0" presId="urn:microsoft.com/office/officeart/2005/8/layout/radial1"/>
    <dgm:cxn modelId="{6E32DB9E-CA44-4AC0-B22A-EF5B1FC9B558}" type="presParOf" srcId="{458BA17B-DF89-4B63-94E6-5D005353BFBD}" destId="{40B72786-1BEA-4529-8BBB-F8BDCA14EBF3}" srcOrd="5" destOrd="0" presId="urn:microsoft.com/office/officeart/2005/8/layout/radial1"/>
    <dgm:cxn modelId="{83A6059A-B2E8-46D8-9204-66C857B55E3D}" type="presParOf" srcId="{40B72786-1BEA-4529-8BBB-F8BDCA14EBF3}" destId="{1D386AEA-C7C5-4440-AC86-4316F0EB7338}" srcOrd="0" destOrd="0" presId="urn:microsoft.com/office/officeart/2005/8/layout/radial1"/>
    <dgm:cxn modelId="{3A996970-E3F4-4725-B7AA-5476DEB87149}" type="presParOf" srcId="{458BA17B-DF89-4B63-94E6-5D005353BFBD}" destId="{989D8EEB-617E-42C7-ABB2-63F83D65EF7D}" srcOrd="6" destOrd="0" presId="urn:microsoft.com/office/officeart/2005/8/layout/radial1"/>
    <dgm:cxn modelId="{E5C404F7-B308-45AA-88FE-81DC346C3A22}" type="presParOf" srcId="{458BA17B-DF89-4B63-94E6-5D005353BFBD}" destId="{4B118BA4-7A6D-4F7F-8C24-D1EDDAE83E72}" srcOrd="7" destOrd="0" presId="urn:microsoft.com/office/officeart/2005/8/layout/radial1"/>
    <dgm:cxn modelId="{6218ED50-FF64-42FF-8804-F4C69564F489}" type="presParOf" srcId="{4B118BA4-7A6D-4F7F-8C24-D1EDDAE83E72}" destId="{8A4B7BA8-DD6D-4A81-A3D5-6D956F7F8911}" srcOrd="0" destOrd="0" presId="urn:microsoft.com/office/officeart/2005/8/layout/radial1"/>
    <dgm:cxn modelId="{F0385D8C-DAE3-4172-B361-04D247EE2525}" type="presParOf" srcId="{458BA17B-DF89-4B63-94E6-5D005353BFBD}" destId="{9CD8F776-33BD-4CC0-A0F2-C8C792C47515}"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40C1FA-2948-469E-8587-1D976AB60CBF}" type="doc">
      <dgm:prSet loTypeId="urn:microsoft.com/office/officeart/2005/8/layout/hList3" loCatId="list" qsTypeId="urn:microsoft.com/office/officeart/2005/8/quickstyle/3d3" qsCatId="3D" csTypeId="urn:microsoft.com/office/officeart/2005/8/colors/accent1_2" csCatId="accent1" phldr="1"/>
      <dgm:spPr/>
      <dgm:t>
        <a:bodyPr/>
        <a:lstStyle/>
        <a:p>
          <a:endParaRPr lang="es-EC"/>
        </a:p>
      </dgm:t>
    </dgm:pt>
    <dgm:pt modelId="{F7CFA4F0-EFC4-4CB0-8EEA-F020F09060AC}">
      <dgm:prSet phldrT="[Texto]" custT="1"/>
      <dgm:spPr/>
      <dgm:t>
        <a:bodyPr/>
        <a:lstStyle/>
        <a:p>
          <a:r>
            <a:rPr lang="es-ES" sz="3600" b="1" dirty="0" smtClean="0">
              <a:hlinkClick xmlns:r="http://schemas.openxmlformats.org/officeDocument/2006/relationships" r:id="rId1" action="ppaction://hlinkfile"/>
            </a:rPr>
            <a:t>Parámetros de soldadura FSW</a:t>
          </a:r>
          <a:endParaRPr lang="es-EC" sz="3600" b="1" dirty="0"/>
        </a:p>
      </dgm:t>
    </dgm:pt>
    <dgm:pt modelId="{944EF28C-9868-4EFF-933B-EB7EB089C1E3}" type="parTrans" cxnId="{9D5C8046-C404-4A9F-8D89-0BB1D02C1ABD}">
      <dgm:prSet/>
      <dgm:spPr/>
      <dgm:t>
        <a:bodyPr/>
        <a:lstStyle/>
        <a:p>
          <a:endParaRPr lang="es-EC"/>
        </a:p>
      </dgm:t>
    </dgm:pt>
    <dgm:pt modelId="{A0A74C9C-2946-45A6-BCE6-693B0D85B0FF}" type="sibTrans" cxnId="{9D5C8046-C404-4A9F-8D89-0BB1D02C1ABD}">
      <dgm:prSet/>
      <dgm:spPr/>
      <dgm:t>
        <a:bodyPr/>
        <a:lstStyle/>
        <a:p>
          <a:endParaRPr lang="es-EC"/>
        </a:p>
      </dgm:t>
    </dgm:pt>
    <dgm:pt modelId="{EFD7E2F2-A62D-408E-B672-B0E0D9963BC2}">
      <dgm:prSet phldrT="[Texto]" custT="1"/>
      <dgm:spPr/>
      <dgm:t>
        <a:bodyPr/>
        <a:lstStyle/>
        <a:p>
          <a:pPr algn="ctr"/>
          <a:r>
            <a:rPr lang="es-EC" sz="2000" dirty="0" smtClean="0"/>
            <a:t/>
          </a:r>
          <a:br>
            <a:rPr lang="es-EC" sz="2000" dirty="0" smtClean="0"/>
          </a:br>
          <a:r>
            <a:rPr lang="es-EC" sz="2000" dirty="0" smtClean="0"/>
            <a:t>Velocidad de Rotación</a:t>
          </a:r>
        </a:p>
        <a:p>
          <a:pPr algn="ctr"/>
          <a:r>
            <a:rPr lang="es-ES" sz="2000" b="1" dirty="0" smtClean="0"/>
            <a:t>Velocidad de desplazamiento</a:t>
          </a:r>
        </a:p>
        <a:p>
          <a:pPr algn="ctr"/>
          <a:r>
            <a:rPr lang="es-ES" sz="2000" b="1" dirty="0" smtClean="0"/>
            <a:t>Temperatura de Precalentamiento </a:t>
          </a:r>
        </a:p>
        <a:p>
          <a:pPr algn="l"/>
          <a:r>
            <a:rPr lang="es-EC" sz="2000" dirty="0" smtClean="0"/>
            <a:t> </a:t>
          </a:r>
          <a:endParaRPr lang="es-EC" sz="2000" dirty="0"/>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E9414466-F56C-4933-8282-F7B58CC4BD6C}" type="parTrans" cxnId="{37C9997B-36C1-49FE-8E7B-72360382CD58}">
      <dgm:prSet/>
      <dgm:spPr/>
      <dgm:t>
        <a:bodyPr/>
        <a:lstStyle/>
        <a:p>
          <a:endParaRPr lang="es-EC"/>
        </a:p>
      </dgm:t>
    </dgm:pt>
    <dgm:pt modelId="{CD1D8E99-D088-4A72-895B-A05704D34244}" type="sibTrans" cxnId="{37C9997B-36C1-49FE-8E7B-72360382CD58}">
      <dgm:prSet/>
      <dgm:spPr/>
      <dgm:t>
        <a:bodyPr/>
        <a:lstStyle/>
        <a:p>
          <a:endParaRPr lang="es-EC"/>
        </a:p>
      </dgm:t>
    </dgm:pt>
    <dgm:pt modelId="{C5A69C93-99F4-4AEF-BF0A-0AB7F079702D}">
      <dgm:prSet phldrT="[Texto]" custT="1"/>
      <dgm:spPr/>
      <dgm:t>
        <a:bodyPr/>
        <a:lstStyle/>
        <a:p>
          <a:pPr algn="ctr"/>
          <a:r>
            <a:rPr lang="es-EC" sz="2000" dirty="0" smtClean="0">
              <a:hlinkClick xmlns:r="http://schemas.openxmlformats.org/officeDocument/2006/relationships" r:id="rId3" action="ppaction://hlinkfile"/>
            </a:rPr>
            <a:t>Propiedades de la  herramienta</a:t>
          </a:r>
          <a:endParaRPr lang="es-EC" sz="2000" dirty="0"/>
        </a:p>
      </dgm:t>
    </dgm:pt>
    <dgm:pt modelId="{A2858A04-980D-4FC2-BA04-E165A8A0189D}" type="parTrans" cxnId="{FFEF65F6-7B41-4DB8-BDFF-3754FF2E3512}">
      <dgm:prSet/>
      <dgm:spPr/>
      <dgm:t>
        <a:bodyPr/>
        <a:lstStyle/>
        <a:p>
          <a:endParaRPr lang="es-EC"/>
        </a:p>
      </dgm:t>
    </dgm:pt>
    <dgm:pt modelId="{06042C30-B958-4DAB-A164-6D6C6364912D}" type="sibTrans" cxnId="{FFEF65F6-7B41-4DB8-BDFF-3754FF2E3512}">
      <dgm:prSet/>
      <dgm:spPr/>
      <dgm:t>
        <a:bodyPr/>
        <a:lstStyle/>
        <a:p>
          <a:endParaRPr lang="es-EC"/>
        </a:p>
      </dgm:t>
    </dgm:pt>
    <dgm:pt modelId="{DC2ED26D-3D03-4DA1-807B-997498C4FF74}" type="pres">
      <dgm:prSet presAssocID="{4140C1FA-2948-469E-8587-1D976AB60CBF}" presName="composite" presStyleCnt="0">
        <dgm:presLayoutVars>
          <dgm:chMax val="1"/>
          <dgm:dir/>
          <dgm:resizeHandles val="exact"/>
        </dgm:presLayoutVars>
      </dgm:prSet>
      <dgm:spPr/>
      <dgm:t>
        <a:bodyPr/>
        <a:lstStyle/>
        <a:p>
          <a:endParaRPr lang="es-EC"/>
        </a:p>
      </dgm:t>
    </dgm:pt>
    <dgm:pt modelId="{1502A588-FCDF-4359-9FEB-11D281C554A0}" type="pres">
      <dgm:prSet presAssocID="{F7CFA4F0-EFC4-4CB0-8EEA-F020F09060AC}" presName="roof" presStyleLbl="dkBgShp" presStyleIdx="0" presStyleCnt="2" custLinFactNeighborX="-3724"/>
      <dgm:spPr/>
      <dgm:t>
        <a:bodyPr/>
        <a:lstStyle/>
        <a:p>
          <a:endParaRPr lang="es-EC"/>
        </a:p>
      </dgm:t>
    </dgm:pt>
    <dgm:pt modelId="{EF50632F-CD59-448C-8C76-01356C652ABD}" type="pres">
      <dgm:prSet presAssocID="{F7CFA4F0-EFC4-4CB0-8EEA-F020F09060AC}" presName="pillars" presStyleCnt="0"/>
      <dgm:spPr/>
      <dgm:t>
        <a:bodyPr/>
        <a:lstStyle/>
        <a:p>
          <a:endParaRPr lang="en-US"/>
        </a:p>
      </dgm:t>
    </dgm:pt>
    <dgm:pt modelId="{07A28C5E-7B09-402C-B5BA-E4836EE42536}" type="pres">
      <dgm:prSet presAssocID="{F7CFA4F0-EFC4-4CB0-8EEA-F020F09060AC}" presName="pillar1" presStyleLbl="node1" presStyleIdx="0" presStyleCnt="2">
        <dgm:presLayoutVars>
          <dgm:bulletEnabled val="1"/>
        </dgm:presLayoutVars>
      </dgm:prSet>
      <dgm:spPr/>
      <dgm:t>
        <a:bodyPr/>
        <a:lstStyle/>
        <a:p>
          <a:endParaRPr lang="es-EC"/>
        </a:p>
      </dgm:t>
    </dgm:pt>
    <dgm:pt modelId="{0E1E1566-0120-4AD0-A817-659415A3D8A6}" type="pres">
      <dgm:prSet presAssocID="{C5A69C93-99F4-4AEF-BF0A-0AB7F079702D}" presName="pillarX" presStyleLbl="node1" presStyleIdx="1" presStyleCnt="2" custLinFactNeighborX="6119" custLinFactNeighborY="-429">
        <dgm:presLayoutVars>
          <dgm:bulletEnabled val="1"/>
        </dgm:presLayoutVars>
      </dgm:prSet>
      <dgm:spPr/>
      <dgm:t>
        <a:bodyPr/>
        <a:lstStyle/>
        <a:p>
          <a:endParaRPr lang="es-EC"/>
        </a:p>
      </dgm:t>
    </dgm:pt>
    <dgm:pt modelId="{07ED16F7-507C-4F03-A5BE-CC77949C42D1}" type="pres">
      <dgm:prSet presAssocID="{F7CFA4F0-EFC4-4CB0-8EEA-F020F09060AC}" presName="base" presStyleLbl="dkBgShp" presStyleIdx="1" presStyleCnt="2"/>
      <dgm:spPr/>
      <dgm:t>
        <a:bodyPr/>
        <a:lstStyle/>
        <a:p>
          <a:endParaRPr lang="en-US"/>
        </a:p>
      </dgm:t>
    </dgm:pt>
  </dgm:ptLst>
  <dgm:cxnLst>
    <dgm:cxn modelId="{37C9997B-36C1-49FE-8E7B-72360382CD58}" srcId="{F7CFA4F0-EFC4-4CB0-8EEA-F020F09060AC}" destId="{EFD7E2F2-A62D-408E-B672-B0E0D9963BC2}" srcOrd="0" destOrd="0" parTransId="{E9414466-F56C-4933-8282-F7B58CC4BD6C}" sibTransId="{CD1D8E99-D088-4A72-895B-A05704D34244}"/>
    <dgm:cxn modelId="{F51F636B-5F30-423A-BAD2-890DDF7119AB}" type="presOf" srcId="{C5A69C93-99F4-4AEF-BF0A-0AB7F079702D}" destId="{0E1E1566-0120-4AD0-A817-659415A3D8A6}" srcOrd="0" destOrd="0" presId="urn:microsoft.com/office/officeart/2005/8/layout/hList3"/>
    <dgm:cxn modelId="{0CD5A868-E8A0-4F9F-840F-3C6DB7CBE393}" type="presOf" srcId="{4140C1FA-2948-469E-8587-1D976AB60CBF}" destId="{DC2ED26D-3D03-4DA1-807B-997498C4FF74}" srcOrd="0" destOrd="0" presId="urn:microsoft.com/office/officeart/2005/8/layout/hList3"/>
    <dgm:cxn modelId="{E6757233-6F93-4067-A008-C16B4B48C05A}" type="presOf" srcId="{F7CFA4F0-EFC4-4CB0-8EEA-F020F09060AC}" destId="{1502A588-FCDF-4359-9FEB-11D281C554A0}" srcOrd="0" destOrd="0" presId="urn:microsoft.com/office/officeart/2005/8/layout/hList3"/>
    <dgm:cxn modelId="{81AD5AAF-0260-4B40-ABA4-631DF7D730EC}" type="presOf" srcId="{EFD7E2F2-A62D-408E-B672-B0E0D9963BC2}" destId="{07A28C5E-7B09-402C-B5BA-E4836EE42536}" srcOrd="0" destOrd="0" presId="urn:microsoft.com/office/officeart/2005/8/layout/hList3"/>
    <dgm:cxn modelId="{9D5C8046-C404-4A9F-8D89-0BB1D02C1ABD}" srcId="{4140C1FA-2948-469E-8587-1D976AB60CBF}" destId="{F7CFA4F0-EFC4-4CB0-8EEA-F020F09060AC}" srcOrd="0" destOrd="0" parTransId="{944EF28C-9868-4EFF-933B-EB7EB089C1E3}" sibTransId="{A0A74C9C-2946-45A6-BCE6-693B0D85B0FF}"/>
    <dgm:cxn modelId="{FFEF65F6-7B41-4DB8-BDFF-3754FF2E3512}" srcId="{F7CFA4F0-EFC4-4CB0-8EEA-F020F09060AC}" destId="{C5A69C93-99F4-4AEF-BF0A-0AB7F079702D}" srcOrd="1" destOrd="0" parTransId="{A2858A04-980D-4FC2-BA04-E165A8A0189D}" sibTransId="{06042C30-B958-4DAB-A164-6D6C6364912D}"/>
    <dgm:cxn modelId="{54CE5510-4661-425A-BC41-B108828389B6}" type="presParOf" srcId="{DC2ED26D-3D03-4DA1-807B-997498C4FF74}" destId="{1502A588-FCDF-4359-9FEB-11D281C554A0}" srcOrd="0" destOrd="0" presId="urn:microsoft.com/office/officeart/2005/8/layout/hList3"/>
    <dgm:cxn modelId="{B4DCBDA3-9C4E-4649-B456-4A67FA1B6732}" type="presParOf" srcId="{DC2ED26D-3D03-4DA1-807B-997498C4FF74}" destId="{EF50632F-CD59-448C-8C76-01356C652ABD}" srcOrd="1" destOrd="0" presId="urn:microsoft.com/office/officeart/2005/8/layout/hList3"/>
    <dgm:cxn modelId="{FB87A57D-DDD3-4E43-8D60-B9D5B41C7303}" type="presParOf" srcId="{EF50632F-CD59-448C-8C76-01356C652ABD}" destId="{07A28C5E-7B09-402C-B5BA-E4836EE42536}" srcOrd="0" destOrd="0" presId="urn:microsoft.com/office/officeart/2005/8/layout/hList3"/>
    <dgm:cxn modelId="{2F53D73E-16C4-483D-96D3-DC266468812C}" type="presParOf" srcId="{EF50632F-CD59-448C-8C76-01356C652ABD}" destId="{0E1E1566-0120-4AD0-A817-659415A3D8A6}" srcOrd="1" destOrd="0" presId="urn:microsoft.com/office/officeart/2005/8/layout/hList3"/>
    <dgm:cxn modelId="{2F45508A-B3DF-4B68-9C00-89A6FAEF209F}" type="presParOf" srcId="{DC2ED26D-3D03-4DA1-807B-997498C4FF74}" destId="{07ED16F7-507C-4F03-A5BE-CC77949C42D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75B7D2-07CB-4688-8B98-8777D02B0F06}" type="doc">
      <dgm:prSet loTypeId="urn:microsoft.com/office/officeart/2008/layout/VerticalCurvedList" loCatId="list" qsTypeId="urn:microsoft.com/office/officeart/2005/8/quickstyle/3d7" qsCatId="3D" csTypeId="urn:microsoft.com/office/officeart/2005/8/colors/accent1_2" csCatId="accent1" phldr="1"/>
      <dgm:spPr/>
      <dgm:t>
        <a:bodyPr/>
        <a:lstStyle/>
        <a:p>
          <a:endParaRPr lang="es-EC"/>
        </a:p>
      </dgm:t>
    </dgm:pt>
    <dgm:pt modelId="{1317DE45-10E2-4052-94D3-73BF7DDEFDE0}">
      <dgm:prSet phldrT="[Texto]"/>
      <dgm:spPr/>
      <dgm:t>
        <a:bodyPr/>
        <a:lstStyle/>
        <a:p>
          <a:r>
            <a:rPr lang="es-EC" dirty="0" smtClean="0">
              <a:hlinkClick xmlns:r="http://schemas.openxmlformats.org/officeDocument/2006/relationships" r:id="rId1" action="ppaction://hlinkfile"/>
            </a:rPr>
            <a:t>INSPECCION VISUAL , TINTAS PENETRANTES, ULTRASONIDO</a:t>
          </a:r>
          <a:endParaRPr lang="es-EC" dirty="0"/>
        </a:p>
      </dgm:t>
    </dgm:pt>
    <dgm:pt modelId="{0D5DFFA2-9680-4DEB-847A-A77A4DD1CE2E}" type="parTrans" cxnId="{4D8CF113-5A3C-48EF-9BCA-FF58426FA11E}">
      <dgm:prSet/>
      <dgm:spPr/>
      <dgm:t>
        <a:bodyPr/>
        <a:lstStyle/>
        <a:p>
          <a:endParaRPr lang="es-EC"/>
        </a:p>
      </dgm:t>
    </dgm:pt>
    <dgm:pt modelId="{7C005FC8-815C-4048-868B-C2D683D3AB3F}" type="sibTrans" cxnId="{4D8CF113-5A3C-48EF-9BCA-FF58426FA11E}">
      <dgm:prSet/>
      <dgm:spPr/>
      <dgm:t>
        <a:bodyPr/>
        <a:lstStyle/>
        <a:p>
          <a:endParaRPr lang="es-EC"/>
        </a:p>
      </dgm:t>
    </dgm:pt>
    <dgm:pt modelId="{E442D796-EB6C-4F19-9E6E-466C1484EBB0}" type="pres">
      <dgm:prSet presAssocID="{2875B7D2-07CB-4688-8B98-8777D02B0F06}" presName="Name0" presStyleCnt="0">
        <dgm:presLayoutVars>
          <dgm:chMax val="7"/>
          <dgm:chPref val="7"/>
          <dgm:dir/>
        </dgm:presLayoutVars>
      </dgm:prSet>
      <dgm:spPr/>
      <dgm:t>
        <a:bodyPr/>
        <a:lstStyle/>
        <a:p>
          <a:endParaRPr lang="en-US"/>
        </a:p>
      </dgm:t>
    </dgm:pt>
    <dgm:pt modelId="{87A79268-4B69-43B1-8B0F-720876028217}" type="pres">
      <dgm:prSet presAssocID="{2875B7D2-07CB-4688-8B98-8777D02B0F06}" presName="Name1" presStyleCnt="0"/>
      <dgm:spPr/>
      <dgm:t>
        <a:bodyPr/>
        <a:lstStyle/>
        <a:p>
          <a:endParaRPr lang="en-US"/>
        </a:p>
      </dgm:t>
    </dgm:pt>
    <dgm:pt modelId="{7D6D9397-F1EE-4F5D-A314-DFF8639B811D}" type="pres">
      <dgm:prSet presAssocID="{2875B7D2-07CB-4688-8B98-8777D02B0F06}" presName="cycle" presStyleCnt="0"/>
      <dgm:spPr/>
      <dgm:t>
        <a:bodyPr/>
        <a:lstStyle/>
        <a:p>
          <a:endParaRPr lang="en-US"/>
        </a:p>
      </dgm:t>
    </dgm:pt>
    <dgm:pt modelId="{545EA4EA-6631-4B8A-B115-BDCEDA96320B}" type="pres">
      <dgm:prSet presAssocID="{2875B7D2-07CB-4688-8B98-8777D02B0F06}" presName="srcNode" presStyleLbl="node1" presStyleIdx="0" presStyleCnt="1"/>
      <dgm:spPr/>
      <dgm:t>
        <a:bodyPr/>
        <a:lstStyle/>
        <a:p>
          <a:endParaRPr lang="en-US"/>
        </a:p>
      </dgm:t>
    </dgm:pt>
    <dgm:pt modelId="{02847432-0BB0-4964-ACFC-60788D982D7A}" type="pres">
      <dgm:prSet presAssocID="{2875B7D2-07CB-4688-8B98-8777D02B0F06}" presName="conn" presStyleLbl="parChTrans1D2" presStyleIdx="0" presStyleCnt="1"/>
      <dgm:spPr/>
      <dgm:t>
        <a:bodyPr/>
        <a:lstStyle/>
        <a:p>
          <a:endParaRPr lang="en-US"/>
        </a:p>
      </dgm:t>
    </dgm:pt>
    <dgm:pt modelId="{9ABF2BDD-12D4-4A8F-9430-2E11F2F0A336}" type="pres">
      <dgm:prSet presAssocID="{2875B7D2-07CB-4688-8B98-8777D02B0F06}" presName="extraNode" presStyleLbl="node1" presStyleIdx="0" presStyleCnt="1"/>
      <dgm:spPr/>
      <dgm:t>
        <a:bodyPr/>
        <a:lstStyle/>
        <a:p>
          <a:endParaRPr lang="en-US"/>
        </a:p>
      </dgm:t>
    </dgm:pt>
    <dgm:pt modelId="{17390A00-01FF-47AE-82C8-750312901F6D}" type="pres">
      <dgm:prSet presAssocID="{2875B7D2-07CB-4688-8B98-8777D02B0F06}" presName="dstNode" presStyleLbl="node1" presStyleIdx="0" presStyleCnt="1"/>
      <dgm:spPr/>
      <dgm:t>
        <a:bodyPr/>
        <a:lstStyle/>
        <a:p>
          <a:endParaRPr lang="en-US"/>
        </a:p>
      </dgm:t>
    </dgm:pt>
    <dgm:pt modelId="{31882FCF-EF43-4B36-B7BB-C5F2FD406907}" type="pres">
      <dgm:prSet presAssocID="{1317DE45-10E2-4052-94D3-73BF7DDEFDE0}" presName="text_1" presStyleLbl="node1" presStyleIdx="0" presStyleCnt="1">
        <dgm:presLayoutVars>
          <dgm:bulletEnabled val="1"/>
        </dgm:presLayoutVars>
      </dgm:prSet>
      <dgm:spPr/>
      <dgm:t>
        <a:bodyPr/>
        <a:lstStyle/>
        <a:p>
          <a:endParaRPr lang="es-EC"/>
        </a:p>
      </dgm:t>
    </dgm:pt>
    <dgm:pt modelId="{2156F664-0AFB-4BF1-9ACB-B35005D3EAB4}" type="pres">
      <dgm:prSet presAssocID="{1317DE45-10E2-4052-94D3-73BF7DDEFDE0}" presName="accent_1" presStyleCnt="0"/>
      <dgm:spPr/>
      <dgm:t>
        <a:bodyPr/>
        <a:lstStyle/>
        <a:p>
          <a:endParaRPr lang="en-US"/>
        </a:p>
      </dgm:t>
    </dgm:pt>
    <dgm:pt modelId="{618BF2C0-49D0-4031-847E-14BC46784B5F}" type="pres">
      <dgm:prSet presAssocID="{1317DE45-10E2-4052-94D3-73BF7DDEFDE0}" presName="accentRepeatNode" presStyleLbl="solidFgAcc1" presStyleIdx="0" presStyleCnt="1"/>
      <dgm:spPr/>
      <dgm:t>
        <a:bodyPr/>
        <a:lstStyle/>
        <a:p>
          <a:endParaRPr lang="en-US"/>
        </a:p>
      </dgm:t>
    </dgm:pt>
  </dgm:ptLst>
  <dgm:cxnLst>
    <dgm:cxn modelId="{FC562C8B-404B-47DC-BA4E-22750B6F8027}" type="presOf" srcId="{1317DE45-10E2-4052-94D3-73BF7DDEFDE0}" destId="{31882FCF-EF43-4B36-B7BB-C5F2FD406907}" srcOrd="0" destOrd="0" presId="urn:microsoft.com/office/officeart/2008/layout/VerticalCurvedList"/>
    <dgm:cxn modelId="{6E0CB0C0-BEA0-4DA4-9347-4904FE525F13}" type="presOf" srcId="{7C005FC8-815C-4048-868B-C2D683D3AB3F}" destId="{02847432-0BB0-4964-ACFC-60788D982D7A}" srcOrd="0" destOrd="0" presId="urn:microsoft.com/office/officeart/2008/layout/VerticalCurvedList"/>
    <dgm:cxn modelId="{9A6EB223-884C-4CDF-927A-B25808E386CC}" type="presOf" srcId="{2875B7D2-07CB-4688-8B98-8777D02B0F06}" destId="{E442D796-EB6C-4F19-9E6E-466C1484EBB0}" srcOrd="0" destOrd="0" presId="urn:microsoft.com/office/officeart/2008/layout/VerticalCurvedList"/>
    <dgm:cxn modelId="{4D8CF113-5A3C-48EF-9BCA-FF58426FA11E}" srcId="{2875B7D2-07CB-4688-8B98-8777D02B0F06}" destId="{1317DE45-10E2-4052-94D3-73BF7DDEFDE0}" srcOrd="0" destOrd="0" parTransId="{0D5DFFA2-9680-4DEB-847A-A77A4DD1CE2E}" sibTransId="{7C005FC8-815C-4048-868B-C2D683D3AB3F}"/>
    <dgm:cxn modelId="{04E2C4E3-A31D-4E99-B9AC-21598EEFC7C6}" type="presParOf" srcId="{E442D796-EB6C-4F19-9E6E-466C1484EBB0}" destId="{87A79268-4B69-43B1-8B0F-720876028217}" srcOrd="0" destOrd="0" presId="urn:microsoft.com/office/officeart/2008/layout/VerticalCurvedList"/>
    <dgm:cxn modelId="{C409FB88-1B77-47F9-9CA8-8B0261C14111}" type="presParOf" srcId="{87A79268-4B69-43B1-8B0F-720876028217}" destId="{7D6D9397-F1EE-4F5D-A314-DFF8639B811D}" srcOrd="0" destOrd="0" presId="urn:microsoft.com/office/officeart/2008/layout/VerticalCurvedList"/>
    <dgm:cxn modelId="{6BFC04EB-EED3-42E7-93F7-104BA70F5F9B}" type="presParOf" srcId="{7D6D9397-F1EE-4F5D-A314-DFF8639B811D}" destId="{545EA4EA-6631-4B8A-B115-BDCEDA96320B}" srcOrd="0" destOrd="0" presId="urn:microsoft.com/office/officeart/2008/layout/VerticalCurvedList"/>
    <dgm:cxn modelId="{B2B5289E-7F3D-489B-9452-221BE8E34946}" type="presParOf" srcId="{7D6D9397-F1EE-4F5D-A314-DFF8639B811D}" destId="{02847432-0BB0-4964-ACFC-60788D982D7A}" srcOrd="1" destOrd="0" presId="urn:microsoft.com/office/officeart/2008/layout/VerticalCurvedList"/>
    <dgm:cxn modelId="{13495B12-E89A-4E4E-8CBE-00698E8DBC8B}" type="presParOf" srcId="{7D6D9397-F1EE-4F5D-A314-DFF8639B811D}" destId="{9ABF2BDD-12D4-4A8F-9430-2E11F2F0A336}" srcOrd="2" destOrd="0" presId="urn:microsoft.com/office/officeart/2008/layout/VerticalCurvedList"/>
    <dgm:cxn modelId="{431A9CAF-F2D0-4C52-8D62-CF30F8E5BA21}" type="presParOf" srcId="{7D6D9397-F1EE-4F5D-A314-DFF8639B811D}" destId="{17390A00-01FF-47AE-82C8-750312901F6D}" srcOrd="3" destOrd="0" presId="urn:microsoft.com/office/officeart/2008/layout/VerticalCurvedList"/>
    <dgm:cxn modelId="{42D98344-9985-45C1-AADE-9BF45EE6E9A4}" type="presParOf" srcId="{87A79268-4B69-43B1-8B0F-720876028217}" destId="{31882FCF-EF43-4B36-B7BB-C5F2FD406907}" srcOrd="1" destOrd="0" presId="urn:microsoft.com/office/officeart/2008/layout/VerticalCurvedList"/>
    <dgm:cxn modelId="{BA5195AD-6BB3-4FA5-AE70-69A24C36AF7F}" type="presParOf" srcId="{87A79268-4B69-43B1-8B0F-720876028217}" destId="{2156F664-0AFB-4BF1-9ACB-B35005D3EAB4}" srcOrd="2" destOrd="0" presId="urn:microsoft.com/office/officeart/2008/layout/VerticalCurvedList"/>
    <dgm:cxn modelId="{84ED7F6A-07C3-4D02-9456-700DD33DA338}" type="presParOf" srcId="{2156F664-0AFB-4BF1-9ACB-B35005D3EAB4}" destId="{618BF2C0-49D0-4031-847E-14BC46784B5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75B7D2-07CB-4688-8B98-8777D02B0F06}" type="doc">
      <dgm:prSet loTypeId="urn:microsoft.com/office/officeart/2008/layout/VerticalCurvedList" loCatId="list" qsTypeId="urn:microsoft.com/office/officeart/2005/8/quickstyle/3d7" qsCatId="3D" csTypeId="urn:microsoft.com/office/officeart/2005/8/colors/accent1_2" csCatId="accent1" phldr="1"/>
      <dgm:spPr/>
      <dgm:t>
        <a:bodyPr/>
        <a:lstStyle/>
        <a:p>
          <a:endParaRPr lang="es-EC"/>
        </a:p>
      </dgm:t>
    </dgm:pt>
    <dgm:pt modelId="{1317DE45-10E2-4052-94D3-73BF7DDEFDE0}">
      <dgm:prSet phldrT="[Texto]"/>
      <dgm:spPr/>
      <dgm:t>
        <a:bodyPr/>
        <a:lstStyle/>
        <a:p>
          <a:r>
            <a:rPr lang="es-EC" dirty="0" smtClean="0">
              <a:hlinkClick xmlns:r="http://schemas.openxmlformats.org/officeDocument/2006/relationships" r:id="rId1" action="ppaction://hlinkfile"/>
            </a:rPr>
            <a:t>DOBLADO DE CARA Y RAIZ</a:t>
          </a:r>
          <a:r>
            <a:rPr lang="es-EC" dirty="0" smtClean="0"/>
            <a:t> </a:t>
          </a:r>
          <a:endParaRPr lang="es-EC" dirty="0"/>
        </a:p>
      </dgm:t>
    </dgm:pt>
    <dgm:pt modelId="{0D5DFFA2-9680-4DEB-847A-A77A4DD1CE2E}" type="parTrans" cxnId="{4D8CF113-5A3C-48EF-9BCA-FF58426FA11E}">
      <dgm:prSet/>
      <dgm:spPr/>
      <dgm:t>
        <a:bodyPr/>
        <a:lstStyle/>
        <a:p>
          <a:endParaRPr lang="es-EC"/>
        </a:p>
      </dgm:t>
    </dgm:pt>
    <dgm:pt modelId="{7C005FC8-815C-4048-868B-C2D683D3AB3F}" type="sibTrans" cxnId="{4D8CF113-5A3C-48EF-9BCA-FF58426FA11E}">
      <dgm:prSet/>
      <dgm:spPr/>
      <dgm:t>
        <a:bodyPr/>
        <a:lstStyle/>
        <a:p>
          <a:endParaRPr lang="es-EC"/>
        </a:p>
      </dgm:t>
    </dgm:pt>
    <dgm:pt modelId="{929531C0-15D0-4BA8-A35D-9E9ADAA8A6DC}">
      <dgm:prSet/>
      <dgm:spPr/>
      <dgm:t>
        <a:bodyPr/>
        <a:lstStyle/>
        <a:p>
          <a:r>
            <a:rPr lang="en-US" dirty="0" smtClean="0"/>
            <a:t>MEDICION DE DUREZA</a:t>
          </a:r>
          <a:endParaRPr lang="en-US" dirty="0"/>
        </a:p>
      </dgm:t>
    </dgm:pt>
    <dgm:pt modelId="{516C6CE2-71CE-4C1C-A935-8DE81CB741A7}" type="parTrans" cxnId="{1D23F18D-631A-4737-A6E9-10ED8DC321C0}">
      <dgm:prSet/>
      <dgm:spPr/>
      <dgm:t>
        <a:bodyPr/>
        <a:lstStyle/>
        <a:p>
          <a:endParaRPr lang="en-US"/>
        </a:p>
      </dgm:t>
    </dgm:pt>
    <dgm:pt modelId="{A8F5686F-A178-452B-80F2-2153B75F1693}" type="sibTrans" cxnId="{1D23F18D-631A-4737-A6E9-10ED8DC321C0}">
      <dgm:prSet/>
      <dgm:spPr/>
      <dgm:t>
        <a:bodyPr/>
        <a:lstStyle/>
        <a:p>
          <a:endParaRPr lang="en-US"/>
        </a:p>
      </dgm:t>
    </dgm:pt>
    <dgm:pt modelId="{E442D796-EB6C-4F19-9E6E-466C1484EBB0}" type="pres">
      <dgm:prSet presAssocID="{2875B7D2-07CB-4688-8B98-8777D02B0F06}" presName="Name0" presStyleCnt="0">
        <dgm:presLayoutVars>
          <dgm:chMax val="7"/>
          <dgm:chPref val="7"/>
          <dgm:dir/>
        </dgm:presLayoutVars>
      </dgm:prSet>
      <dgm:spPr/>
      <dgm:t>
        <a:bodyPr/>
        <a:lstStyle/>
        <a:p>
          <a:endParaRPr lang="en-US"/>
        </a:p>
      </dgm:t>
    </dgm:pt>
    <dgm:pt modelId="{87A79268-4B69-43B1-8B0F-720876028217}" type="pres">
      <dgm:prSet presAssocID="{2875B7D2-07CB-4688-8B98-8777D02B0F06}" presName="Name1" presStyleCnt="0"/>
      <dgm:spPr/>
      <dgm:t>
        <a:bodyPr/>
        <a:lstStyle/>
        <a:p>
          <a:endParaRPr lang="en-US"/>
        </a:p>
      </dgm:t>
    </dgm:pt>
    <dgm:pt modelId="{7D6D9397-F1EE-4F5D-A314-DFF8639B811D}" type="pres">
      <dgm:prSet presAssocID="{2875B7D2-07CB-4688-8B98-8777D02B0F06}" presName="cycle" presStyleCnt="0"/>
      <dgm:spPr/>
      <dgm:t>
        <a:bodyPr/>
        <a:lstStyle/>
        <a:p>
          <a:endParaRPr lang="en-US"/>
        </a:p>
      </dgm:t>
    </dgm:pt>
    <dgm:pt modelId="{545EA4EA-6631-4B8A-B115-BDCEDA96320B}" type="pres">
      <dgm:prSet presAssocID="{2875B7D2-07CB-4688-8B98-8777D02B0F06}" presName="srcNode" presStyleLbl="node1" presStyleIdx="0" presStyleCnt="2"/>
      <dgm:spPr/>
      <dgm:t>
        <a:bodyPr/>
        <a:lstStyle/>
        <a:p>
          <a:endParaRPr lang="en-US"/>
        </a:p>
      </dgm:t>
    </dgm:pt>
    <dgm:pt modelId="{02847432-0BB0-4964-ACFC-60788D982D7A}" type="pres">
      <dgm:prSet presAssocID="{2875B7D2-07CB-4688-8B98-8777D02B0F06}" presName="conn" presStyleLbl="parChTrans1D2" presStyleIdx="0" presStyleCnt="1"/>
      <dgm:spPr/>
      <dgm:t>
        <a:bodyPr/>
        <a:lstStyle/>
        <a:p>
          <a:endParaRPr lang="en-US"/>
        </a:p>
      </dgm:t>
    </dgm:pt>
    <dgm:pt modelId="{9ABF2BDD-12D4-4A8F-9430-2E11F2F0A336}" type="pres">
      <dgm:prSet presAssocID="{2875B7D2-07CB-4688-8B98-8777D02B0F06}" presName="extraNode" presStyleLbl="node1" presStyleIdx="0" presStyleCnt="2"/>
      <dgm:spPr/>
      <dgm:t>
        <a:bodyPr/>
        <a:lstStyle/>
        <a:p>
          <a:endParaRPr lang="en-US"/>
        </a:p>
      </dgm:t>
    </dgm:pt>
    <dgm:pt modelId="{17390A00-01FF-47AE-82C8-750312901F6D}" type="pres">
      <dgm:prSet presAssocID="{2875B7D2-07CB-4688-8B98-8777D02B0F06}" presName="dstNode" presStyleLbl="node1" presStyleIdx="0" presStyleCnt="2"/>
      <dgm:spPr/>
      <dgm:t>
        <a:bodyPr/>
        <a:lstStyle/>
        <a:p>
          <a:endParaRPr lang="en-US"/>
        </a:p>
      </dgm:t>
    </dgm:pt>
    <dgm:pt modelId="{31882FCF-EF43-4B36-B7BB-C5F2FD406907}" type="pres">
      <dgm:prSet presAssocID="{1317DE45-10E2-4052-94D3-73BF7DDEFDE0}" presName="text_1" presStyleLbl="node1" presStyleIdx="0" presStyleCnt="2" custLinFactNeighborX="6049" custLinFactNeighborY="-1067">
        <dgm:presLayoutVars>
          <dgm:bulletEnabled val="1"/>
        </dgm:presLayoutVars>
      </dgm:prSet>
      <dgm:spPr/>
      <dgm:t>
        <a:bodyPr/>
        <a:lstStyle/>
        <a:p>
          <a:endParaRPr lang="es-EC"/>
        </a:p>
      </dgm:t>
    </dgm:pt>
    <dgm:pt modelId="{2156F664-0AFB-4BF1-9ACB-B35005D3EAB4}" type="pres">
      <dgm:prSet presAssocID="{1317DE45-10E2-4052-94D3-73BF7DDEFDE0}" presName="accent_1" presStyleCnt="0"/>
      <dgm:spPr/>
      <dgm:t>
        <a:bodyPr/>
        <a:lstStyle/>
        <a:p>
          <a:endParaRPr lang="en-US"/>
        </a:p>
      </dgm:t>
    </dgm:pt>
    <dgm:pt modelId="{618BF2C0-49D0-4031-847E-14BC46784B5F}" type="pres">
      <dgm:prSet presAssocID="{1317DE45-10E2-4052-94D3-73BF7DDEFDE0}" presName="accentRepeatNode" presStyleLbl="solidFgAcc1" presStyleIdx="0" presStyleCnt="2"/>
      <dgm:spPr/>
      <dgm:t>
        <a:bodyPr/>
        <a:lstStyle/>
        <a:p>
          <a:endParaRPr lang="en-US"/>
        </a:p>
      </dgm:t>
    </dgm:pt>
    <dgm:pt modelId="{D640A0BF-902D-4B88-8A7E-57E76AF40157}" type="pres">
      <dgm:prSet presAssocID="{929531C0-15D0-4BA8-A35D-9E9ADAA8A6DC}" presName="text_2" presStyleLbl="node1" presStyleIdx="1" presStyleCnt="2">
        <dgm:presLayoutVars>
          <dgm:bulletEnabled val="1"/>
        </dgm:presLayoutVars>
      </dgm:prSet>
      <dgm:spPr/>
      <dgm:t>
        <a:bodyPr/>
        <a:lstStyle/>
        <a:p>
          <a:endParaRPr lang="en-US"/>
        </a:p>
      </dgm:t>
    </dgm:pt>
    <dgm:pt modelId="{08EC643A-6B22-40F5-AA84-235C633356C8}" type="pres">
      <dgm:prSet presAssocID="{929531C0-15D0-4BA8-A35D-9E9ADAA8A6DC}" presName="accent_2" presStyleCnt="0"/>
      <dgm:spPr/>
    </dgm:pt>
    <dgm:pt modelId="{F38651FC-651A-4D8A-93EF-CA4174B1B473}" type="pres">
      <dgm:prSet presAssocID="{929531C0-15D0-4BA8-A35D-9E9ADAA8A6DC}" presName="accentRepeatNode" presStyleLbl="solidFgAcc1" presStyleIdx="1" presStyleCnt="2"/>
      <dgm:spPr/>
    </dgm:pt>
  </dgm:ptLst>
  <dgm:cxnLst>
    <dgm:cxn modelId="{6BF1CC8D-8D0A-4CAD-B5D1-EC584C864C31}" type="presOf" srcId="{7C005FC8-815C-4048-868B-C2D683D3AB3F}" destId="{02847432-0BB0-4964-ACFC-60788D982D7A}" srcOrd="0" destOrd="0" presId="urn:microsoft.com/office/officeart/2008/layout/VerticalCurvedList"/>
    <dgm:cxn modelId="{1D23F18D-631A-4737-A6E9-10ED8DC321C0}" srcId="{2875B7D2-07CB-4688-8B98-8777D02B0F06}" destId="{929531C0-15D0-4BA8-A35D-9E9ADAA8A6DC}" srcOrd="1" destOrd="0" parTransId="{516C6CE2-71CE-4C1C-A935-8DE81CB741A7}" sibTransId="{A8F5686F-A178-452B-80F2-2153B75F1693}"/>
    <dgm:cxn modelId="{D43567BF-7E55-4845-84EE-F4A20D34303A}" type="presOf" srcId="{2875B7D2-07CB-4688-8B98-8777D02B0F06}" destId="{E442D796-EB6C-4F19-9E6E-466C1484EBB0}" srcOrd="0" destOrd="0" presId="urn:microsoft.com/office/officeart/2008/layout/VerticalCurvedList"/>
    <dgm:cxn modelId="{12AE0EA7-8CA8-488F-8CC8-04DF947FE375}" type="presOf" srcId="{1317DE45-10E2-4052-94D3-73BF7DDEFDE0}" destId="{31882FCF-EF43-4B36-B7BB-C5F2FD406907}" srcOrd="0" destOrd="0" presId="urn:microsoft.com/office/officeart/2008/layout/VerticalCurvedList"/>
    <dgm:cxn modelId="{4D8CF113-5A3C-48EF-9BCA-FF58426FA11E}" srcId="{2875B7D2-07CB-4688-8B98-8777D02B0F06}" destId="{1317DE45-10E2-4052-94D3-73BF7DDEFDE0}" srcOrd="0" destOrd="0" parTransId="{0D5DFFA2-9680-4DEB-847A-A77A4DD1CE2E}" sibTransId="{7C005FC8-815C-4048-868B-C2D683D3AB3F}"/>
    <dgm:cxn modelId="{249470E2-152D-4F45-ADD4-0E0AB9B7B3CC}" type="presOf" srcId="{929531C0-15D0-4BA8-A35D-9E9ADAA8A6DC}" destId="{D640A0BF-902D-4B88-8A7E-57E76AF40157}" srcOrd="0" destOrd="0" presId="urn:microsoft.com/office/officeart/2008/layout/VerticalCurvedList"/>
    <dgm:cxn modelId="{506DF0B7-D499-4106-9AEF-5510602E51E7}" type="presParOf" srcId="{E442D796-EB6C-4F19-9E6E-466C1484EBB0}" destId="{87A79268-4B69-43B1-8B0F-720876028217}" srcOrd="0" destOrd="0" presId="urn:microsoft.com/office/officeart/2008/layout/VerticalCurvedList"/>
    <dgm:cxn modelId="{40938E7D-FB0E-44E9-9825-31BB4799CC9F}" type="presParOf" srcId="{87A79268-4B69-43B1-8B0F-720876028217}" destId="{7D6D9397-F1EE-4F5D-A314-DFF8639B811D}" srcOrd="0" destOrd="0" presId="urn:microsoft.com/office/officeart/2008/layout/VerticalCurvedList"/>
    <dgm:cxn modelId="{275AE192-F050-42C4-A1D6-A45151E79A61}" type="presParOf" srcId="{7D6D9397-F1EE-4F5D-A314-DFF8639B811D}" destId="{545EA4EA-6631-4B8A-B115-BDCEDA96320B}" srcOrd="0" destOrd="0" presId="urn:microsoft.com/office/officeart/2008/layout/VerticalCurvedList"/>
    <dgm:cxn modelId="{80468D45-4E0E-4482-902F-6C2A0D975B16}" type="presParOf" srcId="{7D6D9397-F1EE-4F5D-A314-DFF8639B811D}" destId="{02847432-0BB0-4964-ACFC-60788D982D7A}" srcOrd="1" destOrd="0" presId="urn:microsoft.com/office/officeart/2008/layout/VerticalCurvedList"/>
    <dgm:cxn modelId="{6250DE79-60C0-4FB2-8609-803F8294BC79}" type="presParOf" srcId="{7D6D9397-F1EE-4F5D-A314-DFF8639B811D}" destId="{9ABF2BDD-12D4-4A8F-9430-2E11F2F0A336}" srcOrd="2" destOrd="0" presId="urn:microsoft.com/office/officeart/2008/layout/VerticalCurvedList"/>
    <dgm:cxn modelId="{80E044BA-8C38-444C-9BBB-AD80A979F199}" type="presParOf" srcId="{7D6D9397-F1EE-4F5D-A314-DFF8639B811D}" destId="{17390A00-01FF-47AE-82C8-750312901F6D}" srcOrd="3" destOrd="0" presId="urn:microsoft.com/office/officeart/2008/layout/VerticalCurvedList"/>
    <dgm:cxn modelId="{74A422BD-E7DA-41B0-9608-814F0304B662}" type="presParOf" srcId="{87A79268-4B69-43B1-8B0F-720876028217}" destId="{31882FCF-EF43-4B36-B7BB-C5F2FD406907}" srcOrd="1" destOrd="0" presId="urn:microsoft.com/office/officeart/2008/layout/VerticalCurvedList"/>
    <dgm:cxn modelId="{73B2F9EE-F372-49C8-8FA3-67910B5E92F5}" type="presParOf" srcId="{87A79268-4B69-43B1-8B0F-720876028217}" destId="{2156F664-0AFB-4BF1-9ACB-B35005D3EAB4}" srcOrd="2" destOrd="0" presId="urn:microsoft.com/office/officeart/2008/layout/VerticalCurvedList"/>
    <dgm:cxn modelId="{BF56D51C-599A-4A45-92DD-AC0C068A1401}" type="presParOf" srcId="{2156F664-0AFB-4BF1-9ACB-B35005D3EAB4}" destId="{618BF2C0-49D0-4031-847E-14BC46784B5F}" srcOrd="0" destOrd="0" presId="urn:microsoft.com/office/officeart/2008/layout/VerticalCurvedList"/>
    <dgm:cxn modelId="{9D9760B2-5740-40AC-A9C0-F3B14F923C53}" type="presParOf" srcId="{87A79268-4B69-43B1-8B0F-720876028217}" destId="{D640A0BF-902D-4B88-8A7E-57E76AF40157}" srcOrd="3" destOrd="0" presId="urn:microsoft.com/office/officeart/2008/layout/VerticalCurvedList"/>
    <dgm:cxn modelId="{B1CB7E65-E0A9-449E-92EA-A1AAC4F9F202}" type="presParOf" srcId="{87A79268-4B69-43B1-8B0F-720876028217}" destId="{08EC643A-6B22-40F5-AA84-235C633356C8}" srcOrd="4" destOrd="0" presId="urn:microsoft.com/office/officeart/2008/layout/VerticalCurvedList"/>
    <dgm:cxn modelId="{0E2EFD3F-D4F1-4307-9B4B-8B62D002BC64}" type="presParOf" srcId="{08EC643A-6B22-40F5-AA84-235C633356C8}" destId="{F38651FC-651A-4D8A-93EF-CA4174B1B47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75B7D2-07CB-4688-8B98-8777D02B0F06}" type="doc">
      <dgm:prSet loTypeId="urn:microsoft.com/office/officeart/2008/layout/VerticalCurvedList" loCatId="list" qsTypeId="urn:microsoft.com/office/officeart/2005/8/quickstyle/3d7" qsCatId="3D" csTypeId="urn:microsoft.com/office/officeart/2005/8/colors/accent1_2" csCatId="accent1" phldr="1"/>
      <dgm:spPr/>
      <dgm:t>
        <a:bodyPr/>
        <a:lstStyle/>
        <a:p>
          <a:endParaRPr lang="es-EC"/>
        </a:p>
      </dgm:t>
    </dgm:pt>
    <dgm:pt modelId="{1317DE45-10E2-4052-94D3-73BF7DDEFDE0}">
      <dgm:prSet phldrT="[Texto]" custT="1"/>
      <dgm:spPr/>
      <dgm:t>
        <a:bodyPr/>
        <a:lstStyle/>
        <a:p>
          <a:r>
            <a:rPr lang="es-EC" sz="4000" b="1" dirty="0" smtClean="0">
              <a:hlinkClick xmlns:r="http://schemas.openxmlformats.org/officeDocument/2006/relationships" r:id="rId1" action="ppaction://hlinkfile"/>
            </a:rPr>
            <a:t>ENSAYO DE TRACCION</a:t>
          </a:r>
          <a:endParaRPr lang="es-EC" sz="4000" b="1" dirty="0"/>
        </a:p>
      </dgm:t>
    </dgm:pt>
    <dgm:pt modelId="{0D5DFFA2-9680-4DEB-847A-A77A4DD1CE2E}" type="parTrans" cxnId="{4D8CF113-5A3C-48EF-9BCA-FF58426FA11E}">
      <dgm:prSet/>
      <dgm:spPr/>
      <dgm:t>
        <a:bodyPr/>
        <a:lstStyle/>
        <a:p>
          <a:endParaRPr lang="es-EC"/>
        </a:p>
      </dgm:t>
    </dgm:pt>
    <dgm:pt modelId="{7C005FC8-815C-4048-868B-C2D683D3AB3F}" type="sibTrans" cxnId="{4D8CF113-5A3C-48EF-9BCA-FF58426FA11E}">
      <dgm:prSet/>
      <dgm:spPr/>
      <dgm:t>
        <a:bodyPr/>
        <a:lstStyle/>
        <a:p>
          <a:endParaRPr lang="es-EC"/>
        </a:p>
      </dgm:t>
    </dgm:pt>
    <dgm:pt modelId="{929531C0-15D0-4BA8-A35D-9E9ADAA8A6DC}">
      <dgm:prSet custT="1"/>
      <dgm:spPr/>
      <dgm:t>
        <a:bodyPr/>
        <a:lstStyle/>
        <a:p>
          <a:r>
            <a:rPr lang="en-US" sz="4000" dirty="0" smtClean="0">
              <a:hlinkClick xmlns:r="http://schemas.openxmlformats.org/officeDocument/2006/relationships" r:id="rId2" action="ppaction://hlinkfile"/>
            </a:rPr>
            <a:t>ENSAYO DE METALOGRAFIA</a:t>
          </a:r>
          <a:endParaRPr lang="en-US" sz="4000" dirty="0" smtClean="0"/>
        </a:p>
      </dgm:t>
    </dgm:pt>
    <dgm:pt modelId="{516C6CE2-71CE-4C1C-A935-8DE81CB741A7}" type="parTrans" cxnId="{1D23F18D-631A-4737-A6E9-10ED8DC321C0}">
      <dgm:prSet/>
      <dgm:spPr/>
      <dgm:t>
        <a:bodyPr/>
        <a:lstStyle/>
        <a:p>
          <a:endParaRPr lang="en-US"/>
        </a:p>
      </dgm:t>
    </dgm:pt>
    <dgm:pt modelId="{A8F5686F-A178-452B-80F2-2153B75F1693}" type="sibTrans" cxnId="{1D23F18D-631A-4737-A6E9-10ED8DC321C0}">
      <dgm:prSet/>
      <dgm:spPr/>
      <dgm:t>
        <a:bodyPr/>
        <a:lstStyle/>
        <a:p>
          <a:endParaRPr lang="en-US"/>
        </a:p>
      </dgm:t>
    </dgm:pt>
    <dgm:pt modelId="{6E05A0FB-325E-4D29-97F7-A393DD6E0EB3}">
      <dgm:prSet custT="1"/>
      <dgm:spPr/>
      <dgm:t>
        <a:bodyPr/>
        <a:lstStyle/>
        <a:p>
          <a:r>
            <a:rPr lang="en-US" sz="4000" dirty="0" smtClean="0">
              <a:hlinkClick xmlns:r="http://schemas.openxmlformats.org/officeDocument/2006/relationships" r:id="rId3" action="ppaction://hlinkfile"/>
            </a:rPr>
            <a:t>ENSAYO DE MICRODUREZA</a:t>
          </a:r>
          <a:endParaRPr lang="en-US" sz="4000" dirty="0"/>
        </a:p>
      </dgm:t>
    </dgm:pt>
    <dgm:pt modelId="{586588AB-7F28-471E-9B0F-054FE88A1E38}" type="parTrans" cxnId="{520E88F4-F9C8-4DC4-BD56-B80E889BD22C}">
      <dgm:prSet/>
      <dgm:spPr/>
      <dgm:t>
        <a:bodyPr/>
        <a:lstStyle/>
        <a:p>
          <a:endParaRPr lang="en-US"/>
        </a:p>
      </dgm:t>
    </dgm:pt>
    <dgm:pt modelId="{3A334B98-971A-4749-A610-E27C7222ECDE}" type="sibTrans" cxnId="{520E88F4-F9C8-4DC4-BD56-B80E889BD22C}">
      <dgm:prSet/>
      <dgm:spPr/>
      <dgm:t>
        <a:bodyPr/>
        <a:lstStyle/>
        <a:p>
          <a:endParaRPr lang="en-US"/>
        </a:p>
      </dgm:t>
    </dgm:pt>
    <dgm:pt modelId="{E442D796-EB6C-4F19-9E6E-466C1484EBB0}" type="pres">
      <dgm:prSet presAssocID="{2875B7D2-07CB-4688-8B98-8777D02B0F06}" presName="Name0" presStyleCnt="0">
        <dgm:presLayoutVars>
          <dgm:chMax val="7"/>
          <dgm:chPref val="7"/>
          <dgm:dir/>
        </dgm:presLayoutVars>
      </dgm:prSet>
      <dgm:spPr/>
      <dgm:t>
        <a:bodyPr/>
        <a:lstStyle/>
        <a:p>
          <a:endParaRPr lang="en-US"/>
        </a:p>
      </dgm:t>
    </dgm:pt>
    <dgm:pt modelId="{87A79268-4B69-43B1-8B0F-720876028217}" type="pres">
      <dgm:prSet presAssocID="{2875B7D2-07CB-4688-8B98-8777D02B0F06}" presName="Name1" presStyleCnt="0"/>
      <dgm:spPr/>
      <dgm:t>
        <a:bodyPr/>
        <a:lstStyle/>
        <a:p>
          <a:endParaRPr lang="en-US"/>
        </a:p>
      </dgm:t>
    </dgm:pt>
    <dgm:pt modelId="{7D6D9397-F1EE-4F5D-A314-DFF8639B811D}" type="pres">
      <dgm:prSet presAssocID="{2875B7D2-07CB-4688-8B98-8777D02B0F06}" presName="cycle" presStyleCnt="0"/>
      <dgm:spPr/>
      <dgm:t>
        <a:bodyPr/>
        <a:lstStyle/>
        <a:p>
          <a:endParaRPr lang="en-US"/>
        </a:p>
      </dgm:t>
    </dgm:pt>
    <dgm:pt modelId="{545EA4EA-6631-4B8A-B115-BDCEDA96320B}" type="pres">
      <dgm:prSet presAssocID="{2875B7D2-07CB-4688-8B98-8777D02B0F06}" presName="srcNode" presStyleLbl="node1" presStyleIdx="0" presStyleCnt="3"/>
      <dgm:spPr/>
      <dgm:t>
        <a:bodyPr/>
        <a:lstStyle/>
        <a:p>
          <a:endParaRPr lang="en-US"/>
        </a:p>
      </dgm:t>
    </dgm:pt>
    <dgm:pt modelId="{02847432-0BB0-4964-ACFC-60788D982D7A}" type="pres">
      <dgm:prSet presAssocID="{2875B7D2-07CB-4688-8B98-8777D02B0F06}" presName="conn" presStyleLbl="parChTrans1D2" presStyleIdx="0" presStyleCnt="1"/>
      <dgm:spPr/>
      <dgm:t>
        <a:bodyPr/>
        <a:lstStyle/>
        <a:p>
          <a:endParaRPr lang="en-US"/>
        </a:p>
      </dgm:t>
    </dgm:pt>
    <dgm:pt modelId="{9ABF2BDD-12D4-4A8F-9430-2E11F2F0A336}" type="pres">
      <dgm:prSet presAssocID="{2875B7D2-07CB-4688-8B98-8777D02B0F06}" presName="extraNode" presStyleLbl="node1" presStyleIdx="0" presStyleCnt="3"/>
      <dgm:spPr/>
      <dgm:t>
        <a:bodyPr/>
        <a:lstStyle/>
        <a:p>
          <a:endParaRPr lang="en-US"/>
        </a:p>
      </dgm:t>
    </dgm:pt>
    <dgm:pt modelId="{17390A00-01FF-47AE-82C8-750312901F6D}" type="pres">
      <dgm:prSet presAssocID="{2875B7D2-07CB-4688-8B98-8777D02B0F06}" presName="dstNode" presStyleLbl="node1" presStyleIdx="0" presStyleCnt="3"/>
      <dgm:spPr/>
      <dgm:t>
        <a:bodyPr/>
        <a:lstStyle/>
        <a:p>
          <a:endParaRPr lang="en-US"/>
        </a:p>
      </dgm:t>
    </dgm:pt>
    <dgm:pt modelId="{31882FCF-EF43-4B36-B7BB-C5F2FD406907}" type="pres">
      <dgm:prSet presAssocID="{1317DE45-10E2-4052-94D3-73BF7DDEFDE0}" presName="text_1" presStyleLbl="node1" presStyleIdx="0" presStyleCnt="3" custLinFactNeighborX="6049" custLinFactNeighborY="-1067">
        <dgm:presLayoutVars>
          <dgm:bulletEnabled val="1"/>
        </dgm:presLayoutVars>
      </dgm:prSet>
      <dgm:spPr/>
      <dgm:t>
        <a:bodyPr/>
        <a:lstStyle/>
        <a:p>
          <a:endParaRPr lang="es-EC"/>
        </a:p>
      </dgm:t>
    </dgm:pt>
    <dgm:pt modelId="{2156F664-0AFB-4BF1-9ACB-B35005D3EAB4}" type="pres">
      <dgm:prSet presAssocID="{1317DE45-10E2-4052-94D3-73BF7DDEFDE0}" presName="accent_1" presStyleCnt="0"/>
      <dgm:spPr/>
      <dgm:t>
        <a:bodyPr/>
        <a:lstStyle/>
        <a:p>
          <a:endParaRPr lang="en-US"/>
        </a:p>
      </dgm:t>
    </dgm:pt>
    <dgm:pt modelId="{618BF2C0-49D0-4031-847E-14BC46784B5F}" type="pres">
      <dgm:prSet presAssocID="{1317DE45-10E2-4052-94D3-73BF7DDEFDE0}" presName="accentRepeatNode" presStyleLbl="solidFgAcc1" presStyleIdx="0" presStyleCnt="3"/>
      <dgm:spPr/>
      <dgm:t>
        <a:bodyPr/>
        <a:lstStyle/>
        <a:p>
          <a:endParaRPr lang="en-US"/>
        </a:p>
      </dgm:t>
    </dgm:pt>
    <dgm:pt modelId="{D640A0BF-902D-4B88-8A7E-57E76AF40157}" type="pres">
      <dgm:prSet presAssocID="{929531C0-15D0-4BA8-A35D-9E9ADAA8A6DC}" presName="text_2" presStyleLbl="node1" presStyleIdx="1" presStyleCnt="3" custLinFactNeighborX="5884" custLinFactNeighborY="-22034">
        <dgm:presLayoutVars>
          <dgm:bulletEnabled val="1"/>
        </dgm:presLayoutVars>
      </dgm:prSet>
      <dgm:spPr/>
      <dgm:t>
        <a:bodyPr/>
        <a:lstStyle/>
        <a:p>
          <a:endParaRPr lang="en-US"/>
        </a:p>
      </dgm:t>
    </dgm:pt>
    <dgm:pt modelId="{08EC643A-6B22-40F5-AA84-235C633356C8}" type="pres">
      <dgm:prSet presAssocID="{929531C0-15D0-4BA8-A35D-9E9ADAA8A6DC}" presName="accent_2" presStyleCnt="0"/>
      <dgm:spPr/>
    </dgm:pt>
    <dgm:pt modelId="{F38651FC-651A-4D8A-93EF-CA4174B1B473}" type="pres">
      <dgm:prSet presAssocID="{929531C0-15D0-4BA8-A35D-9E9ADAA8A6DC}" presName="accentRepeatNode" presStyleLbl="solidFgAcc1" presStyleIdx="1" presStyleCnt="3"/>
      <dgm:spPr/>
    </dgm:pt>
    <dgm:pt modelId="{26C9DD0F-01FD-4674-938F-5DD0D7B143B1}" type="pres">
      <dgm:prSet presAssocID="{6E05A0FB-325E-4D29-97F7-A393DD6E0EB3}" presName="text_3" presStyleLbl="node1" presStyleIdx="2" presStyleCnt="3" custLinFactNeighborX="-201" custLinFactNeighborY="-2542">
        <dgm:presLayoutVars>
          <dgm:bulletEnabled val="1"/>
        </dgm:presLayoutVars>
      </dgm:prSet>
      <dgm:spPr/>
      <dgm:t>
        <a:bodyPr/>
        <a:lstStyle/>
        <a:p>
          <a:endParaRPr lang="en-US"/>
        </a:p>
      </dgm:t>
    </dgm:pt>
    <dgm:pt modelId="{37E8A693-54D1-452C-A122-801EA226F0FA}" type="pres">
      <dgm:prSet presAssocID="{6E05A0FB-325E-4D29-97F7-A393DD6E0EB3}" presName="accent_3" presStyleCnt="0"/>
      <dgm:spPr/>
    </dgm:pt>
    <dgm:pt modelId="{57ED368B-829F-4F22-9075-7D5D706869A2}" type="pres">
      <dgm:prSet presAssocID="{6E05A0FB-325E-4D29-97F7-A393DD6E0EB3}" presName="accentRepeatNode" presStyleLbl="solidFgAcc1" presStyleIdx="2" presStyleCnt="3"/>
      <dgm:spPr/>
    </dgm:pt>
  </dgm:ptLst>
  <dgm:cxnLst>
    <dgm:cxn modelId="{5D122EA8-7F3A-4C60-A56D-EB972FB8F584}" type="presOf" srcId="{1317DE45-10E2-4052-94D3-73BF7DDEFDE0}" destId="{31882FCF-EF43-4B36-B7BB-C5F2FD406907}" srcOrd="0" destOrd="0" presId="urn:microsoft.com/office/officeart/2008/layout/VerticalCurvedList"/>
    <dgm:cxn modelId="{520E88F4-F9C8-4DC4-BD56-B80E889BD22C}" srcId="{2875B7D2-07CB-4688-8B98-8777D02B0F06}" destId="{6E05A0FB-325E-4D29-97F7-A393DD6E0EB3}" srcOrd="2" destOrd="0" parTransId="{586588AB-7F28-471E-9B0F-054FE88A1E38}" sibTransId="{3A334B98-971A-4749-A610-E27C7222ECDE}"/>
    <dgm:cxn modelId="{E5EB5710-026E-46A2-84B0-B59D41F12FDE}" type="presOf" srcId="{7C005FC8-815C-4048-868B-C2D683D3AB3F}" destId="{02847432-0BB0-4964-ACFC-60788D982D7A}" srcOrd="0" destOrd="0" presId="urn:microsoft.com/office/officeart/2008/layout/VerticalCurvedList"/>
    <dgm:cxn modelId="{9CBCC4B9-7031-46F7-9D5F-35B1190565EF}" type="presOf" srcId="{929531C0-15D0-4BA8-A35D-9E9ADAA8A6DC}" destId="{D640A0BF-902D-4B88-8A7E-57E76AF40157}" srcOrd="0" destOrd="0" presId="urn:microsoft.com/office/officeart/2008/layout/VerticalCurvedList"/>
    <dgm:cxn modelId="{7D19D670-F41D-457D-B199-5D23B0332B29}" type="presOf" srcId="{2875B7D2-07CB-4688-8B98-8777D02B0F06}" destId="{E442D796-EB6C-4F19-9E6E-466C1484EBB0}" srcOrd="0" destOrd="0" presId="urn:microsoft.com/office/officeart/2008/layout/VerticalCurvedList"/>
    <dgm:cxn modelId="{B4B163BF-50C2-4AE5-8290-91A0BC49876F}" type="presOf" srcId="{6E05A0FB-325E-4D29-97F7-A393DD6E0EB3}" destId="{26C9DD0F-01FD-4674-938F-5DD0D7B143B1}" srcOrd="0" destOrd="0" presId="urn:microsoft.com/office/officeart/2008/layout/VerticalCurvedList"/>
    <dgm:cxn modelId="{1D23F18D-631A-4737-A6E9-10ED8DC321C0}" srcId="{2875B7D2-07CB-4688-8B98-8777D02B0F06}" destId="{929531C0-15D0-4BA8-A35D-9E9ADAA8A6DC}" srcOrd="1" destOrd="0" parTransId="{516C6CE2-71CE-4C1C-A935-8DE81CB741A7}" sibTransId="{A8F5686F-A178-452B-80F2-2153B75F1693}"/>
    <dgm:cxn modelId="{4D8CF113-5A3C-48EF-9BCA-FF58426FA11E}" srcId="{2875B7D2-07CB-4688-8B98-8777D02B0F06}" destId="{1317DE45-10E2-4052-94D3-73BF7DDEFDE0}" srcOrd="0" destOrd="0" parTransId="{0D5DFFA2-9680-4DEB-847A-A77A4DD1CE2E}" sibTransId="{7C005FC8-815C-4048-868B-C2D683D3AB3F}"/>
    <dgm:cxn modelId="{0BBD0FA1-EC76-4B27-A3BE-A525702E9779}" type="presParOf" srcId="{E442D796-EB6C-4F19-9E6E-466C1484EBB0}" destId="{87A79268-4B69-43B1-8B0F-720876028217}" srcOrd="0" destOrd="0" presId="urn:microsoft.com/office/officeart/2008/layout/VerticalCurvedList"/>
    <dgm:cxn modelId="{26C29465-8C2E-48EB-AE43-E331B4AFB6EC}" type="presParOf" srcId="{87A79268-4B69-43B1-8B0F-720876028217}" destId="{7D6D9397-F1EE-4F5D-A314-DFF8639B811D}" srcOrd="0" destOrd="0" presId="urn:microsoft.com/office/officeart/2008/layout/VerticalCurvedList"/>
    <dgm:cxn modelId="{97425844-0854-4AB8-B015-1A88675A850A}" type="presParOf" srcId="{7D6D9397-F1EE-4F5D-A314-DFF8639B811D}" destId="{545EA4EA-6631-4B8A-B115-BDCEDA96320B}" srcOrd="0" destOrd="0" presId="urn:microsoft.com/office/officeart/2008/layout/VerticalCurvedList"/>
    <dgm:cxn modelId="{52A4EA89-6A1C-40FC-9AC2-71BD5798C18D}" type="presParOf" srcId="{7D6D9397-F1EE-4F5D-A314-DFF8639B811D}" destId="{02847432-0BB0-4964-ACFC-60788D982D7A}" srcOrd="1" destOrd="0" presId="urn:microsoft.com/office/officeart/2008/layout/VerticalCurvedList"/>
    <dgm:cxn modelId="{157616F3-7331-4B10-8BC1-9113C1C5EEA4}" type="presParOf" srcId="{7D6D9397-F1EE-4F5D-A314-DFF8639B811D}" destId="{9ABF2BDD-12D4-4A8F-9430-2E11F2F0A336}" srcOrd="2" destOrd="0" presId="urn:microsoft.com/office/officeart/2008/layout/VerticalCurvedList"/>
    <dgm:cxn modelId="{009A8243-3624-443D-9CCB-513572C98FC3}" type="presParOf" srcId="{7D6D9397-F1EE-4F5D-A314-DFF8639B811D}" destId="{17390A00-01FF-47AE-82C8-750312901F6D}" srcOrd="3" destOrd="0" presId="urn:microsoft.com/office/officeart/2008/layout/VerticalCurvedList"/>
    <dgm:cxn modelId="{580D53EC-3A3E-4E20-BE25-E5B2FA01A0E6}" type="presParOf" srcId="{87A79268-4B69-43B1-8B0F-720876028217}" destId="{31882FCF-EF43-4B36-B7BB-C5F2FD406907}" srcOrd="1" destOrd="0" presId="urn:microsoft.com/office/officeart/2008/layout/VerticalCurvedList"/>
    <dgm:cxn modelId="{92CE7376-B4B5-4A7D-A682-3675A2F64122}" type="presParOf" srcId="{87A79268-4B69-43B1-8B0F-720876028217}" destId="{2156F664-0AFB-4BF1-9ACB-B35005D3EAB4}" srcOrd="2" destOrd="0" presId="urn:microsoft.com/office/officeart/2008/layout/VerticalCurvedList"/>
    <dgm:cxn modelId="{77BC63D8-9841-408E-8A66-F2B2EFF2BF61}" type="presParOf" srcId="{2156F664-0AFB-4BF1-9ACB-B35005D3EAB4}" destId="{618BF2C0-49D0-4031-847E-14BC46784B5F}" srcOrd="0" destOrd="0" presId="urn:microsoft.com/office/officeart/2008/layout/VerticalCurvedList"/>
    <dgm:cxn modelId="{79957CF5-70CF-405E-8CF3-704C98127EF8}" type="presParOf" srcId="{87A79268-4B69-43B1-8B0F-720876028217}" destId="{D640A0BF-902D-4B88-8A7E-57E76AF40157}" srcOrd="3" destOrd="0" presId="urn:microsoft.com/office/officeart/2008/layout/VerticalCurvedList"/>
    <dgm:cxn modelId="{05FBB856-19A0-485B-8A40-8A02592B0CB2}" type="presParOf" srcId="{87A79268-4B69-43B1-8B0F-720876028217}" destId="{08EC643A-6B22-40F5-AA84-235C633356C8}" srcOrd="4" destOrd="0" presId="urn:microsoft.com/office/officeart/2008/layout/VerticalCurvedList"/>
    <dgm:cxn modelId="{C9D010B9-12E6-4A32-B453-29775F759DCB}" type="presParOf" srcId="{08EC643A-6B22-40F5-AA84-235C633356C8}" destId="{F38651FC-651A-4D8A-93EF-CA4174B1B473}" srcOrd="0" destOrd="0" presId="urn:microsoft.com/office/officeart/2008/layout/VerticalCurvedList"/>
    <dgm:cxn modelId="{D24C6AE6-601D-4B9B-BEB5-F67F737A1F32}" type="presParOf" srcId="{87A79268-4B69-43B1-8B0F-720876028217}" destId="{26C9DD0F-01FD-4674-938F-5DD0D7B143B1}" srcOrd="5" destOrd="0" presId="urn:microsoft.com/office/officeart/2008/layout/VerticalCurvedList"/>
    <dgm:cxn modelId="{D3D072A3-DC23-401B-9AE0-CB94BE9A8A5C}" type="presParOf" srcId="{87A79268-4B69-43B1-8B0F-720876028217}" destId="{37E8A693-54D1-452C-A122-801EA226F0FA}" srcOrd="6" destOrd="0" presId="urn:microsoft.com/office/officeart/2008/layout/VerticalCurvedList"/>
    <dgm:cxn modelId="{D3A66715-94F6-47DD-9553-873BCD95F716}" type="presParOf" srcId="{37E8A693-54D1-452C-A122-801EA226F0FA}" destId="{57ED368B-829F-4F22-9075-7D5D706869A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8A008-7E6A-405F-BD5F-F464D7D677C8}">
      <dsp:nvSpPr>
        <dsp:cNvPr id="0" name=""/>
        <dsp:cNvSpPr/>
      </dsp:nvSpPr>
      <dsp:spPr>
        <a:xfrm>
          <a:off x="3374082" y="1839644"/>
          <a:ext cx="1938635" cy="11793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u="sng" kern="1200" dirty="0" smtClean="0"/>
            <a:t>Tipo Soldadura </a:t>
          </a:r>
          <a:endParaRPr lang="es-EC" sz="1100" b="1" u="sng" kern="1200" dirty="0"/>
        </a:p>
      </dsp:txBody>
      <dsp:txXfrm>
        <a:off x="3657989" y="2012363"/>
        <a:ext cx="1370821" cy="833958"/>
      </dsp:txXfrm>
    </dsp:sp>
    <dsp:sp modelId="{A233E3F4-CE97-4589-92BD-680E7A1EC53A}">
      <dsp:nvSpPr>
        <dsp:cNvPr id="0" name=""/>
        <dsp:cNvSpPr/>
      </dsp:nvSpPr>
      <dsp:spPr>
        <a:xfrm rot="16200000">
          <a:off x="4101739" y="1584119"/>
          <a:ext cx="483320" cy="27730"/>
        </a:xfrm>
        <a:custGeom>
          <a:avLst/>
          <a:gdLst/>
          <a:ahLst/>
          <a:cxnLst/>
          <a:rect l="0" t="0" r="0" b="0"/>
          <a:pathLst>
            <a:path>
              <a:moveTo>
                <a:pt x="0" y="13865"/>
              </a:moveTo>
              <a:lnTo>
                <a:pt x="483320" y="13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331316" y="1585901"/>
        <a:ext cx="24166" cy="24166"/>
      </dsp:txXfrm>
    </dsp:sp>
    <dsp:sp modelId="{F354C235-FEB6-4B53-ACF4-1906EF026E07}">
      <dsp:nvSpPr>
        <dsp:cNvPr id="0" name=""/>
        <dsp:cNvSpPr/>
      </dsp:nvSpPr>
      <dsp:spPr>
        <a:xfrm>
          <a:off x="3674254" y="18032"/>
          <a:ext cx="1338291" cy="1338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Soldadura Tapón o ranura</a:t>
          </a:r>
          <a:endParaRPr lang="es-EC" sz="1600" kern="1200" dirty="0"/>
        </a:p>
      </dsp:txBody>
      <dsp:txXfrm>
        <a:off x="3870242" y="214020"/>
        <a:ext cx="946315" cy="946315"/>
      </dsp:txXfrm>
    </dsp:sp>
    <dsp:sp modelId="{C5577316-FF1A-4A4B-A923-FEED58F80B20}">
      <dsp:nvSpPr>
        <dsp:cNvPr id="0" name=""/>
        <dsp:cNvSpPr/>
      </dsp:nvSpPr>
      <dsp:spPr>
        <a:xfrm rot="20520000">
          <a:off x="5194154" y="2110781"/>
          <a:ext cx="174005" cy="27730"/>
        </a:xfrm>
        <a:custGeom>
          <a:avLst/>
          <a:gdLst/>
          <a:ahLst/>
          <a:cxnLst/>
          <a:rect l="0" t="0" r="0" b="0"/>
          <a:pathLst>
            <a:path>
              <a:moveTo>
                <a:pt x="0" y="13865"/>
              </a:moveTo>
              <a:lnTo>
                <a:pt x="174005" y="13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276806" y="2120297"/>
        <a:ext cx="8700" cy="8700"/>
      </dsp:txXfrm>
    </dsp:sp>
    <dsp:sp modelId="{464B1FD9-D304-415F-BFAC-BA82148E116C}">
      <dsp:nvSpPr>
        <dsp:cNvPr id="0" name=""/>
        <dsp:cNvSpPr/>
      </dsp:nvSpPr>
      <dsp:spPr>
        <a:xfrm>
          <a:off x="5331151" y="1221838"/>
          <a:ext cx="1338291" cy="1338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Soldadura Punto</a:t>
          </a:r>
          <a:endParaRPr lang="es-EC" sz="1600" kern="1200" dirty="0"/>
        </a:p>
      </dsp:txBody>
      <dsp:txXfrm>
        <a:off x="5527139" y="1417826"/>
        <a:ext cx="946315" cy="946315"/>
      </dsp:txXfrm>
    </dsp:sp>
    <dsp:sp modelId="{0629841B-023B-4013-BA48-8E113BF697F0}">
      <dsp:nvSpPr>
        <dsp:cNvPr id="0" name=""/>
        <dsp:cNvSpPr/>
      </dsp:nvSpPr>
      <dsp:spPr>
        <a:xfrm rot="3240000">
          <a:off x="4651520" y="3119203"/>
          <a:ext cx="406332" cy="27730"/>
        </a:xfrm>
        <a:custGeom>
          <a:avLst/>
          <a:gdLst/>
          <a:ahLst/>
          <a:cxnLst/>
          <a:rect l="0" t="0" r="0" b="0"/>
          <a:pathLst>
            <a:path>
              <a:moveTo>
                <a:pt x="0" y="13865"/>
              </a:moveTo>
              <a:lnTo>
                <a:pt x="406332" y="13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844528" y="3122910"/>
        <a:ext cx="20316" cy="20316"/>
      </dsp:txXfrm>
    </dsp:sp>
    <dsp:sp modelId="{855A4CBD-F80F-4588-91F8-427A0E7405DD}">
      <dsp:nvSpPr>
        <dsp:cNvPr id="0" name=""/>
        <dsp:cNvSpPr/>
      </dsp:nvSpPr>
      <dsp:spPr>
        <a:xfrm>
          <a:off x="4698272" y="3169637"/>
          <a:ext cx="1338291" cy="1338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Soldadura Bisel </a:t>
          </a:r>
          <a:endParaRPr lang="es-EC" sz="1600" kern="1200" dirty="0"/>
        </a:p>
      </dsp:txBody>
      <dsp:txXfrm>
        <a:off x="4894260" y="3365625"/>
        <a:ext cx="946315" cy="946315"/>
      </dsp:txXfrm>
    </dsp:sp>
    <dsp:sp modelId="{40B72786-1BEA-4529-8BBB-F8BDCA14EBF3}">
      <dsp:nvSpPr>
        <dsp:cNvPr id="0" name=""/>
        <dsp:cNvSpPr/>
      </dsp:nvSpPr>
      <dsp:spPr>
        <a:xfrm rot="7560000">
          <a:off x="3628947" y="3119203"/>
          <a:ext cx="406332" cy="27730"/>
        </a:xfrm>
        <a:custGeom>
          <a:avLst/>
          <a:gdLst/>
          <a:ahLst/>
          <a:cxnLst/>
          <a:rect l="0" t="0" r="0" b="0"/>
          <a:pathLst>
            <a:path>
              <a:moveTo>
                <a:pt x="0" y="13865"/>
              </a:moveTo>
              <a:lnTo>
                <a:pt x="406332" y="13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821955" y="3122910"/>
        <a:ext cx="20316" cy="20316"/>
      </dsp:txXfrm>
    </dsp:sp>
    <dsp:sp modelId="{989D8EEB-617E-42C7-ABB2-63F83D65EF7D}">
      <dsp:nvSpPr>
        <dsp:cNvPr id="0" name=""/>
        <dsp:cNvSpPr/>
      </dsp:nvSpPr>
      <dsp:spPr>
        <a:xfrm>
          <a:off x="2650235" y="3169637"/>
          <a:ext cx="1338291" cy="1338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Soldadura Respaldo </a:t>
          </a:r>
          <a:endParaRPr lang="es-EC" sz="1600" kern="1200" dirty="0"/>
        </a:p>
      </dsp:txBody>
      <dsp:txXfrm>
        <a:off x="2846223" y="3365625"/>
        <a:ext cx="946315" cy="946315"/>
      </dsp:txXfrm>
    </dsp:sp>
    <dsp:sp modelId="{FB86F959-7DBC-4534-8551-7281A1BF46EE}">
      <dsp:nvSpPr>
        <dsp:cNvPr id="0" name=""/>
        <dsp:cNvSpPr/>
      </dsp:nvSpPr>
      <dsp:spPr>
        <a:xfrm rot="11880000">
          <a:off x="3318640" y="2110781"/>
          <a:ext cx="174005" cy="27730"/>
        </a:xfrm>
        <a:custGeom>
          <a:avLst/>
          <a:gdLst/>
          <a:ahLst/>
          <a:cxnLst/>
          <a:rect l="0" t="0" r="0" b="0"/>
          <a:pathLst>
            <a:path>
              <a:moveTo>
                <a:pt x="0" y="13865"/>
              </a:moveTo>
              <a:lnTo>
                <a:pt x="174005" y="13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401292" y="2120297"/>
        <a:ext cx="8700" cy="8700"/>
      </dsp:txXfrm>
    </dsp:sp>
    <dsp:sp modelId="{65D9CDC9-5080-4BAB-B276-3C635709D14D}">
      <dsp:nvSpPr>
        <dsp:cNvPr id="0" name=""/>
        <dsp:cNvSpPr/>
      </dsp:nvSpPr>
      <dsp:spPr>
        <a:xfrm>
          <a:off x="2017357" y="1221838"/>
          <a:ext cx="1338291" cy="13382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Soldadura Filete</a:t>
          </a:r>
          <a:endParaRPr lang="es-EC" sz="1600" kern="1200" dirty="0"/>
        </a:p>
      </dsp:txBody>
      <dsp:txXfrm>
        <a:off x="2213345" y="1417826"/>
        <a:ext cx="946315" cy="9463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8A008-7E6A-405F-BD5F-F464D7D677C8}">
      <dsp:nvSpPr>
        <dsp:cNvPr id="0" name=""/>
        <dsp:cNvSpPr/>
      </dsp:nvSpPr>
      <dsp:spPr>
        <a:xfrm>
          <a:off x="3434037" y="1709757"/>
          <a:ext cx="1818725" cy="11064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b="1" u="sng" kern="1200" dirty="0" smtClean="0"/>
            <a:t>Tipo Junta</a:t>
          </a:r>
          <a:endParaRPr lang="es-EC" sz="1100" b="1" u="sng" kern="1200" dirty="0"/>
        </a:p>
      </dsp:txBody>
      <dsp:txXfrm>
        <a:off x="3700383" y="1871792"/>
        <a:ext cx="1286033" cy="782376"/>
      </dsp:txXfrm>
    </dsp:sp>
    <dsp:sp modelId="{A233E3F4-CE97-4589-92BD-680E7A1EC53A}">
      <dsp:nvSpPr>
        <dsp:cNvPr id="0" name=""/>
        <dsp:cNvSpPr/>
      </dsp:nvSpPr>
      <dsp:spPr>
        <a:xfrm rot="16200000">
          <a:off x="4117475" y="1470825"/>
          <a:ext cx="451849" cy="26015"/>
        </a:xfrm>
        <a:custGeom>
          <a:avLst/>
          <a:gdLst/>
          <a:ahLst/>
          <a:cxnLst/>
          <a:rect l="0" t="0" r="0" b="0"/>
          <a:pathLst>
            <a:path>
              <a:moveTo>
                <a:pt x="0" y="13007"/>
              </a:moveTo>
              <a:lnTo>
                <a:pt x="451849" y="13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332103" y="1472536"/>
        <a:ext cx="22592" cy="22592"/>
      </dsp:txXfrm>
    </dsp:sp>
    <dsp:sp modelId="{F354C235-FEB6-4B53-ACF4-1906EF026E07}">
      <dsp:nvSpPr>
        <dsp:cNvPr id="0" name=""/>
        <dsp:cNvSpPr/>
      </dsp:nvSpPr>
      <dsp:spPr>
        <a:xfrm>
          <a:off x="3715642" y="2394"/>
          <a:ext cx="1255514" cy="12555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Junta Esquina</a:t>
          </a:r>
          <a:endParaRPr lang="es-EC" sz="1900" kern="1200" dirty="0"/>
        </a:p>
      </dsp:txBody>
      <dsp:txXfrm>
        <a:off x="3899508" y="186260"/>
        <a:ext cx="887782" cy="887782"/>
      </dsp:txXfrm>
    </dsp:sp>
    <dsp:sp modelId="{C5577316-FF1A-4A4B-A923-FEED58F80B20}">
      <dsp:nvSpPr>
        <dsp:cNvPr id="0" name=""/>
        <dsp:cNvSpPr/>
      </dsp:nvSpPr>
      <dsp:spPr>
        <a:xfrm>
          <a:off x="5252762" y="2249973"/>
          <a:ext cx="95709" cy="26015"/>
        </a:xfrm>
        <a:custGeom>
          <a:avLst/>
          <a:gdLst/>
          <a:ahLst/>
          <a:cxnLst/>
          <a:rect l="0" t="0" r="0" b="0"/>
          <a:pathLst>
            <a:path>
              <a:moveTo>
                <a:pt x="0" y="13007"/>
              </a:moveTo>
              <a:lnTo>
                <a:pt x="95709" y="13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298224" y="2260588"/>
        <a:ext cx="4785" cy="4785"/>
      </dsp:txXfrm>
    </dsp:sp>
    <dsp:sp modelId="{464B1FD9-D304-415F-BFAC-BA82148E116C}">
      <dsp:nvSpPr>
        <dsp:cNvPr id="0" name=""/>
        <dsp:cNvSpPr/>
      </dsp:nvSpPr>
      <dsp:spPr>
        <a:xfrm>
          <a:off x="5348472" y="1635223"/>
          <a:ext cx="1255514" cy="12555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Junta en T</a:t>
          </a:r>
          <a:endParaRPr lang="es-EC" sz="1900" kern="1200" dirty="0"/>
        </a:p>
      </dsp:txBody>
      <dsp:txXfrm>
        <a:off x="5532338" y="1819089"/>
        <a:ext cx="887782" cy="887782"/>
      </dsp:txXfrm>
    </dsp:sp>
    <dsp:sp modelId="{0629841B-023B-4013-BA48-8E113BF697F0}">
      <dsp:nvSpPr>
        <dsp:cNvPr id="0" name=""/>
        <dsp:cNvSpPr/>
      </dsp:nvSpPr>
      <dsp:spPr>
        <a:xfrm rot="5400000">
          <a:off x="4117475" y="3029121"/>
          <a:ext cx="451849" cy="26015"/>
        </a:xfrm>
        <a:custGeom>
          <a:avLst/>
          <a:gdLst/>
          <a:ahLst/>
          <a:cxnLst/>
          <a:rect l="0" t="0" r="0" b="0"/>
          <a:pathLst>
            <a:path>
              <a:moveTo>
                <a:pt x="0" y="13007"/>
              </a:moveTo>
              <a:lnTo>
                <a:pt x="451849" y="13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332103" y="3030832"/>
        <a:ext cx="22592" cy="22592"/>
      </dsp:txXfrm>
    </dsp:sp>
    <dsp:sp modelId="{855A4CBD-F80F-4588-91F8-427A0E7405DD}">
      <dsp:nvSpPr>
        <dsp:cNvPr id="0" name=""/>
        <dsp:cNvSpPr/>
      </dsp:nvSpPr>
      <dsp:spPr>
        <a:xfrm>
          <a:off x="3715642" y="3268053"/>
          <a:ext cx="1255514" cy="12555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Junta en Traslape </a:t>
          </a:r>
          <a:endParaRPr lang="es-EC" sz="1900" kern="1200" dirty="0"/>
        </a:p>
      </dsp:txBody>
      <dsp:txXfrm>
        <a:off x="3899508" y="3451919"/>
        <a:ext cx="887782" cy="887782"/>
      </dsp:txXfrm>
    </dsp:sp>
    <dsp:sp modelId="{FB86F959-7DBC-4534-8551-7281A1BF46EE}">
      <dsp:nvSpPr>
        <dsp:cNvPr id="0" name=""/>
        <dsp:cNvSpPr/>
      </dsp:nvSpPr>
      <dsp:spPr>
        <a:xfrm rot="10800000">
          <a:off x="3338327" y="2249973"/>
          <a:ext cx="95709" cy="26015"/>
        </a:xfrm>
        <a:custGeom>
          <a:avLst/>
          <a:gdLst/>
          <a:ahLst/>
          <a:cxnLst/>
          <a:rect l="0" t="0" r="0" b="0"/>
          <a:pathLst>
            <a:path>
              <a:moveTo>
                <a:pt x="0" y="13007"/>
              </a:moveTo>
              <a:lnTo>
                <a:pt x="95709" y="130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3383789" y="2260588"/>
        <a:ext cx="4785" cy="4785"/>
      </dsp:txXfrm>
    </dsp:sp>
    <dsp:sp modelId="{65D9CDC9-5080-4BAB-B276-3C635709D14D}">
      <dsp:nvSpPr>
        <dsp:cNvPr id="0" name=""/>
        <dsp:cNvSpPr/>
      </dsp:nvSpPr>
      <dsp:spPr>
        <a:xfrm>
          <a:off x="2082813" y="1635223"/>
          <a:ext cx="1255514" cy="12555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Junta A Tope</a:t>
          </a:r>
          <a:endParaRPr lang="es-EC" sz="1900" kern="1200" dirty="0"/>
        </a:p>
      </dsp:txBody>
      <dsp:txXfrm>
        <a:off x="2266679" y="1819089"/>
        <a:ext cx="887782" cy="887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79C200-2A43-4068-B749-1CBCAFE412F6}" type="datetimeFigureOut">
              <a:rPr lang="es-EC" smtClean="0"/>
              <a:t>07/03/2017</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7401F9-671D-4C51-BEDB-C51A19F68180}" type="slidenum">
              <a:rPr lang="es-EC" smtClean="0"/>
              <a:t>‹#›</a:t>
            </a:fld>
            <a:endParaRPr lang="es-EC"/>
          </a:p>
        </p:txBody>
      </p:sp>
    </p:spTree>
    <p:extLst>
      <p:ext uri="{BB962C8B-B14F-4D97-AF65-F5344CB8AC3E}">
        <p14:creationId xmlns:p14="http://schemas.microsoft.com/office/powerpoint/2010/main" val="98114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2" name="1 Marcador de pie de página"/>
          <p:cNvSpPr>
            <a:spLocks noGrp="1"/>
          </p:cNvSpPr>
          <p:nvPr>
            <p:ph type="ftr" sz="quarter" idx="11"/>
          </p:nvPr>
        </p:nvSpPr>
        <p:spPr/>
        <p:txBody>
          <a:bodyPr/>
          <a:lstStyle/>
          <a:p>
            <a:endParaRPr lang="es-EC"/>
          </a:p>
        </p:txBody>
      </p:sp>
      <p:sp>
        <p:nvSpPr>
          <p:cNvPr id="15" name="14 Marcador de número de diapositiva"/>
          <p:cNvSpPr>
            <a:spLocks noGrp="1"/>
          </p:cNvSpPr>
          <p:nvPr>
            <p:ph type="sldNum" sz="quarter" idx="12"/>
          </p:nvPr>
        </p:nvSpPr>
        <p:spPr>
          <a:xfrm>
            <a:off x="8229600" y="6473952"/>
            <a:ext cx="758952" cy="246888"/>
          </a:xfrm>
        </p:spPr>
        <p:txBody>
          <a:bodyPr/>
          <a:lstStyle/>
          <a:p>
            <a:fld id="{896E6787-ED3A-42DC-B632-C124BC7B4C9B}" type="slidenum">
              <a:rPr lang="es-EC" smtClean="0"/>
              <a:t>‹#›</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19" name="18 Marcador de pie de página"/>
          <p:cNvSpPr>
            <a:spLocks noGrp="1"/>
          </p:cNvSpPr>
          <p:nvPr>
            <p:ph type="ftr" sz="quarter" idx="11"/>
          </p:nvPr>
        </p:nvSpPr>
        <p:spPr>
          <a:xfrm>
            <a:off x="3581400" y="76200"/>
            <a:ext cx="2895600" cy="288925"/>
          </a:xfrm>
        </p:spPr>
        <p:txBody>
          <a:bodyPr/>
          <a:lstStyle/>
          <a:p>
            <a:endParaRPr lang="es-EC"/>
          </a:p>
        </p:txBody>
      </p:sp>
      <p:sp>
        <p:nvSpPr>
          <p:cNvPr id="16" name="15 Marcador de número de diapositiva"/>
          <p:cNvSpPr>
            <a:spLocks noGrp="1"/>
          </p:cNvSpPr>
          <p:nvPr>
            <p:ph type="sldNum" sz="quarter" idx="12"/>
          </p:nvPr>
        </p:nvSpPr>
        <p:spPr>
          <a:xfrm>
            <a:off x="8229600" y="6473952"/>
            <a:ext cx="758952" cy="246888"/>
          </a:xfrm>
        </p:spPr>
        <p:txBody>
          <a:bodyPr/>
          <a:lstStyle/>
          <a:p>
            <a:fld id="{896E6787-ED3A-42DC-B632-C124BC7B4C9B}" type="slidenum">
              <a:rPr lang="es-EC" smtClean="0"/>
              <a:t>‹#›</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9" name="18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11" name="10 Marcador de pie de página"/>
          <p:cNvSpPr>
            <a:spLocks noGrp="1"/>
          </p:cNvSpPr>
          <p:nvPr>
            <p:ph type="ftr" sz="quarter" idx="11"/>
          </p:nvPr>
        </p:nvSpPr>
        <p:spPr/>
        <p:txBody>
          <a:bodyPr/>
          <a:lstStyle/>
          <a:p>
            <a:endParaRPr lang="es-EC"/>
          </a:p>
        </p:txBody>
      </p:sp>
      <p:sp>
        <p:nvSpPr>
          <p:cNvPr id="16" name="15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10" name="9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229600" y="6477000"/>
            <a:ext cx="762000" cy="246888"/>
          </a:xfrm>
        </p:spPr>
        <p:txBody>
          <a:bodyPr/>
          <a:lstStyle/>
          <a:p>
            <a:fld id="{896E6787-ED3A-42DC-B632-C124BC7B4C9B}" type="slidenum">
              <a:rPr lang="es-EC" smtClean="0"/>
              <a:t>‹#›</a:t>
            </a:fld>
            <a:endParaRPr lang="es-EC"/>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21" name="20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24" name="23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29" name="28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smtClean="0"/>
              <a:t>Haga clic en el icono para agregar una imagen</a:t>
            </a:r>
            <a:endParaRPr kumimoji="0" lang="en-US" dirty="0"/>
          </a:p>
        </p:txBody>
      </p:sp>
      <p:sp>
        <p:nvSpPr>
          <p:cNvPr id="7" name="6 Marcador de fecha"/>
          <p:cNvSpPr>
            <a:spLocks noGrp="1"/>
          </p:cNvSpPr>
          <p:nvPr>
            <p:ph type="dt" sz="half" idx="10"/>
          </p:nvPr>
        </p:nvSpPr>
        <p:spPr/>
        <p:txBody>
          <a:bodyPr/>
          <a:lstStyle/>
          <a:p>
            <a:fld id="{B72F80EF-5D5F-44D4-B8BE-F077433DF323}" type="datetimeFigureOut">
              <a:rPr lang="es-EC" smtClean="0"/>
              <a:t>07/03/2017</a:t>
            </a:fld>
            <a:endParaRPr lang="es-EC"/>
          </a:p>
        </p:txBody>
      </p:sp>
      <p:sp>
        <p:nvSpPr>
          <p:cNvPr id="5" name="4 Marcador de pie de página"/>
          <p:cNvSpPr>
            <a:spLocks noGrp="1"/>
          </p:cNvSpPr>
          <p:nvPr>
            <p:ph type="ftr" sz="quarter" idx="11"/>
          </p:nvPr>
        </p:nvSpPr>
        <p:spPr/>
        <p:txBody>
          <a:bodyPr/>
          <a:lstStyle/>
          <a:p>
            <a:endParaRPr lang="es-EC"/>
          </a:p>
        </p:txBody>
      </p:sp>
      <p:sp>
        <p:nvSpPr>
          <p:cNvPr id="31" name="30 Marcador de número de diapositiva"/>
          <p:cNvSpPr>
            <a:spLocks noGrp="1"/>
          </p:cNvSpPr>
          <p:nvPr>
            <p:ph type="sldNum" sz="quarter" idx="12"/>
          </p:nvPr>
        </p:nvSpPr>
        <p:spPr/>
        <p:txBody>
          <a:bodyPr/>
          <a:lstStyle/>
          <a:p>
            <a:fld id="{896E6787-ED3A-42DC-B632-C124BC7B4C9B}" type="slidenum">
              <a:rPr lang="es-EC" smtClean="0"/>
              <a:t>‹#›</a:t>
            </a:fld>
            <a:endParaRPr lang="es-EC"/>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smtClean="0"/>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72F80EF-5D5F-44D4-B8BE-F077433DF323}" type="datetimeFigureOut">
              <a:rPr lang="es-EC" smtClean="0"/>
              <a:t>07/03/2017</a:t>
            </a:fld>
            <a:endParaRPr lang="es-EC"/>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C"/>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96E6787-ED3A-42DC-B632-C124BC7B4C9B}" type="slidenum">
              <a:rPr lang="es-EC" smtClean="0"/>
              <a:t>‹#›</a:t>
            </a:fld>
            <a:endParaRPr lang="es-EC"/>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0.png"/><Relationship Id="rId5" Type="http://schemas.openxmlformats.org/officeDocument/2006/relationships/diagramColors" Target="../diagrams/colors1.xml"/><Relationship Id="rId10" Type="http://schemas.openxmlformats.org/officeDocument/2006/relationships/image" Target="../media/image19.jpeg"/><Relationship Id="rId4" Type="http://schemas.openxmlformats.org/officeDocument/2006/relationships/diagramQuickStyle" Target="../diagrams/quickStyle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5.png"/><Relationship Id="rId5" Type="http://schemas.openxmlformats.org/officeDocument/2006/relationships/diagramColors" Target="../diagrams/colors2.xml"/><Relationship Id="rId10" Type="http://schemas.openxmlformats.org/officeDocument/2006/relationships/image" Target="../media/image24.png"/><Relationship Id="rId4" Type="http://schemas.openxmlformats.org/officeDocument/2006/relationships/diagramQuickStyle" Target="../diagrams/quickStyle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3.xml"/><Relationship Id="rId7" Type="http://schemas.openxmlformats.org/officeDocument/2006/relationships/image" Target="../media/image2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Layout" Target="../diagrams/layout4.xml"/><Relationship Id="rId7" Type="http://schemas.openxmlformats.org/officeDocument/2006/relationships/image" Target="../media/image2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5.png"/><Relationship Id="rId4" Type="http://schemas.openxmlformats.org/officeDocument/2006/relationships/diagramQuickStyle" Target="../diagrams/quickStyle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5.xml"/><Relationship Id="rId7" Type="http://schemas.openxmlformats.org/officeDocument/2006/relationships/image" Target="../media/image31.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4.jpeg"/><Relationship Id="rId4" Type="http://schemas.openxmlformats.org/officeDocument/2006/relationships/diagramQuickStyle" Target="../diagrams/quickStyle5.xml"/><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Layout" Target="../diagrams/layout7.xml"/><Relationship Id="rId7" Type="http://schemas.openxmlformats.org/officeDocument/2006/relationships/image" Target="../media/image36.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8.xml"/><Relationship Id="rId7" Type="http://schemas.openxmlformats.org/officeDocument/2006/relationships/image" Target="../media/image39.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hyperlink" Target="file:///C:\Users\Home\Desktop\FRICTION%20STIR%20WELDING\ANEXOS%20DOCUMENTOS%20ESTAMPADOS\WPS%2016%20PQR%2017%20WPQ%2018.pdf" TargetMode="Externa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CAPITULOS%201-6%20REV.%204.doc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95536" y="4653136"/>
            <a:ext cx="8458200" cy="1222375"/>
          </a:xfrm>
        </p:spPr>
        <p:txBody>
          <a:bodyPr/>
          <a:lstStyle/>
          <a:p>
            <a:pPr algn="ctr"/>
            <a:r>
              <a:rPr lang="es-EC" dirty="0" smtClean="0"/>
              <a:t>ingeniero Mecánico </a:t>
            </a:r>
            <a:endParaRPr lang="es-EC" dirty="0"/>
          </a:p>
        </p:txBody>
      </p:sp>
      <p:sp>
        <p:nvSpPr>
          <p:cNvPr id="3" name="2 Subtítulo"/>
          <p:cNvSpPr>
            <a:spLocks noGrp="1"/>
          </p:cNvSpPr>
          <p:nvPr>
            <p:ph type="subTitle" idx="1"/>
          </p:nvPr>
        </p:nvSpPr>
        <p:spPr>
          <a:xfrm>
            <a:off x="395536" y="2060848"/>
            <a:ext cx="8458200" cy="1872208"/>
          </a:xfrm>
        </p:spPr>
        <p:txBody>
          <a:bodyPr>
            <a:normAutofit/>
          </a:bodyPr>
          <a:lstStyle/>
          <a:p>
            <a:pPr algn="ctr"/>
            <a:r>
              <a:rPr lang="es-EC" sz="3600" dirty="0"/>
              <a:t>Tesis de </a:t>
            </a:r>
            <a:r>
              <a:rPr lang="es-EC" sz="3600" dirty="0" smtClean="0"/>
              <a:t>Grado </a:t>
            </a:r>
          </a:p>
          <a:p>
            <a:pPr algn="ctr"/>
            <a:r>
              <a:rPr lang="es-EC" sz="3600" dirty="0" smtClean="0"/>
              <a:t>para </a:t>
            </a:r>
            <a:r>
              <a:rPr lang="es-EC" sz="3600" dirty="0"/>
              <a:t>optar al </a:t>
            </a:r>
            <a:r>
              <a:rPr lang="es-EC" sz="3600" dirty="0" smtClean="0"/>
              <a:t>título </a:t>
            </a:r>
            <a:r>
              <a:rPr lang="es-EC" sz="3600" dirty="0"/>
              <a:t>de</a:t>
            </a:r>
          </a:p>
        </p:txBody>
      </p:sp>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16858"/>
          <a:stretch/>
        </p:blipFill>
        <p:spPr>
          <a:xfrm>
            <a:off x="683568" y="404664"/>
            <a:ext cx="4320480" cy="1222255"/>
          </a:xfrm>
          <a:prstGeom prst="rect">
            <a:avLst/>
          </a:prstGeom>
        </p:spPr>
      </p:pic>
      <p:sp>
        <p:nvSpPr>
          <p:cNvPr id="5" name="2 Subtítulo"/>
          <p:cNvSpPr txBox="1">
            <a:spLocks/>
          </p:cNvSpPr>
          <p:nvPr/>
        </p:nvSpPr>
        <p:spPr>
          <a:xfrm>
            <a:off x="395536" y="5301208"/>
            <a:ext cx="8458200" cy="936104"/>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algn="ctr"/>
            <a:r>
              <a:rPr lang="es-EC" dirty="0" smtClean="0"/>
              <a:t>Autor: EDISON CEDEÑO</a:t>
            </a:r>
            <a:endParaRPr lang="es-EC" dirty="0"/>
          </a:p>
        </p:txBody>
      </p:sp>
    </p:spTree>
    <p:extLst>
      <p:ext uri="{BB962C8B-B14F-4D97-AF65-F5344CB8AC3E}">
        <p14:creationId xmlns:p14="http://schemas.microsoft.com/office/powerpoint/2010/main" val="21809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desventajas</a:t>
            </a:r>
            <a:endParaRPr lang="es-EC" dirty="0"/>
          </a:p>
        </p:txBody>
      </p:sp>
      <p:sp>
        <p:nvSpPr>
          <p:cNvPr id="3" name="2 Marcador de contenido"/>
          <p:cNvSpPr>
            <a:spLocks noGrp="1"/>
          </p:cNvSpPr>
          <p:nvPr>
            <p:ph idx="1"/>
          </p:nvPr>
        </p:nvSpPr>
        <p:spPr>
          <a:xfrm>
            <a:off x="2915816" y="1340768"/>
            <a:ext cx="3710020" cy="938734"/>
          </a:xfrm>
        </p:spPr>
        <p:txBody>
          <a:bodyPr>
            <a:normAutofit/>
          </a:bodyPr>
          <a:lstStyle/>
          <a:p>
            <a:pPr lvl="0"/>
            <a:r>
              <a:rPr lang="es-EC" dirty="0" smtClean="0"/>
              <a:t>Requiere sujeción</a:t>
            </a:r>
            <a:endParaRPr lang="es-EC"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872" y="2003957"/>
            <a:ext cx="2736304" cy="171570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00925" y="3943691"/>
            <a:ext cx="2664298" cy="249901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164673" y="3887152"/>
            <a:ext cx="2664301" cy="2681295"/>
          </a:xfrm>
          <a:prstGeom prst="rect">
            <a:avLst/>
          </a:prstGeom>
        </p:spPr>
      </p:pic>
      <p:sp>
        <p:nvSpPr>
          <p:cNvPr id="7" name="2 Marcador de contenido"/>
          <p:cNvSpPr txBox="1">
            <a:spLocks/>
          </p:cNvSpPr>
          <p:nvPr/>
        </p:nvSpPr>
        <p:spPr>
          <a:xfrm>
            <a:off x="78064" y="2780928"/>
            <a:ext cx="2837752" cy="938734"/>
          </a:xfrm>
          <a:prstGeom prst="rect">
            <a:avLst/>
          </a:prstGeom>
        </p:spPr>
        <p:txBody>
          <a:bodyPr vert="horz">
            <a:normAutofit fontScale="92500" lnSpcReduction="1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s-EC" dirty="0" smtClean="0"/>
              <a:t>Costo de herramienta</a:t>
            </a:r>
            <a:endParaRPr lang="es-EC" dirty="0"/>
          </a:p>
        </p:txBody>
      </p:sp>
      <p:sp>
        <p:nvSpPr>
          <p:cNvPr id="8" name="2 Marcador de contenido"/>
          <p:cNvSpPr txBox="1">
            <a:spLocks/>
          </p:cNvSpPr>
          <p:nvPr/>
        </p:nvSpPr>
        <p:spPr>
          <a:xfrm>
            <a:off x="6184049" y="2798528"/>
            <a:ext cx="2837752" cy="938734"/>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s-EC" dirty="0" smtClean="0"/>
              <a:t>Adicionales</a:t>
            </a:r>
            <a:endParaRPr lang="es-EC" dirty="0"/>
          </a:p>
        </p:txBody>
      </p:sp>
    </p:spTree>
    <p:extLst>
      <p:ext uri="{BB962C8B-B14F-4D97-AF65-F5344CB8AC3E}">
        <p14:creationId xmlns:p14="http://schemas.microsoft.com/office/powerpoint/2010/main" val="3891015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645692198"/>
              </p:ext>
            </p:extLst>
          </p:nvPr>
        </p:nvGraphicFramePr>
        <p:xfrm>
          <a:off x="355452" y="90515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1"/>
          <p:cNvPicPr/>
          <p:nvPr/>
        </p:nvPicPr>
        <p:blipFill rotWithShape="1">
          <a:blip r:embed="rId7" cstate="email">
            <a:extLst>
              <a:ext uri="{28A0092B-C50C-407E-A947-70E740481C1C}">
                <a14:useLocalDpi xmlns:a14="http://schemas.microsoft.com/office/drawing/2010/main"/>
              </a:ext>
            </a:extLst>
          </a:blip>
          <a:srcRect/>
          <a:stretch/>
        </p:blipFill>
        <p:spPr bwMode="auto">
          <a:xfrm>
            <a:off x="323528" y="1124744"/>
            <a:ext cx="2384043" cy="1111955"/>
          </a:xfrm>
          <a:prstGeom prst="rect">
            <a:avLst/>
          </a:prstGeom>
          <a:ln>
            <a:noFill/>
          </a:ln>
          <a:extLst>
            <a:ext uri="{53640926-AAD7-44D8-BBD7-CCE9431645EC}">
              <a14:shadowObscured xmlns:a14="http://schemas.microsoft.com/office/drawing/2010/main"/>
            </a:ext>
          </a:extLst>
        </p:spPr>
      </p:pic>
      <p:pic>
        <p:nvPicPr>
          <p:cNvPr id="10" name="Picture 2"/>
          <p:cNvPicPr/>
          <p:nvPr/>
        </p:nvPicPr>
        <p:blipFill rotWithShape="1">
          <a:blip r:embed="rId8" cstate="email">
            <a:extLst>
              <a:ext uri="{28A0092B-C50C-407E-A947-70E740481C1C}">
                <a14:useLocalDpi xmlns:a14="http://schemas.microsoft.com/office/drawing/2010/main"/>
              </a:ext>
            </a:extLst>
          </a:blip>
          <a:srcRect/>
          <a:stretch/>
        </p:blipFill>
        <p:spPr bwMode="auto">
          <a:xfrm>
            <a:off x="3707904" y="260648"/>
            <a:ext cx="2088232" cy="674154"/>
          </a:xfrm>
          <a:prstGeom prst="rect">
            <a:avLst/>
          </a:prstGeom>
          <a:ln>
            <a:noFill/>
          </a:ln>
          <a:extLst>
            <a:ext uri="{53640926-AAD7-44D8-BBD7-CCE9431645EC}">
              <a14:shadowObscured xmlns:a14="http://schemas.microsoft.com/office/drawing/2010/main"/>
            </a:ext>
          </a:extLst>
        </p:spPr>
      </p:pic>
      <p:pic>
        <p:nvPicPr>
          <p:cNvPr id="11" name="10 Imagen" descr="Resultado de imagen para resistance welding"/>
          <p:cNvPicPr/>
          <p:nvPr/>
        </p:nvPicPr>
        <p:blipFill>
          <a:blip r:embed="rId9" cstate="email">
            <a:extLst>
              <a:ext uri="{28A0092B-C50C-407E-A947-70E740481C1C}">
                <a14:useLocalDpi xmlns:a14="http://schemas.microsoft.com/office/drawing/2010/main"/>
              </a:ext>
            </a:extLst>
          </a:blip>
          <a:srcRect/>
          <a:stretch>
            <a:fillRect/>
          </a:stretch>
        </p:blipFill>
        <p:spPr bwMode="auto">
          <a:xfrm>
            <a:off x="7020272" y="1700808"/>
            <a:ext cx="1728192" cy="2088232"/>
          </a:xfrm>
          <a:prstGeom prst="rect">
            <a:avLst/>
          </a:prstGeom>
          <a:noFill/>
          <a:ln>
            <a:noFill/>
          </a:ln>
        </p:spPr>
      </p:pic>
      <p:pic>
        <p:nvPicPr>
          <p:cNvPr id="12" name="Picture 5" descr="http://2.bp.blogspot.com/-HGRAoAY-qpk/UAmrbjDl0KI/AAAAAAAAAEM/VLyUjensXYY/s1600/350px-Cord%C3%B3n_de_Soldadura_a_Tope.jpg"/>
          <p:cNvPicPr/>
          <p:nvPr/>
        </p:nvPicPr>
        <p:blipFill rotWithShape="1">
          <a:blip r:embed="rId10" cstate="email">
            <a:extLst>
              <a:ext uri="{28A0092B-C50C-407E-A947-70E740481C1C}">
                <a14:useLocalDpi xmlns:a14="http://schemas.microsoft.com/office/drawing/2010/main"/>
              </a:ext>
            </a:extLst>
          </a:blip>
          <a:srcRect/>
          <a:stretch/>
        </p:blipFill>
        <p:spPr bwMode="auto">
          <a:xfrm>
            <a:off x="6300192" y="4257317"/>
            <a:ext cx="2664296" cy="2340035"/>
          </a:xfrm>
          <a:prstGeom prst="rect">
            <a:avLst/>
          </a:prstGeom>
          <a:noFill/>
          <a:ln>
            <a:noFill/>
          </a:ln>
          <a:extLst>
            <a:ext uri="{53640926-AAD7-44D8-BBD7-CCE9431645EC}">
              <a14:shadowObscured xmlns:a14="http://schemas.microsoft.com/office/drawing/2010/main"/>
            </a:ext>
          </a:extLst>
        </p:spPr>
      </p:pic>
      <p:pic>
        <p:nvPicPr>
          <p:cNvPr id="13" name="Picture 6"/>
          <p:cNvPicPr/>
          <p:nvPr/>
        </p:nvPicPr>
        <p:blipFill rotWithShape="1">
          <a:blip r:embed="rId11" cstate="email">
            <a:extLst>
              <a:ext uri="{28A0092B-C50C-407E-A947-70E740481C1C}">
                <a14:useLocalDpi xmlns:a14="http://schemas.microsoft.com/office/drawing/2010/main"/>
              </a:ext>
            </a:extLst>
          </a:blip>
          <a:srcRect/>
          <a:stretch/>
        </p:blipFill>
        <p:spPr bwMode="auto">
          <a:xfrm>
            <a:off x="539552" y="4713882"/>
            <a:ext cx="2384043" cy="15484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9634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867893308"/>
              </p:ext>
            </p:extLst>
          </p:nvPr>
        </p:nvGraphicFramePr>
        <p:xfrm>
          <a:off x="355452" y="90515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568" y="2793058"/>
            <a:ext cx="1728192" cy="99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57702" y="508737"/>
            <a:ext cx="1633537"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257702" y="4941168"/>
            <a:ext cx="1762570" cy="108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0272" y="2564904"/>
            <a:ext cx="1656184" cy="104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289" t="34079" r="52264" b="14926"/>
          <a:stretch/>
        </p:blipFill>
        <p:spPr bwMode="auto">
          <a:xfrm>
            <a:off x="1547664" y="4077072"/>
            <a:ext cx="1044528"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159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Junta designada para Proceso </a:t>
            </a:r>
            <a:r>
              <a:rPr lang="es-EC" dirty="0" err="1" smtClean="0"/>
              <a:t>Fsw</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33442132"/>
              </p:ext>
            </p:extLst>
          </p:nvPr>
        </p:nvGraphicFramePr>
        <p:xfrm>
          <a:off x="395536" y="1124744"/>
          <a:ext cx="8515672"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5400000">
            <a:off x="4962967" y="1490024"/>
            <a:ext cx="3394529" cy="331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174" t="7320" r="15428"/>
          <a:stretch/>
        </p:blipFill>
        <p:spPr bwMode="auto">
          <a:xfrm rot="5400000">
            <a:off x="777735" y="1374999"/>
            <a:ext cx="3480258" cy="354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1331640" y="5301208"/>
            <a:ext cx="7344816"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s-EC" dirty="0" smtClean="0"/>
              <a:t>Preparación ranura cuadrada </a:t>
            </a:r>
            <a:endParaRPr lang="es-EC" dirty="0"/>
          </a:p>
        </p:txBody>
      </p:sp>
    </p:spTree>
    <p:extLst>
      <p:ext uri="{BB962C8B-B14F-4D97-AF65-F5344CB8AC3E}">
        <p14:creationId xmlns:p14="http://schemas.microsoft.com/office/powerpoint/2010/main" val="3839367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422108284"/>
              </p:ext>
            </p:extLst>
          </p:nvPr>
        </p:nvGraphicFramePr>
        <p:xfrm>
          <a:off x="355452" y="905152"/>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8 Imagen" descr="https://i2.wp.com/media.boingboing.net/wp-content/uploads/2017/01/friction-weld-01.jpg?resize=600%2C430"/>
          <p:cNvPicPr/>
          <p:nvPr/>
        </p:nvPicPr>
        <p:blipFill>
          <a:blip r:embed="rId7" cstate="email">
            <a:extLst>
              <a:ext uri="{28A0092B-C50C-407E-A947-70E740481C1C}">
                <a14:useLocalDpi xmlns:a14="http://schemas.microsoft.com/office/drawing/2010/main"/>
              </a:ext>
            </a:extLst>
          </a:blip>
          <a:srcRect/>
          <a:stretch>
            <a:fillRect/>
          </a:stretch>
        </p:blipFill>
        <p:spPr bwMode="auto">
          <a:xfrm>
            <a:off x="5416486" y="492742"/>
            <a:ext cx="2827922" cy="2000153"/>
          </a:xfrm>
          <a:prstGeom prst="rect">
            <a:avLst/>
          </a:prstGeom>
          <a:noFill/>
          <a:ln>
            <a:noFill/>
          </a:ln>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64288" y="3214504"/>
            <a:ext cx="1872208" cy="300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1520" y="2348880"/>
            <a:ext cx="2258184" cy="173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289" t="34079" r="52264" b="14926"/>
          <a:stretch/>
        </p:blipFill>
        <p:spPr bwMode="auto">
          <a:xfrm>
            <a:off x="5940152" y="5517232"/>
            <a:ext cx="1044528"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927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759708120"/>
              </p:ext>
            </p:extLst>
          </p:nvPr>
        </p:nvGraphicFramePr>
        <p:xfrm>
          <a:off x="107504" y="188640"/>
          <a:ext cx="9036496"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8726" r="7877"/>
          <a:stretch/>
        </p:blipFill>
        <p:spPr>
          <a:xfrm rot="5400000">
            <a:off x="5301366" y="350754"/>
            <a:ext cx="2155110" cy="145360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7226" y="1164126"/>
            <a:ext cx="2155110" cy="1212249"/>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634291" y="4476495"/>
            <a:ext cx="2155110" cy="1212249"/>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072675" y="4807335"/>
            <a:ext cx="2155110" cy="1476941"/>
          </a:xfrm>
          <a:prstGeom prst="rect">
            <a:avLst/>
          </a:prstGeom>
        </p:spPr>
      </p:pic>
    </p:spTree>
    <p:extLst>
      <p:ext uri="{BB962C8B-B14F-4D97-AF65-F5344CB8AC3E}">
        <p14:creationId xmlns:p14="http://schemas.microsoft.com/office/powerpoint/2010/main" val="1927063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husillo</a:t>
            </a:r>
            <a:endParaRPr lang="es-EC" dirty="0"/>
          </a:p>
        </p:txBody>
      </p:sp>
      <p:sp>
        <p:nvSpPr>
          <p:cNvPr id="3" name="2 Marcador de contenido"/>
          <p:cNvSpPr>
            <a:spLocks noGrp="1"/>
          </p:cNvSpPr>
          <p:nvPr>
            <p:ph idx="1"/>
          </p:nvPr>
        </p:nvSpPr>
        <p:spPr>
          <a:xfrm>
            <a:off x="179512" y="1423317"/>
            <a:ext cx="8686800" cy="4525963"/>
          </a:xfrm>
        </p:spPr>
        <p:txBody>
          <a:bodyPr>
            <a:normAutofit/>
          </a:bodyPr>
          <a:lstStyle/>
          <a:p>
            <a:pPr algn="just"/>
            <a:r>
              <a:rPr lang="es-ES" sz="1800" dirty="0"/>
              <a:t>Las máquinas con husillo inmóvil son muy comunes para realizar este proceso de soldadura, se caracteriza porque el husillo no se mueve ya que está configurado para que el movimiento lo dé la bancada en el cual se coloca la pieza a </a:t>
            </a:r>
            <a:r>
              <a:rPr lang="es-ES" sz="1800" dirty="0" smtClean="0"/>
              <a:t>soldar</a:t>
            </a:r>
          </a:p>
          <a:p>
            <a:pPr algn="just"/>
            <a:endParaRPr lang="es-ES" sz="1800" dirty="0" smtClean="0"/>
          </a:p>
          <a:p>
            <a:pPr algn="just"/>
            <a:r>
              <a:rPr lang="es-ES" sz="1800" dirty="0" smtClean="0"/>
              <a:t>Las </a:t>
            </a:r>
            <a:r>
              <a:rPr lang="es-ES" sz="1800" dirty="0"/>
              <a:t>máquinas con husillo vertical se caracterizan porque la soldadura se realiza en un plano horizontal, esto es debido a la posición vertical del husillo en la máquina.</a:t>
            </a:r>
            <a:endParaRPr lang="es-EC" sz="1800" dirty="0"/>
          </a:p>
          <a:p>
            <a:pPr algn="just"/>
            <a:endParaRPr lang="es-EC" sz="1800" dirty="0"/>
          </a:p>
          <a:p>
            <a:endParaRPr lang="es-EC" sz="2000" dirty="0"/>
          </a:p>
        </p:txBody>
      </p:sp>
      <p:pic>
        <p:nvPicPr>
          <p:cNvPr id="6" name="0 Imagen"/>
          <p:cNvPicPr/>
          <p:nvPr/>
        </p:nvPicPr>
        <p:blipFill rotWithShape="1">
          <a:blip r:embed="rId2" cstate="print">
            <a:extLst>
              <a:ext uri="{28A0092B-C50C-407E-A947-70E740481C1C}">
                <a14:useLocalDpi xmlns:a14="http://schemas.microsoft.com/office/drawing/2010/main" val="0"/>
              </a:ext>
            </a:extLst>
          </a:blip>
          <a:srcRect t="1645" b="34918"/>
          <a:stretch/>
        </p:blipFill>
        <p:spPr bwMode="auto">
          <a:xfrm>
            <a:off x="3563888" y="3434726"/>
            <a:ext cx="2446020" cy="2759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6090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83768" y="2924944"/>
            <a:ext cx="4915272" cy="838200"/>
          </a:xfrm>
        </p:spPr>
        <p:txBody>
          <a:bodyPr>
            <a:normAutofit fontScale="90000"/>
          </a:bodyPr>
          <a:lstStyle/>
          <a:p>
            <a:pPr algn="ctr"/>
            <a:r>
              <a:rPr lang="es-EC" dirty="0" smtClean="0"/>
              <a:t>REQUISITOS PARA CALIFICACION del Procedimiento</a:t>
            </a:r>
            <a:endParaRPr lang="es-EC" dirty="0"/>
          </a:p>
        </p:txBody>
      </p:sp>
    </p:spTree>
    <p:extLst>
      <p:ext uri="{BB962C8B-B14F-4D97-AF65-F5344CB8AC3E}">
        <p14:creationId xmlns:p14="http://schemas.microsoft.com/office/powerpoint/2010/main" val="4120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929997573"/>
              </p:ext>
            </p:extLst>
          </p:nvPr>
        </p:nvGraphicFramePr>
        <p:xfrm>
          <a:off x="323528" y="764704"/>
          <a:ext cx="86868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7110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76672"/>
            <a:ext cx="7416824" cy="667544"/>
          </a:xfrm>
        </p:spPr>
        <p:txBody>
          <a:bodyPr>
            <a:normAutofit fontScale="90000"/>
          </a:bodyPr>
          <a:lstStyle/>
          <a:p>
            <a:pPr lvl="1" algn="l" rtl="0">
              <a:spcBef>
                <a:spcPct val="0"/>
              </a:spcBef>
            </a:pPr>
            <a:r>
              <a:rPr lang="pt-BR" sz="2800" b="1" dirty="0" smtClean="0"/>
              <a:t>Ensayos Del </a:t>
            </a:r>
            <a:r>
              <a:rPr lang="pt-BR" sz="2800" b="1" dirty="0"/>
              <a:t>Procedimiento</a:t>
            </a:r>
            <a:r>
              <a:rPr lang="es-EC" sz="2000" b="1" dirty="0"/>
              <a:t/>
            </a:r>
            <a:br>
              <a:rPr lang="es-EC" sz="2000" b="1" dirty="0"/>
            </a:br>
            <a:r>
              <a:rPr lang="es-EC" dirty="0" smtClean="0"/>
              <a:t> </a:t>
            </a:r>
            <a:endParaRPr lang="es-EC" dirty="0"/>
          </a:p>
        </p:txBody>
      </p:sp>
      <p:graphicFrame>
        <p:nvGraphicFramePr>
          <p:cNvPr id="5" name="4 Diagrama"/>
          <p:cNvGraphicFramePr/>
          <p:nvPr>
            <p:extLst>
              <p:ext uri="{D42A27DB-BD31-4B8C-83A1-F6EECF244321}">
                <p14:modId xmlns:p14="http://schemas.microsoft.com/office/powerpoint/2010/main" val="3871451974"/>
              </p:ext>
            </p:extLst>
          </p:nvPr>
        </p:nvGraphicFramePr>
        <p:xfrm>
          <a:off x="755576" y="1340768"/>
          <a:ext cx="770485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3888" y="1196752"/>
            <a:ext cx="2304256" cy="129614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19571" y="4833366"/>
            <a:ext cx="2232248" cy="1728191"/>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083143" y="4730144"/>
            <a:ext cx="2247632" cy="1813537"/>
          </a:xfrm>
          <a:prstGeom prst="rect">
            <a:avLst/>
          </a:prstGeom>
        </p:spPr>
      </p:pic>
    </p:spTree>
    <p:extLst>
      <p:ext uri="{BB962C8B-B14F-4D97-AF65-F5344CB8AC3E}">
        <p14:creationId xmlns:p14="http://schemas.microsoft.com/office/powerpoint/2010/main" val="3307212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3140968"/>
            <a:ext cx="8686800" cy="2666926"/>
          </a:xfrm>
        </p:spPr>
        <p:txBody>
          <a:bodyPr/>
          <a:lstStyle/>
          <a:p>
            <a:pPr marL="0" indent="0" algn="ctr">
              <a:buNone/>
            </a:pPr>
            <a:r>
              <a:rPr lang="es-ES" sz="2800" b="1" dirty="0"/>
              <a:t>DISEÑO METODOL</a:t>
            </a:r>
            <a:r>
              <a:rPr lang="es-EC" sz="2800" b="1" dirty="0"/>
              <a:t>ÓGICO DE UN PROCEDIMIENTO PARA LA ELABORACIÓN Y EJECUCIÓN DE SOLDADURA MEDIANTE DEL PROCESO FSW ‘FRICTION STIR WELDING’ Y SU APLICACIÓN EN ESTRUCTURAS INDUSTRIALES</a:t>
            </a:r>
            <a:endParaRPr lang="es-EC" sz="2800" dirty="0"/>
          </a:p>
          <a:p>
            <a:pPr marL="0" indent="0">
              <a:buNone/>
            </a:pPr>
            <a:endParaRPr lang="es-EC"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131840" y="404664"/>
            <a:ext cx="2664296" cy="2520280"/>
          </a:xfrm>
          <a:prstGeom prst="rect">
            <a:avLst/>
          </a:prstGeom>
          <a:noFill/>
          <a:ln>
            <a:noFill/>
          </a:ln>
        </p:spPr>
      </p:pic>
    </p:spTree>
    <p:extLst>
      <p:ext uri="{BB962C8B-B14F-4D97-AF65-F5344CB8AC3E}">
        <p14:creationId xmlns:p14="http://schemas.microsoft.com/office/powerpoint/2010/main" val="2672610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76672"/>
            <a:ext cx="7416824" cy="667544"/>
          </a:xfrm>
        </p:spPr>
        <p:txBody>
          <a:bodyPr>
            <a:normAutofit fontScale="90000"/>
          </a:bodyPr>
          <a:lstStyle/>
          <a:p>
            <a:pPr lvl="1" algn="l" rtl="0">
              <a:spcBef>
                <a:spcPct val="0"/>
              </a:spcBef>
            </a:pPr>
            <a:r>
              <a:rPr lang="pt-BR" sz="2800" b="1" dirty="0" smtClean="0"/>
              <a:t>Ensayos Del </a:t>
            </a:r>
            <a:r>
              <a:rPr lang="pt-BR" sz="2800" b="1" dirty="0"/>
              <a:t>Procedimiento</a:t>
            </a:r>
            <a:r>
              <a:rPr lang="es-EC" sz="2000" b="1" dirty="0"/>
              <a:t/>
            </a:r>
            <a:br>
              <a:rPr lang="es-EC" sz="2000" b="1" dirty="0"/>
            </a:br>
            <a:r>
              <a:rPr lang="es-EC" dirty="0" smtClean="0"/>
              <a:t> </a:t>
            </a:r>
            <a:endParaRPr lang="es-EC" dirty="0"/>
          </a:p>
        </p:txBody>
      </p:sp>
      <p:graphicFrame>
        <p:nvGraphicFramePr>
          <p:cNvPr id="5" name="4 Diagrama"/>
          <p:cNvGraphicFramePr/>
          <p:nvPr>
            <p:extLst>
              <p:ext uri="{D42A27DB-BD31-4B8C-83A1-F6EECF244321}">
                <p14:modId xmlns:p14="http://schemas.microsoft.com/office/powerpoint/2010/main" val="4053638192"/>
              </p:ext>
            </p:extLst>
          </p:nvPr>
        </p:nvGraphicFramePr>
        <p:xfrm>
          <a:off x="755576" y="1340768"/>
          <a:ext cx="770485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55"/>
          <p:cNvPicPr/>
          <p:nvPr/>
        </p:nvPicPr>
        <p:blipFill rotWithShape="1">
          <a:blip r:embed="rId7" cstate="email">
            <a:extLst>
              <a:ext uri="{28A0092B-C50C-407E-A947-70E740481C1C}">
                <a14:useLocalDpi xmlns:a14="http://schemas.microsoft.com/office/drawing/2010/main"/>
              </a:ext>
            </a:extLst>
          </a:blip>
          <a:srcRect/>
          <a:stretch/>
        </p:blipFill>
        <p:spPr bwMode="auto">
          <a:xfrm>
            <a:off x="755576" y="4941168"/>
            <a:ext cx="2952328" cy="1723632"/>
          </a:xfrm>
          <a:prstGeom prst="rect">
            <a:avLst/>
          </a:prstGeom>
          <a:ln>
            <a:noFill/>
          </a:ln>
          <a:extLst>
            <a:ext uri="{53640926-AAD7-44D8-BBD7-CCE9431645EC}">
              <a14:shadowObscured xmlns:a14="http://schemas.microsoft.com/office/drawing/2010/main"/>
            </a:ext>
          </a:extLst>
        </p:spPr>
      </p:pic>
      <p:pic>
        <p:nvPicPr>
          <p:cNvPr id="9" name="Imagen 56"/>
          <p:cNvPicPr/>
          <p:nvPr/>
        </p:nvPicPr>
        <p:blipFill rotWithShape="1">
          <a:blip r:embed="rId8" cstate="email">
            <a:extLst>
              <a:ext uri="{28A0092B-C50C-407E-A947-70E740481C1C}">
                <a14:useLocalDpi xmlns:a14="http://schemas.microsoft.com/office/drawing/2010/main"/>
              </a:ext>
            </a:extLst>
          </a:blip>
          <a:srcRect/>
          <a:stretch/>
        </p:blipFill>
        <p:spPr bwMode="auto">
          <a:xfrm>
            <a:off x="5436096" y="5085184"/>
            <a:ext cx="3024336" cy="1579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9516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76672"/>
            <a:ext cx="7416824" cy="667544"/>
          </a:xfrm>
        </p:spPr>
        <p:txBody>
          <a:bodyPr>
            <a:normAutofit fontScale="90000"/>
          </a:bodyPr>
          <a:lstStyle/>
          <a:p>
            <a:pPr lvl="1" algn="l" rtl="0">
              <a:spcBef>
                <a:spcPct val="0"/>
              </a:spcBef>
            </a:pPr>
            <a:r>
              <a:rPr lang="pt-BR" sz="2800" b="1" dirty="0" smtClean="0"/>
              <a:t>Ensayos Del </a:t>
            </a:r>
            <a:r>
              <a:rPr lang="pt-BR" sz="2800" b="1" dirty="0"/>
              <a:t>Procedimiento</a:t>
            </a:r>
            <a:r>
              <a:rPr lang="es-EC" sz="2000" b="1" dirty="0"/>
              <a:t/>
            </a:r>
            <a:br>
              <a:rPr lang="es-EC" sz="2000" b="1" dirty="0"/>
            </a:br>
            <a:r>
              <a:rPr lang="es-EC" dirty="0" smtClean="0"/>
              <a:t> </a:t>
            </a:r>
            <a:endParaRPr lang="es-EC" dirty="0"/>
          </a:p>
        </p:txBody>
      </p:sp>
      <p:graphicFrame>
        <p:nvGraphicFramePr>
          <p:cNvPr id="5" name="4 Diagrama"/>
          <p:cNvGraphicFramePr/>
          <p:nvPr>
            <p:extLst>
              <p:ext uri="{D42A27DB-BD31-4B8C-83A1-F6EECF244321}">
                <p14:modId xmlns:p14="http://schemas.microsoft.com/office/powerpoint/2010/main" val="1225152608"/>
              </p:ext>
            </p:extLst>
          </p:nvPr>
        </p:nvGraphicFramePr>
        <p:xfrm>
          <a:off x="755576" y="2132856"/>
          <a:ext cx="7704856"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960954332"/>
              </p:ext>
            </p:extLst>
          </p:nvPr>
        </p:nvGraphicFramePr>
        <p:xfrm>
          <a:off x="539552" y="1052736"/>
          <a:ext cx="5184575" cy="1624297"/>
        </p:xfrm>
        <a:graphic>
          <a:graphicData uri="http://schemas.openxmlformats.org/drawingml/2006/table">
            <a:tbl>
              <a:tblPr firstRow="1" firstCol="1" bandRow="1">
                <a:tableStyleId>{5C22544A-7EE6-4342-B048-85BDC9FD1C3A}</a:tableStyleId>
              </a:tblPr>
              <a:tblGrid>
                <a:gridCol w="1079641"/>
                <a:gridCol w="1079641"/>
                <a:gridCol w="1033700"/>
                <a:gridCol w="1016088"/>
                <a:gridCol w="975505"/>
              </a:tblGrid>
              <a:tr h="527017">
                <a:tc rowSpan="2">
                  <a:txBody>
                    <a:bodyPr/>
                    <a:lstStyle/>
                    <a:p>
                      <a:pPr marL="0" marR="0" algn="ctr">
                        <a:lnSpc>
                          <a:spcPct val="150000"/>
                        </a:lnSpc>
                        <a:spcBef>
                          <a:spcPts val="0"/>
                        </a:spcBef>
                        <a:spcAft>
                          <a:spcPts val="0"/>
                        </a:spcAft>
                      </a:pPr>
                      <a:r>
                        <a:rPr lang="es-EC" sz="1200" dirty="0">
                          <a:effectLst/>
                        </a:rPr>
                        <a:t> </a:t>
                      </a:r>
                      <a:endParaRPr lang="en-US" sz="1200" dirty="0">
                        <a:effectLst/>
                        <a:latin typeface="Arial"/>
                        <a:ea typeface="Times New Roman"/>
                        <a:cs typeface="Times New Roman"/>
                      </a:endParaRPr>
                    </a:p>
                  </a:txBody>
                  <a:tcPr marL="44450" marR="44450" marT="0" marB="0" anchor="b"/>
                </a:tc>
                <a:tc gridSpan="2">
                  <a:txBody>
                    <a:bodyPr/>
                    <a:lstStyle/>
                    <a:p>
                      <a:pPr marL="0" marR="0" algn="ctr">
                        <a:lnSpc>
                          <a:spcPct val="150000"/>
                        </a:lnSpc>
                        <a:spcBef>
                          <a:spcPts val="0"/>
                        </a:spcBef>
                        <a:spcAft>
                          <a:spcPts val="0"/>
                        </a:spcAft>
                      </a:pPr>
                      <a:r>
                        <a:rPr lang="es-EC" sz="1200" dirty="0">
                          <a:effectLst/>
                        </a:rPr>
                        <a:t>Resistencia a la Fluencia </a:t>
                      </a:r>
                      <a:endParaRPr lang="en-US" sz="1200" dirty="0">
                        <a:effectLst/>
                        <a:latin typeface="Arial"/>
                        <a:ea typeface="Times New Roman"/>
                        <a:cs typeface="Times New Roman"/>
                      </a:endParaRPr>
                    </a:p>
                  </a:txBody>
                  <a:tcPr marL="44450" marR="44450" marT="0" marB="0" anchor="ctr"/>
                </a:tc>
                <a:tc hMerge="1">
                  <a:txBody>
                    <a:bodyPr/>
                    <a:lstStyle/>
                    <a:p>
                      <a:endParaRPr lang="en-US"/>
                    </a:p>
                  </a:txBody>
                  <a:tcPr/>
                </a:tc>
                <a:tc gridSpan="2">
                  <a:txBody>
                    <a:bodyPr/>
                    <a:lstStyle/>
                    <a:p>
                      <a:pPr marL="0" marR="0" algn="ctr">
                        <a:lnSpc>
                          <a:spcPct val="150000"/>
                        </a:lnSpc>
                        <a:spcBef>
                          <a:spcPts val="0"/>
                        </a:spcBef>
                        <a:spcAft>
                          <a:spcPts val="0"/>
                        </a:spcAft>
                      </a:pPr>
                      <a:r>
                        <a:rPr lang="es-EC" sz="1200">
                          <a:effectLst/>
                        </a:rPr>
                        <a:t>Resistencia a la Tensión</a:t>
                      </a:r>
                      <a:endParaRPr lang="en-US" sz="1200">
                        <a:effectLst/>
                        <a:latin typeface="Arial"/>
                        <a:ea typeface="Times New Roman"/>
                        <a:cs typeface="Times New Roman"/>
                      </a:endParaRPr>
                    </a:p>
                  </a:txBody>
                  <a:tcPr marL="44450" marR="44450" marT="0" marB="0" anchor="b"/>
                </a:tc>
                <a:tc hMerge="1">
                  <a:txBody>
                    <a:bodyPr/>
                    <a:lstStyle/>
                    <a:p>
                      <a:endParaRPr lang="en-US"/>
                    </a:p>
                  </a:txBody>
                  <a:tcPr/>
                </a:tc>
              </a:tr>
              <a:tr h="246288">
                <a:tc vMerge="1">
                  <a:txBody>
                    <a:bodyPr/>
                    <a:lstStyle/>
                    <a:p>
                      <a:endParaRPr lang="en-US"/>
                    </a:p>
                  </a:txBody>
                  <a:tcPr/>
                </a:tc>
                <a:tc>
                  <a:txBody>
                    <a:bodyPr/>
                    <a:lstStyle/>
                    <a:p>
                      <a:pPr marL="0" marR="0" algn="ctr">
                        <a:lnSpc>
                          <a:spcPct val="150000"/>
                        </a:lnSpc>
                        <a:spcBef>
                          <a:spcPts val="0"/>
                        </a:spcBef>
                        <a:spcAft>
                          <a:spcPts val="0"/>
                        </a:spcAft>
                      </a:pPr>
                      <a:r>
                        <a:rPr lang="es-EC" sz="1200">
                          <a:effectLst/>
                        </a:rPr>
                        <a:t>Requerido </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Ensayado </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Requerido</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Ensayado </a:t>
                      </a:r>
                      <a:endParaRPr lang="en-US" sz="1200">
                        <a:effectLst/>
                        <a:latin typeface="Arial"/>
                        <a:ea typeface="Times New Roman"/>
                        <a:cs typeface="Times New Roman"/>
                      </a:endParaRPr>
                    </a:p>
                  </a:txBody>
                  <a:tcPr marL="44450" marR="44450" marT="0" marB="0" anchor="b"/>
                </a:tc>
              </a:tr>
              <a:tr h="246288">
                <a:tc>
                  <a:txBody>
                    <a:bodyPr/>
                    <a:lstStyle/>
                    <a:p>
                      <a:pPr marL="0" marR="0" algn="ctr">
                        <a:lnSpc>
                          <a:spcPct val="150000"/>
                        </a:lnSpc>
                        <a:spcBef>
                          <a:spcPts val="0"/>
                        </a:spcBef>
                        <a:spcAft>
                          <a:spcPts val="0"/>
                        </a:spcAft>
                      </a:pPr>
                      <a:r>
                        <a:rPr lang="es-EC" sz="1200">
                          <a:effectLst/>
                        </a:rPr>
                        <a:t>Prueba 1</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50</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64,61</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65</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89,69</a:t>
                      </a:r>
                      <a:endParaRPr lang="en-US" sz="1200">
                        <a:effectLst/>
                        <a:latin typeface="Arial"/>
                        <a:ea typeface="Times New Roman"/>
                        <a:cs typeface="Times New Roman"/>
                      </a:endParaRPr>
                    </a:p>
                  </a:txBody>
                  <a:tcPr marL="44450" marR="44450" marT="0" marB="0" anchor="b"/>
                </a:tc>
              </a:tr>
              <a:tr h="246288">
                <a:tc>
                  <a:txBody>
                    <a:bodyPr/>
                    <a:lstStyle/>
                    <a:p>
                      <a:pPr marL="0" marR="0" algn="ctr">
                        <a:lnSpc>
                          <a:spcPct val="150000"/>
                        </a:lnSpc>
                        <a:spcBef>
                          <a:spcPts val="0"/>
                        </a:spcBef>
                        <a:spcAft>
                          <a:spcPts val="0"/>
                        </a:spcAft>
                      </a:pPr>
                      <a:r>
                        <a:rPr lang="es-EC" sz="1200">
                          <a:effectLst/>
                        </a:rPr>
                        <a:t>Prueba 2</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50</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63,98</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65</a:t>
                      </a:r>
                      <a:endParaRPr lang="en-US" sz="1200">
                        <a:effectLst/>
                        <a:latin typeface="Arial"/>
                        <a:ea typeface="Times New Roman"/>
                        <a:cs typeface="Times New Roman"/>
                      </a:endParaRPr>
                    </a:p>
                  </a:txBody>
                  <a:tcPr marL="44450" marR="44450" marT="0" marB="0" anchor="b"/>
                </a:tc>
                <a:tc>
                  <a:txBody>
                    <a:bodyPr/>
                    <a:lstStyle/>
                    <a:p>
                      <a:pPr marL="0" marR="0" algn="ctr">
                        <a:lnSpc>
                          <a:spcPct val="150000"/>
                        </a:lnSpc>
                        <a:spcBef>
                          <a:spcPts val="0"/>
                        </a:spcBef>
                        <a:spcAft>
                          <a:spcPts val="0"/>
                        </a:spcAft>
                      </a:pPr>
                      <a:r>
                        <a:rPr lang="es-EC" sz="1200">
                          <a:effectLst/>
                        </a:rPr>
                        <a:t>87,9</a:t>
                      </a:r>
                      <a:endParaRPr lang="en-US" sz="1200">
                        <a:effectLst/>
                        <a:latin typeface="Arial"/>
                        <a:ea typeface="Times New Roman"/>
                        <a:cs typeface="Times New Roman"/>
                      </a:endParaRPr>
                    </a:p>
                  </a:txBody>
                  <a:tcPr marL="44450" marR="44450" marT="0" marB="0" anchor="b"/>
                </a:tc>
              </a:tr>
              <a:tr h="246288">
                <a:tc gridSpan="5">
                  <a:txBody>
                    <a:bodyPr/>
                    <a:lstStyle/>
                    <a:p>
                      <a:pPr marL="0" marR="0" algn="ctr">
                        <a:lnSpc>
                          <a:spcPct val="150000"/>
                        </a:lnSpc>
                        <a:spcBef>
                          <a:spcPts val="0"/>
                        </a:spcBef>
                        <a:spcAft>
                          <a:spcPts val="0"/>
                        </a:spcAft>
                      </a:pPr>
                      <a:r>
                        <a:rPr lang="es-EC" sz="1200" dirty="0">
                          <a:effectLst/>
                        </a:rPr>
                        <a:t>Las unidades se encuentran en </a:t>
                      </a:r>
                      <a:r>
                        <a:rPr lang="es-EC" sz="1200" dirty="0" err="1">
                          <a:effectLst/>
                        </a:rPr>
                        <a:t>Ksi</a:t>
                      </a:r>
                      <a:r>
                        <a:rPr lang="es-EC" sz="1200" dirty="0">
                          <a:effectLst/>
                        </a:rPr>
                        <a:t> [Kilo libra / pulg2]</a:t>
                      </a:r>
                      <a:endParaRPr lang="en-US" sz="1200" dirty="0">
                        <a:effectLst/>
                        <a:latin typeface="Arial"/>
                        <a:ea typeface="Times New Roman"/>
                        <a:cs typeface="Times New Roman"/>
                      </a:endParaRPr>
                    </a:p>
                  </a:txBody>
                  <a:tcPr marL="44450" marR="4445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100858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476672"/>
            <a:ext cx="7848872" cy="667544"/>
          </a:xfrm>
        </p:spPr>
        <p:txBody>
          <a:bodyPr>
            <a:normAutofit fontScale="90000"/>
          </a:bodyPr>
          <a:lstStyle/>
          <a:p>
            <a:pPr lvl="1" algn="l" rtl="0">
              <a:spcBef>
                <a:spcPct val="0"/>
              </a:spcBef>
            </a:pPr>
            <a:r>
              <a:rPr lang="pt-BR" sz="2800" b="1" dirty="0" smtClean="0">
                <a:hlinkClick r:id="rId2" action="ppaction://hlinkfile"/>
              </a:rPr>
              <a:t>Documentos de Certificación  </a:t>
            </a:r>
            <a:r>
              <a:rPr lang="pt-BR" sz="2800" b="1" dirty="0">
                <a:hlinkClick r:id="rId2" action="ppaction://hlinkfile"/>
              </a:rPr>
              <a:t>Del Procedimiento</a:t>
            </a:r>
            <a:r>
              <a:rPr lang="es-EC" sz="2000" b="1" dirty="0"/>
              <a:t/>
            </a:r>
            <a:br>
              <a:rPr lang="es-EC" sz="2000" b="1" dirty="0"/>
            </a:br>
            <a:r>
              <a:rPr lang="es-EC" dirty="0" smtClean="0"/>
              <a:t> </a:t>
            </a:r>
            <a:endParaRPr lang="es-EC" dirty="0"/>
          </a:p>
        </p:txBody>
      </p:sp>
      <p:graphicFrame>
        <p:nvGraphicFramePr>
          <p:cNvPr id="5" name="4 Diagrama"/>
          <p:cNvGraphicFramePr/>
          <p:nvPr>
            <p:extLst>
              <p:ext uri="{D42A27DB-BD31-4B8C-83A1-F6EECF244321}">
                <p14:modId xmlns:p14="http://schemas.microsoft.com/office/powerpoint/2010/main" val="413639659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131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r>
              <a:rPr lang="pt-BR" b="1" dirty="0"/>
              <a:t>Circunstancias Para La </a:t>
            </a:r>
            <a:r>
              <a:rPr lang="pt-BR" b="1" dirty="0" err="1"/>
              <a:t>Recalificación</a:t>
            </a:r>
            <a:endParaRPr lang="es-EC" sz="2000" b="1" dirty="0"/>
          </a:p>
        </p:txBody>
      </p:sp>
      <p:sp>
        <p:nvSpPr>
          <p:cNvPr id="3" name="2 Marcador de contenido"/>
          <p:cNvSpPr>
            <a:spLocks noGrp="1"/>
          </p:cNvSpPr>
          <p:nvPr>
            <p:ph idx="1"/>
          </p:nvPr>
        </p:nvSpPr>
        <p:spPr/>
        <p:txBody>
          <a:bodyPr>
            <a:normAutofit lnSpcReduction="10000"/>
          </a:bodyPr>
          <a:lstStyle/>
          <a:p>
            <a:pPr lvl="0"/>
            <a:r>
              <a:rPr lang="es-EC" sz="2000" dirty="0"/>
              <a:t>Modificaciones o reparaciones que afecten el desempeño de la soldadura en la máquina en la fue efectuada la junta soldada</a:t>
            </a:r>
            <a:r>
              <a:rPr lang="es-EC" sz="2000" dirty="0" smtClean="0"/>
              <a:t>.</a:t>
            </a:r>
          </a:p>
          <a:p>
            <a:pPr lvl="0"/>
            <a:endParaRPr lang="es-EC" sz="2000" dirty="0"/>
          </a:p>
          <a:p>
            <a:pPr lvl="0"/>
            <a:r>
              <a:rPr lang="es-EC" sz="2000" dirty="0"/>
              <a:t>Dimensiones de los componentes que excedan las tolerancias establecidas en el procedimiento establecido (WPS determinado). </a:t>
            </a:r>
            <a:endParaRPr lang="es-EC" sz="2000" dirty="0" smtClean="0"/>
          </a:p>
          <a:p>
            <a:pPr lvl="0"/>
            <a:endParaRPr lang="es-EC" sz="2000" dirty="0"/>
          </a:p>
          <a:p>
            <a:pPr lvl="0"/>
            <a:r>
              <a:rPr lang="es-EC" sz="2000" dirty="0"/>
              <a:t>Cambios en los materiales o en las condiciones de los materiales o en ambos respecto de los especificados en el procedimiento</a:t>
            </a:r>
            <a:r>
              <a:rPr lang="es-EC" sz="2000" dirty="0" smtClean="0"/>
              <a:t>.</a:t>
            </a:r>
          </a:p>
          <a:p>
            <a:pPr lvl="0"/>
            <a:endParaRPr lang="es-EC" sz="2000" dirty="0"/>
          </a:p>
          <a:p>
            <a:pPr lvl="0"/>
            <a:r>
              <a:rPr lang="es-EC" sz="2000" dirty="0"/>
              <a:t>Cambios en las superficies de contacto diferentes a los especificados en el procedimiento de soldadura</a:t>
            </a:r>
            <a:r>
              <a:rPr lang="es-EC" sz="2000" dirty="0" smtClean="0"/>
              <a:t>.</a:t>
            </a:r>
          </a:p>
          <a:p>
            <a:pPr lvl="0"/>
            <a:endParaRPr lang="es-EC" sz="2000" dirty="0"/>
          </a:p>
          <a:p>
            <a:r>
              <a:rPr lang="es-EC" sz="2000" dirty="0"/>
              <a:t>Cuando ocurra una no conformidad no explicada con los requerimientos de calidad aplicados para el WPS especificado</a:t>
            </a:r>
            <a:endParaRPr lang="es-EC" dirty="0"/>
          </a:p>
        </p:txBody>
      </p:sp>
    </p:spTree>
    <p:extLst>
      <p:ext uri="{BB962C8B-B14F-4D97-AF65-F5344CB8AC3E}">
        <p14:creationId xmlns:p14="http://schemas.microsoft.com/office/powerpoint/2010/main" val="3155191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99132" y="479777"/>
            <a:ext cx="8236024" cy="838200"/>
          </a:xfrm>
        </p:spPr>
        <p:txBody>
          <a:bodyPr>
            <a:normAutofit/>
          </a:bodyPr>
          <a:lstStyle/>
          <a:p>
            <a:pPr marL="457200" lvl="1" indent="-457200">
              <a:buFontTx/>
              <a:buChar char="+"/>
            </a:pPr>
            <a:r>
              <a:rPr lang="pt-BR" sz="2000" dirty="0" err="1" smtClean="0">
                <a:latin typeface="+mj-lt"/>
              </a:rPr>
              <a:t>Requerimientos</a:t>
            </a:r>
            <a:r>
              <a:rPr lang="pt-BR" sz="2000" dirty="0" smtClean="0">
                <a:latin typeface="+mj-lt"/>
              </a:rPr>
              <a:t> </a:t>
            </a:r>
            <a:r>
              <a:rPr lang="pt-BR" sz="2000" dirty="0">
                <a:latin typeface="+mj-lt"/>
              </a:rPr>
              <a:t>Para La </a:t>
            </a:r>
            <a:r>
              <a:rPr lang="pt-BR" sz="2000" dirty="0" err="1">
                <a:latin typeface="+mj-lt"/>
              </a:rPr>
              <a:t>Recalificación</a:t>
            </a:r>
            <a:r>
              <a:rPr lang="pt-BR" sz="2000" dirty="0">
                <a:latin typeface="+mj-lt"/>
              </a:rPr>
              <a:t> Del </a:t>
            </a:r>
            <a:r>
              <a:rPr lang="pt-BR" sz="2000" dirty="0" err="1">
                <a:latin typeface="+mj-lt"/>
              </a:rPr>
              <a:t>Procedimiento</a:t>
            </a:r>
            <a:endParaRPr lang="es-EC" sz="2400" dirty="0">
              <a:latin typeface="+mj-lt"/>
            </a:endParaRPr>
          </a:p>
        </p:txBody>
      </p:sp>
      <p:sp>
        <p:nvSpPr>
          <p:cNvPr id="3" name="2 Marcador de contenido"/>
          <p:cNvSpPr>
            <a:spLocks noGrp="1"/>
          </p:cNvSpPr>
          <p:nvPr>
            <p:ph idx="1"/>
          </p:nvPr>
        </p:nvSpPr>
        <p:spPr>
          <a:xfrm>
            <a:off x="304800" y="1196752"/>
            <a:ext cx="8686800" cy="5256584"/>
          </a:xfrm>
        </p:spPr>
        <p:txBody>
          <a:bodyPr>
            <a:normAutofit lnSpcReduction="10000"/>
          </a:bodyPr>
          <a:lstStyle/>
          <a:p>
            <a:r>
              <a:rPr lang="es-EC" sz="2400" dirty="0"/>
              <a:t>Un</a:t>
            </a:r>
            <a:r>
              <a:rPr lang="pt-BR" sz="2400" dirty="0"/>
              <a:t> WPS es </a:t>
            </a:r>
            <a:r>
              <a:rPr lang="es-EC" sz="2400" dirty="0"/>
              <a:t>desarrollado específicamente para una máquina de soldar y no debe ser utilizada para otra máquina sin una recalificación excepto por una aprobación entre el proveedor y el cliente. </a:t>
            </a:r>
          </a:p>
          <a:p>
            <a:r>
              <a:rPr lang="es-ES" sz="2400" dirty="0"/>
              <a:t>La </a:t>
            </a:r>
            <a:r>
              <a:rPr lang="es-EC" sz="2400" dirty="0"/>
              <a:t>recalificación del</a:t>
            </a:r>
            <a:r>
              <a:rPr lang="es-ES" sz="2400" dirty="0"/>
              <a:t> procedimiento </a:t>
            </a:r>
            <a:r>
              <a:rPr lang="es-EC" sz="2400" dirty="0"/>
              <a:t>requiere</a:t>
            </a:r>
            <a:r>
              <a:rPr lang="es-ES" sz="2400" dirty="0"/>
              <a:t> de </a:t>
            </a:r>
            <a:r>
              <a:rPr lang="es-EC" sz="2400" dirty="0"/>
              <a:t>las mismas variables de un procedimiento nuevo. </a:t>
            </a:r>
            <a:endParaRPr lang="es-EC" sz="2400" dirty="0" smtClean="0"/>
          </a:p>
          <a:p>
            <a:endParaRPr lang="es-EC" sz="2400" dirty="0"/>
          </a:p>
          <a:p>
            <a:pPr lvl="1"/>
            <a:r>
              <a:rPr lang="es-EC" sz="2400" b="1" dirty="0" smtClean="0"/>
              <a:t> </a:t>
            </a:r>
            <a:r>
              <a:rPr lang="es-EC" sz="2400" b="1" dirty="0"/>
              <a:t>Calificación del</a:t>
            </a:r>
            <a:r>
              <a:rPr lang="pt-BR" sz="2400" b="1" dirty="0"/>
              <a:t> Operador de Soldadura</a:t>
            </a:r>
            <a:endParaRPr lang="es-EC" sz="2400" b="1" dirty="0"/>
          </a:p>
          <a:p>
            <a:pPr marL="0" indent="0">
              <a:buNone/>
            </a:pPr>
            <a:endParaRPr lang="es-EC" sz="2400" dirty="0"/>
          </a:p>
          <a:p>
            <a:r>
              <a:rPr lang="pt-BR" sz="2400" dirty="0"/>
              <a:t>El </a:t>
            </a:r>
            <a:r>
              <a:rPr lang="es-EC" sz="2400" dirty="0"/>
              <a:t>proceso de soldadura FRW/FSW es una operación de soldadura controlada por una máquina automática por lo tanto los operadores no requieren de calificación, sin embargo el personal debe reunir los requerimientos de AWS C6.2/C6.2M:2006. </a:t>
            </a:r>
          </a:p>
          <a:p>
            <a:pPr marL="0" indent="0" algn="just">
              <a:buNone/>
            </a:pPr>
            <a:endParaRPr lang="es-ES" sz="2000" dirty="0"/>
          </a:p>
          <a:p>
            <a:pPr algn="just"/>
            <a:endParaRPr lang="es-ES" sz="2000" dirty="0" smtClean="0"/>
          </a:p>
          <a:p>
            <a:pPr algn="just"/>
            <a:endParaRPr lang="es-ES" sz="2000" dirty="0"/>
          </a:p>
          <a:p>
            <a:pPr algn="just"/>
            <a:endParaRPr lang="es-EC"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794" t="2618" r="22319" b="5473"/>
          <a:stretch/>
        </p:blipFill>
        <p:spPr>
          <a:xfrm rot="5400000">
            <a:off x="7124418" y="2999534"/>
            <a:ext cx="1419753" cy="1414590"/>
          </a:xfrm>
          <a:prstGeom prst="rect">
            <a:avLst/>
          </a:prstGeom>
        </p:spPr>
      </p:pic>
    </p:spTree>
    <p:extLst>
      <p:ext uri="{BB962C8B-B14F-4D97-AF65-F5344CB8AC3E}">
        <p14:creationId xmlns:p14="http://schemas.microsoft.com/office/powerpoint/2010/main" val="588065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23728" y="476672"/>
            <a:ext cx="4983737" cy="369332"/>
          </a:xfrm>
          <a:prstGeom prst="rect">
            <a:avLst/>
          </a:prstGeom>
          <a:noFill/>
        </p:spPr>
        <p:txBody>
          <a:bodyPr wrap="none" rtlCol="0">
            <a:spAutoFit/>
          </a:bodyPr>
          <a:lstStyle/>
          <a:p>
            <a:pPr lvl="1"/>
            <a:r>
              <a:rPr lang="es-ES" b="1" dirty="0"/>
              <a:t>Requerimientos de </a:t>
            </a:r>
            <a:r>
              <a:rPr lang="es-EC" b="1" dirty="0"/>
              <a:t>Calificación del</a:t>
            </a:r>
            <a:r>
              <a:rPr lang="es-ES" b="1" dirty="0"/>
              <a:t> Operador</a:t>
            </a:r>
            <a:endParaRPr lang="es-EC" sz="2000" b="1" dirty="0"/>
          </a:p>
        </p:txBody>
      </p:sp>
      <p:pic>
        <p:nvPicPr>
          <p:cNvPr id="5"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77306" y="2192090"/>
            <a:ext cx="1213658" cy="2161309"/>
          </a:xfrm>
          <a:prstGeom prst="rect">
            <a:avLst/>
          </a:prstGeom>
        </p:spPr>
      </p:pic>
      <p:sp>
        <p:nvSpPr>
          <p:cNvPr id="2" name="1 Rectángulo"/>
          <p:cNvSpPr/>
          <p:nvPr/>
        </p:nvSpPr>
        <p:spPr>
          <a:xfrm>
            <a:off x="1052370" y="1268760"/>
            <a:ext cx="7704856" cy="923330"/>
          </a:xfrm>
          <a:prstGeom prst="rect">
            <a:avLst/>
          </a:prstGeom>
        </p:spPr>
        <p:txBody>
          <a:bodyPr wrap="square">
            <a:spAutoFit/>
          </a:bodyPr>
          <a:lstStyle/>
          <a:p>
            <a:r>
              <a:rPr lang="es-EC" dirty="0"/>
              <a:t>El operador debe ser calificado para cada WPS específico de modo similar a los registros establecidos en la especificación AWS B2.1. Especificación para el procedimiento de soldadura y desempeño de la calificación. </a:t>
            </a:r>
          </a:p>
        </p:txBody>
      </p:sp>
      <p:sp>
        <p:nvSpPr>
          <p:cNvPr id="6" name="5 Rectángulo"/>
          <p:cNvSpPr/>
          <p:nvPr/>
        </p:nvSpPr>
        <p:spPr>
          <a:xfrm>
            <a:off x="2411760" y="4589282"/>
            <a:ext cx="5256584" cy="369332"/>
          </a:xfrm>
          <a:prstGeom prst="rect">
            <a:avLst/>
          </a:prstGeom>
        </p:spPr>
        <p:txBody>
          <a:bodyPr wrap="square">
            <a:spAutoFit/>
          </a:bodyPr>
          <a:lstStyle/>
          <a:p>
            <a:r>
              <a:rPr lang="es-EC" b="1" dirty="0" smtClean="0"/>
              <a:t>Requerimientos </a:t>
            </a:r>
            <a:r>
              <a:rPr lang="es-EC" b="1" dirty="0"/>
              <a:t>de recalificación del operador</a:t>
            </a:r>
          </a:p>
        </p:txBody>
      </p:sp>
      <p:sp>
        <p:nvSpPr>
          <p:cNvPr id="7" name="6 Rectángulo"/>
          <p:cNvSpPr/>
          <p:nvPr/>
        </p:nvSpPr>
        <p:spPr>
          <a:xfrm>
            <a:off x="899592" y="5013176"/>
            <a:ext cx="7992888" cy="1200329"/>
          </a:xfrm>
          <a:prstGeom prst="rect">
            <a:avLst/>
          </a:prstGeom>
        </p:spPr>
        <p:txBody>
          <a:bodyPr wrap="square">
            <a:spAutoFit/>
          </a:bodyPr>
          <a:lstStyle/>
          <a:p>
            <a:r>
              <a:rPr lang="es-ES" dirty="0"/>
              <a:t>Los </a:t>
            </a:r>
            <a:r>
              <a:rPr lang="es-EC" dirty="0"/>
              <a:t>requerimientos de recalificación del operador están a discreción del departamento de ingeniería responsable de la soldadura de éste proceso y debe estar fundamentado en la verificación de las variables que considere que cambien los resultados esperados. </a:t>
            </a:r>
          </a:p>
        </p:txBody>
      </p:sp>
    </p:spTree>
    <p:extLst>
      <p:ext uri="{BB962C8B-B14F-4D97-AF65-F5344CB8AC3E}">
        <p14:creationId xmlns:p14="http://schemas.microsoft.com/office/powerpoint/2010/main" val="206517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404664"/>
            <a:ext cx="6499448" cy="838200"/>
          </a:xfrm>
        </p:spPr>
        <p:txBody>
          <a:bodyPr/>
          <a:lstStyle/>
          <a:p>
            <a:r>
              <a:rPr lang="es-ES" dirty="0">
                <a:effectLst/>
              </a:rPr>
              <a:t>CALIDAD DE LAS SOLDADURAS </a:t>
            </a:r>
            <a:endParaRPr lang="es-EC"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916832"/>
            <a:ext cx="5184576" cy="401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917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88640"/>
            <a:ext cx="7283152" cy="635099"/>
          </a:xfrm>
        </p:spPr>
        <p:txBody>
          <a:bodyPr>
            <a:noAutofit/>
          </a:bodyPr>
          <a:lstStyle/>
          <a:p>
            <a:pPr algn="ctr"/>
            <a:r>
              <a:rPr lang="es-ES" sz="1600" dirty="0">
                <a:effectLst/>
              </a:rPr>
              <a:t>Tipos de discontinuidades en soldadura por fricción rotativa FSW Discontinuidades relacionadas con el proceso de soldadura o con el procedimiento</a:t>
            </a:r>
            <a:endParaRPr lang="es-EC" sz="1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985560943"/>
              </p:ext>
            </p:extLst>
          </p:nvPr>
        </p:nvGraphicFramePr>
        <p:xfrm>
          <a:off x="1691680" y="908720"/>
          <a:ext cx="5544616" cy="5552876"/>
        </p:xfrm>
        <a:graphic>
          <a:graphicData uri="http://schemas.openxmlformats.org/drawingml/2006/table">
            <a:tbl>
              <a:tblPr firstRow="1" firstCol="1" bandRow="1">
                <a:tableStyleId>{5C22544A-7EE6-4342-B048-85BDC9FD1C3A}</a:tableStyleId>
              </a:tblPr>
              <a:tblGrid>
                <a:gridCol w="2306971"/>
                <a:gridCol w="3237645"/>
              </a:tblGrid>
              <a:tr h="1180454">
                <a:tc>
                  <a:txBody>
                    <a:bodyPr/>
                    <a:lstStyle/>
                    <a:p>
                      <a:pPr marL="342900" lvl="0" indent="-342900" algn="ctr">
                        <a:lnSpc>
                          <a:spcPct val="150000"/>
                        </a:lnSpc>
                        <a:spcAft>
                          <a:spcPts val="0"/>
                        </a:spcAft>
                        <a:buFont typeface="+mj-lt"/>
                        <a:buAutoNum type="alphaUcParenBoth"/>
                      </a:pPr>
                      <a:r>
                        <a:rPr lang="es-ES" sz="1000" dirty="0">
                          <a:effectLst/>
                        </a:rPr>
                        <a:t>Penetración Incompleta. Se debe considerar si la junta es del tipo CJP (completa) o PJP (parcial)</a:t>
                      </a:r>
                      <a:endParaRPr lang="es-EC" sz="1000" dirty="0">
                        <a:effectLst/>
                        <a:latin typeface="Arial"/>
                        <a:ea typeface="Times New Roman"/>
                        <a:cs typeface="Times New Roman"/>
                      </a:endParaRPr>
                    </a:p>
                  </a:txBody>
                  <a:tcPr marL="49195" marR="49195" marT="0" marB="0"/>
                </a:tc>
                <a:tc>
                  <a:txBody>
                    <a:bodyPr/>
                    <a:lstStyle/>
                    <a:p>
                      <a:pPr algn="ctr">
                        <a:lnSpc>
                          <a:spcPct val="150000"/>
                        </a:lnSpc>
                        <a:spcAft>
                          <a:spcPts val="0"/>
                        </a:spcAft>
                      </a:pPr>
                      <a:r>
                        <a:rPr lang="es-ES" sz="1000">
                          <a:effectLst/>
                        </a:rPr>
                        <a:t> </a:t>
                      </a:r>
                      <a:endParaRPr lang="es-EC" sz="1000">
                        <a:effectLst/>
                        <a:latin typeface="Arial"/>
                        <a:ea typeface="Times New Roman"/>
                        <a:cs typeface="Times New Roman"/>
                      </a:endParaRPr>
                    </a:p>
                  </a:txBody>
                  <a:tcPr marL="49195" marR="49195" marT="0" marB="0"/>
                </a:tc>
              </a:tr>
              <a:tr h="979786">
                <a:tc>
                  <a:txBody>
                    <a:bodyPr/>
                    <a:lstStyle/>
                    <a:p>
                      <a:pPr marL="0" lvl="0" indent="0" algn="ctr">
                        <a:lnSpc>
                          <a:spcPct val="150000"/>
                        </a:lnSpc>
                        <a:spcAft>
                          <a:spcPts val="0"/>
                        </a:spcAft>
                        <a:buFont typeface="+mj-lt"/>
                        <a:buNone/>
                      </a:pPr>
                      <a:r>
                        <a:rPr lang="es-ES" sz="1000" dirty="0" smtClean="0">
                          <a:effectLst/>
                        </a:rPr>
                        <a:t>(B)</a:t>
                      </a:r>
                      <a:r>
                        <a:rPr lang="es-ES" sz="1000" baseline="0" dirty="0" smtClean="0">
                          <a:effectLst/>
                        </a:rPr>
                        <a:t> </a:t>
                      </a:r>
                      <a:r>
                        <a:rPr lang="es-ES" sz="1000" dirty="0" smtClean="0">
                          <a:effectLst/>
                        </a:rPr>
                        <a:t>Penetración </a:t>
                      </a:r>
                      <a:r>
                        <a:rPr lang="es-ES" sz="1000" dirty="0">
                          <a:effectLst/>
                        </a:rPr>
                        <a:t>Incompleta. No existe penetración de la soldadura hacia la raíz</a:t>
                      </a:r>
                      <a:endParaRPr lang="es-EC" sz="1000" dirty="0">
                        <a:effectLst/>
                        <a:latin typeface="Arial"/>
                        <a:ea typeface="Times New Roman"/>
                        <a:cs typeface="Times New Roman"/>
                      </a:endParaRPr>
                    </a:p>
                  </a:txBody>
                  <a:tcPr marL="49195" marR="49195" marT="0" marB="0"/>
                </a:tc>
                <a:tc>
                  <a:txBody>
                    <a:bodyPr/>
                    <a:lstStyle/>
                    <a:p>
                      <a:pPr algn="ctr">
                        <a:lnSpc>
                          <a:spcPct val="150000"/>
                        </a:lnSpc>
                        <a:spcAft>
                          <a:spcPts val="0"/>
                        </a:spcAft>
                      </a:pPr>
                      <a:r>
                        <a:rPr lang="es-ES" sz="1000" dirty="0">
                          <a:effectLst/>
                        </a:rPr>
                        <a:t> </a:t>
                      </a:r>
                      <a:endParaRPr lang="es-EC" sz="1000" dirty="0">
                        <a:effectLst/>
                        <a:latin typeface="Arial"/>
                        <a:ea typeface="Times New Roman"/>
                        <a:cs typeface="Times New Roman"/>
                      </a:endParaRPr>
                    </a:p>
                  </a:txBody>
                  <a:tcPr marL="49195" marR="49195" marT="0" marB="0"/>
                </a:tc>
              </a:tr>
              <a:tr h="1152128">
                <a:tc>
                  <a:txBody>
                    <a:bodyPr/>
                    <a:lstStyle/>
                    <a:p>
                      <a:pPr marL="0" lvl="0" indent="0" algn="ctr">
                        <a:lnSpc>
                          <a:spcPct val="150000"/>
                        </a:lnSpc>
                        <a:spcAft>
                          <a:spcPts val="0"/>
                        </a:spcAft>
                        <a:buFont typeface="+mj-lt"/>
                        <a:buNone/>
                      </a:pPr>
                      <a:r>
                        <a:rPr lang="es-ES" sz="1000" dirty="0" smtClean="0">
                          <a:effectLst/>
                        </a:rPr>
                        <a:t>(</a:t>
                      </a:r>
                      <a:r>
                        <a:rPr lang="es-ES" sz="1000" baseline="0" dirty="0" smtClean="0">
                          <a:effectLst/>
                        </a:rPr>
                        <a:t>C) </a:t>
                      </a:r>
                      <a:r>
                        <a:rPr lang="es-ES" sz="1000" dirty="0" err="1" smtClean="0">
                          <a:effectLst/>
                        </a:rPr>
                        <a:t>Desalineamiento</a:t>
                      </a:r>
                      <a:r>
                        <a:rPr lang="es-ES" sz="1000" dirty="0" smtClean="0">
                          <a:effectLst/>
                        </a:rPr>
                        <a:t> </a:t>
                      </a:r>
                      <a:r>
                        <a:rPr lang="es-ES" sz="1000" dirty="0">
                          <a:effectLst/>
                        </a:rPr>
                        <a:t>de la Junta. La elevación vertical durante la preparación de la junta</a:t>
                      </a:r>
                      <a:endParaRPr lang="es-EC" sz="1000" dirty="0">
                        <a:effectLst/>
                        <a:latin typeface="Arial"/>
                        <a:ea typeface="Times New Roman"/>
                        <a:cs typeface="Times New Roman"/>
                      </a:endParaRPr>
                    </a:p>
                  </a:txBody>
                  <a:tcPr marL="49195" marR="49195" marT="0" marB="0"/>
                </a:tc>
                <a:tc>
                  <a:txBody>
                    <a:bodyPr/>
                    <a:lstStyle/>
                    <a:p>
                      <a:pPr algn="ctr">
                        <a:lnSpc>
                          <a:spcPct val="150000"/>
                        </a:lnSpc>
                        <a:spcAft>
                          <a:spcPts val="0"/>
                        </a:spcAft>
                      </a:pPr>
                      <a:r>
                        <a:rPr lang="es-ES" sz="1000" dirty="0">
                          <a:effectLst/>
                        </a:rPr>
                        <a:t> </a:t>
                      </a:r>
                      <a:endParaRPr lang="es-EC" sz="1000" dirty="0">
                        <a:effectLst/>
                        <a:latin typeface="Arial"/>
                        <a:ea typeface="Times New Roman"/>
                        <a:cs typeface="Times New Roman"/>
                      </a:endParaRPr>
                    </a:p>
                  </a:txBody>
                  <a:tcPr marL="49195" marR="49195" marT="0" marB="0"/>
                </a:tc>
              </a:tr>
              <a:tr h="1296144">
                <a:tc>
                  <a:txBody>
                    <a:bodyPr/>
                    <a:lstStyle/>
                    <a:p>
                      <a:pPr marL="0" lvl="0" indent="0" algn="ctr">
                        <a:lnSpc>
                          <a:spcPct val="150000"/>
                        </a:lnSpc>
                        <a:spcAft>
                          <a:spcPts val="0"/>
                        </a:spcAft>
                        <a:buFont typeface="+mj-lt"/>
                        <a:buNone/>
                      </a:pPr>
                      <a:r>
                        <a:rPr lang="es-ES" sz="1000" dirty="0" smtClean="0">
                          <a:effectLst/>
                        </a:rPr>
                        <a:t>(D)</a:t>
                      </a:r>
                      <a:r>
                        <a:rPr lang="es-ES" sz="1000" baseline="0" dirty="0" smtClean="0">
                          <a:effectLst/>
                        </a:rPr>
                        <a:t> </a:t>
                      </a:r>
                      <a:r>
                        <a:rPr lang="es-ES" sz="1000" dirty="0" smtClean="0">
                          <a:effectLst/>
                        </a:rPr>
                        <a:t>Destello </a:t>
                      </a:r>
                      <a:r>
                        <a:rPr lang="es-ES" sz="1000" dirty="0">
                          <a:effectLst/>
                        </a:rPr>
                        <a:t>excesivo de soldadura. Causado por un excesivo sobrecalentamiento del material o una velocidad de avance lineal muy rápida</a:t>
                      </a:r>
                      <a:endParaRPr lang="es-EC" sz="1000" dirty="0">
                        <a:effectLst/>
                        <a:latin typeface="Arial"/>
                        <a:ea typeface="Times New Roman"/>
                        <a:cs typeface="Times New Roman"/>
                      </a:endParaRPr>
                    </a:p>
                  </a:txBody>
                  <a:tcPr marL="49195" marR="49195" marT="0" marB="0"/>
                </a:tc>
                <a:tc>
                  <a:txBody>
                    <a:bodyPr/>
                    <a:lstStyle/>
                    <a:p>
                      <a:pPr algn="ctr">
                        <a:lnSpc>
                          <a:spcPct val="150000"/>
                        </a:lnSpc>
                        <a:spcAft>
                          <a:spcPts val="0"/>
                        </a:spcAft>
                      </a:pPr>
                      <a:r>
                        <a:rPr lang="es-ES" sz="1000">
                          <a:effectLst/>
                        </a:rPr>
                        <a:t> </a:t>
                      </a:r>
                      <a:endParaRPr lang="es-EC" sz="1000">
                        <a:effectLst/>
                        <a:latin typeface="Arial"/>
                        <a:ea typeface="Times New Roman"/>
                        <a:cs typeface="Times New Roman"/>
                      </a:endParaRPr>
                    </a:p>
                  </a:txBody>
                  <a:tcPr marL="49195" marR="49195" marT="0" marB="0"/>
                </a:tc>
              </a:tr>
              <a:tr h="944364">
                <a:tc>
                  <a:txBody>
                    <a:bodyPr/>
                    <a:lstStyle/>
                    <a:p>
                      <a:pPr marL="0" lvl="0" indent="0" algn="ctr">
                        <a:lnSpc>
                          <a:spcPct val="150000"/>
                        </a:lnSpc>
                        <a:spcAft>
                          <a:spcPts val="0"/>
                        </a:spcAft>
                        <a:buFont typeface="+mj-lt"/>
                        <a:buNone/>
                      </a:pPr>
                      <a:r>
                        <a:rPr lang="es-ES" sz="1000" dirty="0" smtClean="0">
                          <a:effectLst/>
                        </a:rPr>
                        <a:t>(E)</a:t>
                      </a:r>
                      <a:r>
                        <a:rPr lang="es-ES" sz="1000" baseline="0" dirty="0" smtClean="0">
                          <a:effectLst/>
                        </a:rPr>
                        <a:t> </a:t>
                      </a:r>
                      <a:r>
                        <a:rPr lang="es-ES" sz="1000" dirty="0" smtClean="0">
                          <a:effectLst/>
                        </a:rPr>
                        <a:t>Falta </a:t>
                      </a:r>
                      <a:r>
                        <a:rPr lang="es-ES" sz="1000" dirty="0">
                          <a:effectLst/>
                        </a:rPr>
                        <a:t>de llenado. Debido al avance muy rápido y menor temperatura de precalentamiento</a:t>
                      </a:r>
                      <a:endParaRPr lang="es-EC" sz="1000" dirty="0">
                        <a:effectLst/>
                        <a:latin typeface="Arial"/>
                        <a:ea typeface="Times New Roman"/>
                        <a:cs typeface="Times New Roman"/>
                      </a:endParaRPr>
                    </a:p>
                  </a:txBody>
                  <a:tcPr marL="49195" marR="49195" marT="0" marB="0"/>
                </a:tc>
                <a:tc>
                  <a:txBody>
                    <a:bodyPr/>
                    <a:lstStyle/>
                    <a:p>
                      <a:pPr algn="ctr">
                        <a:lnSpc>
                          <a:spcPct val="150000"/>
                        </a:lnSpc>
                        <a:spcAft>
                          <a:spcPts val="0"/>
                        </a:spcAft>
                      </a:pPr>
                      <a:r>
                        <a:rPr lang="es-ES" sz="1000" dirty="0">
                          <a:effectLst/>
                        </a:rPr>
                        <a:t> </a:t>
                      </a:r>
                      <a:endParaRPr lang="es-EC" sz="1000" dirty="0">
                        <a:effectLst/>
                        <a:latin typeface="Arial"/>
                        <a:ea typeface="Times New Roman"/>
                        <a:cs typeface="Times New Roman"/>
                      </a:endParaRPr>
                    </a:p>
                  </a:txBody>
                  <a:tcPr marL="49195" marR="49195" marT="0" marB="0"/>
                </a:tc>
              </a:tr>
            </a:tbl>
          </a:graphicData>
        </a:graphic>
      </p:graphicFrame>
      <p:pic>
        <p:nvPicPr>
          <p:cNvPr id="2053" name="Imagen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052736"/>
            <a:ext cx="2111114" cy="884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Objeto"/>
          <p:cNvGraphicFramePr>
            <a:graphicFrameLocks noChangeAspect="1"/>
          </p:cNvGraphicFramePr>
          <p:nvPr>
            <p:extLst>
              <p:ext uri="{D42A27DB-BD31-4B8C-83A1-F6EECF244321}">
                <p14:modId xmlns:p14="http://schemas.microsoft.com/office/powerpoint/2010/main" val="2779086411"/>
              </p:ext>
            </p:extLst>
          </p:nvPr>
        </p:nvGraphicFramePr>
        <p:xfrm>
          <a:off x="4979485" y="2204864"/>
          <a:ext cx="1440160" cy="760839"/>
        </p:xfrm>
        <a:graphic>
          <a:graphicData uri="http://schemas.openxmlformats.org/presentationml/2006/ole">
            <mc:AlternateContent xmlns:mc="http://schemas.openxmlformats.org/markup-compatibility/2006">
              <mc:Choice xmlns:v="urn:schemas-microsoft-com:vml" Requires="v">
                <p:oleObj spid="_x0000_s2142" name="Imagen de mapa de bits" r:id="rId4" imgW="15819048" imgH="7095238" progId="Paint.Picture">
                  <p:embed/>
                </p:oleObj>
              </mc:Choice>
              <mc:Fallback>
                <p:oleObj name="Imagen de mapa de bits" r:id="rId4" imgW="15819048" imgH="7095238"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485" y="2204864"/>
                        <a:ext cx="1440160" cy="760839"/>
                      </a:xfrm>
                      <a:prstGeom prst="rect">
                        <a:avLst/>
                      </a:prstGeom>
                      <a:no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3881122248"/>
              </p:ext>
            </p:extLst>
          </p:nvPr>
        </p:nvGraphicFramePr>
        <p:xfrm>
          <a:off x="4761538" y="3212976"/>
          <a:ext cx="1876053" cy="863692"/>
        </p:xfrm>
        <a:graphic>
          <a:graphicData uri="http://schemas.openxmlformats.org/presentationml/2006/ole">
            <mc:AlternateContent xmlns:mc="http://schemas.openxmlformats.org/markup-compatibility/2006">
              <mc:Choice xmlns:v="urn:schemas-microsoft-com:vml" Requires="v">
                <p:oleObj spid="_x0000_s2143" name="Imagen de mapa de bits" r:id="rId6" imgW="10980952" imgH="5038095" progId="Paint.Picture">
                  <p:embed/>
                </p:oleObj>
              </mc:Choice>
              <mc:Fallback>
                <p:oleObj name="Imagen de mapa de bits" r:id="rId6" imgW="10980952" imgH="5038095"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538" y="3212976"/>
                        <a:ext cx="1876053" cy="863692"/>
                      </a:xfrm>
                      <a:prstGeom prst="rect">
                        <a:avLst/>
                      </a:prstGeom>
                      <a:no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250938050"/>
              </p:ext>
            </p:extLst>
          </p:nvPr>
        </p:nvGraphicFramePr>
        <p:xfrm>
          <a:off x="4835469" y="4293096"/>
          <a:ext cx="1728192" cy="1080120"/>
        </p:xfrm>
        <a:graphic>
          <a:graphicData uri="http://schemas.openxmlformats.org/presentationml/2006/ole">
            <mc:AlternateContent xmlns:mc="http://schemas.openxmlformats.org/markup-compatibility/2006">
              <mc:Choice xmlns:v="urn:schemas-microsoft-com:vml" Requires="v">
                <p:oleObj spid="_x0000_s2144" name="Imagen de mapa de bits" r:id="rId8" imgW="10904762" imgH="6830378" progId="Paint.Picture">
                  <p:embed/>
                </p:oleObj>
              </mc:Choice>
              <mc:Fallback>
                <p:oleObj name="Imagen de mapa de bits" r:id="rId8" imgW="10904762" imgH="6830378"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5469" y="4293096"/>
                        <a:ext cx="1728192" cy="1080120"/>
                      </a:xfrm>
                      <a:prstGeom prst="rect">
                        <a:avLst/>
                      </a:prstGeom>
                      <a:noFill/>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255125243"/>
              </p:ext>
            </p:extLst>
          </p:nvPr>
        </p:nvGraphicFramePr>
        <p:xfrm>
          <a:off x="4831571" y="5589240"/>
          <a:ext cx="1735988" cy="789085"/>
        </p:xfrm>
        <a:graphic>
          <a:graphicData uri="http://schemas.openxmlformats.org/presentationml/2006/ole">
            <mc:AlternateContent xmlns:mc="http://schemas.openxmlformats.org/markup-compatibility/2006">
              <mc:Choice xmlns:v="urn:schemas-microsoft-com:vml" Requires="v">
                <p:oleObj spid="_x0000_s2145" name="Imagen de mapa de bits" r:id="rId10" imgW="11285714" imgH="5191850" progId="Paint.Picture">
                  <p:embed/>
                </p:oleObj>
              </mc:Choice>
              <mc:Fallback>
                <p:oleObj name="Imagen de mapa de bits" r:id="rId10" imgW="11285714" imgH="5191850" progId="Paint.Picture">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1571" y="5589240"/>
                        <a:ext cx="1735988" cy="789085"/>
                      </a:xfrm>
                      <a:prstGeom prst="rect">
                        <a:avLst/>
                      </a:prstGeom>
                      <a:noFill/>
                    </p:spPr>
                  </p:pic>
                </p:oleObj>
              </mc:Fallback>
            </mc:AlternateContent>
          </a:graphicData>
        </a:graphic>
      </p:graphicFrame>
    </p:spTree>
    <p:extLst>
      <p:ext uri="{BB962C8B-B14F-4D97-AF65-F5344CB8AC3E}">
        <p14:creationId xmlns:p14="http://schemas.microsoft.com/office/powerpoint/2010/main" val="1411377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2708920"/>
            <a:ext cx="6624736" cy="1414264"/>
          </a:xfrm>
        </p:spPr>
        <p:txBody>
          <a:bodyPr>
            <a:normAutofit/>
          </a:bodyPr>
          <a:lstStyle/>
          <a:p>
            <a:pPr algn="ctr"/>
            <a:r>
              <a:rPr lang="es-EC" dirty="0" smtClean="0"/>
              <a:t>Plan de pruebas PARA </a:t>
            </a:r>
            <a:r>
              <a:rPr lang="es-EC" dirty="0" err="1" smtClean="0"/>
              <a:t>PRODUCCIóN</a:t>
            </a:r>
            <a:r>
              <a:rPr lang="es-EC" dirty="0" smtClean="0"/>
              <a:t> </a:t>
            </a:r>
            <a:endParaRPr lang="es-EC" dirty="0"/>
          </a:p>
        </p:txBody>
      </p:sp>
    </p:spTree>
    <p:extLst>
      <p:ext uri="{BB962C8B-B14F-4D97-AF65-F5344CB8AC3E}">
        <p14:creationId xmlns:p14="http://schemas.microsoft.com/office/powerpoint/2010/main" val="35352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Inspección por </a:t>
            </a:r>
            <a:r>
              <a:rPr lang="es-EC" dirty="0" err="1" smtClean="0"/>
              <a:t>end</a:t>
            </a:r>
            <a:endParaRPr lang="es-EC" dirty="0"/>
          </a:p>
        </p:txBody>
      </p:sp>
      <p:sp>
        <p:nvSpPr>
          <p:cNvPr id="3" name="2 Marcador de contenido"/>
          <p:cNvSpPr>
            <a:spLocks noGrp="1"/>
          </p:cNvSpPr>
          <p:nvPr>
            <p:ph idx="1"/>
          </p:nvPr>
        </p:nvSpPr>
        <p:spPr>
          <a:xfrm>
            <a:off x="899592" y="2204864"/>
            <a:ext cx="6355432" cy="2664296"/>
          </a:xfrm>
        </p:spPr>
        <p:txBody>
          <a:bodyPr>
            <a:noAutofit/>
          </a:bodyPr>
          <a:lstStyle/>
          <a:p>
            <a:pPr lvl="0"/>
            <a:r>
              <a:rPr lang="es-ES" sz="4000" dirty="0"/>
              <a:t>Inspección Visual </a:t>
            </a:r>
            <a:endParaRPr lang="es-EC" sz="4000" dirty="0"/>
          </a:p>
          <a:p>
            <a:pPr lvl="0"/>
            <a:r>
              <a:rPr lang="es-ES" sz="4000" dirty="0" smtClean="0"/>
              <a:t>Inspección </a:t>
            </a:r>
            <a:r>
              <a:rPr lang="es-ES" sz="4000" dirty="0"/>
              <a:t>por Ultrasonido </a:t>
            </a:r>
            <a:endParaRPr lang="es-ES" sz="4000" dirty="0" smtClean="0"/>
          </a:p>
          <a:p>
            <a:pPr lvl="0"/>
            <a:r>
              <a:rPr lang="es-ES" sz="4000" dirty="0" smtClean="0"/>
              <a:t>Ensayo de Tracción</a:t>
            </a:r>
          </a:p>
          <a:p>
            <a:pPr lvl="0"/>
            <a:r>
              <a:rPr lang="es-ES" sz="4000" dirty="0" smtClean="0"/>
              <a:t>Ensayos de Doblado </a:t>
            </a:r>
          </a:p>
          <a:p>
            <a:pPr lvl="0"/>
            <a:endParaRPr lang="es-ES" sz="4000" dirty="0" smtClean="0"/>
          </a:p>
          <a:p>
            <a:pPr marL="0" indent="0">
              <a:buNone/>
            </a:pPr>
            <a:endParaRPr lang="es-EC" sz="4000" dirty="0"/>
          </a:p>
          <a:p>
            <a:endParaRPr lang="es-EC" sz="4000" dirty="0"/>
          </a:p>
        </p:txBody>
      </p:sp>
    </p:spTree>
    <p:extLst>
      <p:ext uri="{BB962C8B-B14F-4D97-AF65-F5344CB8AC3E}">
        <p14:creationId xmlns:p14="http://schemas.microsoft.com/office/powerpoint/2010/main" val="3717059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476672"/>
            <a:ext cx="8686800" cy="838200"/>
          </a:xfrm>
        </p:spPr>
        <p:txBody>
          <a:bodyPr>
            <a:normAutofit/>
          </a:bodyPr>
          <a:lstStyle/>
          <a:p>
            <a:r>
              <a:rPr lang="es-EC" dirty="0" smtClean="0"/>
              <a:t>Antecedentes  </a:t>
            </a:r>
            <a:endParaRPr lang="es-EC" dirty="0"/>
          </a:p>
        </p:txBody>
      </p:sp>
      <p:sp>
        <p:nvSpPr>
          <p:cNvPr id="3" name="2 Marcador de contenido"/>
          <p:cNvSpPr>
            <a:spLocks noGrp="1"/>
          </p:cNvSpPr>
          <p:nvPr>
            <p:ph idx="1"/>
          </p:nvPr>
        </p:nvSpPr>
        <p:spPr>
          <a:xfrm>
            <a:off x="304800" y="1554162"/>
            <a:ext cx="8686800" cy="5043190"/>
          </a:xfrm>
        </p:spPr>
        <p:txBody>
          <a:bodyPr>
            <a:normAutofit/>
          </a:bodyPr>
          <a:lstStyle/>
          <a:p>
            <a:pPr marL="0" indent="0">
              <a:buNone/>
            </a:pPr>
            <a:r>
              <a:rPr lang="es-ES" sz="2800" dirty="0" smtClean="0"/>
              <a:t>. </a:t>
            </a:r>
            <a:endParaRPr lang="es-EC" sz="3000" dirty="0" smtClean="0"/>
          </a:p>
          <a:p>
            <a:pPr marL="0" indent="0">
              <a:buNone/>
            </a:pPr>
            <a:endParaRPr lang="es-EC" sz="3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2476411"/>
            <a:ext cx="3052043" cy="32475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11" y="2476411"/>
            <a:ext cx="3176780" cy="3296885"/>
          </a:xfrm>
          <a:prstGeom prst="rect">
            <a:avLst/>
          </a:prstGeom>
        </p:spPr>
      </p:pic>
      <p:sp>
        <p:nvSpPr>
          <p:cNvPr id="8" name="Left-Right Arrow 7"/>
          <p:cNvSpPr/>
          <p:nvPr/>
        </p:nvSpPr>
        <p:spPr>
          <a:xfrm>
            <a:off x="3756190" y="3164074"/>
            <a:ext cx="2111953" cy="1872208"/>
          </a:xfrm>
          <a:prstGeom prst="leftRightArrow">
            <a:avLst>
              <a:gd name="adj1" fmla="val 31570"/>
              <a:gd name="adj2" fmla="val 43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837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36911751"/>
              </p:ext>
            </p:extLst>
          </p:nvPr>
        </p:nvGraphicFramePr>
        <p:xfrm>
          <a:off x="1619672" y="1017820"/>
          <a:ext cx="6696744" cy="5572574"/>
        </p:xfrm>
        <a:graphic>
          <a:graphicData uri="http://schemas.openxmlformats.org/drawingml/2006/table">
            <a:tbl>
              <a:tblPr firstRow="1" firstCol="1" bandRow="1">
                <a:tableStyleId>{5C22544A-7EE6-4342-B048-85BDC9FD1C3A}</a:tableStyleId>
              </a:tblPr>
              <a:tblGrid>
                <a:gridCol w="1430107"/>
                <a:gridCol w="2171378"/>
                <a:gridCol w="3095259"/>
              </a:tblGrid>
              <a:tr h="195660">
                <a:tc gridSpan="3">
                  <a:txBody>
                    <a:bodyPr/>
                    <a:lstStyle/>
                    <a:p>
                      <a:pPr algn="ctr">
                        <a:lnSpc>
                          <a:spcPct val="115000"/>
                        </a:lnSpc>
                        <a:spcAft>
                          <a:spcPts val="0"/>
                        </a:spcAft>
                      </a:pPr>
                      <a:r>
                        <a:rPr lang="es-EC" sz="1400" dirty="0">
                          <a:effectLst/>
                        </a:rPr>
                        <a:t>Para </a:t>
                      </a:r>
                      <a:r>
                        <a:rPr lang="es-EC" sz="1400" dirty="0" smtClean="0">
                          <a:effectLst/>
                        </a:rPr>
                        <a:t>FWS </a:t>
                      </a:r>
                      <a:r>
                        <a:rPr lang="es-EC" sz="1400" dirty="0">
                          <a:effectLst/>
                        </a:rPr>
                        <a:t>de acero al carbono </a:t>
                      </a:r>
                      <a:endParaRPr lang="es-EC" sz="1200" dirty="0">
                        <a:solidFill>
                          <a:srgbClr val="31849B"/>
                        </a:solidFill>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r>
              <a:tr h="351100">
                <a:tc>
                  <a:txBody>
                    <a:bodyPr/>
                    <a:lstStyle/>
                    <a:p>
                      <a:pPr algn="l">
                        <a:lnSpc>
                          <a:spcPct val="115000"/>
                        </a:lnSpc>
                        <a:spcAft>
                          <a:spcPts val="0"/>
                        </a:spcAft>
                      </a:pPr>
                      <a:r>
                        <a:rPr lang="es-EC" sz="1200" dirty="0">
                          <a:effectLst/>
                        </a:rPr>
                        <a:t>Metal Base </a:t>
                      </a:r>
                      <a:r>
                        <a:rPr lang="es-EC" sz="1200" dirty="0" smtClean="0">
                          <a:effectLst/>
                        </a:rPr>
                        <a:t> (MB)</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kumimoji="0" lang="es-EC" sz="1200" kern="1200" dirty="0" smtClean="0">
                          <a:solidFill>
                            <a:schemeClr val="dk1"/>
                          </a:solidFill>
                          <a:effectLst/>
                          <a:latin typeface="+mn-lt"/>
                          <a:ea typeface="+mn-ea"/>
                          <a:cs typeface="+mn-cs"/>
                        </a:rPr>
                        <a:t>Placa de 6mm espesor</a:t>
                      </a:r>
                    </a:p>
                    <a:p>
                      <a:pPr algn="l">
                        <a:lnSpc>
                          <a:spcPct val="115000"/>
                        </a:lnSpc>
                        <a:spcAft>
                          <a:spcPts val="0"/>
                        </a:spcAft>
                      </a:pPr>
                      <a:r>
                        <a:rPr kumimoji="0" lang="es-EC" sz="1200" kern="1200" dirty="0" smtClean="0">
                          <a:solidFill>
                            <a:schemeClr val="dk1"/>
                          </a:solidFill>
                          <a:effectLst/>
                          <a:latin typeface="+mn-lt"/>
                          <a:ea typeface="+mn-ea"/>
                          <a:cs typeface="+mn-cs"/>
                        </a:rPr>
                        <a:t>(400x125x6mm)</a:t>
                      </a:r>
                      <a:endParaRPr kumimoji="0" lang="es-EC" sz="1200" kern="1200" dirty="0">
                        <a:solidFill>
                          <a:schemeClr val="dk1"/>
                        </a:solidFill>
                        <a:effectLst/>
                        <a:latin typeface="+mn-lt"/>
                        <a:ea typeface="+mn-ea"/>
                        <a:cs typeface="+mn-cs"/>
                      </a:endParaRPr>
                    </a:p>
                  </a:txBody>
                  <a:tcPr marL="68580" marR="68580" marT="0" marB="0"/>
                </a:tc>
                <a:tc rowSpan="13">
                  <a:txBody>
                    <a:bodyPr/>
                    <a:lstStyle/>
                    <a:p>
                      <a:pPr algn="l">
                        <a:lnSpc>
                          <a:spcPct val="115000"/>
                        </a:lnSpc>
                        <a:spcAft>
                          <a:spcPts val="0"/>
                        </a:spcAft>
                      </a:pPr>
                      <a:r>
                        <a:rPr lang="es-EC" sz="1200" dirty="0">
                          <a:effectLst/>
                        </a:rPr>
                        <a:t> </a:t>
                      </a:r>
                      <a:endParaRPr lang="es-EC" sz="1100" dirty="0">
                        <a:effectLst/>
                      </a:endParaRPr>
                    </a:p>
                    <a:p>
                      <a:pPr algn="l">
                        <a:lnSpc>
                          <a:spcPct val="115000"/>
                        </a:lnSpc>
                        <a:spcAft>
                          <a:spcPts val="0"/>
                        </a:spcAft>
                      </a:pPr>
                      <a:r>
                        <a:rPr lang="es-EC" sz="1200" dirty="0">
                          <a:effectLst/>
                        </a:rPr>
                        <a:t> </a:t>
                      </a:r>
                      <a:endParaRPr lang="es-EC" sz="1100" dirty="0">
                        <a:solidFill>
                          <a:srgbClr val="31849B"/>
                        </a:solidFill>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es-EC" sz="1200" dirty="0">
                          <a:effectLst/>
                        </a:rPr>
                        <a:t>Respaldo </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kumimoji="0" lang="es-EC" sz="1200" kern="1200" dirty="0">
                          <a:solidFill>
                            <a:schemeClr val="dk1"/>
                          </a:solidFill>
                          <a:effectLst/>
                          <a:latin typeface="+mn-lt"/>
                          <a:ea typeface="+mn-ea"/>
                          <a:cs typeface="+mn-cs"/>
                        </a:rPr>
                        <a:t>N/A</a:t>
                      </a:r>
                    </a:p>
                  </a:txBody>
                  <a:tcPr marL="68580" marR="68580" marT="0" marB="0"/>
                </a:tc>
                <a:tc vMerge="1">
                  <a:txBody>
                    <a:bodyPr/>
                    <a:lstStyle/>
                    <a:p>
                      <a:endParaRPr lang="es-EC"/>
                    </a:p>
                  </a:txBody>
                  <a:tcPr/>
                </a:tc>
              </a:tr>
              <a:tr h="183136">
                <a:tc>
                  <a:txBody>
                    <a:bodyPr/>
                    <a:lstStyle/>
                    <a:p>
                      <a:pPr algn="l">
                        <a:lnSpc>
                          <a:spcPct val="115000"/>
                        </a:lnSpc>
                        <a:spcAft>
                          <a:spcPts val="0"/>
                        </a:spcAft>
                      </a:pPr>
                      <a:r>
                        <a:rPr lang="es-EC" sz="1200" dirty="0" smtClean="0">
                          <a:solidFill>
                            <a:schemeClr val="lt1"/>
                          </a:solidFill>
                          <a:effectLst/>
                          <a:latin typeface="+mn-lt"/>
                          <a:ea typeface="+mn-ea"/>
                          <a:cs typeface="+mn-cs"/>
                        </a:rPr>
                        <a:t>Diámetro</a:t>
                      </a:r>
                      <a:r>
                        <a:rPr lang="es-EC" sz="1200" baseline="0" dirty="0" smtClean="0">
                          <a:solidFill>
                            <a:schemeClr val="lt1"/>
                          </a:solidFill>
                          <a:effectLst/>
                          <a:latin typeface="+mn-lt"/>
                          <a:ea typeface="+mn-ea"/>
                          <a:cs typeface="+mn-cs"/>
                        </a:rPr>
                        <a:t> husillo</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kumimoji="0" lang="es-EC" sz="1200" kern="1200" dirty="0" smtClean="0">
                          <a:solidFill>
                            <a:schemeClr val="dk1"/>
                          </a:solidFill>
                          <a:effectLst/>
                          <a:latin typeface="+mn-lt"/>
                          <a:ea typeface="+mn-ea"/>
                          <a:cs typeface="+mn-cs"/>
                        </a:rPr>
                        <a:t>22 mm</a:t>
                      </a:r>
                      <a:endParaRPr kumimoji="0" lang="es-EC" sz="1200" kern="1200" dirty="0">
                        <a:solidFill>
                          <a:schemeClr val="dk1"/>
                        </a:solidFill>
                        <a:effectLst/>
                        <a:latin typeface="+mn-lt"/>
                        <a:ea typeface="+mn-ea"/>
                        <a:cs typeface="+mn-cs"/>
                      </a:endParaRPr>
                    </a:p>
                  </a:txBody>
                  <a:tcPr marL="68580" marR="68580" marT="0" marB="0"/>
                </a:tc>
                <a:tc vMerge="1">
                  <a:txBody>
                    <a:bodyPr/>
                    <a:lstStyle/>
                    <a:p>
                      <a:endParaRPr lang="es-EC"/>
                    </a:p>
                  </a:txBody>
                  <a:tcPr/>
                </a:tc>
              </a:tr>
              <a:tr h="378796">
                <a:tc>
                  <a:txBody>
                    <a:bodyPr/>
                    <a:lstStyle/>
                    <a:p>
                      <a:pPr algn="l">
                        <a:lnSpc>
                          <a:spcPct val="115000"/>
                        </a:lnSpc>
                        <a:spcAft>
                          <a:spcPts val="0"/>
                        </a:spcAft>
                      </a:pPr>
                      <a:r>
                        <a:rPr kumimoji="0" lang="es-EC" sz="1200" b="1" kern="1200" dirty="0" smtClean="0">
                          <a:solidFill>
                            <a:schemeClr val="lt1"/>
                          </a:solidFill>
                          <a:effectLst/>
                          <a:latin typeface="+mn-lt"/>
                          <a:ea typeface="+mn-ea"/>
                          <a:cs typeface="+mn-cs"/>
                        </a:rPr>
                        <a:t>Diámetro de la base de la herramienta:</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kumimoji="0" lang="es-EC" sz="1200" kern="1200" dirty="0" smtClean="0">
                          <a:solidFill>
                            <a:schemeClr val="dk1"/>
                          </a:solidFill>
                          <a:effectLst/>
                          <a:latin typeface="+mn-lt"/>
                          <a:ea typeface="+mn-ea"/>
                          <a:cs typeface="+mn-cs"/>
                        </a:rPr>
                        <a:t>6 mm </a:t>
                      </a:r>
                    </a:p>
                    <a:p>
                      <a:pPr algn="l">
                        <a:lnSpc>
                          <a:spcPct val="115000"/>
                        </a:lnSpc>
                        <a:spcAft>
                          <a:spcPts val="0"/>
                        </a:spcAft>
                      </a:pPr>
                      <a:endParaRPr kumimoji="0" lang="es-EC" sz="1200" kern="1200" dirty="0">
                        <a:solidFill>
                          <a:schemeClr val="dk1"/>
                        </a:solidFill>
                        <a:effectLst/>
                        <a:latin typeface="+mn-lt"/>
                        <a:ea typeface="+mn-ea"/>
                        <a:cs typeface="+mn-cs"/>
                      </a:endParaRPr>
                    </a:p>
                  </a:txBody>
                  <a:tcPr marL="68580" marR="68580" marT="0" marB="0"/>
                </a:tc>
                <a:tc vMerge="1">
                  <a:txBody>
                    <a:bodyPr/>
                    <a:lstStyle/>
                    <a:p>
                      <a:endParaRPr lang="es-EC"/>
                    </a:p>
                  </a:txBody>
                  <a:tcPr/>
                </a:tc>
              </a:tr>
              <a:tr h="378796">
                <a:tc>
                  <a:txBody>
                    <a:bodyPr/>
                    <a:lstStyle/>
                    <a:p>
                      <a:pPr algn="l">
                        <a:lnSpc>
                          <a:spcPct val="115000"/>
                        </a:lnSpc>
                        <a:spcAft>
                          <a:spcPts val="0"/>
                        </a:spcAft>
                      </a:pPr>
                      <a:r>
                        <a:rPr lang="es-EC" sz="1200" dirty="0" smtClean="0">
                          <a:effectLst/>
                        </a:rPr>
                        <a:t>Longitud efectiva herramienta</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200" dirty="0" smtClean="0">
                          <a:solidFill>
                            <a:schemeClr val="dk1"/>
                          </a:solidFill>
                          <a:effectLst/>
                          <a:latin typeface="+mn-lt"/>
                          <a:ea typeface="+mn-ea"/>
                          <a:cs typeface="+mn-cs"/>
                        </a:rPr>
                        <a:t>6mm</a:t>
                      </a:r>
                      <a:endParaRPr lang="es-EC" sz="1100" dirty="0">
                        <a:solidFill>
                          <a:srgbClr val="31849B"/>
                        </a:solidFill>
                        <a:effectLst/>
                        <a:latin typeface="Calibri"/>
                        <a:ea typeface="Calibri"/>
                        <a:cs typeface="Times New Roman"/>
                      </a:endParaRPr>
                    </a:p>
                  </a:txBody>
                  <a:tcPr marL="68580" marR="68580" marT="0" marB="0"/>
                </a:tc>
                <a:tc vMerge="1">
                  <a:txBody>
                    <a:bodyPr/>
                    <a:lstStyle/>
                    <a:p>
                      <a:endParaRPr lang="es-EC"/>
                    </a:p>
                  </a:txBody>
                  <a:tcPr/>
                </a:tc>
              </a:tr>
              <a:tr h="378796">
                <a:tc>
                  <a:txBody>
                    <a:bodyPr/>
                    <a:lstStyle/>
                    <a:p>
                      <a:pPr algn="l">
                        <a:lnSpc>
                          <a:spcPct val="115000"/>
                        </a:lnSpc>
                        <a:spcAft>
                          <a:spcPts val="0"/>
                        </a:spcAft>
                      </a:pPr>
                      <a:r>
                        <a:rPr lang="es-EC" sz="1200" dirty="0" smtClean="0">
                          <a:solidFill>
                            <a:schemeClr val="lt1"/>
                          </a:solidFill>
                          <a:effectLst/>
                          <a:latin typeface="+mn-lt"/>
                          <a:ea typeface="+mn-ea"/>
                          <a:cs typeface="+mn-cs"/>
                        </a:rPr>
                        <a:t>Rango </a:t>
                      </a:r>
                      <a:r>
                        <a:rPr lang="es-EC" sz="1200" baseline="0" dirty="0" smtClean="0">
                          <a:solidFill>
                            <a:schemeClr val="lt1"/>
                          </a:solidFill>
                          <a:effectLst/>
                          <a:latin typeface="+mn-lt"/>
                          <a:ea typeface="+mn-ea"/>
                          <a:cs typeface="+mn-cs"/>
                        </a:rPr>
                        <a:t> de Precalentamiento</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200" dirty="0" smtClean="0">
                          <a:effectLst/>
                        </a:rPr>
                        <a:t>600-700°C</a:t>
                      </a:r>
                      <a:endParaRPr lang="es-EC" sz="1100" dirty="0">
                        <a:solidFill>
                          <a:srgbClr val="31849B"/>
                        </a:solidFill>
                        <a:effectLst/>
                        <a:latin typeface="Calibri"/>
                        <a:ea typeface="Calibri"/>
                        <a:cs typeface="Times New Roman"/>
                      </a:endParaRPr>
                    </a:p>
                  </a:txBody>
                  <a:tcPr marL="68580" marR="68580" marT="0" marB="0"/>
                </a:tc>
                <a:tc vMerge="1">
                  <a:txBody>
                    <a:bodyPr/>
                    <a:lstStyle/>
                    <a:p>
                      <a:endParaRPr lang="es-EC"/>
                    </a:p>
                  </a:txBody>
                  <a:tcPr/>
                </a:tc>
              </a:tr>
              <a:tr h="195660">
                <a:tc>
                  <a:txBody>
                    <a:bodyPr/>
                    <a:lstStyle/>
                    <a:p>
                      <a:r>
                        <a:rPr kumimoji="0" lang="es-ES" sz="1200" b="1" kern="1200" dirty="0" smtClean="0">
                          <a:solidFill>
                            <a:schemeClr val="lt1"/>
                          </a:solidFill>
                          <a:effectLst/>
                          <a:latin typeface="+mn-lt"/>
                          <a:ea typeface="+mn-ea"/>
                          <a:cs typeface="+mn-cs"/>
                        </a:rPr>
                        <a:t>Velocidad de rotación de la herramienta</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lang="es-EC" sz="1200" dirty="0" smtClean="0">
                          <a:effectLst/>
                        </a:rPr>
                        <a:t>3000IPM</a:t>
                      </a:r>
                      <a:endParaRPr lang="es-EC" sz="1100" dirty="0">
                        <a:solidFill>
                          <a:srgbClr val="31849B"/>
                        </a:solidFill>
                        <a:effectLst/>
                        <a:latin typeface="Calibri"/>
                        <a:ea typeface="Calibri"/>
                        <a:cs typeface="Times New Roman"/>
                      </a:endParaRPr>
                    </a:p>
                  </a:txBody>
                  <a:tcPr marL="68580" marR="68580" marT="0" marB="0"/>
                </a:tc>
                <a:tc vMerge="1">
                  <a:txBody>
                    <a:bodyPr/>
                    <a:lstStyle/>
                    <a:p>
                      <a:endParaRPr lang="es-EC"/>
                    </a:p>
                  </a:txBody>
                  <a:tcPr/>
                </a:tc>
              </a:tr>
              <a:tr h="183136">
                <a:tc>
                  <a:txBody>
                    <a:bodyPr/>
                    <a:lstStyle/>
                    <a:p>
                      <a:pPr algn="l">
                        <a:lnSpc>
                          <a:spcPct val="115000"/>
                        </a:lnSpc>
                        <a:spcAft>
                          <a:spcPts val="0"/>
                        </a:spcAft>
                      </a:pPr>
                      <a:r>
                        <a:rPr kumimoji="0" lang="es-ES" sz="1200" b="1" kern="1200" dirty="0" smtClean="0">
                          <a:solidFill>
                            <a:schemeClr val="lt1"/>
                          </a:solidFill>
                          <a:effectLst/>
                          <a:latin typeface="+mn-lt"/>
                          <a:ea typeface="+mn-ea"/>
                          <a:cs typeface="+mn-cs"/>
                        </a:rPr>
                        <a:t>Velocidad lineal de avance:</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200" dirty="0" smtClean="0">
                          <a:effectLst/>
                        </a:rPr>
                        <a:t>40 mm/min</a:t>
                      </a:r>
                    </a:p>
                  </a:txBody>
                  <a:tcPr marL="68580" marR="68580" marT="0" marB="0"/>
                </a:tc>
                <a:tc vMerge="1">
                  <a:txBody>
                    <a:bodyPr/>
                    <a:lstStyle/>
                    <a:p>
                      <a:endParaRPr lang="es-EC"/>
                    </a:p>
                  </a:txBody>
                  <a:tcPr/>
                </a:tc>
              </a:tr>
              <a:tr h="391321">
                <a:tc>
                  <a:txBody>
                    <a:bodyPr/>
                    <a:lstStyle/>
                    <a:p>
                      <a:pPr algn="l">
                        <a:lnSpc>
                          <a:spcPct val="115000"/>
                        </a:lnSpc>
                        <a:spcAft>
                          <a:spcPts val="0"/>
                        </a:spcAft>
                      </a:pPr>
                      <a:r>
                        <a:rPr lang="es-EC" sz="1200" dirty="0" smtClean="0">
                          <a:effectLst/>
                        </a:rPr>
                        <a:t>Especificación MB</a:t>
                      </a:r>
                      <a:endParaRPr lang="es-EC" sz="1100" dirty="0">
                        <a:solidFill>
                          <a:srgbClr val="31849B"/>
                        </a:solidFill>
                        <a:effectLst/>
                        <a:latin typeface="Calibri"/>
                        <a:ea typeface="Calibri"/>
                        <a:cs typeface="Times New Roman"/>
                      </a:endParaRPr>
                    </a:p>
                  </a:txBody>
                  <a:tcPr marL="68580" marR="68580" marT="0" marB="0"/>
                </a:tc>
                <a:tc>
                  <a:txBody>
                    <a:bodyPr/>
                    <a:lstStyle/>
                    <a:p>
                      <a:pPr algn="l">
                        <a:lnSpc>
                          <a:spcPct val="115000"/>
                        </a:lnSpc>
                        <a:spcAft>
                          <a:spcPts val="0"/>
                        </a:spcAft>
                      </a:pPr>
                      <a:r>
                        <a:rPr lang="es-EC" sz="1200" dirty="0" smtClean="0">
                          <a:solidFill>
                            <a:schemeClr val="dk1"/>
                          </a:solidFill>
                          <a:effectLst/>
                          <a:latin typeface="+mn-lt"/>
                          <a:ea typeface="+mn-ea"/>
                          <a:cs typeface="+mn-cs"/>
                        </a:rPr>
                        <a:t>ASTM</a:t>
                      </a:r>
                      <a:r>
                        <a:rPr lang="es-EC" sz="1200" baseline="0" dirty="0" smtClean="0">
                          <a:solidFill>
                            <a:schemeClr val="dk1"/>
                          </a:solidFill>
                          <a:effectLst/>
                          <a:latin typeface="+mn-lt"/>
                          <a:ea typeface="+mn-ea"/>
                          <a:cs typeface="+mn-cs"/>
                        </a:rPr>
                        <a:t> A572 GR 50</a:t>
                      </a:r>
                      <a:endParaRPr lang="es-EC" sz="1100" dirty="0">
                        <a:solidFill>
                          <a:srgbClr val="31849B"/>
                        </a:solidFill>
                        <a:effectLst/>
                        <a:latin typeface="Calibri"/>
                        <a:ea typeface="Calibri"/>
                        <a:cs typeface="Times New Roman"/>
                      </a:endParaRPr>
                    </a:p>
                  </a:txBody>
                  <a:tcPr marL="68580" marR="68580" marT="0" marB="0"/>
                </a:tc>
                <a:tc vMerge="1">
                  <a:txBody>
                    <a:bodyPr/>
                    <a:lstStyle/>
                    <a:p>
                      <a:endParaRPr lang="es-EC"/>
                    </a:p>
                  </a:txBody>
                  <a:tcPr/>
                </a:tc>
              </a:tr>
              <a:tr h="391321">
                <a:tc>
                  <a:txBody>
                    <a:bodyPr/>
                    <a:lstStyle/>
                    <a:p>
                      <a:pPr algn="l">
                        <a:lnSpc>
                          <a:spcPct val="115000"/>
                        </a:lnSpc>
                        <a:spcAft>
                          <a:spcPts val="0"/>
                        </a:spcAft>
                      </a:pPr>
                      <a:r>
                        <a:rPr kumimoji="0" lang="es-ES" sz="1200" b="1" kern="1200" dirty="0" smtClean="0">
                          <a:solidFill>
                            <a:schemeClr val="lt1"/>
                          </a:solidFill>
                          <a:effectLst/>
                          <a:latin typeface="+mn-lt"/>
                          <a:ea typeface="+mn-ea"/>
                          <a:cs typeface="+mn-cs"/>
                        </a:rPr>
                        <a:t>Posición de Soldadura</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kumimoji="0" lang="es-ES" sz="1200" kern="1200" baseline="0" dirty="0" smtClean="0">
                          <a:solidFill>
                            <a:schemeClr val="dk1"/>
                          </a:solidFill>
                          <a:effectLst/>
                          <a:latin typeface="+mn-lt"/>
                          <a:ea typeface="+mn-ea"/>
                          <a:cs typeface="+mn-cs"/>
                        </a:rPr>
                        <a:t>Plana 1G</a:t>
                      </a:r>
                      <a:endParaRPr kumimoji="0" lang="es-EC" sz="1200" kern="1200" baseline="0" dirty="0">
                        <a:solidFill>
                          <a:schemeClr val="dk1"/>
                        </a:solidFill>
                        <a:effectLst/>
                        <a:latin typeface="+mn-lt"/>
                        <a:ea typeface="+mn-ea"/>
                        <a:cs typeface="+mn-cs"/>
                      </a:endParaRPr>
                    </a:p>
                  </a:txBody>
                  <a:tcPr marL="68580" marR="68580" marT="0" marB="0"/>
                </a:tc>
                <a:tc vMerge="1">
                  <a:txBody>
                    <a:bodyPr/>
                    <a:lstStyle/>
                    <a:p>
                      <a:pPr algn="l">
                        <a:lnSpc>
                          <a:spcPct val="115000"/>
                        </a:lnSpc>
                        <a:spcAft>
                          <a:spcPts val="0"/>
                        </a:spcAft>
                      </a:pPr>
                      <a:endParaRPr lang="es-EC" sz="1100" dirty="0">
                        <a:solidFill>
                          <a:srgbClr val="31849B"/>
                        </a:solidFill>
                        <a:effectLst/>
                        <a:latin typeface="Calibri"/>
                        <a:ea typeface="Calibri"/>
                        <a:cs typeface="Times New Roman"/>
                      </a:endParaRPr>
                    </a:p>
                  </a:txBody>
                  <a:tcPr marL="68580" marR="68580" marT="0" marB="0"/>
                </a:tc>
              </a:tr>
              <a:tr h="391321">
                <a:tc>
                  <a:txBody>
                    <a:bodyPr/>
                    <a:lstStyle/>
                    <a:p>
                      <a:pPr algn="l">
                        <a:lnSpc>
                          <a:spcPct val="115000"/>
                        </a:lnSpc>
                        <a:spcAft>
                          <a:spcPts val="0"/>
                        </a:spcAft>
                      </a:pPr>
                      <a:r>
                        <a:rPr kumimoji="0" lang="es-ES" sz="1200" b="1" kern="1200" dirty="0" smtClean="0">
                          <a:solidFill>
                            <a:schemeClr val="lt1"/>
                          </a:solidFill>
                          <a:effectLst/>
                          <a:latin typeface="+mn-lt"/>
                          <a:ea typeface="+mn-ea"/>
                          <a:cs typeface="+mn-cs"/>
                        </a:rPr>
                        <a:t>Operador:</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kumimoji="0" lang="es-ES" sz="1200" kern="1200" baseline="0" dirty="0" smtClean="0">
                          <a:solidFill>
                            <a:schemeClr val="dk1"/>
                          </a:solidFill>
                          <a:effectLst/>
                          <a:latin typeface="+mn-lt"/>
                          <a:ea typeface="+mn-ea"/>
                          <a:cs typeface="+mn-cs"/>
                        </a:rPr>
                        <a:t>W-012 (Sr. </a:t>
                      </a:r>
                      <a:r>
                        <a:rPr kumimoji="0" lang="es-ES" sz="1200" kern="1200" baseline="0" dirty="0" err="1" smtClean="0">
                          <a:solidFill>
                            <a:schemeClr val="dk1"/>
                          </a:solidFill>
                          <a:effectLst/>
                          <a:latin typeface="+mn-lt"/>
                          <a:ea typeface="+mn-ea"/>
                          <a:cs typeface="+mn-cs"/>
                        </a:rPr>
                        <a:t>Cabay</a:t>
                      </a:r>
                      <a:r>
                        <a:rPr kumimoji="0" lang="es-ES" sz="1200" kern="1200" baseline="0" dirty="0" smtClean="0">
                          <a:solidFill>
                            <a:schemeClr val="dk1"/>
                          </a:solidFill>
                          <a:effectLst/>
                          <a:latin typeface="+mn-lt"/>
                          <a:ea typeface="+mn-ea"/>
                          <a:cs typeface="+mn-cs"/>
                        </a:rPr>
                        <a:t> </a:t>
                      </a:r>
                      <a:r>
                        <a:rPr kumimoji="0" lang="es-ES" sz="1200" kern="1200" baseline="0" dirty="0" err="1" smtClean="0">
                          <a:solidFill>
                            <a:schemeClr val="dk1"/>
                          </a:solidFill>
                          <a:effectLst/>
                          <a:latin typeface="+mn-lt"/>
                          <a:ea typeface="+mn-ea"/>
                          <a:cs typeface="+mn-cs"/>
                        </a:rPr>
                        <a:t>Sangucho</a:t>
                      </a:r>
                      <a:r>
                        <a:rPr kumimoji="0" lang="es-ES" sz="1200" kern="1200" baseline="0" dirty="0" smtClean="0">
                          <a:solidFill>
                            <a:schemeClr val="dk1"/>
                          </a:solidFill>
                          <a:effectLst/>
                          <a:latin typeface="+mn-lt"/>
                          <a:ea typeface="+mn-ea"/>
                          <a:cs typeface="+mn-cs"/>
                        </a:rPr>
                        <a:t> Galo Efrén) </a:t>
                      </a:r>
                      <a:endParaRPr kumimoji="0" lang="es-EC" sz="1200" kern="1200" baseline="0" dirty="0">
                        <a:solidFill>
                          <a:schemeClr val="dk1"/>
                        </a:solidFill>
                        <a:effectLst/>
                        <a:latin typeface="+mn-lt"/>
                        <a:ea typeface="+mn-ea"/>
                        <a:cs typeface="+mn-cs"/>
                      </a:endParaRPr>
                    </a:p>
                  </a:txBody>
                  <a:tcPr marL="68580" marR="68580" marT="0" marB="0"/>
                </a:tc>
                <a:tc vMerge="1">
                  <a:txBody>
                    <a:bodyPr/>
                    <a:lstStyle/>
                    <a:p>
                      <a:pPr algn="l">
                        <a:lnSpc>
                          <a:spcPct val="115000"/>
                        </a:lnSpc>
                        <a:spcAft>
                          <a:spcPts val="0"/>
                        </a:spcAft>
                      </a:pPr>
                      <a:endParaRPr lang="es-EC" sz="1100" dirty="0">
                        <a:solidFill>
                          <a:srgbClr val="31849B"/>
                        </a:solidFill>
                        <a:effectLst/>
                        <a:latin typeface="Calibri"/>
                        <a:ea typeface="Calibri"/>
                        <a:cs typeface="Times New Roman"/>
                      </a:endParaRPr>
                    </a:p>
                  </a:txBody>
                  <a:tcPr marL="68580" marR="68580" marT="0" marB="0"/>
                </a:tc>
              </a:tr>
              <a:tr h="391321">
                <a:tc>
                  <a:txBody>
                    <a:bodyPr/>
                    <a:lstStyle/>
                    <a:p>
                      <a:pPr algn="l">
                        <a:lnSpc>
                          <a:spcPct val="115000"/>
                        </a:lnSpc>
                        <a:spcAft>
                          <a:spcPts val="0"/>
                        </a:spcAft>
                      </a:pPr>
                      <a:r>
                        <a:rPr kumimoji="0" lang="es-ES" sz="1200" b="1" kern="1200" dirty="0" smtClean="0">
                          <a:solidFill>
                            <a:schemeClr val="lt1"/>
                          </a:solidFill>
                          <a:effectLst/>
                          <a:latin typeface="+mn-lt"/>
                          <a:ea typeface="+mn-ea"/>
                          <a:cs typeface="+mn-cs"/>
                        </a:rPr>
                        <a:t>Tipo de Junta</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kumimoji="0" lang="es-ES" sz="1200" kern="1200" baseline="0" dirty="0" smtClean="0">
                          <a:solidFill>
                            <a:schemeClr val="dk1"/>
                          </a:solidFill>
                          <a:effectLst/>
                          <a:latin typeface="+mn-lt"/>
                          <a:ea typeface="+mn-ea"/>
                          <a:cs typeface="+mn-cs"/>
                        </a:rPr>
                        <a:t>Ranura cuadrada</a:t>
                      </a:r>
                      <a:endParaRPr kumimoji="0" lang="es-EC" sz="1200" kern="1200" baseline="0" dirty="0">
                        <a:solidFill>
                          <a:schemeClr val="dk1"/>
                        </a:solidFill>
                        <a:effectLst/>
                        <a:latin typeface="+mn-lt"/>
                        <a:ea typeface="+mn-ea"/>
                        <a:cs typeface="+mn-cs"/>
                      </a:endParaRPr>
                    </a:p>
                  </a:txBody>
                  <a:tcPr marL="68580" marR="68580" marT="0" marB="0"/>
                </a:tc>
                <a:tc vMerge="1">
                  <a:txBody>
                    <a:bodyPr/>
                    <a:lstStyle/>
                    <a:p>
                      <a:pPr algn="l">
                        <a:lnSpc>
                          <a:spcPct val="115000"/>
                        </a:lnSpc>
                        <a:spcAft>
                          <a:spcPts val="0"/>
                        </a:spcAft>
                      </a:pPr>
                      <a:endParaRPr lang="es-EC" sz="1100" dirty="0">
                        <a:solidFill>
                          <a:srgbClr val="31849B"/>
                        </a:solidFill>
                        <a:effectLst/>
                        <a:latin typeface="Calibri"/>
                        <a:ea typeface="Calibri"/>
                        <a:cs typeface="Times New Roman"/>
                      </a:endParaRPr>
                    </a:p>
                  </a:txBody>
                  <a:tcPr marL="68580" marR="68580" marT="0" marB="0"/>
                </a:tc>
              </a:tr>
              <a:tr h="391321">
                <a:tc>
                  <a:txBody>
                    <a:bodyPr/>
                    <a:lstStyle/>
                    <a:p>
                      <a:pPr algn="l">
                        <a:lnSpc>
                          <a:spcPct val="115000"/>
                        </a:lnSpc>
                        <a:spcAft>
                          <a:spcPts val="0"/>
                        </a:spcAft>
                      </a:pPr>
                      <a:r>
                        <a:rPr kumimoji="0" lang="es-ES" sz="1200" b="1" kern="1200" dirty="0" smtClean="0">
                          <a:solidFill>
                            <a:schemeClr val="lt1"/>
                          </a:solidFill>
                          <a:effectLst/>
                          <a:latin typeface="+mn-lt"/>
                          <a:ea typeface="+mn-ea"/>
                          <a:cs typeface="+mn-cs"/>
                        </a:rPr>
                        <a:t>Material de la herramienta</a:t>
                      </a:r>
                      <a:endParaRPr kumimoji="0" lang="es-EC" sz="1200" b="1" kern="1200" dirty="0">
                        <a:solidFill>
                          <a:schemeClr val="lt1"/>
                        </a:solidFill>
                        <a:effectLst/>
                        <a:latin typeface="+mn-lt"/>
                        <a:ea typeface="+mn-ea"/>
                        <a:cs typeface="+mn-cs"/>
                      </a:endParaRPr>
                    </a:p>
                  </a:txBody>
                  <a:tcPr marL="68580" marR="68580" marT="0" marB="0"/>
                </a:tc>
                <a:tc>
                  <a:txBody>
                    <a:bodyPr/>
                    <a:lstStyle/>
                    <a:p>
                      <a:pPr algn="l">
                        <a:lnSpc>
                          <a:spcPct val="115000"/>
                        </a:lnSpc>
                        <a:spcAft>
                          <a:spcPts val="0"/>
                        </a:spcAft>
                      </a:pPr>
                      <a:r>
                        <a:rPr kumimoji="0" lang="es-ES" sz="1200" kern="1200" baseline="0" dirty="0" smtClean="0">
                          <a:solidFill>
                            <a:schemeClr val="dk1"/>
                          </a:solidFill>
                          <a:effectLst/>
                          <a:latin typeface="+mn-lt"/>
                          <a:ea typeface="+mn-ea"/>
                          <a:cs typeface="+mn-cs"/>
                        </a:rPr>
                        <a:t>SAE 4043 </a:t>
                      </a:r>
                      <a:endParaRPr kumimoji="0" lang="es-EC" sz="1200" kern="1200" baseline="0" dirty="0">
                        <a:solidFill>
                          <a:schemeClr val="dk1"/>
                        </a:solidFill>
                        <a:effectLst/>
                        <a:latin typeface="+mn-lt"/>
                        <a:ea typeface="+mn-ea"/>
                        <a:cs typeface="+mn-cs"/>
                      </a:endParaRPr>
                    </a:p>
                  </a:txBody>
                  <a:tcPr marL="68580" marR="68580" marT="0" marB="0"/>
                </a:tc>
                <a:tc vMerge="1">
                  <a:txBody>
                    <a:bodyPr/>
                    <a:lstStyle/>
                    <a:p>
                      <a:pPr algn="l">
                        <a:lnSpc>
                          <a:spcPct val="115000"/>
                        </a:lnSpc>
                        <a:spcAft>
                          <a:spcPts val="0"/>
                        </a:spcAft>
                      </a:pPr>
                      <a:endParaRPr lang="es-EC" sz="1100" dirty="0">
                        <a:solidFill>
                          <a:srgbClr val="31849B"/>
                        </a:solidFill>
                        <a:effectLst/>
                        <a:latin typeface="Calibri"/>
                        <a:ea typeface="Calibri"/>
                        <a:cs typeface="Times New Roman"/>
                      </a:endParaRPr>
                    </a:p>
                  </a:txBody>
                  <a:tcPr marL="68580" marR="68580" marT="0" marB="0"/>
                </a:tc>
              </a:tr>
            </a:tbl>
          </a:graphicData>
        </a:graphic>
      </p:graphicFrame>
      <p:sp>
        <p:nvSpPr>
          <p:cNvPr id="11" name="10 CuadroTexto"/>
          <p:cNvSpPr txBox="1"/>
          <p:nvPr/>
        </p:nvSpPr>
        <p:spPr>
          <a:xfrm>
            <a:off x="3563888" y="358527"/>
            <a:ext cx="2592376" cy="461665"/>
          </a:xfrm>
          <a:prstGeom prst="rect">
            <a:avLst/>
          </a:prstGeom>
          <a:noFill/>
        </p:spPr>
        <p:txBody>
          <a:bodyPr wrap="none" rtlCol="0">
            <a:spAutoFit/>
          </a:bodyPr>
          <a:lstStyle/>
          <a:p>
            <a:r>
              <a:rPr lang="es-EC" sz="2400" b="1" dirty="0" smtClean="0"/>
              <a:t>Inspección Visual  </a:t>
            </a:r>
            <a:endParaRPr lang="es-EC" sz="2400" dirty="0"/>
          </a:p>
        </p:txBody>
      </p:sp>
      <p:pic>
        <p:nvPicPr>
          <p:cNvPr id="13" name="12 Imagen" descr="C:\Users\User\Desktop\FRICTION W\fotos fsw\20170112_150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130" y="2708920"/>
            <a:ext cx="2563367" cy="1703953"/>
          </a:xfrm>
          <a:prstGeom prst="rect">
            <a:avLst/>
          </a:prstGeom>
          <a:noFill/>
          <a:ln>
            <a:noFill/>
          </a:ln>
        </p:spPr>
      </p:pic>
    </p:spTree>
    <p:extLst>
      <p:ext uri="{BB962C8B-B14F-4D97-AF65-F5344CB8AC3E}">
        <p14:creationId xmlns:p14="http://schemas.microsoft.com/office/powerpoint/2010/main" val="401843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3018345" y="548680"/>
            <a:ext cx="3142207" cy="461665"/>
          </a:xfrm>
          <a:prstGeom prst="rect">
            <a:avLst/>
          </a:prstGeom>
          <a:noFill/>
        </p:spPr>
        <p:txBody>
          <a:bodyPr wrap="none" rtlCol="0">
            <a:spAutoFit/>
          </a:bodyPr>
          <a:lstStyle/>
          <a:p>
            <a:r>
              <a:rPr lang="es-EC" sz="2400" b="1" dirty="0" smtClean="0"/>
              <a:t>Inspección Ultrasonido</a:t>
            </a:r>
            <a:endParaRPr lang="es-EC" sz="2400" dirty="0"/>
          </a:p>
        </p:txBody>
      </p:sp>
      <p:pic>
        <p:nvPicPr>
          <p:cNvPr id="14" name="0 Imagen"/>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586248" y="3556818"/>
            <a:ext cx="3877887" cy="2182091"/>
          </a:xfrm>
          <a:prstGeom prst="rect">
            <a:avLst/>
          </a:prstGeom>
        </p:spPr>
      </p:pic>
      <p:sp>
        <p:nvSpPr>
          <p:cNvPr id="3" name="2 Rectángulo"/>
          <p:cNvSpPr/>
          <p:nvPr/>
        </p:nvSpPr>
        <p:spPr>
          <a:xfrm>
            <a:off x="1070184" y="1124744"/>
            <a:ext cx="7822296" cy="1477328"/>
          </a:xfrm>
          <a:prstGeom prst="rect">
            <a:avLst/>
          </a:prstGeom>
        </p:spPr>
        <p:txBody>
          <a:bodyPr wrap="square">
            <a:spAutoFit/>
          </a:bodyPr>
          <a:lstStyle/>
          <a:p>
            <a:pPr algn="just"/>
            <a:r>
              <a:rPr lang="es-ES" dirty="0"/>
              <a:t>Los resultados de la inspección volumétrica de la soldadura, a través de la técnica de haz angular convencional, indican que no existen discontinuidades relevantes que ameriten evaluación, no se observan amplitudes de señales que superen el 20% en amplitud de pantalla FSH y también con respecto al nivel de referencia.</a:t>
            </a:r>
            <a:endParaRPr lang="es-EC" dirty="0"/>
          </a:p>
        </p:txBody>
      </p:sp>
    </p:spTree>
    <p:extLst>
      <p:ext uri="{BB962C8B-B14F-4D97-AF65-F5344CB8AC3E}">
        <p14:creationId xmlns:p14="http://schemas.microsoft.com/office/powerpoint/2010/main" val="890764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Pruebas destructivas </a:t>
            </a:r>
            <a:endParaRPr lang="es-EC" dirty="0"/>
          </a:p>
        </p:txBody>
      </p:sp>
      <p:sp>
        <p:nvSpPr>
          <p:cNvPr id="3" name="2 Marcador de contenido"/>
          <p:cNvSpPr>
            <a:spLocks noGrp="1"/>
          </p:cNvSpPr>
          <p:nvPr>
            <p:ph idx="1"/>
          </p:nvPr>
        </p:nvSpPr>
        <p:spPr/>
        <p:txBody>
          <a:bodyPr>
            <a:normAutofit/>
          </a:bodyPr>
          <a:lstStyle/>
          <a:p>
            <a:r>
              <a:rPr lang="es-ES" sz="2000" dirty="0"/>
              <a:t>El doblado efectuado hasta una geometría de 180° cumple en concordancia con los requerimientos de AWS D1.1. Edición 2015. Se ha considerado las dimensiones de la matriz y punzón en función de los requerimientos de AWS B4.0. 2007. </a:t>
            </a:r>
            <a:endParaRPr lang="es-EC" sz="2000" dirty="0"/>
          </a:p>
          <a:p>
            <a:endParaRPr lang="es-EC" sz="2000" dirty="0"/>
          </a:p>
        </p:txBody>
      </p:sp>
      <p:graphicFrame>
        <p:nvGraphicFramePr>
          <p:cNvPr id="4" name="3 Tabla"/>
          <p:cNvGraphicFramePr>
            <a:graphicFrameLocks noGrp="1"/>
          </p:cNvGraphicFramePr>
          <p:nvPr>
            <p:extLst>
              <p:ext uri="{D42A27DB-BD31-4B8C-83A1-F6EECF244321}">
                <p14:modId xmlns:p14="http://schemas.microsoft.com/office/powerpoint/2010/main" val="208116467"/>
              </p:ext>
            </p:extLst>
          </p:nvPr>
        </p:nvGraphicFramePr>
        <p:xfrm>
          <a:off x="3529667" y="3773641"/>
          <a:ext cx="4983763" cy="2046416"/>
        </p:xfrm>
        <a:graphic>
          <a:graphicData uri="http://schemas.openxmlformats.org/drawingml/2006/table">
            <a:tbl>
              <a:tblPr firstRow="1" firstCol="1" bandRow="1">
                <a:tableStyleId>{5C22544A-7EE6-4342-B048-85BDC9FD1C3A}</a:tableStyleId>
              </a:tblPr>
              <a:tblGrid>
                <a:gridCol w="2654186"/>
                <a:gridCol w="2329577"/>
              </a:tblGrid>
              <a:tr h="512896">
                <a:tc>
                  <a:txBody>
                    <a:bodyPr/>
                    <a:lstStyle/>
                    <a:p>
                      <a:pPr marL="457200" algn="ctr">
                        <a:lnSpc>
                          <a:spcPct val="150000"/>
                        </a:lnSpc>
                        <a:spcAft>
                          <a:spcPts val="0"/>
                        </a:spcAft>
                      </a:pPr>
                      <a:r>
                        <a:rPr lang="es-ES" sz="1200" dirty="0">
                          <a:effectLst/>
                        </a:rPr>
                        <a:t>Doblado de Cara</a:t>
                      </a:r>
                      <a:endParaRPr lang="es-EC" sz="1200" dirty="0">
                        <a:effectLst/>
                        <a:latin typeface="Arial"/>
                        <a:ea typeface="Times New Roman"/>
                        <a:cs typeface="Times New Roman"/>
                      </a:endParaRPr>
                    </a:p>
                  </a:txBody>
                  <a:tcPr marL="68580" marR="68580" marT="0" marB="0"/>
                </a:tc>
                <a:tc>
                  <a:txBody>
                    <a:bodyPr/>
                    <a:lstStyle/>
                    <a:p>
                      <a:pPr marL="457200" algn="ctr">
                        <a:lnSpc>
                          <a:spcPct val="150000"/>
                        </a:lnSpc>
                        <a:spcAft>
                          <a:spcPts val="0"/>
                        </a:spcAft>
                      </a:pPr>
                      <a:r>
                        <a:rPr lang="es-ES" sz="1200">
                          <a:effectLst/>
                        </a:rPr>
                        <a:t>Doblado de Raíz </a:t>
                      </a:r>
                      <a:endParaRPr lang="es-EC" sz="1200">
                        <a:effectLst/>
                        <a:latin typeface="Arial"/>
                        <a:ea typeface="Times New Roman"/>
                        <a:cs typeface="Times New Roman"/>
                      </a:endParaRPr>
                    </a:p>
                  </a:txBody>
                  <a:tcPr marL="68580" marR="68580" marT="0" marB="0"/>
                </a:tc>
              </a:tr>
              <a:tr h="1533520">
                <a:tc>
                  <a:txBody>
                    <a:bodyPr/>
                    <a:lstStyle/>
                    <a:p>
                      <a:pPr marL="457200" algn="just">
                        <a:lnSpc>
                          <a:spcPct val="150000"/>
                        </a:lnSpc>
                        <a:spcAft>
                          <a:spcPts val="0"/>
                        </a:spcAft>
                      </a:pPr>
                      <a:endParaRPr lang="es-ES" sz="1200">
                        <a:effectLst/>
                        <a:latin typeface="Arial"/>
                        <a:ea typeface="Times New Roman"/>
                        <a:cs typeface="Arial"/>
                      </a:endParaRPr>
                    </a:p>
                  </a:txBody>
                  <a:tcPr marL="68580" marR="68580" marT="0" marB="0"/>
                </a:tc>
                <a:tc>
                  <a:txBody>
                    <a:bodyPr/>
                    <a:lstStyle/>
                    <a:p>
                      <a:pPr marL="457200" algn="just">
                        <a:lnSpc>
                          <a:spcPct val="150000"/>
                        </a:lnSpc>
                        <a:spcAft>
                          <a:spcPts val="0"/>
                        </a:spcAft>
                      </a:pPr>
                      <a:endParaRPr lang="es-ES" sz="1200" dirty="0">
                        <a:effectLst/>
                        <a:latin typeface="Arial"/>
                        <a:ea typeface="Times New Roman"/>
                        <a:cs typeface="Arial"/>
                      </a:endParaRPr>
                    </a:p>
                  </a:txBody>
                  <a:tcPr marL="68580" marR="68580" marT="0" marB="0"/>
                </a:tc>
              </a:tr>
            </a:tbl>
          </a:graphicData>
        </a:graphic>
      </p:graphicFrame>
      <p:pic>
        <p:nvPicPr>
          <p:cNvPr id="4098" name="Imagen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452709"/>
            <a:ext cx="2000106" cy="1152733"/>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agen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509120"/>
            <a:ext cx="1944216" cy="1154626"/>
          </a:xfrm>
          <a:prstGeom prst="rect">
            <a:avLst/>
          </a:prstGeom>
          <a:noFill/>
          <a:extLst>
            <a:ext uri="{909E8E84-426E-40DD-AFC4-6F175D3DCCD1}">
              <a14:hiddenFill xmlns:a14="http://schemas.microsoft.com/office/drawing/2010/main">
                <a:solidFill>
                  <a:srgbClr val="FFFFFF"/>
                </a:solidFill>
              </a14:hiddenFill>
            </a:ext>
          </a:extLst>
        </p:spPr>
      </p:pic>
      <p:pic>
        <p:nvPicPr>
          <p:cNvPr id="8" name="0 Imagen"/>
          <p:cNvPicPr/>
          <p:nvPr/>
        </p:nvPicPr>
        <p:blipFill>
          <a:blip r:embed="rId4" cstate="print">
            <a:extLst>
              <a:ext uri="{28A0092B-C50C-407E-A947-70E740481C1C}">
                <a14:useLocalDpi xmlns:a14="http://schemas.microsoft.com/office/drawing/2010/main" val="0"/>
              </a:ext>
            </a:extLst>
          </a:blip>
          <a:stretch>
            <a:fillRect/>
          </a:stretch>
        </p:blipFill>
        <p:spPr>
          <a:xfrm>
            <a:off x="611560" y="3990091"/>
            <a:ext cx="2701968" cy="1769699"/>
          </a:xfrm>
          <a:prstGeom prst="rect">
            <a:avLst/>
          </a:prstGeom>
        </p:spPr>
      </p:pic>
    </p:spTree>
    <p:extLst>
      <p:ext uri="{BB962C8B-B14F-4D97-AF65-F5344CB8AC3E}">
        <p14:creationId xmlns:p14="http://schemas.microsoft.com/office/powerpoint/2010/main" val="1807106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412776"/>
            <a:ext cx="8686800" cy="4525963"/>
          </a:xfrm>
        </p:spPr>
        <p:txBody>
          <a:bodyPr/>
          <a:lstStyle/>
          <a:p>
            <a:r>
              <a:rPr lang="es-EC" sz="2000" dirty="0"/>
              <a:t>Los valores obtenidos de la resistencia mecánica son superiores a los requeridos por la especificación ASTM A572 Gr. 50, la resistencia mecánica a la tensión y la </a:t>
            </a:r>
            <a:r>
              <a:rPr lang="es-EC" sz="2000" dirty="0" err="1"/>
              <a:t>cedencia</a:t>
            </a:r>
            <a:r>
              <a:rPr lang="es-EC" sz="2000" dirty="0"/>
              <a:t> (fluencia) superan en gran medida a los valores mínimos solicitados. En ambos casos (prueba 1 y prueba 2) se ha efectuado cortes de la sección transversal de la soldadura FSW efectuada para un espesor de 6 </a:t>
            </a:r>
            <a:r>
              <a:rPr lang="es-EC" sz="2000" dirty="0" err="1"/>
              <a:t>mm.</a:t>
            </a:r>
            <a:r>
              <a:rPr lang="es-EC" sz="2000" dirty="0"/>
              <a:t> </a:t>
            </a:r>
          </a:p>
          <a:p>
            <a:endParaRPr lang="es-EC" dirty="0"/>
          </a:p>
        </p:txBody>
      </p:sp>
      <p:pic>
        <p:nvPicPr>
          <p:cNvPr id="6" name="5 Imagen"/>
          <p:cNvPicPr/>
          <p:nvPr/>
        </p:nvPicPr>
        <p:blipFill rotWithShape="1">
          <a:blip r:embed="rId2"/>
          <a:srcRect l="26555" t="34202" r="19048" b="20191"/>
          <a:stretch/>
        </p:blipFill>
        <p:spPr bwMode="auto">
          <a:xfrm>
            <a:off x="6300192" y="4437112"/>
            <a:ext cx="1944216" cy="1008112"/>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3086876" y="598596"/>
            <a:ext cx="3076676" cy="523220"/>
          </a:xfrm>
          <a:prstGeom prst="rect">
            <a:avLst/>
          </a:prstGeom>
          <a:noFill/>
        </p:spPr>
        <p:txBody>
          <a:bodyPr wrap="none" rtlCol="0">
            <a:spAutoFit/>
          </a:bodyPr>
          <a:lstStyle/>
          <a:p>
            <a:r>
              <a:rPr lang="es-EC" sz="2800" b="1" dirty="0" smtClean="0"/>
              <a:t>Ensayo de Tracción</a:t>
            </a:r>
            <a:endParaRPr lang="es-EC" sz="2800" b="1" dirty="0"/>
          </a:p>
        </p:txBody>
      </p:sp>
      <p:graphicFrame>
        <p:nvGraphicFramePr>
          <p:cNvPr id="2" name="1 Tabla"/>
          <p:cNvGraphicFramePr>
            <a:graphicFrameLocks noGrp="1"/>
          </p:cNvGraphicFramePr>
          <p:nvPr>
            <p:extLst>
              <p:ext uri="{D42A27DB-BD31-4B8C-83A1-F6EECF244321}">
                <p14:modId xmlns:p14="http://schemas.microsoft.com/office/powerpoint/2010/main" val="1294623022"/>
              </p:ext>
            </p:extLst>
          </p:nvPr>
        </p:nvGraphicFramePr>
        <p:xfrm>
          <a:off x="4557522" y="3967579"/>
          <a:ext cx="4166235" cy="1645920"/>
        </p:xfrm>
        <a:graphic>
          <a:graphicData uri="http://schemas.openxmlformats.org/drawingml/2006/table">
            <a:tbl>
              <a:tblPr firstRow="1" firstCol="1" bandRow="1">
                <a:tableStyleId>{5C22544A-7EE6-4342-B048-85BDC9FD1C3A}</a:tableStyleId>
              </a:tblPr>
              <a:tblGrid>
                <a:gridCol w="867581"/>
                <a:gridCol w="867581"/>
                <a:gridCol w="830663"/>
                <a:gridCol w="816511"/>
                <a:gridCol w="783899"/>
              </a:tblGrid>
              <a:tr h="0">
                <a:tc rowSpan="2">
                  <a:txBody>
                    <a:bodyPr/>
                    <a:lstStyle/>
                    <a:p>
                      <a:pPr algn="ctr">
                        <a:lnSpc>
                          <a:spcPct val="150000"/>
                        </a:lnSpc>
                        <a:spcAft>
                          <a:spcPts val="0"/>
                        </a:spcAft>
                      </a:pPr>
                      <a:r>
                        <a:rPr lang="es-EC" sz="1200" dirty="0">
                          <a:effectLst/>
                        </a:rPr>
                        <a:t> </a:t>
                      </a:r>
                      <a:endParaRPr lang="es-EC" sz="1200" dirty="0">
                        <a:effectLst/>
                        <a:latin typeface="Arial"/>
                        <a:ea typeface="Times New Roman"/>
                        <a:cs typeface="Times New Roman"/>
                      </a:endParaRPr>
                    </a:p>
                  </a:txBody>
                  <a:tcPr marL="44450" marR="44450" marT="0" marB="0" anchor="b"/>
                </a:tc>
                <a:tc gridSpan="2">
                  <a:txBody>
                    <a:bodyPr/>
                    <a:lstStyle/>
                    <a:p>
                      <a:pPr algn="ctr">
                        <a:lnSpc>
                          <a:spcPct val="150000"/>
                        </a:lnSpc>
                        <a:spcAft>
                          <a:spcPts val="0"/>
                        </a:spcAft>
                      </a:pPr>
                      <a:r>
                        <a:rPr lang="es-EC" sz="1200">
                          <a:effectLst/>
                        </a:rPr>
                        <a:t>Resistencia a la Fluencia </a:t>
                      </a:r>
                      <a:endParaRPr lang="es-EC" sz="1200">
                        <a:effectLst/>
                        <a:latin typeface="Arial"/>
                        <a:ea typeface="Times New Roman"/>
                        <a:cs typeface="Times New Roman"/>
                      </a:endParaRPr>
                    </a:p>
                  </a:txBody>
                  <a:tcPr marL="44450" marR="44450" marT="0" marB="0" anchor="ctr"/>
                </a:tc>
                <a:tc hMerge="1">
                  <a:txBody>
                    <a:bodyPr/>
                    <a:lstStyle/>
                    <a:p>
                      <a:endParaRPr lang="es-EC"/>
                    </a:p>
                  </a:txBody>
                  <a:tcPr/>
                </a:tc>
                <a:tc gridSpan="2">
                  <a:txBody>
                    <a:bodyPr/>
                    <a:lstStyle/>
                    <a:p>
                      <a:pPr algn="ctr">
                        <a:lnSpc>
                          <a:spcPct val="150000"/>
                        </a:lnSpc>
                        <a:spcAft>
                          <a:spcPts val="0"/>
                        </a:spcAft>
                      </a:pPr>
                      <a:r>
                        <a:rPr lang="es-EC" sz="1200">
                          <a:effectLst/>
                        </a:rPr>
                        <a:t>Resistencia a la Tensión</a:t>
                      </a:r>
                      <a:endParaRPr lang="es-EC" sz="1200">
                        <a:effectLst/>
                        <a:latin typeface="Arial"/>
                        <a:ea typeface="Times New Roman"/>
                        <a:cs typeface="Times New Roman"/>
                      </a:endParaRPr>
                    </a:p>
                  </a:txBody>
                  <a:tcPr marL="44450" marR="44450" marT="0" marB="0" anchor="b"/>
                </a:tc>
                <a:tc hMerge="1">
                  <a:txBody>
                    <a:bodyPr/>
                    <a:lstStyle/>
                    <a:p>
                      <a:endParaRPr lang="es-EC"/>
                    </a:p>
                  </a:txBody>
                  <a:tcPr/>
                </a:tc>
              </a:tr>
              <a:tr h="209550">
                <a:tc vMerge="1">
                  <a:txBody>
                    <a:bodyPr/>
                    <a:lstStyle/>
                    <a:p>
                      <a:endParaRPr lang="es-EC"/>
                    </a:p>
                  </a:txBody>
                  <a:tcPr/>
                </a:tc>
                <a:tc>
                  <a:txBody>
                    <a:bodyPr/>
                    <a:lstStyle/>
                    <a:p>
                      <a:pPr algn="ctr">
                        <a:lnSpc>
                          <a:spcPct val="150000"/>
                        </a:lnSpc>
                        <a:spcAft>
                          <a:spcPts val="0"/>
                        </a:spcAft>
                      </a:pPr>
                      <a:r>
                        <a:rPr lang="es-EC" sz="1200">
                          <a:effectLst/>
                        </a:rPr>
                        <a:t>Requerido </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Ensayado </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Requerido</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Ensayado </a:t>
                      </a:r>
                      <a:endParaRPr lang="es-EC" sz="1200">
                        <a:effectLst/>
                        <a:latin typeface="Arial"/>
                        <a:ea typeface="Times New Roman"/>
                        <a:cs typeface="Times New Roman"/>
                      </a:endParaRPr>
                    </a:p>
                  </a:txBody>
                  <a:tcPr marL="44450" marR="44450" marT="0" marB="0" anchor="b"/>
                </a:tc>
              </a:tr>
              <a:tr h="190500">
                <a:tc>
                  <a:txBody>
                    <a:bodyPr/>
                    <a:lstStyle/>
                    <a:p>
                      <a:pPr algn="ctr">
                        <a:lnSpc>
                          <a:spcPct val="150000"/>
                        </a:lnSpc>
                        <a:spcAft>
                          <a:spcPts val="0"/>
                        </a:spcAft>
                      </a:pPr>
                      <a:r>
                        <a:rPr lang="es-EC" sz="1200">
                          <a:effectLst/>
                        </a:rPr>
                        <a:t>Prueba 1</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50</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64,61</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65</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89,69</a:t>
                      </a:r>
                      <a:endParaRPr lang="es-EC" sz="1200">
                        <a:effectLst/>
                        <a:latin typeface="Arial"/>
                        <a:ea typeface="Times New Roman"/>
                        <a:cs typeface="Times New Roman"/>
                      </a:endParaRPr>
                    </a:p>
                  </a:txBody>
                  <a:tcPr marL="44450" marR="44450" marT="0" marB="0" anchor="b"/>
                </a:tc>
              </a:tr>
              <a:tr h="200025">
                <a:tc>
                  <a:txBody>
                    <a:bodyPr/>
                    <a:lstStyle/>
                    <a:p>
                      <a:pPr algn="ctr">
                        <a:lnSpc>
                          <a:spcPct val="150000"/>
                        </a:lnSpc>
                        <a:spcAft>
                          <a:spcPts val="0"/>
                        </a:spcAft>
                      </a:pPr>
                      <a:r>
                        <a:rPr lang="es-EC" sz="1200">
                          <a:effectLst/>
                        </a:rPr>
                        <a:t>Prueba 2</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50</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63,98</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65</a:t>
                      </a:r>
                      <a:endParaRPr lang="es-EC" sz="1200">
                        <a:effectLst/>
                        <a:latin typeface="Arial"/>
                        <a:ea typeface="Times New Roman"/>
                        <a:cs typeface="Times New Roman"/>
                      </a:endParaRPr>
                    </a:p>
                  </a:txBody>
                  <a:tcPr marL="44450" marR="44450" marT="0" marB="0" anchor="b"/>
                </a:tc>
                <a:tc>
                  <a:txBody>
                    <a:bodyPr/>
                    <a:lstStyle/>
                    <a:p>
                      <a:pPr algn="ctr">
                        <a:lnSpc>
                          <a:spcPct val="150000"/>
                        </a:lnSpc>
                        <a:spcAft>
                          <a:spcPts val="0"/>
                        </a:spcAft>
                      </a:pPr>
                      <a:r>
                        <a:rPr lang="es-EC" sz="1200">
                          <a:effectLst/>
                        </a:rPr>
                        <a:t>87,9</a:t>
                      </a:r>
                      <a:endParaRPr lang="es-EC" sz="1200">
                        <a:effectLst/>
                        <a:latin typeface="Arial"/>
                        <a:ea typeface="Times New Roman"/>
                        <a:cs typeface="Times New Roman"/>
                      </a:endParaRPr>
                    </a:p>
                  </a:txBody>
                  <a:tcPr marL="44450" marR="44450" marT="0" marB="0" anchor="b"/>
                </a:tc>
              </a:tr>
              <a:tr h="200025">
                <a:tc gridSpan="5">
                  <a:txBody>
                    <a:bodyPr/>
                    <a:lstStyle/>
                    <a:p>
                      <a:pPr algn="ctr">
                        <a:lnSpc>
                          <a:spcPct val="150000"/>
                        </a:lnSpc>
                        <a:spcAft>
                          <a:spcPts val="0"/>
                        </a:spcAft>
                      </a:pPr>
                      <a:r>
                        <a:rPr lang="es-EC" sz="1200" dirty="0">
                          <a:effectLst/>
                        </a:rPr>
                        <a:t>Las unidades se encuentran en </a:t>
                      </a:r>
                      <a:r>
                        <a:rPr lang="es-EC" sz="1200" dirty="0" err="1">
                          <a:effectLst/>
                        </a:rPr>
                        <a:t>Ksi</a:t>
                      </a:r>
                      <a:r>
                        <a:rPr lang="es-EC" sz="1200" dirty="0">
                          <a:effectLst/>
                        </a:rPr>
                        <a:t> [Kilo libra / pulg2]</a:t>
                      </a:r>
                      <a:endParaRPr lang="es-EC" sz="1200" dirty="0">
                        <a:effectLst/>
                        <a:latin typeface="Arial"/>
                        <a:ea typeface="Times New Roman"/>
                        <a:cs typeface="Times New Roman"/>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pic>
        <p:nvPicPr>
          <p:cNvPr id="8" name="7 Imagen"/>
          <p:cNvPicPr/>
          <p:nvPr/>
        </p:nvPicPr>
        <p:blipFill rotWithShape="1">
          <a:blip r:embed="rId3" cstate="email">
            <a:extLst>
              <a:ext uri="{28A0092B-C50C-407E-A947-70E740481C1C}">
                <a14:useLocalDpi xmlns:a14="http://schemas.microsoft.com/office/drawing/2010/main"/>
              </a:ext>
            </a:extLst>
          </a:blip>
          <a:srcRect/>
          <a:stretch/>
        </p:blipFill>
        <p:spPr bwMode="auto">
          <a:xfrm>
            <a:off x="1043608" y="3645024"/>
            <a:ext cx="2941955" cy="2059305"/>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2411760" y="5734194"/>
            <a:ext cx="4572000" cy="872547"/>
          </a:xfrm>
          <a:prstGeom prst="rect">
            <a:avLst/>
          </a:prstGeom>
        </p:spPr>
        <p:txBody>
          <a:bodyPr>
            <a:spAutoFit/>
          </a:bodyPr>
          <a:lstStyle/>
          <a:p>
            <a:pPr marL="342900" lvl="0" indent="-342900">
              <a:lnSpc>
                <a:spcPct val="150000"/>
              </a:lnSpc>
              <a:buFont typeface="Arial" panose="020B0604020202020204" pitchFamily="34" charset="0"/>
              <a:buChar char="•"/>
            </a:pPr>
            <a:r>
              <a:rPr lang="es-ES" dirty="0">
                <a:hlinkClick r:id="rId4" action="ppaction://hlinkfile"/>
              </a:rPr>
              <a:t>Reporte de Ensayos de Tensión: ILPM 2017 – 025 – T </a:t>
            </a:r>
            <a:endParaRPr lang="es-EC" dirty="0"/>
          </a:p>
        </p:txBody>
      </p:sp>
    </p:spTree>
    <p:extLst>
      <p:ext uri="{BB962C8B-B14F-4D97-AF65-F5344CB8AC3E}">
        <p14:creationId xmlns:p14="http://schemas.microsoft.com/office/powerpoint/2010/main" val="2105413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88640"/>
            <a:ext cx="5563344" cy="838200"/>
          </a:xfrm>
        </p:spPr>
        <p:txBody>
          <a:bodyPr/>
          <a:lstStyle/>
          <a:p>
            <a:r>
              <a:rPr lang="es-EC" dirty="0" smtClean="0"/>
              <a:t>RESULTADOS </a:t>
            </a:r>
            <a:endParaRPr lang="es-EC" dirty="0"/>
          </a:p>
        </p:txBody>
      </p:sp>
      <p:sp>
        <p:nvSpPr>
          <p:cNvPr id="3" name="2 Rectángulo"/>
          <p:cNvSpPr/>
          <p:nvPr/>
        </p:nvSpPr>
        <p:spPr>
          <a:xfrm>
            <a:off x="1043608" y="1305342"/>
            <a:ext cx="7560840" cy="5108578"/>
          </a:xfrm>
          <a:prstGeom prst="rect">
            <a:avLst/>
          </a:prstGeom>
        </p:spPr>
        <p:txBody>
          <a:bodyPr wrap="square">
            <a:spAutoFit/>
          </a:bodyPr>
          <a:lstStyle/>
          <a:p>
            <a:pPr>
              <a:lnSpc>
                <a:spcPct val="150000"/>
              </a:lnSpc>
            </a:pPr>
            <a:r>
              <a:rPr lang="es-ES" sz="2200" dirty="0"/>
              <a:t>Los documentos siguientes han sido especificados: </a:t>
            </a:r>
            <a:endParaRPr lang="es-EC" sz="2200" dirty="0"/>
          </a:p>
          <a:p>
            <a:pPr marL="342900" lvl="0" indent="-342900">
              <a:lnSpc>
                <a:spcPct val="150000"/>
              </a:lnSpc>
              <a:buFont typeface="Arial" panose="020B0604020202020204" pitchFamily="34" charset="0"/>
              <a:buChar char="•"/>
            </a:pPr>
            <a:r>
              <a:rPr lang="es-ES" sz="2200" dirty="0"/>
              <a:t>Procedimiento de soldadura: WPS_FSW.001 </a:t>
            </a:r>
            <a:endParaRPr lang="es-EC" sz="2200" dirty="0"/>
          </a:p>
          <a:p>
            <a:pPr marL="342900" lvl="0" indent="-342900">
              <a:lnSpc>
                <a:spcPct val="150000"/>
              </a:lnSpc>
              <a:buFont typeface="Arial" panose="020B0604020202020204" pitchFamily="34" charset="0"/>
              <a:buChar char="•"/>
            </a:pPr>
            <a:r>
              <a:rPr lang="es-ES" sz="2200" dirty="0"/>
              <a:t>Registro de Calificación del Procedimiento: FSW.17/PQR.001</a:t>
            </a:r>
            <a:endParaRPr lang="es-EC" sz="2200" dirty="0"/>
          </a:p>
          <a:p>
            <a:pPr marL="342900" lvl="0" indent="-342900">
              <a:lnSpc>
                <a:spcPct val="150000"/>
              </a:lnSpc>
              <a:buFont typeface="Arial" panose="020B0604020202020204" pitchFamily="34" charset="0"/>
              <a:buChar char="•"/>
            </a:pPr>
            <a:r>
              <a:rPr lang="es-ES" sz="2200" dirty="0"/>
              <a:t>Registro de Calificación del Operador: SED.17.W012-FSW</a:t>
            </a:r>
            <a:endParaRPr lang="es-EC" sz="2200" dirty="0"/>
          </a:p>
          <a:p>
            <a:pPr marL="342900" lvl="0" indent="-342900">
              <a:lnSpc>
                <a:spcPct val="150000"/>
              </a:lnSpc>
              <a:buFont typeface="Arial" panose="020B0604020202020204" pitchFamily="34" charset="0"/>
              <a:buChar char="•"/>
            </a:pPr>
            <a:r>
              <a:rPr lang="es-ES" sz="2200" dirty="0"/>
              <a:t>Reporte de Inspección por Líquidos Penetrantes: 014 – CS </a:t>
            </a:r>
            <a:endParaRPr lang="es-EC" sz="2200" dirty="0"/>
          </a:p>
          <a:p>
            <a:pPr marL="342900" lvl="0" indent="-342900">
              <a:lnSpc>
                <a:spcPct val="150000"/>
              </a:lnSpc>
              <a:buFont typeface="Arial" panose="020B0604020202020204" pitchFamily="34" charset="0"/>
              <a:buChar char="•"/>
            </a:pPr>
            <a:r>
              <a:rPr lang="es-ES" sz="2200" dirty="0"/>
              <a:t>Reporte de Medición de Dureza: 100 – CS </a:t>
            </a:r>
            <a:endParaRPr lang="es-EC" sz="2200" dirty="0"/>
          </a:p>
          <a:p>
            <a:pPr marL="342900" lvl="0" indent="-342900">
              <a:lnSpc>
                <a:spcPct val="150000"/>
              </a:lnSpc>
              <a:buFont typeface="Arial" panose="020B0604020202020204" pitchFamily="34" charset="0"/>
              <a:buChar char="•"/>
            </a:pPr>
            <a:r>
              <a:rPr lang="es-ES" sz="2200" dirty="0"/>
              <a:t>Reporte de Inspección por Ultrasonido: CS – 001 </a:t>
            </a:r>
            <a:endParaRPr lang="es-EC" sz="2200" dirty="0"/>
          </a:p>
          <a:p>
            <a:pPr marL="342900" lvl="0" indent="-342900">
              <a:lnSpc>
                <a:spcPct val="150000"/>
              </a:lnSpc>
              <a:buFont typeface="Arial" panose="020B0604020202020204" pitchFamily="34" charset="0"/>
              <a:buChar char="•"/>
            </a:pPr>
            <a:r>
              <a:rPr lang="es-ES" sz="2200" dirty="0"/>
              <a:t>Registro de Ensayos de Doblado: RD – 001 </a:t>
            </a:r>
            <a:endParaRPr lang="es-EC" sz="2200" dirty="0"/>
          </a:p>
          <a:p>
            <a:pPr marL="342900" lvl="0" indent="-342900">
              <a:lnSpc>
                <a:spcPct val="150000"/>
              </a:lnSpc>
              <a:buFont typeface="Arial" panose="020B0604020202020204" pitchFamily="34" charset="0"/>
              <a:buChar char="•"/>
            </a:pPr>
            <a:r>
              <a:rPr lang="es-ES" sz="2200" dirty="0"/>
              <a:t>Reporte de Ensayos de Tensión: ILPM 2017 – 025 – T </a:t>
            </a:r>
            <a:endParaRPr lang="es-EC" sz="2200" dirty="0"/>
          </a:p>
        </p:txBody>
      </p:sp>
    </p:spTree>
    <p:extLst>
      <p:ext uri="{BB962C8B-B14F-4D97-AF65-F5344CB8AC3E}">
        <p14:creationId xmlns:p14="http://schemas.microsoft.com/office/powerpoint/2010/main" val="138284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843808" y="2780928"/>
            <a:ext cx="3888432" cy="838200"/>
          </a:xfrm>
        </p:spPr>
        <p:txBody>
          <a:bodyPr/>
          <a:lstStyle/>
          <a:p>
            <a:r>
              <a:rPr lang="es-EC" dirty="0" smtClean="0"/>
              <a:t>Conclusiones </a:t>
            </a:r>
            <a:endParaRPr lang="es-EC" dirty="0"/>
          </a:p>
        </p:txBody>
      </p:sp>
    </p:spTree>
    <p:extLst>
      <p:ext uri="{BB962C8B-B14F-4D97-AF65-F5344CB8AC3E}">
        <p14:creationId xmlns:p14="http://schemas.microsoft.com/office/powerpoint/2010/main" val="12143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507288" cy="5904656"/>
          </a:xfrm>
        </p:spPr>
        <p:txBody>
          <a:bodyPr>
            <a:normAutofit fontScale="62500" lnSpcReduction="20000"/>
          </a:bodyPr>
          <a:lstStyle/>
          <a:p>
            <a:pPr marL="0" indent="0" algn="just">
              <a:lnSpc>
                <a:spcPct val="170000"/>
              </a:lnSpc>
              <a:buNone/>
            </a:pPr>
            <a:r>
              <a:rPr lang="es-EC" dirty="0"/>
              <a:t> </a:t>
            </a:r>
            <a:r>
              <a:rPr lang="es-EC" sz="3100" dirty="0"/>
              <a:t>En base al estudio e implementación realizada a lo largo de este documento, se concluye que: </a:t>
            </a:r>
            <a:endParaRPr lang="es-EC" sz="3100" dirty="0" smtClean="0"/>
          </a:p>
          <a:p>
            <a:pPr marL="0" indent="0">
              <a:lnSpc>
                <a:spcPct val="170000"/>
              </a:lnSpc>
              <a:buNone/>
            </a:pPr>
            <a:endParaRPr lang="es-EC" sz="3100" dirty="0"/>
          </a:p>
          <a:p>
            <a:pPr algn="just"/>
            <a:r>
              <a:rPr lang="es-EC" sz="2900" dirty="0"/>
              <a:t>El proceso de soldadura FSW para el material y espesor seleccionado (ASTM A572 Gr. 50, 6 mm) muestra propiedades mecánicas aceptables para dureza y resistencia mecánica, </a:t>
            </a:r>
            <a:r>
              <a:rPr lang="es-EC" sz="2900" dirty="0" smtClean="0"/>
              <a:t>de acuerdo a ensayos mecánicos realizados </a:t>
            </a:r>
          </a:p>
          <a:p>
            <a:pPr algn="just"/>
            <a:endParaRPr lang="es-EC" sz="2900" dirty="0" smtClean="0"/>
          </a:p>
          <a:p>
            <a:pPr algn="just"/>
            <a:r>
              <a:rPr lang="es-EC" sz="2900" dirty="0"/>
              <a:t>El gradiente del perfil de dureza presenta una disminución inferior al 10% en la zona ZAC respecto del material base, lo cual nos da como resultado final la eliminación de un proceso de tratamiento posterior a la soldadura para la eliminación de esfuerzos residuales. </a:t>
            </a:r>
            <a:endParaRPr lang="es-EC" sz="2900" dirty="0" smtClean="0"/>
          </a:p>
          <a:p>
            <a:pPr algn="just"/>
            <a:endParaRPr lang="es-EC" sz="2900" dirty="0" smtClean="0"/>
          </a:p>
          <a:p>
            <a:pPr algn="just"/>
            <a:r>
              <a:rPr lang="es-EC" sz="2900" dirty="0"/>
              <a:t>En el avance lineal de la herramienta para valores mayores a 45 mm/min se observó un excesivo destello hacia el lado del retroceso. Hacia el lado del avance frontal se observó en todos los casos menor cantidad de discontinuidades, esto debido al menor gradiente de temperatura entre la herramienta y el material. </a:t>
            </a:r>
            <a:endParaRPr lang="es-EC" sz="2900" dirty="0" smtClean="0"/>
          </a:p>
          <a:p>
            <a:pPr algn="just"/>
            <a:endParaRPr lang="es-EC" sz="2900" dirty="0"/>
          </a:p>
          <a:p>
            <a:pPr algn="just"/>
            <a:r>
              <a:rPr lang="es-EC" sz="2900" dirty="0"/>
              <a:t>Con valores de rotación de la herramienta de 3000 RPM no se obtienen valores de temperatura mayores a 690 °C. La combinación entre velocidad de rotación y velocidad de avance brindó una junta sana para un espesor de 6 mm finalmente soldado después de las pruebas efectuadas</a:t>
            </a:r>
          </a:p>
        </p:txBody>
      </p:sp>
    </p:spTree>
    <p:extLst>
      <p:ext uri="{BB962C8B-B14F-4D97-AF65-F5344CB8AC3E}">
        <p14:creationId xmlns:p14="http://schemas.microsoft.com/office/powerpoint/2010/main" val="2314136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55776" y="2924944"/>
            <a:ext cx="4555232" cy="838200"/>
          </a:xfrm>
        </p:spPr>
        <p:txBody>
          <a:bodyPr/>
          <a:lstStyle/>
          <a:p>
            <a:r>
              <a:rPr lang="es-EC" dirty="0" smtClean="0"/>
              <a:t>Recomendaciones </a:t>
            </a:r>
            <a:endParaRPr lang="es-EC" dirty="0"/>
          </a:p>
        </p:txBody>
      </p:sp>
    </p:spTree>
    <p:extLst>
      <p:ext uri="{BB962C8B-B14F-4D97-AF65-F5344CB8AC3E}">
        <p14:creationId xmlns:p14="http://schemas.microsoft.com/office/powerpoint/2010/main" val="151166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620688"/>
            <a:ext cx="8686800" cy="5459437"/>
          </a:xfrm>
        </p:spPr>
        <p:txBody>
          <a:bodyPr>
            <a:noAutofit/>
          </a:bodyPr>
          <a:lstStyle/>
          <a:p>
            <a:pPr marL="0" indent="0" algn="just">
              <a:lnSpc>
                <a:spcPct val="150000"/>
              </a:lnSpc>
              <a:buNone/>
            </a:pPr>
            <a:r>
              <a:rPr lang="es-EC" sz="1800" dirty="0"/>
              <a:t>En base a las conclusiones de este trabajo y para la implementación de trabajos futuros, se sugiere: </a:t>
            </a:r>
            <a:endParaRPr lang="es-EC" sz="1800" dirty="0" smtClean="0"/>
          </a:p>
          <a:p>
            <a:pPr algn="just">
              <a:lnSpc>
                <a:spcPct val="150000"/>
              </a:lnSpc>
            </a:pPr>
            <a:r>
              <a:rPr lang="es-EC" sz="1800" dirty="0"/>
              <a:t>Una herramienta con una velocidad mayor de disipación de calor sería la </a:t>
            </a:r>
            <a:r>
              <a:rPr lang="es-EC" sz="1800" dirty="0" smtClean="0"/>
              <a:t>mejor opción </a:t>
            </a:r>
            <a:r>
              <a:rPr lang="es-EC" sz="1800" dirty="0"/>
              <a:t>para disminuir el gradiente térmico a mayores espesores en futuras pruebas para un proceso FSW. </a:t>
            </a:r>
            <a:endParaRPr lang="es-EC" sz="1800" dirty="0" smtClean="0"/>
          </a:p>
          <a:p>
            <a:pPr algn="just">
              <a:lnSpc>
                <a:spcPct val="150000"/>
              </a:lnSpc>
            </a:pPr>
            <a:endParaRPr lang="es-EC" sz="1800" dirty="0" smtClean="0"/>
          </a:p>
          <a:p>
            <a:pPr algn="just">
              <a:lnSpc>
                <a:spcPct val="150000"/>
              </a:lnSpc>
            </a:pPr>
            <a:endParaRPr lang="es-EC" sz="1800" dirty="0"/>
          </a:p>
          <a:p>
            <a:pPr algn="just">
              <a:lnSpc>
                <a:spcPct val="150000"/>
              </a:lnSpc>
            </a:pPr>
            <a:r>
              <a:rPr lang="es-EC" sz="1800" dirty="0" smtClean="0"/>
              <a:t>Incorporar </a:t>
            </a:r>
            <a:r>
              <a:rPr lang="es-EC" sz="1800" dirty="0"/>
              <a:t>una medición de </a:t>
            </a:r>
            <a:r>
              <a:rPr lang="es-EC" sz="1800" dirty="0" err="1"/>
              <a:t>microdureza</a:t>
            </a:r>
            <a:r>
              <a:rPr lang="es-EC" sz="1800" dirty="0"/>
              <a:t> </a:t>
            </a:r>
            <a:r>
              <a:rPr lang="es-EC" sz="1800" dirty="0" smtClean="0"/>
              <a:t>en varias secciones mejoraría </a:t>
            </a:r>
            <a:r>
              <a:rPr lang="es-EC" sz="1800" dirty="0"/>
              <a:t>la capacidad en soldaduras de producción al incrementar la velocidad de avance sin necesidad de un exceso de calentamiento que pueda provocar discontinuidades del proceso y debilitamiento del material. </a:t>
            </a:r>
          </a:p>
          <a:p>
            <a:pPr algn="just">
              <a:lnSpc>
                <a:spcPct val="150000"/>
              </a:lnSpc>
            </a:pPr>
            <a:endParaRPr lang="es-EC" sz="1800" dirty="0"/>
          </a:p>
          <a:p>
            <a:pPr lvl="0" algn="just">
              <a:lnSpc>
                <a:spcPct val="170000"/>
              </a:lnSpc>
            </a:pPr>
            <a:endParaRPr lang="es-EC" sz="1800" dirty="0"/>
          </a:p>
        </p:txBody>
      </p:sp>
      <p:pic>
        <p:nvPicPr>
          <p:cNvPr id="4" name="Imagen 69" descr="http://www.kennametal.com/content/dam/kennametal/kennametal/common/About%20Us/News/KM4X_Harvi.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4356" y="2454955"/>
            <a:ext cx="3773908" cy="1334085"/>
          </a:xfrm>
          <a:prstGeom prst="rect">
            <a:avLst/>
          </a:prstGeom>
          <a:noFill/>
          <a:ln>
            <a:noFill/>
          </a:ln>
        </p:spPr>
      </p:pic>
    </p:spTree>
    <p:extLst>
      <p:ext uri="{BB962C8B-B14F-4D97-AF65-F5344CB8AC3E}">
        <p14:creationId xmlns:p14="http://schemas.microsoft.com/office/powerpoint/2010/main" val="1641025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420888"/>
            <a:ext cx="6408712" cy="1512168"/>
          </a:xfrm>
        </p:spPr>
        <p:txBody>
          <a:bodyPr>
            <a:normAutofit/>
          </a:bodyPr>
          <a:lstStyle/>
          <a:p>
            <a:pPr algn="ctr"/>
            <a:r>
              <a:rPr lang="es-EC" sz="4800" dirty="0" smtClean="0"/>
              <a:t>rendirse jamás </a:t>
            </a:r>
            <a:endParaRPr lang="es-EC" sz="4800" dirty="0"/>
          </a:p>
        </p:txBody>
      </p:sp>
    </p:spTree>
    <p:extLst>
      <p:ext uri="{BB962C8B-B14F-4D97-AF65-F5344CB8AC3E}">
        <p14:creationId xmlns:p14="http://schemas.microsoft.com/office/powerpoint/2010/main" val="222196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ES" dirty="0"/>
              <a:t>Al ser un proceso de soldadura no desarrollado en el campo de soldadura en el País, el realizar una investigación sobre este proceso abrirá las puertas a la posibilidad que estos puedan ser un método de </a:t>
            </a:r>
            <a:r>
              <a:rPr lang="es-ES" dirty="0" smtClean="0"/>
              <a:t>fabricación.</a:t>
            </a:r>
          </a:p>
          <a:p>
            <a:endParaRPr lang="es-EC" dirty="0"/>
          </a:p>
        </p:txBody>
      </p:sp>
      <p:sp>
        <p:nvSpPr>
          <p:cNvPr id="4" name="1 Título"/>
          <p:cNvSpPr txBox="1">
            <a:spLocks/>
          </p:cNvSpPr>
          <p:nvPr/>
        </p:nvSpPr>
        <p:spPr>
          <a:xfrm>
            <a:off x="325538" y="188640"/>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s-EC" dirty="0" smtClean="0"/>
              <a:t>Justificación   </a:t>
            </a:r>
            <a:endParaRPr lang="es-EC"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08" t="22127" r="48723" b="30232"/>
          <a:stretch/>
        </p:blipFill>
        <p:spPr bwMode="auto">
          <a:xfrm>
            <a:off x="5508104" y="3717032"/>
            <a:ext cx="3314958" cy="248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911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 general </a:t>
            </a:r>
            <a:endParaRPr lang="es-EC" dirty="0"/>
          </a:p>
        </p:txBody>
      </p:sp>
      <p:sp>
        <p:nvSpPr>
          <p:cNvPr id="3" name="2 Marcador de contenido"/>
          <p:cNvSpPr>
            <a:spLocks noGrp="1"/>
          </p:cNvSpPr>
          <p:nvPr>
            <p:ph idx="1"/>
          </p:nvPr>
        </p:nvSpPr>
        <p:spPr>
          <a:xfrm>
            <a:off x="467544" y="1412776"/>
            <a:ext cx="5328592" cy="4968552"/>
          </a:xfrm>
        </p:spPr>
        <p:txBody>
          <a:bodyPr>
            <a:normAutofit/>
          </a:bodyPr>
          <a:lstStyle/>
          <a:p>
            <a:pPr>
              <a:buFont typeface="Wingdings" pitchFamily="2" charset="2"/>
              <a:buChar char="q"/>
            </a:pPr>
            <a:r>
              <a:rPr lang="es-EC" dirty="0"/>
              <a:t>Diseñar un procedimiento metodológico para la elaboración y ejecución de soldadura mediante el Proceso FSW “</a:t>
            </a:r>
            <a:r>
              <a:rPr lang="es-EC" dirty="0" err="1"/>
              <a:t>Friction</a:t>
            </a:r>
            <a:r>
              <a:rPr lang="es-EC" dirty="0"/>
              <a:t> </a:t>
            </a:r>
            <a:r>
              <a:rPr lang="es-EC" dirty="0" err="1"/>
              <a:t>Stir</a:t>
            </a:r>
            <a:r>
              <a:rPr lang="es-EC" dirty="0"/>
              <a:t> </a:t>
            </a:r>
            <a:r>
              <a:rPr lang="es-EC" dirty="0" err="1"/>
              <a:t>Welding</a:t>
            </a:r>
            <a:r>
              <a:rPr lang="es-EC" dirty="0"/>
              <a:t>” y su aplicación en estructuras industriales.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83078" y="2357882"/>
            <a:ext cx="4320481" cy="2430270"/>
          </a:xfrm>
          <a:prstGeom prst="rect">
            <a:avLst/>
          </a:prstGeom>
        </p:spPr>
      </p:pic>
    </p:spTree>
    <p:extLst>
      <p:ext uri="{BB962C8B-B14F-4D97-AF65-F5344CB8AC3E}">
        <p14:creationId xmlns:p14="http://schemas.microsoft.com/office/powerpoint/2010/main" val="1744960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 específicos </a:t>
            </a:r>
            <a:endParaRPr lang="es-EC" dirty="0"/>
          </a:p>
        </p:txBody>
      </p:sp>
      <p:sp>
        <p:nvSpPr>
          <p:cNvPr id="3" name="2 Marcador de contenido"/>
          <p:cNvSpPr>
            <a:spLocks noGrp="1"/>
          </p:cNvSpPr>
          <p:nvPr>
            <p:ph idx="1"/>
          </p:nvPr>
        </p:nvSpPr>
        <p:spPr/>
        <p:txBody>
          <a:bodyPr>
            <a:normAutofit/>
          </a:bodyPr>
          <a:lstStyle/>
          <a:p>
            <a:pPr lvl="0"/>
            <a:r>
              <a:rPr lang="es-ES" dirty="0"/>
              <a:t>Recolectar información técnica que servirá como soporte de conocimiento además de un fundamento teórico del proceso FSW</a:t>
            </a:r>
            <a:r>
              <a:rPr lang="es-ES" dirty="0" smtClean="0"/>
              <a:t>.</a:t>
            </a:r>
          </a:p>
          <a:p>
            <a:pPr marL="0" lvl="0" indent="0">
              <a:buNone/>
            </a:pPr>
            <a:endParaRPr lang="es-EC" dirty="0"/>
          </a:p>
          <a:p>
            <a:r>
              <a:rPr lang="es-ES" dirty="0"/>
              <a:t>Plantear y establecer un procedimiento de soldadura como alternativa para sustituir material de aporte, utilizado en otros procesos típicos de soldadura</a:t>
            </a:r>
            <a:r>
              <a:rPr lang="es-ES" dirty="0" smtClean="0"/>
              <a:t>.</a:t>
            </a:r>
          </a:p>
          <a:p>
            <a:pPr marL="0" lvl="0" indent="0">
              <a:buNone/>
            </a:pPr>
            <a:endParaRPr lang="es-EC" dirty="0"/>
          </a:p>
          <a:p>
            <a:endParaRPr lang="es-EC" dirty="0"/>
          </a:p>
        </p:txBody>
      </p:sp>
    </p:spTree>
    <p:extLst>
      <p:ext uri="{BB962C8B-B14F-4D97-AF65-F5344CB8AC3E}">
        <p14:creationId xmlns:p14="http://schemas.microsoft.com/office/powerpoint/2010/main" val="4139637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04800" y="332656"/>
            <a:ext cx="8686800" cy="6120680"/>
          </a:xfrm>
        </p:spPr>
        <p:txBody>
          <a:bodyPr>
            <a:normAutofit fontScale="92500"/>
          </a:bodyPr>
          <a:lstStyle/>
          <a:p>
            <a:pPr lvl="0"/>
            <a:r>
              <a:rPr lang="es-ES" sz="2800" dirty="0" smtClean="0"/>
              <a:t>De </a:t>
            </a:r>
            <a:r>
              <a:rPr lang="es-ES" sz="2800" dirty="0"/>
              <a:t>acuerdo a los parámetros establecidos en el ítem anterior, seleccionar los componentes y variables de control  que formarán parte de este procedimiento</a:t>
            </a:r>
            <a:r>
              <a:rPr lang="es-ES" sz="2800" dirty="0" smtClean="0"/>
              <a:t>.</a:t>
            </a:r>
          </a:p>
          <a:p>
            <a:pPr marL="0" lvl="0" indent="0">
              <a:buNone/>
            </a:pPr>
            <a:r>
              <a:rPr lang="es-ES" sz="2800" dirty="0" smtClean="0"/>
              <a:t> </a:t>
            </a:r>
            <a:endParaRPr lang="es-EC" sz="2800" dirty="0"/>
          </a:p>
          <a:p>
            <a:pPr lvl="0"/>
            <a:r>
              <a:rPr lang="es-ES" sz="2800" dirty="0"/>
              <a:t>Realizar estudio de probetas de ensayo para validación del procedimiento acorde a los estándares de referencia</a:t>
            </a:r>
            <a:r>
              <a:rPr lang="es-ES" sz="2800" dirty="0" smtClean="0"/>
              <a:t>.</a:t>
            </a:r>
          </a:p>
          <a:p>
            <a:pPr lvl="0"/>
            <a:endParaRPr lang="es-EC" sz="2800" dirty="0"/>
          </a:p>
          <a:p>
            <a:pPr lvl="0"/>
            <a:r>
              <a:rPr lang="es-ES" sz="2800" dirty="0"/>
              <a:t>Capacitar </a:t>
            </a:r>
            <a:r>
              <a:rPr lang="es-ES" sz="2800" dirty="0" smtClean="0"/>
              <a:t>y calificar al </a:t>
            </a:r>
            <a:r>
              <a:rPr lang="es-ES" sz="2800" dirty="0"/>
              <a:t>operador para la ejecución de la soldadura con las variables del procedimiento de soldadura a ser establecidas. </a:t>
            </a:r>
            <a:endParaRPr lang="es-ES" sz="2800" dirty="0" smtClean="0"/>
          </a:p>
          <a:p>
            <a:pPr lvl="0"/>
            <a:endParaRPr lang="es-ES" sz="2800" dirty="0"/>
          </a:p>
          <a:p>
            <a:pPr lvl="0"/>
            <a:r>
              <a:rPr lang="es-ES" sz="2800" dirty="0" smtClean="0"/>
              <a:t>Proporcionar  y garantizar al cliente un procedimiento de soldadura calificado acorde a sus necesidades para soldadura de producción.</a:t>
            </a:r>
          </a:p>
          <a:p>
            <a:pPr lvl="0"/>
            <a:endParaRPr lang="es-EC" sz="2800" dirty="0"/>
          </a:p>
        </p:txBody>
      </p:sp>
    </p:spTree>
    <p:extLst>
      <p:ext uri="{BB962C8B-B14F-4D97-AF65-F5344CB8AC3E}">
        <p14:creationId xmlns:p14="http://schemas.microsoft.com/office/powerpoint/2010/main" val="2951384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73388" y="1953970"/>
            <a:ext cx="6715472" cy="4032448"/>
          </a:xfrm>
        </p:spPr>
        <p:txBody>
          <a:bodyPr/>
          <a:lstStyle/>
          <a:p>
            <a:pPr>
              <a:lnSpc>
                <a:spcPct val="150000"/>
              </a:lnSpc>
            </a:pPr>
            <a:r>
              <a:rPr lang="es-EC" dirty="0" smtClean="0"/>
              <a:t>Proceso FSW</a:t>
            </a:r>
          </a:p>
          <a:p>
            <a:pPr>
              <a:lnSpc>
                <a:spcPct val="150000"/>
              </a:lnSpc>
            </a:pPr>
            <a:r>
              <a:rPr lang="es-EC" dirty="0" smtClean="0"/>
              <a:t>Pruebas </a:t>
            </a:r>
          </a:p>
          <a:p>
            <a:pPr>
              <a:lnSpc>
                <a:spcPct val="150000"/>
              </a:lnSpc>
            </a:pPr>
            <a:r>
              <a:rPr lang="es-EC" dirty="0" smtClean="0"/>
              <a:t>Resultados </a:t>
            </a:r>
          </a:p>
          <a:p>
            <a:pPr>
              <a:lnSpc>
                <a:spcPct val="150000"/>
              </a:lnSpc>
            </a:pPr>
            <a:r>
              <a:rPr lang="es-EC" dirty="0" smtClean="0"/>
              <a:t>Documentos para validación</a:t>
            </a:r>
            <a:endParaRPr lang="es-EC" dirty="0"/>
          </a:p>
        </p:txBody>
      </p:sp>
    </p:spTree>
    <p:extLst>
      <p:ext uri="{BB962C8B-B14F-4D97-AF65-F5344CB8AC3E}">
        <p14:creationId xmlns:p14="http://schemas.microsoft.com/office/powerpoint/2010/main" val="122691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ventajas</a:t>
            </a:r>
            <a:endParaRPr lang="es-EC" dirty="0"/>
          </a:p>
        </p:txBody>
      </p:sp>
      <p:sp>
        <p:nvSpPr>
          <p:cNvPr id="3" name="2 Marcador de contenido"/>
          <p:cNvSpPr>
            <a:spLocks noGrp="1"/>
          </p:cNvSpPr>
          <p:nvPr>
            <p:ph idx="1"/>
          </p:nvPr>
        </p:nvSpPr>
        <p:spPr>
          <a:xfrm>
            <a:off x="3590528" y="1026405"/>
            <a:ext cx="1962944" cy="614267"/>
          </a:xfrm>
        </p:spPr>
        <p:txBody>
          <a:bodyPr>
            <a:normAutofit/>
          </a:bodyPr>
          <a:lstStyle/>
          <a:p>
            <a:pPr lvl="0"/>
            <a:r>
              <a:rPr lang="es-EC" dirty="0" smtClean="0"/>
              <a:t>LIMPIO</a:t>
            </a:r>
            <a:endParaRPr lang="es-EC"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31840" y="1640672"/>
            <a:ext cx="2880320" cy="1937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9552" y="3578108"/>
            <a:ext cx="2592288" cy="239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12160" y="3578108"/>
            <a:ext cx="2519728" cy="241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2 Marcador de contenido"/>
          <p:cNvSpPr txBox="1">
            <a:spLocks/>
          </p:cNvSpPr>
          <p:nvPr/>
        </p:nvSpPr>
        <p:spPr>
          <a:xfrm>
            <a:off x="179512" y="2780928"/>
            <a:ext cx="2952328" cy="614267"/>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ctr"/>
            <a:r>
              <a:rPr lang="es-EC" sz="2000" dirty="0" smtClean="0"/>
              <a:t>DISCONTINUIDADES </a:t>
            </a:r>
            <a:endParaRPr lang="es-EC" sz="2000" dirty="0"/>
          </a:p>
        </p:txBody>
      </p:sp>
      <p:sp>
        <p:nvSpPr>
          <p:cNvPr id="8" name="2 Marcador de contenido"/>
          <p:cNvSpPr txBox="1">
            <a:spLocks/>
          </p:cNvSpPr>
          <p:nvPr/>
        </p:nvSpPr>
        <p:spPr>
          <a:xfrm>
            <a:off x="6290552" y="2780928"/>
            <a:ext cx="2241336" cy="614267"/>
          </a:xfrm>
          <a:prstGeom prst="rect">
            <a:avLst/>
          </a:prstGeom>
        </p:spPr>
        <p:txBody>
          <a:bodyPr vert="horz">
            <a:normAutofit fontScale="925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es-EC" dirty="0" smtClean="0"/>
              <a:t>AMBIENTE</a:t>
            </a:r>
          </a:p>
          <a:p>
            <a:endParaRPr lang="es-EC" dirty="0"/>
          </a:p>
        </p:txBody>
      </p:sp>
    </p:spTree>
    <p:extLst>
      <p:ext uri="{BB962C8B-B14F-4D97-AF65-F5344CB8AC3E}">
        <p14:creationId xmlns:p14="http://schemas.microsoft.com/office/powerpoint/2010/main" val="18026093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Viajes">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14564</TotalTime>
  <Words>1613</Words>
  <Application>Microsoft Office PowerPoint</Application>
  <PresentationFormat>On-screen Show (4:3)</PresentationFormat>
  <Paragraphs>225</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Viajes</vt:lpstr>
      <vt:lpstr>Imagen de mapa de bits</vt:lpstr>
      <vt:lpstr>ingeniero Mecánico </vt:lpstr>
      <vt:lpstr>PowerPoint Presentation</vt:lpstr>
      <vt:lpstr>Antecedentes  </vt:lpstr>
      <vt:lpstr>PowerPoint Presentation</vt:lpstr>
      <vt:lpstr>Objetivo general </vt:lpstr>
      <vt:lpstr>Objetivos específicos </vt:lpstr>
      <vt:lpstr>PowerPoint Presentation</vt:lpstr>
      <vt:lpstr>PowerPoint Presentation</vt:lpstr>
      <vt:lpstr>ventajas</vt:lpstr>
      <vt:lpstr>desventajas</vt:lpstr>
      <vt:lpstr>PowerPoint Presentation</vt:lpstr>
      <vt:lpstr>PowerPoint Presentation</vt:lpstr>
      <vt:lpstr>Junta designada para Proceso Fsw</vt:lpstr>
      <vt:lpstr>PowerPoint Presentation</vt:lpstr>
      <vt:lpstr>PowerPoint Presentation</vt:lpstr>
      <vt:lpstr>husillo</vt:lpstr>
      <vt:lpstr>REQUISITOS PARA CALIFICACION del Procedimiento</vt:lpstr>
      <vt:lpstr>PowerPoint Presentation</vt:lpstr>
      <vt:lpstr>Ensayos Del Procedimiento  </vt:lpstr>
      <vt:lpstr>Ensayos Del Procedimiento  </vt:lpstr>
      <vt:lpstr>Ensayos Del Procedimiento  </vt:lpstr>
      <vt:lpstr>Documentos de Certificación  Del Procedimiento  </vt:lpstr>
      <vt:lpstr>Circunstancias Para La Recalificación</vt:lpstr>
      <vt:lpstr>Requerimientos Para La Recalificación Del Procedimiento</vt:lpstr>
      <vt:lpstr>PowerPoint Presentation</vt:lpstr>
      <vt:lpstr>CALIDAD DE LAS SOLDADURAS </vt:lpstr>
      <vt:lpstr>Tipos de discontinuidades en soldadura por fricción rotativa FSW Discontinuidades relacionadas con el proceso de soldadura o con el procedimiento</vt:lpstr>
      <vt:lpstr>Plan de pruebas PARA PRODUCCIóN </vt:lpstr>
      <vt:lpstr>Inspección por end</vt:lpstr>
      <vt:lpstr>PowerPoint Presentation</vt:lpstr>
      <vt:lpstr>PowerPoint Presentation</vt:lpstr>
      <vt:lpstr>Pruebas destructivas </vt:lpstr>
      <vt:lpstr>PowerPoint Presentation</vt:lpstr>
      <vt:lpstr>RESULTADOS </vt:lpstr>
      <vt:lpstr>Conclusiones </vt:lpstr>
      <vt:lpstr>PowerPoint Presentation</vt:lpstr>
      <vt:lpstr>Recomendaciones </vt:lpstr>
      <vt:lpstr>PowerPoint Presentation</vt:lpstr>
      <vt:lpstr>rendirse jamás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Edison Bolivar Cedeno Tapia</dc:creator>
  <cp:lastModifiedBy>Home</cp:lastModifiedBy>
  <cp:revision>225</cp:revision>
  <dcterms:created xsi:type="dcterms:W3CDTF">2013-12-16T04:04:54Z</dcterms:created>
  <dcterms:modified xsi:type="dcterms:W3CDTF">2017-03-07T15:04:24Z</dcterms:modified>
</cp:coreProperties>
</file>