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charts/style6.xml" ContentType="application/vnd.ms-office.chart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style3.xml" ContentType="application/vnd.ms-office.chartstyl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56" r:id="rId2"/>
    <p:sldId id="257" r:id="rId3"/>
    <p:sldId id="262" r:id="rId4"/>
    <p:sldId id="261" r:id="rId5"/>
    <p:sldId id="263" r:id="rId6"/>
    <p:sldId id="267" r:id="rId7"/>
    <p:sldId id="269" r:id="rId8"/>
    <p:sldId id="270" r:id="rId9"/>
    <p:sldId id="268" r:id="rId10"/>
    <p:sldId id="271" r:id="rId11"/>
    <p:sldId id="272" r:id="rId12"/>
    <p:sldId id="273" r:id="rId13"/>
    <p:sldId id="275" r:id="rId14"/>
    <p:sldId id="264" r:id="rId15"/>
    <p:sldId id="276" r:id="rId16"/>
    <p:sldId id="278" r:id="rId17"/>
    <p:sldId id="279" r:id="rId18"/>
    <p:sldId id="280" r:id="rId19"/>
    <p:sldId id="265" r:id="rId20"/>
    <p:sldId id="281" r:id="rId21"/>
    <p:sldId id="282" r:id="rId22"/>
    <p:sldId id="266" r:id="rId23"/>
    <p:sldId id="283" r:id="rId24"/>
    <p:sldId id="284" r:id="rId25"/>
    <p:sldId id="258" r:id="rId26"/>
    <p:sldId id="259" r:id="rId27"/>
    <p:sldId id="260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CDF3AB47-D257-485A-95E0-5AF1DE2ED389}">
          <p14:sldIdLst>
            <p14:sldId id="256"/>
            <p14:sldId id="257"/>
            <p14:sldId id="262"/>
            <p14:sldId id="261"/>
            <p14:sldId id="263"/>
            <p14:sldId id="267"/>
            <p14:sldId id="269"/>
          </p14:sldIdLst>
        </p14:section>
        <p14:section name="Sección sin título" id="{CFD02C60-B75F-4FDF-9531-1CEE95DFB7BE}">
          <p14:sldIdLst>
            <p14:sldId id="270"/>
            <p14:sldId id="268"/>
            <p14:sldId id="271"/>
            <p14:sldId id="272"/>
            <p14:sldId id="273"/>
            <p14:sldId id="275"/>
            <p14:sldId id="264"/>
            <p14:sldId id="276"/>
            <p14:sldId id="278"/>
            <p14:sldId id="279"/>
            <p14:sldId id="280"/>
            <p14:sldId id="265"/>
            <p14:sldId id="281"/>
            <p14:sldId id="282"/>
            <p14:sldId id="266"/>
            <p14:sldId id="283"/>
            <p14:sldId id="284"/>
            <p14:sldId id="258"/>
            <p14:sldId id="259"/>
            <p14:sldId id="26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47" autoAdjust="0"/>
  </p:normalViewPr>
  <p:slideViewPr>
    <p:cSldViewPr snapToGrid="0">
      <p:cViewPr>
        <p:scale>
          <a:sx n="112" d="100"/>
          <a:sy n="112" d="100"/>
        </p:scale>
        <p:origin x="-78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xavie\Desktop\SyG\apoyo%20academico\Montaleza_B\Cuadros%20BM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xavie\Desktop\SyG\apoyo%20academico\Montaleza_B\Cuadros%20BM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xavie\Desktop\SyG\apoyo%20academico\Montaleza_B\Cuadros%20BM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xavie\Desktop\SyG\apoyo%20academico\Montaleza_B\Cuadros%20B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xavie\Desktop\SyG\apoyo%20academico\Montaleza_B\Cuadros%20BM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xavie\Desktop\SyG\apoyo%20academico\Montaleza_B\Cuadros%20B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33E-2"/>
          <c:w val="0.46204899387576576"/>
          <c:h val="0.9134411740542315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tabula!$B$109:$B$113</c:f>
              <c:strCache>
                <c:ptCount val="5"/>
                <c:pt idx="0">
                  <c:v>Cada 15 días</c:v>
                </c:pt>
                <c:pt idx="1">
                  <c:v>Cada mes</c:v>
                </c:pt>
                <c:pt idx="2">
                  <c:v>Cada 3 meses</c:v>
                </c:pt>
                <c:pt idx="3">
                  <c:v>Cada 6 meses</c:v>
                </c:pt>
                <c:pt idx="4">
                  <c:v>Cada año</c:v>
                </c:pt>
              </c:strCache>
            </c:strRef>
          </c:cat>
          <c:val>
            <c:numRef>
              <c:f>tabula!$C$109:$C$113</c:f>
              <c:numCache>
                <c:formatCode>General</c:formatCode>
                <c:ptCount val="5"/>
                <c:pt idx="0">
                  <c:v>3</c:v>
                </c:pt>
                <c:pt idx="1">
                  <c:v>21</c:v>
                </c:pt>
                <c:pt idx="2">
                  <c:v>32</c:v>
                </c:pt>
                <c:pt idx="3">
                  <c:v>15</c:v>
                </c:pt>
                <c:pt idx="4">
                  <c:v>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tabula!$B$127:$B$130</c:f>
              <c:strCache>
                <c:ptCount val="4"/>
                <c:pt idx="0">
                  <c:v>Entre $ 15 y $ 25</c:v>
                </c:pt>
                <c:pt idx="1">
                  <c:v>Entre $ 26 y $ 35</c:v>
                </c:pt>
                <c:pt idx="2">
                  <c:v>Entre $ 36 y $ 45</c:v>
                </c:pt>
                <c:pt idx="3">
                  <c:v>Más de $ 45</c:v>
                </c:pt>
              </c:strCache>
            </c:strRef>
          </c:cat>
          <c:val>
            <c:numRef>
              <c:f>tabula!$C$127:$C$130</c:f>
              <c:numCache>
                <c:formatCode>General</c:formatCode>
                <c:ptCount val="4"/>
                <c:pt idx="0">
                  <c:v>31</c:v>
                </c:pt>
                <c:pt idx="1">
                  <c:v>21</c:v>
                </c:pt>
                <c:pt idx="2">
                  <c:v>13</c:v>
                </c:pt>
                <c:pt idx="3">
                  <c:v>11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tabula!$B$144:$B$147</c:f>
              <c:strCache>
                <c:ptCount val="4"/>
                <c:pt idx="0">
                  <c:v>Entre $ 25 y $ 35</c:v>
                </c:pt>
                <c:pt idx="1">
                  <c:v>Entre $ 36 y $ 45</c:v>
                </c:pt>
                <c:pt idx="2">
                  <c:v>Entre $ 46 y $ 55</c:v>
                </c:pt>
                <c:pt idx="3">
                  <c:v>Más de $ 55</c:v>
                </c:pt>
              </c:strCache>
            </c:strRef>
          </c:cat>
          <c:val>
            <c:numRef>
              <c:f>tabula!$C$144:$C$147</c:f>
              <c:numCache>
                <c:formatCode>General</c:formatCode>
                <c:ptCount val="4"/>
                <c:pt idx="0">
                  <c:v>26</c:v>
                </c:pt>
                <c:pt idx="1">
                  <c:v>23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barChart>
        <c:barDir val="col"/>
        <c:grouping val="clustered"/>
        <c:ser>
          <c:idx val="0"/>
          <c:order val="0"/>
          <c:tx>
            <c:strRef>
              <c:f>tabula!$B$162</c:f>
              <c:strCache>
                <c:ptCount val="1"/>
                <c:pt idx="0">
                  <c:v>Muy importante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cat>
            <c:strRef>
              <c:f>(tabula!$C$160,tabula!$E$160,tabula!$G$160,tabula!$I$160)</c:f>
              <c:strCache>
                <c:ptCount val="4"/>
                <c:pt idx="0">
                  <c:v>Precio</c:v>
                </c:pt>
                <c:pt idx="1">
                  <c:v>Atención</c:v>
                </c:pt>
                <c:pt idx="2">
                  <c:v>Equipamiento</c:v>
                </c:pt>
                <c:pt idx="3">
                  <c:v>Serv. a domicilio</c:v>
                </c:pt>
              </c:strCache>
            </c:strRef>
          </c:cat>
          <c:val>
            <c:numRef>
              <c:f>(tabula!$C$162,tabula!$E$162,tabula!$G$162,tabula!$I$162)</c:f>
              <c:numCache>
                <c:formatCode>General</c:formatCode>
                <c:ptCount val="4"/>
                <c:pt idx="0">
                  <c:v>11</c:v>
                </c:pt>
                <c:pt idx="1">
                  <c:v>37</c:v>
                </c:pt>
                <c:pt idx="2">
                  <c:v>21</c:v>
                </c:pt>
                <c:pt idx="3">
                  <c:v>32</c:v>
                </c:pt>
              </c:numCache>
            </c:numRef>
          </c:val>
        </c:ser>
        <c:ser>
          <c:idx val="1"/>
          <c:order val="1"/>
          <c:tx>
            <c:strRef>
              <c:f>tabula!$B$163</c:f>
              <c:strCache>
                <c:ptCount val="1"/>
                <c:pt idx="0">
                  <c:v>Importante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cat>
            <c:strRef>
              <c:f>(tabula!$C$160,tabula!$E$160,tabula!$G$160,tabula!$I$160)</c:f>
              <c:strCache>
                <c:ptCount val="4"/>
                <c:pt idx="0">
                  <c:v>Precio</c:v>
                </c:pt>
                <c:pt idx="1">
                  <c:v>Atención</c:v>
                </c:pt>
                <c:pt idx="2">
                  <c:v>Equipamiento</c:v>
                </c:pt>
                <c:pt idx="3">
                  <c:v>Serv. a domicilio</c:v>
                </c:pt>
              </c:strCache>
            </c:strRef>
          </c:cat>
          <c:val>
            <c:numRef>
              <c:f>(tabula!$C$163,tabula!$E$163,tabula!$G$163,tabula!$I$163)</c:f>
              <c:numCache>
                <c:formatCode>General</c:formatCode>
                <c:ptCount val="4"/>
                <c:pt idx="0">
                  <c:v>23</c:v>
                </c:pt>
                <c:pt idx="1">
                  <c:v>25</c:v>
                </c:pt>
                <c:pt idx="2">
                  <c:v>41</c:v>
                </c:pt>
                <c:pt idx="3">
                  <c:v>34</c:v>
                </c:pt>
              </c:numCache>
            </c:numRef>
          </c:val>
        </c:ser>
        <c:ser>
          <c:idx val="2"/>
          <c:order val="2"/>
          <c:tx>
            <c:strRef>
              <c:f>tabula!$B$164</c:f>
              <c:strCache>
                <c:ptCount val="1"/>
                <c:pt idx="0">
                  <c:v>Poco importante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cat>
            <c:strRef>
              <c:f>(tabula!$C$160,tabula!$E$160,tabula!$G$160,tabula!$I$160)</c:f>
              <c:strCache>
                <c:ptCount val="4"/>
                <c:pt idx="0">
                  <c:v>Precio</c:v>
                </c:pt>
                <c:pt idx="1">
                  <c:v>Atención</c:v>
                </c:pt>
                <c:pt idx="2">
                  <c:v>Equipamiento</c:v>
                </c:pt>
                <c:pt idx="3">
                  <c:v>Serv. a domicilio</c:v>
                </c:pt>
              </c:strCache>
            </c:strRef>
          </c:cat>
          <c:val>
            <c:numRef>
              <c:f>(tabula!$C$164,tabula!$E$164,tabula!$G$164,tabula!$I$164)</c:f>
              <c:numCache>
                <c:formatCode>General</c:formatCode>
                <c:ptCount val="4"/>
                <c:pt idx="0">
                  <c:v>42</c:v>
                </c:pt>
                <c:pt idx="1">
                  <c:v>14</c:v>
                </c:pt>
                <c:pt idx="2">
                  <c:v>14</c:v>
                </c:pt>
                <c:pt idx="3">
                  <c:v>10</c:v>
                </c:pt>
              </c:numCache>
            </c:numRef>
          </c:val>
        </c:ser>
        <c:dLbls/>
        <c:gapWidth val="100"/>
        <c:axId val="69941504"/>
        <c:axId val="69947392"/>
      </c:barChart>
      <c:catAx>
        <c:axId val="69941504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947392"/>
        <c:crosses val="autoZero"/>
        <c:auto val="1"/>
        <c:lblAlgn val="ctr"/>
        <c:lblOffset val="100"/>
      </c:catAx>
      <c:valAx>
        <c:axId val="69947392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994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tabula!$B$180:$B$182</c:f>
              <c:strCache>
                <c:ptCount val="3"/>
                <c:pt idx="0">
                  <c:v>Limpieza y peluquería</c:v>
                </c:pt>
                <c:pt idx="1">
                  <c:v>Masajes y tratamientos</c:v>
                </c:pt>
                <c:pt idx="2">
                  <c:v>Atención veterinaria</c:v>
                </c:pt>
              </c:strCache>
            </c:strRef>
          </c:cat>
          <c:val>
            <c:numRef>
              <c:f>tabula!$C$180:$C$182</c:f>
              <c:numCache>
                <c:formatCode>General</c:formatCode>
                <c:ptCount val="3"/>
                <c:pt idx="0">
                  <c:v>48</c:v>
                </c:pt>
                <c:pt idx="1">
                  <c:v>23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8363998250218733"/>
          <c:y val="5.1516645262834726E-2"/>
          <c:w val="0.46204899387576576"/>
          <c:h val="0.9134411740542315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tabula!$B$197:$B$200</c:f>
              <c:strCache>
                <c:ptCount val="4"/>
                <c:pt idx="0">
                  <c:v>Teléfono convencional</c:v>
                </c:pt>
                <c:pt idx="1">
                  <c:v>Teléfono celular</c:v>
                </c:pt>
                <c:pt idx="2">
                  <c:v>Correo electrónico</c:v>
                </c:pt>
                <c:pt idx="3">
                  <c:v>Redes sociales</c:v>
                </c:pt>
              </c:strCache>
            </c:strRef>
          </c:cat>
          <c:val>
            <c:numRef>
              <c:f>tabula!$C$197:$C$200</c:f>
              <c:numCache>
                <c:formatCode>General</c:formatCode>
                <c:ptCount val="4"/>
                <c:pt idx="0">
                  <c:v>9</c:v>
                </c:pt>
                <c:pt idx="1">
                  <c:v>23</c:v>
                </c:pt>
                <c:pt idx="2">
                  <c:v>3</c:v>
                </c:pt>
                <c:pt idx="3">
                  <c:v>41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5A59F-1BD2-40A9-BD34-88C91E8880A1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26AC7DA-5F97-4FEC-927F-43D14677B955}">
      <dgm:prSet phldrT="[Texto]"/>
      <dgm:spPr/>
      <dgm:t>
        <a:bodyPr/>
        <a:lstStyle/>
        <a:p>
          <a:r>
            <a:rPr lang="es-ES" dirty="0" smtClean="0"/>
            <a:t>Antecedentes</a:t>
          </a:r>
          <a:endParaRPr lang="es-EC" dirty="0"/>
        </a:p>
      </dgm:t>
    </dgm:pt>
    <dgm:pt modelId="{87BC3420-F4B5-425D-A49A-EC6E9F641ED8}" type="parTrans" cxnId="{0F180437-7A89-42BC-94F9-8850B4368153}">
      <dgm:prSet/>
      <dgm:spPr/>
      <dgm:t>
        <a:bodyPr/>
        <a:lstStyle/>
        <a:p>
          <a:endParaRPr lang="es-EC"/>
        </a:p>
      </dgm:t>
    </dgm:pt>
    <dgm:pt modelId="{792A32F8-D6BF-47AF-A015-637BC141B537}" type="sibTrans" cxnId="{0F180437-7A89-42BC-94F9-8850B4368153}">
      <dgm:prSet/>
      <dgm:spPr/>
      <dgm:t>
        <a:bodyPr/>
        <a:lstStyle/>
        <a:p>
          <a:endParaRPr lang="es-EC"/>
        </a:p>
      </dgm:t>
    </dgm:pt>
    <dgm:pt modelId="{D51348BA-9DC0-47C0-8770-E86695465894}">
      <dgm:prSet phldrT="[Texto]"/>
      <dgm:spPr/>
      <dgm:t>
        <a:bodyPr/>
        <a:lstStyle/>
        <a:p>
          <a:r>
            <a:rPr lang="es-ES" dirty="0" smtClean="0"/>
            <a:t>Tenencia de mascotas</a:t>
          </a:r>
          <a:endParaRPr lang="es-EC" dirty="0"/>
        </a:p>
      </dgm:t>
    </dgm:pt>
    <dgm:pt modelId="{704C0BD5-54EE-4FEB-B6D1-99BEC676935E}" type="parTrans" cxnId="{64C666A9-62F8-4F8E-A9EC-F302E553B5BB}">
      <dgm:prSet/>
      <dgm:spPr/>
      <dgm:t>
        <a:bodyPr/>
        <a:lstStyle/>
        <a:p>
          <a:endParaRPr lang="es-EC"/>
        </a:p>
      </dgm:t>
    </dgm:pt>
    <dgm:pt modelId="{A6A63EA3-DE67-4101-AA4C-311C67427543}" type="sibTrans" cxnId="{64C666A9-62F8-4F8E-A9EC-F302E553B5BB}">
      <dgm:prSet/>
      <dgm:spPr/>
      <dgm:t>
        <a:bodyPr/>
        <a:lstStyle/>
        <a:p>
          <a:endParaRPr lang="es-EC"/>
        </a:p>
      </dgm:t>
    </dgm:pt>
    <dgm:pt modelId="{17FA4100-5362-4221-B310-E26B27AA1004}">
      <dgm:prSet phldrT="[Texto]"/>
      <dgm:spPr/>
      <dgm:t>
        <a:bodyPr/>
        <a:lstStyle/>
        <a:p>
          <a:r>
            <a:rPr lang="es-ES" dirty="0" smtClean="0"/>
            <a:t>Planteamiento</a:t>
          </a:r>
          <a:endParaRPr lang="es-EC" dirty="0"/>
        </a:p>
      </dgm:t>
    </dgm:pt>
    <dgm:pt modelId="{B7A68E41-0365-4201-860C-1043E8205BF2}" type="parTrans" cxnId="{F0ED869A-83AD-4B20-B8F4-0B6E7BC48C0A}">
      <dgm:prSet/>
      <dgm:spPr/>
      <dgm:t>
        <a:bodyPr/>
        <a:lstStyle/>
        <a:p>
          <a:endParaRPr lang="es-EC"/>
        </a:p>
      </dgm:t>
    </dgm:pt>
    <dgm:pt modelId="{3817F331-CB73-4DC9-B504-3AFA8FBF222E}" type="sibTrans" cxnId="{F0ED869A-83AD-4B20-B8F4-0B6E7BC48C0A}">
      <dgm:prSet/>
      <dgm:spPr/>
      <dgm:t>
        <a:bodyPr/>
        <a:lstStyle/>
        <a:p>
          <a:endParaRPr lang="es-EC"/>
        </a:p>
      </dgm:t>
    </dgm:pt>
    <dgm:pt modelId="{B794B6FE-4EC5-4B84-8756-DC79CA670CDE}">
      <dgm:prSet phldrT="[Texto]"/>
      <dgm:spPr/>
      <dgm:t>
        <a:bodyPr/>
        <a:lstStyle/>
        <a:p>
          <a:r>
            <a:rPr lang="es-ES" dirty="0" smtClean="0"/>
            <a:t>Necesidad de cuidados para mascotas</a:t>
          </a:r>
          <a:endParaRPr lang="es-EC" dirty="0"/>
        </a:p>
      </dgm:t>
    </dgm:pt>
    <dgm:pt modelId="{5648131E-B387-47E5-AA7D-AF0C3315FE44}" type="parTrans" cxnId="{CE87AEBA-6C4B-4C6D-A3D2-FBB4C5C7E4D7}">
      <dgm:prSet/>
      <dgm:spPr/>
      <dgm:t>
        <a:bodyPr/>
        <a:lstStyle/>
        <a:p>
          <a:endParaRPr lang="es-EC"/>
        </a:p>
      </dgm:t>
    </dgm:pt>
    <dgm:pt modelId="{4AF89907-74E6-4DDD-97FE-2416B2248414}" type="sibTrans" cxnId="{CE87AEBA-6C4B-4C6D-A3D2-FBB4C5C7E4D7}">
      <dgm:prSet/>
      <dgm:spPr/>
      <dgm:t>
        <a:bodyPr/>
        <a:lstStyle/>
        <a:p>
          <a:endParaRPr lang="es-EC"/>
        </a:p>
      </dgm:t>
    </dgm:pt>
    <dgm:pt modelId="{3F94D919-AE3A-485B-8278-B4EBA1F84799}">
      <dgm:prSet phldrT="[Texto]"/>
      <dgm:spPr/>
      <dgm:t>
        <a:bodyPr/>
        <a:lstStyle/>
        <a:p>
          <a:r>
            <a:rPr lang="es-ES" dirty="0" smtClean="0"/>
            <a:t>Convivencia de mascotas con la familia</a:t>
          </a:r>
          <a:endParaRPr lang="es-EC" dirty="0"/>
        </a:p>
      </dgm:t>
    </dgm:pt>
    <dgm:pt modelId="{4A0B8A07-C1D3-43A5-920B-B7C162E126F3}" type="parTrans" cxnId="{C6B82C66-E555-40CD-B00A-E92C06141CC8}">
      <dgm:prSet/>
      <dgm:spPr/>
      <dgm:t>
        <a:bodyPr/>
        <a:lstStyle/>
        <a:p>
          <a:endParaRPr lang="es-EC"/>
        </a:p>
      </dgm:t>
    </dgm:pt>
    <dgm:pt modelId="{7682CC1D-26E5-4BB3-BD18-DEE74521D80E}" type="sibTrans" cxnId="{C6B82C66-E555-40CD-B00A-E92C06141CC8}">
      <dgm:prSet/>
      <dgm:spPr/>
      <dgm:t>
        <a:bodyPr/>
        <a:lstStyle/>
        <a:p>
          <a:endParaRPr lang="es-EC"/>
        </a:p>
      </dgm:t>
    </dgm:pt>
    <dgm:pt modelId="{103C0290-243E-4C62-9D34-9F1E69376EF2}">
      <dgm:prSet phldrT="[Texto]"/>
      <dgm:spPr/>
      <dgm:t>
        <a:bodyPr/>
        <a:lstStyle/>
        <a:p>
          <a:r>
            <a:rPr lang="es-ES" dirty="0" smtClean="0"/>
            <a:t>Justificación</a:t>
          </a:r>
          <a:endParaRPr lang="es-EC" dirty="0"/>
        </a:p>
      </dgm:t>
    </dgm:pt>
    <dgm:pt modelId="{C642A782-ED0E-48BC-A134-E50D71C7A91B}" type="parTrans" cxnId="{CF5814EE-2384-4CAE-B115-6B0E954D5520}">
      <dgm:prSet/>
      <dgm:spPr/>
      <dgm:t>
        <a:bodyPr/>
        <a:lstStyle/>
        <a:p>
          <a:endParaRPr lang="es-EC"/>
        </a:p>
      </dgm:t>
    </dgm:pt>
    <dgm:pt modelId="{13E3BFBC-6AD6-4626-A49C-D69DF153FDF6}" type="sibTrans" cxnId="{CF5814EE-2384-4CAE-B115-6B0E954D5520}">
      <dgm:prSet/>
      <dgm:spPr/>
      <dgm:t>
        <a:bodyPr/>
        <a:lstStyle/>
        <a:p>
          <a:endParaRPr lang="es-EC"/>
        </a:p>
      </dgm:t>
    </dgm:pt>
    <dgm:pt modelId="{A45730D7-68BC-45D9-AE4B-4C86E06DFD81}">
      <dgm:prSet phldrT="[Texto]"/>
      <dgm:spPr/>
      <dgm:t>
        <a:bodyPr/>
        <a:lstStyle/>
        <a:p>
          <a:r>
            <a:rPr lang="es-ES" dirty="0" smtClean="0"/>
            <a:t>Industria para mascotas</a:t>
          </a:r>
          <a:endParaRPr lang="es-EC" dirty="0"/>
        </a:p>
      </dgm:t>
    </dgm:pt>
    <dgm:pt modelId="{5183012E-3496-45F9-82AA-C445CCE2788F}" type="parTrans" cxnId="{5B752B81-1577-498B-BDFE-0E6D09C406B6}">
      <dgm:prSet/>
      <dgm:spPr/>
      <dgm:t>
        <a:bodyPr/>
        <a:lstStyle/>
        <a:p>
          <a:endParaRPr lang="es-EC"/>
        </a:p>
      </dgm:t>
    </dgm:pt>
    <dgm:pt modelId="{869BCAAF-9F10-4DAB-8DB1-FB6D8C7E24BC}" type="sibTrans" cxnId="{5B752B81-1577-498B-BDFE-0E6D09C406B6}">
      <dgm:prSet/>
      <dgm:spPr/>
      <dgm:t>
        <a:bodyPr/>
        <a:lstStyle/>
        <a:p>
          <a:endParaRPr lang="es-EC"/>
        </a:p>
      </dgm:t>
    </dgm:pt>
    <dgm:pt modelId="{4A1C374B-911E-4EDD-BCC1-D49D3B1687A7}">
      <dgm:prSet phldrT="[Texto]"/>
      <dgm:spPr/>
      <dgm:t>
        <a:bodyPr/>
        <a:lstStyle/>
        <a:p>
          <a:r>
            <a:rPr lang="es-ES" dirty="0" smtClean="0"/>
            <a:t>Opciones actuales ofrecen servicios especializados de manera integral</a:t>
          </a:r>
          <a:endParaRPr lang="es-EC" dirty="0"/>
        </a:p>
      </dgm:t>
    </dgm:pt>
    <dgm:pt modelId="{AD0AC02A-9586-4EBE-8A84-E3D77D630F41}" type="parTrans" cxnId="{013B15CB-2658-4748-930A-84612FE239AD}">
      <dgm:prSet/>
      <dgm:spPr/>
      <dgm:t>
        <a:bodyPr/>
        <a:lstStyle/>
        <a:p>
          <a:endParaRPr lang="es-EC"/>
        </a:p>
      </dgm:t>
    </dgm:pt>
    <dgm:pt modelId="{C30CBB6B-F5E8-4F4D-B67A-F6CDF92B9BCD}" type="sibTrans" cxnId="{013B15CB-2658-4748-930A-84612FE239AD}">
      <dgm:prSet/>
      <dgm:spPr/>
      <dgm:t>
        <a:bodyPr/>
        <a:lstStyle/>
        <a:p>
          <a:endParaRPr lang="es-EC"/>
        </a:p>
      </dgm:t>
    </dgm:pt>
    <dgm:pt modelId="{0DAE51FC-1376-44E9-BBA5-0EDA163A131A}">
      <dgm:prSet phldrT="[Texto]"/>
      <dgm:spPr/>
      <dgm:t>
        <a:bodyPr/>
        <a:lstStyle/>
        <a:p>
          <a:r>
            <a:rPr lang="es-ES" dirty="0" smtClean="0"/>
            <a:t>Normativa actual (Ordenanza 0128)</a:t>
          </a:r>
          <a:endParaRPr lang="es-EC" dirty="0"/>
        </a:p>
      </dgm:t>
    </dgm:pt>
    <dgm:pt modelId="{08C4E6B1-9085-4B23-9474-6ED6F9CD4D9A}" type="parTrans" cxnId="{E4286D3C-E0EB-4F3D-8958-35040E2DC389}">
      <dgm:prSet/>
      <dgm:spPr/>
      <dgm:t>
        <a:bodyPr/>
        <a:lstStyle/>
        <a:p>
          <a:endParaRPr lang="es-EC"/>
        </a:p>
      </dgm:t>
    </dgm:pt>
    <dgm:pt modelId="{C2FCB08B-093E-433B-B371-4E23D666EE33}" type="sibTrans" cxnId="{E4286D3C-E0EB-4F3D-8958-35040E2DC389}">
      <dgm:prSet/>
      <dgm:spPr/>
      <dgm:t>
        <a:bodyPr/>
        <a:lstStyle/>
        <a:p>
          <a:endParaRPr lang="es-EC"/>
        </a:p>
      </dgm:t>
    </dgm:pt>
    <dgm:pt modelId="{7F98A133-76EF-4C1C-95ED-D5BA35F7EDC5}">
      <dgm:prSet phldrT="[Texto]"/>
      <dgm:spPr/>
      <dgm:t>
        <a:bodyPr/>
        <a:lstStyle/>
        <a:p>
          <a:r>
            <a:rPr lang="es-ES" dirty="0" smtClean="0"/>
            <a:t>Creación de un centro de atención para mascotas, a domicilio</a:t>
          </a:r>
          <a:endParaRPr lang="es-EC" dirty="0"/>
        </a:p>
      </dgm:t>
    </dgm:pt>
    <dgm:pt modelId="{151A0BE2-7B1B-444E-8948-6E557FB0FF2F}" type="parTrans" cxnId="{981ECF81-93F4-4EA6-A478-5B1E65358674}">
      <dgm:prSet/>
      <dgm:spPr/>
      <dgm:t>
        <a:bodyPr/>
        <a:lstStyle/>
        <a:p>
          <a:endParaRPr lang="es-EC"/>
        </a:p>
      </dgm:t>
    </dgm:pt>
    <dgm:pt modelId="{CAF3D686-E83B-4C02-AA3F-79F05E13A5F3}" type="sibTrans" cxnId="{981ECF81-93F4-4EA6-A478-5B1E65358674}">
      <dgm:prSet/>
      <dgm:spPr/>
      <dgm:t>
        <a:bodyPr/>
        <a:lstStyle/>
        <a:p>
          <a:endParaRPr lang="es-EC"/>
        </a:p>
      </dgm:t>
    </dgm:pt>
    <dgm:pt modelId="{CC583BB1-F9C4-4DE0-8B18-A3AEC7E5123F}">
      <dgm:prSet phldrT="[Texto]"/>
      <dgm:spPr/>
      <dgm:t>
        <a:bodyPr/>
        <a:lstStyle/>
        <a:p>
          <a:r>
            <a:rPr lang="es-ES" dirty="0" smtClean="0"/>
            <a:t>Puesta en práctica de los conocimientos de la carrera</a:t>
          </a:r>
          <a:endParaRPr lang="es-EC" dirty="0"/>
        </a:p>
      </dgm:t>
    </dgm:pt>
    <dgm:pt modelId="{4AA2FB66-34F3-441B-A131-7332A8D0295E}" type="parTrans" cxnId="{4D3D28C3-C743-4B93-8614-121E8A775646}">
      <dgm:prSet/>
      <dgm:spPr/>
      <dgm:t>
        <a:bodyPr/>
        <a:lstStyle/>
        <a:p>
          <a:endParaRPr lang="es-EC"/>
        </a:p>
      </dgm:t>
    </dgm:pt>
    <dgm:pt modelId="{85D269C9-3332-45D7-9EBF-7283021C1C63}" type="sibTrans" cxnId="{4D3D28C3-C743-4B93-8614-121E8A775646}">
      <dgm:prSet/>
      <dgm:spPr/>
      <dgm:t>
        <a:bodyPr/>
        <a:lstStyle/>
        <a:p>
          <a:endParaRPr lang="es-EC"/>
        </a:p>
      </dgm:t>
    </dgm:pt>
    <dgm:pt modelId="{6E863D24-2D95-4C04-8DB4-714B8DA1C2A5}" type="pres">
      <dgm:prSet presAssocID="{5125A59F-1BD2-40A9-BD34-88C91E8880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C22BAB-0ED8-46A4-9575-E622B23DC170}" type="pres">
      <dgm:prSet presAssocID="{326AC7DA-5F97-4FEC-927F-43D14677B9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A87463-1355-4921-9FF2-E4683738560D}" type="pres">
      <dgm:prSet presAssocID="{326AC7DA-5F97-4FEC-927F-43D14677B95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9F7DD-774E-4649-913A-63FE9AED87E6}" type="pres">
      <dgm:prSet presAssocID="{17FA4100-5362-4221-B310-E26B27AA10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2CEC31-0347-482A-A0FA-2369829F9A73}" type="pres">
      <dgm:prSet presAssocID="{17FA4100-5362-4221-B310-E26B27AA100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E0BBE3-3202-48FE-B4D7-8B8A4FA99319}" type="pres">
      <dgm:prSet presAssocID="{103C0290-243E-4C62-9D34-9F1E69376E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AB760C-B34B-4850-AEC3-B7C5D74470D0}" type="pres">
      <dgm:prSet presAssocID="{103C0290-243E-4C62-9D34-9F1E69376EF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34B120-9D04-4B4A-B651-A10E3A810A06}" type="presOf" srcId="{A45730D7-68BC-45D9-AE4B-4C86E06DFD81}" destId="{32A87463-1355-4921-9FF2-E4683738560D}" srcOrd="0" destOrd="1" presId="urn:microsoft.com/office/officeart/2005/8/layout/vList2"/>
    <dgm:cxn modelId="{CF5814EE-2384-4CAE-B115-6B0E954D5520}" srcId="{5125A59F-1BD2-40A9-BD34-88C91E8880A1}" destId="{103C0290-243E-4C62-9D34-9F1E69376EF2}" srcOrd="2" destOrd="0" parTransId="{C642A782-ED0E-48BC-A134-E50D71C7A91B}" sibTransId="{13E3BFBC-6AD6-4626-A49C-D69DF153FDF6}"/>
    <dgm:cxn modelId="{981ECF81-93F4-4EA6-A478-5B1E65358674}" srcId="{103C0290-243E-4C62-9D34-9F1E69376EF2}" destId="{7F98A133-76EF-4C1C-95ED-D5BA35F7EDC5}" srcOrd="2" destOrd="0" parTransId="{151A0BE2-7B1B-444E-8948-6E557FB0FF2F}" sibTransId="{CAF3D686-E83B-4C02-AA3F-79F05E13A5F3}"/>
    <dgm:cxn modelId="{F0ED869A-83AD-4B20-B8F4-0B6E7BC48C0A}" srcId="{5125A59F-1BD2-40A9-BD34-88C91E8880A1}" destId="{17FA4100-5362-4221-B310-E26B27AA1004}" srcOrd="1" destOrd="0" parTransId="{B7A68E41-0365-4201-860C-1043E8205BF2}" sibTransId="{3817F331-CB73-4DC9-B504-3AFA8FBF222E}"/>
    <dgm:cxn modelId="{7AB043F6-D1DE-4BA2-935F-CB10041836AB}" type="presOf" srcId="{4A1C374B-911E-4EDD-BCC1-D49D3B1687A7}" destId="{CA2CEC31-0347-482A-A0FA-2369829F9A73}" srcOrd="0" destOrd="1" presId="urn:microsoft.com/office/officeart/2005/8/layout/vList2"/>
    <dgm:cxn modelId="{C6B82C66-E555-40CD-B00A-E92C06141CC8}" srcId="{103C0290-243E-4C62-9D34-9F1E69376EF2}" destId="{3F94D919-AE3A-485B-8278-B4EBA1F84799}" srcOrd="0" destOrd="0" parTransId="{4A0B8A07-C1D3-43A5-920B-B7C162E126F3}" sibTransId="{7682CC1D-26E5-4BB3-BD18-DEE74521D80E}"/>
    <dgm:cxn modelId="{4D3D28C3-C743-4B93-8614-121E8A775646}" srcId="{103C0290-243E-4C62-9D34-9F1E69376EF2}" destId="{CC583BB1-F9C4-4DE0-8B18-A3AEC7E5123F}" srcOrd="3" destOrd="0" parTransId="{4AA2FB66-34F3-441B-A131-7332A8D0295E}" sibTransId="{85D269C9-3332-45D7-9EBF-7283021C1C63}"/>
    <dgm:cxn modelId="{66D717BB-5742-47CF-BDCB-3AC72CE1670D}" type="presOf" srcId="{5125A59F-1BD2-40A9-BD34-88C91E8880A1}" destId="{6E863D24-2D95-4C04-8DB4-714B8DA1C2A5}" srcOrd="0" destOrd="0" presId="urn:microsoft.com/office/officeart/2005/8/layout/vList2"/>
    <dgm:cxn modelId="{79354502-CDEB-4CC4-B511-A376A3E4F429}" type="presOf" srcId="{CC583BB1-F9C4-4DE0-8B18-A3AEC7E5123F}" destId="{CBAB760C-B34B-4850-AEC3-B7C5D74470D0}" srcOrd="0" destOrd="3" presId="urn:microsoft.com/office/officeart/2005/8/layout/vList2"/>
    <dgm:cxn modelId="{013B15CB-2658-4748-930A-84612FE239AD}" srcId="{17FA4100-5362-4221-B310-E26B27AA1004}" destId="{4A1C374B-911E-4EDD-BCC1-D49D3B1687A7}" srcOrd="1" destOrd="0" parTransId="{AD0AC02A-9586-4EBE-8A84-E3D77D630F41}" sibTransId="{C30CBB6B-F5E8-4F4D-B67A-F6CDF92B9BCD}"/>
    <dgm:cxn modelId="{C1DA4E60-9863-449E-A84B-57D5EC4CCDB3}" type="presOf" srcId="{17FA4100-5362-4221-B310-E26B27AA1004}" destId="{D4F9F7DD-774E-4649-913A-63FE9AED87E6}" srcOrd="0" destOrd="0" presId="urn:microsoft.com/office/officeart/2005/8/layout/vList2"/>
    <dgm:cxn modelId="{E33A6292-4357-4FC4-82AC-2B217E4D0D1B}" type="presOf" srcId="{B794B6FE-4EC5-4B84-8756-DC79CA670CDE}" destId="{CA2CEC31-0347-482A-A0FA-2369829F9A73}" srcOrd="0" destOrd="0" presId="urn:microsoft.com/office/officeart/2005/8/layout/vList2"/>
    <dgm:cxn modelId="{5B752B81-1577-498B-BDFE-0E6D09C406B6}" srcId="{326AC7DA-5F97-4FEC-927F-43D14677B955}" destId="{A45730D7-68BC-45D9-AE4B-4C86E06DFD81}" srcOrd="1" destOrd="0" parTransId="{5183012E-3496-45F9-82AA-C445CCE2788F}" sibTransId="{869BCAAF-9F10-4DAB-8DB1-FB6D8C7E24BC}"/>
    <dgm:cxn modelId="{E4286D3C-E0EB-4F3D-8958-35040E2DC389}" srcId="{103C0290-243E-4C62-9D34-9F1E69376EF2}" destId="{0DAE51FC-1376-44E9-BBA5-0EDA163A131A}" srcOrd="1" destOrd="0" parTransId="{08C4E6B1-9085-4B23-9474-6ED6F9CD4D9A}" sibTransId="{C2FCB08B-093E-433B-B371-4E23D666EE33}"/>
    <dgm:cxn modelId="{CE87AEBA-6C4B-4C6D-A3D2-FBB4C5C7E4D7}" srcId="{17FA4100-5362-4221-B310-E26B27AA1004}" destId="{B794B6FE-4EC5-4B84-8756-DC79CA670CDE}" srcOrd="0" destOrd="0" parTransId="{5648131E-B387-47E5-AA7D-AF0C3315FE44}" sibTransId="{4AF89907-74E6-4DDD-97FE-2416B2248414}"/>
    <dgm:cxn modelId="{0F180437-7A89-42BC-94F9-8850B4368153}" srcId="{5125A59F-1BD2-40A9-BD34-88C91E8880A1}" destId="{326AC7DA-5F97-4FEC-927F-43D14677B955}" srcOrd="0" destOrd="0" parTransId="{87BC3420-F4B5-425D-A49A-EC6E9F641ED8}" sibTransId="{792A32F8-D6BF-47AF-A015-637BC141B537}"/>
    <dgm:cxn modelId="{8F05ACCC-6A26-4827-83DF-5BB12BFD8D5F}" type="presOf" srcId="{7F98A133-76EF-4C1C-95ED-D5BA35F7EDC5}" destId="{CBAB760C-B34B-4850-AEC3-B7C5D74470D0}" srcOrd="0" destOrd="2" presId="urn:microsoft.com/office/officeart/2005/8/layout/vList2"/>
    <dgm:cxn modelId="{B4D955E9-9AAC-45F3-9869-F36DA98450FD}" type="presOf" srcId="{3F94D919-AE3A-485B-8278-B4EBA1F84799}" destId="{CBAB760C-B34B-4850-AEC3-B7C5D74470D0}" srcOrd="0" destOrd="0" presId="urn:microsoft.com/office/officeart/2005/8/layout/vList2"/>
    <dgm:cxn modelId="{2D39A556-29EA-40D4-B112-AEC12E2B71E5}" type="presOf" srcId="{326AC7DA-5F97-4FEC-927F-43D14677B955}" destId="{51C22BAB-0ED8-46A4-9575-E622B23DC170}" srcOrd="0" destOrd="0" presId="urn:microsoft.com/office/officeart/2005/8/layout/vList2"/>
    <dgm:cxn modelId="{64C666A9-62F8-4F8E-A9EC-F302E553B5BB}" srcId="{326AC7DA-5F97-4FEC-927F-43D14677B955}" destId="{D51348BA-9DC0-47C0-8770-E86695465894}" srcOrd="0" destOrd="0" parTransId="{704C0BD5-54EE-4FEB-B6D1-99BEC676935E}" sibTransId="{A6A63EA3-DE67-4101-AA4C-311C67427543}"/>
    <dgm:cxn modelId="{13061B60-1F48-424B-A95F-FD6715816B5F}" type="presOf" srcId="{103C0290-243E-4C62-9D34-9F1E69376EF2}" destId="{FDE0BBE3-3202-48FE-B4D7-8B8A4FA99319}" srcOrd="0" destOrd="0" presId="urn:microsoft.com/office/officeart/2005/8/layout/vList2"/>
    <dgm:cxn modelId="{E8E7EDD6-2208-4943-BF79-9272E402A08B}" type="presOf" srcId="{D51348BA-9DC0-47C0-8770-E86695465894}" destId="{32A87463-1355-4921-9FF2-E4683738560D}" srcOrd="0" destOrd="0" presId="urn:microsoft.com/office/officeart/2005/8/layout/vList2"/>
    <dgm:cxn modelId="{71A5EFFC-B8CD-4A8D-84A4-7253947DE716}" type="presOf" srcId="{0DAE51FC-1376-44E9-BBA5-0EDA163A131A}" destId="{CBAB760C-B34B-4850-AEC3-B7C5D74470D0}" srcOrd="0" destOrd="1" presId="urn:microsoft.com/office/officeart/2005/8/layout/vList2"/>
    <dgm:cxn modelId="{975ECCC8-D190-48C3-91EC-0C339B2D8AC9}" type="presParOf" srcId="{6E863D24-2D95-4C04-8DB4-714B8DA1C2A5}" destId="{51C22BAB-0ED8-46A4-9575-E622B23DC170}" srcOrd="0" destOrd="0" presId="urn:microsoft.com/office/officeart/2005/8/layout/vList2"/>
    <dgm:cxn modelId="{87C52CD5-CFED-4016-AD56-439D8AB240C4}" type="presParOf" srcId="{6E863D24-2D95-4C04-8DB4-714B8DA1C2A5}" destId="{32A87463-1355-4921-9FF2-E4683738560D}" srcOrd="1" destOrd="0" presId="urn:microsoft.com/office/officeart/2005/8/layout/vList2"/>
    <dgm:cxn modelId="{79114874-E50A-4B51-8DF3-37AA5A1297F5}" type="presParOf" srcId="{6E863D24-2D95-4C04-8DB4-714B8DA1C2A5}" destId="{D4F9F7DD-774E-4649-913A-63FE9AED87E6}" srcOrd="2" destOrd="0" presId="urn:microsoft.com/office/officeart/2005/8/layout/vList2"/>
    <dgm:cxn modelId="{1B740B7F-BADE-4A76-9F38-A93ADBCDEED1}" type="presParOf" srcId="{6E863D24-2D95-4C04-8DB4-714B8DA1C2A5}" destId="{CA2CEC31-0347-482A-A0FA-2369829F9A73}" srcOrd="3" destOrd="0" presId="urn:microsoft.com/office/officeart/2005/8/layout/vList2"/>
    <dgm:cxn modelId="{004B0269-F50A-4529-A187-87D02F9A42EF}" type="presParOf" srcId="{6E863D24-2D95-4C04-8DB4-714B8DA1C2A5}" destId="{FDE0BBE3-3202-48FE-B4D7-8B8A4FA99319}" srcOrd="4" destOrd="0" presId="urn:microsoft.com/office/officeart/2005/8/layout/vList2"/>
    <dgm:cxn modelId="{55F97C29-2A94-4A3E-9772-80333CEE373C}" type="presParOf" srcId="{6E863D24-2D95-4C04-8DB4-714B8DA1C2A5}" destId="{CBAB760C-B34B-4850-AEC3-B7C5D74470D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A4E9B2-F29C-48B4-87B0-C1EA54A9A4D4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37DAD57-9637-457C-9262-0112DC2BD57A}">
      <dgm:prSet phldrT="[Texto]" custT="1"/>
      <dgm:spPr/>
      <dgm:t>
        <a:bodyPr/>
        <a:lstStyle/>
        <a:p>
          <a:r>
            <a:rPr lang="es-EC" sz="1400">
              <a:latin typeface="Times New Roman" panose="02020603050405020304" pitchFamily="18" charset="0"/>
              <a:cs typeface="Times New Roman" panose="02020603050405020304" pitchFamily="18" charset="0"/>
            </a:rPr>
            <a:t>"Para el año 2021, "Mascotas Felices" se posicionará en el mercado de atención a mascotas en San Rafael del Valle de los Chillos; por su alto nivel de efectividad, amabilidad, calidad y generación de valor para sus clientes; apoyados en la eficiencia, tecnología, actitud de servicio y personal capacitado; causando un impacto positivo en la comunidad, los accionistas y el personal que colabora en la empresa."</a:t>
          </a:r>
        </a:p>
      </dgm:t>
    </dgm:pt>
    <dgm:pt modelId="{9DF4C0FC-C9DE-439A-8F0C-EF737B78C7AC}" type="parTrans" cxnId="{D078E597-5384-4536-8B76-57C256A6F58C}">
      <dgm:prSet/>
      <dgm:spPr/>
      <dgm:t>
        <a:bodyPr/>
        <a:lstStyle/>
        <a:p>
          <a:endParaRPr lang="es-EC"/>
        </a:p>
      </dgm:t>
    </dgm:pt>
    <dgm:pt modelId="{D30A9A1E-C4DE-46CA-B3DB-06D160DA3393}" type="sibTrans" cxnId="{D078E597-5384-4536-8B76-57C256A6F58C}">
      <dgm:prSet/>
      <dgm:spPr/>
      <dgm:t>
        <a:bodyPr/>
        <a:lstStyle/>
        <a:p>
          <a:endParaRPr lang="es-EC"/>
        </a:p>
      </dgm:t>
    </dgm:pt>
    <dgm:pt modelId="{D97CA9E8-D341-4515-9595-AEFCFE997322}" type="pres">
      <dgm:prSet presAssocID="{4BA4E9B2-F29C-48B4-87B0-C1EA54A9A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5D74869-8137-47B2-88B0-27BCB0B6A39F}" type="pres">
      <dgm:prSet presAssocID="{337DAD57-9637-457C-9262-0112DC2BD57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5A0B8D-DB38-4447-9876-721436F24085}" type="presOf" srcId="{337DAD57-9637-457C-9262-0112DC2BD57A}" destId="{E5D74869-8137-47B2-88B0-27BCB0B6A39F}" srcOrd="0" destOrd="0" presId="urn:microsoft.com/office/officeart/2005/8/layout/vList2"/>
    <dgm:cxn modelId="{D078E597-5384-4536-8B76-57C256A6F58C}" srcId="{4BA4E9B2-F29C-48B4-87B0-C1EA54A9A4D4}" destId="{337DAD57-9637-457C-9262-0112DC2BD57A}" srcOrd="0" destOrd="0" parTransId="{9DF4C0FC-C9DE-439A-8F0C-EF737B78C7AC}" sibTransId="{D30A9A1E-C4DE-46CA-B3DB-06D160DA3393}"/>
    <dgm:cxn modelId="{6CD44594-5C7C-49C3-A32D-2BBA0C81AC4C}" type="presOf" srcId="{4BA4E9B2-F29C-48B4-87B0-C1EA54A9A4D4}" destId="{D97CA9E8-D341-4515-9595-AEFCFE997322}" srcOrd="0" destOrd="0" presId="urn:microsoft.com/office/officeart/2005/8/layout/vList2"/>
    <dgm:cxn modelId="{5C6D9004-0038-44A0-B597-CE35CFA5338C}" type="presParOf" srcId="{D97CA9E8-D341-4515-9595-AEFCFE997322}" destId="{E5D74869-8137-47B2-88B0-27BCB0B6A3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9ABC80-9C33-4764-8FF6-A3AE46A61DA0}" type="doc">
      <dgm:prSet loTypeId="urn:microsoft.com/office/officeart/2005/8/layout/vProcess5" loCatId="process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es-EC"/>
        </a:p>
      </dgm:t>
    </dgm:pt>
    <dgm:pt modelId="{200A98A5-CEC4-489B-B753-71C4450ED690}">
      <dgm:prSet custT="1"/>
      <dgm:spPr/>
      <dgm:t>
        <a:bodyPr/>
        <a:lstStyle/>
        <a:p>
          <a:pPr rtl="0"/>
          <a:r>
            <a:rPr lang="es-ES" sz="1400" b="1" dirty="0" smtClean="0"/>
            <a:t>Administrativos</a:t>
          </a:r>
          <a:r>
            <a:rPr lang="es-ES" sz="1400" dirty="0" smtClean="0"/>
            <a:t>. Generar fuentes de empleo en el sector donde se ubicara la empresa</a:t>
          </a:r>
          <a:endParaRPr lang="es-EC" sz="1400" dirty="0"/>
        </a:p>
      </dgm:t>
    </dgm:pt>
    <dgm:pt modelId="{29D8465C-CEC6-44CF-968D-1707616A4FB4}" type="parTrans" cxnId="{CB47AC11-F7B7-4A21-9630-F92A00338750}">
      <dgm:prSet/>
      <dgm:spPr/>
      <dgm:t>
        <a:bodyPr/>
        <a:lstStyle/>
        <a:p>
          <a:endParaRPr lang="es-EC"/>
        </a:p>
      </dgm:t>
    </dgm:pt>
    <dgm:pt modelId="{3272D0F0-4F7F-4F8B-862A-599FDA8A4425}" type="sibTrans" cxnId="{CB47AC11-F7B7-4A21-9630-F92A00338750}">
      <dgm:prSet/>
      <dgm:spPr/>
      <dgm:t>
        <a:bodyPr/>
        <a:lstStyle/>
        <a:p>
          <a:endParaRPr lang="es-EC"/>
        </a:p>
      </dgm:t>
    </dgm:pt>
    <dgm:pt modelId="{21251A54-A4C1-458A-8305-814BC0A0A792}">
      <dgm:prSet custT="1"/>
      <dgm:spPr/>
      <dgm:t>
        <a:bodyPr/>
        <a:lstStyle/>
        <a:p>
          <a:pPr rtl="0"/>
          <a:r>
            <a:rPr lang="es-ES" sz="1400" b="1" dirty="0" smtClean="0"/>
            <a:t>Financieros. </a:t>
          </a:r>
          <a:r>
            <a:rPr lang="es-ES" sz="1400" b="0" dirty="0" smtClean="0"/>
            <a:t>Generar rentabilidad para los socios la cual vaya incrementando sostenidamente</a:t>
          </a:r>
          <a:endParaRPr lang="es-EC" sz="1400" b="0" dirty="0"/>
        </a:p>
      </dgm:t>
    </dgm:pt>
    <dgm:pt modelId="{8A8D5B88-3136-4A89-B567-FFAE0826A8FA}" type="parTrans" cxnId="{A61B907D-F3D8-49E2-8D4A-FA181148526F}">
      <dgm:prSet/>
      <dgm:spPr/>
      <dgm:t>
        <a:bodyPr/>
        <a:lstStyle/>
        <a:p>
          <a:endParaRPr lang="es-EC"/>
        </a:p>
      </dgm:t>
    </dgm:pt>
    <dgm:pt modelId="{84164AED-BFA3-41F4-923B-FDDFE7D3605E}" type="sibTrans" cxnId="{A61B907D-F3D8-49E2-8D4A-FA181148526F}">
      <dgm:prSet/>
      <dgm:spPr/>
      <dgm:t>
        <a:bodyPr/>
        <a:lstStyle/>
        <a:p>
          <a:endParaRPr lang="es-EC"/>
        </a:p>
      </dgm:t>
    </dgm:pt>
    <dgm:pt modelId="{FBD38E34-865F-4CF4-B53D-E8440F47434A}">
      <dgm:prSet custT="1"/>
      <dgm:spPr/>
      <dgm:t>
        <a:bodyPr/>
        <a:lstStyle/>
        <a:p>
          <a:pPr rtl="0"/>
          <a:r>
            <a:rPr lang="es-ES" sz="1400" b="1" dirty="0" smtClean="0"/>
            <a:t>Comerciales. </a:t>
          </a:r>
          <a:r>
            <a:rPr lang="es-ES" sz="1400" b="0" dirty="0" smtClean="0"/>
            <a:t>Garantizar atención personalizada, respetuosa y amable a los clientes y a sus mascotas.</a:t>
          </a:r>
          <a:endParaRPr lang="es-EC" sz="1400" b="0" dirty="0"/>
        </a:p>
      </dgm:t>
    </dgm:pt>
    <dgm:pt modelId="{E0A438BE-8201-4117-88E9-62A8917CC60A}" type="parTrans" cxnId="{55B85728-2CA9-4477-A9A2-5198CEA3FD70}">
      <dgm:prSet/>
      <dgm:spPr/>
      <dgm:t>
        <a:bodyPr/>
        <a:lstStyle/>
        <a:p>
          <a:endParaRPr lang="es-EC"/>
        </a:p>
      </dgm:t>
    </dgm:pt>
    <dgm:pt modelId="{C870DFE1-F25B-4482-A9D1-BA19F5909C72}" type="sibTrans" cxnId="{55B85728-2CA9-4477-A9A2-5198CEA3FD70}">
      <dgm:prSet/>
      <dgm:spPr/>
      <dgm:t>
        <a:bodyPr/>
        <a:lstStyle/>
        <a:p>
          <a:endParaRPr lang="es-EC"/>
        </a:p>
      </dgm:t>
    </dgm:pt>
    <dgm:pt modelId="{06E950B3-82A3-4E94-9DE7-24C03CA8BC8B}" type="pres">
      <dgm:prSet presAssocID="{3C9ABC80-9C33-4764-8FF6-A3AE46A61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163BF0-C712-433B-B6F4-37F6D3D3B2A4}" type="pres">
      <dgm:prSet presAssocID="{3C9ABC80-9C33-4764-8FF6-A3AE46A61DA0}" presName="dummyMaxCanvas" presStyleCnt="0">
        <dgm:presLayoutVars/>
      </dgm:prSet>
      <dgm:spPr/>
    </dgm:pt>
    <dgm:pt modelId="{7F325D87-373D-47C5-9511-876A97086C6B}" type="pres">
      <dgm:prSet presAssocID="{3C9ABC80-9C33-4764-8FF6-A3AE46A61DA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6868AC-A695-458A-8F31-0ACC5EAA3539}" type="pres">
      <dgm:prSet presAssocID="{3C9ABC80-9C33-4764-8FF6-A3AE46A61DA0}" presName="ThreeNodes_2" presStyleLbl="node1" presStyleIdx="1" presStyleCnt="3" custScaleX="1099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23C484-B894-461E-A851-6E429D7D557D}" type="pres">
      <dgm:prSet presAssocID="{3C9ABC80-9C33-4764-8FF6-A3AE46A61DA0}" presName="ThreeNodes_3" presStyleLbl="node1" presStyleIdx="2" presStyleCnt="3" custLinFactNeighborX="413" custLinFactNeighborY="46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8A7474-2B30-4A75-A3D3-FCC73BBB1B91}" type="pres">
      <dgm:prSet presAssocID="{3C9ABC80-9C33-4764-8FF6-A3AE46A61DA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EBF46-E138-45C9-8C64-7998E812A9DD}" type="pres">
      <dgm:prSet presAssocID="{3C9ABC80-9C33-4764-8FF6-A3AE46A61DA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1B1916-170F-4C82-8CFA-58BB11B3D865}" type="pres">
      <dgm:prSet presAssocID="{3C9ABC80-9C33-4764-8FF6-A3AE46A61DA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7D3487-D320-44B5-82F1-68796289EA61}" type="pres">
      <dgm:prSet presAssocID="{3C9ABC80-9C33-4764-8FF6-A3AE46A61DA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3944DA-D02E-41A6-ACE9-5A3DD9A23E96}" type="pres">
      <dgm:prSet presAssocID="{3C9ABC80-9C33-4764-8FF6-A3AE46A61DA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04DE55-5F0F-4DD3-8DD0-8F80C8BC8DDD}" type="presOf" srcId="{3C9ABC80-9C33-4764-8FF6-A3AE46A61DA0}" destId="{06E950B3-82A3-4E94-9DE7-24C03CA8BC8B}" srcOrd="0" destOrd="0" presId="urn:microsoft.com/office/officeart/2005/8/layout/vProcess5"/>
    <dgm:cxn modelId="{AF7A946C-A1D0-4434-A557-6EB8B3E1FC31}" type="presOf" srcId="{84164AED-BFA3-41F4-923B-FDDFE7D3605E}" destId="{F39EBF46-E138-45C9-8C64-7998E812A9DD}" srcOrd="0" destOrd="0" presId="urn:microsoft.com/office/officeart/2005/8/layout/vProcess5"/>
    <dgm:cxn modelId="{4C07F1E2-F8CD-488F-9B91-92E244D04E06}" type="presOf" srcId="{21251A54-A4C1-458A-8305-814BC0A0A792}" destId="{5F7D3487-D320-44B5-82F1-68796289EA61}" srcOrd="1" destOrd="0" presId="urn:microsoft.com/office/officeart/2005/8/layout/vProcess5"/>
    <dgm:cxn modelId="{CB47AC11-F7B7-4A21-9630-F92A00338750}" srcId="{3C9ABC80-9C33-4764-8FF6-A3AE46A61DA0}" destId="{200A98A5-CEC4-489B-B753-71C4450ED690}" srcOrd="0" destOrd="0" parTransId="{29D8465C-CEC6-44CF-968D-1707616A4FB4}" sibTransId="{3272D0F0-4F7F-4F8B-862A-599FDA8A4425}"/>
    <dgm:cxn modelId="{44935E14-61BB-4A9A-A8E0-8C2DE25D8B24}" type="presOf" srcId="{FBD38E34-865F-4CF4-B53D-E8440F47434A}" destId="{E13944DA-D02E-41A6-ACE9-5A3DD9A23E96}" srcOrd="1" destOrd="0" presId="urn:microsoft.com/office/officeart/2005/8/layout/vProcess5"/>
    <dgm:cxn modelId="{A61B907D-F3D8-49E2-8D4A-FA181148526F}" srcId="{3C9ABC80-9C33-4764-8FF6-A3AE46A61DA0}" destId="{21251A54-A4C1-458A-8305-814BC0A0A792}" srcOrd="1" destOrd="0" parTransId="{8A8D5B88-3136-4A89-B567-FFAE0826A8FA}" sibTransId="{84164AED-BFA3-41F4-923B-FDDFE7D3605E}"/>
    <dgm:cxn modelId="{D467EC9B-F95B-4FE1-8624-BCB47646FEA5}" type="presOf" srcId="{200A98A5-CEC4-489B-B753-71C4450ED690}" destId="{7F325D87-373D-47C5-9511-876A97086C6B}" srcOrd="0" destOrd="0" presId="urn:microsoft.com/office/officeart/2005/8/layout/vProcess5"/>
    <dgm:cxn modelId="{10F578F0-B45B-4BE6-91E1-D76846CE3C26}" type="presOf" srcId="{200A98A5-CEC4-489B-B753-71C4450ED690}" destId="{D71B1916-170F-4C82-8CFA-58BB11B3D865}" srcOrd="1" destOrd="0" presId="urn:microsoft.com/office/officeart/2005/8/layout/vProcess5"/>
    <dgm:cxn modelId="{E84ADD82-A364-4E27-A9D3-55DD5A493F4E}" type="presOf" srcId="{21251A54-A4C1-458A-8305-814BC0A0A792}" destId="{916868AC-A695-458A-8F31-0ACC5EAA3539}" srcOrd="0" destOrd="0" presId="urn:microsoft.com/office/officeart/2005/8/layout/vProcess5"/>
    <dgm:cxn modelId="{55B85728-2CA9-4477-A9A2-5198CEA3FD70}" srcId="{3C9ABC80-9C33-4764-8FF6-A3AE46A61DA0}" destId="{FBD38E34-865F-4CF4-B53D-E8440F47434A}" srcOrd="2" destOrd="0" parTransId="{E0A438BE-8201-4117-88E9-62A8917CC60A}" sibTransId="{C870DFE1-F25B-4482-A9D1-BA19F5909C72}"/>
    <dgm:cxn modelId="{D0FE8755-4694-4723-BAE4-2A2F323A53BC}" type="presOf" srcId="{FBD38E34-865F-4CF4-B53D-E8440F47434A}" destId="{2723C484-B894-461E-A851-6E429D7D557D}" srcOrd="0" destOrd="0" presId="urn:microsoft.com/office/officeart/2005/8/layout/vProcess5"/>
    <dgm:cxn modelId="{78C347C4-229A-49F8-95D5-076C13D4DA30}" type="presOf" srcId="{3272D0F0-4F7F-4F8B-862A-599FDA8A4425}" destId="{A38A7474-2B30-4A75-A3D3-FCC73BBB1B91}" srcOrd="0" destOrd="0" presId="urn:microsoft.com/office/officeart/2005/8/layout/vProcess5"/>
    <dgm:cxn modelId="{86327D18-8EE7-4D7E-8C30-08323C82C7DB}" type="presParOf" srcId="{06E950B3-82A3-4E94-9DE7-24C03CA8BC8B}" destId="{FC163BF0-C712-433B-B6F4-37F6D3D3B2A4}" srcOrd="0" destOrd="0" presId="urn:microsoft.com/office/officeart/2005/8/layout/vProcess5"/>
    <dgm:cxn modelId="{3390000F-167A-4934-A859-AB287AF2D54C}" type="presParOf" srcId="{06E950B3-82A3-4E94-9DE7-24C03CA8BC8B}" destId="{7F325D87-373D-47C5-9511-876A97086C6B}" srcOrd="1" destOrd="0" presId="urn:microsoft.com/office/officeart/2005/8/layout/vProcess5"/>
    <dgm:cxn modelId="{746B059D-493E-4D2E-82F0-A9459C380870}" type="presParOf" srcId="{06E950B3-82A3-4E94-9DE7-24C03CA8BC8B}" destId="{916868AC-A695-458A-8F31-0ACC5EAA3539}" srcOrd="2" destOrd="0" presId="urn:microsoft.com/office/officeart/2005/8/layout/vProcess5"/>
    <dgm:cxn modelId="{1A409EB1-C602-42E4-98E7-C8E820607FDE}" type="presParOf" srcId="{06E950B3-82A3-4E94-9DE7-24C03CA8BC8B}" destId="{2723C484-B894-461E-A851-6E429D7D557D}" srcOrd="3" destOrd="0" presId="urn:microsoft.com/office/officeart/2005/8/layout/vProcess5"/>
    <dgm:cxn modelId="{44ED5607-9487-4661-A22C-54B61CA16A25}" type="presParOf" srcId="{06E950B3-82A3-4E94-9DE7-24C03CA8BC8B}" destId="{A38A7474-2B30-4A75-A3D3-FCC73BBB1B91}" srcOrd="4" destOrd="0" presId="urn:microsoft.com/office/officeart/2005/8/layout/vProcess5"/>
    <dgm:cxn modelId="{588CEA4C-A1EE-4E90-83C6-F067CE4E5418}" type="presParOf" srcId="{06E950B3-82A3-4E94-9DE7-24C03CA8BC8B}" destId="{F39EBF46-E138-45C9-8C64-7998E812A9DD}" srcOrd="5" destOrd="0" presId="urn:microsoft.com/office/officeart/2005/8/layout/vProcess5"/>
    <dgm:cxn modelId="{A6DE0ECA-97D2-49CA-85A2-8A109E2C5F86}" type="presParOf" srcId="{06E950B3-82A3-4E94-9DE7-24C03CA8BC8B}" destId="{D71B1916-170F-4C82-8CFA-58BB11B3D865}" srcOrd="6" destOrd="0" presId="urn:microsoft.com/office/officeart/2005/8/layout/vProcess5"/>
    <dgm:cxn modelId="{E234D9CD-5E74-45F3-A530-EA24DD38F5FC}" type="presParOf" srcId="{06E950B3-82A3-4E94-9DE7-24C03CA8BC8B}" destId="{5F7D3487-D320-44B5-82F1-68796289EA61}" srcOrd="7" destOrd="0" presId="urn:microsoft.com/office/officeart/2005/8/layout/vProcess5"/>
    <dgm:cxn modelId="{7C9E4762-7E4C-4952-BF40-00D6A6BF30A3}" type="presParOf" srcId="{06E950B3-82A3-4E94-9DE7-24C03CA8BC8B}" destId="{E13944DA-D02E-41A6-ACE9-5A3DD9A23E96}" srcOrd="8" destOrd="0" presId="urn:microsoft.com/office/officeart/2005/8/layout/vProcess5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9ABC80-9C33-4764-8FF6-A3AE46A61DA0}" type="doc">
      <dgm:prSet loTypeId="urn:microsoft.com/office/officeart/2005/8/layout/vProcess5" loCatId="process" qsTypeId="urn:microsoft.com/office/officeart/2005/8/quickstyle/simple3" qsCatId="simple" csTypeId="urn:microsoft.com/office/officeart/2005/8/colors/colorful1#10" csCatId="colorful" phldr="1"/>
      <dgm:spPr/>
      <dgm:t>
        <a:bodyPr/>
        <a:lstStyle/>
        <a:p>
          <a:endParaRPr lang="es-EC"/>
        </a:p>
      </dgm:t>
    </dgm:pt>
    <dgm:pt modelId="{200A98A5-CEC4-489B-B753-71C4450ED690}">
      <dgm:prSet custT="1"/>
      <dgm:spPr/>
      <dgm:t>
        <a:bodyPr/>
        <a:lstStyle/>
        <a:p>
          <a:pPr rtl="0"/>
          <a:r>
            <a:rPr lang="es-ES" sz="1400" b="1" dirty="0" smtClean="0"/>
            <a:t>Atención al cliente. </a:t>
          </a:r>
          <a:r>
            <a:rPr lang="es-ES" sz="1400" b="0" dirty="0" smtClean="0"/>
            <a:t>El cliente, macota , como  su propietario son la prioridad para la empresa y todo e personal</a:t>
          </a:r>
          <a:endParaRPr lang="es-EC" sz="1400" b="0" dirty="0"/>
        </a:p>
      </dgm:t>
    </dgm:pt>
    <dgm:pt modelId="{29D8465C-CEC6-44CF-968D-1707616A4FB4}" type="parTrans" cxnId="{CB47AC11-F7B7-4A21-9630-F92A00338750}">
      <dgm:prSet/>
      <dgm:spPr/>
      <dgm:t>
        <a:bodyPr/>
        <a:lstStyle/>
        <a:p>
          <a:endParaRPr lang="es-EC"/>
        </a:p>
      </dgm:t>
    </dgm:pt>
    <dgm:pt modelId="{3272D0F0-4F7F-4F8B-862A-599FDA8A4425}" type="sibTrans" cxnId="{CB47AC11-F7B7-4A21-9630-F92A00338750}">
      <dgm:prSet/>
      <dgm:spPr/>
      <dgm:t>
        <a:bodyPr/>
        <a:lstStyle/>
        <a:p>
          <a:endParaRPr lang="es-EC"/>
        </a:p>
      </dgm:t>
    </dgm:pt>
    <dgm:pt modelId="{F046991F-A6D5-4701-BD99-DDCCFD0307B5}">
      <dgm:prSet custT="1"/>
      <dgm:spPr/>
      <dgm:t>
        <a:bodyPr/>
        <a:lstStyle/>
        <a:p>
          <a:pPr rtl="0"/>
          <a:r>
            <a:rPr lang="es-ES" sz="1400" b="1" dirty="0" smtClean="0"/>
            <a:t>Financieras. </a:t>
          </a:r>
          <a:r>
            <a:rPr lang="es-ES" sz="1400" b="0" dirty="0" smtClean="0"/>
            <a:t>Pagos oportunos al personal, proveedores. </a:t>
          </a:r>
          <a:endParaRPr lang="es-EC" sz="1400" b="0" dirty="0"/>
        </a:p>
      </dgm:t>
    </dgm:pt>
    <dgm:pt modelId="{BF2AFDCA-8876-4740-AA90-4902237E9CD2}" type="parTrans" cxnId="{92DFF1B2-2162-4B6F-B022-8DD83BC17781}">
      <dgm:prSet/>
      <dgm:spPr/>
      <dgm:t>
        <a:bodyPr/>
        <a:lstStyle/>
        <a:p>
          <a:endParaRPr lang="es-EC"/>
        </a:p>
      </dgm:t>
    </dgm:pt>
    <dgm:pt modelId="{3DD5B80E-10C9-4981-AD53-E3FC51A1A345}" type="sibTrans" cxnId="{92DFF1B2-2162-4B6F-B022-8DD83BC17781}">
      <dgm:prSet/>
      <dgm:spPr/>
      <dgm:t>
        <a:bodyPr/>
        <a:lstStyle/>
        <a:p>
          <a:endParaRPr lang="es-EC"/>
        </a:p>
      </dgm:t>
    </dgm:pt>
    <dgm:pt modelId="{84909AD8-4B66-4968-9F3F-5C9C8234AAE8}">
      <dgm:prSet custT="1"/>
      <dgm:spPr/>
      <dgm:t>
        <a:bodyPr/>
        <a:lstStyle/>
        <a:p>
          <a:pPr rtl="0"/>
          <a:r>
            <a:rPr lang="es-ES" sz="1400" b="1" dirty="0" smtClean="0"/>
            <a:t>Talento humano. </a:t>
          </a:r>
          <a:r>
            <a:rPr lang="es-ES" sz="1400" b="0" dirty="0" smtClean="0"/>
            <a:t>Capacitaciones, generar un ambiente adecuado para un buen desempeño </a:t>
          </a:r>
          <a:endParaRPr lang="es-EC" sz="1400" b="0" dirty="0"/>
        </a:p>
      </dgm:t>
    </dgm:pt>
    <dgm:pt modelId="{574BBD27-95FA-4303-AF4A-B10F6F9A9099}" type="parTrans" cxnId="{9624D5F3-B291-4A50-889D-666C54F49A06}">
      <dgm:prSet/>
      <dgm:spPr/>
      <dgm:t>
        <a:bodyPr/>
        <a:lstStyle/>
        <a:p>
          <a:endParaRPr lang="es-EC"/>
        </a:p>
      </dgm:t>
    </dgm:pt>
    <dgm:pt modelId="{EAA2CA28-8E15-49A2-8D74-990F55668043}" type="sibTrans" cxnId="{9624D5F3-B291-4A50-889D-666C54F49A06}">
      <dgm:prSet/>
      <dgm:spPr/>
      <dgm:t>
        <a:bodyPr/>
        <a:lstStyle/>
        <a:p>
          <a:endParaRPr lang="es-EC"/>
        </a:p>
      </dgm:t>
    </dgm:pt>
    <dgm:pt modelId="{06E950B3-82A3-4E94-9DE7-24C03CA8BC8B}" type="pres">
      <dgm:prSet presAssocID="{3C9ABC80-9C33-4764-8FF6-A3AE46A61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163BF0-C712-433B-B6F4-37F6D3D3B2A4}" type="pres">
      <dgm:prSet presAssocID="{3C9ABC80-9C33-4764-8FF6-A3AE46A61DA0}" presName="dummyMaxCanvas" presStyleCnt="0">
        <dgm:presLayoutVars/>
      </dgm:prSet>
      <dgm:spPr/>
    </dgm:pt>
    <dgm:pt modelId="{7F325D87-373D-47C5-9511-876A97086C6B}" type="pres">
      <dgm:prSet presAssocID="{3C9ABC80-9C33-4764-8FF6-A3AE46A61DA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6868AC-A695-458A-8F31-0ACC5EAA3539}" type="pres">
      <dgm:prSet presAssocID="{3C9ABC80-9C33-4764-8FF6-A3AE46A61DA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23C484-B894-461E-A851-6E429D7D557D}" type="pres">
      <dgm:prSet presAssocID="{3C9ABC80-9C33-4764-8FF6-A3AE46A61DA0}" presName="ThreeNodes_3" presStyleLbl="node1" presStyleIdx="2" presStyleCnt="3" custLinFactNeighborY="15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8A7474-2B30-4A75-A3D3-FCC73BBB1B91}" type="pres">
      <dgm:prSet presAssocID="{3C9ABC80-9C33-4764-8FF6-A3AE46A61DA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EBF46-E138-45C9-8C64-7998E812A9DD}" type="pres">
      <dgm:prSet presAssocID="{3C9ABC80-9C33-4764-8FF6-A3AE46A61DA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1B1916-170F-4C82-8CFA-58BB11B3D865}" type="pres">
      <dgm:prSet presAssocID="{3C9ABC80-9C33-4764-8FF6-A3AE46A61DA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7D3487-D320-44B5-82F1-68796289EA61}" type="pres">
      <dgm:prSet presAssocID="{3C9ABC80-9C33-4764-8FF6-A3AE46A61DA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3944DA-D02E-41A6-ACE9-5A3DD9A23E96}" type="pres">
      <dgm:prSet presAssocID="{3C9ABC80-9C33-4764-8FF6-A3AE46A61DA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E31EE9-8ED2-431F-8405-9EFC1903E6DF}" type="presOf" srcId="{3DD5B80E-10C9-4981-AD53-E3FC51A1A345}" destId="{F39EBF46-E138-45C9-8C64-7998E812A9DD}" srcOrd="0" destOrd="0" presId="urn:microsoft.com/office/officeart/2005/8/layout/vProcess5"/>
    <dgm:cxn modelId="{3D88CCDC-EA92-4378-A8AD-D2F6C2B1BA26}" type="presOf" srcId="{3C9ABC80-9C33-4764-8FF6-A3AE46A61DA0}" destId="{06E950B3-82A3-4E94-9DE7-24C03CA8BC8B}" srcOrd="0" destOrd="0" presId="urn:microsoft.com/office/officeart/2005/8/layout/vProcess5"/>
    <dgm:cxn modelId="{1737D009-2814-417B-A7ED-3D3911EB3F8E}" type="presOf" srcId="{F046991F-A6D5-4701-BD99-DDCCFD0307B5}" destId="{5F7D3487-D320-44B5-82F1-68796289EA61}" srcOrd="1" destOrd="0" presId="urn:microsoft.com/office/officeart/2005/8/layout/vProcess5"/>
    <dgm:cxn modelId="{B34A38B4-0E88-4B79-AEDF-AE39C8F0501F}" type="presOf" srcId="{3272D0F0-4F7F-4F8B-862A-599FDA8A4425}" destId="{A38A7474-2B30-4A75-A3D3-FCC73BBB1B91}" srcOrd="0" destOrd="0" presId="urn:microsoft.com/office/officeart/2005/8/layout/vProcess5"/>
    <dgm:cxn modelId="{CB47AC11-F7B7-4A21-9630-F92A00338750}" srcId="{3C9ABC80-9C33-4764-8FF6-A3AE46A61DA0}" destId="{200A98A5-CEC4-489B-B753-71C4450ED690}" srcOrd="0" destOrd="0" parTransId="{29D8465C-CEC6-44CF-968D-1707616A4FB4}" sibTransId="{3272D0F0-4F7F-4F8B-862A-599FDA8A4425}"/>
    <dgm:cxn modelId="{A777166F-FA8B-4054-8DB9-65E869259636}" type="presOf" srcId="{F046991F-A6D5-4701-BD99-DDCCFD0307B5}" destId="{916868AC-A695-458A-8F31-0ACC5EAA3539}" srcOrd="0" destOrd="0" presId="urn:microsoft.com/office/officeart/2005/8/layout/vProcess5"/>
    <dgm:cxn modelId="{C170D5EA-DE71-4B9F-8341-557F901954B3}" type="presOf" srcId="{200A98A5-CEC4-489B-B753-71C4450ED690}" destId="{7F325D87-373D-47C5-9511-876A97086C6B}" srcOrd="0" destOrd="0" presId="urn:microsoft.com/office/officeart/2005/8/layout/vProcess5"/>
    <dgm:cxn modelId="{06E1BA8A-0CE7-441B-8AEF-9E6F489BAD1E}" type="presOf" srcId="{84909AD8-4B66-4968-9F3F-5C9C8234AAE8}" destId="{E13944DA-D02E-41A6-ACE9-5A3DD9A23E96}" srcOrd="1" destOrd="0" presId="urn:microsoft.com/office/officeart/2005/8/layout/vProcess5"/>
    <dgm:cxn modelId="{9624D5F3-B291-4A50-889D-666C54F49A06}" srcId="{3C9ABC80-9C33-4764-8FF6-A3AE46A61DA0}" destId="{84909AD8-4B66-4968-9F3F-5C9C8234AAE8}" srcOrd="2" destOrd="0" parTransId="{574BBD27-95FA-4303-AF4A-B10F6F9A9099}" sibTransId="{EAA2CA28-8E15-49A2-8D74-990F55668043}"/>
    <dgm:cxn modelId="{431BC2E6-2612-4B30-B0BF-43A50FD2C16A}" type="presOf" srcId="{200A98A5-CEC4-489B-B753-71C4450ED690}" destId="{D71B1916-170F-4C82-8CFA-58BB11B3D865}" srcOrd="1" destOrd="0" presId="urn:microsoft.com/office/officeart/2005/8/layout/vProcess5"/>
    <dgm:cxn modelId="{12BCE026-8E19-4266-B697-B698039A69D5}" type="presOf" srcId="{84909AD8-4B66-4968-9F3F-5C9C8234AAE8}" destId="{2723C484-B894-461E-A851-6E429D7D557D}" srcOrd="0" destOrd="0" presId="urn:microsoft.com/office/officeart/2005/8/layout/vProcess5"/>
    <dgm:cxn modelId="{92DFF1B2-2162-4B6F-B022-8DD83BC17781}" srcId="{3C9ABC80-9C33-4764-8FF6-A3AE46A61DA0}" destId="{F046991F-A6D5-4701-BD99-DDCCFD0307B5}" srcOrd="1" destOrd="0" parTransId="{BF2AFDCA-8876-4740-AA90-4902237E9CD2}" sibTransId="{3DD5B80E-10C9-4981-AD53-E3FC51A1A345}"/>
    <dgm:cxn modelId="{65A9A64F-0CC6-44AA-9C1B-78436E50CC5E}" type="presParOf" srcId="{06E950B3-82A3-4E94-9DE7-24C03CA8BC8B}" destId="{FC163BF0-C712-433B-B6F4-37F6D3D3B2A4}" srcOrd="0" destOrd="0" presId="urn:microsoft.com/office/officeart/2005/8/layout/vProcess5"/>
    <dgm:cxn modelId="{5DFA7B52-D19D-4D4C-A5BC-A7AC2894B31A}" type="presParOf" srcId="{06E950B3-82A3-4E94-9DE7-24C03CA8BC8B}" destId="{7F325D87-373D-47C5-9511-876A97086C6B}" srcOrd="1" destOrd="0" presId="urn:microsoft.com/office/officeart/2005/8/layout/vProcess5"/>
    <dgm:cxn modelId="{74474518-F29F-4129-8B9D-42144F032760}" type="presParOf" srcId="{06E950B3-82A3-4E94-9DE7-24C03CA8BC8B}" destId="{916868AC-A695-458A-8F31-0ACC5EAA3539}" srcOrd="2" destOrd="0" presId="urn:microsoft.com/office/officeart/2005/8/layout/vProcess5"/>
    <dgm:cxn modelId="{18772615-10CC-488A-9B49-F5491FB825AD}" type="presParOf" srcId="{06E950B3-82A3-4E94-9DE7-24C03CA8BC8B}" destId="{2723C484-B894-461E-A851-6E429D7D557D}" srcOrd="3" destOrd="0" presId="urn:microsoft.com/office/officeart/2005/8/layout/vProcess5"/>
    <dgm:cxn modelId="{FC364C21-EE8F-474B-85F7-37F48ABFAB47}" type="presParOf" srcId="{06E950B3-82A3-4E94-9DE7-24C03CA8BC8B}" destId="{A38A7474-2B30-4A75-A3D3-FCC73BBB1B91}" srcOrd="4" destOrd="0" presId="urn:microsoft.com/office/officeart/2005/8/layout/vProcess5"/>
    <dgm:cxn modelId="{5295D087-7085-41DC-B3E0-590744369949}" type="presParOf" srcId="{06E950B3-82A3-4E94-9DE7-24C03CA8BC8B}" destId="{F39EBF46-E138-45C9-8C64-7998E812A9DD}" srcOrd="5" destOrd="0" presId="urn:microsoft.com/office/officeart/2005/8/layout/vProcess5"/>
    <dgm:cxn modelId="{572724DD-031E-4835-96B0-B582669E7590}" type="presParOf" srcId="{06E950B3-82A3-4E94-9DE7-24C03CA8BC8B}" destId="{D71B1916-170F-4C82-8CFA-58BB11B3D865}" srcOrd="6" destOrd="0" presId="urn:microsoft.com/office/officeart/2005/8/layout/vProcess5"/>
    <dgm:cxn modelId="{FAFC24B0-504C-4F1F-BF70-CEFE83BC47C2}" type="presParOf" srcId="{06E950B3-82A3-4E94-9DE7-24C03CA8BC8B}" destId="{5F7D3487-D320-44B5-82F1-68796289EA61}" srcOrd="7" destOrd="0" presId="urn:microsoft.com/office/officeart/2005/8/layout/vProcess5"/>
    <dgm:cxn modelId="{BF23F3BC-24EB-406C-895F-004D6D41B8D6}" type="presParOf" srcId="{06E950B3-82A3-4E94-9DE7-24C03CA8BC8B}" destId="{E13944DA-D02E-41A6-ACE9-5A3DD9A23E96}" srcOrd="8" destOrd="0" presId="urn:microsoft.com/office/officeart/2005/8/layout/vProcess5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E365C0-5146-4B90-B5EA-4B04D58EF685}" type="doc">
      <dgm:prSet loTypeId="urn:microsoft.com/office/officeart/2005/8/layout/vList2" loCatId="list" qsTypeId="urn:microsoft.com/office/officeart/2005/8/quickstyle/simple3" qsCatId="simple" csTypeId="urn:microsoft.com/office/officeart/2005/8/colors/colorful1#11" csCatId="colorful" phldr="1"/>
      <dgm:spPr/>
      <dgm:t>
        <a:bodyPr/>
        <a:lstStyle/>
        <a:p>
          <a:endParaRPr lang="es-EC"/>
        </a:p>
      </dgm:t>
    </dgm:pt>
    <dgm:pt modelId="{99C1BA44-6FA6-4EBD-8A7C-CD86381510EC}">
      <dgm:prSet/>
      <dgm:spPr/>
      <dgm:t>
        <a:bodyPr/>
        <a:lstStyle/>
        <a:p>
          <a:pPr rtl="0"/>
          <a:r>
            <a:rPr lang="es-EC" smtClean="0"/>
            <a:t>Fortalezas</a:t>
          </a:r>
          <a:endParaRPr lang="es-EC"/>
        </a:p>
      </dgm:t>
    </dgm:pt>
    <dgm:pt modelId="{3627712D-58FF-4F72-9E1C-BB4D916BBCD0}" type="parTrans" cxnId="{B97469CC-1E5A-4C48-BC1C-29AF022AB5FC}">
      <dgm:prSet/>
      <dgm:spPr/>
      <dgm:t>
        <a:bodyPr/>
        <a:lstStyle/>
        <a:p>
          <a:endParaRPr lang="es-EC"/>
        </a:p>
      </dgm:t>
    </dgm:pt>
    <dgm:pt modelId="{8C267031-09D3-43C4-ACBB-B9E6AD7677E7}" type="sibTrans" cxnId="{B97469CC-1E5A-4C48-BC1C-29AF022AB5FC}">
      <dgm:prSet/>
      <dgm:spPr/>
      <dgm:t>
        <a:bodyPr/>
        <a:lstStyle/>
        <a:p>
          <a:endParaRPr lang="es-EC"/>
        </a:p>
      </dgm:t>
    </dgm:pt>
    <dgm:pt modelId="{70FD638D-26F7-4247-9DCB-7B3177FA6C0A}">
      <dgm:prSet/>
      <dgm:spPr/>
      <dgm:t>
        <a:bodyPr/>
        <a:lstStyle/>
        <a:p>
          <a:pPr rtl="0"/>
          <a:r>
            <a:rPr lang="es-EC" smtClean="0"/>
            <a:t>Diferenciación de los servicios ofertados, versus los que se encuentran actualmente en el mercado.</a:t>
          </a:r>
          <a:endParaRPr lang="es-EC"/>
        </a:p>
      </dgm:t>
    </dgm:pt>
    <dgm:pt modelId="{2DE5D226-936C-4468-904C-5A8A15BDF245}" type="parTrans" cxnId="{F8FAEA40-ED69-46F5-B83D-631805781FEF}">
      <dgm:prSet/>
      <dgm:spPr/>
      <dgm:t>
        <a:bodyPr/>
        <a:lstStyle/>
        <a:p>
          <a:endParaRPr lang="es-EC"/>
        </a:p>
      </dgm:t>
    </dgm:pt>
    <dgm:pt modelId="{C93037CB-D35C-4A38-A8B8-D71547344E16}" type="sibTrans" cxnId="{F8FAEA40-ED69-46F5-B83D-631805781FEF}">
      <dgm:prSet/>
      <dgm:spPr/>
      <dgm:t>
        <a:bodyPr/>
        <a:lstStyle/>
        <a:p>
          <a:endParaRPr lang="es-EC"/>
        </a:p>
      </dgm:t>
    </dgm:pt>
    <dgm:pt modelId="{B200A80A-2391-4334-A171-77C2DB76F656}">
      <dgm:prSet/>
      <dgm:spPr/>
      <dgm:t>
        <a:bodyPr/>
        <a:lstStyle/>
        <a:p>
          <a:pPr rtl="0"/>
          <a:r>
            <a:rPr lang="es-EC" smtClean="0"/>
            <a:t>Servicios de masajes y tratamientos no ofrecidos por otros proveedores del sector.</a:t>
          </a:r>
          <a:endParaRPr lang="es-EC"/>
        </a:p>
      </dgm:t>
    </dgm:pt>
    <dgm:pt modelId="{5E5CA690-F08A-4BCB-83D9-69AF12D5E518}" type="parTrans" cxnId="{37EEB992-7964-4B32-B845-77024B40A658}">
      <dgm:prSet/>
      <dgm:spPr/>
      <dgm:t>
        <a:bodyPr/>
        <a:lstStyle/>
        <a:p>
          <a:endParaRPr lang="es-EC"/>
        </a:p>
      </dgm:t>
    </dgm:pt>
    <dgm:pt modelId="{951C9899-68C4-425C-BA07-F7C8B47AB627}" type="sibTrans" cxnId="{37EEB992-7964-4B32-B845-77024B40A658}">
      <dgm:prSet/>
      <dgm:spPr/>
      <dgm:t>
        <a:bodyPr/>
        <a:lstStyle/>
        <a:p>
          <a:endParaRPr lang="es-EC"/>
        </a:p>
      </dgm:t>
    </dgm:pt>
    <dgm:pt modelId="{4589A3CD-4E71-40F0-9203-C7CD52404F03}">
      <dgm:prSet/>
      <dgm:spPr/>
      <dgm:t>
        <a:bodyPr/>
        <a:lstStyle/>
        <a:p>
          <a:pPr rtl="0"/>
          <a:r>
            <a:rPr lang="es-EC" dirty="0" smtClean="0"/>
            <a:t>Centro integral de servicios para mascotas.</a:t>
          </a:r>
          <a:endParaRPr lang="es-EC" dirty="0"/>
        </a:p>
      </dgm:t>
    </dgm:pt>
    <dgm:pt modelId="{7DE6CFBD-9CD4-4903-82E9-332726CC3B83}" type="parTrans" cxnId="{4AC8C148-26B4-4301-A4A8-49148153A775}">
      <dgm:prSet/>
      <dgm:spPr/>
      <dgm:t>
        <a:bodyPr/>
        <a:lstStyle/>
        <a:p>
          <a:endParaRPr lang="es-EC"/>
        </a:p>
      </dgm:t>
    </dgm:pt>
    <dgm:pt modelId="{FAB4CD2C-5B8C-41C1-A79A-ECEA83EA86B7}" type="sibTrans" cxnId="{4AC8C148-26B4-4301-A4A8-49148153A775}">
      <dgm:prSet/>
      <dgm:spPr/>
      <dgm:t>
        <a:bodyPr/>
        <a:lstStyle/>
        <a:p>
          <a:endParaRPr lang="es-EC"/>
        </a:p>
      </dgm:t>
    </dgm:pt>
    <dgm:pt modelId="{20790261-5F28-497D-B498-DEE2366A5544}">
      <dgm:prSet/>
      <dgm:spPr/>
      <dgm:t>
        <a:bodyPr/>
        <a:lstStyle/>
        <a:p>
          <a:pPr rtl="0"/>
          <a:r>
            <a:rPr lang="es-EC" dirty="0" smtClean="0"/>
            <a:t>Atención a domicilio y servicio de transporte.</a:t>
          </a:r>
          <a:endParaRPr lang="es-EC" dirty="0"/>
        </a:p>
      </dgm:t>
    </dgm:pt>
    <dgm:pt modelId="{952AA644-7C47-4513-8B4F-BC0199550705}" type="parTrans" cxnId="{1484EC6A-5974-4AB1-AD39-1F636724375B}">
      <dgm:prSet/>
      <dgm:spPr/>
      <dgm:t>
        <a:bodyPr/>
        <a:lstStyle/>
        <a:p>
          <a:endParaRPr lang="es-EC"/>
        </a:p>
      </dgm:t>
    </dgm:pt>
    <dgm:pt modelId="{F19DFA11-4761-4407-8CEE-CA1A50CDE063}" type="sibTrans" cxnId="{1484EC6A-5974-4AB1-AD39-1F636724375B}">
      <dgm:prSet/>
      <dgm:spPr/>
      <dgm:t>
        <a:bodyPr/>
        <a:lstStyle/>
        <a:p>
          <a:endParaRPr lang="es-EC"/>
        </a:p>
      </dgm:t>
    </dgm:pt>
    <dgm:pt modelId="{7E295F17-5165-4404-909B-B0649AE2F6BA}">
      <dgm:prSet/>
      <dgm:spPr/>
      <dgm:t>
        <a:bodyPr/>
        <a:lstStyle/>
        <a:p>
          <a:pPr rtl="0"/>
          <a:r>
            <a:rPr lang="es-EC" dirty="0" smtClean="0"/>
            <a:t>Personal especializado.</a:t>
          </a:r>
          <a:endParaRPr lang="es-EC" dirty="0"/>
        </a:p>
      </dgm:t>
    </dgm:pt>
    <dgm:pt modelId="{0CCDD94A-E814-449A-A59F-0CDFEE8E09BA}" type="parTrans" cxnId="{74E8F123-1179-4981-92D9-C908749D80FD}">
      <dgm:prSet/>
      <dgm:spPr/>
      <dgm:t>
        <a:bodyPr/>
        <a:lstStyle/>
        <a:p>
          <a:endParaRPr lang="es-EC"/>
        </a:p>
      </dgm:t>
    </dgm:pt>
    <dgm:pt modelId="{D1DF6D5C-8171-4278-9AD9-BECEB4D692BE}" type="sibTrans" cxnId="{74E8F123-1179-4981-92D9-C908749D80FD}">
      <dgm:prSet/>
      <dgm:spPr/>
      <dgm:t>
        <a:bodyPr/>
        <a:lstStyle/>
        <a:p>
          <a:endParaRPr lang="es-EC"/>
        </a:p>
      </dgm:t>
    </dgm:pt>
    <dgm:pt modelId="{000BF5ED-5A96-4FF6-80F8-B56A88BADD15}">
      <dgm:prSet/>
      <dgm:spPr/>
      <dgm:t>
        <a:bodyPr/>
        <a:lstStyle/>
        <a:p>
          <a:pPr rtl="0"/>
          <a:r>
            <a:rPr lang="es-EC" dirty="0" smtClean="0"/>
            <a:t>Atención personalizada.</a:t>
          </a:r>
          <a:endParaRPr lang="es-EC" dirty="0"/>
        </a:p>
      </dgm:t>
    </dgm:pt>
    <dgm:pt modelId="{79B71D75-E36D-467E-9370-E091320B6CCF}" type="parTrans" cxnId="{6CD296AC-08E8-4320-B740-EBD43A9C89A4}">
      <dgm:prSet/>
      <dgm:spPr/>
      <dgm:t>
        <a:bodyPr/>
        <a:lstStyle/>
        <a:p>
          <a:endParaRPr lang="es-EC"/>
        </a:p>
      </dgm:t>
    </dgm:pt>
    <dgm:pt modelId="{EAE8CC9E-F081-42B0-9324-9F9C2604EF7C}" type="sibTrans" cxnId="{6CD296AC-08E8-4320-B740-EBD43A9C89A4}">
      <dgm:prSet/>
      <dgm:spPr/>
      <dgm:t>
        <a:bodyPr/>
        <a:lstStyle/>
        <a:p>
          <a:endParaRPr lang="es-EC"/>
        </a:p>
      </dgm:t>
    </dgm:pt>
    <dgm:pt modelId="{AD041C65-CB74-4FC7-945A-4120B6E5C167}">
      <dgm:prSet/>
      <dgm:spPr/>
      <dgm:t>
        <a:bodyPr/>
        <a:lstStyle/>
        <a:p>
          <a:pPr rtl="0"/>
          <a:r>
            <a:rPr lang="es-ES" smtClean="0"/>
            <a:t>Debilidades</a:t>
          </a:r>
          <a:endParaRPr lang="es-EC"/>
        </a:p>
      </dgm:t>
    </dgm:pt>
    <dgm:pt modelId="{2C57EECF-EBE6-412D-85DC-06C1E570C247}" type="parTrans" cxnId="{B2594CE4-4E2A-4501-900F-AD6CB42F4DFA}">
      <dgm:prSet/>
      <dgm:spPr/>
      <dgm:t>
        <a:bodyPr/>
        <a:lstStyle/>
        <a:p>
          <a:endParaRPr lang="es-EC"/>
        </a:p>
      </dgm:t>
    </dgm:pt>
    <dgm:pt modelId="{072D3DB8-A946-4CA0-9325-F31A8791138D}" type="sibTrans" cxnId="{B2594CE4-4E2A-4501-900F-AD6CB42F4DFA}">
      <dgm:prSet/>
      <dgm:spPr/>
      <dgm:t>
        <a:bodyPr/>
        <a:lstStyle/>
        <a:p>
          <a:endParaRPr lang="es-EC"/>
        </a:p>
      </dgm:t>
    </dgm:pt>
    <dgm:pt modelId="{FD962068-AF25-4266-9601-1A5D588EEE1B}">
      <dgm:prSet/>
      <dgm:spPr/>
      <dgm:t>
        <a:bodyPr/>
        <a:lstStyle/>
        <a:p>
          <a:pPr rtl="0"/>
          <a:r>
            <a:rPr lang="es-EC" dirty="0" smtClean="0"/>
            <a:t>Falta de experiencia.</a:t>
          </a:r>
          <a:endParaRPr lang="es-EC" dirty="0"/>
        </a:p>
      </dgm:t>
    </dgm:pt>
    <dgm:pt modelId="{451EB115-9482-424F-882F-C999E745172F}" type="parTrans" cxnId="{E296BF5C-57FB-4A07-A0E6-F6BF298EFFF7}">
      <dgm:prSet/>
      <dgm:spPr/>
      <dgm:t>
        <a:bodyPr/>
        <a:lstStyle/>
        <a:p>
          <a:endParaRPr lang="es-EC"/>
        </a:p>
      </dgm:t>
    </dgm:pt>
    <dgm:pt modelId="{4B5BE1EE-CD20-4570-9C5F-44717513B1E2}" type="sibTrans" cxnId="{E296BF5C-57FB-4A07-A0E6-F6BF298EFFF7}">
      <dgm:prSet/>
      <dgm:spPr/>
      <dgm:t>
        <a:bodyPr/>
        <a:lstStyle/>
        <a:p>
          <a:endParaRPr lang="es-EC"/>
        </a:p>
      </dgm:t>
    </dgm:pt>
    <dgm:pt modelId="{30660075-A006-47C9-8D2C-3B4B9652F4F4}">
      <dgm:prSet/>
      <dgm:spPr/>
      <dgm:t>
        <a:bodyPr/>
        <a:lstStyle/>
        <a:p>
          <a:pPr rtl="0"/>
          <a:r>
            <a:rPr lang="es-EC" dirty="0" smtClean="0"/>
            <a:t>Estructura pequeña y limitada.</a:t>
          </a:r>
          <a:endParaRPr lang="es-EC" dirty="0"/>
        </a:p>
      </dgm:t>
    </dgm:pt>
    <dgm:pt modelId="{FA050628-720C-4098-A39A-0D21F2A4B26F}" type="parTrans" cxnId="{FA7D1E33-9DA0-4789-91B3-87BF04C7B6F4}">
      <dgm:prSet/>
      <dgm:spPr/>
      <dgm:t>
        <a:bodyPr/>
        <a:lstStyle/>
        <a:p>
          <a:endParaRPr lang="es-EC"/>
        </a:p>
      </dgm:t>
    </dgm:pt>
    <dgm:pt modelId="{66CFBDEA-A454-416A-94D9-BAA57C0B965D}" type="sibTrans" cxnId="{FA7D1E33-9DA0-4789-91B3-87BF04C7B6F4}">
      <dgm:prSet/>
      <dgm:spPr/>
      <dgm:t>
        <a:bodyPr/>
        <a:lstStyle/>
        <a:p>
          <a:endParaRPr lang="es-EC"/>
        </a:p>
      </dgm:t>
    </dgm:pt>
    <dgm:pt modelId="{C00CA467-9717-4610-8AE9-CA2759CA33A1}">
      <dgm:prSet/>
      <dgm:spPr/>
      <dgm:t>
        <a:bodyPr/>
        <a:lstStyle/>
        <a:p>
          <a:pPr rtl="0"/>
          <a:r>
            <a:rPr lang="es-EC" dirty="0" smtClean="0"/>
            <a:t>Presupuesto limitado para capacitación externa.</a:t>
          </a:r>
          <a:endParaRPr lang="es-EC" dirty="0"/>
        </a:p>
      </dgm:t>
    </dgm:pt>
    <dgm:pt modelId="{6B28E581-5E28-4693-BE9A-F508E4781C01}" type="parTrans" cxnId="{042319F5-8511-417A-A5FA-EF2829BCEBB4}">
      <dgm:prSet/>
      <dgm:spPr/>
      <dgm:t>
        <a:bodyPr/>
        <a:lstStyle/>
        <a:p>
          <a:endParaRPr lang="es-EC"/>
        </a:p>
      </dgm:t>
    </dgm:pt>
    <dgm:pt modelId="{630605C0-EB4A-4686-836A-3C3BF14A41A3}" type="sibTrans" cxnId="{042319F5-8511-417A-A5FA-EF2829BCEBB4}">
      <dgm:prSet/>
      <dgm:spPr/>
      <dgm:t>
        <a:bodyPr/>
        <a:lstStyle/>
        <a:p>
          <a:endParaRPr lang="es-EC"/>
        </a:p>
      </dgm:t>
    </dgm:pt>
    <dgm:pt modelId="{782F0AA2-672A-4889-8C16-EC75E1C92310}">
      <dgm:prSet/>
      <dgm:spPr/>
      <dgm:t>
        <a:bodyPr/>
        <a:lstStyle/>
        <a:p>
          <a:pPr rtl="0"/>
          <a:r>
            <a:rPr lang="es-EC" dirty="0" smtClean="0"/>
            <a:t>Personal que tendría que trabajar horas adicionales, en caso de días de alta demanda.</a:t>
          </a:r>
          <a:endParaRPr lang="es-EC" dirty="0"/>
        </a:p>
      </dgm:t>
    </dgm:pt>
    <dgm:pt modelId="{DF2DF19E-624E-470D-9B79-2AD146F2DFED}" type="parTrans" cxnId="{9A8E30DD-5AE1-4CD8-A52D-33124222766C}">
      <dgm:prSet/>
      <dgm:spPr/>
      <dgm:t>
        <a:bodyPr/>
        <a:lstStyle/>
        <a:p>
          <a:endParaRPr lang="es-EC"/>
        </a:p>
      </dgm:t>
    </dgm:pt>
    <dgm:pt modelId="{F2A53D90-370B-4DB2-AB65-181E1EE56621}" type="sibTrans" cxnId="{9A8E30DD-5AE1-4CD8-A52D-33124222766C}">
      <dgm:prSet/>
      <dgm:spPr/>
      <dgm:t>
        <a:bodyPr/>
        <a:lstStyle/>
        <a:p>
          <a:endParaRPr lang="es-EC"/>
        </a:p>
      </dgm:t>
    </dgm:pt>
    <dgm:pt modelId="{870410A5-DE74-4B75-8347-8EA4025266FC}">
      <dgm:prSet/>
      <dgm:spPr/>
      <dgm:t>
        <a:bodyPr/>
        <a:lstStyle/>
        <a:p>
          <a:pPr rtl="0"/>
          <a:r>
            <a:rPr lang="es-ES" smtClean="0"/>
            <a:t>Oportunidades</a:t>
          </a:r>
          <a:endParaRPr lang="es-EC"/>
        </a:p>
      </dgm:t>
    </dgm:pt>
    <dgm:pt modelId="{FEF99AD5-3878-4B0C-A80E-B5407435EF8C}" type="parTrans" cxnId="{A7994A80-2CE6-494C-A4F8-0A54ADF2354C}">
      <dgm:prSet/>
      <dgm:spPr/>
      <dgm:t>
        <a:bodyPr/>
        <a:lstStyle/>
        <a:p>
          <a:endParaRPr lang="es-EC"/>
        </a:p>
      </dgm:t>
    </dgm:pt>
    <dgm:pt modelId="{E6CF50AA-979D-4607-AE1A-A3224D15D1FD}" type="sibTrans" cxnId="{A7994A80-2CE6-494C-A4F8-0A54ADF2354C}">
      <dgm:prSet/>
      <dgm:spPr/>
      <dgm:t>
        <a:bodyPr/>
        <a:lstStyle/>
        <a:p>
          <a:endParaRPr lang="es-EC"/>
        </a:p>
      </dgm:t>
    </dgm:pt>
    <dgm:pt modelId="{419BFD56-5064-4FA9-BE0F-3F7296F5D80D}">
      <dgm:prSet/>
      <dgm:spPr/>
      <dgm:t>
        <a:bodyPr/>
        <a:lstStyle/>
        <a:p>
          <a:pPr rtl="0"/>
          <a:r>
            <a:rPr lang="es-EC" dirty="0" smtClean="0"/>
            <a:t>Incremento de la tenencia de mascotas en la población del sector.</a:t>
          </a:r>
          <a:endParaRPr lang="es-EC" dirty="0"/>
        </a:p>
      </dgm:t>
    </dgm:pt>
    <dgm:pt modelId="{12B51ECE-D601-429E-A6B9-8FF20633CCED}" type="parTrans" cxnId="{77CB1F00-75A1-4C45-B2A2-F9DA6CC4C7EB}">
      <dgm:prSet/>
      <dgm:spPr/>
      <dgm:t>
        <a:bodyPr/>
        <a:lstStyle/>
        <a:p>
          <a:endParaRPr lang="es-EC"/>
        </a:p>
      </dgm:t>
    </dgm:pt>
    <dgm:pt modelId="{2F1D98EE-C085-4EE6-B4A8-E61BE7A357E5}" type="sibTrans" cxnId="{77CB1F00-75A1-4C45-B2A2-F9DA6CC4C7EB}">
      <dgm:prSet/>
      <dgm:spPr/>
      <dgm:t>
        <a:bodyPr/>
        <a:lstStyle/>
        <a:p>
          <a:endParaRPr lang="es-EC"/>
        </a:p>
      </dgm:t>
    </dgm:pt>
    <dgm:pt modelId="{AD3790F1-578B-43E3-BEA8-2966472EE2D7}">
      <dgm:prSet/>
      <dgm:spPr/>
      <dgm:t>
        <a:bodyPr/>
        <a:lstStyle/>
        <a:p>
          <a:pPr rtl="0"/>
          <a:r>
            <a:rPr lang="es-EC" dirty="0" smtClean="0"/>
            <a:t>Incremento de la tendencia de estética, belleza y salud para mascotas.</a:t>
          </a:r>
          <a:endParaRPr lang="es-EC" dirty="0"/>
        </a:p>
      </dgm:t>
    </dgm:pt>
    <dgm:pt modelId="{72709C55-27C7-4F19-BFE6-50B6EF5D99E1}" type="parTrans" cxnId="{61346FB6-4ED8-44E5-8FD7-6D460204AB0F}">
      <dgm:prSet/>
      <dgm:spPr/>
      <dgm:t>
        <a:bodyPr/>
        <a:lstStyle/>
        <a:p>
          <a:endParaRPr lang="es-EC"/>
        </a:p>
      </dgm:t>
    </dgm:pt>
    <dgm:pt modelId="{A91DCA3B-7629-4DBA-860B-B65659682743}" type="sibTrans" cxnId="{61346FB6-4ED8-44E5-8FD7-6D460204AB0F}">
      <dgm:prSet/>
      <dgm:spPr/>
      <dgm:t>
        <a:bodyPr/>
        <a:lstStyle/>
        <a:p>
          <a:endParaRPr lang="es-EC"/>
        </a:p>
      </dgm:t>
    </dgm:pt>
    <dgm:pt modelId="{32BDE24B-202A-4B0C-A412-515599194D7D}">
      <dgm:prSet/>
      <dgm:spPr/>
      <dgm:t>
        <a:bodyPr/>
        <a:lstStyle/>
        <a:p>
          <a:pPr rtl="0"/>
          <a:r>
            <a:rPr lang="es-EC" dirty="0" smtClean="0"/>
            <a:t>Fortalecimiento de ferias y eventos caninos.</a:t>
          </a:r>
          <a:endParaRPr lang="es-EC" dirty="0"/>
        </a:p>
      </dgm:t>
    </dgm:pt>
    <dgm:pt modelId="{E80E5893-AC2F-4502-ABFF-22F46598E2EF}" type="parTrans" cxnId="{3A265708-5001-4724-9A62-FC4D7EDE96F4}">
      <dgm:prSet/>
      <dgm:spPr/>
      <dgm:t>
        <a:bodyPr/>
        <a:lstStyle/>
        <a:p>
          <a:endParaRPr lang="es-EC"/>
        </a:p>
      </dgm:t>
    </dgm:pt>
    <dgm:pt modelId="{2BF0C6B4-C788-432F-9864-A46505E022E4}" type="sibTrans" cxnId="{3A265708-5001-4724-9A62-FC4D7EDE96F4}">
      <dgm:prSet/>
      <dgm:spPr/>
      <dgm:t>
        <a:bodyPr/>
        <a:lstStyle/>
        <a:p>
          <a:endParaRPr lang="es-EC"/>
        </a:p>
      </dgm:t>
    </dgm:pt>
    <dgm:pt modelId="{C43E9B1A-3E2E-420F-A1C5-22468AABECD9}">
      <dgm:prSet/>
      <dgm:spPr/>
      <dgm:t>
        <a:bodyPr/>
        <a:lstStyle/>
        <a:p>
          <a:pPr rtl="0"/>
          <a:r>
            <a:rPr lang="es-ES" smtClean="0"/>
            <a:t>Amenazas</a:t>
          </a:r>
          <a:endParaRPr lang="es-EC"/>
        </a:p>
      </dgm:t>
    </dgm:pt>
    <dgm:pt modelId="{93BC7540-C314-4140-802B-E241D4089200}" type="parTrans" cxnId="{02E589CB-CDF7-4C2A-BA09-2F8CB39166BA}">
      <dgm:prSet/>
      <dgm:spPr/>
      <dgm:t>
        <a:bodyPr/>
        <a:lstStyle/>
        <a:p>
          <a:endParaRPr lang="es-EC"/>
        </a:p>
      </dgm:t>
    </dgm:pt>
    <dgm:pt modelId="{C261146C-ED59-4BE0-823F-003D346ADB6A}" type="sibTrans" cxnId="{02E589CB-CDF7-4C2A-BA09-2F8CB39166BA}">
      <dgm:prSet/>
      <dgm:spPr/>
      <dgm:t>
        <a:bodyPr/>
        <a:lstStyle/>
        <a:p>
          <a:endParaRPr lang="es-EC"/>
        </a:p>
      </dgm:t>
    </dgm:pt>
    <dgm:pt modelId="{7A448600-2F90-4F6D-A107-74FE65DE9E5B}">
      <dgm:prSet/>
      <dgm:spPr/>
      <dgm:t>
        <a:bodyPr/>
        <a:lstStyle/>
        <a:p>
          <a:pPr rtl="0"/>
          <a:r>
            <a:rPr lang="es-EC" smtClean="0"/>
            <a:t>Incremento de competidores en el sector donde se ubicará el negocio.</a:t>
          </a:r>
          <a:endParaRPr lang="es-EC"/>
        </a:p>
      </dgm:t>
    </dgm:pt>
    <dgm:pt modelId="{97D84627-7097-490F-B2AC-34C7683F2964}" type="parTrans" cxnId="{85A5ED7D-1A99-44F7-9B71-62AE27E98397}">
      <dgm:prSet/>
      <dgm:spPr/>
      <dgm:t>
        <a:bodyPr/>
        <a:lstStyle/>
        <a:p>
          <a:endParaRPr lang="es-EC"/>
        </a:p>
      </dgm:t>
    </dgm:pt>
    <dgm:pt modelId="{4621962D-7364-4AB4-90D1-AC620EA63971}" type="sibTrans" cxnId="{85A5ED7D-1A99-44F7-9B71-62AE27E98397}">
      <dgm:prSet/>
      <dgm:spPr/>
      <dgm:t>
        <a:bodyPr/>
        <a:lstStyle/>
        <a:p>
          <a:endParaRPr lang="es-EC"/>
        </a:p>
      </dgm:t>
    </dgm:pt>
    <dgm:pt modelId="{157FAB91-CEC0-4918-82AB-3D32B21DEDFB}">
      <dgm:prSet/>
      <dgm:spPr/>
      <dgm:t>
        <a:bodyPr/>
        <a:lstStyle/>
        <a:p>
          <a:pPr rtl="0"/>
          <a:r>
            <a:rPr lang="es-EC" smtClean="0"/>
            <a:t>Competidores con precios más bajos, como estrategia de captación.</a:t>
          </a:r>
          <a:endParaRPr lang="es-EC"/>
        </a:p>
      </dgm:t>
    </dgm:pt>
    <dgm:pt modelId="{AD2421E4-7A4F-4806-83DE-55DBCBC17EEF}" type="parTrans" cxnId="{71C0FB3B-6689-4063-8507-0778334543F6}">
      <dgm:prSet/>
      <dgm:spPr/>
      <dgm:t>
        <a:bodyPr/>
        <a:lstStyle/>
        <a:p>
          <a:endParaRPr lang="es-EC"/>
        </a:p>
      </dgm:t>
    </dgm:pt>
    <dgm:pt modelId="{71092821-7555-46A5-B795-098FF1296100}" type="sibTrans" cxnId="{71C0FB3B-6689-4063-8507-0778334543F6}">
      <dgm:prSet/>
      <dgm:spPr/>
      <dgm:t>
        <a:bodyPr/>
        <a:lstStyle/>
        <a:p>
          <a:endParaRPr lang="es-EC"/>
        </a:p>
      </dgm:t>
    </dgm:pt>
    <dgm:pt modelId="{2930806E-3515-47E8-B882-29FDF0E92A0B}">
      <dgm:prSet/>
      <dgm:spPr/>
      <dgm:t>
        <a:bodyPr/>
        <a:lstStyle/>
        <a:p>
          <a:pPr rtl="0"/>
          <a:r>
            <a:rPr lang="es-EC" dirty="0" smtClean="0"/>
            <a:t>Limitado personal especialista en belleza, salud y estética de mascotas.</a:t>
          </a:r>
          <a:endParaRPr lang="es-EC" dirty="0"/>
        </a:p>
      </dgm:t>
    </dgm:pt>
    <dgm:pt modelId="{CB4D9D4E-6EF3-4F4B-AF48-54B4B6846697}" type="parTrans" cxnId="{A4DAAE1E-60E8-41F7-9A4B-5938DCC133BA}">
      <dgm:prSet/>
      <dgm:spPr/>
      <dgm:t>
        <a:bodyPr/>
        <a:lstStyle/>
        <a:p>
          <a:endParaRPr lang="es-EC"/>
        </a:p>
      </dgm:t>
    </dgm:pt>
    <dgm:pt modelId="{83FC7C2F-7A9C-4857-945F-A502B5BA40E7}" type="sibTrans" cxnId="{A4DAAE1E-60E8-41F7-9A4B-5938DCC133BA}">
      <dgm:prSet/>
      <dgm:spPr/>
      <dgm:t>
        <a:bodyPr/>
        <a:lstStyle/>
        <a:p>
          <a:endParaRPr lang="es-EC"/>
        </a:p>
      </dgm:t>
    </dgm:pt>
    <dgm:pt modelId="{A98FD590-3E87-46A2-BD2D-B98B14D16B53}" type="pres">
      <dgm:prSet presAssocID="{47E365C0-5146-4B90-B5EA-4B04D58EF6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71B84D-D688-456D-9268-4636116A6C05}" type="pres">
      <dgm:prSet presAssocID="{99C1BA44-6FA6-4EBD-8A7C-CD86381510E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B9893B-037C-4A50-998A-51C3425096F8}" type="pres">
      <dgm:prSet presAssocID="{99C1BA44-6FA6-4EBD-8A7C-CD86381510E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26F1B4-D759-4001-8164-16739EA4A780}" type="pres">
      <dgm:prSet presAssocID="{AD041C65-CB74-4FC7-945A-4120B6E5C16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F3DE21-A579-41BF-AA25-0D07C0C18632}" type="pres">
      <dgm:prSet presAssocID="{AD041C65-CB74-4FC7-945A-4120B6E5C167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96D9DD-DCC8-4733-B4D4-153F8AECD410}" type="pres">
      <dgm:prSet presAssocID="{870410A5-DE74-4B75-8347-8EA4025266F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D96BC6-220C-4A36-95B1-6BD885879A74}" type="pres">
      <dgm:prSet presAssocID="{870410A5-DE74-4B75-8347-8EA4025266F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2229B-653E-41D4-8CF4-1B6EFF0F3BB0}" type="pres">
      <dgm:prSet presAssocID="{C43E9B1A-3E2E-420F-A1C5-22468AABEC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0F9A17-154B-4AB3-8DB5-E52517C3E462}" type="pres">
      <dgm:prSet presAssocID="{C43E9B1A-3E2E-420F-A1C5-22468AABECD9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A5ED7D-1A99-44F7-9B71-62AE27E98397}" srcId="{C43E9B1A-3E2E-420F-A1C5-22468AABECD9}" destId="{7A448600-2F90-4F6D-A107-74FE65DE9E5B}" srcOrd="0" destOrd="0" parTransId="{97D84627-7097-490F-B2AC-34C7683F2964}" sibTransId="{4621962D-7364-4AB4-90D1-AC620EA63971}"/>
    <dgm:cxn modelId="{BCD14D54-5F0E-475F-A5CA-B2E25A4E2627}" type="presOf" srcId="{AD3790F1-578B-43E3-BEA8-2966472EE2D7}" destId="{BDD96BC6-220C-4A36-95B1-6BD885879A74}" srcOrd="0" destOrd="1" presId="urn:microsoft.com/office/officeart/2005/8/layout/vList2"/>
    <dgm:cxn modelId="{9A8E30DD-5AE1-4CD8-A52D-33124222766C}" srcId="{AD041C65-CB74-4FC7-945A-4120B6E5C167}" destId="{782F0AA2-672A-4889-8C16-EC75E1C92310}" srcOrd="3" destOrd="0" parTransId="{DF2DF19E-624E-470D-9B79-2AD146F2DFED}" sibTransId="{F2A53D90-370B-4DB2-AB65-181E1EE56621}"/>
    <dgm:cxn modelId="{D04ED2DA-B6C7-45A0-9058-1D5E191100D2}" type="presOf" srcId="{C43E9B1A-3E2E-420F-A1C5-22468AABECD9}" destId="{9B42229B-653E-41D4-8CF4-1B6EFF0F3BB0}" srcOrd="0" destOrd="0" presId="urn:microsoft.com/office/officeart/2005/8/layout/vList2"/>
    <dgm:cxn modelId="{75223A5D-8726-4286-9D44-C9008FB7C5BD}" type="presOf" srcId="{C00CA467-9717-4610-8AE9-CA2759CA33A1}" destId="{87F3DE21-A579-41BF-AA25-0D07C0C18632}" srcOrd="0" destOrd="2" presId="urn:microsoft.com/office/officeart/2005/8/layout/vList2"/>
    <dgm:cxn modelId="{4D408AE5-87E5-4BE9-A371-33FAEAD4F401}" type="presOf" srcId="{2930806E-3515-47E8-B882-29FDF0E92A0B}" destId="{E90F9A17-154B-4AB3-8DB5-E52517C3E462}" srcOrd="0" destOrd="2" presId="urn:microsoft.com/office/officeart/2005/8/layout/vList2"/>
    <dgm:cxn modelId="{B97469CC-1E5A-4C48-BC1C-29AF022AB5FC}" srcId="{47E365C0-5146-4B90-B5EA-4B04D58EF685}" destId="{99C1BA44-6FA6-4EBD-8A7C-CD86381510EC}" srcOrd="0" destOrd="0" parTransId="{3627712D-58FF-4F72-9E1C-BB4D916BBCD0}" sibTransId="{8C267031-09D3-43C4-ACBB-B9E6AD7677E7}"/>
    <dgm:cxn modelId="{E4ADE132-38B8-40BF-AABC-8A0BE395C82D}" type="presOf" srcId="{70FD638D-26F7-4247-9DCB-7B3177FA6C0A}" destId="{5AB9893B-037C-4A50-998A-51C3425096F8}" srcOrd="0" destOrd="0" presId="urn:microsoft.com/office/officeart/2005/8/layout/vList2"/>
    <dgm:cxn modelId="{042319F5-8511-417A-A5FA-EF2829BCEBB4}" srcId="{AD041C65-CB74-4FC7-945A-4120B6E5C167}" destId="{C00CA467-9717-4610-8AE9-CA2759CA33A1}" srcOrd="2" destOrd="0" parTransId="{6B28E581-5E28-4693-BE9A-F508E4781C01}" sibTransId="{630605C0-EB4A-4686-836A-3C3BF14A41A3}"/>
    <dgm:cxn modelId="{E296BF5C-57FB-4A07-A0E6-F6BF298EFFF7}" srcId="{AD041C65-CB74-4FC7-945A-4120B6E5C167}" destId="{FD962068-AF25-4266-9601-1A5D588EEE1B}" srcOrd="0" destOrd="0" parTransId="{451EB115-9482-424F-882F-C999E745172F}" sibTransId="{4B5BE1EE-CD20-4570-9C5F-44717513B1E2}"/>
    <dgm:cxn modelId="{77CB1F00-75A1-4C45-B2A2-F9DA6CC4C7EB}" srcId="{870410A5-DE74-4B75-8347-8EA4025266FC}" destId="{419BFD56-5064-4FA9-BE0F-3F7296F5D80D}" srcOrd="0" destOrd="0" parTransId="{12B51ECE-D601-429E-A6B9-8FF20633CCED}" sibTransId="{2F1D98EE-C085-4EE6-B4A8-E61BE7A357E5}"/>
    <dgm:cxn modelId="{37EEB992-7964-4B32-B845-77024B40A658}" srcId="{99C1BA44-6FA6-4EBD-8A7C-CD86381510EC}" destId="{B200A80A-2391-4334-A171-77C2DB76F656}" srcOrd="1" destOrd="0" parTransId="{5E5CA690-F08A-4BCB-83D9-69AF12D5E518}" sibTransId="{951C9899-68C4-425C-BA07-F7C8B47AB627}"/>
    <dgm:cxn modelId="{5936A34C-192E-4688-BB1A-E3875C860E5C}" type="presOf" srcId="{419BFD56-5064-4FA9-BE0F-3F7296F5D80D}" destId="{BDD96BC6-220C-4A36-95B1-6BD885879A74}" srcOrd="0" destOrd="0" presId="urn:microsoft.com/office/officeart/2005/8/layout/vList2"/>
    <dgm:cxn modelId="{579D0F8A-47AA-45E0-B8E7-2084CC90B68A}" type="presOf" srcId="{47E365C0-5146-4B90-B5EA-4B04D58EF685}" destId="{A98FD590-3E87-46A2-BD2D-B98B14D16B53}" srcOrd="0" destOrd="0" presId="urn:microsoft.com/office/officeart/2005/8/layout/vList2"/>
    <dgm:cxn modelId="{F8FAEA40-ED69-46F5-B83D-631805781FEF}" srcId="{99C1BA44-6FA6-4EBD-8A7C-CD86381510EC}" destId="{70FD638D-26F7-4247-9DCB-7B3177FA6C0A}" srcOrd="0" destOrd="0" parTransId="{2DE5D226-936C-4468-904C-5A8A15BDF245}" sibTransId="{C93037CB-D35C-4A38-A8B8-D71547344E16}"/>
    <dgm:cxn modelId="{4AC8C148-26B4-4301-A4A8-49148153A775}" srcId="{99C1BA44-6FA6-4EBD-8A7C-CD86381510EC}" destId="{4589A3CD-4E71-40F0-9203-C7CD52404F03}" srcOrd="2" destOrd="0" parTransId="{7DE6CFBD-9CD4-4903-82E9-332726CC3B83}" sibTransId="{FAB4CD2C-5B8C-41C1-A79A-ECEA83EA86B7}"/>
    <dgm:cxn modelId="{0DC97169-FF87-49CE-9C0E-292BA7C8AC57}" type="presOf" srcId="{20790261-5F28-497D-B498-DEE2366A5544}" destId="{5AB9893B-037C-4A50-998A-51C3425096F8}" srcOrd="0" destOrd="3" presId="urn:microsoft.com/office/officeart/2005/8/layout/vList2"/>
    <dgm:cxn modelId="{A84E49FE-A45D-42AD-B457-3E5613DC3846}" type="presOf" srcId="{7A448600-2F90-4F6D-A107-74FE65DE9E5B}" destId="{E90F9A17-154B-4AB3-8DB5-E52517C3E462}" srcOrd="0" destOrd="0" presId="urn:microsoft.com/office/officeart/2005/8/layout/vList2"/>
    <dgm:cxn modelId="{6CD296AC-08E8-4320-B740-EBD43A9C89A4}" srcId="{99C1BA44-6FA6-4EBD-8A7C-CD86381510EC}" destId="{000BF5ED-5A96-4FF6-80F8-B56A88BADD15}" srcOrd="5" destOrd="0" parTransId="{79B71D75-E36D-467E-9370-E091320B6CCF}" sibTransId="{EAE8CC9E-F081-42B0-9324-9F9C2604EF7C}"/>
    <dgm:cxn modelId="{F292051D-1E12-4F8D-9B78-D399DAC1EE68}" type="presOf" srcId="{157FAB91-CEC0-4918-82AB-3D32B21DEDFB}" destId="{E90F9A17-154B-4AB3-8DB5-E52517C3E462}" srcOrd="0" destOrd="1" presId="urn:microsoft.com/office/officeart/2005/8/layout/vList2"/>
    <dgm:cxn modelId="{1484EC6A-5974-4AB1-AD39-1F636724375B}" srcId="{99C1BA44-6FA6-4EBD-8A7C-CD86381510EC}" destId="{20790261-5F28-497D-B498-DEE2366A5544}" srcOrd="3" destOrd="0" parTransId="{952AA644-7C47-4513-8B4F-BC0199550705}" sibTransId="{F19DFA11-4761-4407-8CEE-CA1A50CDE063}"/>
    <dgm:cxn modelId="{A7994A80-2CE6-494C-A4F8-0A54ADF2354C}" srcId="{47E365C0-5146-4B90-B5EA-4B04D58EF685}" destId="{870410A5-DE74-4B75-8347-8EA4025266FC}" srcOrd="2" destOrd="0" parTransId="{FEF99AD5-3878-4B0C-A80E-B5407435EF8C}" sibTransId="{E6CF50AA-979D-4607-AE1A-A3224D15D1FD}"/>
    <dgm:cxn modelId="{02E589CB-CDF7-4C2A-BA09-2F8CB39166BA}" srcId="{47E365C0-5146-4B90-B5EA-4B04D58EF685}" destId="{C43E9B1A-3E2E-420F-A1C5-22468AABECD9}" srcOrd="3" destOrd="0" parTransId="{93BC7540-C314-4140-802B-E241D4089200}" sibTransId="{C261146C-ED59-4BE0-823F-003D346ADB6A}"/>
    <dgm:cxn modelId="{B2594CE4-4E2A-4501-900F-AD6CB42F4DFA}" srcId="{47E365C0-5146-4B90-B5EA-4B04D58EF685}" destId="{AD041C65-CB74-4FC7-945A-4120B6E5C167}" srcOrd="1" destOrd="0" parTransId="{2C57EECF-EBE6-412D-85DC-06C1E570C247}" sibTransId="{072D3DB8-A946-4CA0-9325-F31A8791138D}"/>
    <dgm:cxn modelId="{26FA86DE-6D62-44DD-8ED5-CC11C456A70D}" type="presOf" srcId="{7E295F17-5165-4404-909B-B0649AE2F6BA}" destId="{5AB9893B-037C-4A50-998A-51C3425096F8}" srcOrd="0" destOrd="4" presId="urn:microsoft.com/office/officeart/2005/8/layout/vList2"/>
    <dgm:cxn modelId="{6020E208-AD1E-494D-ABDC-CC9CE554CD52}" type="presOf" srcId="{782F0AA2-672A-4889-8C16-EC75E1C92310}" destId="{87F3DE21-A579-41BF-AA25-0D07C0C18632}" srcOrd="0" destOrd="3" presId="urn:microsoft.com/office/officeart/2005/8/layout/vList2"/>
    <dgm:cxn modelId="{BDC9E496-4293-432D-B007-00B39FCCEE63}" type="presOf" srcId="{870410A5-DE74-4B75-8347-8EA4025266FC}" destId="{CE96D9DD-DCC8-4733-B4D4-153F8AECD410}" srcOrd="0" destOrd="0" presId="urn:microsoft.com/office/officeart/2005/8/layout/vList2"/>
    <dgm:cxn modelId="{3A265708-5001-4724-9A62-FC4D7EDE96F4}" srcId="{870410A5-DE74-4B75-8347-8EA4025266FC}" destId="{32BDE24B-202A-4B0C-A412-515599194D7D}" srcOrd="2" destOrd="0" parTransId="{E80E5893-AC2F-4502-ABFF-22F46598E2EF}" sibTransId="{2BF0C6B4-C788-432F-9864-A46505E022E4}"/>
    <dgm:cxn modelId="{A0DE834B-EC6D-489D-B484-FAE8F6F4818A}" type="presOf" srcId="{4589A3CD-4E71-40F0-9203-C7CD52404F03}" destId="{5AB9893B-037C-4A50-998A-51C3425096F8}" srcOrd="0" destOrd="2" presId="urn:microsoft.com/office/officeart/2005/8/layout/vList2"/>
    <dgm:cxn modelId="{B6C66FA0-648C-4EF3-B784-E09A0CE3BBD9}" type="presOf" srcId="{32BDE24B-202A-4B0C-A412-515599194D7D}" destId="{BDD96BC6-220C-4A36-95B1-6BD885879A74}" srcOrd="0" destOrd="2" presId="urn:microsoft.com/office/officeart/2005/8/layout/vList2"/>
    <dgm:cxn modelId="{940FF757-AEAB-4659-AE83-0F7AC28EC87A}" type="presOf" srcId="{B200A80A-2391-4334-A171-77C2DB76F656}" destId="{5AB9893B-037C-4A50-998A-51C3425096F8}" srcOrd="0" destOrd="1" presId="urn:microsoft.com/office/officeart/2005/8/layout/vList2"/>
    <dgm:cxn modelId="{A4DAAE1E-60E8-41F7-9A4B-5938DCC133BA}" srcId="{C43E9B1A-3E2E-420F-A1C5-22468AABECD9}" destId="{2930806E-3515-47E8-B882-29FDF0E92A0B}" srcOrd="2" destOrd="0" parTransId="{CB4D9D4E-6EF3-4F4B-AF48-54B4B6846697}" sibTransId="{83FC7C2F-7A9C-4857-945F-A502B5BA40E7}"/>
    <dgm:cxn modelId="{F7BF7F11-C03D-4A26-984E-1DD7EDCB54D3}" type="presOf" srcId="{000BF5ED-5A96-4FF6-80F8-B56A88BADD15}" destId="{5AB9893B-037C-4A50-998A-51C3425096F8}" srcOrd="0" destOrd="5" presId="urn:microsoft.com/office/officeart/2005/8/layout/vList2"/>
    <dgm:cxn modelId="{FA7D1E33-9DA0-4789-91B3-87BF04C7B6F4}" srcId="{AD041C65-CB74-4FC7-945A-4120B6E5C167}" destId="{30660075-A006-47C9-8D2C-3B4B9652F4F4}" srcOrd="1" destOrd="0" parTransId="{FA050628-720C-4098-A39A-0D21F2A4B26F}" sibTransId="{66CFBDEA-A454-416A-94D9-BAA57C0B965D}"/>
    <dgm:cxn modelId="{61346FB6-4ED8-44E5-8FD7-6D460204AB0F}" srcId="{870410A5-DE74-4B75-8347-8EA4025266FC}" destId="{AD3790F1-578B-43E3-BEA8-2966472EE2D7}" srcOrd="1" destOrd="0" parTransId="{72709C55-27C7-4F19-BFE6-50B6EF5D99E1}" sibTransId="{A91DCA3B-7629-4DBA-860B-B65659682743}"/>
    <dgm:cxn modelId="{71C0FB3B-6689-4063-8507-0778334543F6}" srcId="{C43E9B1A-3E2E-420F-A1C5-22468AABECD9}" destId="{157FAB91-CEC0-4918-82AB-3D32B21DEDFB}" srcOrd="1" destOrd="0" parTransId="{AD2421E4-7A4F-4806-83DE-55DBCBC17EEF}" sibTransId="{71092821-7555-46A5-B795-098FF1296100}"/>
    <dgm:cxn modelId="{6CDE2D8F-6A80-4356-8665-43C9C46F5D97}" type="presOf" srcId="{99C1BA44-6FA6-4EBD-8A7C-CD86381510EC}" destId="{5B71B84D-D688-456D-9268-4636116A6C05}" srcOrd="0" destOrd="0" presId="urn:microsoft.com/office/officeart/2005/8/layout/vList2"/>
    <dgm:cxn modelId="{06264BBE-4744-4C88-8E89-FE09B9EBC43F}" type="presOf" srcId="{30660075-A006-47C9-8D2C-3B4B9652F4F4}" destId="{87F3DE21-A579-41BF-AA25-0D07C0C18632}" srcOrd="0" destOrd="1" presId="urn:microsoft.com/office/officeart/2005/8/layout/vList2"/>
    <dgm:cxn modelId="{A59A0A20-FA3B-4EA0-A86A-84E4BC01F664}" type="presOf" srcId="{FD962068-AF25-4266-9601-1A5D588EEE1B}" destId="{87F3DE21-A579-41BF-AA25-0D07C0C18632}" srcOrd="0" destOrd="0" presId="urn:microsoft.com/office/officeart/2005/8/layout/vList2"/>
    <dgm:cxn modelId="{669CC2B2-634D-487D-B09B-BF2BAF63EB64}" type="presOf" srcId="{AD041C65-CB74-4FC7-945A-4120B6E5C167}" destId="{3B26F1B4-D759-4001-8164-16739EA4A780}" srcOrd="0" destOrd="0" presId="urn:microsoft.com/office/officeart/2005/8/layout/vList2"/>
    <dgm:cxn modelId="{74E8F123-1179-4981-92D9-C908749D80FD}" srcId="{99C1BA44-6FA6-4EBD-8A7C-CD86381510EC}" destId="{7E295F17-5165-4404-909B-B0649AE2F6BA}" srcOrd="4" destOrd="0" parTransId="{0CCDD94A-E814-449A-A59F-0CDFEE8E09BA}" sibTransId="{D1DF6D5C-8171-4278-9AD9-BECEB4D692BE}"/>
    <dgm:cxn modelId="{ABD251B1-42AF-4AF9-BCF7-D46E3B7A32E4}" type="presParOf" srcId="{A98FD590-3E87-46A2-BD2D-B98B14D16B53}" destId="{5B71B84D-D688-456D-9268-4636116A6C05}" srcOrd="0" destOrd="0" presId="urn:microsoft.com/office/officeart/2005/8/layout/vList2"/>
    <dgm:cxn modelId="{C75978A8-B309-49F3-B8A0-4EDDD9B02FB0}" type="presParOf" srcId="{A98FD590-3E87-46A2-BD2D-B98B14D16B53}" destId="{5AB9893B-037C-4A50-998A-51C3425096F8}" srcOrd="1" destOrd="0" presId="urn:microsoft.com/office/officeart/2005/8/layout/vList2"/>
    <dgm:cxn modelId="{467B021C-5A30-41E3-97FC-F402DAF7B6B8}" type="presParOf" srcId="{A98FD590-3E87-46A2-BD2D-B98B14D16B53}" destId="{3B26F1B4-D759-4001-8164-16739EA4A780}" srcOrd="2" destOrd="0" presId="urn:microsoft.com/office/officeart/2005/8/layout/vList2"/>
    <dgm:cxn modelId="{DC27B114-DB18-419A-99E1-8EEA3EE3EE25}" type="presParOf" srcId="{A98FD590-3E87-46A2-BD2D-B98B14D16B53}" destId="{87F3DE21-A579-41BF-AA25-0D07C0C18632}" srcOrd="3" destOrd="0" presId="urn:microsoft.com/office/officeart/2005/8/layout/vList2"/>
    <dgm:cxn modelId="{C8536440-607D-4783-8103-006DC9345934}" type="presParOf" srcId="{A98FD590-3E87-46A2-BD2D-B98B14D16B53}" destId="{CE96D9DD-DCC8-4733-B4D4-153F8AECD410}" srcOrd="4" destOrd="0" presId="urn:microsoft.com/office/officeart/2005/8/layout/vList2"/>
    <dgm:cxn modelId="{FFE7920C-6973-4A1E-BC3A-6D0C844EE5D6}" type="presParOf" srcId="{A98FD590-3E87-46A2-BD2D-B98B14D16B53}" destId="{BDD96BC6-220C-4A36-95B1-6BD885879A74}" srcOrd="5" destOrd="0" presId="urn:microsoft.com/office/officeart/2005/8/layout/vList2"/>
    <dgm:cxn modelId="{CF6ADA37-8BD1-4876-986D-7356B3CF9BAB}" type="presParOf" srcId="{A98FD590-3E87-46A2-BD2D-B98B14D16B53}" destId="{9B42229B-653E-41D4-8CF4-1B6EFF0F3BB0}" srcOrd="6" destOrd="0" presId="urn:microsoft.com/office/officeart/2005/8/layout/vList2"/>
    <dgm:cxn modelId="{FE26A554-01DC-4B24-8F67-67792AA50911}" type="presParOf" srcId="{A98FD590-3E87-46A2-BD2D-B98B14D16B53}" destId="{E90F9A17-154B-4AB3-8DB5-E52517C3E4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E365C0-5146-4B90-B5EA-4B04D58EF685}" type="doc">
      <dgm:prSet loTypeId="urn:microsoft.com/office/officeart/2005/8/layout/vList2" loCatId="list" qsTypeId="urn:microsoft.com/office/officeart/2005/8/quickstyle/simple3" qsCatId="simple" csTypeId="urn:microsoft.com/office/officeart/2005/8/colors/colorful1#12" csCatId="colorful" phldr="1"/>
      <dgm:spPr/>
      <dgm:t>
        <a:bodyPr/>
        <a:lstStyle/>
        <a:p>
          <a:endParaRPr lang="es-EC"/>
        </a:p>
      </dgm:t>
    </dgm:pt>
    <dgm:pt modelId="{99C1BA44-6FA6-4EBD-8A7C-CD86381510EC}">
      <dgm:prSet/>
      <dgm:spPr/>
      <dgm:t>
        <a:bodyPr/>
        <a:lstStyle/>
        <a:p>
          <a:pPr rtl="0"/>
          <a:r>
            <a:rPr lang="es-EC" dirty="0" smtClean="0"/>
            <a:t>Contratación de personal idóneo para las posiciones operativas de la empresa, confirmando experiencia, conocimientos y destrezas.</a:t>
          </a:r>
          <a:endParaRPr lang="es-EC" dirty="0"/>
        </a:p>
      </dgm:t>
    </dgm:pt>
    <dgm:pt modelId="{3627712D-58FF-4F72-9E1C-BB4D916BBCD0}" type="parTrans" cxnId="{B97469CC-1E5A-4C48-BC1C-29AF022AB5FC}">
      <dgm:prSet/>
      <dgm:spPr/>
      <dgm:t>
        <a:bodyPr/>
        <a:lstStyle/>
        <a:p>
          <a:endParaRPr lang="es-EC"/>
        </a:p>
      </dgm:t>
    </dgm:pt>
    <dgm:pt modelId="{8C267031-09D3-43C4-ACBB-B9E6AD7677E7}" type="sibTrans" cxnId="{B97469CC-1E5A-4C48-BC1C-29AF022AB5FC}">
      <dgm:prSet/>
      <dgm:spPr/>
      <dgm:t>
        <a:bodyPr/>
        <a:lstStyle/>
        <a:p>
          <a:endParaRPr lang="es-EC"/>
        </a:p>
      </dgm:t>
    </dgm:pt>
    <dgm:pt modelId="{62AFCA58-0038-4265-8E9D-654D1AB3F67C}">
      <dgm:prSet/>
      <dgm:spPr/>
      <dgm:t>
        <a:bodyPr/>
        <a:lstStyle/>
        <a:p>
          <a:r>
            <a:rPr lang="es-EC" smtClean="0"/>
            <a:t>Promocionar la diferenciación en la calidad, atención y sobre todo los servicios que no brindan otros proveedores.</a:t>
          </a:r>
          <a:endParaRPr lang="es-EC"/>
        </a:p>
      </dgm:t>
    </dgm:pt>
    <dgm:pt modelId="{C56A54C7-8211-4499-B19E-4AC791913D8F}" type="parTrans" cxnId="{3A7C5E89-D5C3-4AA1-A114-1885E7A71F11}">
      <dgm:prSet/>
      <dgm:spPr/>
      <dgm:t>
        <a:bodyPr/>
        <a:lstStyle/>
        <a:p>
          <a:endParaRPr lang="es-EC"/>
        </a:p>
      </dgm:t>
    </dgm:pt>
    <dgm:pt modelId="{FF844218-F63C-4FC6-9AA9-A0AD46B4A256}" type="sibTrans" cxnId="{3A7C5E89-D5C3-4AA1-A114-1885E7A71F11}">
      <dgm:prSet/>
      <dgm:spPr/>
      <dgm:t>
        <a:bodyPr/>
        <a:lstStyle/>
        <a:p>
          <a:endParaRPr lang="es-EC"/>
        </a:p>
      </dgm:t>
    </dgm:pt>
    <dgm:pt modelId="{AAA36834-6075-426A-96AC-113C34C31760}">
      <dgm:prSet/>
      <dgm:spPr/>
      <dgm:t>
        <a:bodyPr/>
        <a:lstStyle/>
        <a:p>
          <a:r>
            <a:rPr lang="es-EC" smtClean="0"/>
            <a:t>Tener presencia en redes sociales, manejando muy cuidadosamente los usuarios en Facebook, Twitter, Instagram, etc.</a:t>
          </a:r>
          <a:endParaRPr lang="es-EC"/>
        </a:p>
      </dgm:t>
    </dgm:pt>
    <dgm:pt modelId="{F9E0A381-7C62-4F55-879B-AF280B507C6E}" type="parTrans" cxnId="{ED70C19D-21E6-43BC-8503-5AA2BF5CCE4A}">
      <dgm:prSet/>
      <dgm:spPr/>
      <dgm:t>
        <a:bodyPr/>
        <a:lstStyle/>
        <a:p>
          <a:endParaRPr lang="es-EC"/>
        </a:p>
      </dgm:t>
    </dgm:pt>
    <dgm:pt modelId="{D4F1B1E7-3EE4-4A8A-8BB1-E11F76EB497D}" type="sibTrans" cxnId="{ED70C19D-21E6-43BC-8503-5AA2BF5CCE4A}">
      <dgm:prSet/>
      <dgm:spPr/>
      <dgm:t>
        <a:bodyPr/>
        <a:lstStyle/>
        <a:p>
          <a:endParaRPr lang="es-EC"/>
        </a:p>
      </dgm:t>
    </dgm:pt>
    <dgm:pt modelId="{D8CFE2AC-4A70-4449-86A4-9AEED8943067}">
      <dgm:prSet/>
      <dgm:spPr/>
      <dgm:t>
        <a:bodyPr/>
        <a:lstStyle/>
        <a:p>
          <a:r>
            <a:rPr lang="es-EC" smtClean="0"/>
            <a:t>Resaltar los beneficios de los servicios de masajes y tratamientos, para generar interés en los propietarios de las mascotas.</a:t>
          </a:r>
          <a:endParaRPr lang="es-EC"/>
        </a:p>
      </dgm:t>
    </dgm:pt>
    <dgm:pt modelId="{CB799053-C31A-4EBD-BC58-7C65FC6E48AF}" type="parTrans" cxnId="{713F3644-7AAE-43A5-A82B-9A969C860DC5}">
      <dgm:prSet/>
      <dgm:spPr/>
      <dgm:t>
        <a:bodyPr/>
        <a:lstStyle/>
        <a:p>
          <a:endParaRPr lang="es-EC"/>
        </a:p>
      </dgm:t>
    </dgm:pt>
    <dgm:pt modelId="{7372F906-5865-4DFE-B065-47B5BA0D51BA}" type="sibTrans" cxnId="{713F3644-7AAE-43A5-A82B-9A969C860DC5}">
      <dgm:prSet/>
      <dgm:spPr/>
      <dgm:t>
        <a:bodyPr/>
        <a:lstStyle/>
        <a:p>
          <a:endParaRPr lang="es-EC"/>
        </a:p>
      </dgm:t>
    </dgm:pt>
    <dgm:pt modelId="{50C2BFCC-20EA-4200-B656-BDD0BF2936A1}">
      <dgm:prSet/>
      <dgm:spPr/>
      <dgm:t>
        <a:bodyPr/>
        <a:lstStyle/>
        <a:p>
          <a:r>
            <a:rPr lang="es-EC" smtClean="0"/>
            <a:t>Optar por alianzas comerciales con otros proveedores de la industria de mascotas, para promocionarse mutuamente.</a:t>
          </a:r>
          <a:endParaRPr lang="es-EC"/>
        </a:p>
      </dgm:t>
    </dgm:pt>
    <dgm:pt modelId="{D988DF31-5682-444D-8F08-D6D2FA1239C8}" type="parTrans" cxnId="{568D6D26-E1D4-4F3B-B292-074825DF06E2}">
      <dgm:prSet/>
      <dgm:spPr/>
      <dgm:t>
        <a:bodyPr/>
        <a:lstStyle/>
        <a:p>
          <a:endParaRPr lang="es-EC"/>
        </a:p>
      </dgm:t>
    </dgm:pt>
    <dgm:pt modelId="{F8E7F301-E603-4B93-A5BD-AF628EC9B226}" type="sibTrans" cxnId="{568D6D26-E1D4-4F3B-B292-074825DF06E2}">
      <dgm:prSet/>
      <dgm:spPr/>
      <dgm:t>
        <a:bodyPr/>
        <a:lstStyle/>
        <a:p>
          <a:endParaRPr lang="es-EC"/>
        </a:p>
      </dgm:t>
    </dgm:pt>
    <dgm:pt modelId="{3929554A-6005-49AC-B479-A5A3F0CD0C2A}">
      <dgm:prSet/>
      <dgm:spPr/>
      <dgm:t>
        <a:bodyPr/>
        <a:lstStyle/>
        <a:p>
          <a:r>
            <a:rPr lang="es-EC" smtClean="0"/>
            <a:t>Generar una base de datos de clientes, así como de posibles interesados, para fortalecer la gestión comercial enfocada.</a:t>
          </a:r>
          <a:endParaRPr lang="es-EC"/>
        </a:p>
      </dgm:t>
    </dgm:pt>
    <dgm:pt modelId="{FFF8910B-5FBD-45C6-A7BD-87C15C5F020B}" type="parTrans" cxnId="{7068DBB8-3DA5-4E5D-9191-CC2A334B09C6}">
      <dgm:prSet/>
      <dgm:spPr/>
      <dgm:t>
        <a:bodyPr/>
        <a:lstStyle/>
        <a:p>
          <a:endParaRPr lang="es-EC"/>
        </a:p>
      </dgm:t>
    </dgm:pt>
    <dgm:pt modelId="{862B67B2-5FC4-43B8-87D9-055889373043}" type="sibTrans" cxnId="{7068DBB8-3DA5-4E5D-9191-CC2A334B09C6}">
      <dgm:prSet/>
      <dgm:spPr/>
      <dgm:t>
        <a:bodyPr/>
        <a:lstStyle/>
        <a:p>
          <a:endParaRPr lang="es-EC"/>
        </a:p>
      </dgm:t>
    </dgm:pt>
    <dgm:pt modelId="{A5E521AF-3F00-47EE-80A1-5ADE371495CE}">
      <dgm:prSet/>
      <dgm:spPr/>
      <dgm:t>
        <a:bodyPr/>
        <a:lstStyle/>
        <a:p>
          <a:r>
            <a:rPr lang="es-EC" smtClean="0"/>
            <a:t>Generar el ambiente laboral adecuado para la permanencia del personal en la entidad, evitando problemas de rotación o absentismo.</a:t>
          </a:r>
          <a:endParaRPr lang="es-EC"/>
        </a:p>
      </dgm:t>
    </dgm:pt>
    <dgm:pt modelId="{CB15EEBA-38EF-4DFD-8628-9D311E68BC67}" type="parTrans" cxnId="{7F600CE8-4C67-4C4D-8B0B-6F79DC45068A}">
      <dgm:prSet/>
      <dgm:spPr/>
      <dgm:t>
        <a:bodyPr/>
        <a:lstStyle/>
        <a:p>
          <a:endParaRPr lang="es-EC"/>
        </a:p>
      </dgm:t>
    </dgm:pt>
    <dgm:pt modelId="{A5630A30-1000-4D5F-B490-7B719E5BBAB2}" type="sibTrans" cxnId="{7F600CE8-4C67-4C4D-8B0B-6F79DC45068A}">
      <dgm:prSet/>
      <dgm:spPr/>
      <dgm:t>
        <a:bodyPr/>
        <a:lstStyle/>
        <a:p>
          <a:endParaRPr lang="es-EC"/>
        </a:p>
      </dgm:t>
    </dgm:pt>
    <dgm:pt modelId="{A98FD590-3E87-46A2-BD2D-B98B14D16B53}" type="pres">
      <dgm:prSet presAssocID="{47E365C0-5146-4B90-B5EA-4B04D58EF6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B71B84D-D688-456D-9268-4636116A6C05}" type="pres">
      <dgm:prSet presAssocID="{99C1BA44-6FA6-4EBD-8A7C-CD86381510E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4AFD39-C919-4CF2-BEE7-AFFE25432CCD}" type="pres">
      <dgm:prSet presAssocID="{8C267031-09D3-43C4-ACBB-B9E6AD7677E7}" presName="spacer" presStyleCnt="0"/>
      <dgm:spPr/>
    </dgm:pt>
    <dgm:pt modelId="{4E4A1FE2-563F-4D40-A0F2-6C3F65C10A42}" type="pres">
      <dgm:prSet presAssocID="{62AFCA58-0038-4265-8E9D-654D1AB3F67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F82540-8E44-4034-91E0-20428E35E2B1}" type="pres">
      <dgm:prSet presAssocID="{FF844218-F63C-4FC6-9AA9-A0AD46B4A256}" presName="spacer" presStyleCnt="0"/>
      <dgm:spPr/>
    </dgm:pt>
    <dgm:pt modelId="{796FA11A-7EBC-4F8F-A694-F7FF6C6D77F8}" type="pres">
      <dgm:prSet presAssocID="{AAA36834-6075-426A-96AC-113C34C3176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F0C1E6-7F69-4200-AAD5-F8A8A7AECD73}" type="pres">
      <dgm:prSet presAssocID="{D4F1B1E7-3EE4-4A8A-8BB1-E11F76EB497D}" presName="spacer" presStyleCnt="0"/>
      <dgm:spPr/>
    </dgm:pt>
    <dgm:pt modelId="{9CCA49F7-4233-4490-9238-16E1EC065109}" type="pres">
      <dgm:prSet presAssocID="{D8CFE2AC-4A70-4449-86A4-9AEED894306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E21B74-EB67-4A7E-9275-751E210A14CC}" type="pres">
      <dgm:prSet presAssocID="{7372F906-5865-4DFE-B065-47B5BA0D51BA}" presName="spacer" presStyleCnt="0"/>
      <dgm:spPr/>
    </dgm:pt>
    <dgm:pt modelId="{0B3471FD-97CA-4822-AECD-03BA4CE3831D}" type="pres">
      <dgm:prSet presAssocID="{50C2BFCC-20EA-4200-B656-BDD0BF2936A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82D82-E710-4690-A61A-6765DFE9C6F2}" type="pres">
      <dgm:prSet presAssocID="{F8E7F301-E603-4B93-A5BD-AF628EC9B226}" presName="spacer" presStyleCnt="0"/>
      <dgm:spPr/>
    </dgm:pt>
    <dgm:pt modelId="{BB9F4594-2373-4F42-97AF-84977A83D84B}" type="pres">
      <dgm:prSet presAssocID="{3929554A-6005-49AC-B479-A5A3F0CD0C2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358AD9-959D-4327-82A0-7E5ECDF0B99F}" type="pres">
      <dgm:prSet presAssocID="{862B67B2-5FC4-43B8-87D9-055889373043}" presName="spacer" presStyleCnt="0"/>
      <dgm:spPr/>
    </dgm:pt>
    <dgm:pt modelId="{EB466968-B245-4494-BB03-51E30177FF6B}" type="pres">
      <dgm:prSet presAssocID="{A5E521AF-3F00-47EE-80A1-5ADE371495C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BB57EF-7DDA-482A-9462-74957B62A897}" type="presOf" srcId="{3929554A-6005-49AC-B479-A5A3F0CD0C2A}" destId="{BB9F4594-2373-4F42-97AF-84977A83D84B}" srcOrd="0" destOrd="0" presId="urn:microsoft.com/office/officeart/2005/8/layout/vList2"/>
    <dgm:cxn modelId="{6D5FFB49-24E1-4465-8340-C6AF3F075D1E}" type="presOf" srcId="{50C2BFCC-20EA-4200-B656-BDD0BF2936A1}" destId="{0B3471FD-97CA-4822-AECD-03BA4CE3831D}" srcOrd="0" destOrd="0" presId="urn:microsoft.com/office/officeart/2005/8/layout/vList2"/>
    <dgm:cxn modelId="{7068DBB8-3DA5-4E5D-9191-CC2A334B09C6}" srcId="{47E365C0-5146-4B90-B5EA-4B04D58EF685}" destId="{3929554A-6005-49AC-B479-A5A3F0CD0C2A}" srcOrd="5" destOrd="0" parTransId="{FFF8910B-5FBD-45C6-A7BD-87C15C5F020B}" sibTransId="{862B67B2-5FC4-43B8-87D9-055889373043}"/>
    <dgm:cxn modelId="{7F600CE8-4C67-4C4D-8B0B-6F79DC45068A}" srcId="{47E365C0-5146-4B90-B5EA-4B04D58EF685}" destId="{A5E521AF-3F00-47EE-80A1-5ADE371495CE}" srcOrd="6" destOrd="0" parTransId="{CB15EEBA-38EF-4DFD-8628-9D311E68BC67}" sibTransId="{A5630A30-1000-4D5F-B490-7B719E5BBAB2}"/>
    <dgm:cxn modelId="{FECC5F8E-D77D-465B-B344-81EB194D349E}" type="presOf" srcId="{A5E521AF-3F00-47EE-80A1-5ADE371495CE}" destId="{EB466968-B245-4494-BB03-51E30177FF6B}" srcOrd="0" destOrd="0" presId="urn:microsoft.com/office/officeart/2005/8/layout/vList2"/>
    <dgm:cxn modelId="{3A7C5E89-D5C3-4AA1-A114-1885E7A71F11}" srcId="{47E365C0-5146-4B90-B5EA-4B04D58EF685}" destId="{62AFCA58-0038-4265-8E9D-654D1AB3F67C}" srcOrd="1" destOrd="0" parTransId="{C56A54C7-8211-4499-B19E-4AC791913D8F}" sibTransId="{FF844218-F63C-4FC6-9AA9-A0AD46B4A256}"/>
    <dgm:cxn modelId="{CE751942-10AA-4AE1-8A65-2D20952D0C9C}" type="presOf" srcId="{99C1BA44-6FA6-4EBD-8A7C-CD86381510EC}" destId="{5B71B84D-D688-456D-9268-4636116A6C05}" srcOrd="0" destOrd="0" presId="urn:microsoft.com/office/officeart/2005/8/layout/vList2"/>
    <dgm:cxn modelId="{ED70C19D-21E6-43BC-8503-5AA2BF5CCE4A}" srcId="{47E365C0-5146-4B90-B5EA-4B04D58EF685}" destId="{AAA36834-6075-426A-96AC-113C34C31760}" srcOrd="2" destOrd="0" parTransId="{F9E0A381-7C62-4F55-879B-AF280B507C6E}" sibTransId="{D4F1B1E7-3EE4-4A8A-8BB1-E11F76EB497D}"/>
    <dgm:cxn modelId="{713F3644-7AAE-43A5-A82B-9A969C860DC5}" srcId="{47E365C0-5146-4B90-B5EA-4B04D58EF685}" destId="{D8CFE2AC-4A70-4449-86A4-9AEED8943067}" srcOrd="3" destOrd="0" parTransId="{CB799053-C31A-4EBD-BC58-7C65FC6E48AF}" sibTransId="{7372F906-5865-4DFE-B065-47B5BA0D51BA}"/>
    <dgm:cxn modelId="{765E7A68-1716-429A-8992-AD68A4CF3CDD}" type="presOf" srcId="{AAA36834-6075-426A-96AC-113C34C31760}" destId="{796FA11A-7EBC-4F8F-A694-F7FF6C6D77F8}" srcOrd="0" destOrd="0" presId="urn:microsoft.com/office/officeart/2005/8/layout/vList2"/>
    <dgm:cxn modelId="{B2A244B7-7733-42E1-8396-56A6F58285FA}" type="presOf" srcId="{62AFCA58-0038-4265-8E9D-654D1AB3F67C}" destId="{4E4A1FE2-563F-4D40-A0F2-6C3F65C10A42}" srcOrd="0" destOrd="0" presId="urn:microsoft.com/office/officeart/2005/8/layout/vList2"/>
    <dgm:cxn modelId="{DF3929BC-6CC8-4756-9B76-E1120F5F6600}" type="presOf" srcId="{47E365C0-5146-4B90-B5EA-4B04D58EF685}" destId="{A98FD590-3E87-46A2-BD2D-B98B14D16B53}" srcOrd="0" destOrd="0" presId="urn:microsoft.com/office/officeart/2005/8/layout/vList2"/>
    <dgm:cxn modelId="{B97469CC-1E5A-4C48-BC1C-29AF022AB5FC}" srcId="{47E365C0-5146-4B90-B5EA-4B04D58EF685}" destId="{99C1BA44-6FA6-4EBD-8A7C-CD86381510EC}" srcOrd="0" destOrd="0" parTransId="{3627712D-58FF-4F72-9E1C-BB4D916BBCD0}" sibTransId="{8C267031-09D3-43C4-ACBB-B9E6AD7677E7}"/>
    <dgm:cxn modelId="{23FCA2F4-DE4B-480A-9CEA-469C340C80C4}" type="presOf" srcId="{D8CFE2AC-4A70-4449-86A4-9AEED8943067}" destId="{9CCA49F7-4233-4490-9238-16E1EC065109}" srcOrd="0" destOrd="0" presId="urn:microsoft.com/office/officeart/2005/8/layout/vList2"/>
    <dgm:cxn modelId="{568D6D26-E1D4-4F3B-B292-074825DF06E2}" srcId="{47E365C0-5146-4B90-B5EA-4B04D58EF685}" destId="{50C2BFCC-20EA-4200-B656-BDD0BF2936A1}" srcOrd="4" destOrd="0" parTransId="{D988DF31-5682-444D-8F08-D6D2FA1239C8}" sibTransId="{F8E7F301-E603-4B93-A5BD-AF628EC9B226}"/>
    <dgm:cxn modelId="{7A4F8AB8-F851-40F5-91FF-19C6D6B10517}" type="presParOf" srcId="{A98FD590-3E87-46A2-BD2D-B98B14D16B53}" destId="{5B71B84D-D688-456D-9268-4636116A6C05}" srcOrd="0" destOrd="0" presId="urn:microsoft.com/office/officeart/2005/8/layout/vList2"/>
    <dgm:cxn modelId="{FDAAFB4D-B0F2-4547-9365-A6878640B1C0}" type="presParOf" srcId="{A98FD590-3E87-46A2-BD2D-B98B14D16B53}" destId="{B94AFD39-C919-4CF2-BEE7-AFFE25432CCD}" srcOrd="1" destOrd="0" presId="urn:microsoft.com/office/officeart/2005/8/layout/vList2"/>
    <dgm:cxn modelId="{A0E362EA-0FB8-497B-B555-C9123D46EB35}" type="presParOf" srcId="{A98FD590-3E87-46A2-BD2D-B98B14D16B53}" destId="{4E4A1FE2-563F-4D40-A0F2-6C3F65C10A42}" srcOrd="2" destOrd="0" presId="urn:microsoft.com/office/officeart/2005/8/layout/vList2"/>
    <dgm:cxn modelId="{62CD90EC-7BC4-4C0A-BDCD-A7EE32D35461}" type="presParOf" srcId="{A98FD590-3E87-46A2-BD2D-B98B14D16B53}" destId="{84F82540-8E44-4034-91E0-20428E35E2B1}" srcOrd="3" destOrd="0" presId="urn:microsoft.com/office/officeart/2005/8/layout/vList2"/>
    <dgm:cxn modelId="{4C50CF15-4D19-4E75-AA85-BB5671E88446}" type="presParOf" srcId="{A98FD590-3E87-46A2-BD2D-B98B14D16B53}" destId="{796FA11A-7EBC-4F8F-A694-F7FF6C6D77F8}" srcOrd="4" destOrd="0" presId="urn:microsoft.com/office/officeart/2005/8/layout/vList2"/>
    <dgm:cxn modelId="{981C2CF3-5D25-4A20-AE06-8FE065242652}" type="presParOf" srcId="{A98FD590-3E87-46A2-BD2D-B98B14D16B53}" destId="{ACF0C1E6-7F69-4200-AAD5-F8A8A7AECD73}" srcOrd="5" destOrd="0" presId="urn:microsoft.com/office/officeart/2005/8/layout/vList2"/>
    <dgm:cxn modelId="{BE110533-044F-4F48-B1AC-A30CDD5E889D}" type="presParOf" srcId="{A98FD590-3E87-46A2-BD2D-B98B14D16B53}" destId="{9CCA49F7-4233-4490-9238-16E1EC065109}" srcOrd="6" destOrd="0" presId="urn:microsoft.com/office/officeart/2005/8/layout/vList2"/>
    <dgm:cxn modelId="{9D4475D6-B7BD-431E-9E69-B3E8E33CFFE1}" type="presParOf" srcId="{A98FD590-3E87-46A2-BD2D-B98B14D16B53}" destId="{C0E21B74-EB67-4A7E-9275-751E210A14CC}" srcOrd="7" destOrd="0" presId="urn:microsoft.com/office/officeart/2005/8/layout/vList2"/>
    <dgm:cxn modelId="{D08914CC-CBD3-4BAE-BBFF-D8AD309EE0B4}" type="presParOf" srcId="{A98FD590-3E87-46A2-BD2D-B98B14D16B53}" destId="{0B3471FD-97CA-4822-AECD-03BA4CE3831D}" srcOrd="8" destOrd="0" presId="urn:microsoft.com/office/officeart/2005/8/layout/vList2"/>
    <dgm:cxn modelId="{3408B0E2-BE1D-42AD-B2F4-6EB8670CBE0A}" type="presParOf" srcId="{A98FD590-3E87-46A2-BD2D-B98B14D16B53}" destId="{70382D82-E710-4690-A61A-6765DFE9C6F2}" srcOrd="9" destOrd="0" presId="urn:microsoft.com/office/officeart/2005/8/layout/vList2"/>
    <dgm:cxn modelId="{DEC62F9A-09F2-4F7F-AA36-2E56ED7E8135}" type="presParOf" srcId="{A98FD590-3E87-46A2-BD2D-B98B14D16B53}" destId="{BB9F4594-2373-4F42-97AF-84977A83D84B}" srcOrd="10" destOrd="0" presId="urn:microsoft.com/office/officeart/2005/8/layout/vList2"/>
    <dgm:cxn modelId="{424AA790-02DC-49A8-9810-0713EFF04338}" type="presParOf" srcId="{A98FD590-3E87-46A2-BD2D-B98B14D16B53}" destId="{E3358AD9-959D-4327-82A0-7E5ECDF0B99F}" srcOrd="11" destOrd="0" presId="urn:microsoft.com/office/officeart/2005/8/layout/vList2"/>
    <dgm:cxn modelId="{FA254A97-1456-434C-9CD1-366D3989A132}" type="presParOf" srcId="{A98FD590-3E87-46A2-BD2D-B98B14D16B53}" destId="{EB466968-B245-4494-BB03-51E30177FF6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3E164CB-C450-43AB-AB22-C3DA9B9274D2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11178AD-847E-4CB6-887C-365BBBD3B7C4}">
      <dgm:prSet phldrT="[Texto]"/>
      <dgm:spPr/>
      <dgm:t>
        <a:bodyPr/>
        <a:lstStyle/>
        <a:p>
          <a:r>
            <a:rPr lang="es-EC"/>
            <a:t>Administración</a:t>
          </a:r>
        </a:p>
      </dgm:t>
    </dgm:pt>
    <dgm:pt modelId="{EDF543C7-BD61-4A74-8F74-E362FB97B697}" type="parTrans" cxnId="{02A43DA4-A530-4618-A600-9DC00BFC2D4B}">
      <dgm:prSet/>
      <dgm:spPr/>
      <dgm:t>
        <a:bodyPr/>
        <a:lstStyle/>
        <a:p>
          <a:endParaRPr lang="es-EC"/>
        </a:p>
      </dgm:t>
    </dgm:pt>
    <dgm:pt modelId="{269188F7-7E9A-4E59-82BE-D47EA1452E51}" type="sibTrans" cxnId="{02A43DA4-A530-4618-A600-9DC00BFC2D4B}">
      <dgm:prSet/>
      <dgm:spPr/>
      <dgm:t>
        <a:bodyPr/>
        <a:lstStyle/>
        <a:p>
          <a:endParaRPr lang="es-EC"/>
        </a:p>
      </dgm:t>
    </dgm:pt>
    <dgm:pt modelId="{01EEC2D5-13A3-42D9-8967-7BB1F663B261}" type="asst">
      <dgm:prSet phldrT="[Texto]"/>
      <dgm:spPr/>
      <dgm:t>
        <a:bodyPr/>
        <a:lstStyle/>
        <a:p>
          <a:r>
            <a:rPr lang="es-EC"/>
            <a:t>Recepción</a:t>
          </a:r>
        </a:p>
      </dgm:t>
    </dgm:pt>
    <dgm:pt modelId="{67FAB1B3-96CF-41A4-8069-D74CF8163900}" type="parTrans" cxnId="{4AA45BCF-EE36-493F-90E6-6A9B5DDC8C12}">
      <dgm:prSet/>
      <dgm:spPr/>
      <dgm:t>
        <a:bodyPr/>
        <a:lstStyle/>
        <a:p>
          <a:endParaRPr lang="es-EC"/>
        </a:p>
      </dgm:t>
    </dgm:pt>
    <dgm:pt modelId="{E1A1736B-8737-4422-8F60-D9C960146DF4}" type="sibTrans" cxnId="{4AA45BCF-EE36-493F-90E6-6A9B5DDC8C12}">
      <dgm:prSet/>
      <dgm:spPr/>
      <dgm:t>
        <a:bodyPr/>
        <a:lstStyle/>
        <a:p>
          <a:endParaRPr lang="es-EC"/>
        </a:p>
      </dgm:t>
    </dgm:pt>
    <dgm:pt modelId="{D6970DA5-1AFA-491F-BB20-F2A69B941010}">
      <dgm:prSet phldrT="[Texto]"/>
      <dgm:spPr/>
      <dgm:t>
        <a:bodyPr/>
        <a:lstStyle/>
        <a:p>
          <a:r>
            <a:rPr lang="es-EC"/>
            <a:t>Servicio de mascotas</a:t>
          </a:r>
        </a:p>
      </dgm:t>
    </dgm:pt>
    <dgm:pt modelId="{1C6CD203-72EA-48F6-BC93-AF95D77BDC49}" type="parTrans" cxnId="{501612FB-C70F-48DE-87BC-E169371C3D77}">
      <dgm:prSet/>
      <dgm:spPr/>
      <dgm:t>
        <a:bodyPr/>
        <a:lstStyle/>
        <a:p>
          <a:endParaRPr lang="es-EC"/>
        </a:p>
      </dgm:t>
    </dgm:pt>
    <dgm:pt modelId="{36B7B78A-8A59-453E-9ACD-41BE068B3BA9}" type="sibTrans" cxnId="{501612FB-C70F-48DE-87BC-E169371C3D77}">
      <dgm:prSet/>
      <dgm:spPr/>
      <dgm:t>
        <a:bodyPr/>
        <a:lstStyle/>
        <a:p>
          <a:endParaRPr lang="es-EC"/>
        </a:p>
      </dgm:t>
    </dgm:pt>
    <dgm:pt modelId="{6AD39156-1F77-4D75-8BCA-DE496A326C19}">
      <dgm:prSet phldrT="[Texto]"/>
      <dgm:spPr/>
      <dgm:t>
        <a:bodyPr/>
        <a:lstStyle/>
        <a:p>
          <a:r>
            <a:rPr lang="es-EC"/>
            <a:t>Atención veterianaria</a:t>
          </a:r>
        </a:p>
      </dgm:t>
    </dgm:pt>
    <dgm:pt modelId="{F6E221AC-4A1E-44D4-B562-D185BD054C98}" type="parTrans" cxnId="{1BA1FE31-CECD-424D-9127-F67BF3431115}">
      <dgm:prSet/>
      <dgm:spPr/>
      <dgm:t>
        <a:bodyPr/>
        <a:lstStyle/>
        <a:p>
          <a:endParaRPr lang="es-EC"/>
        </a:p>
      </dgm:t>
    </dgm:pt>
    <dgm:pt modelId="{8710CD2B-9D4E-45F1-A3DF-DCC1B4F1AAF3}" type="sibTrans" cxnId="{1BA1FE31-CECD-424D-9127-F67BF3431115}">
      <dgm:prSet/>
      <dgm:spPr/>
      <dgm:t>
        <a:bodyPr/>
        <a:lstStyle/>
        <a:p>
          <a:endParaRPr lang="es-EC"/>
        </a:p>
      </dgm:t>
    </dgm:pt>
    <dgm:pt modelId="{1C006B96-7C28-47CB-9268-E4BC73F6976E}" type="asst">
      <dgm:prSet phldrT="[Texto]"/>
      <dgm:spPr/>
      <dgm:t>
        <a:bodyPr/>
        <a:lstStyle/>
        <a:p>
          <a:r>
            <a:rPr lang="es-EC"/>
            <a:t>Contabilidad</a:t>
          </a:r>
        </a:p>
      </dgm:t>
    </dgm:pt>
    <dgm:pt modelId="{50CAFD04-AEAE-4D21-BCD3-75693F200114}" type="parTrans" cxnId="{E30D09C0-EC0E-4578-B3B1-8F03DC655323}">
      <dgm:prSet/>
      <dgm:spPr/>
      <dgm:t>
        <a:bodyPr/>
        <a:lstStyle/>
        <a:p>
          <a:endParaRPr lang="es-EC"/>
        </a:p>
      </dgm:t>
    </dgm:pt>
    <dgm:pt modelId="{C1050323-6FC2-4179-9797-6C1D0F25525E}" type="sibTrans" cxnId="{E30D09C0-EC0E-4578-B3B1-8F03DC655323}">
      <dgm:prSet/>
      <dgm:spPr/>
      <dgm:t>
        <a:bodyPr/>
        <a:lstStyle/>
        <a:p>
          <a:endParaRPr lang="es-EC"/>
        </a:p>
      </dgm:t>
    </dgm:pt>
    <dgm:pt modelId="{6913DF6D-4BD6-4A00-8CF4-26B4E5EDA182}" type="pres">
      <dgm:prSet presAssocID="{23E164CB-C450-43AB-AB22-C3DA9B9274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D9877B9-3114-4D5D-9588-F837F5025BDD}" type="pres">
      <dgm:prSet presAssocID="{811178AD-847E-4CB6-887C-365BBBD3B7C4}" presName="hierRoot1" presStyleCnt="0">
        <dgm:presLayoutVars>
          <dgm:hierBranch val="init"/>
        </dgm:presLayoutVars>
      </dgm:prSet>
      <dgm:spPr/>
    </dgm:pt>
    <dgm:pt modelId="{9E4FA73C-56AF-4F8A-B3D1-6FDE8C896B6F}" type="pres">
      <dgm:prSet presAssocID="{811178AD-847E-4CB6-887C-365BBBD3B7C4}" presName="rootComposite1" presStyleCnt="0"/>
      <dgm:spPr/>
    </dgm:pt>
    <dgm:pt modelId="{26DCFFFF-3E40-489F-8864-16F38780C919}" type="pres">
      <dgm:prSet presAssocID="{811178AD-847E-4CB6-887C-365BBBD3B7C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FE871A-64F1-4634-BAB5-30FE5FA70BC8}" type="pres">
      <dgm:prSet presAssocID="{811178AD-847E-4CB6-887C-365BBBD3B7C4}" presName="rootConnector1" presStyleLbl="node1" presStyleIdx="0" presStyleCnt="0"/>
      <dgm:spPr/>
      <dgm:t>
        <a:bodyPr/>
        <a:lstStyle/>
        <a:p>
          <a:endParaRPr lang="es-EC"/>
        </a:p>
      </dgm:t>
    </dgm:pt>
    <dgm:pt modelId="{BA56306A-E3D5-49C8-BBD4-7CBF392B460D}" type="pres">
      <dgm:prSet presAssocID="{811178AD-847E-4CB6-887C-365BBBD3B7C4}" presName="hierChild2" presStyleCnt="0"/>
      <dgm:spPr/>
    </dgm:pt>
    <dgm:pt modelId="{35470FFA-66C7-42C8-9D18-99B9A2231492}" type="pres">
      <dgm:prSet presAssocID="{1C6CD203-72EA-48F6-BC93-AF95D77BDC49}" presName="Name37" presStyleLbl="parChTrans1D2" presStyleIdx="0" presStyleCnt="4"/>
      <dgm:spPr/>
      <dgm:t>
        <a:bodyPr/>
        <a:lstStyle/>
        <a:p>
          <a:endParaRPr lang="es-EC"/>
        </a:p>
      </dgm:t>
    </dgm:pt>
    <dgm:pt modelId="{4A1FAED9-361F-468F-8C1F-AD4FE448D49B}" type="pres">
      <dgm:prSet presAssocID="{D6970DA5-1AFA-491F-BB20-F2A69B941010}" presName="hierRoot2" presStyleCnt="0">
        <dgm:presLayoutVars>
          <dgm:hierBranch val="init"/>
        </dgm:presLayoutVars>
      </dgm:prSet>
      <dgm:spPr/>
    </dgm:pt>
    <dgm:pt modelId="{DE9619B0-53D8-492E-9226-9FD0456C5FC5}" type="pres">
      <dgm:prSet presAssocID="{D6970DA5-1AFA-491F-BB20-F2A69B941010}" presName="rootComposite" presStyleCnt="0"/>
      <dgm:spPr/>
    </dgm:pt>
    <dgm:pt modelId="{785F08A0-7EAF-4FD7-AE47-287856D4C98D}" type="pres">
      <dgm:prSet presAssocID="{D6970DA5-1AFA-491F-BB20-F2A69B94101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75CA72-8A9F-4A38-8F14-07A31F49216E}" type="pres">
      <dgm:prSet presAssocID="{D6970DA5-1AFA-491F-BB20-F2A69B941010}" presName="rootConnector" presStyleLbl="node2" presStyleIdx="0" presStyleCnt="2"/>
      <dgm:spPr/>
      <dgm:t>
        <a:bodyPr/>
        <a:lstStyle/>
        <a:p>
          <a:endParaRPr lang="es-EC"/>
        </a:p>
      </dgm:t>
    </dgm:pt>
    <dgm:pt modelId="{160EC910-9265-4623-9617-210FEB23C6B8}" type="pres">
      <dgm:prSet presAssocID="{D6970DA5-1AFA-491F-BB20-F2A69B941010}" presName="hierChild4" presStyleCnt="0"/>
      <dgm:spPr/>
    </dgm:pt>
    <dgm:pt modelId="{8E150E8B-D434-4A29-B666-AD16D1997011}" type="pres">
      <dgm:prSet presAssocID="{D6970DA5-1AFA-491F-BB20-F2A69B941010}" presName="hierChild5" presStyleCnt="0"/>
      <dgm:spPr/>
    </dgm:pt>
    <dgm:pt modelId="{D5854C1A-9098-4D29-9730-4E1D28A1122F}" type="pres">
      <dgm:prSet presAssocID="{F6E221AC-4A1E-44D4-B562-D185BD054C98}" presName="Name37" presStyleLbl="parChTrans1D2" presStyleIdx="1" presStyleCnt="4"/>
      <dgm:spPr/>
      <dgm:t>
        <a:bodyPr/>
        <a:lstStyle/>
        <a:p>
          <a:endParaRPr lang="es-EC"/>
        </a:p>
      </dgm:t>
    </dgm:pt>
    <dgm:pt modelId="{78C1E957-CEFD-41FE-9370-39CB56888CAB}" type="pres">
      <dgm:prSet presAssocID="{6AD39156-1F77-4D75-8BCA-DE496A326C19}" presName="hierRoot2" presStyleCnt="0">
        <dgm:presLayoutVars>
          <dgm:hierBranch val="init"/>
        </dgm:presLayoutVars>
      </dgm:prSet>
      <dgm:spPr/>
    </dgm:pt>
    <dgm:pt modelId="{0AD7ADE3-813F-4D96-895A-02E386C6DF21}" type="pres">
      <dgm:prSet presAssocID="{6AD39156-1F77-4D75-8BCA-DE496A326C19}" presName="rootComposite" presStyleCnt="0"/>
      <dgm:spPr/>
    </dgm:pt>
    <dgm:pt modelId="{0E21CAA8-84E0-446A-AE29-E2C64F6874BB}" type="pres">
      <dgm:prSet presAssocID="{6AD39156-1F77-4D75-8BCA-DE496A326C1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387083-DCB1-452A-A2CB-292947DBBEAD}" type="pres">
      <dgm:prSet presAssocID="{6AD39156-1F77-4D75-8BCA-DE496A326C19}" presName="rootConnector" presStyleLbl="node2" presStyleIdx="1" presStyleCnt="2"/>
      <dgm:spPr/>
      <dgm:t>
        <a:bodyPr/>
        <a:lstStyle/>
        <a:p>
          <a:endParaRPr lang="es-EC"/>
        </a:p>
      </dgm:t>
    </dgm:pt>
    <dgm:pt modelId="{A6EBF0B3-C928-4F88-8A64-748DFE97610F}" type="pres">
      <dgm:prSet presAssocID="{6AD39156-1F77-4D75-8BCA-DE496A326C19}" presName="hierChild4" presStyleCnt="0"/>
      <dgm:spPr/>
    </dgm:pt>
    <dgm:pt modelId="{6FEF205D-F823-4C9B-8F47-25B4AE63F898}" type="pres">
      <dgm:prSet presAssocID="{6AD39156-1F77-4D75-8BCA-DE496A326C19}" presName="hierChild5" presStyleCnt="0"/>
      <dgm:spPr/>
    </dgm:pt>
    <dgm:pt modelId="{1A64B9DF-12B3-4769-AD9F-A0EB74D951D5}" type="pres">
      <dgm:prSet presAssocID="{811178AD-847E-4CB6-887C-365BBBD3B7C4}" presName="hierChild3" presStyleCnt="0"/>
      <dgm:spPr/>
    </dgm:pt>
    <dgm:pt modelId="{115F1436-D385-4E6A-8DDE-620909C77643}" type="pres">
      <dgm:prSet presAssocID="{67FAB1B3-96CF-41A4-8069-D74CF8163900}" presName="Name111" presStyleLbl="parChTrans1D2" presStyleIdx="2" presStyleCnt="4"/>
      <dgm:spPr/>
      <dgm:t>
        <a:bodyPr/>
        <a:lstStyle/>
        <a:p>
          <a:endParaRPr lang="es-EC"/>
        </a:p>
      </dgm:t>
    </dgm:pt>
    <dgm:pt modelId="{74E5A08F-8E45-40FF-A68E-C42A432721B9}" type="pres">
      <dgm:prSet presAssocID="{01EEC2D5-13A3-42D9-8967-7BB1F663B261}" presName="hierRoot3" presStyleCnt="0">
        <dgm:presLayoutVars>
          <dgm:hierBranch val="init"/>
        </dgm:presLayoutVars>
      </dgm:prSet>
      <dgm:spPr/>
    </dgm:pt>
    <dgm:pt modelId="{2A5D3452-95E8-409C-8853-69C87CC8E268}" type="pres">
      <dgm:prSet presAssocID="{01EEC2D5-13A3-42D9-8967-7BB1F663B261}" presName="rootComposite3" presStyleCnt="0"/>
      <dgm:spPr/>
    </dgm:pt>
    <dgm:pt modelId="{574BE845-2248-45D2-8DC5-FA1EB34E760E}" type="pres">
      <dgm:prSet presAssocID="{01EEC2D5-13A3-42D9-8967-7BB1F663B261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F32574-4BD3-44ED-9CB4-5A7E745375DF}" type="pres">
      <dgm:prSet presAssocID="{01EEC2D5-13A3-42D9-8967-7BB1F663B261}" presName="rootConnector3" presStyleLbl="asst1" presStyleIdx="0" presStyleCnt="2"/>
      <dgm:spPr/>
      <dgm:t>
        <a:bodyPr/>
        <a:lstStyle/>
        <a:p>
          <a:endParaRPr lang="es-EC"/>
        </a:p>
      </dgm:t>
    </dgm:pt>
    <dgm:pt modelId="{0832C4C7-E7FD-4145-8737-F910D2C31CF9}" type="pres">
      <dgm:prSet presAssocID="{01EEC2D5-13A3-42D9-8967-7BB1F663B261}" presName="hierChild6" presStyleCnt="0"/>
      <dgm:spPr/>
    </dgm:pt>
    <dgm:pt modelId="{422CCCBE-8795-42D4-A31A-70E5EAD5B08B}" type="pres">
      <dgm:prSet presAssocID="{01EEC2D5-13A3-42D9-8967-7BB1F663B261}" presName="hierChild7" presStyleCnt="0"/>
      <dgm:spPr/>
    </dgm:pt>
    <dgm:pt modelId="{3D74D28E-DB6A-4EC3-82BC-CADA72ADC364}" type="pres">
      <dgm:prSet presAssocID="{50CAFD04-AEAE-4D21-BCD3-75693F200114}" presName="Name111" presStyleLbl="parChTrans1D2" presStyleIdx="3" presStyleCnt="4"/>
      <dgm:spPr/>
      <dgm:t>
        <a:bodyPr/>
        <a:lstStyle/>
        <a:p>
          <a:endParaRPr lang="es-EC"/>
        </a:p>
      </dgm:t>
    </dgm:pt>
    <dgm:pt modelId="{3E5B9B7E-4CFF-4289-95CA-D0B58FDA330B}" type="pres">
      <dgm:prSet presAssocID="{1C006B96-7C28-47CB-9268-E4BC73F6976E}" presName="hierRoot3" presStyleCnt="0">
        <dgm:presLayoutVars>
          <dgm:hierBranch val="init"/>
        </dgm:presLayoutVars>
      </dgm:prSet>
      <dgm:spPr/>
    </dgm:pt>
    <dgm:pt modelId="{A6B234D8-BB6C-4BB3-B7FF-FFA252A35B22}" type="pres">
      <dgm:prSet presAssocID="{1C006B96-7C28-47CB-9268-E4BC73F6976E}" presName="rootComposite3" presStyleCnt="0"/>
      <dgm:spPr/>
    </dgm:pt>
    <dgm:pt modelId="{F87621EE-76C1-4CCF-96EF-2222A3B5FDBE}" type="pres">
      <dgm:prSet presAssocID="{1C006B96-7C28-47CB-9268-E4BC73F6976E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316344-C183-487E-A143-7F16580726F8}" type="pres">
      <dgm:prSet presAssocID="{1C006B96-7C28-47CB-9268-E4BC73F6976E}" presName="rootConnector3" presStyleLbl="asst1" presStyleIdx="1" presStyleCnt="2"/>
      <dgm:spPr/>
      <dgm:t>
        <a:bodyPr/>
        <a:lstStyle/>
        <a:p>
          <a:endParaRPr lang="es-EC"/>
        </a:p>
      </dgm:t>
    </dgm:pt>
    <dgm:pt modelId="{1B4F1643-7ECA-44ED-8D6C-24DE70EC3A48}" type="pres">
      <dgm:prSet presAssocID="{1C006B96-7C28-47CB-9268-E4BC73F6976E}" presName="hierChild6" presStyleCnt="0"/>
      <dgm:spPr/>
    </dgm:pt>
    <dgm:pt modelId="{D549464F-9A96-4576-9447-2C84FB40D755}" type="pres">
      <dgm:prSet presAssocID="{1C006B96-7C28-47CB-9268-E4BC73F6976E}" presName="hierChild7" presStyleCnt="0"/>
      <dgm:spPr/>
    </dgm:pt>
  </dgm:ptLst>
  <dgm:cxnLst>
    <dgm:cxn modelId="{7EA23960-B253-483D-96BE-B07F8F005ED8}" type="presOf" srcId="{23E164CB-C450-43AB-AB22-C3DA9B9274D2}" destId="{6913DF6D-4BD6-4A00-8CF4-26B4E5EDA182}" srcOrd="0" destOrd="0" presId="urn:microsoft.com/office/officeart/2005/8/layout/orgChart1"/>
    <dgm:cxn modelId="{E30D09C0-EC0E-4578-B3B1-8F03DC655323}" srcId="{811178AD-847E-4CB6-887C-365BBBD3B7C4}" destId="{1C006B96-7C28-47CB-9268-E4BC73F6976E}" srcOrd="1" destOrd="0" parTransId="{50CAFD04-AEAE-4D21-BCD3-75693F200114}" sibTransId="{C1050323-6FC2-4179-9797-6C1D0F25525E}"/>
    <dgm:cxn modelId="{4AA45BCF-EE36-493F-90E6-6A9B5DDC8C12}" srcId="{811178AD-847E-4CB6-887C-365BBBD3B7C4}" destId="{01EEC2D5-13A3-42D9-8967-7BB1F663B261}" srcOrd="0" destOrd="0" parTransId="{67FAB1B3-96CF-41A4-8069-D74CF8163900}" sibTransId="{E1A1736B-8737-4422-8F60-D9C960146DF4}"/>
    <dgm:cxn modelId="{6F7871CA-A0A6-4EF7-ACA8-5106BE71DD70}" type="presOf" srcId="{6AD39156-1F77-4D75-8BCA-DE496A326C19}" destId="{0E21CAA8-84E0-446A-AE29-E2C64F6874BB}" srcOrd="0" destOrd="0" presId="urn:microsoft.com/office/officeart/2005/8/layout/orgChart1"/>
    <dgm:cxn modelId="{2620E18E-FDFA-4D4E-8CAC-0777BCB9369F}" type="presOf" srcId="{1C006B96-7C28-47CB-9268-E4BC73F6976E}" destId="{F87621EE-76C1-4CCF-96EF-2222A3B5FDBE}" srcOrd="0" destOrd="0" presId="urn:microsoft.com/office/officeart/2005/8/layout/orgChart1"/>
    <dgm:cxn modelId="{19393239-8ABE-4CC7-95AE-0F74B2B71C76}" type="presOf" srcId="{811178AD-847E-4CB6-887C-365BBBD3B7C4}" destId="{D1FE871A-64F1-4634-BAB5-30FE5FA70BC8}" srcOrd="1" destOrd="0" presId="urn:microsoft.com/office/officeart/2005/8/layout/orgChart1"/>
    <dgm:cxn modelId="{B9D197C4-B679-4DED-9ADA-009ACEB04CEA}" type="presOf" srcId="{811178AD-847E-4CB6-887C-365BBBD3B7C4}" destId="{26DCFFFF-3E40-489F-8864-16F38780C919}" srcOrd="0" destOrd="0" presId="urn:microsoft.com/office/officeart/2005/8/layout/orgChart1"/>
    <dgm:cxn modelId="{A8412E4C-DF8E-4955-A836-CA89D6162D83}" type="presOf" srcId="{50CAFD04-AEAE-4D21-BCD3-75693F200114}" destId="{3D74D28E-DB6A-4EC3-82BC-CADA72ADC364}" srcOrd="0" destOrd="0" presId="urn:microsoft.com/office/officeart/2005/8/layout/orgChart1"/>
    <dgm:cxn modelId="{BCD8ABC8-F069-4A3D-A0B3-3962CFFDD43B}" type="presOf" srcId="{D6970DA5-1AFA-491F-BB20-F2A69B941010}" destId="{5475CA72-8A9F-4A38-8F14-07A31F49216E}" srcOrd="1" destOrd="0" presId="urn:microsoft.com/office/officeart/2005/8/layout/orgChart1"/>
    <dgm:cxn modelId="{4317BE85-ADCF-46DA-A913-6C73B33E0092}" type="presOf" srcId="{D6970DA5-1AFA-491F-BB20-F2A69B941010}" destId="{785F08A0-7EAF-4FD7-AE47-287856D4C98D}" srcOrd="0" destOrd="0" presId="urn:microsoft.com/office/officeart/2005/8/layout/orgChart1"/>
    <dgm:cxn modelId="{E6FEF2A8-7F33-4036-8516-A0B2BA9F2BE1}" type="presOf" srcId="{1C006B96-7C28-47CB-9268-E4BC73F6976E}" destId="{43316344-C183-487E-A143-7F16580726F8}" srcOrd="1" destOrd="0" presId="urn:microsoft.com/office/officeart/2005/8/layout/orgChart1"/>
    <dgm:cxn modelId="{0AC78124-EB4C-4519-AF11-651DF14D0930}" type="presOf" srcId="{01EEC2D5-13A3-42D9-8967-7BB1F663B261}" destId="{D3F32574-4BD3-44ED-9CB4-5A7E745375DF}" srcOrd="1" destOrd="0" presId="urn:microsoft.com/office/officeart/2005/8/layout/orgChart1"/>
    <dgm:cxn modelId="{1BA1FE31-CECD-424D-9127-F67BF3431115}" srcId="{811178AD-847E-4CB6-887C-365BBBD3B7C4}" destId="{6AD39156-1F77-4D75-8BCA-DE496A326C19}" srcOrd="3" destOrd="0" parTransId="{F6E221AC-4A1E-44D4-B562-D185BD054C98}" sibTransId="{8710CD2B-9D4E-45F1-A3DF-DCC1B4F1AAF3}"/>
    <dgm:cxn modelId="{02A43DA4-A530-4618-A600-9DC00BFC2D4B}" srcId="{23E164CB-C450-43AB-AB22-C3DA9B9274D2}" destId="{811178AD-847E-4CB6-887C-365BBBD3B7C4}" srcOrd="0" destOrd="0" parTransId="{EDF543C7-BD61-4A74-8F74-E362FB97B697}" sibTransId="{269188F7-7E9A-4E59-82BE-D47EA1452E51}"/>
    <dgm:cxn modelId="{A88F81DA-B18B-4DCA-B79D-0C246926A73C}" type="presOf" srcId="{F6E221AC-4A1E-44D4-B562-D185BD054C98}" destId="{D5854C1A-9098-4D29-9730-4E1D28A1122F}" srcOrd="0" destOrd="0" presId="urn:microsoft.com/office/officeart/2005/8/layout/orgChart1"/>
    <dgm:cxn modelId="{2A32AAF0-2230-461F-94A3-D8FEDE1D8E01}" type="presOf" srcId="{6AD39156-1F77-4D75-8BCA-DE496A326C19}" destId="{61387083-DCB1-452A-A2CB-292947DBBEAD}" srcOrd="1" destOrd="0" presId="urn:microsoft.com/office/officeart/2005/8/layout/orgChart1"/>
    <dgm:cxn modelId="{CD197B31-2EE8-4164-8E6E-C218A3F9FA8C}" type="presOf" srcId="{01EEC2D5-13A3-42D9-8967-7BB1F663B261}" destId="{574BE845-2248-45D2-8DC5-FA1EB34E760E}" srcOrd="0" destOrd="0" presId="urn:microsoft.com/office/officeart/2005/8/layout/orgChart1"/>
    <dgm:cxn modelId="{333F24B5-F90E-4CDE-AF83-7291C0F0778C}" type="presOf" srcId="{67FAB1B3-96CF-41A4-8069-D74CF8163900}" destId="{115F1436-D385-4E6A-8DDE-620909C77643}" srcOrd="0" destOrd="0" presId="urn:microsoft.com/office/officeart/2005/8/layout/orgChart1"/>
    <dgm:cxn modelId="{FF945427-DAF2-443B-A8FD-C5C997459CB9}" type="presOf" srcId="{1C6CD203-72EA-48F6-BC93-AF95D77BDC49}" destId="{35470FFA-66C7-42C8-9D18-99B9A2231492}" srcOrd="0" destOrd="0" presId="urn:microsoft.com/office/officeart/2005/8/layout/orgChart1"/>
    <dgm:cxn modelId="{501612FB-C70F-48DE-87BC-E169371C3D77}" srcId="{811178AD-847E-4CB6-887C-365BBBD3B7C4}" destId="{D6970DA5-1AFA-491F-BB20-F2A69B941010}" srcOrd="2" destOrd="0" parTransId="{1C6CD203-72EA-48F6-BC93-AF95D77BDC49}" sibTransId="{36B7B78A-8A59-453E-9ACD-41BE068B3BA9}"/>
    <dgm:cxn modelId="{1684BC3D-BF0F-4418-BD72-D477BADD165C}" type="presParOf" srcId="{6913DF6D-4BD6-4A00-8CF4-26B4E5EDA182}" destId="{BD9877B9-3114-4D5D-9588-F837F5025BDD}" srcOrd="0" destOrd="0" presId="urn:microsoft.com/office/officeart/2005/8/layout/orgChart1"/>
    <dgm:cxn modelId="{D388BDF4-BF35-4212-8EB7-195308BDF436}" type="presParOf" srcId="{BD9877B9-3114-4D5D-9588-F837F5025BDD}" destId="{9E4FA73C-56AF-4F8A-B3D1-6FDE8C896B6F}" srcOrd="0" destOrd="0" presId="urn:microsoft.com/office/officeart/2005/8/layout/orgChart1"/>
    <dgm:cxn modelId="{EDD800A8-3D02-4DFF-BD3B-FA7EAD4EF0D9}" type="presParOf" srcId="{9E4FA73C-56AF-4F8A-B3D1-6FDE8C896B6F}" destId="{26DCFFFF-3E40-489F-8864-16F38780C919}" srcOrd="0" destOrd="0" presId="urn:microsoft.com/office/officeart/2005/8/layout/orgChart1"/>
    <dgm:cxn modelId="{E10FBC93-E459-4895-B412-2E3D99260571}" type="presParOf" srcId="{9E4FA73C-56AF-4F8A-B3D1-6FDE8C896B6F}" destId="{D1FE871A-64F1-4634-BAB5-30FE5FA70BC8}" srcOrd="1" destOrd="0" presId="urn:microsoft.com/office/officeart/2005/8/layout/orgChart1"/>
    <dgm:cxn modelId="{4246CF19-3EEE-4705-B625-27FD7AB39E90}" type="presParOf" srcId="{BD9877B9-3114-4D5D-9588-F837F5025BDD}" destId="{BA56306A-E3D5-49C8-BBD4-7CBF392B460D}" srcOrd="1" destOrd="0" presId="urn:microsoft.com/office/officeart/2005/8/layout/orgChart1"/>
    <dgm:cxn modelId="{BEED5604-8D71-47FA-8DA7-610642D3321C}" type="presParOf" srcId="{BA56306A-E3D5-49C8-BBD4-7CBF392B460D}" destId="{35470FFA-66C7-42C8-9D18-99B9A2231492}" srcOrd="0" destOrd="0" presId="urn:microsoft.com/office/officeart/2005/8/layout/orgChart1"/>
    <dgm:cxn modelId="{96DF0708-319B-4BCE-9041-0E5E5FEC9C43}" type="presParOf" srcId="{BA56306A-E3D5-49C8-BBD4-7CBF392B460D}" destId="{4A1FAED9-361F-468F-8C1F-AD4FE448D49B}" srcOrd="1" destOrd="0" presId="urn:microsoft.com/office/officeart/2005/8/layout/orgChart1"/>
    <dgm:cxn modelId="{1AE57A60-1FE2-4C90-A4EB-05B5F281ED36}" type="presParOf" srcId="{4A1FAED9-361F-468F-8C1F-AD4FE448D49B}" destId="{DE9619B0-53D8-492E-9226-9FD0456C5FC5}" srcOrd="0" destOrd="0" presId="urn:microsoft.com/office/officeart/2005/8/layout/orgChart1"/>
    <dgm:cxn modelId="{AB079926-B667-4CE1-9BDE-F8607D5EFB2B}" type="presParOf" srcId="{DE9619B0-53D8-492E-9226-9FD0456C5FC5}" destId="{785F08A0-7EAF-4FD7-AE47-287856D4C98D}" srcOrd="0" destOrd="0" presId="urn:microsoft.com/office/officeart/2005/8/layout/orgChart1"/>
    <dgm:cxn modelId="{8E9F813E-D088-4D08-8B72-1A47A05C55F4}" type="presParOf" srcId="{DE9619B0-53D8-492E-9226-9FD0456C5FC5}" destId="{5475CA72-8A9F-4A38-8F14-07A31F49216E}" srcOrd="1" destOrd="0" presId="urn:microsoft.com/office/officeart/2005/8/layout/orgChart1"/>
    <dgm:cxn modelId="{2C4F11A2-CB18-4548-B3DF-B5FAB45F5BEE}" type="presParOf" srcId="{4A1FAED9-361F-468F-8C1F-AD4FE448D49B}" destId="{160EC910-9265-4623-9617-210FEB23C6B8}" srcOrd="1" destOrd="0" presId="urn:microsoft.com/office/officeart/2005/8/layout/orgChart1"/>
    <dgm:cxn modelId="{EF5E2333-3A0C-4BD0-8A72-AFB8A72377B2}" type="presParOf" srcId="{4A1FAED9-361F-468F-8C1F-AD4FE448D49B}" destId="{8E150E8B-D434-4A29-B666-AD16D1997011}" srcOrd="2" destOrd="0" presId="urn:microsoft.com/office/officeart/2005/8/layout/orgChart1"/>
    <dgm:cxn modelId="{F1FFAF10-3DE5-44BD-BCFC-FAA2574A6737}" type="presParOf" srcId="{BA56306A-E3D5-49C8-BBD4-7CBF392B460D}" destId="{D5854C1A-9098-4D29-9730-4E1D28A1122F}" srcOrd="2" destOrd="0" presId="urn:microsoft.com/office/officeart/2005/8/layout/orgChart1"/>
    <dgm:cxn modelId="{412D9DC6-23EE-458E-9C36-75AB83220398}" type="presParOf" srcId="{BA56306A-E3D5-49C8-BBD4-7CBF392B460D}" destId="{78C1E957-CEFD-41FE-9370-39CB56888CAB}" srcOrd="3" destOrd="0" presId="urn:microsoft.com/office/officeart/2005/8/layout/orgChart1"/>
    <dgm:cxn modelId="{E31A4D5C-691D-4C8E-990E-90DE073C464A}" type="presParOf" srcId="{78C1E957-CEFD-41FE-9370-39CB56888CAB}" destId="{0AD7ADE3-813F-4D96-895A-02E386C6DF21}" srcOrd="0" destOrd="0" presId="urn:microsoft.com/office/officeart/2005/8/layout/orgChart1"/>
    <dgm:cxn modelId="{C569E667-1971-49ED-A30E-48ACBB3FF516}" type="presParOf" srcId="{0AD7ADE3-813F-4D96-895A-02E386C6DF21}" destId="{0E21CAA8-84E0-446A-AE29-E2C64F6874BB}" srcOrd="0" destOrd="0" presId="urn:microsoft.com/office/officeart/2005/8/layout/orgChart1"/>
    <dgm:cxn modelId="{B3634020-2B21-4C14-AC7A-4CF70F2AE6A9}" type="presParOf" srcId="{0AD7ADE3-813F-4D96-895A-02E386C6DF21}" destId="{61387083-DCB1-452A-A2CB-292947DBBEAD}" srcOrd="1" destOrd="0" presId="urn:microsoft.com/office/officeart/2005/8/layout/orgChart1"/>
    <dgm:cxn modelId="{6E849C03-FC10-451A-9511-46B2A8DF0F63}" type="presParOf" srcId="{78C1E957-CEFD-41FE-9370-39CB56888CAB}" destId="{A6EBF0B3-C928-4F88-8A64-748DFE97610F}" srcOrd="1" destOrd="0" presId="urn:microsoft.com/office/officeart/2005/8/layout/orgChart1"/>
    <dgm:cxn modelId="{475C6DB9-52CB-4111-8813-ED3ACF177BCD}" type="presParOf" srcId="{78C1E957-CEFD-41FE-9370-39CB56888CAB}" destId="{6FEF205D-F823-4C9B-8F47-25B4AE63F898}" srcOrd="2" destOrd="0" presId="urn:microsoft.com/office/officeart/2005/8/layout/orgChart1"/>
    <dgm:cxn modelId="{5AC25EA6-78C5-4C21-81F5-2DD6D1FBCF84}" type="presParOf" srcId="{BD9877B9-3114-4D5D-9588-F837F5025BDD}" destId="{1A64B9DF-12B3-4769-AD9F-A0EB74D951D5}" srcOrd="2" destOrd="0" presId="urn:microsoft.com/office/officeart/2005/8/layout/orgChart1"/>
    <dgm:cxn modelId="{21BF1F0F-7223-49E8-9124-A5DB9A6F7FFB}" type="presParOf" srcId="{1A64B9DF-12B3-4769-AD9F-A0EB74D951D5}" destId="{115F1436-D385-4E6A-8DDE-620909C77643}" srcOrd="0" destOrd="0" presId="urn:microsoft.com/office/officeart/2005/8/layout/orgChart1"/>
    <dgm:cxn modelId="{C79B20B4-5E29-427C-BEFD-E4D092C6CD54}" type="presParOf" srcId="{1A64B9DF-12B3-4769-AD9F-A0EB74D951D5}" destId="{74E5A08F-8E45-40FF-A68E-C42A432721B9}" srcOrd="1" destOrd="0" presId="urn:microsoft.com/office/officeart/2005/8/layout/orgChart1"/>
    <dgm:cxn modelId="{3A95D5D5-F063-4747-9D31-37D98FF74541}" type="presParOf" srcId="{74E5A08F-8E45-40FF-A68E-C42A432721B9}" destId="{2A5D3452-95E8-409C-8853-69C87CC8E268}" srcOrd="0" destOrd="0" presId="urn:microsoft.com/office/officeart/2005/8/layout/orgChart1"/>
    <dgm:cxn modelId="{53F95469-13E2-4E83-9A14-5AEC03C34F13}" type="presParOf" srcId="{2A5D3452-95E8-409C-8853-69C87CC8E268}" destId="{574BE845-2248-45D2-8DC5-FA1EB34E760E}" srcOrd="0" destOrd="0" presId="urn:microsoft.com/office/officeart/2005/8/layout/orgChart1"/>
    <dgm:cxn modelId="{44E55889-AE59-42E7-A9F9-FCDE31883245}" type="presParOf" srcId="{2A5D3452-95E8-409C-8853-69C87CC8E268}" destId="{D3F32574-4BD3-44ED-9CB4-5A7E745375DF}" srcOrd="1" destOrd="0" presId="urn:microsoft.com/office/officeart/2005/8/layout/orgChart1"/>
    <dgm:cxn modelId="{9ED9F717-C1DF-4AC6-A02C-62D86330B730}" type="presParOf" srcId="{74E5A08F-8E45-40FF-A68E-C42A432721B9}" destId="{0832C4C7-E7FD-4145-8737-F910D2C31CF9}" srcOrd="1" destOrd="0" presId="urn:microsoft.com/office/officeart/2005/8/layout/orgChart1"/>
    <dgm:cxn modelId="{32CFC2FF-3DA9-4976-B429-56BD5CB20625}" type="presParOf" srcId="{74E5A08F-8E45-40FF-A68E-C42A432721B9}" destId="{422CCCBE-8795-42D4-A31A-70E5EAD5B08B}" srcOrd="2" destOrd="0" presId="urn:microsoft.com/office/officeart/2005/8/layout/orgChart1"/>
    <dgm:cxn modelId="{7E18ACE0-FC61-4EE8-A6CE-48CEEB3444C7}" type="presParOf" srcId="{1A64B9DF-12B3-4769-AD9F-A0EB74D951D5}" destId="{3D74D28E-DB6A-4EC3-82BC-CADA72ADC364}" srcOrd="2" destOrd="0" presId="urn:microsoft.com/office/officeart/2005/8/layout/orgChart1"/>
    <dgm:cxn modelId="{0BB543DA-3CAA-40D2-B41A-FB5026261F29}" type="presParOf" srcId="{1A64B9DF-12B3-4769-AD9F-A0EB74D951D5}" destId="{3E5B9B7E-4CFF-4289-95CA-D0B58FDA330B}" srcOrd="3" destOrd="0" presId="urn:microsoft.com/office/officeart/2005/8/layout/orgChart1"/>
    <dgm:cxn modelId="{AF5FE4C5-C3AC-4C86-B8B5-C895C999223E}" type="presParOf" srcId="{3E5B9B7E-4CFF-4289-95CA-D0B58FDA330B}" destId="{A6B234D8-BB6C-4BB3-B7FF-FFA252A35B22}" srcOrd="0" destOrd="0" presId="urn:microsoft.com/office/officeart/2005/8/layout/orgChart1"/>
    <dgm:cxn modelId="{E63BE5A2-D5C1-4BFE-88E6-3FA8E6E98F73}" type="presParOf" srcId="{A6B234D8-BB6C-4BB3-B7FF-FFA252A35B22}" destId="{F87621EE-76C1-4CCF-96EF-2222A3B5FDBE}" srcOrd="0" destOrd="0" presId="urn:microsoft.com/office/officeart/2005/8/layout/orgChart1"/>
    <dgm:cxn modelId="{248FE9F5-C8AF-4DC4-98DE-7EC25B271EE3}" type="presParOf" srcId="{A6B234D8-BB6C-4BB3-B7FF-FFA252A35B22}" destId="{43316344-C183-487E-A143-7F16580726F8}" srcOrd="1" destOrd="0" presId="urn:microsoft.com/office/officeart/2005/8/layout/orgChart1"/>
    <dgm:cxn modelId="{B8F96EB5-9CDE-4DCE-8E82-C45BBF278A05}" type="presParOf" srcId="{3E5B9B7E-4CFF-4289-95CA-D0B58FDA330B}" destId="{1B4F1643-7ECA-44ED-8D6C-24DE70EC3A48}" srcOrd="1" destOrd="0" presId="urn:microsoft.com/office/officeart/2005/8/layout/orgChart1"/>
    <dgm:cxn modelId="{97374A67-6587-4F4F-92AD-C87BA0D864EF}" type="presParOf" srcId="{3E5B9B7E-4CFF-4289-95CA-D0B58FDA330B}" destId="{D549464F-9A96-4576-9447-2C84FB40D755}" srcOrd="2" destOrd="0" presId="urn:microsoft.com/office/officeart/2005/8/layout/orgChart1"/>
  </dgm:cxnLst>
  <dgm:bg/>
  <dgm:whole>
    <a:ln>
      <a:solidFill>
        <a:schemeClr val="bg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3E164CB-C450-43AB-AB22-C3DA9B9274D2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3" csCatId="colorful" phldr="1"/>
      <dgm:spPr/>
      <dgm:t>
        <a:bodyPr/>
        <a:lstStyle/>
        <a:p>
          <a:endParaRPr lang="es-EC"/>
        </a:p>
      </dgm:t>
    </dgm:pt>
    <dgm:pt modelId="{811178AD-847E-4CB6-887C-365BBBD3B7C4}">
      <dgm:prSet phldrT="[Texto]"/>
      <dgm:spPr/>
      <dgm:t>
        <a:bodyPr/>
        <a:lstStyle/>
        <a:p>
          <a:r>
            <a:rPr lang="es-EC"/>
            <a:t>Administrador (1)</a:t>
          </a:r>
        </a:p>
      </dgm:t>
    </dgm:pt>
    <dgm:pt modelId="{EDF543C7-BD61-4A74-8F74-E362FB97B697}" type="parTrans" cxnId="{02A43DA4-A530-4618-A600-9DC00BFC2D4B}">
      <dgm:prSet/>
      <dgm:spPr/>
      <dgm:t>
        <a:bodyPr/>
        <a:lstStyle/>
        <a:p>
          <a:endParaRPr lang="es-EC"/>
        </a:p>
      </dgm:t>
    </dgm:pt>
    <dgm:pt modelId="{269188F7-7E9A-4E59-82BE-D47EA1452E51}" type="sibTrans" cxnId="{02A43DA4-A530-4618-A600-9DC00BFC2D4B}">
      <dgm:prSet/>
      <dgm:spPr/>
      <dgm:t>
        <a:bodyPr/>
        <a:lstStyle/>
        <a:p>
          <a:endParaRPr lang="es-EC"/>
        </a:p>
      </dgm:t>
    </dgm:pt>
    <dgm:pt modelId="{01EEC2D5-13A3-42D9-8967-7BB1F663B261}" type="asst">
      <dgm:prSet phldrT="[Texto]"/>
      <dgm:spPr/>
      <dgm:t>
        <a:bodyPr/>
        <a:lstStyle/>
        <a:p>
          <a:r>
            <a:rPr lang="es-EC"/>
            <a:t>Recpecionista (1)</a:t>
          </a:r>
        </a:p>
      </dgm:t>
    </dgm:pt>
    <dgm:pt modelId="{67FAB1B3-96CF-41A4-8069-D74CF8163900}" type="parTrans" cxnId="{4AA45BCF-EE36-493F-90E6-6A9B5DDC8C12}">
      <dgm:prSet/>
      <dgm:spPr/>
      <dgm:t>
        <a:bodyPr/>
        <a:lstStyle/>
        <a:p>
          <a:endParaRPr lang="es-EC"/>
        </a:p>
      </dgm:t>
    </dgm:pt>
    <dgm:pt modelId="{E1A1736B-8737-4422-8F60-D9C960146DF4}" type="sibTrans" cxnId="{4AA45BCF-EE36-493F-90E6-6A9B5DDC8C12}">
      <dgm:prSet/>
      <dgm:spPr/>
      <dgm:t>
        <a:bodyPr/>
        <a:lstStyle/>
        <a:p>
          <a:endParaRPr lang="es-EC"/>
        </a:p>
      </dgm:t>
    </dgm:pt>
    <dgm:pt modelId="{D6970DA5-1AFA-491F-BB20-F2A69B941010}">
      <dgm:prSet phldrT="[Texto]"/>
      <dgm:spPr/>
      <dgm:t>
        <a:bodyPr/>
        <a:lstStyle/>
        <a:p>
          <a:r>
            <a:rPr lang="es-EC"/>
            <a:t>Estilista de mascotas (2)</a:t>
          </a:r>
        </a:p>
      </dgm:t>
    </dgm:pt>
    <dgm:pt modelId="{1C6CD203-72EA-48F6-BC93-AF95D77BDC49}" type="parTrans" cxnId="{501612FB-C70F-48DE-87BC-E169371C3D77}">
      <dgm:prSet/>
      <dgm:spPr/>
      <dgm:t>
        <a:bodyPr/>
        <a:lstStyle/>
        <a:p>
          <a:endParaRPr lang="es-EC"/>
        </a:p>
      </dgm:t>
    </dgm:pt>
    <dgm:pt modelId="{36B7B78A-8A59-453E-9ACD-41BE068B3BA9}" type="sibTrans" cxnId="{501612FB-C70F-48DE-87BC-E169371C3D77}">
      <dgm:prSet/>
      <dgm:spPr/>
      <dgm:t>
        <a:bodyPr/>
        <a:lstStyle/>
        <a:p>
          <a:endParaRPr lang="es-EC"/>
        </a:p>
      </dgm:t>
    </dgm:pt>
    <dgm:pt modelId="{97C1BA8A-7A21-4235-AE9A-952AC176C6B1}">
      <dgm:prSet phldrT="[Texto]"/>
      <dgm:spPr/>
      <dgm:t>
        <a:bodyPr/>
        <a:lstStyle/>
        <a:p>
          <a:r>
            <a:rPr lang="es-EC"/>
            <a:t>Asistente de limpieza (1)</a:t>
          </a:r>
        </a:p>
      </dgm:t>
    </dgm:pt>
    <dgm:pt modelId="{1DD931FD-AFA4-435F-BDDA-9A2EE1F8B826}" type="parTrans" cxnId="{DD3D1AFE-DA19-43A9-BF19-B22294632931}">
      <dgm:prSet/>
      <dgm:spPr/>
      <dgm:t>
        <a:bodyPr/>
        <a:lstStyle/>
        <a:p>
          <a:endParaRPr lang="es-EC"/>
        </a:p>
      </dgm:t>
    </dgm:pt>
    <dgm:pt modelId="{7DCD3D47-ABE6-4AFE-B4D7-3D37F139815D}" type="sibTrans" cxnId="{DD3D1AFE-DA19-43A9-BF19-B22294632931}">
      <dgm:prSet/>
      <dgm:spPr/>
      <dgm:t>
        <a:bodyPr/>
        <a:lstStyle/>
        <a:p>
          <a:endParaRPr lang="es-EC"/>
        </a:p>
      </dgm:t>
    </dgm:pt>
    <dgm:pt modelId="{6AD39156-1F77-4D75-8BCA-DE496A326C19}">
      <dgm:prSet phldrT="[Texto]"/>
      <dgm:spPr/>
      <dgm:t>
        <a:bodyPr/>
        <a:lstStyle/>
        <a:p>
          <a:r>
            <a:rPr lang="es-EC"/>
            <a:t>Veterinario (1)</a:t>
          </a:r>
        </a:p>
      </dgm:t>
    </dgm:pt>
    <dgm:pt modelId="{F6E221AC-4A1E-44D4-B562-D185BD054C98}" type="parTrans" cxnId="{1BA1FE31-CECD-424D-9127-F67BF3431115}">
      <dgm:prSet/>
      <dgm:spPr/>
      <dgm:t>
        <a:bodyPr/>
        <a:lstStyle/>
        <a:p>
          <a:endParaRPr lang="es-EC"/>
        </a:p>
      </dgm:t>
    </dgm:pt>
    <dgm:pt modelId="{8710CD2B-9D4E-45F1-A3DF-DCC1B4F1AAF3}" type="sibTrans" cxnId="{1BA1FE31-CECD-424D-9127-F67BF3431115}">
      <dgm:prSet/>
      <dgm:spPr/>
      <dgm:t>
        <a:bodyPr/>
        <a:lstStyle/>
        <a:p>
          <a:endParaRPr lang="es-EC"/>
        </a:p>
      </dgm:t>
    </dgm:pt>
    <dgm:pt modelId="{E39427F0-2AD5-404F-B61B-28BA7E566C40}">
      <dgm:prSet phldrT="[Texto]"/>
      <dgm:spPr/>
      <dgm:t>
        <a:bodyPr/>
        <a:lstStyle/>
        <a:p>
          <a:r>
            <a:rPr lang="es-EC"/>
            <a:t>Asistente de mascotas (1)</a:t>
          </a:r>
        </a:p>
      </dgm:t>
    </dgm:pt>
    <dgm:pt modelId="{C83AA04A-BBE6-4AF7-90AF-5A841BB3421D}" type="parTrans" cxnId="{EA03FB30-9E93-4E3D-A669-600AFAB99E4D}">
      <dgm:prSet/>
      <dgm:spPr/>
      <dgm:t>
        <a:bodyPr/>
        <a:lstStyle/>
        <a:p>
          <a:endParaRPr lang="es-EC"/>
        </a:p>
      </dgm:t>
    </dgm:pt>
    <dgm:pt modelId="{024C6D0A-E6CB-4DA6-8960-3B4D1FC530A6}" type="sibTrans" cxnId="{EA03FB30-9E93-4E3D-A669-600AFAB99E4D}">
      <dgm:prSet/>
      <dgm:spPr/>
      <dgm:t>
        <a:bodyPr/>
        <a:lstStyle/>
        <a:p>
          <a:endParaRPr lang="es-EC"/>
        </a:p>
      </dgm:t>
    </dgm:pt>
    <dgm:pt modelId="{BD54C9FA-B845-4786-9B49-D80EED02B314}" type="asst">
      <dgm:prSet phldrT="[Texto]"/>
      <dgm:spPr/>
      <dgm:t>
        <a:bodyPr/>
        <a:lstStyle/>
        <a:p>
          <a:r>
            <a:rPr lang="es-EC"/>
            <a:t>Contador (externo)</a:t>
          </a:r>
        </a:p>
      </dgm:t>
    </dgm:pt>
    <dgm:pt modelId="{598E3F83-64C9-4E90-AF6D-24C01B461301}" type="parTrans" cxnId="{3182AE20-03CF-4A64-A247-C77BD31A5B3B}">
      <dgm:prSet/>
      <dgm:spPr/>
      <dgm:t>
        <a:bodyPr/>
        <a:lstStyle/>
        <a:p>
          <a:endParaRPr lang="es-EC"/>
        </a:p>
      </dgm:t>
    </dgm:pt>
    <dgm:pt modelId="{EDC043C8-00E7-438E-A1ED-0D7AC26B9B4F}" type="sibTrans" cxnId="{3182AE20-03CF-4A64-A247-C77BD31A5B3B}">
      <dgm:prSet/>
      <dgm:spPr/>
      <dgm:t>
        <a:bodyPr/>
        <a:lstStyle/>
        <a:p>
          <a:endParaRPr lang="es-EC"/>
        </a:p>
      </dgm:t>
    </dgm:pt>
    <dgm:pt modelId="{6913DF6D-4BD6-4A00-8CF4-26B4E5EDA182}" type="pres">
      <dgm:prSet presAssocID="{23E164CB-C450-43AB-AB22-C3DA9B9274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D9877B9-3114-4D5D-9588-F837F5025BDD}" type="pres">
      <dgm:prSet presAssocID="{811178AD-847E-4CB6-887C-365BBBD3B7C4}" presName="hierRoot1" presStyleCnt="0">
        <dgm:presLayoutVars>
          <dgm:hierBranch val="init"/>
        </dgm:presLayoutVars>
      </dgm:prSet>
      <dgm:spPr/>
    </dgm:pt>
    <dgm:pt modelId="{9E4FA73C-56AF-4F8A-B3D1-6FDE8C896B6F}" type="pres">
      <dgm:prSet presAssocID="{811178AD-847E-4CB6-887C-365BBBD3B7C4}" presName="rootComposite1" presStyleCnt="0"/>
      <dgm:spPr/>
    </dgm:pt>
    <dgm:pt modelId="{26DCFFFF-3E40-489F-8864-16F38780C919}" type="pres">
      <dgm:prSet presAssocID="{811178AD-847E-4CB6-887C-365BBBD3B7C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FE871A-64F1-4634-BAB5-30FE5FA70BC8}" type="pres">
      <dgm:prSet presAssocID="{811178AD-847E-4CB6-887C-365BBBD3B7C4}" presName="rootConnector1" presStyleLbl="node1" presStyleIdx="0" presStyleCnt="0"/>
      <dgm:spPr/>
      <dgm:t>
        <a:bodyPr/>
        <a:lstStyle/>
        <a:p>
          <a:endParaRPr lang="es-EC"/>
        </a:p>
      </dgm:t>
    </dgm:pt>
    <dgm:pt modelId="{BA56306A-E3D5-49C8-BBD4-7CBF392B460D}" type="pres">
      <dgm:prSet presAssocID="{811178AD-847E-4CB6-887C-365BBBD3B7C4}" presName="hierChild2" presStyleCnt="0"/>
      <dgm:spPr/>
    </dgm:pt>
    <dgm:pt modelId="{35470FFA-66C7-42C8-9D18-99B9A2231492}" type="pres">
      <dgm:prSet presAssocID="{1C6CD203-72EA-48F6-BC93-AF95D77BDC49}" presName="Name37" presStyleLbl="parChTrans1D2" presStyleIdx="0" presStyleCnt="4"/>
      <dgm:spPr/>
      <dgm:t>
        <a:bodyPr/>
        <a:lstStyle/>
        <a:p>
          <a:endParaRPr lang="es-EC"/>
        </a:p>
      </dgm:t>
    </dgm:pt>
    <dgm:pt modelId="{4A1FAED9-361F-468F-8C1F-AD4FE448D49B}" type="pres">
      <dgm:prSet presAssocID="{D6970DA5-1AFA-491F-BB20-F2A69B941010}" presName="hierRoot2" presStyleCnt="0">
        <dgm:presLayoutVars>
          <dgm:hierBranch val="init"/>
        </dgm:presLayoutVars>
      </dgm:prSet>
      <dgm:spPr/>
    </dgm:pt>
    <dgm:pt modelId="{DE9619B0-53D8-492E-9226-9FD0456C5FC5}" type="pres">
      <dgm:prSet presAssocID="{D6970DA5-1AFA-491F-BB20-F2A69B941010}" presName="rootComposite" presStyleCnt="0"/>
      <dgm:spPr/>
    </dgm:pt>
    <dgm:pt modelId="{785F08A0-7EAF-4FD7-AE47-287856D4C98D}" type="pres">
      <dgm:prSet presAssocID="{D6970DA5-1AFA-491F-BB20-F2A69B94101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475CA72-8A9F-4A38-8F14-07A31F49216E}" type="pres">
      <dgm:prSet presAssocID="{D6970DA5-1AFA-491F-BB20-F2A69B941010}" presName="rootConnector" presStyleLbl="node2" presStyleIdx="0" presStyleCnt="2"/>
      <dgm:spPr/>
      <dgm:t>
        <a:bodyPr/>
        <a:lstStyle/>
        <a:p>
          <a:endParaRPr lang="es-EC"/>
        </a:p>
      </dgm:t>
    </dgm:pt>
    <dgm:pt modelId="{160EC910-9265-4623-9617-210FEB23C6B8}" type="pres">
      <dgm:prSet presAssocID="{D6970DA5-1AFA-491F-BB20-F2A69B941010}" presName="hierChild4" presStyleCnt="0"/>
      <dgm:spPr/>
    </dgm:pt>
    <dgm:pt modelId="{50D28ABD-503F-41B7-B110-A22EF475553F}" type="pres">
      <dgm:prSet presAssocID="{C83AA04A-BBE6-4AF7-90AF-5A841BB3421D}" presName="Name37" presStyleLbl="parChTrans1D3" presStyleIdx="0" presStyleCnt="2"/>
      <dgm:spPr/>
      <dgm:t>
        <a:bodyPr/>
        <a:lstStyle/>
        <a:p>
          <a:endParaRPr lang="es-EC"/>
        </a:p>
      </dgm:t>
    </dgm:pt>
    <dgm:pt modelId="{13434293-9E0B-4C6C-8E9A-92819CC2557E}" type="pres">
      <dgm:prSet presAssocID="{E39427F0-2AD5-404F-B61B-28BA7E566C40}" presName="hierRoot2" presStyleCnt="0">
        <dgm:presLayoutVars>
          <dgm:hierBranch val="init"/>
        </dgm:presLayoutVars>
      </dgm:prSet>
      <dgm:spPr/>
    </dgm:pt>
    <dgm:pt modelId="{B85BFD07-5AAE-438D-9E7A-9F8C9D7365ED}" type="pres">
      <dgm:prSet presAssocID="{E39427F0-2AD5-404F-B61B-28BA7E566C40}" presName="rootComposite" presStyleCnt="0"/>
      <dgm:spPr/>
    </dgm:pt>
    <dgm:pt modelId="{8CC8849E-844C-4419-A805-27656D0EEB6B}" type="pres">
      <dgm:prSet presAssocID="{E39427F0-2AD5-404F-B61B-28BA7E566C4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6BC5E6-6B30-4220-9565-FA75C44C8E42}" type="pres">
      <dgm:prSet presAssocID="{E39427F0-2AD5-404F-B61B-28BA7E566C40}" presName="rootConnector" presStyleLbl="node3" presStyleIdx="0" presStyleCnt="2"/>
      <dgm:spPr/>
      <dgm:t>
        <a:bodyPr/>
        <a:lstStyle/>
        <a:p>
          <a:endParaRPr lang="es-EC"/>
        </a:p>
      </dgm:t>
    </dgm:pt>
    <dgm:pt modelId="{4597722F-F954-4E12-9F35-DD003F7620AB}" type="pres">
      <dgm:prSet presAssocID="{E39427F0-2AD5-404F-B61B-28BA7E566C40}" presName="hierChild4" presStyleCnt="0"/>
      <dgm:spPr/>
    </dgm:pt>
    <dgm:pt modelId="{F13C6939-D03A-41D0-9D48-9863C13A572B}" type="pres">
      <dgm:prSet presAssocID="{E39427F0-2AD5-404F-B61B-28BA7E566C40}" presName="hierChild5" presStyleCnt="0"/>
      <dgm:spPr/>
    </dgm:pt>
    <dgm:pt modelId="{5E82C6BD-1B62-4619-867B-31869B75E6A8}" type="pres">
      <dgm:prSet presAssocID="{1DD931FD-AFA4-435F-BDDA-9A2EE1F8B826}" presName="Name37" presStyleLbl="parChTrans1D3" presStyleIdx="1" presStyleCnt="2"/>
      <dgm:spPr/>
      <dgm:t>
        <a:bodyPr/>
        <a:lstStyle/>
        <a:p>
          <a:endParaRPr lang="es-EC"/>
        </a:p>
      </dgm:t>
    </dgm:pt>
    <dgm:pt modelId="{0869D912-6DCF-4CCC-A980-2C2B4C69EC83}" type="pres">
      <dgm:prSet presAssocID="{97C1BA8A-7A21-4235-AE9A-952AC176C6B1}" presName="hierRoot2" presStyleCnt="0">
        <dgm:presLayoutVars>
          <dgm:hierBranch val="init"/>
        </dgm:presLayoutVars>
      </dgm:prSet>
      <dgm:spPr/>
    </dgm:pt>
    <dgm:pt modelId="{A675490D-D110-41FA-8624-528687502A7C}" type="pres">
      <dgm:prSet presAssocID="{97C1BA8A-7A21-4235-AE9A-952AC176C6B1}" presName="rootComposite" presStyleCnt="0"/>
      <dgm:spPr/>
    </dgm:pt>
    <dgm:pt modelId="{7760DF45-1969-49F2-A6CE-B055A90924AD}" type="pres">
      <dgm:prSet presAssocID="{97C1BA8A-7A21-4235-AE9A-952AC176C6B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6AD2BE7-1204-46EC-B92C-53081838188E}" type="pres">
      <dgm:prSet presAssocID="{97C1BA8A-7A21-4235-AE9A-952AC176C6B1}" presName="rootConnector" presStyleLbl="node3" presStyleIdx="1" presStyleCnt="2"/>
      <dgm:spPr/>
      <dgm:t>
        <a:bodyPr/>
        <a:lstStyle/>
        <a:p>
          <a:endParaRPr lang="es-EC"/>
        </a:p>
      </dgm:t>
    </dgm:pt>
    <dgm:pt modelId="{3F36C473-710E-40EC-91D4-C6DA4032B733}" type="pres">
      <dgm:prSet presAssocID="{97C1BA8A-7A21-4235-AE9A-952AC176C6B1}" presName="hierChild4" presStyleCnt="0"/>
      <dgm:spPr/>
    </dgm:pt>
    <dgm:pt modelId="{8FC80AF7-FC5C-4DBE-84A0-AA81AA3D6C1C}" type="pres">
      <dgm:prSet presAssocID="{97C1BA8A-7A21-4235-AE9A-952AC176C6B1}" presName="hierChild5" presStyleCnt="0"/>
      <dgm:spPr/>
    </dgm:pt>
    <dgm:pt modelId="{8E150E8B-D434-4A29-B666-AD16D1997011}" type="pres">
      <dgm:prSet presAssocID="{D6970DA5-1AFA-491F-BB20-F2A69B941010}" presName="hierChild5" presStyleCnt="0"/>
      <dgm:spPr/>
    </dgm:pt>
    <dgm:pt modelId="{D5854C1A-9098-4D29-9730-4E1D28A1122F}" type="pres">
      <dgm:prSet presAssocID="{F6E221AC-4A1E-44D4-B562-D185BD054C98}" presName="Name37" presStyleLbl="parChTrans1D2" presStyleIdx="1" presStyleCnt="4"/>
      <dgm:spPr/>
      <dgm:t>
        <a:bodyPr/>
        <a:lstStyle/>
        <a:p>
          <a:endParaRPr lang="es-EC"/>
        </a:p>
      </dgm:t>
    </dgm:pt>
    <dgm:pt modelId="{78C1E957-CEFD-41FE-9370-39CB56888CAB}" type="pres">
      <dgm:prSet presAssocID="{6AD39156-1F77-4D75-8BCA-DE496A326C19}" presName="hierRoot2" presStyleCnt="0">
        <dgm:presLayoutVars>
          <dgm:hierBranch val="init"/>
        </dgm:presLayoutVars>
      </dgm:prSet>
      <dgm:spPr/>
    </dgm:pt>
    <dgm:pt modelId="{0AD7ADE3-813F-4D96-895A-02E386C6DF21}" type="pres">
      <dgm:prSet presAssocID="{6AD39156-1F77-4D75-8BCA-DE496A326C19}" presName="rootComposite" presStyleCnt="0"/>
      <dgm:spPr/>
    </dgm:pt>
    <dgm:pt modelId="{0E21CAA8-84E0-446A-AE29-E2C64F6874BB}" type="pres">
      <dgm:prSet presAssocID="{6AD39156-1F77-4D75-8BCA-DE496A326C1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387083-DCB1-452A-A2CB-292947DBBEAD}" type="pres">
      <dgm:prSet presAssocID="{6AD39156-1F77-4D75-8BCA-DE496A326C19}" presName="rootConnector" presStyleLbl="node2" presStyleIdx="1" presStyleCnt="2"/>
      <dgm:spPr/>
      <dgm:t>
        <a:bodyPr/>
        <a:lstStyle/>
        <a:p>
          <a:endParaRPr lang="es-EC"/>
        </a:p>
      </dgm:t>
    </dgm:pt>
    <dgm:pt modelId="{A6EBF0B3-C928-4F88-8A64-748DFE97610F}" type="pres">
      <dgm:prSet presAssocID="{6AD39156-1F77-4D75-8BCA-DE496A326C19}" presName="hierChild4" presStyleCnt="0"/>
      <dgm:spPr/>
    </dgm:pt>
    <dgm:pt modelId="{6FEF205D-F823-4C9B-8F47-25B4AE63F898}" type="pres">
      <dgm:prSet presAssocID="{6AD39156-1F77-4D75-8BCA-DE496A326C19}" presName="hierChild5" presStyleCnt="0"/>
      <dgm:spPr/>
    </dgm:pt>
    <dgm:pt modelId="{1A64B9DF-12B3-4769-AD9F-A0EB74D951D5}" type="pres">
      <dgm:prSet presAssocID="{811178AD-847E-4CB6-887C-365BBBD3B7C4}" presName="hierChild3" presStyleCnt="0"/>
      <dgm:spPr/>
    </dgm:pt>
    <dgm:pt modelId="{115F1436-D385-4E6A-8DDE-620909C77643}" type="pres">
      <dgm:prSet presAssocID="{67FAB1B3-96CF-41A4-8069-D74CF8163900}" presName="Name111" presStyleLbl="parChTrans1D2" presStyleIdx="2" presStyleCnt="4"/>
      <dgm:spPr/>
      <dgm:t>
        <a:bodyPr/>
        <a:lstStyle/>
        <a:p>
          <a:endParaRPr lang="es-EC"/>
        </a:p>
      </dgm:t>
    </dgm:pt>
    <dgm:pt modelId="{74E5A08F-8E45-40FF-A68E-C42A432721B9}" type="pres">
      <dgm:prSet presAssocID="{01EEC2D5-13A3-42D9-8967-7BB1F663B261}" presName="hierRoot3" presStyleCnt="0">
        <dgm:presLayoutVars>
          <dgm:hierBranch val="init"/>
        </dgm:presLayoutVars>
      </dgm:prSet>
      <dgm:spPr/>
    </dgm:pt>
    <dgm:pt modelId="{2A5D3452-95E8-409C-8853-69C87CC8E268}" type="pres">
      <dgm:prSet presAssocID="{01EEC2D5-13A3-42D9-8967-7BB1F663B261}" presName="rootComposite3" presStyleCnt="0"/>
      <dgm:spPr/>
    </dgm:pt>
    <dgm:pt modelId="{574BE845-2248-45D2-8DC5-FA1EB34E760E}" type="pres">
      <dgm:prSet presAssocID="{01EEC2D5-13A3-42D9-8967-7BB1F663B261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F32574-4BD3-44ED-9CB4-5A7E745375DF}" type="pres">
      <dgm:prSet presAssocID="{01EEC2D5-13A3-42D9-8967-7BB1F663B261}" presName="rootConnector3" presStyleLbl="asst1" presStyleIdx="0" presStyleCnt="2"/>
      <dgm:spPr/>
      <dgm:t>
        <a:bodyPr/>
        <a:lstStyle/>
        <a:p>
          <a:endParaRPr lang="es-EC"/>
        </a:p>
      </dgm:t>
    </dgm:pt>
    <dgm:pt modelId="{0832C4C7-E7FD-4145-8737-F910D2C31CF9}" type="pres">
      <dgm:prSet presAssocID="{01EEC2D5-13A3-42D9-8967-7BB1F663B261}" presName="hierChild6" presStyleCnt="0"/>
      <dgm:spPr/>
    </dgm:pt>
    <dgm:pt modelId="{422CCCBE-8795-42D4-A31A-70E5EAD5B08B}" type="pres">
      <dgm:prSet presAssocID="{01EEC2D5-13A3-42D9-8967-7BB1F663B261}" presName="hierChild7" presStyleCnt="0"/>
      <dgm:spPr/>
    </dgm:pt>
    <dgm:pt modelId="{3BE2167F-472A-4780-BC9D-48BE88426744}" type="pres">
      <dgm:prSet presAssocID="{598E3F83-64C9-4E90-AF6D-24C01B461301}" presName="Name111" presStyleLbl="parChTrans1D2" presStyleIdx="3" presStyleCnt="4"/>
      <dgm:spPr/>
      <dgm:t>
        <a:bodyPr/>
        <a:lstStyle/>
        <a:p>
          <a:endParaRPr lang="es-EC"/>
        </a:p>
      </dgm:t>
    </dgm:pt>
    <dgm:pt modelId="{1295CA26-0FED-4066-ADDD-58F7AAF3D677}" type="pres">
      <dgm:prSet presAssocID="{BD54C9FA-B845-4786-9B49-D80EED02B314}" presName="hierRoot3" presStyleCnt="0">
        <dgm:presLayoutVars>
          <dgm:hierBranch val="init"/>
        </dgm:presLayoutVars>
      </dgm:prSet>
      <dgm:spPr/>
    </dgm:pt>
    <dgm:pt modelId="{F6EF87BF-7FD5-46FF-B24C-8C09DE138F0E}" type="pres">
      <dgm:prSet presAssocID="{BD54C9FA-B845-4786-9B49-D80EED02B314}" presName="rootComposite3" presStyleCnt="0"/>
      <dgm:spPr/>
    </dgm:pt>
    <dgm:pt modelId="{DD0F9992-6B29-40A2-8004-B4BBE5F3C3D6}" type="pres">
      <dgm:prSet presAssocID="{BD54C9FA-B845-4786-9B49-D80EED02B314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54EA7E-951C-4C98-97DA-BEF570BF43F7}" type="pres">
      <dgm:prSet presAssocID="{BD54C9FA-B845-4786-9B49-D80EED02B314}" presName="rootConnector3" presStyleLbl="asst1" presStyleIdx="1" presStyleCnt="2"/>
      <dgm:spPr/>
      <dgm:t>
        <a:bodyPr/>
        <a:lstStyle/>
        <a:p>
          <a:endParaRPr lang="es-EC"/>
        </a:p>
      </dgm:t>
    </dgm:pt>
    <dgm:pt modelId="{0460DC52-C871-4E4A-8C18-83952E8DEDC1}" type="pres">
      <dgm:prSet presAssocID="{BD54C9FA-B845-4786-9B49-D80EED02B314}" presName="hierChild6" presStyleCnt="0"/>
      <dgm:spPr/>
    </dgm:pt>
    <dgm:pt modelId="{4589643C-9091-4408-ABFB-6258F850A3E6}" type="pres">
      <dgm:prSet presAssocID="{BD54C9FA-B845-4786-9B49-D80EED02B314}" presName="hierChild7" presStyleCnt="0"/>
      <dgm:spPr/>
    </dgm:pt>
  </dgm:ptLst>
  <dgm:cxnLst>
    <dgm:cxn modelId="{A947838D-67B2-40DB-B2B9-28F354645471}" type="presOf" srcId="{D6970DA5-1AFA-491F-BB20-F2A69B941010}" destId="{785F08A0-7EAF-4FD7-AE47-287856D4C98D}" srcOrd="0" destOrd="0" presId="urn:microsoft.com/office/officeart/2005/8/layout/orgChart1"/>
    <dgm:cxn modelId="{10A710A9-C26F-4B01-9A95-DD4223248E12}" type="presOf" srcId="{BD54C9FA-B845-4786-9B49-D80EED02B314}" destId="{DD0F9992-6B29-40A2-8004-B4BBE5F3C3D6}" srcOrd="0" destOrd="0" presId="urn:microsoft.com/office/officeart/2005/8/layout/orgChart1"/>
    <dgm:cxn modelId="{E0A03B52-8DC6-4EFE-B8BE-F94F96F882CE}" type="presOf" srcId="{E39427F0-2AD5-404F-B61B-28BA7E566C40}" destId="{8CC8849E-844C-4419-A805-27656D0EEB6B}" srcOrd="0" destOrd="0" presId="urn:microsoft.com/office/officeart/2005/8/layout/orgChart1"/>
    <dgm:cxn modelId="{5DB508BD-B0DA-46F5-8727-6628A9CACBB5}" type="presOf" srcId="{1DD931FD-AFA4-435F-BDDA-9A2EE1F8B826}" destId="{5E82C6BD-1B62-4619-867B-31869B75E6A8}" srcOrd="0" destOrd="0" presId="urn:microsoft.com/office/officeart/2005/8/layout/orgChart1"/>
    <dgm:cxn modelId="{501612FB-C70F-48DE-87BC-E169371C3D77}" srcId="{811178AD-847E-4CB6-887C-365BBBD3B7C4}" destId="{D6970DA5-1AFA-491F-BB20-F2A69B941010}" srcOrd="2" destOrd="0" parTransId="{1C6CD203-72EA-48F6-BC93-AF95D77BDC49}" sibTransId="{36B7B78A-8A59-453E-9ACD-41BE068B3BA9}"/>
    <dgm:cxn modelId="{823BBAC7-EF34-40CA-9413-A131810E6F1F}" type="presOf" srcId="{598E3F83-64C9-4E90-AF6D-24C01B461301}" destId="{3BE2167F-472A-4780-BC9D-48BE88426744}" srcOrd="0" destOrd="0" presId="urn:microsoft.com/office/officeart/2005/8/layout/orgChart1"/>
    <dgm:cxn modelId="{DCCA0E81-61B6-4DAA-8672-22B1797F4EB8}" type="presOf" srcId="{6AD39156-1F77-4D75-8BCA-DE496A326C19}" destId="{0E21CAA8-84E0-446A-AE29-E2C64F6874BB}" srcOrd="0" destOrd="0" presId="urn:microsoft.com/office/officeart/2005/8/layout/orgChart1"/>
    <dgm:cxn modelId="{02A43DA4-A530-4618-A600-9DC00BFC2D4B}" srcId="{23E164CB-C450-43AB-AB22-C3DA9B9274D2}" destId="{811178AD-847E-4CB6-887C-365BBBD3B7C4}" srcOrd="0" destOrd="0" parTransId="{EDF543C7-BD61-4A74-8F74-E362FB97B697}" sibTransId="{269188F7-7E9A-4E59-82BE-D47EA1452E51}"/>
    <dgm:cxn modelId="{3182AE20-03CF-4A64-A247-C77BD31A5B3B}" srcId="{811178AD-847E-4CB6-887C-365BBBD3B7C4}" destId="{BD54C9FA-B845-4786-9B49-D80EED02B314}" srcOrd="1" destOrd="0" parTransId="{598E3F83-64C9-4E90-AF6D-24C01B461301}" sibTransId="{EDC043C8-00E7-438E-A1ED-0D7AC26B9B4F}"/>
    <dgm:cxn modelId="{6B23C305-87E8-413C-BC20-B11430F40964}" type="presOf" srcId="{1C6CD203-72EA-48F6-BC93-AF95D77BDC49}" destId="{35470FFA-66C7-42C8-9D18-99B9A2231492}" srcOrd="0" destOrd="0" presId="urn:microsoft.com/office/officeart/2005/8/layout/orgChart1"/>
    <dgm:cxn modelId="{A2F7DB32-8BAF-4327-B7F0-B51A07AADFFB}" type="presOf" srcId="{97C1BA8A-7A21-4235-AE9A-952AC176C6B1}" destId="{06AD2BE7-1204-46EC-B92C-53081838188E}" srcOrd="1" destOrd="0" presId="urn:microsoft.com/office/officeart/2005/8/layout/orgChart1"/>
    <dgm:cxn modelId="{23FA11E4-52E1-4887-B62D-85B411EC0E3F}" type="presOf" srcId="{E39427F0-2AD5-404F-B61B-28BA7E566C40}" destId="{AD6BC5E6-6B30-4220-9565-FA75C44C8E42}" srcOrd="1" destOrd="0" presId="urn:microsoft.com/office/officeart/2005/8/layout/orgChart1"/>
    <dgm:cxn modelId="{007BA3AE-9120-43DD-928B-AB0FA9D295A7}" type="presOf" srcId="{BD54C9FA-B845-4786-9B49-D80EED02B314}" destId="{B154EA7E-951C-4C98-97DA-BEF570BF43F7}" srcOrd="1" destOrd="0" presId="urn:microsoft.com/office/officeart/2005/8/layout/orgChart1"/>
    <dgm:cxn modelId="{E7E606D7-DC0B-4B42-8D97-A50C6B9E1B26}" type="presOf" srcId="{C83AA04A-BBE6-4AF7-90AF-5A841BB3421D}" destId="{50D28ABD-503F-41B7-B110-A22EF475553F}" srcOrd="0" destOrd="0" presId="urn:microsoft.com/office/officeart/2005/8/layout/orgChart1"/>
    <dgm:cxn modelId="{93148C74-61E4-4C89-80EC-01A9A99106F6}" type="presOf" srcId="{01EEC2D5-13A3-42D9-8967-7BB1F663B261}" destId="{D3F32574-4BD3-44ED-9CB4-5A7E745375DF}" srcOrd="1" destOrd="0" presId="urn:microsoft.com/office/officeart/2005/8/layout/orgChart1"/>
    <dgm:cxn modelId="{EA03FB30-9E93-4E3D-A669-600AFAB99E4D}" srcId="{D6970DA5-1AFA-491F-BB20-F2A69B941010}" destId="{E39427F0-2AD5-404F-B61B-28BA7E566C40}" srcOrd="0" destOrd="0" parTransId="{C83AA04A-BBE6-4AF7-90AF-5A841BB3421D}" sibTransId="{024C6D0A-E6CB-4DA6-8960-3B4D1FC530A6}"/>
    <dgm:cxn modelId="{DD3D1AFE-DA19-43A9-BF19-B22294632931}" srcId="{D6970DA5-1AFA-491F-BB20-F2A69B941010}" destId="{97C1BA8A-7A21-4235-AE9A-952AC176C6B1}" srcOrd="1" destOrd="0" parTransId="{1DD931FD-AFA4-435F-BDDA-9A2EE1F8B826}" sibTransId="{7DCD3D47-ABE6-4AFE-B4D7-3D37F139815D}"/>
    <dgm:cxn modelId="{45F1D7AC-07D6-4051-BF4F-0B87639DCD7F}" type="presOf" srcId="{01EEC2D5-13A3-42D9-8967-7BB1F663B261}" destId="{574BE845-2248-45D2-8DC5-FA1EB34E760E}" srcOrd="0" destOrd="0" presId="urn:microsoft.com/office/officeart/2005/8/layout/orgChart1"/>
    <dgm:cxn modelId="{1BA1FE31-CECD-424D-9127-F67BF3431115}" srcId="{811178AD-847E-4CB6-887C-365BBBD3B7C4}" destId="{6AD39156-1F77-4D75-8BCA-DE496A326C19}" srcOrd="3" destOrd="0" parTransId="{F6E221AC-4A1E-44D4-B562-D185BD054C98}" sibTransId="{8710CD2B-9D4E-45F1-A3DF-DCC1B4F1AAF3}"/>
    <dgm:cxn modelId="{010F636E-4223-4728-8D16-3F6BCEE78BC7}" type="presOf" srcId="{67FAB1B3-96CF-41A4-8069-D74CF8163900}" destId="{115F1436-D385-4E6A-8DDE-620909C77643}" srcOrd="0" destOrd="0" presId="urn:microsoft.com/office/officeart/2005/8/layout/orgChart1"/>
    <dgm:cxn modelId="{9B9C08C4-CFD4-4B45-A5FB-07647464AE47}" type="presOf" srcId="{97C1BA8A-7A21-4235-AE9A-952AC176C6B1}" destId="{7760DF45-1969-49F2-A6CE-B055A90924AD}" srcOrd="0" destOrd="0" presId="urn:microsoft.com/office/officeart/2005/8/layout/orgChart1"/>
    <dgm:cxn modelId="{39A50327-6C07-4B36-AED6-14C007A348C7}" type="presOf" srcId="{23E164CB-C450-43AB-AB22-C3DA9B9274D2}" destId="{6913DF6D-4BD6-4A00-8CF4-26B4E5EDA182}" srcOrd="0" destOrd="0" presId="urn:microsoft.com/office/officeart/2005/8/layout/orgChart1"/>
    <dgm:cxn modelId="{4AA45BCF-EE36-493F-90E6-6A9B5DDC8C12}" srcId="{811178AD-847E-4CB6-887C-365BBBD3B7C4}" destId="{01EEC2D5-13A3-42D9-8967-7BB1F663B261}" srcOrd="0" destOrd="0" parTransId="{67FAB1B3-96CF-41A4-8069-D74CF8163900}" sibTransId="{E1A1736B-8737-4422-8F60-D9C960146DF4}"/>
    <dgm:cxn modelId="{413165E6-3260-44FA-9025-D8BFF6AA660D}" type="presOf" srcId="{D6970DA5-1AFA-491F-BB20-F2A69B941010}" destId="{5475CA72-8A9F-4A38-8F14-07A31F49216E}" srcOrd="1" destOrd="0" presId="urn:microsoft.com/office/officeart/2005/8/layout/orgChart1"/>
    <dgm:cxn modelId="{44397A4C-2BE1-43C4-9BF2-8CCB8A276B4E}" type="presOf" srcId="{811178AD-847E-4CB6-887C-365BBBD3B7C4}" destId="{26DCFFFF-3E40-489F-8864-16F38780C919}" srcOrd="0" destOrd="0" presId="urn:microsoft.com/office/officeart/2005/8/layout/orgChart1"/>
    <dgm:cxn modelId="{08A94227-C9BB-4E74-87E6-EEA6FC14E5DE}" type="presOf" srcId="{6AD39156-1F77-4D75-8BCA-DE496A326C19}" destId="{61387083-DCB1-452A-A2CB-292947DBBEAD}" srcOrd="1" destOrd="0" presId="urn:microsoft.com/office/officeart/2005/8/layout/orgChart1"/>
    <dgm:cxn modelId="{6A7727C5-AFB8-4544-83B7-351D909B0790}" type="presOf" srcId="{811178AD-847E-4CB6-887C-365BBBD3B7C4}" destId="{D1FE871A-64F1-4634-BAB5-30FE5FA70BC8}" srcOrd="1" destOrd="0" presId="urn:microsoft.com/office/officeart/2005/8/layout/orgChart1"/>
    <dgm:cxn modelId="{917E673A-4E55-44BD-AF09-C8624F704346}" type="presOf" srcId="{F6E221AC-4A1E-44D4-B562-D185BD054C98}" destId="{D5854C1A-9098-4D29-9730-4E1D28A1122F}" srcOrd="0" destOrd="0" presId="urn:microsoft.com/office/officeart/2005/8/layout/orgChart1"/>
    <dgm:cxn modelId="{17295D9D-D522-4BAC-A3F9-9BDE786185DB}" type="presParOf" srcId="{6913DF6D-4BD6-4A00-8CF4-26B4E5EDA182}" destId="{BD9877B9-3114-4D5D-9588-F837F5025BDD}" srcOrd="0" destOrd="0" presId="urn:microsoft.com/office/officeart/2005/8/layout/orgChart1"/>
    <dgm:cxn modelId="{18A58DD1-863A-4674-94EE-5ED664AF1F99}" type="presParOf" srcId="{BD9877B9-3114-4D5D-9588-F837F5025BDD}" destId="{9E4FA73C-56AF-4F8A-B3D1-6FDE8C896B6F}" srcOrd="0" destOrd="0" presId="urn:microsoft.com/office/officeart/2005/8/layout/orgChart1"/>
    <dgm:cxn modelId="{CB961DBD-54C1-4861-9F4B-F664B881F0FC}" type="presParOf" srcId="{9E4FA73C-56AF-4F8A-B3D1-6FDE8C896B6F}" destId="{26DCFFFF-3E40-489F-8864-16F38780C919}" srcOrd="0" destOrd="0" presId="urn:microsoft.com/office/officeart/2005/8/layout/orgChart1"/>
    <dgm:cxn modelId="{3780156C-4EB2-4C39-AFB3-AADFFBFA3B90}" type="presParOf" srcId="{9E4FA73C-56AF-4F8A-B3D1-6FDE8C896B6F}" destId="{D1FE871A-64F1-4634-BAB5-30FE5FA70BC8}" srcOrd="1" destOrd="0" presId="urn:microsoft.com/office/officeart/2005/8/layout/orgChart1"/>
    <dgm:cxn modelId="{9C309C36-2916-44B9-91F1-3DF962754FCD}" type="presParOf" srcId="{BD9877B9-3114-4D5D-9588-F837F5025BDD}" destId="{BA56306A-E3D5-49C8-BBD4-7CBF392B460D}" srcOrd="1" destOrd="0" presId="urn:microsoft.com/office/officeart/2005/8/layout/orgChart1"/>
    <dgm:cxn modelId="{0BC8724B-9E69-454A-9BF6-808BC4AEA4B3}" type="presParOf" srcId="{BA56306A-E3D5-49C8-BBD4-7CBF392B460D}" destId="{35470FFA-66C7-42C8-9D18-99B9A2231492}" srcOrd="0" destOrd="0" presId="urn:microsoft.com/office/officeart/2005/8/layout/orgChart1"/>
    <dgm:cxn modelId="{095EEB0C-15C5-402D-AE5D-BF8F429515D6}" type="presParOf" srcId="{BA56306A-E3D5-49C8-BBD4-7CBF392B460D}" destId="{4A1FAED9-361F-468F-8C1F-AD4FE448D49B}" srcOrd="1" destOrd="0" presId="urn:microsoft.com/office/officeart/2005/8/layout/orgChart1"/>
    <dgm:cxn modelId="{4546C3A0-F968-4F56-976C-89A30BD1358D}" type="presParOf" srcId="{4A1FAED9-361F-468F-8C1F-AD4FE448D49B}" destId="{DE9619B0-53D8-492E-9226-9FD0456C5FC5}" srcOrd="0" destOrd="0" presId="urn:microsoft.com/office/officeart/2005/8/layout/orgChart1"/>
    <dgm:cxn modelId="{05A46AA6-786B-43DD-9FB4-4B720BE91A7E}" type="presParOf" srcId="{DE9619B0-53D8-492E-9226-9FD0456C5FC5}" destId="{785F08A0-7EAF-4FD7-AE47-287856D4C98D}" srcOrd="0" destOrd="0" presId="urn:microsoft.com/office/officeart/2005/8/layout/orgChart1"/>
    <dgm:cxn modelId="{E8392B53-629A-4BA1-B23E-062A6988E706}" type="presParOf" srcId="{DE9619B0-53D8-492E-9226-9FD0456C5FC5}" destId="{5475CA72-8A9F-4A38-8F14-07A31F49216E}" srcOrd="1" destOrd="0" presId="urn:microsoft.com/office/officeart/2005/8/layout/orgChart1"/>
    <dgm:cxn modelId="{5215933D-A967-42C3-9B62-3C173614CA08}" type="presParOf" srcId="{4A1FAED9-361F-468F-8C1F-AD4FE448D49B}" destId="{160EC910-9265-4623-9617-210FEB23C6B8}" srcOrd="1" destOrd="0" presId="urn:microsoft.com/office/officeart/2005/8/layout/orgChart1"/>
    <dgm:cxn modelId="{5BC1BAF6-06EE-4660-B6FD-D31936CB7D43}" type="presParOf" srcId="{160EC910-9265-4623-9617-210FEB23C6B8}" destId="{50D28ABD-503F-41B7-B110-A22EF475553F}" srcOrd="0" destOrd="0" presId="urn:microsoft.com/office/officeart/2005/8/layout/orgChart1"/>
    <dgm:cxn modelId="{B3C1757A-3831-40CA-B637-75BDE132BB3A}" type="presParOf" srcId="{160EC910-9265-4623-9617-210FEB23C6B8}" destId="{13434293-9E0B-4C6C-8E9A-92819CC2557E}" srcOrd="1" destOrd="0" presId="urn:microsoft.com/office/officeart/2005/8/layout/orgChart1"/>
    <dgm:cxn modelId="{35734CDA-40C2-404A-9E88-C35760A0F0F6}" type="presParOf" srcId="{13434293-9E0B-4C6C-8E9A-92819CC2557E}" destId="{B85BFD07-5AAE-438D-9E7A-9F8C9D7365ED}" srcOrd="0" destOrd="0" presId="urn:microsoft.com/office/officeart/2005/8/layout/orgChart1"/>
    <dgm:cxn modelId="{C5F85188-BECE-4643-AC3C-FBAA42AEC5AE}" type="presParOf" srcId="{B85BFD07-5AAE-438D-9E7A-9F8C9D7365ED}" destId="{8CC8849E-844C-4419-A805-27656D0EEB6B}" srcOrd="0" destOrd="0" presId="urn:microsoft.com/office/officeart/2005/8/layout/orgChart1"/>
    <dgm:cxn modelId="{554E7648-BB71-44E9-BD65-7EB779688F33}" type="presParOf" srcId="{B85BFD07-5AAE-438D-9E7A-9F8C9D7365ED}" destId="{AD6BC5E6-6B30-4220-9565-FA75C44C8E42}" srcOrd="1" destOrd="0" presId="urn:microsoft.com/office/officeart/2005/8/layout/orgChart1"/>
    <dgm:cxn modelId="{471A0955-25D8-4B1C-BB2D-1E01AFF8BE71}" type="presParOf" srcId="{13434293-9E0B-4C6C-8E9A-92819CC2557E}" destId="{4597722F-F954-4E12-9F35-DD003F7620AB}" srcOrd="1" destOrd="0" presId="urn:microsoft.com/office/officeart/2005/8/layout/orgChart1"/>
    <dgm:cxn modelId="{7786F5FD-9B64-4A68-BFAA-B1972B293964}" type="presParOf" srcId="{13434293-9E0B-4C6C-8E9A-92819CC2557E}" destId="{F13C6939-D03A-41D0-9D48-9863C13A572B}" srcOrd="2" destOrd="0" presId="urn:microsoft.com/office/officeart/2005/8/layout/orgChart1"/>
    <dgm:cxn modelId="{F5560D8F-98F1-4B4E-9806-4C52081195F3}" type="presParOf" srcId="{160EC910-9265-4623-9617-210FEB23C6B8}" destId="{5E82C6BD-1B62-4619-867B-31869B75E6A8}" srcOrd="2" destOrd="0" presId="urn:microsoft.com/office/officeart/2005/8/layout/orgChart1"/>
    <dgm:cxn modelId="{7CCB4ECB-3368-42B8-BF4C-E19603F7E80E}" type="presParOf" srcId="{160EC910-9265-4623-9617-210FEB23C6B8}" destId="{0869D912-6DCF-4CCC-A980-2C2B4C69EC83}" srcOrd="3" destOrd="0" presId="urn:microsoft.com/office/officeart/2005/8/layout/orgChart1"/>
    <dgm:cxn modelId="{526ACD2E-FF12-4629-A4CA-9C32E8FD2372}" type="presParOf" srcId="{0869D912-6DCF-4CCC-A980-2C2B4C69EC83}" destId="{A675490D-D110-41FA-8624-528687502A7C}" srcOrd="0" destOrd="0" presId="urn:microsoft.com/office/officeart/2005/8/layout/orgChart1"/>
    <dgm:cxn modelId="{F408C733-0B46-4870-8603-DD7097F9BA31}" type="presParOf" srcId="{A675490D-D110-41FA-8624-528687502A7C}" destId="{7760DF45-1969-49F2-A6CE-B055A90924AD}" srcOrd="0" destOrd="0" presId="urn:microsoft.com/office/officeart/2005/8/layout/orgChart1"/>
    <dgm:cxn modelId="{B87751E0-B0FB-493B-AEE9-0CD5F32F19F0}" type="presParOf" srcId="{A675490D-D110-41FA-8624-528687502A7C}" destId="{06AD2BE7-1204-46EC-B92C-53081838188E}" srcOrd="1" destOrd="0" presId="urn:microsoft.com/office/officeart/2005/8/layout/orgChart1"/>
    <dgm:cxn modelId="{91EFB20A-0E5B-45B9-8010-B9D8DC4F6BBA}" type="presParOf" srcId="{0869D912-6DCF-4CCC-A980-2C2B4C69EC83}" destId="{3F36C473-710E-40EC-91D4-C6DA4032B733}" srcOrd="1" destOrd="0" presId="urn:microsoft.com/office/officeart/2005/8/layout/orgChart1"/>
    <dgm:cxn modelId="{3CBDC2C7-8F3A-4314-8021-C444C447BD88}" type="presParOf" srcId="{0869D912-6DCF-4CCC-A980-2C2B4C69EC83}" destId="{8FC80AF7-FC5C-4DBE-84A0-AA81AA3D6C1C}" srcOrd="2" destOrd="0" presId="urn:microsoft.com/office/officeart/2005/8/layout/orgChart1"/>
    <dgm:cxn modelId="{8135E9EA-9B4A-4EFC-997D-A9E93AB68586}" type="presParOf" srcId="{4A1FAED9-361F-468F-8C1F-AD4FE448D49B}" destId="{8E150E8B-D434-4A29-B666-AD16D1997011}" srcOrd="2" destOrd="0" presId="urn:microsoft.com/office/officeart/2005/8/layout/orgChart1"/>
    <dgm:cxn modelId="{786785D0-BB72-433B-84FA-2BAC6681EF16}" type="presParOf" srcId="{BA56306A-E3D5-49C8-BBD4-7CBF392B460D}" destId="{D5854C1A-9098-4D29-9730-4E1D28A1122F}" srcOrd="2" destOrd="0" presId="urn:microsoft.com/office/officeart/2005/8/layout/orgChart1"/>
    <dgm:cxn modelId="{40037D5F-D4E9-41C8-B38F-48E8BE6D86EA}" type="presParOf" srcId="{BA56306A-E3D5-49C8-BBD4-7CBF392B460D}" destId="{78C1E957-CEFD-41FE-9370-39CB56888CAB}" srcOrd="3" destOrd="0" presId="urn:microsoft.com/office/officeart/2005/8/layout/orgChart1"/>
    <dgm:cxn modelId="{E2CE8EEB-34D8-46A0-B1C2-2F1B2318722C}" type="presParOf" srcId="{78C1E957-CEFD-41FE-9370-39CB56888CAB}" destId="{0AD7ADE3-813F-4D96-895A-02E386C6DF21}" srcOrd="0" destOrd="0" presId="urn:microsoft.com/office/officeart/2005/8/layout/orgChart1"/>
    <dgm:cxn modelId="{CE2206F0-28BE-41B9-894B-E93E1AFC2DEF}" type="presParOf" srcId="{0AD7ADE3-813F-4D96-895A-02E386C6DF21}" destId="{0E21CAA8-84E0-446A-AE29-E2C64F6874BB}" srcOrd="0" destOrd="0" presId="urn:microsoft.com/office/officeart/2005/8/layout/orgChart1"/>
    <dgm:cxn modelId="{7AF26F1B-FD2A-4E06-AD03-C6D95BB3472B}" type="presParOf" srcId="{0AD7ADE3-813F-4D96-895A-02E386C6DF21}" destId="{61387083-DCB1-452A-A2CB-292947DBBEAD}" srcOrd="1" destOrd="0" presId="urn:microsoft.com/office/officeart/2005/8/layout/orgChart1"/>
    <dgm:cxn modelId="{B52CDD74-DCC3-4BF8-9507-F5372DB0BF5D}" type="presParOf" srcId="{78C1E957-CEFD-41FE-9370-39CB56888CAB}" destId="{A6EBF0B3-C928-4F88-8A64-748DFE97610F}" srcOrd="1" destOrd="0" presId="urn:microsoft.com/office/officeart/2005/8/layout/orgChart1"/>
    <dgm:cxn modelId="{6E0A4C6D-9E88-4243-9113-9B9300957311}" type="presParOf" srcId="{78C1E957-CEFD-41FE-9370-39CB56888CAB}" destId="{6FEF205D-F823-4C9B-8F47-25B4AE63F898}" srcOrd="2" destOrd="0" presId="urn:microsoft.com/office/officeart/2005/8/layout/orgChart1"/>
    <dgm:cxn modelId="{DD591CA9-6622-40F3-83E8-419A307676DA}" type="presParOf" srcId="{BD9877B9-3114-4D5D-9588-F837F5025BDD}" destId="{1A64B9DF-12B3-4769-AD9F-A0EB74D951D5}" srcOrd="2" destOrd="0" presId="urn:microsoft.com/office/officeart/2005/8/layout/orgChart1"/>
    <dgm:cxn modelId="{B878CD18-71E5-4FB7-A59D-F94842E1EBB7}" type="presParOf" srcId="{1A64B9DF-12B3-4769-AD9F-A0EB74D951D5}" destId="{115F1436-D385-4E6A-8DDE-620909C77643}" srcOrd="0" destOrd="0" presId="urn:microsoft.com/office/officeart/2005/8/layout/orgChart1"/>
    <dgm:cxn modelId="{872A607A-007B-4170-B8DA-67000EC60ADF}" type="presParOf" srcId="{1A64B9DF-12B3-4769-AD9F-A0EB74D951D5}" destId="{74E5A08F-8E45-40FF-A68E-C42A432721B9}" srcOrd="1" destOrd="0" presId="urn:microsoft.com/office/officeart/2005/8/layout/orgChart1"/>
    <dgm:cxn modelId="{370C2920-DF1E-416C-B66A-38BC158BA9E6}" type="presParOf" srcId="{74E5A08F-8E45-40FF-A68E-C42A432721B9}" destId="{2A5D3452-95E8-409C-8853-69C87CC8E268}" srcOrd="0" destOrd="0" presId="urn:microsoft.com/office/officeart/2005/8/layout/orgChart1"/>
    <dgm:cxn modelId="{38B3F9DE-4728-4A2F-B996-6D0E5F8D2DED}" type="presParOf" srcId="{2A5D3452-95E8-409C-8853-69C87CC8E268}" destId="{574BE845-2248-45D2-8DC5-FA1EB34E760E}" srcOrd="0" destOrd="0" presId="urn:microsoft.com/office/officeart/2005/8/layout/orgChart1"/>
    <dgm:cxn modelId="{00CE1F7E-C918-4BB6-89C7-9E585AEF975B}" type="presParOf" srcId="{2A5D3452-95E8-409C-8853-69C87CC8E268}" destId="{D3F32574-4BD3-44ED-9CB4-5A7E745375DF}" srcOrd="1" destOrd="0" presId="urn:microsoft.com/office/officeart/2005/8/layout/orgChart1"/>
    <dgm:cxn modelId="{6C2DF522-86D9-47B5-B5D5-2C053B747ADE}" type="presParOf" srcId="{74E5A08F-8E45-40FF-A68E-C42A432721B9}" destId="{0832C4C7-E7FD-4145-8737-F910D2C31CF9}" srcOrd="1" destOrd="0" presId="urn:microsoft.com/office/officeart/2005/8/layout/orgChart1"/>
    <dgm:cxn modelId="{134A5937-FAAA-4337-9377-3D7AE16B1BFD}" type="presParOf" srcId="{74E5A08F-8E45-40FF-A68E-C42A432721B9}" destId="{422CCCBE-8795-42D4-A31A-70E5EAD5B08B}" srcOrd="2" destOrd="0" presId="urn:microsoft.com/office/officeart/2005/8/layout/orgChart1"/>
    <dgm:cxn modelId="{FEF83A76-3445-4D10-90C2-677772616FDF}" type="presParOf" srcId="{1A64B9DF-12B3-4769-AD9F-A0EB74D951D5}" destId="{3BE2167F-472A-4780-BC9D-48BE88426744}" srcOrd="2" destOrd="0" presId="urn:microsoft.com/office/officeart/2005/8/layout/orgChart1"/>
    <dgm:cxn modelId="{00943F60-E389-4A01-B2CC-081A7762418E}" type="presParOf" srcId="{1A64B9DF-12B3-4769-AD9F-A0EB74D951D5}" destId="{1295CA26-0FED-4066-ADDD-58F7AAF3D677}" srcOrd="3" destOrd="0" presId="urn:microsoft.com/office/officeart/2005/8/layout/orgChart1"/>
    <dgm:cxn modelId="{83766469-491F-43D1-BA18-E216EB16EBC1}" type="presParOf" srcId="{1295CA26-0FED-4066-ADDD-58F7AAF3D677}" destId="{F6EF87BF-7FD5-46FF-B24C-8C09DE138F0E}" srcOrd="0" destOrd="0" presId="urn:microsoft.com/office/officeart/2005/8/layout/orgChart1"/>
    <dgm:cxn modelId="{19BD6B06-3B8F-48F4-AF27-5FC1A9D2E209}" type="presParOf" srcId="{F6EF87BF-7FD5-46FF-B24C-8C09DE138F0E}" destId="{DD0F9992-6B29-40A2-8004-B4BBE5F3C3D6}" srcOrd="0" destOrd="0" presId="urn:microsoft.com/office/officeart/2005/8/layout/orgChart1"/>
    <dgm:cxn modelId="{9CCE489E-0602-4AA9-AD8B-EF9F73EC1C58}" type="presParOf" srcId="{F6EF87BF-7FD5-46FF-B24C-8C09DE138F0E}" destId="{B154EA7E-951C-4C98-97DA-BEF570BF43F7}" srcOrd="1" destOrd="0" presId="urn:microsoft.com/office/officeart/2005/8/layout/orgChart1"/>
    <dgm:cxn modelId="{0AE0A762-A8A7-4E70-B8B9-2F42F0969654}" type="presParOf" srcId="{1295CA26-0FED-4066-ADDD-58F7AAF3D677}" destId="{0460DC52-C871-4E4A-8C18-83952E8DEDC1}" srcOrd="1" destOrd="0" presId="urn:microsoft.com/office/officeart/2005/8/layout/orgChart1"/>
    <dgm:cxn modelId="{2B60E397-9C33-4CFC-B37D-ABD770B6D9C7}" type="presParOf" srcId="{1295CA26-0FED-4066-ADDD-58F7AAF3D677}" destId="{4589643C-9091-4408-ABFB-6258F850A3E6}" srcOrd="2" destOrd="0" presId="urn:microsoft.com/office/officeart/2005/8/layout/orgChart1"/>
  </dgm:cxnLst>
  <dgm:bg/>
  <dgm:whole>
    <a:ln>
      <a:solidFill>
        <a:schemeClr val="bg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D577830-F689-47C0-BEA6-4C13A8573913}" type="doc">
      <dgm:prSet loTypeId="urn:microsoft.com/office/officeart/2005/8/layout/default#2" loCatId="list" qsTypeId="urn:microsoft.com/office/officeart/2005/8/quickstyle/simple3" qsCatId="simple" csTypeId="urn:microsoft.com/office/officeart/2005/8/colors/colorful1#14" csCatId="colorful" phldr="1"/>
      <dgm:spPr/>
      <dgm:t>
        <a:bodyPr/>
        <a:lstStyle/>
        <a:p>
          <a:endParaRPr lang="es-EC"/>
        </a:p>
      </dgm:t>
    </dgm:pt>
    <dgm:pt modelId="{AEF5A6F7-3F97-40C1-922E-2578228DD87C}">
      <dgm:prSet phldrT="[Texto]"/>
      <dgm:spPr/>
      <dgm:t>
        <a:bodyPr/>
        <a:lstStyle/>
        <a:p>
          <a:r>
            <a:rPr lang="es-VE" dirty="0" smtClean="0"/>
            <a:t>El estudio de factibilidad para la creación de una microempresa de atención de Mascotas a domicilio en San Rafael, se puede concluir que es viable y financieramente rentable.</a:t>
          </a:r>
          <a:endParaRPr lang="es-EC" dirty="0"/>
        </a:p>
      </dgm:t>
    </dgm:pt>
    <dgm:pt modelId="{2F9CEACC-C84C-4743-99FE-0DD4B9DCE6BE}" type="parTrans" cxnId="{A8A49392-BDFC-49A9-A72E-904292E7E0D0}">
      <dgm:prSet/>
      <dgm:spPr/>
      <dgm:t>
        <a:bodyPr/>
        <a:lstStyle/>
        <a:p>
          <a:endParaRPr lang="es-EC"/>
        </a:p>
      </dgm:t>
    </dgm:pt>
    <dgm:pt modelId="{9943B9A8-CD48-4A02-AF70-AE3FD40F16B9}" type="sibTrans" cxnId="{A8A49392-BDFC-49A9-A72E-904292E7E0D0}">
      <dgm:prSet/>
      <dgm:spPr/>
      <dgm:t>
        <a:bodyPr/>
        <a:lstStyle/>
        <a:p>
          <a:endParaRPr lang="es-EC"/>
        </a:p>
      </dgm:t>
    </dgm:pt>
    <dgm:pt modelId="{0F5165AC-732E-484E-B40A-4C5E647C048B}">
      <dgm:prSet/>
      <dgm:spPr/>
      <dgm:t>
        <a:bodyPr/>
        <a:lstStyle/>
        <a:p>
          <a:r>
            <a:rPr lang="es-VE" dirty="0" smtClean="0"/>
            <a:t>El estudio de mercado confirmó la existencia de una demanda importante de familias, que están interesadas en los servicios propuestos para mascotas. </a:t>
          </a:r>
          <a:endParaRPr lang="es-EC" dirty="0"/>
        </a:p>
      </dgm:t>
    </dgm:pt>
    <dgm:pt modelId="{4F51DA1A-3B8E-4446-9304-E64754C9FA59}" type="parTrans" cxnId="{EC3C884D-DE73-4DB4-88B5-1192B8454BE5}">
      <dgm:prSet/>
      <dgm:spPr/>
      <dgm:t>
        <a:bodyPr/>
        <a:lstStyle/>
        <a:p>
          <a:endParaRPr lang="es-EC"/>
        </a:p>
      </dgm:t>
    </dgm:pt>
    <dgm:pt modelId="{3753764F-FFFC-4060-A622-CFA670FE80CF}" type="sibTrans" cxnId="{EC3C884D-DE73-4DB4-88B5-1192B8454BE5}">
      <dgm:prSet/>
      <dgm:spPr/>
      <dgm:t>
        <a:bodyPr/>
        <a:lstStyle/>
        <a:p>
          <a:endParaRPr lang="es-EC"/>
        </a:p>
      </dgm:t>
    </dgm:pt>
    <dgm:pt modelId="{675D9FF7-ACDA-47EA-BCF7-93406ACDE3C5}">
      <dgm:prSet/>
      <dgm:spPr/>
      <dgm:t>
        <a:bodyPr/>
        <a:lstStyle/>
        <a:p>
          <a:r>
            <a:rPr lang="es-VE" dirty="0" smtClean="0"/>
            <a:t>El segmento de mercado al cual está enfocado el proyecto, puede incrementarse tanto o incluso más rápidamente de lo proyectado; por la tenencia de mascotas en el interior de los hogares.</a:t>
          </a:r>
          <a:endParaRPr lang="es-EC" dirty="0"/>
        </a:p>
      </dgm:t>
    </dgm:pt>
    <dgm:pt modelId="{9B6AAA51-460E-4F47-AA0C-B9B9C258E77A}" type="parTrans" cxnId="{7E5E3E22-A91E-458A-81AC-CCA2FED32456}">
      <dgm:prSet/>
      <dgm:spPr/>
      <dgm:t>
        <a:bodyPr/>
        <a:lstStyle/>
        <a:p>
          <a:endParaRPr lang="es-EC"/>
        </a:p>
      </dgm:t>
    </dgm:pt>
    <dgm:pt modelId="{D0B3746C-10F6-4157-8810-256508E698F2}" type="sibTrans" cxnId="{7E5E3E22-A91E-458A-81AC-CCA2FED32456}">
      <dgm:prSet/>
      <dgm:spPr/>
      <dgm:t>
        <a:bodyPr/>
        <a:lstStyle/>
        <a:p>
          <a:endParaRPr lang="es-EC"/>
        </a:p>
      </dgm:t>
    </dgm:pt>
    <dgm:pt modelId="{7EE55104-59CF-4871-BB22-747C2B439008}">
      <dgm:prSet/>
      <dgm:spPr/>
      <dgm:t>
        <a:bodyPr/>
        <a:lstStyle/>
        <a:p>
          <a:r>
            <a:rPr lang="es-VE" dirty="0" smtClean="0"/>
            <a:t>La localización del proyecto se estableció considerando que en el sector existe un alto porcentaje de familias que posee mascota.</a:t>
          </a:r>
          <a:endParaRPr lang="es-EC" dirty="0"/>
        </a:p>
      </dgm:t>
    </dgm:pt>
    <dgm:pt modelId="{6B0F4349-84C6-40F2-B87A-9D5988F013D6}" type="parTrans" cxnId="{39199750-9696-4813-B193-C28AC4C5005C}">
      <dgm:prSet/>
      <dgm:spPr/>
      <dgm:t>
        <a:bodyPr/>
        <a:lstStyle/>
        <a:p>
          <a:endParaRPr lang="es-EC"/>
        </a:p>
      </dgm:t>
    </dgm:pt>
    <dgm:pt modelId="{E514A7A6-A7AA-43CA-AA8D-760702BCD6EB}" type="sibTrans" cxnId="{39199750-9696-4813-B193-C28AC4C5005C}">
      <dgm:prSet/>
      <dgm:spPr/>
      <dgm:t>
        <a:bodyPr/>
        <a:lstStyle/>
        <a:p>
          <a:endParaRPr lang="es-EC"/>
        </a:p>
      </dgm:t>
    </dgm:pt>
    <dgm:pt modelId="{B75D7233-5E50-40E3-ABB8-760305BCE045}">
      <dgm:prSet/>
      <dgm:spPr/>
      <dgm:t>
        <a:bodyPr/>
        <a:lstStyle/>
        <a:p>
          <a:r>
            <a:rPr lang="es-VE" dirty="0" smtClean="0"/>
            <a:t>A diferencia de los negocios actuales, el proyecto propuesto plantea un Centro de atención que además de peluquería e higiene, brindará en el mismo lugar servicios especializados como masajes, tratamientos e incluso atención veterinaria.</a:t>
          </a:r>
          <a:endParaRPr lang="es-EC" dirty="0"/>
        </a:p>
      </dgm:t>
    </dgm:pt>
    <dgm:pt modelId="{7C46FD10-43CF-4E99-8464-443E575289D1}" type="parTrans" cxnId="{139711E0-1E8D-4D58-99DE-BFCD8CDCFB19}">
      <dgm:prSet/>
      <dgm:spPr/>
      <dgm:t>
        <a:bodyPr/>
        <a:lstStyle/>
        <a:p>
          <a:endParaRPr lang="es-EC"/>
        </a:p>
      </dgm:t>
    </dgm:pt>
    <dgm:pt modelId="{5062710C-950D-41EB-AC3D-57C90EC0AA55}" type="sibTrans" cxnId="{139711E0-1E8D-4D58-99DE-BFCD8CDCFB19}">
      <dgm:prSet/>
      <dgm:spPr/>
      <dgm:t>
        <a:bodyPr/>
        <a:lstStyle/>
        <a:p>
          <a:endParaRPr lang="es-EC"/>
        </a:p>
      </dgm:t>
    </dgm:pt>
    <dgm:pt modelId="{8AA05EFB-1706-490D-B354-16670E4AA0CE}">
      <dgm:prSet/>
      <dgm:spPr/>
      <dgm:t>
        <a:bodyPr/>
        <a:lstStyle/>
        <a:p>
          <a:r>
            <a:rPr lang="es-VE" dirty="0" smtClean="0"/>
            <a:t>El proyecto requiere una inversión inicial de $ 48,710.16 financiada el 77% por recursos propios de los socios, mientras que el restante 23% se obtendrá con un crédito a 3 años plazo, otorgado por una Cooperativa del mismo sector en donde se ubicará la microempresa.</a:t>
          </a:r>
          <a:endParaRPr lang="es-EC" dirty="0"/>
        </a:p>
      </dgm:t>
    </dgm:pt>
    <dgm:pt modelId="{C317697D-C97B-4D2E-BB52-1DAA71D6536C}" type="parTrans" cxnId="{EFFF3C2D-421B-4DE9-9261-5D9B8AC209AD}">
      <dgm:prSet/>
      <dgm:spPr/>
      <dgm:t>
        <a:bodyPr/>
        <a:lstStyle/>
        <a:p>
          <a:endParaRPr lang="es-EC"/>
        </a:p>
      </dgm:t>
    </dgm:pt>
    <dgm:pt modelId="{565EF659-F65A-4E41-BC08-29190691A898}" type="sibTrans" cxnId="{EFFF3C2D-421B-4DE9-9261-5D9B8AC209AD}">
      <dgm:prSet/>
      <dgm:spPr/>
      <dgm:t>
        <a:bodyPr/>
        <a:lstStyle/>
        <a:p>
          <a:endParaRPr lang="es-EC"/>
        </a:p>
      </dgm:t>
    </dgm:pt>
    <dgm:pt modelId="{BA242928-D740-4E46-A4BC-671898212568}">
      <dgm:prSet/>
      <dgm:spPr/>
      <dgm:t>
        <a:bodyPr/>
        <a:lstStyle/>
        <a:p>
          <a:r>
            <a:rPr lang="es-VE" dirty="0" smtClean="0"/>
            <a:t>Los servicios del proyecto contarán con procesos de operación flexibles, de manera que pueden ser ajustados de acuerdo a las necesidades del cliente, pero manteniendo la estandarización para no perder la calidad que se ofrece.</a:t>
          </a:r>
          <a:endParaRPr lang="es-EC" dirty="0"/>
        </a:p>
      </dgm:t>
    </dgm:pt>
    <dgm:pt modelId="{20B185EE-1454-418D-AEBF-19AD898892C8}" type="parTrans" cxnId="{EE28895C-04D0-4641-A60A-92E765145AA3}">
      <dgm:prSet/>
      <dgm:spPr/>
      <dgm:t>
        <a:bodyPr/>
        <a:lstStyle/>
        <a:p>
          <a:endParaRPr lang="es-EC"/>
        </a:p>
      </dgm:t>
    </dgm:pt>
    <dgm:pt modelId="{54194BD7-00B0-4CC2-BFA2-3810F00194D0}" type="sibTrans" cxnId="{EE28895C-04D0-4641-A60A-92E765145AA3}">
      <dgm:prSet/>
      <dgm:spPr/>
      <dgm:t>
        <a:bodyPr/>
        <a:lstStyle/>
        <a:p>
          <a:endParaRPr lang="es-EC"/>
        </a:p>
      </dgm:t>
    </dgm:pt>
    <dgm:pt modelId="{E65E96EC-0A18-4CAC-B178-1E45737E959D}">
      <dgm:prSet/>
      <dgm:spPr/>
      <dgm:t>
        <a:bodyPr/>
        <a:lstStyle/>
        <a:p>
          <a:r>
            <a:rPr lang="es-VE" dirty="0" smtClean="0"/>
            <a:t>La estructura organizacional ha sido pensada desde la necesidad operativa del giro de negocio, para asegurar  un servicio de calidad, mantener una buena atención al cliente y lograr un nivel significativo de fidelidad.</a:t>
          </a:r>
          <a:endParaRPr lang="es-EC" dirty="0"/>
        </a:p>
      </dgm:t>
    </dgm:pt>
    <dgm:pt modelId="{0399E6F7-783B-4EE8-901C-9DD07F982E76}" type="parTrans" cxnId="{914E7270-D971-4C59-A744-A29296D6DA06}">
      <dgm:prSet/>
      <dgm:spPr/>
      <dgm:t>
        <a:bodyPr/>
        <a:lstStyle/>
        <a:p>
          <a:endParaRPr lang="es-EC"/>
        </a:p>
      </dgm:t>
    </dgm:pt>
    <dgm:pt modelId="{EA4D367F-D667-4D6F-9626-EE3E3FFE4B59}" type="sibTrans" cxnId="{914E7270-D971-4C59-A744-A29296D6DA06}">
      <dgm:prSet/>
      <dgm:spPr/>
      <dgm:t>
        <a:bodyPr/>
        <a:lstStyle/>
        <a:p>
          <a:endParaRPr lang="es-EC"/>
        </a:p>
      </dgm:t>
    </dgm:pt>
    <dgm:pt modelId="{27DE0942-45E5-436E-B8F7-C3EBD87C17D3}">
      <dgm:prSet/>
      <dgm:spPr/>
      <dgm:t>
        <a:bodyPr/>
        <a:lstStyle/>
        <a:p>
          <a:r>
            <a:rPr lang="es-VE" dirty="0" smtClean="0"/>
            <a:t>A través de los indicadores de evaluación financiera se confirmó la factibilidad del proyecto, ya que se obtuvieron resultados positivos del TIR (24%), y del VAN (27.648.53 USD).</a:t>
          </a:r>
          <a:endParaRPr lang="es-EC" dirty="0"/>
        </a:p>
      </dgm:t>
    </dgm:pt>
    <dgm:pt modelId="{A124F139-B8E3-4055-8251-6E4221341953}" type="parTrans" cxnId="{31189A9C-683B-428E-B93C-24E183346EC5}">
      <dgm:prSet/>
      <dgm:spPr/>
      <dgm:t>
        <a:bodyPr/>
        <a:lstStyle/>
        <a:p>
          <a:endParaRPr lang="es-EC"/>
        </a:p>
      </dgm:t>
    </dgm:pt>
    <dgm:pt modelId="{C66F3F4C-8BEB-46DB-B116-AF671E4A5460}" type="sibTrans" cxnId="{31189A9C-683B-428E-B93C-24E183346EC5}">
      <dgm:prSet/>
      <dgm:spPr/>
      <dgm:t>
        <a:bodyPr/>
        <a:lstStyle/>
        <a:p>
          <a:endParaRPr lang="es-EC"/>
        </a:p>
      </dgm:t>
    </dgm:pt>
    <dgm:pt modelId="{F9E9EB0C-6E93-4897-AE92-5F4E83A65EA7}" type="pres">
      <dgm:prSet presAssocID="{5D577830-F689-47C0-BEA6-4C13A8573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1247FE-E1BB-4C89-B787-095414958CDB}" type="pres">
      <dgm:prSet presAssocID="{AEF5A6F7-3F97-40C1-922E-2578228DD87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80B64B-38D4-474F-B56F-9CB91B4C0276}" type="pres">
      <dgm:prSet presAssocID="{9943B9A8-CD48-4A02-AF70-AE3FD40F16B9}" presName="sibTrans" presStyleCnt="0"/>
      <dgm:spPr/>
    </dgm:pt>
    <dgm:pt modelId="{6743AE8B-5D36-4F94-8B78-A4C8B352F59A}" type="pres">
      <dgm:prSet presAssocID="{0F5165AC-732E-484E-B40A-4C5E647C048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E9A132-1968-408B-A85B-9EF7EFB15CEA}" type="pres">
      <dgm:prSet presAssocID="{3753764F-FFFC-4060-A622-CFA670FE80CF}" presName="sibTrans" presStyleCnt="0"/>
      <dgm:spPr/>
    </dgm:pt>
    <dgm:pt modelId="{7F81D051-1799-489D-9F94-C85175655FA9}" type="pres">
      <dgm:prSet presAssocID="{675D9FF7-ACDA-47EA-BCF7-93406ACDE3C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0DF328-66C6-40BF-B2D1-5C9477C5A8AE}" type="pres">
      <dgm:prSet presAssocID="{D0B3746C-10F6-4157-8810-256508E698F2}" presName="sibTrans" presStyleCnt="0"/>
      <dgm:spPr/>
    </dgm:pt>
    <dgm:pt modelId="{A4040B18-6D49-489A-9C1F-CB5FD5837512}" type="pres">
      <dgm:prSet presAssocID="{7EE55104-59CF-4871-BB22-747C2B43900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13A5D4-6CA0-411E-980D-F251C8CAB6B6}" type="pres">
      <dgm:prSet presAssocID="{E514A7A6-A7AA-43CA-AA8D-760702BCD6EB}" presName="sibTrans" presStyleCnt="0"/>
      <dgm:spPr/>
    </dgm:pt>
    <dgm:pt modelId="{012A49B4-F5B7-4D8C-AD3E-7243CC96EC35}" type="pres">
      <dgm:prSet presAssocID="{B75D7233-5E50-40E3-ABB8-760305BCE04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EA3904-3CE2-44BB-B2B9-37933910211A}" type="pres">
      <dgm:prSet presAssocID="{5062710C-950D-41EB-AC3D-57C90EC0AA55}" presName="sibTrans" presStyleCnt="0"/>
      <dgm:spPr/>
    </dgm:pt>
    <dgm:pt modelId="{371A3757-F721-408C-8A7D-846091DAD9CA}" type="pres">
      <dgm:prSet presAssocID="{8AA05EFB-1706-490D-B354-16670E4AA0C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64DFD6-8EA4-4029-B295-E63BCA186CD8}" type="pres">
      <dgm:prSet presAssocID="{565EF659-F65A-4E41-BC08-29190691A898}" presName="sibTrans" presStyleCnt="0"/>
      <dgm:spPr/>
    </dgm:pt>
    <dgm:pt modelId="{16A7105F-A1AE-465E-A073-3C546C536207}" type="pres">
      <dgm:prSet presAssocID="{BA242928-D740-4E46-A4BC-67189821256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4DA580-83F8-4C8E-A0E2-573677126EB5}" type="pres">
      <dgm:prSet presAssocID="{54194BD7-00B0-4CC2-BFA2-3810F00194D0}" presName="sibTrans" presStyleCnt="0"/>
      <dgm:spPr/>
    </dgm:pt>
    <dgm:pt modelId="{AEF99F03-EF16-4561-AF04-C5A42577A293}" type="pres">
      <dgm:prSet presAssocID="{E65E96EC-0A18-4CAC-B178-1E45737E959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F8FCAA-8D9E-41E4-9E88-E905E59FBDE4}" type="pres">
      <dgm:prSet presAssocID="{EA4D367F-D667-4D6F-9626-EE3E3FFE4B59}" presName="sibTrans" presStyleCnt="0"/>
      <dgm:spPr/>
    </dgm:pt>
    <dgm:pt modelId="{0B397FB6-CDBC-4D75-AF5A-95665BE736BE}" type="pres">
      <dgm:prSet presAssocID="{27DE0942-45E5-436E-B8F7-C3EBD87C17D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199750-9696-4813-B193-C28AC4C5005C}" srcId="{5D577830-F689-47C0-BEA6-4C13A8573913}" destId="{7EE55104-59CF-4871-BB22-747C2B439008}" srcOrd="3" destOrd="0" parTransId="{6B0F4349-84C6-40F2-B87A-9D5988F013D6}" sibTransId="{E514A7A6-A7AA-43CA-AA8D-760702BCD6EB}"/>
    <dgm:cxn modelId="{31189A9C-683B-428E-B93C-24E183346EC5}" srcId="{5D577830-F689-47C0-BEA6-4C13A8573913}" destId="{27DE0942-45E5-436E-B8F7-C3EBD87C17D3}" srcOrd="8" destOrd="0" parTransId="{A124F139-B8E3-4055-8251-6E4221341953}" sibTransId="{C66F3F4C-8BEB-46DB-B116-AF671E4A5460}"/>
    <dgm:cxn modelId="{EE28895C-04D0-4641-A60A-92E765145AA3}" srcId="{5D577830-F689-47C0-BEA6-4C13A8573913}" destId="{BA242928-D740-4E46-A4BC-671898212568}" srcOrd="6" destOrd="0" parTransId="{20B185EE-1454-418D-AEBF-19AD898892C8}" sibTransId="{54194BD7-00B0-4CC2-BFA2-3810F00194D0}"/>
    <dgm:cxn modelId="{9E13ACAB-748E-44D1-8161-201F1EF274D4}" type="presOf" srcId="{B75D7233-5E50-40E3-ABB8-760305BCE045}" destId="{012A49B4-F5B7-4D8C-AD3E-7243CC96EC35}" srcOrd="0" destOrd="0" presId="urn:microsoft.com/office/officeart/2005/8/layout/default#2"/>
    <dgm:cxn modelId="{A0BACA9B-AD3E-40D5-926A-77966F9DB9C8}" type="presOf" srcId="{7EE55104-59CF-4871-BB22-747C2B439008}" destId="{A4040B18-6D49-489A-9C1F-CB5FD5837512}" srcOrd="0" destOrd="0" presId="urn:microsoft.com/office/officeart/2005/8/layout/default#2"/>
    <dgm:cxn modelId="{F37C02B7-C99D-4572-A6E8-A0D23D2AD899}" type="presOf" srcId="{E65E96EC-0A18-4CAC-B178-1E45737E959D}" destId="{AEF99F03-EF16-4561-AF04-C5A42577A293}" srcOrd="0" destOrd="0" presId="urn:microsoft.com/office/officeart/2005/8/layout/default#2"/>
    <dgm:cxn modelId="{57FB6F7C-6141-4409-84A3-CF6CA9C2045F}" type="presOf" srcId="{BA242928-D740-4E46-A4BC-671898212568}" destId="{16A7105F-A1AE-465E-A073-3C546C536207}" srcOrd="0" destOrd="0" presId="urn:microsoft.com/office/officeart/2005/8/layout/default#2"/>
    <dgm:cxn modelId="{A3211D2F-64BF-4E0A-BFD2-068C05DEF8F2}" type="presOf" srcId="{8AA05EFB-1706-490D-B354-16670E4AA0CE}" destId="{371A3757-F721-408C-8A7D-846091DAD9CA}" srcOrd="0" destOrd="0" presId="urn:microsoft.com/office/officeart/2005/8/layout/default#2"/>
    <dgm:cxn modelId="{139711E0-1E8D-4D58-99DE-BFCD8CDCFB19}" srcId="{5D577830-F689-47C0-BEA6-4C13A8573913}" destId="{B75D7233-5E50-40E3-ABB8-760305BCE045}" srcOrd="4" destOrd="0" parTransId="{7C46FD10-43CF-4E99-8464-443E575289D1}" sibTransId="{5062710C-950D-41EB-AC3D-57C90EC0AA55}"/>
    <dgm:cxn modelId="{2AEF62A9-24BA-4474-8298-DAB414668A81}" type="presOf" srcId="{AEF5A6F7-3F97-40C1-922E-2578228DD87C}" destId="{AD1247FE-E1BB-4C89-B787-095414958CDB}" srcOrd="0" destOrd="0" presId="urn:microsoft.com/office/officeart/2005/8/layout/default#2"/>
    <dgm:cxn modelId="{914E7270-D971-4C59-A744-A29296D6DA06}" srcId="{5D577830-F689-47C0-BEA6-4C13A8573913}" destId="{E65E96EC-0A18-4CAC-B178-1E45737E959D}" srcOrd="7" destOrd="0" parTransId="{0399E6F7-783B-4EE8-901C-9DD07F982E76}" sibTransId="{EA4D367F-D667-4D6F-9626-EE3E3FFE4B59}"/>
    <dgm:cxn modelId="{7E5E3E22-A91E-458A-81AC-CCA2FED32456}" srcId="{5D577830-F689-47C0-BEA6-4C13A8573913}" destId="{675D9FF7-ACDA-47EA-BCF7-93406ACDE3C5}" srcOrd="2" destOrd="0" parTransId="{9B6AAA51-460E-4F47-AA0C-B9B9C258E77A}" sibTransId="{D0B3746C-10F6-4157-8810-256508E698F2}"/>
    <dgm:cxn modelId="{53966BA9-41EB-4A04-8C36-AD811E262816}" type="presOf" srcId="{5D577830-F689-47C0-BEA6-4C13A8573913}" destId="{F9E9EB0C-6E93-4897-AE92-5F4E83A65EA7}" srcOrd="0" destOrd="0" presId="urn:microsoft.com/office/officeart/2005/8/layout/default#2"/>
    <dgm:cxn modelId="{EC3C884D-DE73-4DB4-88B5-1192B8454BE5}" srcId="{5D577830-F689-47C0-BEA6-4C13A8573913}" destId="{0F5165AC-732E-484E-B40A-4C5E647C048B}" srcOrd="1" destOrd="0" parTransId="{4F51DA1A-3B8E-4446-9304-E64754C9FA59}" sibTransId="{3753764F-FFFC-4060-A622-CFA670FE80CF}"/>
    <dgm:cxn modelId="{6C1AC69E-EA1C-4C3E-B209-3647808A2277}" type="presOf" srcId="{0F5165AC-732E-484E-B40A-4C5E647C048B}" destId="{6743AE8B-5D36-4F94-8B78-A4C8B352F59A}" srcOrd="0" destOrd="0" presId="urn:microsoft.com/office/officeart/2005/8/layout/default#2"/>
    <dgm:cxn modelId="{4A01E2B6-2C58-4663-8BE6-19CBCE30BC45}" type="presOf" srcId="{675D9FF7-ACDA-47EA-BCF7-93406ACDE3C5}" destId="{7F81D051-1799-489D-9F94-C85175655FA9}" srcOrd="0" destOrd="0" presId="urn:microsoft.com/office/officeart/2005/8/layout/default#2"/>
    <dgm:cxn modelId="{EFFF3C2D-421B-4DE9-9261-5D9B8AC209AD}" srcId="{5D577830-F689-47C0-BEA6-4C13A8573913}" destId="{8AA05EFB-1706-490D-B354-16670E4AA0CE}" srcOrd="5" destOrd="0" parTransId="{C317697D-C97B-4D2E-BB52-1DAA71D6536C}" sibTransId="{565EF659-F65A-4E41-BC08-29190691A898}"/>
    <dgm:cxn modelId="{A8A49392-BDFC-49A9-A72E-904292E7E0D0}" srcId="{5D577830-F689-47C0-BEA6-4C13A8573913}" destId="{AEF5A6F7-3F97-40C1-922E-2578228DD87C}" srcOrd="0" destOrd="0" parTransId="{2F9CEACC-C84C-4743-99FE-0DD4B9DCE6BE}" sibTransId="{9943B9A8-CD48-4A02-AF70-AE3FD40F16B9}"/>
    <dgm:cxn modelId="{43CC57CF-DA0A-4253-BCA3-757A97D8D865}" type="presOf" srcId="{27DE0942-45E5-436E-B8F7-C3EBD87C17D3}" destId="{0B397FB6-CDBC-4D75-AF5A-95665BE736BE}" srcOrd="0" destOrd="0" presId="urn:microsoft.com/office/officeart/2005/8/layout/default#2"/>
    <dgm:cxn modelId="{D87A070A-2814-4EFA-A346-1A7883663DEE}" type="presParOf" srcId="{F9E9EB0C-6E93-4897-AE92-5F4E83A65EA7}" destId="{AD1247FE-E1BB-4C89-B787-095414958CDB}" srcOrd="0" destOrd="0" presId="urn:microsoft.com/office/officeart/2005/8/layout/default#2"/>
    <dgm:cxn modelId="{6335F97E-E067-4F6B-ACBC-230A090049DB}" type="presParOf" srcId="{F9E9EB0C-6E93-4897-AE92-5F4E83A65EA7}" destId="{3680B64B-38D4-474F-B56F-9CB91B4C0276}" srcOrd="1" destOrd="0" presId="urn:microsoft.com/office/officeart/2005/8/layout/default#2"/>
    <dgm:cxn modelId="{8A02D040-B71E-4754-BA88-3351B95E0C18}" type="presParOf" srcId="{F9E9EB0C-6E93-4897-AE92-5F4E83A65EA7}" destId="{6743AE8B-5D36-4F94-8B78-A4C8B352F59A}" srcOrd="2" destOrd="0" presId="urn:microsoft.com/office/officeart/2005/8/layout/default#2"/>
    <dgm:cxn modelId="{55F7BABF-096B-4AEA-A99B-C78B52BFB21E}" type="presParOf" srcId="{F9E9EB0C-6E93-4897-AE92-5F4E83A65EA7}" destId="{1AE9A132-1968-408B-A85B-9EF7EFB15CEA}" srcOrd="3" destOrd="0" presId="urn:microsoft.com/office/officeart/2005/8/layout/default#2"/>
    <dgm:cxn modelId="{281BB12A-7CD5-44B1-82C5-23D06BF40A04}" type="presParOf" srcId="{F9E9EB0C-6E93-4897-AE92-5F4E83A65EA7}" destId="{7F81D051-1799-489D-9F94-C85175655FA9}" srcOrd="4" destOrd="0" presId="urn:microsoft.com/office/officeart/2005/8/layout/default#2"/>
    <dgm:cxn modelId="{A7DA6AAE-6980-4217-A06D-02F2ED602F50}" type="presParOf" srcId="{F9E9EB0C-6E93-4897-AE92-5F4E83A65EA7}" destId="{680DF328-66C6-40BF-B2D1-5C9477C5A8AE}" srcOrd="5" destOrd="0" presId="urn:microsoft.com/office/officeart/2005/8/layout/default#2"/>
    <dgm:cxn modelId="{4E634936-2FB7-42BC-9153-082C9E25B774}" type="presParOf" srcId="{F9E9EB0C-6E93-4897-AE92-5F4E83A65EA7}" destId="{A4040B18-6D49-489A-9C1F-CB5FD5837512}" srcOrd="6" destOrd="0" presId="urn:microsoft.com/office/officeart/2005/8/layout/default#2"/>
    <dgm:cxn modelId="{E3D02F31-0342-42CF-9896-468698FB4978}" type="presParOf" srcId="{F9E9EB0C-6E93-4897-AE92-5F4E83A65EA7}" destId="{F713A5D4-6CA0-411E-980D-F251C8CAB6B6}" srcOrd="7" destOrd="0" presId="urn:microsoft.com/office/officeart/2005/8/layout/default#2"/>
    <dgm:cxn modelId="{D4ECA485-E0B0-46D3-A6AE-24F071576CA9}" type="presParOf" srcId="{F9E9EB0C-6E93-4897-AE92-5F4E83A65EA7}" destId="{012A49B4-F5B7-4D8C-AD3E-7243CC96EC35}" srcOrd="8" destOrd="0" presId="urn:microsoft.com/office/officeart/2005/8/layout/default#2"/>
    <dgm:cxn modelId="{C2734E5C-AEBC-4D9B-A81C-C0AA4C8F368B}" type="presParOf" srcId="{F9E9EB0C-6E93-4897-AE92-5F4E83A65EA7}" destId="{C2EA3904-3CE2-44BB-B2B9-37933910211A}" srcOrd="9" destOrd="0" presId="urn:microsoft.com/office/officeart/2005/8/layout/default#2"/>
    <dgm:cxn modelId="{39199025-7F6D-4A3C-921B-B8361BB403A9}" type="presParOf" srcId="{F9E9EB0C-6E93-4897-AE92-5F4E83A65EA7}" destId="{371A3757-F721-408C-8A7D-846091DAD9CA}" srcOrd="10" destOrd="0" presId="urn:microsoft.com/office/officeart/2005/8/layout/default#2"/>
    <dgm:cxn modelId="{F99EA995-5EFB-4E30-8E21-D0BEB3081CA7}" type="presParOf" srcId="{F9E9EB0C-6E93-4897-AE92-5F4E83A65EA7}" destId="{C964DFD6-8EA4-4029-B295-E63BCA186CD8}" srcOrd="11" destOrd="0" presId="urn:microsoft.com/office/officeart/2005/8/layout/default#2"/>
    <dgm:cxn modelId="{2C444662-BA12-4B10-8DA1-9B2F1BCD833C}" type="presParOf" srcId="{F9E9EB0C-6E93-4897-AE92-5F4E83A65EA7}" destId="{16A7105F-A1AE-465E-A073-3C546C536207}" srcOrd="12" destOrd="0" presId="urn:microsoft.com/office/officeart/2005/8/layout/default#2"/>
    <dgm:cxn modelId="{632B9F37-B85E-43BE-89D2-B8BCFF59C7B1}" type="presParOf" srcId="{F9E9EB0C-6E93-4897-AE92-5F4E83A65EA7}" destId="{5E4DA580-83F8-4C8E-A0E2-573677126EB5}" srcOrd="13" destOrd="0" presId="urn:microsoft.com/office/officeart/2005/8/layout/default#2"/>
    <dgm:cxn modelId="{C67F8A85-70F8-4AA9-A2DB-7964637A731B}" type="presParOf" srcId="{F9E9EB0C-6E93-4897-AE92-5F4E83A65EA7}" destId="{AEF99F03-EF16-4561-AF04-C5A42577A293}" srcOrd="14" destOrd="0" presId="urn:microsoft.com/office/officeart/2005/8/layout/default#2"/>
    <dgm:cxn modelId="{DF358D2D-AF6E-4371-8BF8-DEE3B92411F4}" type="presParOf" srcId="{F9E9EB0C-6E93-4897-AE92-5F4E83A65EA7}" destId="{8CF8FCAA-8D9E-41E4-9E88-E905E59FBDE4}" srcOrd="15" destOrd="0" presId="urn:microsoft.com/office/officeart/2005/8/layout/default#2"/>
    <dgm:cxn modelId="{EB2C35E1-6D23-499F-87AE-CBC6EE2C5B8A}" type="presParOf" srcId="{F9E9EB0C-6E93-4897-AE92-5F4E83A65EA7}" destId="{0B397FB6-CDBC-4D75-AF5A-95665BE736BE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3737EC-F8A3-47A3-9B4B-08DB722E7B70}" type="doc">
      <dgm:prSet loTypeId="urn:microsoft.com/office/officeart/2005/8/layout/vList2" loCatId="list" qsTypeId="urn:microsoft.com/office/officeart/2005/8/quickstyle/simple3" qsCatId="simple" csTypeId="urn:microsoft.com/office/officeart/2005/8/colors/colorful1#15" csCatId="colorful"/>
      <dgm:spPr/>
      <dgm:t>
        <a:bodyPr/>
        <a:lstStyle/>
        <a:p>
          <a:endParaRPr lang="es-EC"/>
        </a:p>
      </dgm:t>
    </dgm:pt>
    <dgm:pt modelId="{1D8B6877-426F-4338-912C-582919E1ADE6}">
      <dgm:prSet/>
      <dgm:spPr/>
      <dgm:t>
        <a:bodyPr/>
        <a:lstStyle/>
        <a:p>
          <a:pPr rtl="0"/>
          <a:r>
            <a:rPr lang="es-VE" smtClean="0"/>
            <a:t>Se recomienda poner en marcha el proyecto de creación de una microempresa para atención de mascotas a domicilio, en función del análisis de los aspectos de mercado, técnicos, organizacionales, económicos y financieros revisados a lo largo de la presente investigación.</a:t>
          </a:r>
          <a:endParaRPr lang="es-EC"/>
        </a:p>
      </dgm:t>
    </dgm:pt>
    <dgm:pt modelId="{CCAB6193-2957-4940-A328-15572641E15B}" type="parTrans" cxnId="{B19BD2C8-5F6C-4BF1-A350-63A7F2670A12}">
      <dgm:prSet/>
      <dgm:spPr/>
      <dgm:t>
        <a:bodyPr/>
        <a:lstStyle/>
        <a:p>
          <a:endParaRPr lang="es-EC"/>
        </a:p>
      </dgm:t>
    </dgm:pt>
    <dgm:pt modelId="{505E1957-3C46-463F-AA52-5D0707F1DD4D}" type="sibTrans" cxnId="{B19BD2C8-5F6C-4BF1-A350-63A7F2670A12}">
      <dgm:prSet/>
      <dgm:spPr/>
      <dgm:t>
        <a:bodyPr/>
        <a:lstStyle/>
        <a:p>
          <a:endParaRPr lang="es-EC"/>
        </a:p>
      </dgm:t>
    </dgm:pt>
    <dgm:pt modelId="{20DFA5D9-0575-4587-AF68-8CF0F13731F4}">
      <dgm:prSet/>
      <dgm:spPr/>
      <dgm:t>
        <a:bodyPr/>
        <a:lstStyle/>
        <a:p>
          <a:pPr rtl="0"/>
          <a:r>
            <a:rPr lang="es-VE" smtClean="0"/>
            <a:t>Es importante que se apliquen estrategias de promoción de los servicios de peluquería, higiene, atención veterinaria, pero sobre todo de los masajes y tratamientos para perros y gatos, enfocando los beneficios para las mascotas, así como el nivel de calidad ofrecida por la empresa a crear.</a:t>
          </a:r>
          <a:endParaRPr lang="es-EC"/>
        </a:p>
      </dgm:t>
    </dgm:pt>
    <dgm:pt modelId="{4A503CEB-FE68-4C4D-A699-C8EF5A3C1334}" type="parTrans" cxnId="{040E7B05-0ED6-44D8-ADB6-5A312AAB5E7C}">
      <dgm:prSet/>
      <dgm:spPr/>
      <dgm:t>
        <a:bodyPr/>
        <a:lstStyle/>
        <a:p>
          <a:endParaRPr lang="es-EC"/>
        </a:p>
      </dgm:t>
    </dgm:pt>
    <dgm:pt modelId="{0930F0FE-9669-484F-8ECE-67872B8D9BCF}" type="sibTrans" cxnId="{040E7B05-0ED6-44D8-ADB6-5A312AAB5E7C}">
      <dgm:prSet/>
      <dgm:spPr/>
      <dgm:t>
        <a:bodyPr/>
        <a:lstStyle/>
        <a:p>
          <a:endParaRPr lang="es-EC"/>
        </a:p>
      </dgm:t>
    </dgm:pt>
    <dgm:pt modelId="{4C72516C-0FDD-4482-93DE-FAA7E222F209}">
      <dgm:prSet/>
      <dgm:spPr/>
      <dgm:t>
        <a:bodyPr/>
        <a:lstStyle/>
        <a:p>
          <a:pPr rtl="0"/>
          <a:r>
            <a:rPr lang="es-VE" smtClean="0"/>
            <a:t>Se debe crear una base de datos de contactos y referidos, tanto con los clientes directos, como con otros negocios de mascotas con los que se logren alianzas, para desarrollar de una mejor manera el mercado.</a:t>
          </a:r>
          <a:endParaRPr lang="es-EC"/>
        </a:p>
      </dgm:t>
    </dgm:pt>
    <dgm:pt modelId="{44D3A305-316D-4D86-9FBA-0821604B5D89}" type="parTrans" cxnId="{7627A7E8-B282-489C-A92C-3C23E35A9E93}">
      <dgm:prSet/>
      <dgm:spPr/>
      <dgm:t>
        <a:bodyPr/>
        <a:lstStyle/>
        <a:p>
          <a:endParaRPr lang="es-EC"/>
        </a:p>
      </dgm:t>
    </dgm:pt>
    <dgm:pt modelId="{CE2AF1FB-2208-41F1-9836-DBECF67279B6}" type="sibTrans" cxnId="{7627A7E8-B282-489C-A92C-3C23E35A9E93}">
      <dgm:prSet/>
      <dgm:spPr/>
      <dgm:t>
        <a:bodyPr/>
        <a:lstStyle/>
        <a:p>
          <a:endParaRPr lang="es-EC"/>
        </a:p>
      </dgm:t>
    </dgm:pt>
    <dgm:pt modelId="{759708DF-3276-4398-9910-E38E705B8804}">
      <dgm:prSet/>
      <dgm:spPr/>
      <dgm:t>
        <a:bodyPr/>
        <a:lstStyle/>
        <a:p>
          <a:pPr rtl="0"/>
          <a:r>
            <a:rPr lang="es-VE" smtClean="0"/>
            <a:t>Incentivar a las familias del sector donde se ubicará el negocio, la cultura de cuidado y amor hacia las mascotas, destacando los cuidados que requieren por ser parte de la familia, convivir con niños, adultos y mayores, así como también por las normativas de control respectivas.</a:t>
          </a:r>
          <a:endParaRPr lang="es-EC"/>
        </a:p>
      </dgm:t>
    </dgm:pt>
    <dgm:pt modelId="{3BB71481-7796-4557-949C-569AF4E9A01C}" type="parTrans" cxnId="{62E51340-BD0C-430A-B289-A74855002FA7}">
      <dgm:prSet/>
      <dgm:spPr/>
      <dgm:t>
        <a:bodyPr/>
        <a:lstStyle/>
        <a:p>
          <a:endParaRPr lang="es-EC"/>
        </a:p>
      </dgm:t>
    </dgm:pt>
    <dgm:pt modelId="{59C3A9BD-320E-4F9D-A072-A233D8BDDB42}" type="sibTrans" cxnId="{62E51340-BD0C-430A-B289-A74855002FA7}">
      <dgm:prSet/>
      <dgm:spPr/>
      <dgm:t>
        <a:bodyPr/>
        <a:lstStyle/>
        <a:p>
          <a:endParaRPr lang="es-EC"/>
        </a:p>
      </dgm:t>
    </dgm:pt>
    <dgm:pt modelId="{A26231F4-3CE9-4B00-816A-CA7DBA7A6852}">
      <dgm:prSet/>
      <dgm:spPr/>
      <dgm:t>
        <a:bodyPr/>
        <a:lstStyle/>
        <a:p>
          <a:pPr rtl="0"/>
          <a:r>
            <a:rPr lang="es-VE" smtClean="0"/>
            <a:t>Es recomendable que se mantengan capacitaciones constantes al personal, para mejorar sus conocimientos y destrezas, por lo que se deben gestionar prácticas internas, y auspicio de talleres y cursos con proveedores.</a:t>
          </a:r>
          <a:endParaRPr lang="es-EC"/>
        </a:p>
      </dgm:t>
    </dgm:pt>
    <dgm:pt modelId="{94FCD83D-205F-45AD-93F5-8DFBFFBDC652}" type="parTrans" cxnId="{9384AE1B-C20C-44CE-986D-66FAF92B8DA1}">
      <dgm:prSet/>
      <dgm:spPr/>
      <dgm:t>
        <a:bodyPr/>
        <a:lstStyle/>
        <a:p>
          <a:endParaRPr lang="es-EC"/>
        </a:p>
      </dgm:t>
    </dgm:pt>
    <dgm:pt modelId="{140E65C0-66E7-40A6-9CD3-82C17F67EFB0}" type="sibTrans" cxnId="{9384AE1B-C20C-44CE-986D-66FAF92B8DA1}">
      <dgm:prSet/>
      <dgm:spPr/>
      <dgm:t>
        <a:bodyPr/>
        <a:lstStyle/>
        <a:p>
          <a:endParaRPr lang="es-EC"/>
        </a:p>
      </dgm:t>
    </dgm:pt>
    <dgm:pt modelId="{35E9EA60-89BD-4ED1-B7B5-81DB592C9322}">
      <dgm:prSet/>
      <dgm:spPr/>
      <dgm:t>
        <a:bodyPr/>
        <a:lstStyle/>
        <a:p>
          <a:pPr rtl="0"/>
          <a:r>
            <a:rPr lang="es-VE" smtClean="0"/>
            <a:t>Para mantener una continuidad operacional a bajos costos, de ser necesarias se sugiere buscar fuentes de financiamiento alternativas como concursos de emprendedores, donaciones de familiares y amigos, etc.</a:t>
          </a:r>
          <a:endParaRPr lang="es-EC"/>
        </a:p>
      </dgm:t>
    </dgm:pt>
    <dgm:pt modelId="{A61F5B91-8AAF-49C4-871F-5CA6673C7703}" type="parTrans" cxnId="{2B158D88-20E3-4541-99D1-7339036F895B}">
      <dgm:prSet/>
      <dgm:spPr/>
      <dgm:t>
        <a:bodyPr/>
        <a:lstStyle/>
        <a:p>
          <a:endParaRPr lang="es-EC"/>
        </a:p>
      </dgm:t>
    </dgm:pt>
    <dgm:pt modelId="{9F389F1B-1634-4DDE-B38A-7C44938E0E3E}" type="sibTrans" cxnId="{2B158D88-20E3-4541-99D1-7339036F895B}">
      <dgm:prSet/>
      <dgm:spPr/>
      <dgm:t>
        <a:bodyPr/>
        <a:lstStyle/>
        <a:p>
          <a:endParaRPr lang="es-EC"/>
        </a:p>
      </dgm:t>
    </dgm:pt>
    <dgm:pt modelId="{27A40999-48AF-4F08-BC64-DD60E0EC408E}" type="pres">
      <dgm:prSet presAssocID="{E13737EC-F8A3-47A3-9B4B-08DB722E7B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1163FE-CC90-436C-8599-1595F6DE49F2}" type="pres">
      <dgm:prSet presAssocID="{1D8B6877-426F-4338-912C-582919E1ADE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19BED7-3F7E-48B4-8869-5932501509DB}" type="pres">
      <dgm:prSet presAssocID="{505E1957-3C46-463F-AA52-5D0707F1DD4D}" presName="spacer" presStyleCnt="0"/>
      <dgm:spPr/>
    </dgm:pt>
    <dgm:pt modelId="{E9A2E933-3DDD-4375-856D-77BDF7829DF1}" type="pres">
      <dgm:prSet presAssocID="{20DFA5D9-0575-4587-AF68-8CF0F13731F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88B505-096D-400B-A2D9-8F6DA0546998}" type="pres">
      <dgm:prSet presAssocID="{0930F0FE-9669-484F-8ECE-67872B8D9BCF}" presName="spacer" presStyleCnt="0"/>
      <dgm:spPr/>
    </dgm:pt>
    <dgm:pt modelId="{B9FF0C30-043E-4B3B-99B2-654BEA540C76}" type="pres">
      <dgm:prSet presAssocID="{4C72516C-0FDD-4482-93DE-FAA7E222F20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BAC868-CCD8-43EC-98FC-C31666817BCA}" type="pres">
      <dgm:prSet presAssocID="{CE2AF1FB-2208-41F1-9836-DBECF67279B6}" presName="spacer" presStyleCnt="0"/>
      <dgm:spPr/>
    </dgm:pt>
    <dgm:pt modelId="{B29E891F-235A-4905-ACED-18B23E83D484}" type="pres">
      <dgm:prSet presAssocID="{759708DF-3276-4398-9910-E38E705B880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56F58F-1F68-444F-8FE1-6D52CDF88F3C}" type="pres">
      <dgm:prSet presAssocID="{59C3A9BD-320E-4F9D-A072-A233D8BDDB42}" presName="spacer" presStyleCnt="0"/>
      <dgm:spPr/>
    </dgm:pt>
    <dgm:pt modelId="{EFCD54D3-825A-4E55-A312-C49204EB1BAF}" type="pres">
      <dgm:prSet presAssocID="{A26231F4-3CE9-4B00-816A-CA7DBA7A685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440817-C255-42CB-A3FE-4B65F37206A6}" type="pres">
      <dgm:prSet presAssocID="{140E65C0-66E7-40A6-9CD3-82C17F67EFB0}" presName="spacer" presStyleCnt="0"/>
      <dgm:spPr/>
    </dgm:pt>
    <dgm:pt modelId="{1FFB0F0B-D539-4426-9753-3D8CF05F6197}" type="pres">
      <dgm:prSet presAssocID="{35E9EA60-89BD-4ED1-B7B5-81DB592C932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158D88-20E3-4541-99D1-7339036F895B}" srcId="{E13737EC-F8A3-47A3-9B4B-08DB722E7B70}" destId="{35E9EA60-89BD-4ED1-B7B5-81DB592C9322}" srcOrd="5" destOrd="0" parTransId="{A61F5B91-8AAF-49C4-871F-5CA6673C7703}" sibTransId="{9F389F1B-1634-4DDE-B38A-7C44938E0E3E}"/>
    <dgm:cxn modelId="{2ADD101A-156C-4B3F-B9D0-5392871C9332}" type="presOf" srcId="{20DFA5D9-0575-4587-AF68-8CF0F13731F4}" destId="{E9A2E933-3DDD-4375-856D-77BDF7829DF1}" srcOrd="0" destOrd="0" presId="urn:microsoft.com/office/officeart/2005/8/layout/vList2"/>
    <dgm:cxn modelId="{8CDF74D6-AB1B-4CEA-9991-B18721354149}" type="presOf" srcId="{A26231F4-3CE9-4B00-816A-CA7DBA7A6852}" destId="{EFCD54D3-825A-4E55-A312-C49204EB1BAF}" srcOrd="0" destOrd="0" presId="urn:microsoft.com/office/officeart/2005/8/layout/vList2"/>
    <dgm:cxn modelId="{9384AE1B-C20C-44CE-986D-66FAF92B8DA1}" srcId="{E13737EC-F8A3-47A3-9B4B-08DB722E7B70}" destId="{A26231F4-3CE9-4B00-816A-CA7DBA7A6852}" srcOrd="4" destOrd="0" parTransId="{94FCD83D-205F-45AD-93F5-8DFBFFBDC652}" sibTransId="{140E65C0-66E7-40A6-9CD3-82C17F67EFB0}"/>
    <dgm:cxn modelId="{040E7B05-0ED6-44D8-ADB6-5A312AAB5E7C}" srcId="{E13737EC-F8A3-47A3-9B4B-08DB722E7B70}" destId="{20DFA5D9-0575-4587-AF68-8CF0F13731F4}" srcOrd="1" destOrd="0" parTransId="{4A503CEB-FE68-4C4D-A699-C8EF5A3C1334}" sibTransId="{0930F0FE-9669-484F-8ECE-67872B8D9BCF}"/>
    <dgm:cxn modelId="{4626222D-FC59-44B1-9F5D-A9EA5A14C015}" type="presOf" srcId="{35E9EA60-89BD-4ED1-B7B5-81DB592C9322}" destId="{1FFB0F0B-D539-4426-9753-3D8CF05F6197}" srcOrd="0" destOrd="0" presId="urn:microsoft.com/office/officeart/2005/8/layout/vList2"/>
    <dgm:cxn modelId="{B19BD2C8-5F6C-4BF1-A350-63A7F2670A12}" srcId="{E13737EC-F8A3-47A3-9B4B-08DB722E7B70}" destId="{1D8B6877-426F-4338-912C-582919E1ADE6}" srcOrd="0" destOrd="0" parTransId="{CCAB6193-2957-4940-A328-15572641E15B}" sibTransId="{505E1957-3C46-463F-AA52-5D0707F1DD4D}"/>
    <dgm:cxn modelId="{4E47949E-0610-474F-8366-E95F33D7A468}" type="presOf" srcId="{4C72516C-0FDD-4482-93DE-FAA7E222F209}" destId="{B9FF0C30-043E-4B3B-99B2-654BEA540C76}" srcOrd="0" destOrd="0" presId="urn:microsoft.com/office/officeart/2005/8/layout/vList2"/>
    <dgm:cxn modelId="{7627A7E8-B282-489C-A92C-3C23E35A9E93}" srcId="{E13737EC-F8A3-47A3-9B4B-08DB722E7B70}" destId="{4C72516C-0FDD-4482-93DE-FAA7E222F209}" srcOrd="2" destOrd="0" parTransId="{44D3A305-316D-4D86-9FBA-0821604B5D89}" sibTransId="{CE2AF1FB-2208-41F1-9836-DBECF67279B6}"/>
    <dgm:cxn modelId="{F3D6CC77-B99A-4F3C-8057-1815716165B0}" type="presOf" srcId="{E13737EC-F8A3-47A3-9B4B-08DB722E7B70}" destId="{27A40999-48AF-4F08-BC64-DD60E0EC408E}" srcOrd="0" destOrd="0" presId="urn:microsoft.com/office/officeart/2005/8/layout/vList2"/>
    <dgm:cxn modelId="{62E51340-BD0C-430A-B289-A74855002FA7}" srcId="{E13737EC-F8A3-47A3-9B4B-08DB722E7B70}" destId="{759708DF-3276-4398-9910-E38E705B8804}" srcOrd="3" destOrd="0" parTransId="{3BB71481-7796-4557-949C-569AF4E9A01C}" sibTransId="{59C3A9BD-320E-4F9D-A072-A233D8BDDB42}"/>
    <dgm:cxn modelId="{668929A6-00DE-4103-9991-3370CA2F93F1}" type="presOf" srcId="{1D8B6877-426F-4338-912C-582919E1ADE6}" destId="{AE1163FE-CC90-436C-8599-1595F6DE49F2}" srcOrd="0" destOrd="0" presId="urn:microsoft.com/office/officeart/2005/8/layout/vList2"/>
    <dgm:cxn modelId="{23D56EBC-F873-4C20-AAE7-E0DBC77AA4EF}" type="presOf" srcId="{759708DF-3276-4398-9910-E38E705B8804}" destId="{B29E891F-235A-4905-ACED-18B23E83D484}" srcOrd="0" destOrd="0" presId="urn:microsoft.com/office/officeart/2005/8/layout/vList2"/>
    <dgm:cxn modelId="{28F4D78B-1ABC-4E2D-80C8-06EB422E898E}" type="presParOf" srcId="{27A40999-48AF-4F08-BC64-DD60E0EC408E}" destId="{AE1163FE-CC90-436C-8599-1595F6DE49F2}" srcOrd="0" destOrd="0" presId="urn:microsoft.com/office/officeart/2005/8/layout/vList2"/>
    <dgm:cxn modelId="{BBC302F2-C075-413B-9418-5D093E4E8AC2}" type="presParOf" srcId="{27A40999-48AF-4F08-BC64-DD60E0EC408E}" destId="{7719BED7-3F7E-48B4-8869-5932501509DB}" srcOrd="1" destOrd="0" presId="urn:microsoft.com/office/officeart/2005/8/layout/vList2"/>
    <dgm:cxn modelId="{E83CF456-A22D-40CA-A658-BDA61FE00FF7}" type="presParOf" srcId="{27A40999-48AF-4F08-BC64-DD60E0EC408E}" destId="{E9A2E933-3DDD-4375-856D-77BDF7829DF1}" srcOrd="2" destOrd="0" presId="urn:microsoft.com/office/officeart/2005/8/layout/vList2"/>
    <dgm:cxn modelId="{815C7978-9C0D-41AA-ACC2-616EF54A1776}" type="presParOf" srcId="{27A40999-48AF-4F08-BC64-DD60E0EC408E}" destId="{9B88B505-096D-400B-A2D9-8F6DA0546998}" srcOrd="3" destOrd="0" presId="urn:microsoft.com/office/officeart/2005/8/layout/vList2"/>
    <dgm:cxn modelId="{D9774A39-0B84-4D34-AF16-2F4C50E574C5}" type="presParOf" srcId="{27A40999-48AF-4F08-BC64-DD60E0EC408E}" destId="{B9FF0C30-043E-4B3B-99B2-654BEA540C76}" srcOrd="4" destOrd="0" presId="urn:microsoft.com/office/officeart/2005/8/layout/vList2"/>
    <dgm:cxn modelId="{5BB12EA8-5ADF-461D-9CDE-1708C8F84279}" type="presParOf" srcId="{27A40999-48AF-4F08-BC64-DD60E0EC408E}" destId="{15BAC868-CCD8-43EC-98FC-C31666817BCA}" srcOrd="5" destOrd="0" presId="urn:microsoft.com/office/officeart/2005/8/layout/vList2"/>
    <dgm:cxn modelId="{A85F005D-D1A4-43A7-8D19-D1A5CF33C3A3}" type="presParOf" srcId="{27A40999-48AF-4F08-BC64-DD60E0EC408E}" destId="{B29E891F-235A-4905-ACED-18B23E83D484}" srcOrd="6" destOrd="0" presId="urn:microsoft.com/office/officeart/2005/8/layout/vList2"/>
    <dgm:cxn modelId="{F0BDE091-2269-430C-A7E0-B4AE922340C2}" type="presParOf" srcId="{27A40999-48AF-4F08-BC64-DD60E0EC408E}" destId="{C256F58F-1F68-444F-8FE1-6D52CDF88F3C}" srcOrd="7" destOrd="0" presId="urn:microsoft.com/office/officeart/2005/8/layout/vList2"/>
    <dgm:cxn modelId="{46A2D513-E277-4D64-A567-4D20505C6126}" type="presParOf" srcId="{27A40999-48AF-4F08-BC64-DD60E0EC408E}" destId="{EFCD54D3-825A-4E55-A312-C49204EB1BAF}" srcOrd="8" destOrd="0" presId="urn:microsoft.com/office/officeart/2005/8/layout/vList2"/>
    <dgm:cxn modelId="{B298265B-4F37-49A3-A582-39B7D2D64DE5}" type="presParOf" srcId="{27A40999-48AF-4F08-BC64-DD60E0EC408E}" destId="{AA440817-C255-42CB-A3FE-4B65F37206A6}" srcOrd="9" destOrd="0" presId="urn:microsoft.com/office/officeart/2005/8/layout/vList2"/>
    <dgm:cxn modelId="{51E3CB6C-18E8-421D-AD4D-301CBC8CED11}" type="presParOf" srcId="{27A40999-48AF-4F08-BC64-DD60E0EC408E}" destId="{1FFB0F0B-D539-4426-9753-3D8CF05F619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5A59F-1BD2-40A9-BD34-88C91E8880A1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326AC7DA-5F97-4FEC-927F-43D14677B955}">
      <dgm:prSet phldrT="[Texto]"/>
      <dgm:spPr/>
      <dgm:t>
        <a:bodyPr/>
        <a:lstStyle/>
        <a:p>
          <a:r>
            <a:rPr lang="es-ES" dirty="0" smtClean="0"/>
            <a:t>Objetivo general</a:t>
          </a:r>
          <a:endParaRPr lang="es-EC" dirty="0"/>
        </a:p>
      </dgm:t>
    </dgm:pt>
    <dgm:pt modelId="{87BC3420-F4B5-425D-A49A-EC6E9F641ED8}" type="parTrans" cxnId="{0F180437-7A89-42BC-94F9-8850B4368153}">
      <dgm:prSet/>
      <dgm:spPr/>
      <dgm:t>
        <a:bodyPr/>
        <a:lstStyle/>
        <a:p>
          <a:endParaRPr lang="es-EC"/>
        </a:p>
      </dgm:t>
    </dgm:pt>
    <dgm:pt modelId="{792A32F8-D6BF-47AF-A015-637BC141B537}" type="sibTrans" cxnId="{0F180437-7A89-42BC-94F9-8850B4368153}">
      <dgm:prSet/>
      <dgm:spPr/>
      <dgm:t>
        <a:bodyPr/>
        <a:lstStyle/>
        <a:p>
          <a:endParaRPr lang="es-EC"/>
        </a:p>
      </dgm:t>
    </dgm:pt>
    <dgm:pt modelId="{D51348BA-9DC0-47C0-8770-E86695465894}">
      <dgm:prSet phldrT="[Texto]"/>
      <dgm:spPr/>
      <dgm:t>
        <a:bodyPr/>
        <a:lstStyle/>
        <a:p>
          <a:r>
            <a:rPr lang="es-EC" dirty="0" smtClean="0"/>
            <a:t>Demostrar a través de un plan de negocio la posibilidad de implementar un Spa para mascotas a domicilio en el sector Valle de los Chillos y alrededores de la ciudad de Quito.</a:t>
          </a:r>
          <a:endParaRPr lang="es-EC" dirty="0"/>
        </a:p>
      </dgm:t>
    </dgm:pt>
    <dgm:pt modelId="{704C0BD5-54EE-4FEB-B6D1-99BEC676935E}" type="parTrans" cxnId="{64C666A9-62F8-4F8E-A9EC-F302E553B5BB}">
      <dgm:prSet/>
      <dgm:spPr/>
      <dgm:t>
        <a:bodyPr/>
        <a:lstStyle/>
        <a:p>
          <a:endParaRPr lang="es-EC"/>
        </a:p>
      </dgm:t>
    </dgm:pt>
    <dgm:pt modelId="{A6A63EA3-DE67-4101-AA4C-311C67427543}" type="sibTrans" cxnId="{64C666A9-62F8-4F8E-A9EC-F302E553B5BB}">
      <dgm:prSet/>
      <dgm:spPr/>
      <dgm:t>
        <a:bodyPr/>
        <a:lstStyle/>
        <a:p>
          <a:endParaRPr lang="es-EC"/>
        </a:p>
      </dgm:t>
    </dgm:pt>
    <dgm:pt modelId="{17FA4100-5362-4221-B310-E26B27AA1004}">
      <dgm:prSet phldrT="[Texto]"/>
      <dgm:spPr/>
      <dgm:t>
        <a:bodyPr/>
        <a:lstStyle/>
        <a:p>
          <a:r>
            <a:rPr lang="es-ES" dirty="0" smtClean="0"/>
            <a:t>Objetivos específicos</a:t>
          </a:r>
          <a:endParaRPr lang="es-EC" dirty="0"/>
        </a:p>
      </dgm:t>
    </dgm:pt>
    <dgm:pt modelId="{B7A68E41-0365-4201-860C-1043E8205BF2}" type="parTrans" cxnId="{F0ED869A-83AD-4B20-B8F4-0B6E7BC48C0A}">
      <dgm:prSet/>
      <dgm:spPr/>
      <dgm:t>
        <a:bodyPr/>
        <a:lstStyle/>
        <a:p>
          <a:endParaRPr lang="es-EC"/>
        </a:p>
      </dgm:t>
    </dgm:pt>
    <dgm:pt modelId="{3817F331-CB73-4DC9-B504-3AFA8FBF222E}" type="sibTrans" cxnId="{F0ED869A-83AD-4B20-B8F4-0B6E7BC48C0A}">
      <dgm:prSet/>
      <dgm:spPr/>
      <dgm:t>
        <a:bodyPr/>
        <a:lstStyle/>
        <a:p>
          <a:endParaRPr lang="es-EC"/>
        </a:p>
      </dgm:t>
    </dgm:pt>
    <dgm:pt modelId="{B794B6FE-4EC5-4B84-8756-DC79CA670CDE}">
      <dgm:prSet phldrT="[Texto]"/>
      <dgm:spPr/>
      <dgm:t>
        <a:bodyPr/>
        <a:lstStyle/>
        <a:p>
          <a:r>
            <a:rPr lang="es-EC" dirty="0" smtClean="0"/>
            <a:t>Realizar el estudio de la oferta y la demanda del servicio del cuidado de mascotas en el sector de San Rafael, para verificar la viabilidad comercial del proyecto propuesto.</a:t>
          </a:r>
          <a:endParaRPr lang="es-EC" dirty="0"/>
        </a:p>
      </dgm:t>
    </dgm:pt>
    <dgm:pt modelId="{5648131E-B387-47E5-AA7D-AF0C3315FE44}" type="parTrans" cxnId="{CE87AEBA-6C4B-4C6D-A3D2-FBB4C5C7E4D7}">
      <dgm:prSet/>
      <dgm:spPr/>
      <dgm:t>
        <a:bodyPr/>
        <a:lstStyle/>
        <a:p>
          <a:endParaRPr lang="es-EC"/>
        </a:p>
      </dgm:t>
    </dgm:pt>
    <dgm:pt modelId="{4AF89907-74E6-4DDD-97FE-2416B2248414}" type="sibTrans" cxnId="{CE87AEBA-6C4B-4C6D-A3D2-FBB4C5C7E4D7}">
      <dgm:prSet/>
      <dgm:spPr/>
      <dgm:t>
        <a:bodyPr/>
        <a:lstStyle/>
        <a:p>
          <a:endParaRPr lang="es-EC"/>
        </a:p>
      </dgm:t>
    </dgm:pt>
    <dgm:pt modelId="{93D620EB-5C99-4611-8AA0-8250560D4253}">
      <dgm:prSet/>
      <dgm:spPr/>
      <dgm:t>
        <a:bodyPr/>
        <a:lstStyle/>
        <a:p>
          <a:r>
            <a:rPr lang="es-EC" dirty="0" smtClean="0"/>
            <a:t>Efectuar el estudio técnico para la implementación del proyecto, determinando su respectiva localización, tamaño y procesos.</a:t>
          </a:r>
          <a:endParaRPr lang="es-EC" dirty="0"/>
        </a:p>
      </dgm:t>
    </dgm:pt>
    <dgm:pt modelId="{0375738D-5355-432B-A5CD-FA1D7EDF8926}" type="parTrans" cxnId="{2C6E8F47-47DD-46FB-B5EB-4417C681FBC0}">
      <dgm:prSet/>
      <dgm:spPr/>
      <dgm:t>
        <a:bodyPr/>
        <a:lstStyle/>
        <a:p>
          <a:endParaRPr lang="es-EC"/>
        </a:p>
      </dgm:t>
    </dgm:pt>
    <dgm:pt modelId="{4DCF3988-F774-4DE6-BDFB-ED3E381C2B16}" type="sibTrans" cxnId="{2C6E8F47-47DD-46FB-B5EB-4417C681FBC0}">
      <dgm:prSet/>
      <dgm:spPr/>
      <dgm:t>
        <a:bodyPr/>
        <a:lstStyle/>
        <a:p>
          <a:endParaRPr lang="es-EC"/>
        </a:p>
      </dgm:t>
    </dgm:pt>
    <dgm:pt modelId="{D6DC237D-B44A-49CA-AC84-7E0BB6D0AB47}">
      <dgm:prSet/>
      <dgm:spPr/>
      <dgm:t>
        <a:bodyPr/>
        <a:lstStyle/>
        <a:p>
          <a:r>
            <a:rPr lang="es-EC" dirty="0" smtClean="0"/>
            <a:t>Definir el estudio organizacional adecuado para la implementación del negocio de atención a mascotas en el sector del Valle de los Chillos..</a:t>
          </a:r>
          <a:endParaRPr lang="es-EC" dirty="0"/>
        </a:p>
      </dgm:t>
    </dgm:pt>
    <dgm:pt modelId="{9E9E7549-A1BF-4488-B25A-2DEB7187B533}" type="parTrans" cxnId="{537EA834-F749-4EE9-8B10-3D74CC1F8AC0}">
      <dgm:prSet/>
      <dgm:spPr/>
      <dgm:t>
        <a:bodyPr/>
        <a:lstStyle/>
        <a:p>
          <a:endParaRPr lang="es-EC"/>
        </a:p>
      </dgm:t>
    </dgm:pt>
    <dgm:pt modelId="{486400D4-7670-41EA-A25E-88D3EA44339C}" type="sibTrans" cxnId="{537EA834-F749-4EE9-8B10-3D74CC1F8AC0}">
      <dgm:prSet/>
      <dgm:spPr/>
      <dgm:t>
        <a:bodyPr/>
        <a:lstStyle/>
        <a:p>
          <a:endParaRPr lang="es-EC"/>
        </a:p>
      </dgm:t>
    </dgm:pt>
    <dgm:pt modelId="{0A56107B-6695-466A-98C2-05347086D7B4}">
      <dgm:prSet/>
      <dgm:spPr/>
      <dgm:t>
        <a:bodyPr/>
        <a:lstStyle/>
        <a:p>
          <a:r>
            <a:rPr lang="es-ES" dirty="0" smtClean="0"/>
            <a:t>Investigación descriptiva</a:t>
          </a:r>
          <a:endParaRPr lang="es-EC" dirty="0"/>
        </a:p>
      </dgm:t>
    </dgm:pt>
    <dgm:pt modelId="{F4FB4006-8F9E-4D80-87A6-FAC928199744}" type="parTrans" cxnId="{962C77BF-F7B7-48F3-A2A1-7A6D13720854}">
      <dgm:prSet/>
      <dgm:spPr/>
      <dgm:t>
        <a:bodyPr/>
        <a:lstStyle/>
        <a:p>
          <a:endParaRPr lang="es-EC"/>
        </a:p>
      </dgm:t>
    </dgm:pt>
    <dgm:pt modelId="{3F1D64C1-59A8-4447-B263-03144381FB50}" type="sibTrans" cxnId="{962C77BF-F7B7-48F3-A2A1-7A6D13720854}">
      <dgm:prSet/>
      <dgm:spPr/>
      <dgm:t>
        <a:bodyPr/>
        <a:lstStyle/>
        <a:p>
          <a:endParaRPr lang="es-EC"/>
        </a:p>
      </dgm:t>
    </dgm:pt>
    <dgm:pt modelId="{783714AA-AF94-440A-A61D-8F0C611C869B}">
      <dgm:prSet/>
      <dgm:spPr/>
      <dgm:t>
        <a:bodyPr/>
        <a:lstStyle/>
        <a:p>
          <a:r>
            <a:rPr lang="es-ES" dirty="0" smtClean="0"/>
            <a:t>Metodología</a:t>
          </a:r>
          <a:endParaRPr lang="es-EC" dirty="0"/>
        </a:p>
      </dgm:t>
    </dgm:pt>
    <dgm:pt modelId="{32ABF170-4EE4-43C3-ABF2-B71B959FE736}" type="parTrans" cxnId="{92584532-E5EC-4C57-8FCB-FC071ADDE0E4}">
      <dgm:prSet/>
      <dgm:spPr/>
      <dgm:t>
        <a:bodyPr/>
        <a:lstStyle/>
        <a:p>
          <a:endParaRPr lang="es-EC"/>
        </a:p>
      </dgm:t>
    </dgm:pt>
    <dgm:pt modelId="{50C52AF4-48CF-4D2B-B697-E30D147D747D}" type="sibTrans" cxnId="{92584532-E5EC-4C57-8FCB-FC071ADDE0E4}">
      <dgm:prSet/>
      <dgm:spPr/>
      <dgm:t>
        <a:bodyPr/>
        <a:lstStyle/>
        <a:p>
          <a:endParaRPr lang="es-EC"/>
        </a:p>
      </dgm:t>
    </dgm:pt>
    <dgm:pt modelId="{9A3F2673-0B08-4340-B04F-B62B2A3C05D5}">
      <dgm:prSet/>
      <dgm:spPr/>
      <dgm:t>
        <a:bodyPr/>
        <a:lstStyle/>
        <a:p>
          <a:r>
            <a:rPr lang="es-ES" dirty="0" smtClean="0"/>
            <a:t>Enfoque cualitativo</a:t>
          </a:r>
          <a:endParaRPr lang="es-EC" dirty="0"/>
        </a:p>
      </dgm:t>
    </dgm:pt>
    <dgm:pt modelId="{8993CA6A-F3D1-42DF-AE31-9523058DB520}" type="parTrans" cxnId="{76568C4D-0D44-435C-90CB-E6169B9B1697}">
      <dgm:prSet/>
      <dgm:spPr/>
      <dgm:t>
        <a:bodyPr/>
        <a:lstStyle/>
        <a:p>
          <a:endParaRPr lang="es-EC"/>
        </a:p>
      </dgm:t>
    </dgm:pt>
    <dgm:pt modelId="{21A02DED-36EE-44E0-B869-8577FB457ABF}" type="sibTrans" cxnId="{76568C4D-0D44-435C-90CB-E6169B9B1697}">
      <dgm:prSet/>
      <dgm:spPr/>
      <dgm:t>
        <a:bodyPr/>
        <a:lstStyle/>
        <a:p>
          <a:endParaRPr lang="es-EC"/>
        </a:p>
      </dgm:t>
    </dgm:pt>
    <dgm:pt modelId="{F5B70188-7BC6-49D2-A0F1-761AC884AC49}">
      <dgm:prSet/>
      <dgm:spPr/>
      <dgm:t>
        <a:bodyPr/>
        <a:lstStyle/>
        <a:p>
          <a:r>
            <a:rPr lang="es-ES" dirty="0" smtClean="0"/>
            <a:t>Método analítico sintético</a:t>
          </a:r>
          <a:endParaRPr lang="es-EC" dirty="0"/>
        </a:p>
      </dgm:t>
    </dgm:pt>
    <dgm:pt modelId="{55BB3A48-8474-46E7-9F2B-AAD92F50FC2B}" type="parTrans" cxnId="{6D419188-6B77-44CB-AC8A-CBB3E71EE97B}">
      <dgm:prSet/>
      <dgm:spPr/>
      <dgm:t>
        <a:bodyPr/>
        <a:lstStyle/>
        <a:p>
          <a:endParaRPr lang="es-EC"/>
        </a:p>
      </dgm:t>
    </dgm:pt>
    <dgm:pt modelId="{46CB8EF0-E3A8-42A7-9A17-C3AE20395A33}" type="sibTrans" cxnId="{6D419188-6B77-44CB-AC8A-CBB3E71EE97B}">
      <dgm:prSet/>
      <dgm:spPr/>
      <dgm:t>
        <a:bodyPr/>
        <a:lstStyle/>
        <a:p>
          <a:endParaRPr lang="es-EC"/>
        </a:p>
      </dgm:t>
    </dgm:pt>
    <dgm:pt modelId="{6E863D24-2D95-4C04-8DB4-714B8DA1C2A5}" type="pres">
      <dgm:prSet presAssocID="{5125A59F-1BD2-40A9-BD34-88C91E8880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1C22BAB-0ED8-46A4-9575-E622B23DC170}" type="pres">
      <dgm:prSet presAssocID="{326AC7DA-5F97-4FEC-927F-43D14677B9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A87463-1355-4921-9FF2-E4683738560D}" type="pres">
      <dgm:prSet presAssocID="{326AC7DA-5F97-4FEC-927F-43D14677B95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F9F7DD-774E-4649-913A-63FE9AED87E6}" type="pres">
      <dgm:prSet presAssocID="{17FA4100-5362-4221-B310-E26B27AA10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2CEC31-0347-482A-A0FA-2369829F9A73}" type="pres">
      <dgm:prSet presAssocID="{17FA4100-5362-4221-B310-E26B27AA100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C41BAD-B600-4A0B-B5AD-4BDACBEEB13F}" type="pres">
      <dgm:prSet presAssocID="{783714AA-AF94-440A-A61D-8F0C611C86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CCC346-4E1A-4C59-89D6-666354C02743}" type="pres">
      <dgm:prSet presAssocID="{783714AA-AF94-440A-A61D-8F0C611C869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E293D8-4183-45B4-B576-2E261357B175}" type="presOf" srcId="{783714AA-AF94-440A-A61D-8F0C611C869B}" destId="{EDC41BAD-B600-4A0B-B5AD-4BDACBEEB13F}" srcOrd="0" destOrd="0" presId="urn:microsoft.com/office/officeart/2005/8/layout/vList2"/>
    <dgm:cxn modelId="{47BD9D7F-E52E-4949-95BC-68FF3D13F870}" type="presOf" srcId="{F5B70188-7BC6-49D2-A0F1-761AC884AC49}" destId="{B0CCC346-4E1A-4C59-89D6-666354C02743}" srcOrd="0" destOrd="2" presId="urn:microsoft.com/office/officeart/2005/8/layout/vList2"/>
    <dgm:cxn modelId="{2C6E8F47-47DD-46FB-B5EB-4417C681FBC0}" srcId="{17FA4100-5362-4221-B310-E26B27AA1004}" destId="{93D620EB-5C99-4611-8AA0-8250560D4253}" srcOrd="1" destOrd="0" parTransId="{0375738D-5355-432B-A5CD-FA1D7EDF8926}" sibTransId="{4DCF3988-F774-4DE6-BDFB-ED3E381C2B16}"/>
    <dgm:cxn modelId="{3C44CB89-EB90-46F0-8F71-E937A4B458B6}" type="presOf" srcId="{93D620EB-5C99-4611-8AA0-8250560D4253}" destId="{CA2CEC31-0347-482A-A0FA-2369829F9A73}" srcOrd="0" destOrd="1" presId="urn:microsoft.com/office/officeart/2005/8/layout/vList2"/>
    <dgm:cxn modelId="{F0ED869A-83AD-4B20-B8F4-0B6E7BC48C0A}" srcId="{5125A59F-1BD2-40A9-BD34-88C91E8880A1}" destId="{17FA4100-5362-4221-B310-E26B27AA1004}" srcOrd="1" destOrd="0" parTransId="{B7A68E41-0365-4201-860C-1043E8205BF2}" sibTransId="{3817F331-CB73-4DC9-B504-3AFA8FBF222E}"/>
    <dgm:cxn modelId="{288B59F5-D68E-43C5-BEC6-7D2EEF4BEBB8}" type="presOf" srcId="{326AC7DA-5F97-4FEC-927F-43D14677B955}" destId="{51C22BAB-0ED8-46A4-9575-E622B23DC170}" srcOrd="0" destOrd="0" presId="urn:microsoft.com/office/officeart/2005/8/layout/vList2"/>
    <dgm:cxn modelId="{D82A4A1A-80BC-42D8-9DFD-028ECE01AAF7}" type="presOf" srcId="{D6DC237D-B44A-49CA-AC84-7E0BB6D0AB47}" destId="{CA2CEC31-0347-482A-A0FA-2369829F9A73}" srcOrd="0" destOrd="2" presId="urn:microsoft.com/office/officeart/2005/8/layout/vList2"/>
    <dgm:cxn modelId="{962C77BF-F7B7-48F3-A2A1-7A6D13720854}" srcId="{783714AA-AF94-440A-A61D-8F0C611C869B}" destId="{0A56107B-6695-466A-98C2-05347086D7B4}" srcOrd="1" destOrd="0" parTransId="{F4FB4006-8F9E-4D80-87A6-FAC928199744}" sibTransId="{3F1D64C1-59A8-4447-B263-03144381FB50}"/>
    <dgm:cxn modelId="{30FC69BC-8F0F-4C76-9189-0C8AF28CEDB1}" type="presOf" srcId="{9A3F2673-0B08-4340-B04F-B62B2A3C05D5}" destId="{B0CCC346-4E1A-4C59-89D6-666354C02743}" srcOrd="0" destOrd="0" presId="urn:microsoft.com/office/officeart/2005/8/layout/vList2"/>
    <dgm:cxn modelId="{CE87AEBA-6C4B-4C6D-A3D2-FBB4C5C7E4D7}" srcId="{17FA4100-5362-4221-B310-E26B27AA1004}" destId="{B794B6FE-4EC5-4B84-8756-DC79CA670CDE}" srcOrd="0" destOrd="0" parTransId="{5648131E-B387-47E5-AA7D-AF0C3315FE44}" sibTransId="{4AF89907-74E6-4DDD-97FE-2416B2248414}"/>
    <dgm:cxn modelId="{E0E8C79D-68E9-47E4-9042-1CCE19FEE67C}" type="presOf" srcId="{17FA4100-5362-4221-B310-E26B27AA1004}" destId="{D4F9F7DD-774E-4649-913A-63FE9AED87E6}" srcOrd="0" destOrd="0" presId="urn:microsoft.com/office/officeart/2005/8/layout/vList2"/>
    <dgm:cxn modelId="{92584532-E5EC-4C57-8FCB-FC071ADDE0E4}" srcId="{5125A59F-1BD2-40A9-BD34-88C91E8880A1}" destId="{783714AA-AF94-440A-A61D-8F0C611C869B}" srcOrd="2" destOrd="0" parTransId="{32ABF170-4EE4-43C3-ABF2-B71B959FE736}" sibTransId="{50C52AF4-48CF-4D2B-B697-E30D147D747D}"/>
    <dgm:cxn modelId="{0F180437-7A89-42BC-94F9-8850B4368153}" srcId="{5125A59F-1BD2-40A9-BD34-88C91E8880A1}" destId="{326AC7DA-5F97-4FEC-927F-43D14677B955}" srcOrd="0" destOrd="0" parTransId="{87BC3420-F4B5-425D-A49A-EC6E9F641ED8}" sibTransId="{792A32F8-D6BF-47AF-A015-637BC141B537}"/>
    <dgm:cxn modelId="{6D419188-6B77-44CB-AC8A-CBB3E71EE97B}" srcId="{783714AA-AF94-440A-A61D-8F0C611C869B}" destId="{F5B70188-7BC6-49D2-A0F1-761AC884AC49}" srcOrd="2" destOrd="0" parTransId="{55BB3A48-8474-46E7-9F2B-AAD92F50FC2B}" sibTransId="{46CB8EF0-E3A8-42A7-9A17-C3AE20395A33}"/>
    <dgm:cxn modelId="{82DBA2DE-2461-4D0A-960E-2C9E48278131}" type="presOf" srcId="{B794B6FE-4EC5-4B84-8756-DC79CA670CDE}" destId="{CA2CEC31-0347-482A-A0FA-2369829F9A73}" srcOrd="0" destOrd="0" presId="urn:microsoft.com/office/officeart/2005/8/layout/vList2"/>
    <dgm:cxn modelId="{B1579412-6CBA-4CFE-99AE-50C9920B8968}" type="presOf" srcId="{5125A59F-1BD2-40A9-BD34-88C91E8880A1}" destId="{6E863D24-2D95-4C04-8DB4-714B8DA1C2A5}" srcOrd="0" destOrd="0" presId="urn:microsoft.com/office/officeart/2005/8/layout/vList2"/>
    <dgm:cxn modelId="{76568C4D-0D44-435C-90CB-E6169B9B1697}" srcId="{783714AA-AF94-440A-A61D-8F0C611C869B}" destId="{9A3F2673-0B08-4340-B04F-B62B2A3C05D5}" srcOrd="0" destOrd="0" parTransId="{8993CA6A-F3D1-42DF-AE31-9523058DB520}" sibTransId="{21A02DED-36EE-44E0-B869-8577FB457ABF}"/>
    <dgm:cxn modelId="{24ED38D2-C3BE-4A3C-9F7F-C8421E988D96}" type="presOf" srcId="{0A56107B-6695-466A-98C2-05347086D7B4}" destId="{B0CCC346-4E1A-4C59-89D6-666354C02743}" srcOrd="0" destOrd="1" presId="urn:microsoft.com/office/officeart/2005/8/layout/vList2"/>
    <dgm:cxn modelId="{64C666A9-62F8-4F8E-A9EC-F302E553B5BB}" srcId="{326AC7DA-5F97-4FEC-927F-43D14677B955}" destId="{D51348BA-9DC0-47C0-8770-E86695465894}" srcOrd="0" destOrd="0" parTransId="{704C0BD5-54EE-4FEB-B6D1-99BEC676935E}" sibTransId="{A6A63EA3-DE67-4101-AA4C-311C67427543}"/>
    <dgm:cxn modelId="{537EA834-F749-4EE9-8B10-3D74CC1F8AC0}" srcId="{17FA4100-5362-4221-B310-E26B27AA1004}" destId="{D6DC237D-B44A-49CA-AC84-7E0BB6D0AB47}" srcOrd="2" destOrd="0" parTransId="{9E9E7549-A1BF-4488-B25A-2DEB7187B533}" sibTransId="{486400D4-7670-41EA-A25E-88D3EA44339C}"/>
    <dgm:cxn modelId="{D18269C2-211B-4E64-84AC-71220FA42CCE}" type="presOf" srcId="{D51348BA-9DC0-47C0-8770-E86695465894}" destId="{32A87463-1355-4921-9FF2-E4683738560D}" srcOrd="0" destOrd="0" presId="urn:microsoft.com/office/officeart/2005/8/layout/vList2"/>
    <dgm:cxn modelId="{CBBFAEDA-8290-4624-BDC9-0F6E3B9479C1}" type="presParOf" srcId="{6E863D24-2D95-4C04-8DB4-714B8DA1C2A5}" destId="{51C22BAB-0ED8-46A4-9575-E622B23DC170}" srcOrd="0" destOrd="0" presId="urn:microsoft.com/office/officeart/2005/8/layout/vList2"/>
    <dgm:cxn modelId="{2FB2BF4E-FD30-42AF-B023-F894C6ACC9BB}" type="presParOf" srcId="{6E863D24-2D95-4C04-8DB4-714B8DA1C2A5}" destId="{32A87463-1355-4921-9FF2-E4683738560D}" srcOrd="1" destOrd="0" presId="urn:microsoft.com/office/officeart/2005/8/layout/vList2"/>
    <dgm:cxn modelId="{78F66DEB-9B26-4F00-BEF0-8D0F8326B80F}" type="presParOf" srcId="{6E863D24-2D95-4C04-8DB4-714B8DA1C2A5}" destId="{D4F9F7DD-774E-4649-913A-63FE9AED87E6}" srcOrd="2" destOrd="0" presId="urn:microsoft.com/office/officeart/2005/8/layout/vList2"/>
    <dgm:cxn modelId="{1EC0BB5D-A33F-403F-91EE-CFF3E0C5DAB5}" type="presParOf" srcId="{6E863D24-2D95-4C04-8DB4-714B8DA1C2A5}" destId="{CA2CEC31-0347-482A-A0FA-2369829F9A73}" srcOrd="3" destOrd="0" presId="urn:microsoft.com/office/officeart/2005/8/layout/vList2"/>
    <dgm:cxn modelId="{447B630A-17B0-4A89-9A53-775C5AFEFC41}" type="presParOf" srcId="{6E863D24-2D95-4C04-8DB4-714B8DA1C2A5}" destId="{EDC41BAD-B600-4A0B-B5AD-4BDACBEEB13F}" srcOrd="4" destOrd="0" presId="urn:microsoft.com/office/officeart/2005/8/layout/vList2"/>
    <dgm:cxn modelId="{8A6F1B1E-46D4-4DA5-9CB1-1E421E4F7F55}" type="presParOf" srcId="{6E863D24-2D95-4C04-8DB4-714B8DA1C2A5}" destId="{B0CCC346-4E1A-4C59-89D6-666354C0274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EEFA8-B496-4341-A58A-80CA9FE6F30F}" type="doc">
      <dgm:prSet loTypeId="urn:microsoft.com/office/officeart/2005/8/layout/venn3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295E3027-1971-43B3-833E-589FC9F27B55}">
      <dgm:prSet phldrT="[Texto]"/>
      <dgm:spPr/>
      <dgm:t>
        <a:bodyPr/>
        <a:lstStyle/>
        <a:p>
          <a:r>
            <a:rPr lang="es-ES" dirty="0" smtClean="0"/>
            <a:t>Proyecto</a:t>
          </a:r>
          <a:endParaRPr lang="es-EC" dirty="0"/>
        </a:p>
      </dgm:t>
    </dgm:pt>
    <dgm:pt modelId="{81C65B33-73EC-4CA7-A707-FC2380D64895}" type="parTrans" cxnId="{A1627383-15EE-4545-BED3-CD0A1A947F11}">
      <dgm:prSet/>
      <dgm:spPr/>
      <dgm:t>
        <a:bodyPr/>
        <a:lstStyle/>
        <a:p>
          <a:endParaRPr lang="es-EC"/>
        </a:p>
      </dgm:t>
    </dgm:pt>
    <dgm:pt modelId="{7743E636-B974-4B30-A2D1-793578F3673C}" type="sibTrans" cxnId="{A1627383-15EE-4545-BED3-CD0A1A947F11}">
      <dgm:prSet/>
      <dgm:spPr/>
      <dgm:t>
        <a:bodyPr/>
        <a:lstStyle/>
        <a:p>
          <a:endParaRPr lang="es-EC"/>
        </a:p>
      </dgm:t>
    </dgm:pt>
    <dgm:pt modelId="{0A1264AF-F480-49BB-B815-A535646395E7}">
      <dgm:prSet phldrT="[Texto]"/>
      <dgm:spPr/>
      <dgm:t>
        <a:bodyPr/>
        <a:lstStyle/>
        <a:p>
          <a:r>
            <a:rPr lang="es-ES" dirty="0" smtClean="0"/>
            <a:t>Estudio de mercado</a:t>
          </a:r>
          <a:endParaRPr lang="es-EC" dirty="0"/>
        </a:p>
      </dgm:t>
    </dgm:pt>
    <dgm:pt modelId="{0BAD6B48-73F7-4E84-AAE1-8D649ED6E8BE}" type="parTrans" cxnId="{B4BC1A18-7D5F-4104-8A1D-56DF10814562}">
      <dgm:prSet/>
      <dgm:spPr/>
      <dgm:t>
        <a:bodyPr/>
        <a:lstStyle/>
        <a:p>
          <a:endParaRPr lang="es-EC"/>
        </a:p>
      </dgm:t>
    </dgm:pt>
    <dgm:pt modelId="{4DD9EBDE-28EF-4CC6-9041-890415388508}" type="sibTrans" cxnId="{B4BC1A18-7D5F-4104-8A1D-56DF10814562}">
      <dgm:prSet/>
      <dgm:spPr/>
      <dgm:t>
        <a:bodyPr/>
        <a:lstStyle/>
        <a:p>
          <a:endParaRPr lang="es-EC"/>
        </a:p>
      </dgm:t>
    </dgm:pt>
    <dgm:pt modelId="{744FAB2C-8E3D-4F61-BF22-41B01B1DC395}">
      <dgm:prSet phldrT="[Texto]"/>
      <dgm:spPr/>
      <dgm:t>
        <a:bodyPr/>
        <a:lstStyle/>
        <a:p>
          <a:r>
            <a:rPr lang="es-ES" dirty="0" smtClean="0"/>
            <a:t>Estudio técnico</a:t>
          </a:r>
          <a:endParaRPr lang="es-EC" dirty="0"/>
        </a:p>
      </dgm:t>
    </dgm:pt>
    <dgm:pt modelId="{57CA338A-A2FA-463B-9108-58B22612A05F}" type="parTrans" cxnId="{0D0FBC2E-A4FB-47ED-B211-F89388C43CFF}">
      <dgm:prSet/>
      <dgm:spPr/>
      <dgm:t>
        <a:bodyPr/>
        <a:lstStyle/>
        <a:p>
          <a:endParaRPr lang="es-EC"/>
        </a:p>
      </dgm:t>
    </dgm:pt>
    <dgm:pt modelId="{3597F801-A2F2-4774-9B0D-85515FB56923}" type="sibTrans" cxnId="{0D0FBC2E-A4FB-47ED-B211-F89388C43CFF}">
      <dgm:prSet/>
      <dgm:spPr/>
      <dgm:t>
        <a:bodyPr/>
        <a:lstStyle/>
        <a:p>
          <a:endParaRPr lang="es-EC"/>
        </a:p>
      </dgm:t>
    </dgm:pt>
    <dgm:pt modelId="{B417CEF3-28F1-464A-A8CF-969E9E9D8228}">
      <dgm:prSet phldrT="[Texto]"/>
      <dgm:spPr/>
      <dgm:t>
        <a:bodyPr/>
        <a:lstStyle/>
        <a:p>
          <a:r>
            <a:rPr lang="es-ES" dirty="0" smtClean="0"/>
            <a:t>Estudio económico y financiero</a:t>
          </a:r>
          <a:endParaRPr lang="es-EC" dirty="0"/>
        </a:p>
      </dgm:t>
    </dgm:pt>
    <dgm:pt modelId="{8A1B7088-FFB9-43E0-851B-FEC5E5D57EC0}" type="parTrans" cxnId="{608D4BA7-0831-4195-9BB3-9672C6172ED4}">
      <dgm:prSet/>
      <dgm:spPr/>
      <dgm:t>
        <a:bodyPr/>
        <a:lstStyle/>
        <a:p>
          <a:endParaRPr lang="es-EC"/>
        </a:p>
      </dgm:t>
    </dgm:pt>
    <dgm:pt modelId="{A93BEC5A-B8B3-4235-A047-B8FA0A2F887C}" type="sibTrans" cxnId="{608D4BA7-0831-4195-9BB3-9672C6172ED4}">
      <dgm:prSet/>
      <dgm:spPr/>
      <dgm:t>
        <a:bodyPr/>
        <a:lstStyle/>
        <a:p>
          <a:endParaRPr lang="es-EC"/>
        </a:p>
      </dgm:t>
    </dgm:pt>
    <dgm:pt modelId="{CD7AF9FE-026B-48D0-8E49-6F96D0B7728A}" type="pres">
      <dgm:prSet presAssocID="{CABEEFA8-B496-4341-A58A-80CA9FE6F3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F318700-638D-4532-9632-CF626004F5BD}" type="pres">
      <dgm:prSet presAssocID="{295E3027-1971-43B3-833E-589FC9F27B5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B5441F-80F0-4AFB-95E6-12BFCDEC8650}" type="pres">
      <dgm:prSet presAssocID="{7743E636-B974-4B30-A2D1-793578F3673C}" presName="space" presStyleCnt="0"/>
      <dgm:spPr/>
    </dgm:pt>
    <dgm:pt modelId="{070E1CE2-8B26-483D-BA2B-EF04B0724F22}" type="pres">
      <dgm:prSet presAssocID="{0A1264AF-F480-49BB-B815-A535646395E7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B11766-DF7C-4B45-A48F-551BC36C8BB2}" type="pres">
      <dgm:prSet presAssocID="{4DD9EBDE-28EF-4CC6-9041-890415388508}" presName="space" presStyleCnt="0"/>
      <dgm:spPr/>
    </dgm:pt>
    <dgm:pt modelId="{1DFC8306-0132-4DB8-BFFE-A7A93283EA3B}" type="pres">
      <dgm:prSet presAssocID="{744FAB2C-8E3D-4F61-BF22-41B01B1DC39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B527CC-9EA2-496A-9E74-651D7ECA4806}" type="pres">
      <dgm:prSet presAssocID="{3597F801-A2F2-4774-9B0D-85515FB56923}" presName="space" presStyleCnt="0"/>
      <dgm:spPr/>
    </dgm:pt>
    <dgm:pt modelId="{E67BDF03-4017-4B41-A436-67D6381E07DA}" type="pres">
      <dgm:prSet presAssocID="{B417CEF3-28F1-464A-A8CF-969E9E9D822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627383-15EE-4545-BED3-CD0A1A947F11}" srcId="{CABEEFA8-B496-4341-A58A-80CA9FE6F30F}" destId="{295E3027-1971-43B3-833E-589FC9F27B55}" srcOrd="0" destOrd="0" parTransId="{81C65B33-73EC-4CA7-A707-FC2380D64895}" sibTransId="{7743E636-B974-4B30-A2D1-793578F3673C}"/>
    <dgm:cxn modelId="{B591A452-C54E-4046-A1A5-9196C1024F01}" type="presOf" srcId="{CABEEFA8-B496-4341-A58A-80CA9FE6F30F}" destId="{CD7AF9FE-026B-48D0-8E49-6F96D0B7728A}" srcOrd="0" destOrd="0" presId="urn:microsoft.com/office/officeart/2005/8/layout/venn3"/>
    <dgm:cxn modelId="{B4BC1A18-7D5F-4104-8A1D-56DF10814562}" srcId="{CABEEFA8-B496-4341-A58A-80CA9FE6F30F}" destId="{0A1264AF-F480-49BB-B815-A535646395E7}" srcOrd="1" destOrd="0" parTransId="{0BAD6B48-73F7-4E84-AAE1-8D649ED6E8BE}" sibTransId="{4DD9EBDE-28EF-4CC6-9041-890415388508}"/>
    <dgm:cxn modelId="{D531F86E-68E0-451C-80A4-174F4144002D}" type="presOf" srcId="{744FAB2C-8E3D-4F61-BF22-41B01B1DC395}" destId="{1DFC8306-0132-4DB8-BFFE-A7A93283EA3B}" srcOrd="0" destOrd="0" presId="urn:microsoft.com/office/officeart/2005/8/layout/venn3"/>
    <dgm:cxn modelId="{5075774B-07CE-44F4-BC6C-6625DE18E470}" type="presOf" srcId="{0A1264AF-F480-49BB-B815-A535646395E7}" destId="{070E1CE2-8B26-483D-BA2B-EF04B0724F22}" srcOrd="0" destOrd="0" presId="urn:microsoft.com/office/officeart/2005/8/layout/venn3"/>
    <dgm:cxn modelId="{6CA98AAF-D386-43AD-9B0D-17E206722ABE}" type="presOf" srcId="{B417CEF3-28F1-464A-A8CF-969E9E9D8228}" destId="{E67BDF03-4017-4B41-A436-67D6381E07DA}" srcOrd="0" destOrd="0" presId="urn:microsoft.com/office/officeart/2005/8/layout/venn3"/>
    <dgm:cxn modelId="{4B46949C-F3A8-4FC1-AA2E-BDB087979A21}" type="presOf" srcId="{295E3027-1971-43B3-833E-589FC9F27B55}" destId="{6F318700-638D-4532-9632-CF626004F5BD}" srcOrd="0" destOrd="0" presId="urn:microsoft.com/office/officeart/2005/8/layout/venn3"/>
    <dgm:cxn modelId="{0D0FBC2E-A4FB-47ED-B211-F89388C43CFF}" srcId="{CABEEFA8-B496-4341-A58A-80CA9FE6F30F}" destId="{744FAB2C-8E3D-4F61-BF22-41B01B1DC395}" srcOrd="2" destOrd="0" parTransId="{57CA338A-A2FA-463B-9108-58B22612A05F}" sibTransId="{3597F801-A2F2-4774-9B0D-85515FB56923}"/>
    <dgm:cxn modelId="{608D4BA7-0831-4195-9BB3-9672C6172ED4}" srcId="{CABEEFA8-B496-4341-A58A-80CA9FE6F30F}" destId="{B417CEF3-28F1-464A-A8CF-969E9E9D8228}" srcOrd="3" destOrd="0" parTransId="{8A1B7088-FFB9-43E0-851B-FEC5E5D57EC0}" sibTransId="{A93BEC5A-B8B3-4235-A047-B8FA0A2F887C}"/>
    <dgm:cxn modelId="{2A201CC7-4F08-4322-BF35-40581DB95BB2}" type="presParOf" srcId="{CD7AF9FE-026B-48D0-8E49-6F96D0B7728A}" destId="{6F318700-638D-4532-9632-CF626004F5BD}" srcOrd="0" destOrd="0" presId="urn:microsoft.com/office/officeart/2005/8/layout/venn3"/>
    <dgm:cxn modelId="{CAB4C417-CACF-46A2-99BD-030648A4A7D7}" type="presParOf" srcId="{CD7AF9FE-026B-48D0-8E49-6F96D0B7728A}" destId="{D3B5441F-80F0-4AFB-95E6-12BFCDEC8650}" srcOrd="1" destOrd="0" presId="urn:microsoft.com/office/officeart/2005/8/layout/venn3"/>
    <dgm:cxn modelId="{1021F153-7C4F-485A-8364-21C8EE10FC7A}" type="presParOf" srcId="{CD7AF9FE-026B-48D0-8E49-6F96D0B7728A}" destId="{070E1CE2-8B26-483D-BA2B-EF04B0724F22}" srcOrd="2" destOrd="0" presId="urn:microsoft.com/office/officeart/2005/8/layout/venn3"/>
    <dgm:cxn modelId="{A419084B-049C-4D8E-8742-7996CB30C43B}" type="presParOf" srcId="{CD7AF9FE-026B-48D0-8E49-6F96D0B7728A}" destId="{72B11766-DF7C-4B45-A48F-551BC36C8BB2}" srcOrd="3" destOrd="0" presId="urn:microsoft.com/office/officeart/2005/8/layout/venn3"/>
    <dgm:cxn modelId="{B68A811D-032B-480C-961D-CE9F79B8098D}" type="presParOf" srcId="{CD7AF9FE-026B-48D0-8E49-6F96D0B7728A}" destId="{1DFC8306-0132-4DB8-BFFE-A7A93283EA3B}" srcOrd="4" destOrd="0" presId="urn:microsoft.com/office/officeart/2005/8/layout/venn3"/>
    <dgm:cxn modelId="{3DE83AF5-2907-482D-BADF-D07CDD1F3C07}" type="presParOf" srcId="{CD7AF9FE-026B-48D0-8E49-6F96D0B7728A}" destId="{77B527CC-9EA2-496A-9E74-651D7ECA4806}" srcOrd="5" destOrd="0" presId="urn:microsoft.com/office/officeart/2005/8/layout/venn3"/>
    <dgm:cxn modelId="{42BDBF88-DE94-4821-A64D-875BAFD61D96}" type="presParOf" srcId="{CD7AF9FE-026B-48D0-8E49-6F96D0B7728A}" destId="{E67BDF03-4017-4B41-A436-67D6381E07D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A0F72F-3740-4AAD-9DE9-A1FDD392F724}" type="doc">
      <dgm:prSet loTypeId="urn:microsoft.com/office/officeart/2005/8/layout/list1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s-EC"/>
        </a:p>
      </dgm:t>
    </dgm:pt>
    <dgm:pt modelId="{6F325856-826F-45B2-AF05-9F442159F3BF}">
      <dgm:prSet phldrT="[Texto]"/>
      <dgm:spPr/>
      <dgm:t>
        <a:bodyPr/>
        <a:lstStyle/>
        <a:p>
          <a:r>
            <a:rPr lang="es-ES" dirty="0" smtClean="0"/>
            <a:t>Definición del servicio:</a:t>
          </a:r>
          <a:endParaRPr lang="es-EC" dirty="0"/>
        </a:p>
      </dgm:t>
    </dgm:pt>
    <dgm:pt modelId="{055C778F-EFBA-4923-9280-B66F422FBE07}" type="parTrans" cxnId="{9CB00C8F-DF49-4E7D-A3BE-E9D75A4A9189}">
      <dgm:prSet/>
      <dgm:spPr/>
      <dgm:t>
        <a:bodyPr/>
        <a:lstStyle/>
        <a:p>
          <a:endParaRPr lang="es-EC"/>
        </a:p>
      </dgm:t>
    </dgm:pt>
    <dgm:pt modelId="{F7463AE0-F739-4A2B-9B59-C555D5E96F87}" type="sibTrans" cxnId="{9CB00C8F-DF49-4E7D-A3BE-E9D75A4A9189}">
      <dgm:prSet/>
      <dgm:spPr/>
      <dgm:t>
        <a:bodyPr/>
        <a:lstStyle/>
        <a:p>
          <a:endParaRPr lang="es-EC"/>
        </a:p>
      </dgm:t>
    </dgm:pt>
    <dgm:pt modelId="{7BF6256D-5A9F-4C22-8985-343CCC60E61B}">
      <dgm:prSet phldrT="[Texto]"/>
      <dgm:spPr/>
      <dgm:t>
        <a:bodyPr/>
        <a:lstStyle/>
        <a:p>
          <a:r>
            <a:rPr lang="es-ES" dirty="0" smtClean="0"/>
            <a:t>Atención integral, con posibilidad de servicio fuera del horario regular de servicio.</a:t>
          </a:r>
          <a:endParaRPr lang="es-EC" dirty="0"/>
        </a:p>
      </dgm:t>
    </dgm:pt>
    <dgm:pt modelId="{878B6230-D0CF-409D-8D0D-3001BE4DE79A}" type="parTrans" cxnId="{BC9A6530-D10E-41EF-97B7-C2C42AC6B805}">
      <dgm:prSet/>
      <dgm:spPr/>
      <dgm:t>
        <a:bodyPr/>
        <a:lstStyle/>
        <a:p>
          <a:endParaRPr lang="es-EC"/>
        </a:p>
      </dgm:t>
    </dgm:pt>
    <dgm:pt modelId="{FD43F9D8-D6DD-4695-ABA9-76999DFBA72C}" type="sibTrans" cxnId="{BC9A6530-D10E-41EF-97B7-C2C42AC6B805}">
      <dgm:prSet/>
      <dgm:spPr/>
      <dgm:t>
        <a:bodyPr/>
        <a:lstStyle/>
        <a:p>
          <a:endParaRPr lang="es-EC"/>
        </a:p>
      </dgm:t>
    </dgm:pt>
    <dgm:pt modelId="{DFD15489-E57C-4D6C-B0EC-A3D60FFCBD14}">
      <dgm:prSet phldrT="[Texto]"/>
      <dgm:spPr/>
      <dgm:t>
        <a:bodyPr/>
        <a:lstStyle/>
        <a:p>
          <a:r>
            <a:rPr lang="es-ES" dirty="0" smtClean="0"/>
            <a:t>Diferenciación:</a:t>
          </a:r>
          <a:endParaRPr lang="es-EC" dirty="0"/>
        </a:p>
      </dgm:t>
    </dgm:pt>
    <dgm:pt modelId="{AD8EA04E-FB22-4862-BEED-A89FCB5F5B99}" type="sibTrans" cxnId="{6E040C9C-783F-48AE-8243-ACFB765C40DD}">
      <dgm:prSet/>
      <dgm:spPr/>
      <dgm:t>
        <a:bodyPr/>
        <a:lstStyle/>
        <a:p>
          <a:endParaRPr lang="es-EC"/>
        </a:p>
      </dgm:t>
    </dgm:pt>
    <dgm:pt modelId="{D96A20E2-E095-463D-8509-8554D8871A49}" type="parTrans" cxnId="{6E040C9C-783F-48AE-8243-ACFB765C40DD}">
      <dgm:prSet/>
      <dgm:spPr/>
      <dgm:t>
        <a:bodyPr/>
        <a:lstStyle/>
        <a:p>
          <a:endParaRPr lang="es-EC"/>
        </a:p>
      </dgm:t>
    </dgm:pt>
    <dgm:pt modelId="{C56337A8-7DB7-4A96-A91E-7A5C606FBD85}">
      <dgm:prSet phldrT="[Texto]"/>
      <dgm:spPr/>
      <dgm:t>
        <a:bodyPr/>
        <a:lstStyle/>
        <a:p>
          <a:r>
            <a:rPr lang="es-ES" dirty="0" smtClean="0"/>
            <a:t>Atención a domicilio.</a:t>
          </a:r>
          <a:endParaRPr lang="es-EC" dirty="0"/>
        </a:p>
      </dgm:t>
    </dgm:pt>
    <dgm:pt modelId="{E4929686-0455-4419-B3C3-3BBAAB3E64DE}" type="parTrans" cxnId="{14BB4FE8-B007-44B8-887A-77EADDF0A6DA}">
      <dgm:prSet/>
      <dgm:spPr/>
      <dgm:t>
        <a:bodyPr/>
        <a:lstStyle/>
        <a:p>
          <a:endParaRPr lang="es-EC"/>
        </a:p>
      </dgm:t>
    </dgm:pt>
    <dgm:pt modelId="{BECFD606-A97B-44B5-A9B9-9DA7D62583B3}" type="sibTrans" cxnId="{14BB4FE8-B007-44B8-887A-77EADDF0A6DA}">
      <dgm:prSet/>
      <dgm:spPr/>
      <dgm:t>
        <a:bodyPr/>
        <a:lstStyle/>
        <a:p>
          <a:endParaRPr lang="es-EC"/>
        </a:p>
      </dgm:t>
    </dgm:pt>
    <dgm:pt modelId="{7EE54724-391B-4F40-8615-AE2BCD61A730}">
      <dgm:prSet phldrT="[Texto]"/>
      <dgm:spPr/>
      <dgm:t>
        <a:bodyPr/>
        <a:lstStyle/>
        <a:p>
          <a:r>
            <a:rPr lang="es-ES" dirty="0" smtClean="0"/>
            <a:t>Masajes, terapias y tratamientos para mascotas.</a:t>
          </a:r>
          <a:endParaRPr lang="es-EC" dirty="0"/>
        </a:p>
      </dgm:t>
    </dgm:pt>
    <dgm:pt modelId="{1516AE18-ECB5-4CAF-A413-A4EF62B6DD9A}" type="parTrans" cxnId="{4BDDABAC-88C3-4308-BA65-DD86FE2B674D}">
      <dgm:prSet/>
      <dgm:spPr/>
      <dgm:t>
        <a:bodyPr/>
        <a:lstStyle/>
        <a:p>
          <a:endParaRPr lang="es-EC"/>
        </a:p>
      </dgm:t>
    </dgm:pt>
    <dgm:pt modelId="{B7AF49AC-C64C-431D-B812-95133A3B877D}" type="sibTrans" cxnId="{4BDDABAC-88C3-4308-BA65-DD86FE2B674D}">
      <dgm:prSet/>
      <dgm:spPr/>
      <dgm:t>
        <a:bodyPr/>
        <a:lstStyle/>
        <a:p>
          <a:endParaRPr lang="es-EC"/>
        </a:p>
      </dgm:t>
    </dgm:pt>
    <dgm:pt modelId="{6FD706B4-936E-4253-B3D6-44F0369334B5}">
      <dgm:prSet phldrT="[Texto]"/>
      <dgm:spPr/>
      <dgm:t>
        <a:bodyPr/>
        <a:lstStyle/>
        <a:p>
          <a:r>
            <a:rPr lang="es-ES" dirty="0" smtClean="0"/>
            <a:t>Tratamientos para el pelaje de mascotas</a:t>
          </a:r>
          <a:endParaRPr lang="es-EC" dirty="0"/>
        </a:p>
      </dgm:t>
    </dgm:pt>
    <dgm:pt modelId="{DFEBA5A2-34E9-435C-B42E-82618935DED3}" type="parTrans" cxnId="{29EA066A-0BFC-4754-B925-DB343EBA72F5}">
      <dgm:prSet/>
      <dgm:spPr/>
      <dgm:t>
        <a:bodyPr/>
        <a:lstStyle/>
        <a:p>
          <a:endParaRPr lang="es-EC"/>
        </a:p>
      </dgm:t>
    </dgm:pt>
    <dgm:pt modelId="{7A7CAF2E-BF10-42BF-85A3-96A1D85C043B}" type="sibTrans" cxnId="{29EA066A-0BFC-4754-B925-DB343EBA72F5}">
      <dgm:prSet/>
      <dgm:spPr/>
      <dgm:t>
        <a:bodyPr/>
        <a:lstStyle/>
        <a:p>
          <a:endParaRPr lang="es-EC"/>
        </a:p>
      </dgm:t>
    </dgm:pt>
    <dgm:pt modelId="{46019A6C-BEA7-4AC1-84C1-A15A12023956}">
      <dgm:prSet/>
      <dgm:spPr/>
      <dgm:t>
        <a:bodyPr/>
        <a:lstStyle/>
        <a:p>
          <a:r>
            <a:rPr lang="es-EC" dirty="0" smtClean="0"/>
            <a:t>Hospedaje eventual.</a:t>
          </a:r>
          <a:endParaRPr lang="es-EC" dirty="0"/>
        </a:p>
      </dgm:t>
    </dgm:pt>
    <dgm:pt modelId="{C6578CA2-5D26-44BF-899F-574EFC36A5BE}" type="sibTrans" cxnId="{DD0FDC52-3CD6-4139-88CF-4C031EB7B4F9}">
      <dgm:prSet/>
      <dgm:spPr/>
      <dgm:t>
        <a:bodyPr/>
        <a:lstStyle/>
        <a:p>
          <a:endParaRPr lang="es-EC"/>
        </a:p>
      </dgm:t>
    </dgm:pt>
    <dgm:pt modelId="{0BD0BEC4-13AE-4721-ACC0-FE4D33012ED5}" type="parTrans" cxnId="{DD0FDC52-3CD6-4139-88CF-4C031EB7B4F9}">
      <dgm:prSet/>
      <dgm:spPr/>
      <dgm:t>
        <a:bodyPr/>
        <a:lstStyle/>
        <a:p>
          <a:endParaRPr lang="es-EC"/>
        </a:p>
      </dgm:t>
    </dgm:pt>
    <dgm:pt modelId="{8C8E3431-536A-4F91-9456-2CE674C10EEF}">
      <dgm:prSet/>
      <dgm:spPr/>
      <dgm:t>
        <a:bodyPr/>
        <a:lstStyle/>
        <a:p>
          <a:r>
            <a:rPr lang="es-EC" dirty="0" smtClean="0"/>
            <a:t>Masajes para mascotas.</a:t>
          </a:r>
          <a:endParaRPr lang="es-EC" dirty="0"/>
        </a:p>
      </dgm:t>
    </dgm:pt>
    <dgm:pt modelId="{964DAC52-6C3E-458D-9F6F-381AA259CD04}" type="sibTrans" cxnId="{CB9C6B32-C9A3-46E7-BCEE-B6583A78647D}">
      <dgm:prSet/>
      <dgm:spPr/>
      <dgm:t>
        <a:bodyPr/>
        <a:lstStyle/>
        <a:p>
          <a:endParaRPr lang="es-EC"/>
        </a:p>
      </dgm:t>
    </dgm:pt>
    <dgm:pt modelId="{D5297306-D61E-4B3A-964D-A588F343B34D}" type="parTrans" cxnId="{CB9C6B32-C9A3-46E7-BCEE-B6583A78647D}">
      <dgm:prSet/>
      <dgm:spPr/>
      <dgm:t>
        <a:bodyPr/>
        <a:lstStyle/>
        <a:p>
          <a:endParaRPr lang="es-EC"/>
        </a:p>
      </dgm:t>
    </dgm:pt>
    <dgm:pt modelId="{0F99488B-AEB3-4AED-84E4-0363D33FB379}">
      <dgm:prSet/>
      <dgm:spPr/>
      <dgm:t>
        <a:bodyPr/>
        <a:lstStyle/>
        <a:p>
          <a:r>
            <a:rPr lang="es-EC" dirty="0" smtClean="0"/>
            <a:t>Tratamiento de pelo.</a:t>
          </a:r>
          <a:endParaRPr lang="es-EC" dirty="0"/>
        </a:p>
      </dgm:t>
    </dgm:pt>
    <dgm:pt modelId="{AA349CD2-FFED-482A-AB75-925586F6E748}" type="sibTrans" cxnId="{BB7E8F60-9DD3-4CF8-B3E1-E9F50C001475}">
      <dgm:prSet/>
      <dgm:spPr/>
      <dgm:t>
        <a:bodyPr/>
        <a:lstStyle/>
        <a:p>
          <a:endParaRPr lang="es-EC"/>
        </a:p>
      </dgm:t>
    </dgm:pt>
    <dgm:pt modelId="{9A804147-19BB-469E-9894-8A5893B1E01A}" type="parTrans" cxnId="{BB7E8F60-9DD3-4CF8-B3E1-E9F50C001475}">
      <dgm:prSet/>
      <dgm:spPr/>
      <dgm:t>
        <a:bodyPr/>
        <a:lstStyle/>
        <a:p>
          <a:endParaRPr lang="es-EC"/>
        </a:p>
      </dgm:t>
    </dgm:pt>
    <dgm:pt modelId="{77AFC90E-CC26-4836-812A-5C084B07B1CC}">
      <dgm:prSet/>
      <dgm:spPr/>
      <dgm:t>
        <a:bodyPr/>
        <a:lstStyle/>
        <a:p>
          <a:r>
            <a:rPr lang="es-EC" dirty="0" smtClean="0"/>
            <a:t>Peluquería.</a:t>
          </a:r>
          <a:endParaRPr lang="es-EC" dirty="0"/>
        </a:p>
      </dgm:t>
    </dgm:pt>
    <dgm:pt modelId="{BE945BE6-1785-499A-986A-5EF66BBDF960}" type="sibTrans" cxnId="{C32F3ACE-C056-4AC3-820D-C98779643BBF}">
      <dgm:prSet/>
      <dgm:spPr/>
      <dgm:t>
        <a:bodyPr/>
        <a:lstStyle/>
        <a:p>
          <a:endParaRPr lang="es-EC"/>
        </a:p>
      </dgm:t>
    </dgm:pt>
    <dgm:pt modelId="{B0714A04-2082-4B14-B83C-D187101BBBC9}" type="parTrans" cxnId="{C32F3ACE-C056-4AC3-820D-C98779643BBF}">
      <dgm:prSet/>
      <dgm:spPr/>
      <dgm:t>
        <a:bodyPr/>
        <a:lstStyle/>
        <a:p>
          <a:endParaRPr lang="es-EC"/>
        </a:p>
      </dgm:t>
    </dgm:pt>
    <dgm:pt modelId="{71820E91-51B6-4278-B9AD-CC7BF8B1968D}">
      <dgm:prSet phldrT="[Texto]"/>
      <dgm:spPr/>
      <dgm:t>
        <a:bodyPr/>
        <a:lstStyle/>
        <a:p>
          <a:r>
            <a:rPr lang="es-EC" dirty="0" smtClean="0"/>
            <a:t>Tratamiento de parásitos.</a:t>
          </a:r>
          <a:endParaRPr lang="es-EC" dirty="0"/>
        </a:p>
      </dgm:t>
    </dgm:pt>
    <dgm:pt modelId="{43CA79E3-6E71-48AA-98FF-5923F109F075}" type="sibTrans" cxnId="{05DD5044-E765-44A6-A0EA-B514273480B8}">
      <dgm:prSet/>
      <dgm:spPr/>
    </dgm:pt>
    <dgm:pt modelId="{0D4A0B77-20E8-4D70-8D40-11521EBAB7C6}" type="parTrans" cxnId="{05DD5044-E765-44A6-A0EA-B514273480B8}">
      <dgm:prSet/>
      <dgm:spPr/>
    </dgm:pt>
    <dgm:pt modelId="{4B2378A3-86DE-45B5-BB05-9F376AB9295F}">
      <dgm:prSet phldrT="[Texto]"/>
      <dgm:spPr/>
      <dgm:t>
        <a:bodyPr/>
        <a:lstStyle/>
        <a:p>
          <a:r>
            <a:rPr lang="es-EC" dirty="0" smtClean="0"/>
            <a:t>Limpieza integral. </a:t>
          </a:r>
          <a:endParaRPr lang="es-EC" dirty="0"/>
        </a:p>
      </dgm:t>
    </dgm:pt>
    <dgm:pt modelId="{3C50E6A9-DE44-4AF0-BDDF-672F6D9AC061}" type="sibTrans" cxnId="{A3B6F943-2449-41BD-82BE-B9D4154AD386}">
      <dgm:prSet/>
      <dgm:spPr/>
      <dgm:t>
        <a:bodyPr/>
        <a:lstStyle/>
        <a:p>
          <a:endParaRPr lang="es-EC"/>
        </a:p>
      </dgm:t>
    </dgm:pt>
    <dgm:pt modelId="{C1E4D496-BC0A-4E55-9B87-0CC9310255E6}" type="parTrans" cxnId="{A3B6F943-2449-41BD-82BE-B9D4154AD386}">
      <dgm:prSet/>
      <dgm:spPr/>
      <dgm:t>
        <a:bodyPr/>
        <a:lstStyle/>
        <a:p>
          <a:endParaRPr lang="es-EC"/>
        </a:p>
      </dgm:t>
    </dgm:pt>
    <dgm:pt modelId="{54D85F1E-974B-4EBD-B90B-6054480E81B5}" type="pres">
      <dgm:prSet presAssocID="{53A0F72F-3740-4AAD-9DE9-A1FDD392F7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DC9A768-696F-420D-B5F1-A48213CDE0FE}" type="pres">
      <dgm:prSet presAssocID="{6F325856-826F-45B2-AF05-9F442159F3BF}" presName="parentLin" presStyleCnt="0"/>
      <dgm:spPr/>
    </dgm:pt>
    <dgm:pt modelId="{F74D3399-83DC-4A56-9353-00A948C81C2C}" type="pres">
      <dgm:prSet presAssocID="{6F325856-826F-45B2-AF05-9F442159F3BF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55D029D5-FBA0-49EB-9567-23E164114E1B}" type="pres">
      <dgm:prSet presAssocID="{6F325856-826F-45B2-AF05-9F442159F3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086AEA-D147-44C4-8DF4-12B1F99F2A56}" type="pres">
      <dgm:prSet presAssocID="{6F325856-826F-45B2-AF05-9F442159F3BF}" presName="negativeSpace" presStyleCnt="0"/>
      <dgm:spPr/>
    </dgm:pt>
    <dgm:pt modelId="{A08F4BC1-ADD5-4737-AF76-B77121710416}" type="pres">
      <dgm:prSet presAssocID="{6F325856-826F-45B2-AF05-9F442159F3B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6B958E-099E-49DB-BCC6-F7C4A4581DCB}" type="pres">
      <dgm:prSet presAssocID="{F7463AE0-F739-4A2B-9B59-C555D5E96F87}" presName="spaceBetweenRectangles" presStyleCnt="0"/>
      <dgm:spPr/>
    </dgm:pt>
    <dgm:pt modelId="{4657E1F4-74D3-4106-8BEE-D46757B9C9A7}" type="pres">
      <dgm:prSet presAssocID="{DFD15489-E57C-4D6C-B0EC-A3D60FFCBD14}" presName="parentLin" presStyleCnt="0"/>
      <dgm:spPr/>
    </dgm:pt>
    <dgm:pt modelId="{C8630A1D-C2AF-48FD-AF58-4158899C544C}" type="pres">
      <dgm:prSet presAssocID="{DFD15489-E57C-4D6C-B0EC-A3D60FFCBD14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49EF3DFC-D02B-46C4-BDFB-1688148E53B1}" type="pres">
      <dgm:prSet presAssocID="{DFD15489-E57C-4D6C-B0EC-A3D60FFCBD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13A2C4-7703-4ADA-A84A-ED732BDBE970}" type="pres">
      <dgm:prSet presAssocID="{DFD15489-E57C-4D6C-B0EC-A3D60FFCBD14}" presName="negativeSpace" presStyleCnt="0"/>
      <dgm:spPr/>
    </dgm:pt>
    <dgm:pt modelId="{7A0DC1CB-3187-4CF3-B688-3D21054A4520}" type="pres">
      <dgm:prSet presAssocID="{DFD15489-E57C-4D6C-B0EC-A3D60FFCBD1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2DA19C-A8A9-4033-A956-8896FA795E4A}" type="presOf" srcId="{46019A6C-BEA7-4AC1-84C1-A15A12023956}" destId="{A08F4BC1-ADD5-4737-AF76-B77121710416}" srcOrd="0" destOrd="5" presId="urn:microsoft.com/office/officeart/2005/8/layout/list1"/>
    <dgm:cxn modelId="{CB9C6B32-C9A3-46E7-BCEE-B6583A78647D}" srcId="{6F325856-826F-45B2-AF05-9F442159F3BF}" destId="{8C8E3431-536A-4F91-9456-2CE674C10EEF}" srcOrd="4" destOrd="0" parTransId="{D5297306-D61E-4B3A-964D-A588F343B34D}" sibTransId="{964DAC52-6C3E-458D-9F6F-381AA259CD04}"/>
    <dgm:cxn modelId="{AF90494B-6CAD-4718-88DE-8B0982E406FC}" type="presOf" srcId="{71820E91-51B6-4278-B9AD-CC7BF8B1968D}" destId="{A08F4BC1-ADD5-4737-AF76-B77121710416}" srcOrd="0" destOrd="1" presId="urn:microsoft.com/office/officeart/2005/8/layout/list1"/>
    <dgm:cxn modelId="{05DD5044-E765-44A6-A0EA-B514273480B8}" srcId="{6F325856-826F-45B2-AF05-9F442159F3BF}" destId="{71820E91-51B6-4278-B9AD-CC7BF8B1968D}" srcOrd="1" destOrd="0" parTransId="{0D4A0B77-20E8-4D70-8D40-11521EBAB7C6}" sibTransId="{43CA79E3-6E71-48AA-98FF-5923F109F075}"/>
    <dgm:cxn modelId="{22813E58-3307-46F5-9CB6-57D9EAB48937}" type="presOf" srcId="{8C8E3431-536A-4F91-9456-2CE674C10EEF}" destId="{A08F4BC1-ADD5-4737-AF76-B77121710416}" srcOrd="0" destOrd="4" presId="urn:microsoft.com/office/officeart/2005/8/layout/list1"/>
    <dgm:cxn modelId="{F0F23B4D-F894-4DDB-86E1-4998E3BB5C6A}" type="presOf" srcId="{DFD15489-E57C-4D6C-B0EC-A3D60FFCBD14}" destId="{C8630A1D-C2AF-48FD-AF58-4158899C544C}" srcOrd="0" destOrd="0" presId="urn:microsoft.com/office/officeart/2005/8/layout/list1"/>
    <dgm:cxn modelId="{10599FD0-F032-453B-B67B-6F06134C34E0}" type="presOf" srcId="{77AFC90E-CC26-4836-812A-5C084B07B1CC}" destId="{A08F4BC1-ADD5-4737-AF76-B77121710416}" srcOrd="0" destOrd="2" presId="urn:microsoft.com/office/officeart/2005/8/layout/list1"/>
    <dgm:cxn modelId="{4BDDABAC-88C3-4308-BA65-DD86FE2B674D}" srcId="{DFD15489-E57C-4D6C-B0EC-A3D60FFCBD14}" destId="{7EE54724-391B-4F40-8615-AE2BCD61A730}" srcOrd="2" destOrd="0" parTransId="{1516AE18-ECB5-4CAF-A413-A4EF62B6DD9A}" sibTransId="{B7AF49AC-C64C-431D-B812-95133A3B877D}"/>
    <dgm:cxn modelId="{FCBCD680-B3A9-4D25-8255-A2B17DF085F5}" type="presOf" srcId="{6F325856-826F-45B2-AF05-9F442159F3BF}" destId="{55D029D5-FBA0-49EB-9567-23E164114E1B}" srcOrd="1" destOrd="0" presId="urn:microsoft.com/office/officeart/2005/8/layout/list1"/>
    <dgm:cxn modelId="{22CEC282-1E23-49ED-A396-97233E61FEBE}" type="presOf" srcId="{6F325856-826F-45B2-AF05-9F442159F3BF}" destId="{F74D3399-83DC-4A56-9353-00A948C81C2C}" srcOrd="0" destOrd="0" presId="urn:microsoft.com/office/officeart/2005/8/layout/list1"/>
    <dgm:cxn modelId="{882761DD-0052-4794-A5F2-808CE2F3CE28}" type="presOf" srcId="{7BF6256D-5A9F-4C22-8985-343CCC60E61B}" destId="{7A0DC1CB-3187-4CF3-B688-3D21054A4520}" srcOrd="0" destOrd="0" presId="urn:microsoft.com/office/officeart/2005/8/layout/list1"/>
    <dgm:cxn modelId="{34045E5F-F2E4-441C-8AB5-D3588B8EC0DF}" type="presOf" srcId="{0F99488B-AEB3-4AED-84E4-0363D33FB379}" destId="{A08F4BC1-ADD5-4737-AF76-B77121710416}" srcOrd="0" destOrd="3" presId="urn:microsoft.com/office/officeart/2005/8/layout/list1"/>
    <dgm:cxn modelId="{6E040C9C-783F-48AE-8243-ACFB765C40DD}" srcId="{53A0F72F-3740-4AAD-9DE9-A1FDD392F724}" destId="{DFD15489-E57C-4D6C-B0EC-A3D60FFCBD14}" srcOrd="1" destOrd="0" parTransId="{D96A20E2-E095-463D-8509-8554D8871A49}" sibTransId="{AD8EA04E-FB22-4862-BEED-A89FCB5F5B99}"/>
    <dgm:cxn modelId="{DD0FDC52-3CD6-4139-88CF-4C031EB7B4F9}" srcId="{6F325856-826F-45B2-AF05-9F442159F3BF}" destId="{46019A6C-BEA7-4AC1-84C1-A15A12023956}" srcOrd="5" destOrd="0" parTransId="{0BD0BEC4-13AE-4721-ACC0-FE4D33012ED5}" sibTransId="{C6578CA2-5D26-44BF-899F-574EFC36A5BE}"/>
    <dgm:cxn modelId="{BB7E8F60-9DD3-4CF8-B3E1-E9F50C001475}" srcId="{6F325856-826F-45B2-AF05-9F442159F3BF}" destId="{0F99488B-AEB3-4AED-84E4-0363D33FB379}" srcOrd="3" destOrd="0" parTransId="{9A804147-19BB-469E-9894-8A5893B1E01A}" sibTransId="{AA349CD2-FFED-482A-AB75-925586F6E748}"/>
    <dgm:cxn modelId="{9CB00C8F-DF49-4E7D-A3BE-E9D75A4A9189}" srcId="{53A0F72F-3740-4AAD-9DE9-A1FDD392F724}" destId="{6F325856-826F-45B2-AF05-9F442159F3BF}" srcOrd="0" destOrd="0" parTransId="{055C778F-EFBA-4923-9280-B66F422FBE07}" sibTransId="{F7463AE0-F739-4A2B-9B59-C555D5E96F87}"/>
    <dgm:cxn modelId="{70883465-C915-4ED1-B3BA-F23E3E393763}" type="presOf" srcId="{4B2378A3-86DE-45B5-BB05-9F376AB9295F}" destId="{A08F4BC1-ADD5-4737-AF76-B77121710416}" srcOrd="0" destOrd="0" presId="urn:microsoft.com/office/officeart/2005/8/layout/list1"/>
    <dgm:cxn modelId="{1A644D9D-94A9-40C2-B321-4892A6529C41}" type="presOf" srcId="{7EE54724-391B-4F40-8615-AE2BCD61A730}" destId="{7A0DC1CB-3187-4CF3-B688-3D21054A4520}" srcOrd="0" destOrd="2" presId="urn:microsoft.com/office/officeart/2005/8/layout/list1"/>
    <dgm:cxn modelId="{4B10833D-969B-4A26-8C88-9F067369BD84}" type="presOf" srcId="{6FD706B4-936E-4253-B3D6-44F0369334B5}" destId="{7A0DC1CB-3187-4CF3-B688-3D21054A4520}" srcOrd="0" destOrd="3" presId="urn:microsoft.com/office/officeart/2005/8/layout/list1"/>
    <dgm:cxn modelId="{99B58D83-738C-4EB7-8E20-8DD1210FAF9F}" type="presOf" srcId="{DFD15489-E57C-4D6C-B0EC-A3D60FFCBD14}" destId="{49EF3DFC-D02B-46C4-BDFB-1688148E53B1}" srcOrd="1" destOrd="0" presId="urn:microsoft.com/office/officeart/2005/8/layout/list1"/>
    <dgm:cxn modelId="{29EA066A-0BFC-4754-B925-DB343EBA72F5}" srcId="{DFD15489-E57C-4D6C-B0EC-A3D60FFCBD14}" destId="{6FD706B4-936E-4253-B3D6-44F0369334B5}" srcOrd="3" destOrd="0" parTransId="{DFEBA5A2-34E9-435C-B42E-82618935DED3}" sibTransId="{7A7CAF2E-BF10-42BF-85A3-96A1D85C043B}"/>
    <dgm:cxn modelId="{BC9A6530-D10E-41EF-97B7-C2C42AC6B805}" srcId="{DFD15489-E57C-4D6C-B0EC-A3D60FFCBD14}" destId="{7BF6256D-5A9F-4C22-8985-343CCC60E61B}" srcOrd="0" destOrd="0" parTransId="{878B6230-D0CF-409D-8D0D-3001BE4DE79A}" sibTransId="{FD43F9D8-D6DD-4695-ABA9-76999DFBA72C}"/>
    <dgm:cxn modelId="{14BB4FE8-B007-44B8-887A-77EADDF0A6DA}" srcId="{DFD15489-E57C-4D6C-B0EC-A3D60FFCBD14}" destId="{C56337A8-7DB7-4A96-A91E-7A5C606FBD85}" srcOrd="1" destOrd="0" parTransId="{E4929686-0455-4419-B3C3-3BBAAB3E64DE}" sibTransId="{BECFD606-A97B-44B5-A9B9-9DA7D62583B3}"/>
    <dgm:cxn modelId="{0373061D-B5D7-4E9A-9357-AF70E59BE577}" type="presOf" srcId="{53A0F72F-3740-4AAD-9DE9-A1FDD392F724}" destId="{54D85F1E-974B-4EBD-B90B-6054480E81B5}" srcOrd="0" destOrd="0" presId="urn:microsoft.com/office/officeart/2005/8/layout/list1"/>
    <dgm:cxn modelId="{8E6C701D-3E3F-4E13-BDB5-7C51F3199048}" type="presOf" srcId="{C56337A8-7DB7-4A96-A91E-7A5C606FBD85}" destId="{7A0DC1CB-3187-4CF3-B688-3D21054A4520}" srcOrd="0" destOrd="1" presId="urn:microsoft.com/office/officeart/2005/8/layout/list1"/>
    <dgm:cxn modelId="{A3B6F943-2449-41BD-82BE-B9D4154AD386}" srcId="{6F325856-826F-45B2-AF05-9F442159F3BF}" destId="{4B2378A3-86DE-45B5-BB05-9F376AB9295F}" srcOrd="0" destOrd="0" parTransId="{C1E4D496-BC0A-4E55-9B87-0CC9310255E6}" sibTransId="{3C50E6A9-DE44-4AF0-BDDF-672F6D9AC061}"/>
    <dgm:cxn modelId="{C32F3ACE-C056-4AC3-820D-C98779643BBF}" srcId="{6F325856-826F-45B2-AF05-9F442159F3BF}" destId="{77AFC90E-CC26-4836-812A-5C084B07B1CC}" srcOrd="2" destOrd="0" parTransId="{B0714A04-2082-4B14-B83C-D187101BBBC9}" sibTransId="{BE945BE6-1785-499A-986A-5EF66BBDF960}"/>
    <dgm:cxn modelId="{CBC60DC9-36C9-40C7-9C3B-954EBA50E3B9}" type="presParOf" srcId="{54D85F1E-974B-4EBD-B90B-6054480E81B5}" destId="{7DC9A768-696F-420D-B5F1-A48213CDE0FE}" srcOrd="0" destOrd="0" presId="urn:microsoft.com/office/officeart/2005/8/layout/list1"/>
    <dgm:cxn modelId="{EF6DCACB-F6A4-4248-B8CB-49405F010862}" type="presParOf" srcId="{7DC9A768-696F-420D-B5F1-A48213CDE0FE}" destId="{F74D3399-83DC-4A56-9353-00A948C81C2C}" srcOrd="0" destOrd="0" presId="urn:microsoft.com/office/officeart/2005/8/layout/list1"/>
    <dgm:cxn modelId="{1FC0C1F3-4059-45BC-9D43-1D9939A8F3F6}" type="presParOf" srcId="{7DC9A768-696F-420D-B5F1-A48213CDE0FE}" destId="{55D029D5-FBA0-49EB-9567-23E164114E1B}" srcOrd="1" destOrd="0" presId="urn:microsoft.com/office/officeart/2005/8/layout/list1"/>
    <dgm:cxn modelId="{97529FDB-5EBA-44EC-8D78-46327B27E573}" type="presParOf" srcId="{54D85F1E-974B-4EBD-B90B-6054480E81B5}" destId="{08086AEA-D147-44C4-8DF4-12B1F99F2A56}" srcOrd="1" destOrd="0" presId="urn:microsoft.com/office/officeart/2005/8/layout/list1"/>
    <dgm:cxn modelId="{21EAF843-F3F0-49D8-B680-E0B7AA8E3CC8}" type="presParOf" srcId="{54D85F1E-974B-4EBD-B90B-6054480E81B5}" destId="{A08F4BC1-ADD5-4737-AF76-B77121710416}" srcOrd="2" destOrd="0" presId="urn:microsoft.com/office/officeart/2005/8/layout/list1"/>
    <dgm:cxn modelId="{3B9BEEA6-390C-4016-BFA3-32D3AD56237C}" type="presParOf" srcId="{54D85F1E-974B-4EBD-B90B-6054480E81B5}" destId="{DA6B958E-099E-49DB-BCC6-F7C4A4581DCB}" srcOrd="3" destOrd="0" presId="urn:microsoft.com/office/officeart/2005/8/layout/list1"/>
    <dgm:cxn modelId="{48B6DB5A-A5F1-40F6-880B-2BF7561C48FD}" type="presParOf" srcId="{54D85F1E-974B-4EBD-B90B-6054480E81B5}" destId="{4657E1F4-74D3-4106-8BEE-D46757B9C9A7}" srcOrd="4" destOrd="0" presId="urn:microsoft.com/office/officeart/2005/8/layout/list1"/>
    <dgm:cxn modelId="{6BC8A93B-BC23-40DF-9E31-5BCC69CB7FE2}" type="presParOf" srcId="{4657E1F4-74D3-4106-8BEE-D46757B9C9A7}" destId="{C8630A1D-C2AF-48FD-AF58-4158899C544C}" srcOrd="0" destOrd="0" presId="urn:microsoft.com/office/officeart/2005/8/layout/list1"/>
    <dgm:cxn modelId="{87B8EA46-1693-43AD-8041-029155B75B26}" type="presParOf" srcId="{4657E1F4-74D3-4106-8BEE-D46757B9C9A7}" destId="{49EF3DFC-D02B-46C4-BDFB-1688148E53B1}" srcOrd="1" destOrd="0" presId="urn:microsoft.com/office/officeart/2005/8/layout/list1"/>
    <dgm:cxn modelId="{DA29B58A-4CAF-43D9-8598-C8AA4B8A626A}" type="presParOf" srcId="{54D85F1E-974B-4EBD-B90B-6054480E81B5}" destId="{EF13A2C4-7703-4ADA-A84A-ED732BDBE970}" srcOrd="5" destOrd="0" presId="urn:microsoft.com/office/officeart/2005/8/layout/list1"/>
    <dgm:cxn modelId="{5C68F808-5A10-4CDF-A763-6904BE857992}" type="presParOf" srcId="{54D85F1E-974B-4EBD-B90B-6054480E81B5}" destId="{7A0DC1CB-3187-4CF3-B688-3D21054A452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60100-E6F8-462F-BEE9-D37A033BC9DE}" type="doc">
      <dgm:prSet loTypeId="urn:microsoft.com/office/officeart/2005/8/layout/default#1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es-EC"/>
        </a:p>
      </dgm:t>
    </dgm:pt>
    <dgm:pt modelId="{A54DD5DA-3249-46B7-A218-6D7D4306713E}">
      <dgm:prSet phldrT="[Texto]"/>
      <dgm:spPr/>
      <dgm:t>
        <a:bodyPr/>
        <a:lstStyle/>
        <a:p>
          <a:r>
            <a:rPr lang="es-ES" dirty="0" smtClean="0"/>
            <a:t>Tamaño de la muestra</a:t>
          </a:r>
          <a:endParaRPr lang="es-EC" dirty="0"/>
        </a:p>
      </dgm:t>
    </dgm:pt>
    <dgm:pt modelId="{B9E949BA-711A-4C95-A2EC-38E4805BBCF9}" type="parTrans" cxnId="{3A16B36B-634C-499B-AF3A-9B2EFB9B85A9}">
      <dgm:prSet/>
      <dgm:spPr/>
      <dgm:t>
        <a:bodyPr/>
        <a:lstStyle/>
        <a:p>
          <a:endParaRPr lang="es-EC"/>
        </a:p>
      </dgm:t>
    </dgm:pt>
    <dgm:pt modelId="{A54C0660-AE45-4786-AB03-62E54CBB7756}" type="sibTrans" cxnId="{3A16B36B-634C-499B-AF3A-9B2EFB9B85A9}">
      <dgm:prSet/>
      <dgm:spPr/>
      <dgm:t>
        <a:bodyPr/>
        <a:lstStyle/>
        <a:p>
          <a:endParaRPr lang="es-EC"/>
        </a:p>
      </dgm:t>
    </dgm:pt>
    <dgm:pt modelId="{9AE02C15-1CD1-4D33-A17F-B8DC5352C5EF}">
      <dgm:prSet phldrT="[Texto]"/>
      <dgm:spPr/>
      <dgm:t>
        <a:bodyPr/>
        <a:lstStyle/>
        <a:p>
          <a:r>
            <a:rPr lang="es-ES" dirty="0" smtClean="0"/>
            <a:t>Población: 9.741 familias</a:t>
          </a:r>
          <a:endParaRPr lang="es-EC" dirty="0"/>
        </a:p>
      </dgm:t>
    </dgm:pt>
    <dgm:pt modelId="{469FA4EF-37E1-4448-9AA8-42A46B8F0968}" type="parTrans" cxnId="{BCBA1F12-3A4D-460E-9F0E-FAEA463CCAF1}">
      <dgm:prSet/>
      <dgm:spPr/>
      <dgm:t>
        <a:bodyPr/>
        <a:lstStyle/>
        <a:p>
          <a:endParaRPr lang="es-EC"/>
        </a:p>
      </dgm:t>
    </dgm:pt>
    <dgm:pt modelId="{608F94F4-A25E-4A05-82E8-ECFCDFDEC06F}" type="sibTrans" cxnId="{BCBA1F12-3A4D-460E-9F0E-FAEA463CCAF1}">
      <dgm:prSet/>
      <dgm:spPr/>
      <dgm:t>
        <a:bodyPr/>
        <a:lstStyle/>
        <a:p>
          <a:endParaRPr lang="es-EC"/>
        </a:p>
      </dgm:t>
    </dgm:pt>
    <dgm:pt modelId="{F93F5162-F583-4DC1-B0C9-432DF0D24405}">
      <dgm:prSet phldrT="[Texto]"/>
      <dgm:spPr/>
      <dgm:t>
        <a:bodyPr/>
        <a:lstStyle/>
        <a:p>
          <a:r>
            <a:rPr lang="es-ES" dirty="0" smtClean="0"/>
            <a:t>Instrumento</a:t>
          </a:r>
          <a:endParaRPr lang="es-EC" dirty="0"/>
        </a:p>
      </dgm:t>
    </dgm:pt>
    <dgm:pt modelId="{28BD0B3A-ACA1-4493-B1C3-A248F1FAB988}" type="parTrans" cxnId="{98706000-02DC-461E-AE03-0F4B5B3BAAD1}">
      <dgm:prSet/>
      <dgm:spPr/>
      <dgm:t>
        <a:bodyPr/>
        <a:lstStyle/>
        <a:p>
          <a:endParaRPr lang="es-EC"/>
        </a:p>
      </dgm:t>
    </dgm:pt>
    <dgm:pt modelId="{05CA7436-EDA8-4454-8706-695DAC64E4E7}" type="sibTrans" cxnId="{98706000-02DC-461E-AE03-0F4B5B3BAAD1}">
      <dgm:prSet/>
      <dgm:spPr/>
      <dgm:t>
        <a:bodyPr/>
        <a:lstStyle/>
        <a:p>
          <a:endParaRPr lang="es-EC"/>
        </a:p>
      </dgm:t>
    </dgm:pt>
    <dgm:pt modelId="{D814AF44-96FB-43AB-B337-7193455837E6}">
      <dgm:prSet phldrT="[Texto]"/>
      <dgm:spPr/>
      <dgm:t>
        <a:bodyPr/>
        <a:lstStyle/>
        <a:p>
          <a:r>
            <a:rPr lang="es-ES" dirty="0" smtClean="0"/>
            <a:t>Encuesta de 12 preguntas cerradas</a:t>
          </a:r>
          <a:endParaRPr lang="es-EC" dirty="0"/>
        </a:p>
      </dgm:t>
    </dgm:pt>
    <dgm:pt modelId="{7128ED0B-DC1B-4BD7-BDE8-009881E347D9}" type="parTrans" cxnId="{B63ADA52-282B-4B04-9355-6E66D2DE2A39}">
      <dgm:prSet/>
      <dgm:spPr/>
      <dgm:t>
        <a:bodyPr/>
        <a:lstStyle/>
        <a:p>
          <a:endParaRPr lang="es-EC"/>
        </a:p>
      </dgm:t>
    </dgm:pt>
    <dgm:pt modelId="{661AA04F-1D36-427D-9E6B-2975B51E1E4A}" type="sibTrans" cxnId="{B63ADA52-282B-4B04-9355-6E66D2DE2A39}">
      <dgm:prSet/>
      <dgm:spPr/>
      <dgm:t>
        <a:bodyPr/>
        <a:lstStyle/>
        <a:p>
          <a:endParaRPr lang="es-EC"/>
        </a:p>
      </dgm:t>
    </dgm:pt>
    <dgm:pt modelId="{1FBBF8E9-61DB-4354-AF02-FD54F8DF8188}">
      <dgm:prSet phldrT="[Texto]"/>
      <dgm:spPr/>
      <dgm:t>
        <a:bodyPr/>
        <a:lstStyle/>
        <a:p>
          <a:r>
            <a:rPr lang="es-ES" dirty="0" smtClean="0"/>
            <a:t>Muestra: 154 familias</a:t>
          </a:r>
          <a:endParaRPr lang="es-EC" dirty="0"/>
        </a:p>
      </dgm:t>
    </dgm:pt>
    <dgm:pt modelId="{89B85A24-2422-4156-B6BC-761AAF4D5F5D}" type="parTrans" cxnId="{552D9132-1DB9-472C-B1BE-03AFC8EADC90}">
      <dgm:prSet/>
      <dgm:spPr/>
      <dgm:t>
        <a:bodyPr/>
        <a:lstStyle/>
        <a:p>
          <a:endParaRPr lang="es-EC"/>
        </a:p>
      </dgm:t>
    </dgm:pt>
    <dgm:pt modelId="{DCE1BD94-3787-471F-96F5-C817849F6593}" type="sibTrans" cxnId="{552D9132-1DB9-472C-B1BE-03AFC8EADC90}">
      <dgm:prSet/>
      <dgm:spPr/>
      <dgm:t>
        <a:bodyPr/>
        <a:lstStyle/>
        <a:p>
          <a:endParaRPr lang="es-EC"/>
        </a:p>
      </dgm:t>
    </dgm:pt>
    <dgm:pt modelId="{0D87F0A1-E403-461E-B5E6-0CD84BCA254C}" type="pres">
      <dgm:prSet presAssocID="{67160100-E6F8-462F-BEE9-D37A033BC9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001FFB1-A882-415A-9E01-1B94DEFBEE08}" type="pres">
      <dgm:prSet presAssocID="{A54DD5DA-3249-46B7-A218-6D7D4306713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8E54A1-482D-41AF-9341-491F99742EF3}" type="pres">
      <dgm:prSet presAssocID="{A54C0660-AE45-4786-AB03-62E54CBB7756}" presName="sibTrans" presStyleCnt="0"/>
      <dgm:spPr/>
    </dgm:pt>
    <dgm:pt modelId="{25CD06E3-69F7-42AE-999F-95D21E4B7C59}" type="pres">
      <dgm:prSet presAssocID="{F93F5162-F583-4DC1-B0C9-432DF0D244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21B6E1-C850-4C7E-BAD5-2987B329C403}" type="presOf" srcId="{67160100-E6F8-462F-BEE9-D37A033BC9DE}" destId="{0D87F0A1-E403-461E-B5E6-0CD84BCA254C}" srcOrd="0" destOrd="0" presId="urn:microsoft.com/office/officeart/2005/8/layout/default#1"/>
    <dgm:cxn modelId="{A50652DA-63AE-480E-851B-A227D908CD5E}" type="presOf" srcId="{A54DD5DA-3249-46B7-A218-6D7D4306713E}" destId="{4001FFB1-A882-415A-9E01-1B94DEFBEE08}" srcOrd="0" destOrd="0" presId="urn:microsoft.com/office/officeart/2005/8/layout/default#1"/>
    <dgm:cxn modelId="{BCBA1F12-3A4D-460E-9F0E-FAEA463CCAF1}" srcId="{A54DD5DA-3249-46B7-A218-6D7D4306713E}" destId="{9AE02C15-1CD1-4D33-A17F-B8DC5352C5EF}" srcOrd="0" destOrd="0" parTransId="{469FA4EF-37E1-4448-9AA8-42A46B8F0968}" sibTransId="{608F94F4-A25E-4A05-82E8-ECFCDFDEC06F}"/>
    <dgm:cxn modelId="{B63ADA52-282B-4B04-9355-6E66D2DE2A39}" srcId="{F93F5162-F583-4DC1-B0C9-432DF0D24405}" destId="{D814AF44-96FB-43AB-B337-7193455837E6}" srcOrd="0" destOrd="0" parTransId="{7128ED0B-DC1B-4BD7-BDE8-009881E347D9}" sibTransId="{661AA04F-1D36-427D-9E6B-2975B51E1E4A}"/>
    <dgm:cxn modelId="{B1E5735D-AA87-495C-AF7C-8E48B84B2A21}" type="presOf" srcId="{D814AF44-96FB-43AB-B337-7193455837E6}" destId="{25CD06E3-69F7-42AE-999F-95D21E4B7C59}" srcOrd="0" destOrd="1" presId="urn:microsoft.com/office/officeart/2005/8/layout/default#1"/>
    <dgm:cxn modelId="{552D9132-1DB9-472C-B1BE-03AFC8EADC90}" srcId="{A54DD5DA-3249-46B7-A218-6D7D4306713E}" destId="{1FBBF8E9-61DB-4354-AF02-FD54F8DF8188}" srcOrd="1" destOrd="0" parTransId="{89B85A24-2422-4156-B6BC-761AAF4D5F5D}" sibTransId="{DCE1BD94-3787-471F-96F5-C817849F6593}"/>
    <dgm:cxn modelId="{3A16B36B-634C-499B-AF3A-9B2EFB9B85A9}" srcId="{67160100-E6F8-462F-BEE9-D37A033BC9DE}" destId="{A54DD5DA-3249-46B7-A218-6D7D4306713E}" srcOrd="0" destOrd="0" parTransId="{B9E949BA-711A-4C95-A2EC-38E4805BBCF9}" sibTransId="{A54C0660-AE45-4786-AB03-62E54CBB7756}"/>
    <dgm:cxn modelId="{7EFCE8A1-F88D-4881-A0C4-BC3318838D55}" type="presOf" srcId="{1FBBF8E9-61DB-4354-AF02-FD54F8DF8188}" destId="{4001FFB1-A882-415A-9E01-1B94DEFBEE08}" srcOrd="0" destOrd="2" presId="urn:microsoft.com/office/officeart/2005/8/layout/default#1"/>
    <dgm:cxn modelId="{98706000-02DC-461E-AE03-0F4B5B3BAAD1}" srcId="{67160100-E6F8-462F-BEE9-D37A033BC9DE}" destId="{F93F5162-F583-4DC1-B0C9-432DF0D24405}" srcOrd="1" destOrd="0" parTransId="{28BD0B3A-ACA1-4493-B1C3-A248F1FAB988}" sibTransId="{05CA7436-EDA8-4454-8706-695DAC64E4E7}"/>
    <dgm:cxn modelId="{CAA20FEE-849C-446A-8C54-2A8FAE6BB120}" type="presOf" srcId="{9AE02C15-1CD1-4D33-A17F-B8DC5352C5EF}" destId="{4001FFB1-A882-415A-9E01-1B94DEFBEE08}" srcOrd="0" destOrd="1" presId="urn:microsoft.com/office/officeart/2005/8/layout/default#1"/>
    <dgm:cxn modelId="{F5B6B8FE-4DD0-433E-8B37-1DC9E9A02E85}" type="presOf" srcId="{F93F5162-F583-4DC1-B0C9-432DF0D24405}" destId="{25CD06E3-69F7-42AE-999F-95D21E4B7C59}" srcOrd="0" destOrd="0" presId="urn:microsoft.com/office/officeart/2005/8/layout/default#1"/>
    <dgm:cxn modelId="{3D660F6E-424A-4954-A77A-361F4CBD17BF}" type="presParOf" srcId="{0D87F0A1-E403-461E-B5E6-0CD84BCA254C}" destId="{4001FFB1-A882-415A-9E01-1B94DEFBEE08}" srcOrd="0" destOrd="0" presId="urn:microsoft.com/office/officeart/2005/8/layout/default#1"/>
    <dgm:cxn modelId="{94E74714-F982-4997-9185-45ED6516EE0D}" type="presParOf" srcId="{0D87F0A1-E403-461E-B5E6-0CD84BCA254C}" destId="{A98E54A1-482D-41AF-9341-491F99742EF3}" srcOrd="1" destOrd="0" presId="urn:microsoft.com/office/officeart/2005/8/layout/default#1"/>
    <dgm:cxn modelId="{C80DC2F7-DD08-4FE6-AAD0-A75C2F3074F1}" type="presParOf" srcId="{0D87F0A1-E403-461E-B5E6-0CD84BCA254C}" destId="{25CD06E3-69F7-42AE-999F-95D21E4B7C59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C77406-F135-4D55-88B7-954F15934E97}" type="doc">
      <dgm:prSet loTypeId="urn:microsoft.com/office/officeart/2005/8/layout/lProcess2" loCatId="list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2AAC0235-A451-4AC5-9D1B-C4BCAB16461C}">
      <dgm:prSet phldrT="[Texto]" custT="1"/>
      <dgm:spPr/>
      <dgm:t>
        <a:bodyPr/>
        <a:lstStyle/>
        <a:p>
          <a:r>
            <a:rPr lang="es-ES" sz="2000" b="1" dirty="0"/>
            <a:t>Demográfica</a:t>
          </a:r>
        </a:p>
      </dgm:t>
    </dgm:pt>
    <dgm:pt modelId="{14F3EB6F-304A-414C-B24D-E49DC47DB5A8}" type="parTrans" cxnId="{C8BC63A9-EA7D-47CD-B75D-D680AA00DA95}">
      <dgm:prSet/>
      <dgm:spPr/>
      <dgm:t>
        <a:bodyPr/>
        <a:lstStyle/>
        <a:p>
          <a:endParaRPr lang="es-ES"/>
        </a:p>
      </dgm:t>
    </dgm:pt>
    <dgm:pt modelId="{F6F81743-CC84-4D0B-B799-6A7A74E48F5E}" type="sibTrans" cxnId="{C8BC63A9-EA7D-47CD-B75D-D680AA00DA95}">
      <dgm:prSet/>
      <dgm:spPr/>
      <dgm:t>
        <a:bodyPr/>
        <a:lstStyle/>
        <a:p>
          <a:endParaRPr lang="es-ES"/>
        </a:p>
      </dgm:t>
    </dgm:pt>
    <dgm:pt modelId="{1FA4FE6F-B820-461E-BBA3-762FD237C485}">
      <dgm:prSet phldrT="[Texto]" custT="1"/>
      <dgm:spPr/>
      <dgm:t>
        <a:bodyPr/>
        <a:lstStyle/>
        <a:p>
          <a:pPr algn="just"/>
          <a:r>
            <a:rPr lang="es-ES" sz="1400" dirty="0"/>
            <a:t>Según datos de la Secretaría Metropolitana de Salud, el 60% de los hogares tiene mascota en Quito, por lo que se estima que 15.220 familias poseen animales domésticos en el sector definido.</a:t>
          </a:r>
        </a:p>
      </dgm:t>
    </dgm:pt>
    <dgm:pt modelId="{5C74FDE2-A689-4E79-9333-54EF70AC9EC1}" type="parTrans" cxnId="{D0386A82-F6D1-46AE-B53A-E8B41300CE51}">
      <dgm:prSet/>
      <dgm:spPr/>
      <dgm:t>
        <a:bodyPr/>
        <a:lstStyle/>
        <a:p>
          <a:endParaRPr lang="es-ES"/>
        </a:p>
      </dgm:t>
    </dgm:pt>
    <dgm:pt modelId="{9EC8A228-6FCF-4EAE-B149-2A2B06E678BB}" type="sibTrans" cxnId="{D0386A82-F6D1-46AE-B53A-E8B41300CE51}">
      <dgm:prSet/>
      <dgm:spPr/>
      <dgm:t>
        <a:bodyPr/>
        <a:lstStyle/>
        <a:p>
          <a:endParaRPr lang="es-ES"/>
        </a:p>
      </dgm:t>
    </dgm:pt>
    <dgm:pt modelId="{BCD13403-0B53-4A7C-9858-3F702D1244A9}">
      <dgm:prSet phldrT="[Texto]" custT="1"/>
      <dgm:spPr/>
      <dgm:t>
        <a:bodyPr/>
        <a:lstStyle/>
        <a:p>
          <a:r>
            <a:rPr lang="es-ES" sz="2000" b="1" dirty="0"/>
            <a:t>Socio económica</a:t>
          </a:r>
        </a:p>
      </dgm:t>
    </dgm:pt>
    <dgm:pt modelId="{BA83EBFE-DB78-468F-9973-451E60D86322}" type="parTrans" cxnId="{F2132780-07E8-4928-9702-0B32032A62D3}">
      <dgm:prSet/>
      <dgm:spPr/>
      <dgm:t>
        <a:bodyPr/>
        <a:lstStyle/>
        <a:p>
          <a:endParaRPr lang="es-ES"/>
        </a:p>
      </dgm:t>
    </dgm:pt>
    <dgm:pt modelId="{6CCD9048-9466-4AA2-933F-85DB81782B34}" type="sibTrans" cxnId="{F2132780-07E8-4928-9702-0B32032A62D3}">
      <dgm:prSet/>
      <dgm:spPr/>
      <dgm:t>
        <a:bodyPr/>
        <a:lstStyle/>
        <a:p>
          <a:endParaRPr lang="es-ES"/>
        </a:p>
      </dgm:t>
    </dgm:pt>
    <dgm:pt modelId="{8237A08C-32B4-4BE6-BD4C-65D1C241B83E}">
      <dgm:prSet phldrT="[Texto]" custT="1"/>
      <dgm:spPr/>
      <dgm:t>
        <a:bodyPr/>
        <a:lstStyle/>
        <a:p>
          <a:pPr algn="just"/>
          <a:r>
            <a:rPr lang="es-ES" sz="1400" dirty="0"/>
            <a:t>Se considerará a la población de los estratos socioeconómicos medio, medio alto y alto. que según datos del INEC son aproximadamente el 64%; es decir, 9.741 familias.</a:t>
          </a:r>
        </a:p>
      </dgm:t>
    </dgm:pt>
    <dgm:pt modelId="{B9702C64-DDE8-4238-85A1-ED8202379FA5}" type="parTrans" cxnId="{43D900A9-C561-4C54-BF3E-ECE25F90D7D4}">
      <dgm:prSet/>
      <dgm:spPr/>
      <dgm:t>
        <a:bodyPr/>
        <a:lstStyle/>
        <a:p>
          <a:endParaRPr lang="es-ES"/>
        </a:p>
      </dgm:t>
    </dgm:pt>
    <dgm:pt modelId="{F25CE0DF-B1EA-4D00-9CED-18904DF11E07}" type="sibTrans" cxnId="{43D900A9-C561-4C54-BF3E-ECE25F90D7D4}">
      <dgm:prSet/>
      <dgm:spPr/>
      <dgm:t>
        <a:bodyPr/>
        <a:lstStyle/>
        <a:p>
          <a:endParaRPr lang="es-ES"/>
        </a:p>
      </dgm:t>
    </dgm:pt>
    <dgm:pt modelId="{B4100193-FAAC-4C16-80E2-E8F3C960E29E}">
      <dgm:prSet phldrT="[Texto]" custT="1"/>
      <dgm:spPr/>
      <dgm:t>
        <a:bodyPr/>
        <a:lstStyle/>
        <a:p>
          <a:pPr algn="just"/>
          <a:r>
            <a:rPr lang="es-ES" sz="1400" dirty="0"/>
            <a:t>Se consideran las personas que disfrutan de tener una mascota, y desean mantenerla con los cuidados necesarios para garantizar una buena calidad de vida.</a:t>
          </a:r>
        </a:p>
      </dgm:t>
    </dgm:pt>
    <dgm:pt modelId="{EF21C791-C786-4E16-8ADA-1D6CA7B16CA9}" type="parTrans" cxnId="{CE00424A-6F7C-46FB-94DE-70456191E509}">
      <dgm:prSet/>
      <dgm:spPr/>
      <dgm:t>
        <a:bodyPr/>
        <a:lstStyle/>
        <a:p>
          <a:endParaRPr lang="es-ES"/>
        </a:p>
      </dgm:t>
    </dgm:pt>
    <dgm:pt modelId="{D4101F53-BB98-49E2-9F0E-C5FABE343B07}" type="sibTrans" cxnId="{CE00424A-6F7C-46FB-94DE-70456191E509}">
      <dgm:prSet/>
      <dgm:spPr/>
      <dgm:t>
        <a:bodyPr/>
        <a:lstStyle/>
        <a:p>
          <a:endParaRPr lang="es-ES"/>
        </a:p>
      </dgm:t>
    </dgm:pt>
    <dgm:pt modelId="{AB90BB5B-BAF6-4814-9978-A21DB1CA0B21}">
      <dgm:prSet phldrT="[Texto]" custT="1"/>
      <dgm:spPr/>
      <dgm:t>
        <a:bodyPr/>
        <a:lstStyle/>
        <a:p>
          <a:r>
            <a:rPr lang="es-ES" sz="2000" b="1" dirty="0" err="1"/>
            <a:t>Psicográfica</a:t>
          </a:r>
          <a:endParaRPr lang="es-ES" sz="2000" b="1" dirty="0"/>
        </a:p>
      </dgm:t>
    </dgm:pt>
    <dgm:pt modelId="{12448AE2-6C2B-423D-AC57-1FC408CED965}" type="parTrans" cxnId="{87E8EC20-8960-49A5-BBF0-8E0A2F940E43}">
      <dgm:prSet/>
      <dgm:spPr/>
      <dgm:t>
        <a:bodyPr/>
        <a:lstStyle/>
        <a:p>
          <a:endParaRPr lang="es-ES"/>
        </a:p>
      </dgm:t>
    </dgm:pt>
    <dgm:pt modelId="{DA8E3159-D524-47CD-977C-CA4754F20FEB}" type="sibTrans" cxnId="{87E8EC20-8960-49A5-BBF0-8E0A2F940E43}">
      <dgm:prSet/>
      <dgm:spPr/>
      <dgm:t>
        <a:bodyPr/>
        <a:lstStyle/>
        <a:p>
          <a:endParaRPr lang="es-ES"/>
        </a:p>
      </dgm:t>
    </dgm:pt>
    <dgm:pt modelId="{07137644-5177-44FD-8AD6-BBA0280BD52A}">
      <dgm:prSet phldrT="[Texto]" custT="1"/>
      <dgm:spPr/>
      <dgm:t>
        <a:bodyPr/>
        <a:lstStyle/>
        <a:p>
          <a:r>
            <a:rPr lang="es-ES" sz="1400" b="0" dirty="0"/>
            <a:t>Sector del Valle de los Chillos que abarca el cantón Rumiñahui, comprendido San Rafael, San Pedro, </a:t>
          </a:r>
          <a:r>
            <a:rPr lang="es-ES" sz="1400" b="0" dirty="0" err="1"/>
            <a:t>Sangolquí</a:t>
          </a:r>
          <a:r>
            <a:rPr lang="es-ES" sz="1400" b="0" dirty="0"/>
            <a:t>, </a:t>
          </a:r>
          <a:r>
            <a:rPr lang="es-ES" sz="1400" b="0" dirty="0" err="1"/>
            <a:t>Cotogchoa</a:t>
          </a:r>
          <a:r>
            <a:rPr lang="es-ES" sz="1400" b="0" dirty="0"/>
            <a:t> y </a:t>
          </a:r>
          <a:r>
            <a:rPr lang="es-ES" sz="1400" b="0" dirty="0" err="1"/>
            <a:t>Rumipamba</a:t>
          </a:r>
          <a:r>
            <a:rPr lang="es-ES" sz="1400" b="0" dirty="0"/>
            <a:t>: Al año 2016: 23.366.</a:t>
          </a:r>
          <a:endParaRPr lang="es-ES" sz="1400" b="1" dirty="0"/>
        </a:p>
      </dgm:t>
    </dgm:pt>
    <dgm:pt modelId="{788C33AF-F191-4515-9B50-6B307F278E8C}" type="parTrans" cxnId="{6277AF87-4C28-4634-A4EC-ED9F8DD33492}">
      <dgm:prSet/>
      <dgm:spPr/>
      <dgm:t>
        <a:bodyPr/>
        <a:lstStyle/>
        <a:p>
          <a:endParaRPr lang="es-EC"/>
        </a:p>
      </dgm:t>
    </dgm:pt>
    <dgm:pt modelId="{F019239A-3740-4615-BB58-F2D7D121AE64}" type="sibTrans" cxnId="{6277AF87-4C28-4634-A4EC-ED9F8DD33492}">
      <dgm:prSet/>
      <dgm:spPr/>
      <dgm:t>
        <a:bodyPr/>
        <a:lstStyle/>
        <a:p>
          <a:endParaRPr lang="es-EC"/>
        </a:p>
      </dgm:t>
    </dgm:pt>
    <dgm:pt modelId="{5B8DF898-E88C-450F-AAF3-587DDF24945B}">
      <dgm:prSet phldrT="[Texto]" custT="1"/>
      <dgm:spPr/>
      <dgm:t>
        <a:bodyPr/>
        <a:lstStyle/>
        <a:p>
          <a:r>
            <a:rPr lang="es-ES" sz="2000" b="1" dirty="0"/>
            <a:t>Geográfica</a:t>
          </a:r>
        </a:p>
      </dgm:t>
    </dgm:pt>
    <dgm:pt modelId="{35A87752-D239-4018-9090-33A3D2FC99A3}" type="parTrans" cxnId="{683890DA-6594-4076-9BD5-DF85EC58FFEF}">
      <dgm:prSet/>
      <dgm:spPr/>
      <dgm:t>
        <a:bodyPr/>
        <a:lstStyle/>
        <a:p>
          <a:endParaRPr lang="es-EC"/>
        </a:p>
      </dgm:t>
    </dgm:pt>
    <dgm:pt modelId="{254A4CB4-76CF-4261-BB77-1698FAB8C47E}" type="sibTrans" cxnId="{683890DA-6594-4076-9BD5-DF85EC58FFEF}">
      <dgm:prSet/>
      <dgm:spPr/>
      <dgm:t>
        <a:bodyPr/>
        <a:lstStyle/>
        <a:p>
          <a:endParaRPr lang="es-EC"/>
        </a:p>
      </dgm:t>
    </dgm:pt>
    <dgm:pt modelId="{C77FFD69-C128-4632-830E-2FC606FB7D55}" type="pres">
      <dgm:prSet presAssocID="{BBC77406-F135-4D55-88B7-954F15934E9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3CFB81-B61F-47D6-8613-E8E49CEA5A0D}" type="pres">
      <dgm:prSet presAssocID="{5B8DF898-E88C-450F-AAF3-587DDF24945B}" presName="compNode" presStyleCnt="0"/>
      <dgm:spPr/>
      <dgm:t>
        <a:bodyPr/>
        <a:lstStyle/>
        <a:p>
          <a:endParaRPr lang="es-EC"/>
        </a:p>
      </dgm:t>
    </dgm:pt>
    <dgm:pt modelId="{B54DBB8F-C011-4199-869E-D466319D8F8A}" type="pres">
      <dgm:prSet presAssocID="{5B8DF898-E88C-450F-AAF3-587DDF24945B}" presName="aNode" presStyleLbl="bgShp" presStyleIdx="0" presStyleCnt="4"/>
      <dgm:spPr/>
      <dgm:t>
        <a:bodyPr/>
        <a:lstStyle/>
        <a:p>
          <a:endParaRPr lang="es-EC"/>
        </a:p>
      </dgm:t>
    </dgm:pt>
    <dgm:pt modelId="{C82BD0B2-3077-4256-B0C6-8660A65259AA}" type="pres">
      <dgm:prSet presAssocID="{5B8DF898-E88C-450F-AAF3-587DDF24945B}" presName="textNode" presStyleLbl="bgShp" presStyleIdx="0" presStyleCnt="4"/>
      <dgm:spPr/>
      <dgm:t>
        <a:bodyPr/>
        <a:lstStyle/>
        <a:p>
          <a:endParaRPr lang="es-EC"/>
        </a:p>
      </dgm:t>
    </dgm:pt>
    <dgm:pt modelId="{813E9AE3-ED3D-40F7-92E8-380317FF931D}" type="pres">
      <dgm:prSet presAssocID="{5B8DF898-E88C-450F-AAF3-587DDF24945B}" presName="compChildNode" presStyleCnt="0"/>
      <dgm:spPr/>
      <dgm:t>
        <a:bodyPr/>
        <a:lstStyle/>
        <a:p>
          <a:endParaRPr lang="es-EC"/>
        </a:p>
      </dgm:t>
    </dgm:pt>
    <dgm:pt modelId="{814E265B-1C53-43E9-BB15-0A35BE723285}" type="pres">
      <dgm:prSet presAssocID="{5B8DF898-E88C-450F-AAF3-587DDF24945B}" presName="theInnerList" presStyleCnt="0"/>
      <dgm:spPr/>
      <dgm:t>
        <a:bodyPr/>
        <a:lstStyle/>
        <a:p>
          <a:endParaRPr lang="es-EC"/>
        </a:p>
      </dgm:t>
    </dgm:pt>
    <dgm:pt modelId="{5E6AF10D-A2DB-4F1A-9EBC-F6135D388CC8}" type="pres">
      <dgm:prSet presAssocID="{07137644-5177-44FD-8AD6-BBA0280BD52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4F20B0-52D4-45F4-9E76-4E90B56E5C93}" type="pres">
      <dgm:prSet presAssocID="{5B8DF898-E88C-450F-AAF3-587DDF24945B}" presName="aSpace" presStyleCnt="0"/>
      <dgm:spPr/>
      <dgm:t>
        <a:bodyPr/>
        <a:lstStyle/>
        <a:p>
          <a:endParaRPr lang="es-EC"/>
        </a:p>
      </dgm:t>
    </dgm:pt>
    <dgm:pt modelId="{157A7326-3EEF-48CB-8B52-053634B3058F}" type="pres">
      <dgm:prSet presAssocID="{2AAC0235-A451-4AC5-9D1B-C4BCAB16461C}" presName="compNode" presStyleCnt="0"/>
      <dgm:spPr/>
      <dgm:t>
        <a:bodyPr/>
        <a:lstStyle/>
        <a:p>
          <a:endParaRPr lang="es-ES"/>
        </a:p>
      </dgm:t>
    </dgm:pt>
    <dgm:pt modelId="{5DC35F60-5043-49E6-BA03-D394331D90B7}" type="pres">
      <dgm:prSet presAssocID="{2AAC0235-A451-4AC5-9D1B-C4BCAB16461C}" presName="aNode" presStyleLbl="bgShp" presStyleIdx="1" presStyleCnt="4"/>
      <dgm:spPr/>
      <dgm:t>
        <a:bodyPr/>
        <a:lstStyle/>
        <a:p>
          <a:endParaRPr lang="es-ES"/>
        </a:p>
      </dgm:t>
    </dgm:pt>
    <dgm:pt modelId="{CD8E001A-A0FE-4E4D-B1F3-37772079DC85}" type="pres">
      <dgm:prSet presAssocID="{2AAC0235-A451-4AC5-9D1B-C4BCAB16461C}" presName="textNode" presStyleLbl="bgShp" presStyleIdx="1" presStyleCnt="4"/>
      <dgm:spPr/>
      <dgm:t>
        <a:bodyPr/>
        <a:lstStyle/>
        <a:p>
          <a:endParaRPr lang="es-ES"/>
        </a:p>
      </dgm:t>
    </dgm:pt>
    <dgm:pt modelId="{1D5DECD4-5C0D-44BD-BDA1-E29CD2741CD7}" type="pres">
      <dgm:prSet presAssocID="{2AAC0235-A451-4AC5-9D1B-C4BCAB16461C}" presName="compChildNode" presStyleCnt="0"/>
      <dgm:spPr/>
      <dgm:t>
        <a:bodyPr/>
        <a:lstStyle/>
        <a:p>
          <a:endParaRPr lang="es-ES"/>
        </a:p>
      </dgm:t>
    </dgm:pt>
    <dgm:pt modelId="{20A4F18D-BD89-4390-9E8B-9B1D8984341D}" type="pres">
      <dgm:prSet presAssocID="{2AAC0235-A451-4AC5-9D1B-C4BCAB16461C}" presName="theInnerList" presStyleCnt="0"/>
      <dgm:spPr/>
      <dgm:t>
        <a:bodyPr/>
        <a:lstStyle/>
        <a:p>
          <a:endParaRPr lang="es-ES"/>
        </a:p>
      </dgm:t>
    </dgm:pt>
    <dgm:pt modelId="{BE730759-6E1F-43BA-B68E-F4BBDD7CF96A}" type="pres">
      <dgm:prSet presAssocID="{1FA4FE6F-B820-461E-BBA3-762FD237C485}" presName="childNode" presStyleLbl="node1" presStyleIdx="1" presStyleCnt="4" custScaleX="1140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C67534-4871-4792-A573-26F9306401F6}" type="pres">
      <dgm:prSet presAssocID="{2AAC0235-A451-4AC5-9D1B-C4BCAB16461C}" presName="aSpace" presStyleCnt="0"/>
      <dgm:spPr/>
      <dgm:t>
        <a:bodyPr/>
        <a:lstStyle/>
        <a:p>
          <a:endParaRPr lang="es-ES"/>
        </a:p>
      </dgm:t>
    </dgm:pt>
    <dgm:pt modelId="{15490369-7F1C-4056-A76D-9DF06B0F3906}" type="pres">
      <dgm:prSet presAssocID="{BCD13403-0B53-4A7C-9858-3F702D1244A9}" presName="compNode" presStyleCnt="0"/>
      <dgm:spPr/>
      <dgm:t>
        <a:bodyPr/>
        <a:lstStyle/>
        <a:p>
          <a:endParaRPr lang="es-ES"/>
        </a:p>
      </dgm:t>
    </dgm:pt>
    <dgm:pt modelId="{D3210BB4-8AFC-49F1-A99B-DECD3BA1A4E2}" type="pres">
      <dgm:prSet presAssocID="{BCD13403-0B53-4A7C-9858-3F702D1244A9}" presName="aNode" presStyleLbl="bgShp" presStyleIdx="2" presStyleCnt="4"/>
      <dgm:spPr/>
      <dgm:t>
        <a:bodyPr/>
        <a:lstStyle/>
        <a:p>
          <a:endParaRPr lang="es-ES"/>
        </a:p>
      </dgm:t>
    </dgm:pt>
    <dgm:pt modelId="{151BA284-0275-47AC-93E9-D38A41C7D1D4}" type="pres">
      <dgm:prSet presAssocID="{BCD13403-0B53-4A7C-9858-3F702D1244A9}" presName="textNode" presStyleLbl="bgShp" presStyleIdx="2" presStyleCnt="4"/>
      <dgm:spPr/>
      <dgm:t>
        <a:bodyPr/>
        <a:lstStyle/>
        <a:p>
          <a:endParaRPr lang="es-ES"/>
        </a:p>
      </dgm:t>
    </dgm:pt>
    <dgm:pt modelId="{0A992756-973D-46C7-B71C-42484AE50E4F}" type="pres">
      <dgm:prSet presAssocID="{BCD13403-0B53-4A7C-9858-3F702D1244A9}" presName="compChildNode" presStyleCnt="0"/>
      <dgm:spPr/>
      <dgm:t>
        <a:bodyPr/>
        <a:lstStyle/>
        <a:p>
          <a:endParaRPr lang="es-ES"/>
        </a:p>
      </dgm:t>
    </dgm:pt>
    <dgm:pt modelId="{38F4F48D-9850-4ACC-841B-3818BA44FC53}" type="pres">
      <dgm:prSet presAssocID="{BCD13403-0B53-4A7C-9858-3F702D1244A9}" presName="theInnerList" presStyleCnt="0"/>
      <dgm:spPr/>
      <dgm:t>
        <a:bodyPr/>
        <a:lstStyle/>
        <a:p>
          <a:endParaRPr lang="es-ES"/>
        </a:p>
      </dgm:t>
    </dgm:pt>
    <dgm:pt modelId="{8BA288BF-DC39-41E0-A0CE-21983E4B7238}" type="pres">
      <dgm:prSet presAssocID="{8237A08C-32B4-4BE6-BD4C-65D1C241B83E}" presName="childNode" presStyleLbl="node1" presStyleIdx="2" presStyleCnt="4" custScaleX="113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C31F48-38D0-4A09-8EA0-FED1CD4B95E7}" type="pres">
      <dgm:prSet presAssocID="{BCD13403-0B53-4A7C-9858-3F702D1244A9}" presName="aSpace" presStyleCnt="0"/>
      <dgm:spPr/>
      <dgm:t>
        <a:bodyPr/>
        <a:lstStyle/>
        <a:p>
          <a:endParaRPr lang="es-ES"/>
        </a:p>
      </dgm:t>
    </dgm:pt>
    <dgm:pt modelId="{B596AA57-6800-4382-B0A0-AE70405419C9}" type="pres">
      <dgm:prSet presAssocID="{AB90BB5B-BAF6-4814-9978-A21DB1CA0B21}" presName="compNode" presStyleCnt="0"/>
      <dgm:spPr/>
      <dgm:t>
        <a:bodyPr/>
        <a:lstStyle/>
        <a:p>
          <a:endParaRPr lang="es-ES"/>
        </a:p>
      </dgm:t>
    </dgm:pt>
    <dgm:pt modelId="{9DF3FF2F-CF23-4CC6-A83F-AE88AC8BA826}" type="pres">
      <dgm:prSet presAssocID="{AB90BB5B-BAF6-4814-9978-A21DB1CA0B21}" presName="aNode" presStyleLbl="bgShp" presStyleIdx="3" presStyleCnt="4" custLinFactNeighborX="29254" custLinFactNeighborY="1523"/>
      <dgm:spPr/>
      <dgm:t>
        <a:bodyPr/>
        <a:lstStyle/>
        <a:p>
          <a:endParaRPr lang="es-ES"/>
        </a:p>
      </dgm:t>
    </dgm:pt>
    <dgm:pt modelId="{4DC653FE-348C-42F9-BDCF-F1AF1652824A}" type="pres">
      <dgm:prSet presAssocID="{AB90BB5B-BAF6-4814-9978-A21DB1CA0B21}" presName="textNode" presStyleLbl="bgShp" presStyleIdx="3" presStyleCnt="4"/>
      <dgm:spPr/>
      <dgm:t>
        <a:bodyPr/>
        <a:lstStyle/>
        <a:p>
          <a:endParaRPr lang="es-ES"/>
        </a:p>
      </dgm:t>
    </dgm:pt>
    <dgm:pt modelId="{42990A0D-6DE0-478F-AB92-F9EA1EEFC83F}" type="pres">
      <dgm:prSet presAssocID="{AB90BB5B-BAF6-4814-9978-A21DB1CA0B21}" presName="compChildNode" presStyleCnt="0"/>
      <dgm:spPr/>
      <dgm:t>
        <a:bodyPr/>
        <a:lstStyle/>
        <a:p>
          <a:endParaRPr lang="es-ES"/>
        </a:p>
      </dgm:t>
    </dgm:pt>
    <dgm:pt modelId="{1AFAED22-5C15-41F8-8920-9DCF36C1FEAC}" type="pres">
      <dgm:prSet presAssocID="{AB90BB5B-BAF6-4814-9978-A21DB1CA0B21}" presName="theInnerList" presStyleCnt="0"/>
      <dgm:spPr/>
      <dgm:t>
        <a:bodyPr/>
        <a:lstStyle/>
        <a:p>
          <a:endParaRPr lang="es-ES"/>
        </a:p>
      </dgm:t>
    </dgm:pt>
    <dgm:pt modelId="{A30F06B7-B1AE-4F8C-827B-9B1928F53C1C}" type="pres">
      <dgm:prSet presAssocID="{B4100193-FAAC-4C16-80E2-E8F3C960E29E}" presName="childNode" presStyleLbl="node1" presStyleIdx="3" presStyleCnt="4" custScaleX="107985" custLinFactNeighborX="29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8BF82F-EF2E-4859-BE38-D9287675693E}" type="presOf" srcId="{2AAC0235-A451-4AC5-9D1B-C4BCAB16461C}" destId="{5DC35F60-5043-49E6-BA03-D394331D90B7}" srcOrd="0" destOrd="0" presId="urn:microsoft.com/office/officeart/2005/8/layout/lProcess2"/>
    <dgm:cxn modelId="{D0386A82-F6D1-46AE-B53A-E8B41300CE51}" srcId="{2AAC0235-A451-4AC5-9D1B-C4BCAB16461C}" destId="{1FA4FE6F-B820-461E-BBA3-762FD237C485}" srcOrd="0" destOrd="0" parTransId="{5C74FDE2-A689-4E79-9333-54EF70AC9EC1}" sibTransId="{9EC8A228-6FCF-4EAE-B149-2A2B06E678BB}"/>
    <dgm:cxn modelId="{30D8BEAE-8107-4EF3-A40D-36472CEC7F30}" type="presOf" srcId="{AB90BB5B-BAF6-4814-9978-A21DB1CA0B21}" destId="{9DF3FF2F-CF23-4CC6-A83F-AE88AC8BA826}" srcOrd="0" destOrd="0" presId="urn:microsoft.com/office/officeart/2005/8/layout/lProcess2"/>
    <dgm:cxn modelId="{1FB5DB5F-CEF8-465B-A01F-9D3853F154B6}" type="presOf" srcId="{5B8DF898-E88C-450F-AAF3-587DDF24945B}" destId="{C82BD0B2-3077-4256-B0C6-8660A65259AA}" srcOrd="1" destOrd="0" presId="urn:microsoft.com/office/officeart/2005/8/layout/lProcess2"/>
    <dgm:cxn modelId="{7D51549E-D1B7-46DE-AEA4-F73CBCD86B35}" type="presOf" srcId="{2AAC0235-A451-4AC5-9D1B-C4BCAB16461C}" destId="{CD8E001A-A0FE-4E4D-B1F3-37772079DC85}" srcOrd="1" destOrd="0" presId="urn:microsoft.com/office/officeart/2005/8/layout/lProcess2"/>
    <dgm:cxn modelId="{5BA684C4-52CD-4CAA-A036-D3725E4D43C3}" type="presOf" srcId="{B4100193-FAAC-4C16-80E2-E8F3C960E29E}" destId="{A30F06B7-B1AE-4F8C-827B-9B1928F53C1C}" srcOrd="0" destOrd="0" presId="urn:microsoft.com/office/officeart/2005/8/layout/lProcess2"/>
    <dgm:cxn modelId="{87E8EC20-8960-49A5-BBF0-8E0A2F940E43}" srcId="{BBC77406-F135-4D55-88B7-954F15934E97}" destId="{AB90BB5B-BAF6-4814-9978-A21DB1CA0B21}" srcOrd="3" destOrd="0" parTransId="{12448AE2-6C2B-423D-AC57-1FC408CED965}" sibTransId="{DA8E3159-D524-47CD-977C-CA4754F20FEB}"/>
    <dgm:cxn modelId="{6277AF87-4C28-4634-A4EC-ED9F8DD33492}" srcId="{5B8DF898-E88C-450F-AAF3-587DDF24945B}" destId="{07137644-5177-44FD-8AD6-BBA0280BD52A}" srcOrd="0" destOrd="0" parTransId="{788C33AF-F191-4515-9B50-6B307F278E8C}" sibTransId="{F019239A-3740-4615-BB58-F2D7D121AE64}"/>
    <dgm:cxn modelId="{D22ED235-1613-4E62-851A-EB9F3BA81132}" type="presOf" srcId="{8237A08C-32B4-4BE6-BD4C-65D1C241B83E}" destId="{8BA288BF-DC39-41E0-A0CE-21983E4B7238}" srcOrd="0" destOrd="0" presId="urn:microsoft.com/office/officeart/2005/8/layout/lProcess2"/>
    <dgm:cxn modelId="{E3349694-21CD-4A1F-94FF-84C98B320CF6}" type="presOf" srcId="{5B8DF898-E88C-450F-AAF3-587DDF24945B}" destId="{B54DBB8F-C011-4199-869E-D466319D8F8A}" srcOrd="0" destOrd="0" presId="urn:microsoft.com/office/officeart/2005/8/layout/lProcess2"/>
    <dgm:cxn modelId="{8A486166-2032-431D-ABAC-401B0A02CCA8}" type="presOf" srcId="{BBC77406-F135-4D55-88B7-954F15934E97}" destId="{C77FFD69-C128-4632-830E-2FC606FB7D55}" srcOrd="0" destOrd="0" presId="urn:microsoft.com/office/officeart/2005/8/layout/lProcess2"/>
    <dgm:cxn modelId="{C8BC63A9-EA7D-47CD-B75D-D680AA00DA95}" srcId="{BBC77406-F135-4D55-88B7-954F15934E97}" destId="{2AAC0235-A451-4AC5-9D1B-C4BCAB16461C}" srcOrd="1" destOrd="0" parTransId="{14F3EB6F-304A-414C-B24D-E49DC47DB5A8}" sibTransId="{F6F81743-CC84-4D0B-B799-6A7A74E48F5E}"/>
    <dgm:cxn modelId="{B3294245-7339-401F-9EFC-94912CC17910}" type="presOf" srcId="{1FA4FE6F-B820-461E-BBA3-762FD237C485}" destId="{BE730759-6E1F-43BA-B68E-F4BBDD7CF96A}" srcOrd="0" destOrd="0" presId="urn:microsoft.com/office/officeart/2005/8/layout/lProcess2"/>
    <dgm:cxn modelId="{F2132780-07E8-4928-9702-0B32032A62D3}" srcId="{BBC77406-F135-4D55-88B7-954F15934E97}" destId="{BCD13403-0B53-4A7C-9858-3F702D1244A9}" srcOrd="2" destOrd="0" parTransId="{BA83EBFE-DB78-468F-9973-451E60D86322}" sibTransId="{6CCD9048-9466-4AA2-933F-85DB81782B34}"/>
    <dgm:cxn modelId="{43D900A9-C561-4C54-BF3E-ECE25F90D7D4}" srcId="{BCD13403-0B53-4A7C-9858-3F702D1244A9}" destId="{8237A08C-32B4-4BE6-BD4C-65D1C241B83E}" srcOrd="0" destOrd="0" parTransId="{B9702C64-DDE8-4238-85A1-ED8202379FA5}" sibTransId="{F25CE0DF-B1EA-4D00-9CED-18904DF11E07}"/>
    <dgm:cxn modelId="{DD2479D5-34BD-474C-ADE4-4589EF9CAC6D}" type="presOf" srcId="{BCD13403-0B53-4A7C-9858-3F702D1244A9}" destId="{151BA284-0275-47AC-93E9-D38A41C7D1D4}" srcOrd="1" destOrd="0" presId="urn:microsoft.com/office/officeart/2005/8/layout/lProcess2"/>
    <dgm:cxn modelId="{CE00424A-6F7C-46FB-94DE-70456191E509}" srcId="{AB90BB5B-BAF6-4814-9978-A21DB1CA0B21}" destId="{B4100193-FAAC-4C16-80E2-E8F3C960E29E}" srcOrd="0" destOrd="0" parTransId="{EF21C791-C786-4E16-8ADA-1D6CA7B16CA9}" sibTransId="{D4101F53-BB98-49E2-9F0E-C5FABE343B07}"/>
    <dgm:cxn modelId="{3982475E-283D-4C0C-B5CE-C2538F4F29B5}" type="presOf" srcId="{BCD13403-0B53-4A7C-9858-3F702D1244A9}" destId="{D3210BB4-8AFC-49F1-A99B-DECD3BA1A4E2}" srcOrd="0" destOrd="0" presId="urn:microsoft.com/office/officeart/2005/8/layout/lProcess2"/>
    <dgm:cxn modelId="{3A72FCF4-F08C-4299-B1FC-A18C67F3D433}" type="presOf" srcId="{AB90BB5B-BAF6-4814-9978-A21DB1CA0B21}" destId="{4DC653FE-348C-42F9-BDCF-F1AF1652824A}" srcOrd="1" destOrd="0" presId="urn:microsoft.com/office/officeart/2005/8/layout/lProcess2"/>
    <dgm:cxn modelId="{683890DA-6594-4076-9BD5-DF85EC58FFEF}" srcId="{BBC77406-F135-4D55-88B7-954F15934E97}" destId="{5B8DF898-E88C-450F-AAF3-587DDF24945B}" srcOrd="0" destOrd="0" parTransId="{35A87752-D239-4018-9090-33A3D2FC99A3}" sibTransId="{254A4CB4-76CF-4261-BB77-1698FAB8C47E}"/>
    <dgm:cxn modelId="{CA9B37D7-0A20-4BCF-AD4D-A37BF8AF01E1}" type="presOf" srcId="{07137644-5177-44FD-8AD6-BBA0280BD52A}" destId="{5E6AF10D-A2DB-4F1A-9EBC-F6135D388CC8}" srcOrd="0" destOrd="0" presId="urn:microsoft.com/office/officeart/2005/8/layout/lProcess2"/>
    <dgm:cxn modelId="{F340395A-A4BD-4CCB-8F87-7358AAB05776}" type="presParOf" srcId="{C77FFD69-C128-4632-830E-2FC606FB7D55}" destId="{F93CFB81-B61F-47D6-8613-E8E49CEA5A0D}" srcOrd="0" destOrd="0" presId="urn:microsoft.com/office/officeart/2005/8/layout/lProcess2"/>
    <dgm:cxn modelId="{AA1B77CD-A1BD-47F7-AF74-764F09F3AD3F}" type="presParOf" srcId="{F93CFB81-B61F-47D6-8613-E8E49CEA5A0D}" destId="{B54DBB8F-C011-4199-869E-D466319D8F8A}" srcOrd="0" destOrd="0" presId="urn:microsoft.com/office/officeart/2005/8/layout/lProcess2"/>
    <dgm:cxn modelId="{17832511-B3F5-4E97-A1EA-098D6260A67D}" type="presParOf" srcId="{F93CFB81-B61F-47D6-8613-E8E49CEA5A0D}" destId="{C82BD0B2-3077-4256-B0C6-8660A65259AA}" srcOrd="1" destOrd="0" presId="urn:microsoft.com/office/officeart/2005/8/layout/lProcess2"/>
    <dgm:cxn modelId="{72042D50-2292-4CAE-B391-B1B3A7A25669}" type="presParOf" srcId="{F93CFB81-B61F-47D6-8613-E8E49CEA5A0D}" destId="{813E9AE3-ED3D-40F7-92E8-380317FF931D}" srcOrd="2" destOrd="0" presId="urn:microsoft.com/office/officeart/2005/8/layout/lProcess2"/>
    <dgm:cxn modelId="{BC6F95D9-B08A-40DE-A3B9-39209A7EA494}" type="presParOf" srcId="{813E9AE3-ED3D-40F7-92E8-380317FF931D}" destId="{814E265B-1C53-43E9-BB15-0A35BE723285}" srcOrd="0" destOrd="0" presId="urn:microsoft.com/office/officeart/2005/8/layout/lProcess2"/>
    <dgm:cxn modelId="{32D6BADB-0C6F-42EE-9433-ACB4F3A7DFEC}" type="presParOf" srcId="{814E265B-1C53-43E9-BB15-0A35BE723285}" destId="{5E6AF10D-A2DB-4F1A-9EBC-F6135D388CC8}" srcOrd="0" destOrd="0" presId="urn:microsoft.com/office/officeart/2005/8/layout/lProcess2"/>
    <dgm:cxn modelId="{87C63F3B-D436-4028-8806-91F3E21539B4}" type="presParOf" srcId="{C77FFD69-C128-4632-830E-2FC606FB7D55}" destId="{594F20B0-52D4-45F4-9E76-4E90B56E5C93}" srcOrd="1" destOrd="0" presId="urn:microsoft.com/office/officeart/2005/8/layout/lProcess2"/>
    <dgm:cxn modelId="{76608BA4-CB35-4310-A923-E246BDF02D31}" type="presParOf" srcId="{C77FFD69-C128-4632-830E-2FC606FB7D55}" destId="{157A7326-3EEF-48CB-8B52-053634B3058F}" srcOrd="2" destOrd="0" presId="urn:microsoft.com/office/officeart/2005/8/layout/lProcess2"/>
    <dgm:cxn modelId="{EBB9BCF9-A6C8-4D91-9B49-2409ACAB73B1}" type="presParOf" srcId="{157A7326-3EEF-48CB-8B52-053634B3058F}" destId="{5DC35F60-5043-49E6-BA03-D394331D90B7}" srcOrd="0" destOrd="0" presId="urn:microsoft.com/office/officeart/2005/8/layout/lProcess2"/>
    <dgm:cxn modelId="{8404F825-173D-4032-B18C-F169FC4BDAC3}" type="presParOf" srcId="{157A7326-3EEF-48CB-8B52-053634B3058F}" destId="{CD8E001A-A0FE-4E4D-B1F3-37772079DC85}" srcOrd="1" destOrd="0" presId="urn:microsoft.com/office/officeart/2005/8/layout/lProcess2"/>
    <dgm:cxn modelId="{D940053A-FEA8-4700-B85F-4DC78612C8DD}" type="presParOf" srcId="{157A7326-3EEF-48CB-8B52-053634B3058F}" destId="{1D5DECD4-5C0D-44BD-BDA1-E29CD2741CD7}" srcOrd="2" destOrd="0" presId="urn:microsoft.com/office/officeart/2005/8/layout/lProcess2"/>
    <dgm:cxn modelId="{3338FA3F-0158-46EA-A67C-6515D826A154}" type="presParOf" srcId="{1D5DECD4-5C0D-44BD-BDA1-E29CD2741CD7}" destId="{20A4F18D-BD89-4390-9E8B-9B1D8984341D}" srcOrd="0" destOrd="0" presId="urn:microsoft.com/office/officeart/2005/8/layout/lProcess2"/>
    <dgm:cxn modelId="{C9F5FC7B-ADCF-4BE5-B6A1-5B84C666EC22}" type="presParOf" srcId="{20A4F18D-BD89-4390-9E8B-9B1D8984341D}" destId="{BE730759-6E1F-43BA-B68E-F4BBDD7CF96A}" srcOrd="0" destOrd="0" presId="urn:microsoft.com/office/officeart/2005/8/layout/lProcess2"/>
    <dgm:cxn modelId="{588BFCB6-26FC-4FDD-A9DB-2F17D4D3E656}" type="presParOf" srcId="{C77FFD69-C128-4632-830E-2FC606FB7D55}" destId="{6CC67534-4871-4792-A573-26F9306401F6}" srcOrd="3" destOrd="0" presId="urn:microsoft.com/office/officeart/2005/8/layout/lProcess2"/>
    <dgm:cxn modelId="{64BA16A6-62CC-4ED6-9DB7-923FCFA7DF40}" type="presParOf" srcId="{C77FFD69-C128-4632-830E-2FC606FB7D55}" destId="{15490369-7F1C-4056-A76D-9DF06B0F3906}" srcOrd="4" destOrd="0" presId="urn:microsoft.com/office/officeart/2005/8/layout/lProcess2"/>
    <dgm:cxn modelId="{9B6B45AA-EEA8-4F6B-8EC8-9FBC427D589B}" type="presParOf" srcId="{15490369-7F1C-4056-A76D-9DF06B0F3906}" destId="{D3210BB4-8AFC-49F1-A99B-DECD3BA1A4E2}" srcOrd="0" destOrd="0" presId="urn:microsoft.com/office/officeart/2005/8/layout/lProcess2"/>
    <dgm:cxn modelId="{DF2DCA12-8C66-46E7-A65F-A8989A1483B8}" type="presParOf" srcId="{15490369-7F1C-4056-A76D-9DF06B0F3906}" destId="{151BA284-0275-47AC-93E9-D38A41C7D1D4}" srcOrd="1" destOrd="0" presId="urn:microsoft.com/office/officeart/2005/8/layout/lProcess2"/>
    <dgm:cxn modelId="{8BB0FF4B-7811-4D6E-A29C-941F8FA84451}" type="presParOf" srcId="{15490369-7F1C-4056-A76D-9DF06B0F3906}" destId="{0A992756-973D-46C7-B71C-42484AE50E4F}" srcOrd="2" destOrd="0" presId="urn:microsoft.com/office/officeart/2005/8/layout/lProcess2"/>
    <dgm:cxn modelId="{30F06A91-6373-47DB-9AF6-11D9888B9E08}" type="presParOf" srcId="{0A992756-973D-46C7-B71C-42484AE50E4F}" destId="{38F4F48D-9850-4ACC-841B-3818BA44FC53}" srcOrd="0" destOrd="0" presId="urn:microsoft.com/office/officeart/2005/8/layout/lProcess2"/>
    <dgm:cxn modelId="{47AB6891-0EC8-429E-B531-024F0F1EF574}" type="presParOf" srcId="{38F4F48D-9850-4ACC-841B-3818BA44FC53}" destId="{8BA288BF-DC39-41E0-A0CE-21983E4B7238}" srcOrd="0" destOrd="0" presId="urn:microsoft.com/office/officeart/2005/8/layout/lProcess2"/>
    <dgm:cxn modelId="{9368DE09-97EB-4355-8B78-399CEBD11015}" type="presParOf" srcId="{C77FFD69-C128-4632-830E-2FC606FB7D55}" destId="{3CC31F48-38D0-4A09-8EA0-FED1CD4B95E7}" srcOrd="5" destOrd="0" presId="urn:microsoft.com/office/officeart/2005/8/layout/lProcess2"/>
    <dgm:cxn modelId="{06538677-C377-48AD-BE27-BDEB73A38280}" type="presParOf" srcId="{C77FFD69-C128-4632-830E-2FC606FB7D55}" destId="{B596AA57-6800-4382-B0A0-AE70405419C9}" srcOrd="6" destOrd="0" presId="urn:microsoft.com/office/officeart/2005/8/layout/lProcess2"/>
    <dgm:cxn modelId="{F43D8C64-3F2D-4843-980D-28E692C40F47}" type="presParOf" srcId="{B596AA57-6800-4382-B0A0-AE70405419C9}" destId="{9DF3FF2F-CF23-4CC6-A83F-AE88AC8BA826}" srcOrd="0" destOrd="0" presId="urn:microsoft.com/office/officeart/2005/8/layout/lProcess2"/>
    <dgm:cxn modelId="{27382BA1-A87E-4F55-AE54-9BD02A7A4BC1}" type="presParOf" srcId="{B596AA57-6800-4382-B0A0-AE70405419C9}" destId="{4DC653FE-348C-42F9-BDCF-F1AF1652824A}" srcOrd="1" destOrd="0" presId="urn:microsoft.com/office/officeart/2005/8/layout/lProcess2"/>
    <dgm:cxn modelId="{AC1C4B8A-7F4A-4525-AF1B-C9F30A968462}" type="presParOf" srcId="{B596AA57-6800-4382-B0A0-AE70405419C9}" destId="{42990A0D-6DE0-478F-AB92-F9EA1EEFC83F}" srcOrd="2" destOrd="0" presId="urn:microsoft.com/office/officeart/2005/8/layout/lProcess2"/>
    <dgm:cxn modelId="{DBAFE0C1-8372-4558-A995-0BDFEEA99668}" type="presParOf" srcId="{42990A0D-6DE0-478F-AB92-F9EA1EEFC83F}" destId="{1AFAED22-5C15-41F8-8920-9DCF36C1FEAC}" srcOrd="0" destOrd="0" presId="urn:microsoft.com/office/officeart/2005/8/layout/lProcess2"/>
    <dgm:cxn modelId="{9E18FEC0-8070-4387-B651-6A48B192BB3A}" type="presParOf" srcId="{1AFAED22-5C15-41F8-8920-9DCF36C1FEAC}" destId="{A30F06B7-B1AE-4F8C-827B-9B1928F53C1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48C526-27C5-4405-98FF-43602704DC17}" type="doc">
      <dgm:prSet loTypeId="urn:microsoft.com/office/officeart/2005/8/layout/vList2" loCatId="list" qsTypeId="urn:microsoft.com/office/officeart/2005/8/quickstyle/simple3" qsCatId="simple" csTypeId="urn:microsoft.com/office/officeart/2005/8/colors/colorful1#6" csCatId="colorful" phldr="1"/>
      <dgm:spPr/>
      <dgm:t>
        <a:bodyPr/>
        <a:lstStyle/>
        <a:p>
          <a:endParaRPr lang="es-EC"/>
        </a:p>
      </dgm:t>
    </dgm:pt>
    <dgm:pt modelId="{73916732-9079-4A6C-B9F9-B354E7EA3136}">
      <dgm:prSet phldrT="[Texto]"/>
      <dgm:spPr/>
      <dgm:t>
        <a:bodyPr/>
        <a:lstStyle/>
        <a:p>
          <a:r>
            <a:rPr lang="es-ES" dirty="0" smtClean="0"/>
            <a:t>79% de las familias tiene mascota (perro y/o gato)</a:t>
          </a:r>
          <a:endParaRPr lang="es-EC" dirty="0"/>
        </a:p>
      </dgm:t>
    </dgm:pt>
    <dgm:pt modelId="{0FD3F5B1-FD1C-462D-A24C-EB57EEF5B60E}" type="parTrans" cxnId="{B5073D29-0785-4E30-B6C1-5EECE44DD857}">
      <dgm:prSet/>
      <dgm:spPr/>
      <dgm:t>
        <a:bodyPr/>
        <a:lstStyle/>
        <a:p>
          <a:endParaRPr lang="es-EC"/>
        </a:p>
      </dgm:t>
    </dgm:pt>
    <dgm:pt modelId="{A438291B-B1CD-4512-8641-995974B665D0}" type="sibTrans" cxnId="{B5073D29-0785-4E30-B6C1-5EECE44DD857}">
      <dgm:prSet/>
      <dgm:spPr/>
      <dgm:t>
        <a:bodyPr/>
        <a:lstStyle/>
        <a:p>
          <a:endParaRPr lang="es-EC"/>
        </a:p>
      </dgm:t>
    </dgm:pt>
    <dgm:pt modelId="{4FBE26B7-A2A6-462A-99FD-8D39DDDD647C}">
      <dgm:prSet phldrT="[Texto]"/>
      <dgm:spPr/>
      <dgm:t>
        <a:bodyPr/>
        <a:lstStyle/>
        <a:p>
          <a:r>
            <a:rPr lang="es-ES" dirty="0" smtClean="0"/>
            <a:t>68% tiene perro; 18% perro y gato; 14% gato</a:t>
          </a:r>
          <a:endParaRPr lang="es-EC" dirty="0"/>
        </a:p>
      </dgm:t>
    </dgm:pt>
    <dgm:pt modelId="{47F82ECA-FC81-4976-8865-29D82C6EB9D2}" type="parTrans" cxnId="{88C36421-DB2D-4DC7-95A4-2DFDE17B816A}">
      <dgm:prSet/>
      <dgm:spPr/>
      <dgm:t>
        <a:bodyPr/>
        <a:lstStyle/>
        <a:p>
          <a:endParaRPr lang="es-EC"/>
        </a:p>
      </dgm:t>
    </dgm:pt>
    <dgm:pt modelId="{FABA1941-FC6D-4E43-B711-51C4B417C860}" type="sibTrans" cxnId="{88C36421-DB2D-4DC7-95A4-2DFDE17B816A}">
      <dgm:prSet/>
      <dgm:spPr/>
      <dgm:t>
        <a:bodyPr/>
        <a:lstStyle/>
        <a:p>
          <a:endParaRPr lang="es-EC"/>
        </a:p>
      </dgm:t>
    </dgm:pt>
    <dgm:pt modelId="{07C4C361-82EB-4612-B3D9-77DB65CBB7BA}">
      <dgm:prSet phldrT="[Texto]"/>
      <dgm:spPr/>
      <dgm:t>
        <a:bodyPr/>
        <a:lstStyle/>
        <a:p>
          <a:r>
            <a:rPr lang="es-ES" dirty="0" smtClean="0"/>
            <a:t>60% considera que su mascota es de raza pura</a:t>
          </a:r>
          <a:endParaRPr lang="es-EC" dirty="0"/>
        </a:p>
      </dgm:t>
    </dgm:pt>
    <dgm:pt modelId="{6E5B6FAB-A5E2-4C79-838E-4038EAC409C5}" type="parTrans" cxnId="{371270C3-DA97-41CF-9214-60B4E1A79056}">
      <dgm:prSet/>
      <dgm:spPr/>
      <dgm:t>
        <a:bodyPr/>
        <a:lstStyle/>
        <a:p>
          <a:endParaRPr lang="es-EC"/>
        </a:p>
      </dgm:t>
    </dgm:pt>
    <dgm:pt modelId="{DB7960A2-CF7A-4437-A90B-4192F7242C8B}" type="sibTrans" cxnId="{371270C3-DA97-41CF-9214-60B4E1A79056}">
      <dgm:prSet/>
      <dgm:spPr/>
      <dgm:t>
        <a:bodyPr/>
        <a:lstStyle/>
        <a:p>
          <a:endParaRPr lang="es-EC"/>
        </a:p>
      </dgm:t>
    </dgm:pt>
    <dgm:pt modelId="{C70B0FB3-87F5-4B0E-A052-94BCEB895E04}">
      <dgm:prSet phldrT="[Texto]"/>
      <dgm:spPr/>
      <dgm:t>
        <a:bodyPr/>
        <a:lstStyle/>
        <a:p>
          <a:r>
            <a:rPr lang="es-ES" dirty="0" smtClean="0"/>
            <a:t>90% considera que es necesario mantener a su mascota con buena salud y apariencia</a:t>
          </a:r>
          <a:endParaRPr lang="es-EC" dirty="0"/>
        </a:p>
      </dgm:t>
    </dgm:pt>
    <dgm:pt modelId="{87DB2F20-979D-4BCD-9284-53B7CB8D8CAF}" type="parTrans" cxnId="{1185444A-F425-490F-8DDE-4D3CF00ABA2D}">
      <dgm:prSet/>
      <dgm:spPr/>
      <dgm:t>
        <a:bodyPr/>
        <a:lstStyle/>
        <a:p>
          <a:endParaRPr lang="es-EC"/>
        </a:p>
      </dgm:t>
    </dgm:pt>
    <dgm:pt modelId="{A8A0D4D7-F902-410B-9392-027363C6F7AF}" type="sibTrans" cxnId="{1185444A-F425-490F-8DDE-4D3CF00ABA2D}">
      <dgm:prSet/>
      <dgm:spPr/>
      <dgm:t>
        <a:bodyPr/>
        <a:lstStyle/>
        <a:p>
          <a:endParaRPr lang="es-EC"/>
        </a:p>
      </dgm:t>
    </dgm:pt>
    <dgm:pt modelId="{D300333F-F2ED-4700-8B3D-B4BF50F47C67}">
      <dgm:prSet phldrT="[Texto]"/>
      <dgm:spPr/>
      <dgm:t>
        <a:bodyPr/>
        <a:lstStyle/>
        <a:p>
          <a:r>
            <a:rPr lang="es-ES" dirty="0" smtClean="0"/>
            <a:t>50% ha buscado atención veterinaria; 35% peluquería y limpieza</a:t>
          </a:r>
          <a:endParaRPr lang="es-EC" dirty="0"/>
        </a:p>
      </dgm:t>
    </dgm:pt>
    <dgm:pt modelId="{376FAE59-EE58-430A-BC8F-28104F1132BC}" type="parTrans" cxnId="{D17F8211-C0DF-4C6B-9A15-0C23B8DA3A57}">
      <dgm:prSet/>
      <dgm:spPr/>
      <dgm:t>
        <a:bodyPr/>
        <a:lstStyle/>
        <a:p>
          <a:endParaRPr lang="es-EC"/>
        </a:p>
      </dgm:t>
    </dgm:pt>
    <dgm:pt modelId="{4D5C052D-F1DB-4AFB-BDC1-10E234FC1572}" type="sibTrans" cxnId="{D17F8211-C0DF-4C6B-9A15-0C23B8DA3A57}">
      <dgm:prSet/>
      <dgm:spPr/>
      <dgm:t>
        <a:bodyPr/>
        <a:lstStyle/>
        <a:p>
          <a:endParaRPr lang="es-EC"/>
        </a:p>
      </dgm:t>
    </dgm:pt>
    <dgm:pt modelId="{8D86AF38-6BBD-4766-A27D-385E59E11002}">
      <dgm:prSet phldrT="[Texto]"/>
      <dgm:spPr/>
      <dgm:t>
        <a:bodyPr/>
        <a:lstStyle/>
        <a:p>
          <a:r>
            <a:rPr lang="es-ES" dirty="0" smtClean="0"/>
            <a:t>63% está interesado en el servicio de atención integral para mascotas</a:t>
          </a:r>
          <a:endParaRPr lang="es-EC" dirty="0"/>
        </a:p>
      </dgm:t>
    </dgm:pt>
    <dgm:pt modelId="{3FE6ED62-BD0A-4248-8C3E-05795D5124BB}" type="parTrans" cxnId="{3FA7B5B3-D522-4A12-8852-AF190BC2E940}">
      <dgm:prSet/>
      <dgm:spPr/>
      <dgm:t>
        <a:bodyPr/>
        <a:lstStyle/>
        <a:p>
          <a:endParaRPr lang="es-EC"/>
        </a:p>
      </dgm:t>
    </dgm:pt>
    <dgm:pt modelId="{D5CE5BBF-6310-477E-8D2D-9B423BDD9C87}" type="sibTrans" cxnId="{3FA7B5B3-D522-4A12-8852-AF190BC2E940}">
      <dgm:prSet/>
      <dgm:spPr/>
      <dgm:t>
        <a:bodyPr/>
        <a:lstStyle/>
        <a:p>
          <a:endParaRPr lang="es-EC"/>
        </a:p>
      </dgm:t>
    </dgm:pt>
    <dgm:pt modelId="{85D0D764-6D22-431A-9CE6-5516644219D5}" type="pres">
      <dgm:prSet presAssocID="{7948C526-27C5-4405-98FF-43602704DC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83E957-3E62-49CC-9FC0-D015522FFCEB}" type="pres">
      <dgm:prSet presAssocID="{73916732-9079-4A6C-B9F9-B354E7EA313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3BAEAE-9525-46DD-B886-2B3E5E4796AC}" type="pres">
      <dgm:prSet presAssocID="{A438291B-B1CD-4512-8641-995974B665D0}" presName="spacer" presStyleCnt="0"/>
      <dgm:spPr/>
    </dgm:pt>
    <dgm:pt modelId="{5BC8F3CA-9AD4-4611-B0BD-7B4A43B61233}" type="pres">
      <dgm:prSet presAssocID="{4FBE26B7-A2A6-462A-99FD-8D39DDDD647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D0C5BC-CB54-4DF1-810B-0FC2BFFD0389}" type="pres">
      <dgm:prSet presAssocID="{FABA1941-FC6D-4E43-B711-51C4B417C860}" presName="spacer" presStyleCnt="0"/>
      <dgm:spPr/>
    </dgm:pt>
    <dgm:pt modelId="{60A62ECA-BE55-4653-9275-2A5B58EEAF63}" type="pres">
      <dgm:prSet presAssocID="{07C4C361-82EB-4612-B3D9-77DB65CBB7B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F0F1C-5C91-4A00-A6F4-226A338DD5EF}" type="pres">
      <dgm:prSet presAssocID="{DB7960A2-CF7A-4437-A90B-4192F7242C8B}" presName="spacer" presStyleCnt="0"/>
      <dgm:spPr/>
    </dgm:pt>
    <dgm:pt modelId="{B696F521-2EE9-4637-A442-E80A64AF7D52}" type="pres">
      <dgm:prSet presAssocID="{C70B0FB3-87F5-4B0E-A052-94BCEB895E0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04F07E-D382-48F9-9695-029E103B30FD}" type="pres">
      <dgm:prSet presAssocID="{A8A0D4D7-F902-410B-9392-027363C6F7AF}" presName="spacer" presStyleCnt="0"/>
      <dgm:spPr/>
    </dgm:pt>
    <dgm:pt modelId="{DF5E4C7D-CE83-451E-B598-31E276E15F21}" type="pres">
      <dgm:prSet presAssocID="{D300333F-F2ED-4700-8B3D-B4BF50F47C6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667EC1-066A-40C9-9953-68187599B33B}" type="pres">
      <dgm:prSet presAssocID="{4D5C052D-F1DB-4AFB-BDC1-10E234FC1572}" presName="spacer" presStyleCnt="0"/>
      <dgm:spPr/>
    </dgm:pt>
    <dgm:pt modelId="{66DEC878-6B03-40C2-85C9-1968A8038737}" type="pres">
      <dgm:prSet presAssocID="{8D86AF38-6BBD-4766-A27D-385E59E1100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7F81AB-6CB9-46DC-8F5A-9681B99AEDD9}" type="presOf" srcId="{7948C526-27C5-4405-98FF-43602704DC17}" destId="{85D0D764-6D22-431A-9CE6-5516644219D5}" srcOrd="0" destOrd="0" presId="urn:microsoft.com/office/officeart/2005/8/layout/vList2"/>
    <dgm:cxn modelId="{1185444A-F425-490F-8DDE-4D3CF00ABA2D}" srcId="{7948C526-27C5-4405-98FF-43602704DC17}" destId="{C70B0FB3-87F5-4B0E-A052-94BCEB895E04}" srcOrd="3" destOrd="0" parTransId="{87DB2F20-979D-4BCD-9284-53B7CB8D8CAF}" sibTransId="{A8A0D4D7-F902-410B-9392-027363C6F7AF}"/>
    <dgm:cxn modelId="{AA91A7A1-D667-4F84-B086-70BE31CE357D}" type="presOf" srcId="{8D86AF38-6BBD-4766-A27D-385E59E11002}" destId="{66DEC878-6B03-40C2-85C9-1968A8038737}" srcOrd="0" destOrd="0" presId="urn:microsoft.com/office/officeart/2005/8/layout/vList2"/>
    <dgm:cxn modelId="{CEE0522D-F07D-4F68-8E82-9C7E3808215B}" type="presOf" srcId="{D300333F-F2ED-4700-8B3D-B4BF50F47C67}" destId="{DF5E4C7D-CE83-451E-B598-31E276E15F21}" srcOrd="0" destOrd="0" presId="urn:microsoft.com/office/officeart/2005/8/layout/vList2"/>
    <dgm:cxn modelId="{0BC4CEB2-5C8D-4C95-884D-75C98FBDFAAD}" type="presOf" srcId="{73916732-9079-4A6C-B9F9-B354E7EA3136}" destId="{C983E957-3E62-49CC-9FC0-D015522FFCEB}" srcOrd="0" destOrd="0" presId="urn:microsoft.com/office/officeart/2005/8/layout/vList2"/>
    <dgm:cxn modelId="{10B34AB5-B1C3-4005-9A9F-D2F20C6793A4}" type="presOf" srcId="{4FBE26B7-A2A6-462A-99FD-8D39DDDD647C}" destId="{5BC8F3CA-9AD4-4611-B0BD-7B4A43B61233}" srcOrd="0" destOrd="0" presId="urn:microsoft.com/office/officeart/2005/8/layout/vList2"/>
    <dgm:cxn modelId="{88C36421-DB2D-4DC7-95A4-2DFDE17B816A}" srcId="{7948C526-27C5-4405-98FF-43602704DC17}" destId="{4FBE26B7-A2A6-462A-99FD-8D39DDDD647C}" srcOrd="1" destOrd="0" parTransId="{47F82ECA-FC81-4976-8865-29D82C6EB9D2}" sibTransId="{FABA1941-FC6D-4E43-B711-51C4B417C860}"/>
    <dgm:cxn modelId="{3FA7B5B3-D522-4A12-8852-AF190BC2E940}" srcId="{7948C526-27C5-4405-98FF-43602704DC17}" destId="{8D86AF38-6BBD-4766-A27D-385E59E11002}" srcOrd="5" destOrd="0" parTransId="{3FE6ED62-BD0A-4248-8C3E-05795D5124BB}" sibTransId="{D5CE5BBF-6310-477E-8D2D-9B423BDD9C87}"/>
    <dgm:cxn modelId="{371270C3-DA97-41CF-9214-60B4E1A79056}" srcId="{7948C526-27C5-4405-98FF-43602704DC17}" destId="{07C4C361-82EB-4612-B3D9-77DB65CBB7BA}" srcOrd="2" destOrd="0" parTransId="{6E5B6FAB-A5E2-4C79-838E-4038EAC409C5}" sibTransId="{DB7960A2-CF7A-4437-A90B-4192F7242C8B}"/>
    <dgm:cxn modelId="{D17F8211-C0DF-4C6B-9A15-0C23B8DA3A57}" srcId="{7948C526-27C5-4405-98FF-43602704DC17}" destId="{D300333F-F2ED-4700-8B3D-B4BF50F47C67}" srcOrd="4" destOrd="0" parTransId="{376FAE59-EE58-430A-BC8F-28104F1132BC}" sibTransId="{4D5C052D-F1DB-4AFB-BDC1-10E234FC1572}"/>
    <dgm:cxn modelId="{A537EA02-AC18-47EF-979E-69FE05BF216F}" type="presOf" srcId="{C70B0FB3-87F5-4B0E-A052-94BCEB895E04}" destId="{B696F521-2EE9-4637-A442-E80A64AF7D52}" srcOrd="0" destOrd="0" presId="urn:microsoft.com/office/officeart/2005/8/layout/vList2"/>
    <dgm:cxn modelId="{04D538F4-44AC-4009-83F4-0A32F63B2BA4}" type="presOf" srcId="{07C4C361-82EB-4612-B3D9-77DB65CBB7BA}" destId="{60A62ECA-BE55-4653-9275-2A5B58EEAF63}" srcOrd="0" destOrd="0" presId="urn:microsoft.com/office/officeart/2005/8/layout/vList2"/>
    <dgm:cxn modelId="{B5073D29-0785-4E30-B6C1-5EECE44DD857}" srcId="{7948C526-27C5-4405-98FF-43602704DC17}" destId="{73916732-9079-4A6C-B9F9-B354E7EA3136}" srcOrd="0" destOrd="0" parTransId="{0FD3F5B1-FD1C-462D-A24C-EB57EEF5B60E}" sibTransId="{A438291B-B1CD-4512-8641-995974B665D0}"/>
    <dgm:cxn modelId="{B3AEF087-FF15-4E28-A9C0-15E9368912BA}" type="presParOf" srcId="{85D0D764-6D22-431A-9CE6-5516644219D5}" destId="{C983E957-3E62-49CC-9FC0-D015522FFCEB}" srcOrd="0" destOrd="0" presId="urn:microsoft.com/office/officeart/2005/8/layout/vList2"/>
    <dgm:cxn modelId="{432921C3-8198-429B-BE98-179BE8412068}" type="presParOf" srcId="{85D0D764-6D22-431A-9CE6-5516644219D5}" destId="{F53BAEAE-9525-46DD-B886-2B3E5E4796AC}" srcOrd="1" destOrd="0" presId="urn:microsoft.com/office/officeart/2005/8/layout/vList2"/>
    <dgm:cxn modelId="{97BB4471-5CA4-4343-B539-F65463FA4F79}" type="presParOf" srcId="{85D0D764-6D22-431A-9CE6-5516644219D5}" destId="{5BC8F3CA-9AD4-4611-B0BD-7B4A43B61233}" srcOrd="2" destOrd="0" presId="urn:microsoft.com/office/officeart/2005/8/layout/vList2"/>
    <dgm:cxn modelId="{DE8B3304-550C-474A-8FB5-36943AB69E72}" type="presParOf" srcId="{85D0D764-6D22-431A-9CE6-5516644219D5}" destId="{58D0C5BC-CB54-4DF1-810B-0FC2BFFD0389}" srcOrd="3" destOrd="0" presId="urn:microsoft.com/office/officeart/2005/8/layout/vList2"/>
    <dgm:cxn modelId="{F37DFD02-CC3A-4B69-8722-3C416A3A45B4}" type="presParOf" srcId="{85D0D764-6D22-431A-9CE6-5516644219D5}" destId="{60A62ECA-BE55-4653-9275-2A5B58EEAF63}" srcOrd="4" destOrd="0" presId="urn:microsoft.com/office/officeart/2005/8/layout/vList2"/>
    <dgm:cxn modelId="{04A42565-52C0-4D0A-8814-25DF310E252C}" type="presParOf" srcId="{85D0D764-6D22-431A-9CE6-5516644219D5}" destId="{488F0F1C-5C91-4A00-A6F4-226A338DD5EF}" srcOrd="5" destOrd="0" presId="urn:microsoft.com/office/officeart/2005/8/layout/vList2"/>
    <dgm:cxn modelId="{4671E1F0-4614-430B-952F-61041BE8EE86}" type="presParOf" srcId="{85D0D764-6D22-431A-9CE6-5516644219D5}" destId="{B696F521-2EE9-4637-A442-E80A64AF7D52}" srcOrd="6" destOrd="0" presId="urn:microsoft.com/office/officeart/2005/8/layout/vList2"/>
    <dgm:cxn modelId="{6C56005B-B8B7-4005-8154-0E6C86BD39FA}" type="presParOf" srcId="{85D0D764-6D22-431A-9CE6-5516644219D5}" destId="{F004F07E-D382-48F9-9695-029E103B30FD}" srcOrd="7" destOrd="0" presId="urn:microsoft.com/office/officeart/2005/8/layout/vList2"/>
    <dgm:cxn modelId="{8243CEA7-8C8A-442C-8357-609A22709FB1}" type="presParOf" srcId="{85D0D764-6D22-431A-9CE6-5516644219D5}" destId="{DF5E4C7D-CE83-451E-B598-31E276E15F21}" srcOrd="8" destOrd="0" presId="urn:microsoft.com/office/officeart/2005/8/layout/vList2"/>
    <dgm:cxn modelId="{24ACC06F-E60F-4948-9EBB-305F3D07FF40}" type="presParOf" srcId="{85D0D764-6D22-431A-9CE6-5516644219D5}" destId="{7E667EC1-066A-40C9-9953-68187599B33B}" srcOrd="9" destOrd="0" presId="urn:microsoft.com/office/officeart/2005/8/layout/vList2"/>
    <dgm:cxn modelId="{4D014981-5C1F-4658-9F9C-DE57E29D7A92}" type="presParOf" srcId="{85D0D764-6D22-431A-9CE6-5516644219D5}" destId="{66DEC878-6B03-40C2-85C9-1968A803873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9ABC80-9C33-4764-8FF6-A3AE46A61DA0}" type="doc">
      <dgm:prSet loTypeId="urn:microsoft.com/office/officeart/2005/8/layout/hProcess9" loCatId="process" qsTypeId="urn:microsoft.com/office/officeart/2005/8/quickstyle/simple3" qsCatId="simple" csTypeId="urn:microsoft.com/office/officeart/2005/8/colors/colorful1#7" csCatId="colorful"/>
      <dgm:spPr/>
      <dgm:t>
        <a:bodyPr/>
        <a:lstStyle/>
        <a:p>
          <a:endParaRPr lang="es-EC"/>
        </a:p>
      </dgm:t>
    </dgm:pt>
    <dgm:pt modelId="{200A98A5-CEC4-489B-B753-71C4450ED690}">
      <dgm:prSet/>
      <dgm:spPr/>
      <dgm:t>
        <a:bodyPr/>
        <a:lstStyle/>
        <a:p>
          <a:pPr rtl="0"/>
          <a:r>
            <a:rPr lang="es-ES" smtClean="0"/>
            <a:t>Contaminación de residuos sólidos</a:t>
          </a:r>
          <a:endParaRPr lang="es-EC"/>
        </a:p>
      </dgm:t>
    </dgm:pt>
    <dgm:pt modelId="{29D8465C-CEC6-44CF-968D-1707616A4FB4}" type="parTrans" cxnId="{CB47AC11-F7B7-4A21-9630-F92A00338750}">
      <dgm:prSet/>
      <dgm:spPr/>
      <dgm:t>
        <a:bodyPr/>
        <a:lstStyle/>
        <a:p>
          <a:endParaRPr lang="es-EC"/>
        </a:p>
      </dgm:t>
    </dgm:pt>
    <dgm:pt modelId="{3272D0F0-4F7F-4F8B-862A-599FDA8A4425}" type="sibTrans" cxnId="{CB47AC11-F7B7-4A21-9630-F92A00338750}">
      <dgm:prSet/>
      <dgm:spPr/>
      <dgm:t>
        <a:bodyPr/>
        <a:lstStyle/>
        <a:p>
          <a:endParaRPr lang="es-EC"/>
        </a:p>
      </dgm:t>
    </dgm:pt>
    <dgm:pt modelId="{47712B75-B8AF-415B-AF40-7C9A1C0B2A21}">
      <dgm:prSet/>
      <dgm:spPr/>
      <dgm:t>
        <a:bodyPr/>
        <a:lstStyle/>
        <a:p>
          <a:pPr rtl="0"/>
          <a:r>
            <a:rPr lang="es-ES" smtClean="0"/>
            <a:t>Líquidos sobrantes de productos utilizados</a:t>
          </a:r>
          <a:endParaRPr lang="es-EC"/>
        </a:p>
      </dgm:t>
    </dgm:pt>
    <dgm:pt modelId="{F8294159-F4F0-4244-BC12-97F1CA3BEC66}" type="parTrans" cxnId="{F9334779-C0E7-4D79-B548-AEE36446188E}">
      <dgm:prSet/>
      <dgm:spPr/>
      <dgm:t>
        <a:bodyPr/>
        <a:lstStyle/>
        <a:p>
          <a:endParaRPr lang="es-EC"/>
        </a:p>
      </dgm:t>
    </dgm:pt>
    <dgm:pt modelId="{0F1D9B04-BA44-4BB4-A011-3F4FDEE09946}" type="sibTrans" cxnId="{F9334779-C0E7-4D79-B548-AEE36446188E}">
      <dgm:prSet/>
      <dgm:spPr/>
      <dgm:t>
        <a:bodyPr/>
        <a:lstStyle/>
        <a:p>
          <a:endParaRPr lang="es-EC"/>
        </a:p>
      </dgm:t>
    </dgm:pt>
    <dgm:pt modelId="{34F1A72A-775B-444B-B724-3FA3EFFFFA71}">
      <dgm:prSet/>
      <dgm:spPr/>
      <dgm:t>
        <a:bodyPr/>
        <a:lstStyle/>
        <a:p>
          <a:pPr rtl="0"/>
          <a:r>
            <a:rPr lang="es-ES" smtClean="0"/>
            <a:t>Impacto auditivo</a:t>
          </a:r>
          <a:endParaRPr lang="es-EC"/>
        </a:p>
      </dgm:t>
    </dgm:pt>
    <dgm:pt modelId="{70CD2725-D9BD-4B21-891C-61881B0728CF}" type="parTrans" cxnId="{43F62234-6F94-4CCF-BBCE-4736F2223328}">
      <dgm:prSet/>
      <dgm:spPr/>
      <dgm:t>
        <a:bodyPr/>
        <a:lstStyle/>
        <a:p>
          <a:endParaRPr lang="es-EC"/>
        </a:p>
      </dgm:t>
    </dgm:pt>
    <dgm:pt modelId="{93E56EB4-53BC-4584-91DB-617CBE8B3C4F}" type="sibTrans" cxnId="{43F62234-6F94-4CCF-BBCE-4736F2223328}">
      <dgm:prSet/>
      <dgm:spPr/>
      <dgm:t>
        <a:bodyPr/>
        <a:lstStyle/>
        <a:p>
          <a:endParaRPr lang="es-EC"/>
        </a:p>
      </dgm:t>
    </dgm:pt>
    <dgm:pt modelId="{8F1DC129-9670-45D4-86B7-2B4F12A03B24}" type="pres">
      <dgm:prSet presAssocID="{3C9ABC80-9C33-4764-8FF6-A3AE46A61DA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8293B7F-C3B0-4D34-8B35-23F648842E2A}" type="pres">
      <dgm:prSet presAssocID="{3C9ABC80-9C33-4764-8FF6-A3AE46A61DA0}" presName="arrow" presStyleLbl="bgShp" presStyleIdx="0" presStyleCnt="1"/>
      <dgm:spPr/>
    </dgm:pt>
    <dgm:pt modelId="{15BDDD52-5DB7-440E-A307-534AE18F3A8A}" type="pres">
      <dgm:prSet presAssocID="{3C9ABC80-9C33-4764-8FF6-A3AE46A61DA0}" presName="linearProcess" presStyleCnt="0"/>
      <dgm:spPr/>
    </dgm:pt>
    <dgm:pt modelId="{1AC50A49-03F2-4232-879C-76BD8580FDBC}" type="pres">
      <dgm:prSet presAssocID="{200A98A5-CEC4-489B-B753-71C4450ED69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34C8CE-9452-4812-B4D6-CBFBD514D5A6}" type="pres">
      <dgm:prSet presAssocID="{3272D0F0-4F7F-4F8B-862A-599FDA8A4425}" presName="sibTrans" presStyleCnt="0"/>
      <dgm:spPr/>
    </dgm:pt>
    <dgm:pt modelId="{E7A16C77-BF76-45C9-9612-B7E5133BA95A}" type="pres">
      <dgm:prSet presAssocID="{47712B75-B8AF-415B-AF40-7C9A1C0B2A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ADB79-BCEA-4A15-884F-978D586113E3}" type="pres">
      <dgm:prSet presAssocID="{0F1D9B04-BA44-4BB4-A011-3F4FDEE09946}" presName="sibTrans" presStyleCnt="0"/>
      <dgm:spPr/>
    </dgm:pt>
    <dgm:pt modelId="{6F64494E-EB5C-4D3D-86FD-93119079B071}" type="pres">
      <dgm:prSet presAssocID="{34F1A72A-775B-444B-B724-3FA3EFFFFA7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47AC11-F7B7-4A21-9630-F92A00338750}" srcId="{3C9ABC80-9C33-4764-8FF6-A3AE46A61DA0}" destId="{200A98A5-CEC4-489B-B753-71C4450ED690}" srcOrd="0" destOrd="0" parTransId="{29D8465C-CEC6-44CF-968D-1707616A4FB4}" sibTransId="{3272D0F0-4F7F-4F8B-862A-599FDA8A4425}"/>
    <dgm:cxn modelId="{AA44F9C8-84A1-4A0B-9D70-33117C003B96}" type="presOf" srcId="{200A98A5-CEC4-489B-B753-71C4450ED690}" destId="{1AC50A49-03F2-4232-879C-76BD8580FDBC}" srcOrd="0" destOrd="0" presId="urn:microsoft.com/office/officeart/2005/8/layout/hProcess9"/>
    <dgm:cxn modelId="{19740EFB-998B-4CDF-9241-F2494A5259BA}" type="presOf" srcId="{3C9ABC80-9C33-4764-8FF6-A3AE46A61DA0}" destId="{8F1DC129-9670-45D4-86B7-2B4F12A03B24}" srcOrd="0" destOrd="0" presId="urn:microsoft.com/office/officeart/2005/8/layout/hProcess9"/>
    <dgm:cxn modelId="{DC5C6DFF-0810-46DA-8A2E-C9A51097A110}" type="presOf" srcId="{47712B75-B8AF-415B-AF40-7C9A1C0B2A21}" destId="{E7A16C77-BF76-45C9-9612-B7E5133BA95A}" srcOrd="0" destOrd="0" presId="urn:microsoft.com/office/officeart/2005/8/layout/hProcess9"/>
    <dgm:cxn modelId="{43F62234-6F94-4CCF-BBCE-4736F2223328}" srcId="{3C9ABC80-9C33-4764-8FF6-A3AE46A61DA0}" destId="{34F1A72A-775B-444B-B724-3FA3EFFFFA71}" srcOrd="2" destOrd="0" parTransId="{70CD2725-D9BD-4B21-891C-61881B0728CF}" sibTransId="{93E56EB4-53BC-4584-91DB-617CBE8B3C4F}"/>
    <dgm:cxn modelId="{F9334779-C0E7-4D79-B548-AEE36446188E}" srcId="{3C9ABC80-9C33-4764-8FF6-A3AE46A61DA0}" destId="{47712B75-B8AF-415B-AF40-7C9A1C0B2A21}" srcOrd="1" destOrd="0" parTransId="{F8294159-F4F0-4244-BC12-97F1CA3BEC66}" sibTransId="{0F1D9B04-BA44-4BB4-A011-3F4FDEE09946}"/>
    <dgm:cxn modelId="{DA2F8B51-2F4A-4F17-935E-38F6FA43CC07}" type="presOf" srcId="{34F1A72A-775B-444B-B724-3FA3EFFFFA71}" destId="{6F64494E-EB5C-4D3D-86FD-93119079B071}" srcOrd="0" destOrd="0" presId="urn:microsoft.com/office/officeart/2005/8/layout/hProcess9"/>
    <dgm:cxn modelId="{7B0177EA-88ED-4C24-896E-E98EE5949CFE}" type="presParOf" srcId="{8F1DC129-9670-45D4-86B7-2B4F12A03B24}" destId="{68293B7F-C3B0-4D34-8B35-23F648842E2A}" srcOrd="0" destOrd="0" presId="urn:microsoft.com/office/officeart/2005/8/layout/hProcess9"/>
    <dgm:cxn modelId="{CB10D1B9-FC30-45F6-B663-6D90A739FA09}" type="presParOf" srcId="{8F1DC129-9670-45D4-86B7-2B4F12A03B24}" destId="{15BDDD52-5DB7-440E-A307-534AE18F3A8A}" srcOrd="1" destOrd="0" presId="urn:microsoft.com/office/officeart/2005/8/layout/hProcess9"/>
    <dgm:cxn modelId="{A4A84B30-17ED-4C6F-90E3-F7C154EB1CEF}" type="presParOf" srcId="{15BDDD52-5DB7-440E-A307-534AE18F3A8A}" destId="{1AC50A49-03F2-4232-879C-76BD8580FDBC}" srcOrd="0" destOrd="0" presId="urn:microsoft.com/office/officeart/2005/8/layout/hProcess9"/>
    <dgm:cxn modelId="{AEFFE524-1B67-4188-8DB6-14F182349B3D}" type="presParOf" srcId="{15BDDD52-5DB7-440E-A307-534AE18F3A8A}" destId="{2134C8CE-9452-4812-B4D6-CBFBD514D5A6}" srcOrd="1" destOrd="0" presId="urn:microsoft.com/office/officeart/2005/8/layout/hProcess9"/>
    <dgm:cxn modelId="{EEF8F6DB-3DAA-46F4-8100-02B112F9168D}" type="presParOf" srcId="{15BDDD52-5DB7-440E-A307-534AE18F3A8A}" destId="{E7A16C77-BF76-45C9-9612-B7E5133BA95A}" srcOrd="2" destOrd="0" presId="urn:microsoft.com/office/officeart/2005/8/layout/hProcess9"/>
    <dgm:cxn modelId="{CF497753-8D17-40A1-ADD8-7040E0D671CF}" type="presParOf" srcId="{15BDDD52-5DB7-440E-A307-534AE18F3A8A}" destId="{146ADB79-BCEA-4A15-884F-978D586113E3}" srcOrd="3" destOrd="0" presId="urn:microsoft.com/office/officeart/2005/8/layout/hProcess9"/>
    <dgm:cxn modelId="{8769F304-80FB-464E-9933-6510DB68B2A3}" type="presParOf" srcId="{15BDDD52-5DB7-440E-A307-534AE18F3A8A}" destId="{6F64494E-EB5C-4D3D-86FD-93119079B071}" srcOrd="4" destOrd="0" presId="urn:microsoft.com/office/officeart/2005/8/layout/hProcess9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A4E9B2-F29C-48B4-87B0-C1EA54A9A4D4}" type="doc">
      <dgm:prSet loTypeId="urn:microsoft.com/office/officeart/2005/8/layout/vList2" loCatId="list" qsTypeId="urn:microsoft.com/office/officeart/2005/8/quickstyle/simple3" qsCatId="simple" csTypeId="urn:microsoft.com/office/officeart/2005/8/colors/colorful1#8" csCatId="colorful" phldr="1"/>
      <dgm:spPr/>
      <dgm:t>
        <a:bodyPr/>
        <a:lstStyle/>
        <a:p>
          <a:endParaRPr lang="es-EC"/>
        </a:p>
      </dgm:t>
    </dgm:pt>
    <dgm:pt modelId="{337DAD57-9637-457C-9262-0112DC2BD57A}">
      <dgm:prSet phldrT="[Texto]"/>
      <dgm:spPr/>
      <dgm:t>
        <a:bodyPr/>
        <a:lstStyle/>
        <a:p>
          <a:pPr algn="ctr"/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"Somos un grupo de profesionales que provee servicios de belleza, salud, higiene y tratamiento para mascotas; por medio de una infraestructura adecuada, con procesos definidos, por medio de los que se puede otorgar un servicio de calidad para las mascotas, con el fin de apoyar a sus propietarios a cumplir con la normativa vigente, así como también para la tranquilidad de su animalito de compañía."</a:t>
          </a:r>
        </a:p>
      </dgm:t>
    </dgm:pt>
    <dgm:pt modelId="{9DF4C0FC-C9DE-439A-8F0C-EF737B78C7AC}" type="parTrans" cxnId="{D078E597-5384-4536-8B76-57C256A6F58C}">
      <dgm:prSet/>
      <dgm:spPr/>
      <dgm:t>
        <a:bodyPr/>
        <a:lstStyle/>
        <a:p>
          <a:endParaRPr lang="es-EC"/>
        </a:p>
      </dgm:t>
    </dgm:pt>
    <dgm:pt modelId="{D30A9A1E-C4DE-46CA-B3DB-06D160DA3393}" type="sibTrans" cxnId="{D078E597-5384-4536-8B76-57C256A6F58C}">
      <dgm:prSet/>
      <dgm:spPr/>
      <dgm:t>
        <a:bodyPr/>
        <a:lstStyle/>
        <a:p>
          <a:endParaRPr lang="es-EC"/>
        </a:p>
      </dgm:t>
    </dgm:pt>
    <dgm:pt modelId="{D97CA9E8-D341-4515-9595-AEFCFE997322}" type="pres">
      <dgm:prSet presAssocID="{4BA4E9B2-F29C-48B4-87B0-C1EA54A9A4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5D74869-8137-47B2-88B0-27BCB0B6A39F}" type="pres">
      <dgm:prSet presAssocID="{337DAD57-9637-457C-9262-0112DC2BD57A}" presName="parentText" presStyleLbl="node1" presStyleIdx="0" presStyleCnt="1" custScaleY="8638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995EF1F-2E20-49A5-B5CE-35D8FECDC3C5}" type="presOf" srcId="{4BA4E9B2-F29C-48B4-87B0-C1EA54A9A4D4}" destId="{D97CA9E8-D341-4515-9595-AEFCFE997322}" srcOrd="0" destOrd="0" presId="urn:microsoft.com/office/officeart/2005/8/layout/vList2"/>
    <dgm:cxn modelId="{D078E597-5384-4536-8B76-57C256A6F58C}" srcId="{4BA4E9B2-F29C-48B4-87B0-C1EA54A9A4D4}" destId="{337DAD57-9637-457C-9262-0112DC2BD57A}" srcOrd="0" destOrd="0" parTransId="{9DF4C0FC-C9DE-439A-8F0C-EF737B78C7AC}" sibTransId="{D30A9A1E-C4DE-46CA-B3DB-06D160DA3393}"/>
    <dgm:cxn modelId="{83FB5450-6912-46F9-A98C-90ABFB89773F}" type="presOf" srcId="{337DAD57-9637-457C-9262-0112DC2BD57A}" destId="{E5D74869-8137-47B2-88B0-27BCB0B6A39F}" srcOrd="0" destOrd="0" presId="urn:microsoft.com/office/officeart/2005/8/layout/vList2"/>
    <dgm:cxn modelId="{EA6409FC-95E3-4B83-90C4-ADCD0E0695F4}" type="presParOf" srcId="{D97CA9E8-D341-4515-9595-AEFCFE997322}" destId="{E5D74869-8137-47B2-88B0-27BCB0B6A3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C22BAB-0ED8-46A4-9575-E622B23DC170}">
      <dsp:nvSpPr>
        <dsp:cNvPr id="0" name=""/>
        <dsp:cNvSpPr/>
      </dsp:nvSpPr>
      <dsp:spPr>
        <a:xfrm>
          <a:off x="0" y="81515"/>
          <a:ext cx="11582400" cy="5931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Antecedentes</a:t>
          </a:r>
          <a:endParaRPr lang="es-EC" sz="2600" kern="1200" dirty="0"/>
        </a:p>
      </dsp:txBody>
      <dsp:txXfrm>
        <a:off x="0" y="81515"/>
        <a:ext cx="11582400" cy="593190"/>
      </dsp:txXfrm>
    </dsp:sp>
    <dsp:sp modelId="{32A87463-1355-4921-9FF2-E4683738560D}">
      <dsp:nvSpPr>
        <dsp:cNvPr id="0" name=""/>
        <dsp:cNvSpPr/>
      </dsp:nvSpPr>
      <dsp:spPr>
        <a:xfrm>
          <a:off x="0" y="674705"/>
          <a:ext cx="115824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74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Tenencia de mascotas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Industria para mascotas</a:t>
          </a:r>
          <a:endParaRPr lang="es-EC" sz="2000" kern="1200" dirty="0"/>
        </a:p>
      </dsp:txBody>
      <dsp:txXfrm>
        <a:off x="0" y="674705"/>
        <a:ext cx="11582400" cy="645840"/>
      </dsp:txXfrm>
    </dsp:sp>
    <dsp:sp modelId="{D4F9F7DD-774E-4649-913A-63FE9AED87E6}">
      <dsp:nvSpPr>
        <dsp:cNvPr id="0" name=""/>
        <dsp:cNvSpPr/>
      </dsp:nvSpPr>
      <dsp:spPr>
        <a:xfrm>
          <a:off x="0" y="1320545"/>
          <a:ext cx="11582400" cy="59319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30000"/>
                <a:satMod val="250000"/>
              </a:schemeClr>
            </a:gs>
            <a:gs pos="72000">
              <a:schemeClr val="accent2">
                <a:hueOff val="2340759"/>
                <a:satOff val="-2919"/>
                <a:lumOff val="686"/>
                <a:alphaOff val="0"/>
                <a:tint val="75000"/>
                <a:satMod val="21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Planteamiento</a:t>
          </a:r>
          <a:endParaRPr lang="es-EC" sz="2600" kern="1200" dirty="0"/>
        </a:p>
      </dsp:txBody>
      <dsp:txXfrm>
        <a:off x="0" y="1320545"/>
        <a:ext cx="11582400" cy="593190"/>
      </dsp:txXfrm>
    </dsp:sp>
    <dsp:sp modelId="{CA2CEC31-0347-482A-A0FA-2369829F9A73}">
      <dsp:nvSpPr>
        <dsp:cNvPr id="0" name=""/>
        <dsp:cNvSpPr/>
      </dsp:nvSpPr>
      <dsp:spPr>
        <a:xfrm>
          <a:off x="0" y="1913736"/>
          <a:ext cx="115824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74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Necesidad de cuidados para mascotas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Opciones actuales ofrecen servicios especializados de manera integral</a:t>
          </a:r>
          <a:endParaRPr lang="es-EC" sz="2000" kern="1200" dirty="0"/>
        </a:p>
      </dsp:txBody>
      <dsp:txXfrm>
        <a:off x="0" y="1913736"/>
        <a:ext cx="11582400" cy="645840"/>
      </dsp:txXfrm>
    </dsp:sp>
    <dsp:sp modelId="{FDE0BBE3-3202-48FE-B4D7-8B8A4FA99319}">
      <dsp:nvSpPr>
        <dsp:cNvPr id="0" name=""/>
        <dsp:cNvSpPr/>
      </dsp:nvSpPr>
      <dsp:spPr>
        <a:xfrm>
          <a:off x="0" y="2559576"/>
          <a:ext cx="11582400" cy="59319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30000"/>
                <a:satMod val="250000"/>
              </a:schemeClr>
            </a:gs>
            <a:gs pos="72000">
              <a:schemeClr val="accent2">
                <a:hueOff val="4681519"/>
                <a:satOff val="-5839"/>
                <a:lumOff val="1373"/>
                <a:alphaOff val="0"/>
                <a:tint val="75000"/>
                <a:satMod val="21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Justificación</a:t>
          </a:r>
          <a:endParaRPr lang="es-EC" sz="2600" kern="1200" dirty="0"/>
        </a:p>
      </dsp:txBody>
      <dsp:txXfrm>
        <a:off x="0" y="2559576"/>
        <a:ext cx="11582400" cy="593190"/>
      </dsp:txXfrm>
    </dsp:sp>
    <dsp:sp modelId="{CBAB760C-B34B-4850-AEC3-B7C5D74470D0}">
      <dsp:nvSpPr>
        <dsp:cNvPr id="0" name=""/>
        <dsp:cNvSpPr/>
      </dsp:nvSpPr>
      <dsp:spPr>
        <a:xfrm>
          <a:off x="0" y="3152765"/>
          <a:ext cx="1158240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74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Convivencia de mascotas con la familia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Normativa actual (Ordenanza 0128)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Creación de un centro de atención para mascotas, a domicilio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Puesta en práctica de los conocimientos de la carrera</a:t>
          </a:r>
          <a:endParaRPr lang="es-EC" sz="2000" kern="1200" dirty="0"/>
        </a:p>
      </dsp:txBody>
      <dsp:txXfrm>
        <a:off x="0" y="3152765"/>
        <a:ext cx="11582400" cy="12916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D74869-8137-47B2-88B0-27BCB0B6A39F}">
      <dsp:nvSpPr>
        <dsp:cNvPr id="0" name=""/>
        <dsp:cNvSpPr/>
      </dsp:nvSpPr>
      <dsp:spPr>
        <a:xfrm>
          <a:off x="0" y="184229"/>
          <a:ext cx="5219700" cy="13688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"Para el año 2021, "Mascotas Felices" se posicionará en el mercado de atención a mascotas en San Rafael del Valle de los Chillos; por su alto nivel de efectividad, amabilidad, calidad y generación de valor para sus clientes; apoyados en la eficiencia, tecnología, actitud de servicio y personal capacitado; causando un impacto positivo en la comunidad, los accionistas y el personal que colabora en la empresa."</a:t>
          </a:r>
        </a:p>
      </dsp:txBody>
      <dsp:txXfrm>
        <a:off x="0" y="184229"/>
        <a:ext cx="5219700" cy="136889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25D87-373D-47C5-9511-876A97086C6B}">
      <dsp:nvSpPr>
        <dsp:cNvPr id="0" name=""/>
        <dsp:cNvSpPr/>
      </dsp:nvSpPr>
      <dsp:spPr>
        <a:xfrm>
          <a:off x="0" y="0"/>
          <a:ext cx="4095569" cy="548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Administrativos</a:t>
          </a:r>
          <a:r>
            <a:rPr lang="es-ES" sz="1400" kern="1200" dirty="0" smtClean="0"/>
            <a:t>. Generar fuentes de empleo en el sector donde se ubicara la empresa</a:t>
          </a:r>
          <a:endParaRPr lang="es-EC" sz="1400" kern="1200" dirty="0"/>
        </a:p>
      </dsp:txBody>
      <dsp:txXfrm>
        <a:off x="0" y="0"/>
        <a:ext cx="3535944" cy="548383"/>
      </dsp:txXfrm>
    </dsp:sp>
    <dsp:sp modelId="{916868AC-A695-458A-8F31-0ACC5EAA3539}">
      <dsp:nvSpPr>
        <dsp:cNvPr id="0" name=""/>
        <dsp:cNvSpPr/>
      </dsp:nvSpPr>
      <dsp:spPr>
        <a:xfrm>
          <a:off x="158397" y="639780"/>
          <a:ext cx="4501522" cy="548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Financieros. </a:t>
          </a:r>
          <a:r>
            <a:rPr lang="es-ES" sz="1400" b="0" kern="1200" dirty="0" smtClean="0"/>
            <a:t>Generar rentabilidad para los socios la cual vaya incrementando sostenidamente</a:t>
          </a:r>
          <a:endParaRPr lang="es-EC" sz="1400" b="0" kern="1200" dirty="0"/>
        </a:p>
      </dsp:txBody>
      <dsp:txXfrm>
        <a:off x="158397" y="639780"/>
        <a:ext cx="3712548" cy="548383"/>
      </dsp:txXfrm>
    </dsp:sp>
    <dsp:sp modelId="{2723C484-B894-461E-A851-6E429D7D557D}">
      <dsp:nvSpPr>
        <dsp:cNvPr id="0" name=""/>
        <dsp:cNvSpPr/>
      </dsp:nvSpPr>
      <dsp:spPr>
        <a:xfrm>
          <a:off x="722747" y="1279560"/>
          <a:ext cx="4095569" cy="548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Comerciales. </a:t>
          </a:r>
          <a:r>
            <a:rPr lang="es-ES" sz="1400" b="0" kern="1200" dirty="0" smtClean="0"/>
            <a:t>Garantizar atención personalizada, respetuosa y amable a los clientes y a sus mascotas.</a:t>
          </a:r>
          <a:endParaRPr lang="es-EC" sz="1400" b="0" kern="1200" dirty="0"/>
        </a:p>
      </dsp:txBody>
      <dsp:txXfrm>
        <a:off x="722747" y="1279560"/>
        <a:ext cx="3377746" cy="548383"/>
      </dsp:txXfrm>
    </dsp:sp>
    <dsp:sp modelId="{A38A7474-2B30-4A75-A3D3-FCC73BBB1B91}">
      <dsp:nvSpPr>
        <dsp:cNvPr id="0" name=""/>
        <dsp:cNvSpPr/>
      </dsp:nvSpPr>
      <dsp:spPr>
        <a:xfrm>
          <a:off x="3739120" y="415857"/>
          <a:ext cx="356449" cy="3564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3739120" y="415857"/>
        <a:ext cx="356449" cy="356449"/>
      </dsp:txXfrm>
    </dsp:sp>
    <dsp:sp modelId="{F39EBF46-E138-45C9-8C64-7998E812A9DD}">
      <dsp:nvSpPr>
        <dsp:cNvPr id="0" name=""/>
        <dsp:cNvSpPr/>
      </dsp:nvSpPr>
      <dsp:spPr>
        <a:xfrm>
          <a:off x="4100494" y="1051981"/>
          <a:ext cx="356449" cy="3564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4100494" y="1051981"/>
        <a:ext cx="356449" cy="35644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25D87-373D-47C5-9511-876A97086C6B}">
      <dsp:nvSpPr>
        <dsp:cNvPr id="0" name=""/>
        <dsp:cNvSpPr/>
      </dsp:nvSpPr>
      <dsp:spPr>
        <a:xfrm>
          <a:off x="0" y="0"/>
          <a:ext cx="4095569" cy="548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Atención al cliente. </a:t>
          </a:r>
          <a:r>
            <a:rPr lang="es-ES" sz="1400" b="0" kern="1200" dirty="0" smtClean="0"/>
            <a:t>El cliente, macota , como  su propietario son la prioridad para la empresa y todo e personal</a:t>
          </a:r>
          <a:endParaRPr lang="es-EC" sz="1400" b="0" kern="1200" dirty="0"/>
        </a:p>
      </dsp:txBody>
      <dsp:txXfrm>
        <a:off x="0" y="0"/>
        <a:ext cx="3535944" cy="548383"/>
      </dsp:txXfrm>
    </dsp:sp>
    <dsp:sp modelId="{916868AC-A695-458A-8F31-0ACC5EAA3539}">
      <dsp:nvSpPr>
        <dsp:cNvPr id="0" name=""/>
        <dsp:cNvSpPr/>
      </dsp:nvSpPr>
      <dsp:spPr>
        <a:xfrm>
          <a:off x="361373" y="639780"/>
          <a:ext cx="4095569" cy="548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Financieras. </a:t>
          </a:r>
          <a:r>
            <a:rPr lang="es-ES" sz="1400" b="0" kern="1200" dirty="0" smtClean="0"/>
            <a:t>Pagos oportunos al personal, proveedores. </a:t>
          </a:r>
          <a:endParaRPr lang="es-EC" sz="1400" b="0" kern="1200" dirty="0"/>
        </a:p>
      </dsp:txBody>
      <dsp:txXfrm>
        <a:off x="361373" y="639780"/>
        <a:ext cx="3377746" cy="548383"/>
      </dsp:txXfrm>
    </dsp:sp>
    <dsp:sp modelId="{2723C484-B894-461E-A851-6E429D7D557D}">
      <dsp:nvSpPr>
        <dsp:cNvPr id="0" name=""/>
        <dsp:cNvSpPr/>
      </dsp:nvSpPr>
      <dsp:spPr>
        <a:xfrm>
          <a:off x="722747" y="1279560"/>
          <a:ext cx="4095569" cy="548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Talento humano. </a:t>
          </a:r>
          <a:r>
            <a:rPr lang="es-ES" sz="1400" b="0" kern="1200" dirty="0" smtClean="0"/>
            <a:t>Capacitaciones, generar un ambiente adecuado para un buen desempeño </a:t>
          </a:r>
          <a:endParaRPr lang="es-EC" sz="1400" b="0" kern="1200" dirty="0"/>
        </a:p>
      </dsp:txBody>
      <dsp:txXfrm>
        <a:off x="722747" y="1279560"/>
        <a:ext cx="3377746" cy="548383"/>
      </dsp:txXfrm>
    </dsp:sp>
    <dsp:sp modelId="{A38A7474-2B30-4A75-A3D3-FCC73BBB1B91}">
      <dsp:nvSpPr>
        <dsp:cNvPr id="0" name=""/>
        <dsp:cNvSpPr/>
      </dsp:nvSpPr>
      <dsp:spPr>
        <a:xfrm>
          <a:off x="3739120" y="415857"/>
          <a:ext cx="356449" cy="3564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3739120" y="415857"/>
        <a:ext cx="356449" cy="356449"/>
      </dsp:txXfrm>
    </dsp:sp>
    <dsp:sp modelId="{F39EBF46-E138-45C9-8C64-7998E812A9DD}">
      <dsp:nvSpPr>
        <dsp:cNvPr id="0" name=""/>
        <dsp:cNvSpPr/>
      </dsp:nvSpPr>
      <dsp:spPr>
        <a:xfrm>
          <a:off x="4100494" y="1051981"/>
          <a:ext cx="356449" cy="3564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/>
        </a:p>
      </dsp:txBody>
      <dsp:txXfrm>
        <a:off x="4100494" y="1051981"/>
        <a:ext cx="356449" cy="35644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1B84D-D688-456D-9268-4636116A6C05}">
      <dsp:nvSpPr>
        <dsp:cNvPr id="0" name=""/>
        <dsp:cNvSpPr/>
      </dsp:nvSpPr>
      <dsp:spPr>
        <a:xfrm>
          <a:off x="0" y="209007"/>
          <a:ext cx="6096000" cy="296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/>
            <a:t>Fortalezas</a:t>
          </a:r>
          <a:endParaRPr lang="es-EC" sz="1300" kern="1200"/>
        </a:p>
      </dsp:txBody>
      <dsp:txXfrm>
        <a:off x="0" y="209007"/>
        <a:ext cx="6096000" cy="296595"/>
      </dsp:txXfrm>
    </dsp:sp>
    <dsp:sp modelId="{5AB9893B-037C-4A50-998A-51C3425096F8}">
      <dsp:nvSpPr>
        <dsp:cNvPr id="0" name=""/>
        <dsp:cNvSpPr/>
      </dsp:nvSpPr>
      <dsp:spPr>
        <a:xfrm>
          <a:off x="0" y="505602"/>
          <a:ext cx="60960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smtClean="0"/>
            <a:t>Diferenciación de los servicios ofertados, versus los que se encuentran actualmente en el mercado.</a:t>
          </a:r>
          <a:endParaRPr lang="es-EC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smtClean="0"/>
            <a:t>Servicios de masajes y tratamientos no ofrecidos por otros proveedores del sector.</a:t>
          </a:r>
          <a:endParaRPr lang="es-EC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Centro integral de servicios para mascotas.</a:t>
          </a:r>
          <a:endParaRPr lang="es-EC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Atención a domicilio y servicio de transporte.</a:t>
          </a:r>
          <a:endParaRPr lang="es-EC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Personal especializado.</a:t>
          </a:r>
          <a:endParaRPr lang="es-EC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Atención personalizada.</a:t>
          </a:r>
          <a:endParaRPr lang="es-EC" sz="1000" kern="1200" dirty="0"/>
        </a:p>
      </dsp:txBody>
      <dsp:txXfrm>
        <a:off x="0" y="505602"/>
        <a:ext cx="6096000" cy="968760"/>
      </dsp:txXfrm>
    </dsp:sp>
    <dsp:sp modelId="{3B26F1B4-D759-4001-8164-16739EA4A780}">
      <dsp:nvSpPr>
        <dsp:cNvPr id="0" name=""/>
        <dsp:cNvSpPr/>
      </dsp:nvSpPr>
      <dsp:spPr>
        <a:xfrm>
          <a:off x="0" y="1474362"/>
          <a:ext cx="6096000" cy="296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Debilidades</a:t>
          </a:r>
          <a:endParaRPr lang="es-EC" sz="1300" kern="1200"/>
        </a:p>
      </dsp:txBody>
      <dsp:txXfrm>
        <a:off x="0" y="1474362"/>
        <a:ext cx="6096000" cy="296595"/>
      </dsp:txXfrm>
    </dsp:sp>
    <dsp:sp modelId="{87F3DE21-A579-41BF-AA25-0D07C0C18632}">
      <dsp:nvSpPr>
        <dsp:cNvPr id="0" name=""/>
        <dsp:cNvSpPr/>
      </dsp:nvSpPr>
      <dsp:spPr>
        <a:xfrm>
          <a:off x="0" y="1770957"/>
          <a:ext cx="60960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Falta de experiencia.</a:t>
          </a:r>
          <a:endParaRPr lang="es-EC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Estructura pequeña y limitada.</a:t>
          </a:r>
          <a:endParaRPr lang="es-EC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Presupuesto limitado para capacitación externa.</a:t>
          </a:r>
          <a:endParaRPr lang="es-EC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Personal que tendría que trabajar horas adicionales, en caso de días de alta demanda.</a:t>
          </a:r>
          <a:endParaRPr lang="es-EC" sz="1000" kern="1200" dirty="0"/>
        </a:p>
      </dsp:txBody>
      <dsp:txXfrm>
        <a:off x="0" y="1770957"/>
        <a:ext cx="6096000" cy="645840"/>
      </dsp:txXfrm>
    </dsp:sp>
    <dsp:sp modelId="{CE96D9DD-DCC8-4733-B4D4-153F8AECD410}">
      <dsp:nvSpPr>
        <dsp:cNvPr id="0" name=""/>
        <dsp:cNvSpPr/>
      </dsp:nvSpPr>
      <dsp:spPr>
        <a:xfrm>
          <a:off x="0" y="2416797"/>
          <a:ext cx="6096000" cy="296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Oportunidades</a:t>
          </a:r>
          <a:endParaRPr lang="es-EC" sz="1300" kern="1200"/>
        </a:p>
      </dsp:txBody>
      <dsp:txXfrm>
        <a:off x="0" y="2416797"/>
        <a:ext cx="6096000" cy="296595"/>
      </dsp:txXfrm>
    </dsp:sp>
    <dsp:sp modelId="{BDD96BC6-220C-4A36-95B1-6BD885879A74}">
      <dsp:nvSpPr>
        <dsp:cNvPr id="0" name=""/>
        <dsp:cNvSpPr/>
      </dsp:nvSpPr>
      <dsp:spPr>
        <a:xfrm>
          <a:off x="0" y="2713392"/>
          <a:ext cx="60960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Incremento de la tenencia de mascotas en la población del sector.</a:t>
          </a:r>
          <a:endParaRPr lang="es-EC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Incremento de la tendencia de estética, belleza y salud para mascotas.</a:t>
          </a:r>
          <a:endParaRPr lang="es-EC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Fortalecimiento de ferias y eventos caninos.</a:t>
          </a:r>
          <a:endParaRPr lang="es-EC" sz="1000" kern="1200" dirty="0"/>
        </a:p>
      </dsp:txBody>
      <dsp:txXfrm>
        <a:off x="0" y="2713392"/>
        <a:ext cx="6096000" cy="484380"/>
      </dsp:txXfrm>
    </dsp:sp>
    <dsp:sp modelId="{9B42229B-653E-41D4-8CF4-1B6EFF0F3BB0}">
      <dsp:nvSpPr>
        <dsp:cNvPr id="0" name=""/>
        <dsp:cNvSpPr/>
      </dsp:nvSpPr>
      <dsp:spPr>
        <a:xfrm>
          <a:off x="0" y="3197772"/>
          <a:ext cx="6096000" cy="296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Amenazas</a:t>
          </a:r>
          <a:endParaRPr lang="es-EC" sz="1300" kern="1200"/>
        </a:p>
      </dsp:txBody>
      <dsp:txXfrm>
        <a:off x="0" y="3197772"/>
        <a:ext cx="6096000" cy="296595"/>
      </dsp:txXfrm>
    </dsp:sp>
    <dsp:sp modelId="{E90F9A17-154B-4AB3-8DB5-E52517C3E462}">
      <dsp:nvSpPr>
        <dsp:cNvPr id="0" name=""/>
        <dsp:cNvSpPr/>
      </dsp:nvSpPr>
      <dsp:spPr>
        <a:xfrm>
          <a:off x="0" y="3494367"/>
          <a:ext cx="60960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smtClean="0"/>
            <a:t>Incremento de competidores en el sector donde se ubicará el negocio.</a:t>
          </a:r>
          <a:endParaRPr lang="es-EC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smtClean="0"/>
            <a:t>Competidores con precios más bajos, como estrategia de captación.</a:t>
          </a:r>
          <a:endParaRPr lang="es-EC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000" kern="1200" dirty="0" smtClean="0"/>
            <a:t>Limitado personal especialista en belleza, salud y estética de mascotas.</a:t>
          </a:r>
          <a:endParaRPr lang="es-EC" sz="1000" kern="1200" dirty="0"/>
        </a:p>
      </dsp:txBody>
      <dsp:txXfrm>
        <a:off x="0" y="3494367"/>
        <a:ext cx="6096000" cy="48438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1B84D-D688-456D-9268-4636116A6C05}">
      <dsp:nvSpPr>
        <dsp:cNvPr id="0" name=""/>
        <dsp:cNvSpPr/>
      </dsp:nvSpPr>
      <dsp:spPr>
        <a:xfrm>
          <a:off x="0" y="557397"/>
          <a:ext cx="4448452" cy="41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Contratación de personal idóneo para las posiciones operativas de la empresa, confirmando experiencia, conocimientos y destrezas.</a:t>
          </a:r>
          <a:endParaRPr lang="es-EC" sz="1100" kern="1200" dirty="0"/>
        </a:p>
      </dsp:txBody>
      <dsp:txXfrm>
        <a:off x="0" y="557397"/>
        <a:ext cx="4448452" cy="411840"/>
      </dsp:txXfrm>
    </dsp:sp>
    <dsp:sp modelId="{4E4A1FE2-563F-4D40-A0F2-6C3F65C10A42}">
      <dsp:nvSpPr>
        <dsp:cNvPr id="0" name=""/>
        <dsp:cNvSpPr/>
      </dsp:nvSpPr>
      <dsp:spPr>
        <a:xfrm>
          <a:off x="0" y="1000917"/>
          <a:ext cx="4448452" cy="41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Promocionar la diferenciación en la calidad, atención y sobre todo los servicios que no brindan otros proveedores.</a:t>
          </a:r>
          <a:endParaRPr lang="es-EC" sz="1100" kern="1200"/>
        </a:p>
      </dsp:txBody>
      <dsp:txXfrm>
        <a:off x="0" y="1000917"/>
        <a:ext cx="4448452" cy="411840"/>
      </dsp:txXfrm>
    </dsp:sp>
    <dsp:sp modelId="{796FA11A-7EBC-4F8F-A694-F7FF6C6D77F8}">
      <dsp:nvSpPr>
        <dsp:cNvPr id="0" name=""/>
        <dsp:cNvSpPr/>
      </dsp:nvSpPr>
      <dsp:spPr>
        <a:xfrm>
          <a:off x="0" y="1444437"/>
          <a:ext cx="4448452" cy="411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Tener presencia en redes sociales, manejando muy cuidadosamente los usuarios en Facebook, Twitter, Instagram, etc.</a:t>
          </a:r>
          <a:endParaRPr lang="es-EC" sz="1100" kern="1200"/>
        </a:p>
      </dsp:txBody>
      <dsp:txXfrm>
        <a:off x="0" y="1444437"/>
        <a:ext cx="4448452" cy="411840"/>
      </dsp:txXfrm>
    </dsp:sp>
    <dsp:sp modelId="{9CCA49F7-4233-4490-9238-16E1EC065109}">
      <dsp:nvSpPr>
        <dsp:cNvPr id="0" name=""/>
        <dsp:cNvSpPr/>
      </dsp:nvSpPr>
      <dsp:spPr>
        <a:xfrm>
          <a:off x="0" y="1887957"/>
          <a:ext cx="4448452" cy="411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Resaltar los beneficios de los servicios de masajes y tratamientos, para generar interés en los propietarios de las mascotas.</a:t>
          </a:r>
          <a:endParaRPr lang="es-EC" sz="1100" kern="1200"/>
        </a:p>
      </dsp:txBody>
      <dsp:txXfrm>
        <a:off x="0" y="1887957"/>
        <a:ext cx="4448452" cy="411840"/>
      </dsp:txXfrm>
    </dsp:sp>
    <dsp:sp modelId="{0B3471FD-97CA-4822-AECD-03BA4CE3831D}">
      <dsp:nvSpPr>
        <dsp:cNvPr id="0" name=""/>
        <dsp:cNvSpPr/>
      </dsp:nvSpPr>
      <dsp:spPr>
        <a:xfrm>
          <a:off x="0" y="2331477"/>
          <a:ext cx="4448452" cy="41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Optar por alianzas comerciales con otros proveedores de la industria de mascotas, para promocionarse mutuamente.</a:t>
          </a:r>
          <a:endParaRPr lang="es-EC" sz="1100" kern="1200"/>
        </a:p>
      </dsp:txBody>
      <dsp:txXfrm>
        <a:off x="0" y="2331477"/>
        <a:ext cx="4448452" cy="411840"/>
      </dsp:txXfrm>
    </dsp:sp>
    <dsp:sp modelId="{BB9F4594-2373-4F42-97AF-84977A83D84B}">
      <dsp:nvSpPr>
        <dsp:cNvPr id="0" name=""/>
        <dsp:cNvSpPr/>
      </dsp:nvSpPr>
      <dsp:spPr>
        <a:xfrm>
          <a:off x="0" y="2774997"/>
          <a:ext cx="4448452" cy="41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Generar una base de datos de clientes, así como de posibles interesados, para fortalecer la gestión comercial enfocada.</a:t>
          </a:r>
          <a:endParaRPr lang="es-EC" sz="1100" kern="1200"/>
        </a:p>
      </dsp:txBody>
      <dsp:txXfrm>
        <a:off x="0" y="2774997"/>
        <a:ext cx="4448452" cy="411840"/>
      </dsp:txXfrm>
    </dsp:sp>
    <dsp:sp modelId="{EB466968-B245-4494-BB03-51E30177FF6B}">
      <dsp:nvSpPr>
        <dsp:cNvPr id="0" name=""/>
        <dsp:cNvSpPr/>
      </dsp:nvSpPr>
      <dsp:spPr>
        <a:xfrm>
          <a:off x="0" y="3218517"/>
          <a:ext cx="4448452" cy="41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Generar el ambiente laboral adecuado para la permanencia del personal en la entidad, evitando problemas de rotación o absentismo.</a:t>
          </a:r>
          <a:endParaRPr lang="es-EC" sz="1100" kern="1200"/>
        </a:p>
      </dsp:txBody>
      <dsp:txXfrm>
        <a:off x="0" y="3218517"/>
        <a:ext cx="4448452" cy="4118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4D28E-DB6A-4EC3-82BC-CADA72ADC364}">
      <dsp:nvSpPr>
        <dsp:cNvPr id="0" name=""/>
        <dsp:cNvSpPr/>
      </dsp:nvSpPr>
      <dsp:spPr>
        <a:xfrm>
          <a:off x="2430462" y="695696"/>
          <a:ext cx="145947" cy="63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390"/>
              </a:lnTo>
              <a:lnTo>
                <a:pt x="145947" y="6393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F1436-D385-4E6A-8DDE-620909C77643}">
      <dsp:nvSpPr>
        <dsp:cNvPr id="0" name=""/>
        <dsp:cNvSpPr/>
      </dsp:nvSpPr>
      <dsp:spPr>
        <a:xfrm>
          <a:off x="2284514" y="695696"/>
          <a:ext cx="145947" cy="639390"/>
        </a:xfrm>
        <a:custGeom>
          <a:avLst/>
          <a:gdLst/>
          <a:ahLst/>
          <a:cxnLst/>
          <a:rect l="0" t="0" r="0" b="0"/>
          <a:pathLst>
            <a:path>
              <a:moveTo>
                <a:pt x="145947" y="0"/>
              </a:moveTo>
              <a:lnTo>
                <a:pt x="145947" y="639390"/>
              </a:lnTo>
              <a:lnTo>
                <a:pt x="0" y="6393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54C1A-9098-4D29-9730-4E1D28A1122F}">
      <dsp:nvSpPr>
        <dsp:cNvPr id="0" name=""/>
        <dsp:cNvSpPr/>
      </dsp:nvSpPr>
      <dsp:spPr>
        <a:xfrm>
          <a:off x="2430462" y="695696"/>
          <a:ext cx="840937" cy="1278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2833"/>
              </a:lnTo>
              <a:lnTo>
                <a:pt x="840937" y="1132833"/>
              </a:lnTo>
              <a:lnTo>
                <a:pt x="840937" y="12787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70FFA-66C7-42C8-9D18-99B9A2231492}">
      <dsp:nvSpPr>
        <dsp:cNvPr id="0" name=""/>
        <dsp:cNvSpPr/>
      </dsp:nvSpPr>
      <dsp:spPr>
        <a:xfrm>
          <a:off x="1589524" y="695696"/>
          <a:ext cx="840937" cy="1278781"/>
        </a:xfrm>
        <a:custGeom>
          <a:avLst/>
          <a:gdLst/>
          <a:ahLst/>
          <a:cxnLst/>
          <a:rect l="0" t="0" r="0" b="0"/>
          <a:pathLst>
            <a:path>
              <a:moveTo>
                <a:pt x="840937" y="0"/>
              </a:moveTo>
              <a:lnTo>
                <a:pt x="840937" y="1132833"/>
              </a:lnTo>
              <a:lnTo>
                <a:pt x="0" y="1132833"/>
              </a:lnTo>
              <a:lnTo>
                <a:pt x="0" y="12787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CFFFF-3E40-489F-8864-16F38780C919}">
      <dsp:nvSpPr>
        <dsp:cNvPr id="0" name=""/>
        <dsp:cNvSpPr/>
      </dsp:nvSpPr>
      <dsp:spPr>
        <a:xfrm>
          <a:off x="1735472" y="706"/>
          <a:ext cx="1389980" cy="6949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Administración</a:t>
          </a:r>
        </a:p>
      </dsp:txBody>
      <dsp:txXfrm>
        <a:off x="1735472" y="706"/>
        <a:ext cx="1389980" cy="694990"/>
      </dsp:txXfrm>
    </dsp:sp>
    <dsp:sp modelId="{785F08A0-7EAF-4FD7-AE47-287856D4C98D}">
      <dsp:nvSpPr>
        <dsp:cNvPr id="0" name=""/>
        <dsp:cNvSpPr/>
      </dsp:nvSpPr>
      <dsp:spPr>
        <a:xfrm>
          <a:off x="894534" y="1974478"/>
          <a:ext cx="1389980" cy="6949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Servicio de mascotas</a:t>
          </a:r>
        </a:p>
      </dsp:txBody>
      <dsp:txXfrm>
        <a:off x="894534" y="1974478"/>
        <a:ext cx="1389980" cy="694990"/>
      </dsp:txXfrm>
    </dsp:sp>
    <dsp:sp modelId="{0E21CAA8-84E0-446A-AE29-E2C64F6874BB}">
      <dsp:nvSpPr>
        <dsp:cNvPr id="0" name=""/>
        <dsp:cNvSpPr/>
      </dsp:nvSpPr>
      <dsp:spPr>
        <a:xfrm>
          <a:off x="2576410" y="1974478"/>
          <a:ext cx="1389980" cy="6949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Atención veterianaria</a:t>
          </a:r>
        </a:p>
      </dsp:txBody>
      <dsp:txXfrm>
        <a:off x="2576410" y="1974478"/>
        <a:ext cx="1389980" cy="694990"/>
      </dsp:txXfrm>
    </dsp:sp>
    <dsp:sp modelId="{574BE845-2248-45D2-8DC5-FA1EB34E760E}">
      <dsp:nvSpPr>
        <dsp:cNvPr id="0" name=""/>
        <dsp:cNvSpPr/>
      </dsp:nvSpPr>
      <dsp:spPr>
        <a:xfrm>
          <a:off x="894534" y="987592"/>
          <a:ext cx="1389980" cy="6949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Recepción</a:t>
          </a:r>
        </a:p>
      </dsp:txBody>
      <dsp:txXfrm>
        <a:off x="894534" y="987592"/>
        <a:ext cx="1389980" cy="694990"/>
      </dsp:txXfrm>
    </dsp:sp>
    <dsp:sp modelId="{F87621EE-76C1-4CCF-96EF-2222A3B5FDBE}">
      <dsp:nvSpPr>
        <dsp:cNvPr id="0" name=""/>
        <dsp:cNvSpPr/>
      </dsp:nvSpPr>
      <dsp:spPr>
        <a:xfrm>
          <a:off x="2576410" y="987592"/>
          <a:ext cx="1389980" cy="6949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Contabilidad</a:t>
          </a:r>
        </a:p>
      </dsp:txBody>
      <dsp:txXfrm>
        <a:off x="2576410" y="987592"/>
        <a:ext cx="1389980" cy="69499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E2167F-472A-4780-BC9D-48BE88426744}">
      <dsp:nvSpPr>
        <dsp:cNvPr id="0" name=""/>
        <dsp:cNvSpPr/>
      </dsp:nvSpPr>
      <dsp:spPr>
        <a:xfrm>
          <a:off x="2091836" y="629827"/>
          <a:ext cx="132048" cy="57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7"/>
              </a:lnTo>
              <a:lnTo>
                <a:pt x="132048" y="5784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F1436-D385-4E6A-8DDE-620909C77643}">
      <dsp:nvSpPr>
        <dsp:cNvPr id="0" name=""/>
        <dsp:cNvSpPr/>
      </dsp:nvSpPr>
      <dsp:spPr>
        <a:xfrm>
          <a:off x="1959788" y="629827"/>
          <a:ext cx="132048" cy="578497"/>
        </a:xfrm>
        <a:custGeom>
          <a:avLst/>
          <a:gdLst/>
          <a:ahLst/>
          <a:cxnLst/>
          <a:rect l="0" t="0" r="0" b="0"/>
          <a:pathLst>
            <a:path>
              <a:moveTo>
                <a:pt x="132048" y="0"/>
              </a:moveTo>
              <a:lnTo>
                <a:pt x="132048" y="578497"/>
              </a:lnTo>
              <a:lnTo>
                <a:pt x="0" y="57849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54C1A-9098-4D29-9730-4E1D28A1122F}">
      <dsp:nvSpPr>
        <dsp:cNvPr id="0" name=""/>
        <dsp:cNvSpPr/>
      </dsp:nvSpPr>
      <dsp:spPr>
        <a:xfrm>
          <a:off x="2091836" y="629827"/>
          <a:ext cx="760850" cy="115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947"/>
              </a:lnTo>
              <a:lnTo>
                <a:pt x="760850" y="1024947"/>
              </a:lnTo>
              <a:lnTo>
                <a:pt x="760850" y="11569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2C6BD-1B62-4619-867B-31869B75E6A8}">
      <dsp:nvSpPr>
        <dsp:cNvPr id="0" name=""/>
        <dsp:cNvSpPr/>
      </dsp:nvSpPr>
      <dsp:spPr>
        <a:xfrm>
          <a:off x="827944" y="2415626"/>
          <a:ext cx="188640" cy="1471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397"/>
              </a:lnTo>
              <a:lnTo>
                <a:pt x="188640" y="14713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28ABD-503F-41B7-B110-A22EF475553F}">
      <dsp:nvSpPr>
        <dsp:cNvPr id="0" name=""/>
        <dsp:cNvSpPr/>
      </dsp:nvSpPr>
      <dsp:spPr>
        <a:xfrm>
          <a:off x="827944" y="2415626"/>
          <a:ext cx="188640" cy="57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7"/>
              </a:lnTo>
              <a:lnTo>
                <a:pt x="188640" y="57849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70FFA-66C7-42C8-9D18-99B9A2231492}">
      <dsp:nvSpPr>
        <dsp:cNvPr id="0" name=""/>
        <dsp:cNvSpPr/>
      </dsp:nvSpPr>
      <dsp:spPr>
        <a:xfrm>
          <a:off x="1330985" y="629827"/>
          <a:ext cx="760850" cy="1156995"/>
        </a:xfrm>
        <a:custGeom>
          <a:avLst/>
          <a:gdLst/>
          <a:ahLst/>
          <a:cxnLst/>
          <a:rect l="0" t="0" r="0" b="0"/>
          <a:pathLst>
            <a:path>
              <a:moveTo>
                <a:pt x="760850" y="0"/>
              </a:moveTo>
              <a:lnTo>
                <a:pt x="760850" y="1024947"/>
              </a:lnTo>
              <a:lnTo>
                <a:pt x="0" y="1024947"/>
              </a:lnTo>
              <a:lnTo>
                <a:pt x="0" y="11569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CFFFF-3E40-489F-8864-16F38780C919}">
      <dsp:nvSpPr>
        <dsp:cNvPr id="0" name=""/>
        <dsp:cNvSpPr/>
      </dsp:nvSpPr>
      <dsp:spPr>
        <a:xfrm>
          <a:off x="1463034" y="1025"/>
          <a:ext cx="1257604" cy="6288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Administrador (1)</a:t>
          </a:r>
        </a:p>
      </dsp:txBody>
      <dsp:txXfrm>
        <a:off x="1463034" y="1025"/>
        <a:ext cx="1257604" cy="628802"/>
      </dsp:txXfrm>
    </dsp:sp>
    <dsp:sp modelId="{785F08A0-7EAF-4FD7-AE47-287856D4C98D}">
      <dsp:nvSpPr>
        <dsp:cNvPr id="0" name=""/>
        <dsp:cNvSpPr/>
      </dsp:nvSpPr>
      <dsp:spPr>
        <a:xfrm>
          <a:off x="702183" y="1786823"/>
          <a:ext cx="1257604" cy="6288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Estilista de mascotas (2)</a:t>
          </a:r>
        </a:p>
      </dsp:txBody>
      <dsp:txXfrm>
        <a:off x="702183" y="1786823"/>
        <a:ext cx="1257604" cy="628802"/>
      </dsp:txXfrm>
    </dsp:sp>
    <dsp:sp modelId="{8CC8849E-844C-4419-A805-27656D0EEB6B}">
      <dsp:nvSpPr>
        <dsp:cNvPr id="0" name=""/>
        <dsp:cNvSpPr/>
      </dsp:nvSpPr>
      <dsp:spPr>
        <a:xfrm>
          <a:off x="1016584" y="2679722"/>
          <a:ext cx="1257604" cy="6288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Asistente de mascotas (1)</a:t>
          </a:r>
        </a:p>
      </dsp:txBody>
      <dsp:txXfrm>
        <a:off x="1016584" y="2679722"/>
        <a:ext cx="1257604" cy="628802"/>
      </dsp:txXfrm>
    </dsp:sp>
    <dsp:sp modelId="{7760DF45-1969-49F2-A6CE-B055A90924AD}">
      <dsp:nvSpPr>
        <dsp:cNvPr id="0" name=""/>
        <dsp:cNvSpPr/>
      </dsp:nvSpPr>
      <dsp:spPr>
        <a:xfrm>
          <a:off x="1016584" y="3572622"/>
          <a:ext cx="1257604" cy="6288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Asistente de limpieza (1)</a:t>
          </a:r>
        </a:p>
      </dsp:txBody>
      <dsp:txXfrm>
        <a:off x="1016584" y="3572622"/>
        <a:ext cx="1257604" cy="628802"/>
      </dsp:txXfrm>
    </dsp:sp>
    <dsp:sp modelId="{0E21CAA8-84E0-446A-AE29-E2C64F6874BB}">
      <dsp:nvSpPr>
        <dsp:cNvPr id="0" name=""/>
        <dsp:cNvSpPr/>
      </dsp:nvSpPr>
      <dsp:spPr>
        <a:xfrm>
          <a:off x="2223884" y="1786823"/>
          <a:ext cx="1257604" cy="6288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Veterinario (1)</a:t>
          </a:r>
        </a:p>
      </dsp:txBody>
      <dsp:txXfrm>
        <a:off x="2223884" y="1786823"/>
        <a:ext cx="1257604" cy="628802"/>
      </dsp:txXfrm>
    </dsp:sp>
    <dsp:sp modelId="{574BE845-2248-45D2-8DC5-FA1EB34E760E}">
      <dsp:nvSpPr>
        <dsp:cNvPr id="0" name=""/>
        <dsp:cNvSpPr/>
      </dsp:nvSpPr>
      <dsp:spPr>
        <a:xfrm>
          <a:off x="702183" y="893924"/>
          <a:ext cx="1257604" cy="6288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Recpecionista (1)</a:t>
          </a:r>
        </a:p>
      </dsp:txBody>
      <dsp:txXfrm>
        <a:off x="702183" y="893924"/>
        <a:ext cx="1257604" cy="628802"/>
      </dsp:txXfrm>
    </dsp:sp>
    <dsp:sp modelId="{DD0F9992-6B29-40A2-8004-B4BBE5F3C3D6}">
      <dsp:nvSpPr>
        <dsp:cNvPr id="0" name=""/>
        <dsp:cNvSpPr/>
      </dsp:nvSpPr>
      <dsp:spPr>
        <a:xfrm>
          <a:off x="2223884" y="893924"/>
          <a:ext cx="1257604" cy="6288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Contador (externo)</a:t>
          </a:r>
        </a:p>
      </dsp:txBody>
      <dsp:txXfrm>
        <a:off x="2223884" y="893924"/>
        <a:ext cx="1257604" cy="62880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1247FE-E1BB-4C89-B787-095414958CDB}">
      <dsp:nvSpPr>
        <dsp:cNvPr id="0" name=""/>
        <dsp:cNvSpPr/>
      </dsp:nvSpPr>
      <dsp:spPr>
        <a:xfrm>
          <a:off x="331923" y="1118"/>
          <a:ext cx="2297630" cy="13785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El estudio de factibilidad para la creación de una microempresa de atención de Mascotas a domicilio en San Rafael, se puede concluir que es viable y financieramente rentable.</a:t>
          </a:r>
          <a:endParaRPr lang="es-EC" sz="1100" kern="1200" dirty="0"/>
        </a:p>
      </dsp:txBody>
      <dsp:txXfrm>
        <a:off x="331923" y="1118"/>
        <a:ext cx="2297630" cy="1378578"/>
      </dsp:txXfrm>
    </dsp:sp>
    <dsp:sp modelId="{6743AE8B-5D36-4F94-8B78-A4C8B352F59A}">
      <dsp:nvSpPr>
        <dsp:cNvPr id="0" name=""/>
        <dsp:cNvSpPr/>
      </dsp:nvSpPr>
      <dsp:spPr>
        <a:xfrm>
          <a:off x="2859317" y="1118"/>
          <a:ext cx="2297630" cy="13785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El estudio de mercado confirmó la existencia de una demanda importante de familias, que están interesadas en los servicios propuestos para mascotas. </a:t>
          </a:r>
          <a:endParaRPr lang="es-EC" sz="1100" kern="1200" dirty="0"/>
        </a:p>
      </dsp:txBody>
      <dsp:txXfrm>
        <a:off x="2859317" y="1118"/>
        <a:ext cx="2297630" cy="1378578"/>
      </dsp:txXfrm>
    </dsp:sp>
    <dsp:sp modelId="{7F81D051-1799-489D-9F94-C85175655FA9}">
      <dsp:nvSpPr>
        <dsp:cNvPr id="0" name=""/>
        <dsp:cNvSpPr/>
      </dsp:nvSpPr>
      <dsp:spPr>
        <a:xfrm>
          <a:off x="5386710" y="1118"/>
          <a:ext cx="2297630" cy="13785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El segmento de mercado al cual está enfocado el proyecto, puede incrementarse tanto o incluso más rápidamente de lo proyectado; por la tenencia de mascotas en el interior de los hogares.</a:t>
          </a:r>
          <a:endParaRPr lang="es-EC" sz="1100" kern="1200" dirty="0"/>
        </a:p>
      </dsp:txBody>
      <dsp:txXfrm>
        <a:off x="5386710" y="1118"/>
        <a:ext cx="2297630" cy="1378578"/>
      </dsp:txXfrm>
    </dsp:sp>
    <dsp:sp modelId="{A4040B18-6D49-489A-9C1F-CB5FD5837512}">
      <dsp:nvSpPr>
        <dsp:cNvPr id="0" name=""/>
        <dsp:cNvSpPr/>
      </dsp:nvSpPr>
      <dsp:spPr>
        <a:xfrm>
          <a:off x="331923" y="1609459"/>
          <a:ext cx="2297630" cy="13785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La localización del proyecto se estableció considerando que en el sector existe un alto porcentaje de familias que posee mascota.</a:t>
          </a:r>
          <a:endParaRPr lang="es-EC" sz="1100" kern="1200" dirty="0"/>
        </a:p>
      </dsp:txBody>
      <dsp:txXfrm>
        <a:off x="331923" y="1609459"/>
        <a:ext cx="2297630" cy="1378578"/>
      </dsp:txXfrm>
    </dsp:sp>
    <dsp:sp modelId="{012A49B4-F5B7-4D8C-AD3E-7243CC96EC35}">
      <dsp:nvSpPr>
        <dsp:cNvPr id="0" name=""/>
        <dsp:cNvSpPr/>
      </dsp:nvSpPr>
      <dsp:spPr>
        <a:xfrm>
          <a:off x="2859317" y="1609459"/>
          <a:ext cx="2297630" cy="13785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A diferencia de los negocios actuales, el proyecto propuesto plantea un Centro de atención que además de peluquería e higiene, brindará en el mismo lugar servicios especializados como masajes, tratamientos e incluso atención veterinaria.</a:t>
          </a:r>
          <a:endParaRPr lang="es-EC" sz="1100" kern="1200" dirty="0"/>
        </a:p>
      </dsp:txBody>
      <dsp:txXfrm>
        <a:off x="2859317" y="1609459"/>
        <a:ext cx="2297630" cy="1378578"/>
      </dsp:txXfrm>
    </dsp:sp>
    <dsp:sp modelId="{371A3757-F721-408C-8A7D-846091DAD9CA}">
      <dsp:nvSpPr>
        <dsp:cNvPr id="0" name=""/>
        <dsp:cNvSpPr/>
      </dsp:nvSpPr>
      <dsp:spPr>
        <a:xfrm>
          <a:off x="5386710" y="1609459"/>
          <a:ext cx="2297630" cy="13785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El proyecto requiere una inversión inicial de $ 48,710.16 financiada el 77% por recursos propios de los socios, mientras que el restante 23% se obtendrá con un crédito a 3 años plazo, otorgado por una Cooperativa del mismo sector en donde se ubicará la microempresa.</a:t>
          </a:r>
          <a:endParaRPr lang="es-EC" sz="1100" kern="1200" dirty="0"/>
        </a:p>
      </dsp:txBody>
      <dsp:txXfrm>
        <a:off x="5386710" y="1609459"/>
        <a:ext cx="2297630" cy="1378578"/>
      </dsp:txXfrm>
    </dsp:sp>
    <dsp:sp modelId="{16A7105F-A1AE-465E-A073-3C546C536207}">
      <dsp:nvSpPr>
        <dsp:cNvPr id="0" name=""/>
        <dsp:cNvSpPr/>
      </dsp:nvSpPr>
      <dsp:spPr>
        <a:xfrm>
          <a:off x="331923" y="3217801"/>
          <a:ext cx="2297630" cy="13785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Los servicios del proyecto contarán con procesos de operación flexibles, de manera que pueden ser ajustados de acuerdo a las necesidades del cliente, pero manteniendo la estandarización para no perder la calidad que se ofrece.</a:t>
          </a:r>
          <a:endParaRPr lang="es-EC" sz="1100" kern="1200" dirty="0"/>
        </a:p>
      </dsp:txBody>
      <dsp:txXfrm>
        <a:off x="331923" y="3217801"/>
        <a:ext cx="2297630" cy="1378578"/>
      </dsp:txXfrm>
    </dsp:sp>
    <dsp:sp modelId="{AEF99F03-EF16-4561-AF04-C5A42577A293}">
      <dsp:nvSpPr>
        <dsp:cNvPr id="0" name=""/>
        <dsp:cNvSpPr/>
      </dsp:nvSpPr>
      <dsp:spPr>
        <a:xfrm>
          <a:off x="2859317" y="3217801"/>
          <a:ext cx="2297630" cy="13785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La estructura organizacional ha sido pensada desde la necesidad operativa del giro de negocio, para asegurar  un servicio de calidad, mantener una buena atención al cliente y lograr un nivel significativo de fidelidad.</a:t>
          </a:r>
          <a:endParaRPr lang="es-EC" sz="1100" kern="1200" dirty="0"/>
        </a:p>
      </dsp:txBody>
      <dsp:txXfrm>
        <a:off x="2859317" y="3217801"/>
        <a:ext cx="2297630" cy="1378578"/>
      </dsp:txXfrm>
    </dsp:sp>
    <dsp:sp modelId="{0B397FB6-CDBC-4D75-AF5A-95665BE736BE}">
      <dsp:nvSpPr>
        <dsp:cNvPr id="0" name=""/>
        <dsp:cNvSpPr/>
      </dsp:nvSpPr>
      <dsp:spPr>
        <a:xfrm>
          <a:off x="5386710" y="3217801"/>
          <a:ext cx="2297630" cy="13785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kern="1200" dirty="0" smtClean="0"/>
            <a:t>A través de los indicadores de evaluación financiera se confirmó la factibilidad del proyecto, ya que se obtuvieron resultados positivos del TIR (24%), y del VAN (27.648.53 USD).</a:t>
          </a:r>
          <a:endParaRPr lang="es-EC" sz="1100" kern="1200" dirty="0"/>
        </a:p>
      </dsp:txBody>
      <dsp:txXfrm>
        <a:off x="5386710" y="3217801"/>
        <a:ext cx="2297630" cy="137857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1163FE-CC90-436C-8599-1595F6DE49F2}">
      <dsp:nvSpPr>
        <dsp:cNvPr id="0" name=""/>
        <dsp:cNvSpPr/>
      </dsp:nvSpPr>
      <dsp:spPr>
        <a:xfrm>
          <a:off x="0" y="629255"/>
          <a:ext cx="10917410" cy="486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300" kern="1200" smtClean="0"/>
            <a:t>Se recomienda poner en marcha el proyecto de creación de una microempresa para atención de mascotas a domicilio, en función del análisis de los aspectos de mercado, técnicos, organizacionales, económicos y financieros revisados a lo largo de la presente investigación.</a:t>
          </a:r>
          <a:endParaRPr lang="es-EC" sz="1300" kern="1200"/>
        </a:p>
      </dsp:txBody>
      <dsp:txXfrm>
        <a:off x="0" y="629255"/>
        <a:ext cx="10917410" cy="486719"/>
      </dsp:txXfrm>
    </dsp:sp>
    <dsp:sp modelId="{E9A2E933-3DDD-4375-856D-77BDF7829DF1}">
      <dsp:nvSpPr>
        <dsp:cNvPr id="0" name=""/>
        <dsp:cNvSpPr/>
      </dsp:nvSpPr>
      <dsp:spPr>
        <a:xfrm>
          <a:off x="0" y="1153415"/>
          <a:ext cx="10917410" cy="4867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300" kern="1200" smtClean="0"/>
            <a:t>Es importante que se apliquen estrategias de promoción de los servicios de peluquería, higiene, atención veterinaria, pero sobre todo de los masajes y tratamientos para perros y gatos, enfocando los beneficios para las mascotas, así como el nivel de calidad ofrecida por la empresa a crear.</a:t>
          </a:r>
          <a:endParaRPr lang="es-EC" sz="1300" kern="1200"/>
        </a:p>
      </dsp:txBody>
      <dsp:txXfrm>
        <a:off x="0" y="1153415"/>
        <a:ext cx="10917410" cy="486719"/>
      </dsp:txXfrm>
    </dsp:sp>
    <dsp:sp modelId="{B9FF0C30-043E-4B3B-99B2-654BEA540C76}">
      <dsp:nvSpPr>
        <dsp:cNvPr id="0" name=""/>
        <dsp:cNvSpPr/>
      </dsp:nvSpPr>
      <dsp:spPr>
        <a:xfrm>
          <a:off x="0" y="1677575"/>
          <a:ext cx="10917410" cy="4867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300" kern="1200" smtClean="0"/>
            <a:t>Se debe crear una base de datos de contactos y referidos, tanto con los clientes directos, como con otros negocios de mascotas con los que se logren alianzas, para desarrollar de una mejor manera el mercado.</a:t>
          </a:r>
          <a:endParaRPr lang="es-EC" sz="1300" kern="1200"/>
        </a:p>
      </dsp:txBody>
      <dsp:txXfrm>
        <a:off x="0" y="1677575"/>
        <a:ext cx="10917410" cy="486719"/>
      </dsp:txXfrm>
    </dsp:sp>
    <dsp:sp modelId="{B29E891F-235A-4905-ACED-18B23E83D484}">
      <dsp:nvSpPr>
        <dsp:cNvPr id="0" name=""/>
        <dsp:cNvSpPr/>
      </dsp:nvSpPr>
      <dsp:spPr>
        <a:xfrm>
          <a:off x="0" y="2201735"/>
          <a:ext cx="10917410" cy="4867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300" kern="1200" smtClean="0"/>
            <a:t>Incentivar a las familias del sector donde se ubicará el negocio, la cultura de cuidado y amor hacia las mascotas, destacando los cuidados que requieren por ser parte de la familia, convivir con niños, adultos y mayores, así como también por las normativas de control respectivas.</a:t>
          </a:r>
          <a:endParaRPr lang="es-EC" sz="1300" kern="1200"/>
        </a:p>
      </dsp:txBody>
      <dsp:txXfrm>
        <a:off x="0" y="2201735"/>
        <a:ext cx="10917410" cy="486719"/>
      </dsp:txXfrm>
    </dsp:sp>
    <dsp:sp modelId="{EFCD54D3-825A-4E55-A312-C49204EB1BAF}">
      <dsp:nvSpPr>
        <dsp:cNvPr id="0" name=""/>
        <dsp:cNvSpPr/>
      </dsp:nvSpPr>
      <dsp:spPr>
        <a:xfrm>
          <a:off x="0" y="2725895"/>
          <a:ext cx="10917410" cy="4867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300" kern="1200" smtClean="0"/>
            <a:t>Es recomendable que se mantengan capacitaciones constantes al personal, para mejorar sus conocimientos y destrezas, por lo que se deben gestionar prácticas internas, y auspicio de talleres y cursos con proveedores.</a:t>
          </a:r>
          <a:endParaRPr lang="es-EC" sz="1300" kern="1200"/>
        </a:p>
      </dsp:txBody>
      <dsp:txXfrm>
        <a:off x="0" y="2725895"/>
        <a:ext cx="10917410" cy="486719"/>
      </dsp:txXfrm>
    </dsp:sp>
    <dsp:sp modelId="{1FFB0F0B-D539-4426-9753-3D8CF05F6197}">
      <dsp:nvSpPr>
        <dsp:cNvPr id="0" name=""/>
        <dsp:cNvSpPr/>
      </dsp:nvSpPr>
      <dsp:spPr>
        <a:xfrm>
          <a:off x="0" y="3250055"/>
          <a:ext cx="10917410" cy="486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300" kern="1200" smtClean="0"/>
            <a:t>Para mantener una continuidad operacional a bajos costos, de ser necesarias se sugiere buscar fuentes de financiamiento alternativas como concursos de emprendedores, donaciones de familiares y amigos, etc.</a:t>
          </a:r>
          <a:endParaRPr lang="es-EC" sz="1300" kern="1200"/>
        </a:p>
      </dsp:txBody>
      <dsp:txXfrm>
        <a:off x="0" y="3250055"/>
        <a:ext cx="10917410" cy="4867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C22BAB-0ED8-46A4-9575-E622B23DC170}">
      <dsp:nvSpPr>
        <dsp:cNvPr id="0" name=""/>
        <dsp:cNvSpPr/>
      </dsp:nvSpPr>
      <dsp:spPr>
        <a:xfrm>
          <a:off x="0" y="46690"/>
          <a:ext cx="10058399" cy="5019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Objetivo general</a:t>
          </a:r>
          <a:endParaRPr lang="es-EC" sz="2200" kern="1200" dirty="0"/>
        </a:p>
      </dsp:txBody>
      <dsp:txXfrm>
        <a:off x="0" y="46690"/>
        <a:ext cx="10058399" cy="501930"/>
      </dsp:txXfrm>
    </dsp:sp>
    <dsp:sp modelId="{32A87463-1355-4921-9FF2-E4683738560D}">
      <dsp:nvSpPr>
        <dsp:cNvPr id="0" name=""/>
        <dsp:cNvSpPr/>
      </dsp:nvSpPr>
      <dsp:spPr>
        <a:xfrm>
          <a:off x="0" y="548620"/>
          <a:ext cx="10058399" cy="50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700" kern="1200" dirty="0" smtClean="0"/>
            <a:t>Demostrar a través de un plan de negocio la posibilidad de implementar un Spa para mascotas a domicilio en el sector Valle de los Chillos y alrededores de la ciudad de Quito.</a:t>
          </a:r>
          <a:endParaRPr lang="es-EC" sz="1700" kern="1200" dirty="0"/>
        </a:p>
      </dsp:txBody>
      <dsp:txXfrm>
        <a:off x="0" y="548620"/>
        <a:ext cx="10058399" cy="500940"/>
      </dsp:txXfrm>
    </dsp:sp>
    <dsp:sp modelId="{D4F9F7DD-774E-4649-913A-63FE9AED87E6}">
      <dsp:nvSpPr>
        <dsp:cNvPr id="0" name=""/>
        <dsp:cNvSpPr/>
      </dsp:nvSpPr>
      <dsp:spPr>
        <a:xfrm>
          <a:off x="0" y="1049560"/>
          <a:ext cx="10058399" cy="5019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Objetivos específicos</a:t>
          </a:r>
          <a:endParaRPr lang="es-EC" sz="2200" kern="1200" dirty="0"/>
        </a:p>
      </dsp:txBody>
      <dsp:txXfrm>
        <a:off x="0" y="1049560"/>
        <a:ext cx="10058399" cy="501930"/>
      </dsp:txXfrm>
    </dsp:sp>
    <dsp:sp modelId="{CA2CEC31-0347-482A-A0FA-2369829F9A73}">
      <dsp:nvSpPr>
        <dsp:cNvPr id="0" name=""/>
        <dsp:cNvSpPr/>
      </dsp:nvSpPr>
      <dsp:spPr>
        <a:xfrm>
          <a:off x="0" y="1551491"/>
          <a:ext cx="10058399" cy="150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700" kern="1200" dirty="0" smtClean="0"/>
            <a:t>Realizar el estudio de la oferta y la demanda del servicio del cuidado de mascotas en el sector de San Rafael, para verificar la viabilidad comercial del proyecto propuesto.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700" kern="1200" dirty="0" smtClean="0"/>
            <a:t>Efectuar el estudio técnico para la implementación del proyecto, determinando su respectiva localización, tamaño y procesos.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700" kern="1200" dirty="0" smtClean="0"/>
            <a:t>Definir el estudio organizacional adecuado para la implementación del negocio de atención a mascotas en el sector del Valle de los Chillos..</a:t>
          </a:r>
          <a:endParaRPr lang="es-EC" sz="1700" kern="1200" dirty="0"/>
        </a:p>
      </dsp:txBody>
      <dsp:txXfrm>
        <a:off x="0" y="1551491"/>
        <a:ext cx="10058399" cy="1502820"/>
      </dsp:txXfrm>
    </dsp:sp>
    <dsp:sp modelId="{EDC41BAD-B600-4A0B-B5AD-4BDACBEEB13F}">
      <dsp:nvSpPr>
        <dsp:cNvPr id="0" name=""/>
        <dsp:cNvSpPr/>
      </dsp:nvSpPr>
      <dsp:spPr>
        <a:xfrm>
          <a:off x="0" y="3054311"/>
          <a:ext cx="10058399" cy="5019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Metodología</a:t>
          </a:r>
          <a:endParaRPr lang="es-EC" sz="2200" kern="1200" dirty="0"/>
        </a:p>
      </dsp:txBody>
      <dsp:txXfrm>
        <a:off x="0" y="3054311"/>
        <a:ext cx="10058399" cy="501930"/>
      </dsp:txXfrm>
    </dsp:sp>
    <dsp:sp modelId="{B0CCC346-4E1A-4C59-89D6-666354C02743}">
      <dsp:nvSpPr>
        <dsp:cNvPr id="0" name=""/>
        <dsp:cNvSpPr/>
      </dsp:nvSpPr>
      <dsp:spPr>
        <a:xfrm>
          <a:off x="0" y="3556241"/>
          <a:ext cx="10058399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Enfoque cualitativo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Investigación descriptiva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700" kern="1200" dirty="0" smtClean="0"/>
            <a:t>Método analítico sintético</a:t>
          </a:r>
          <a:endParaRPr lang="es-EC" sz="1700" kern="1200" dirty="0"/>
        </a:p>
      </dsp:txBody>
      <dsp:txXfrm>
        <a:off x="0" y="3556241"/>
        <a:ext cx="10058399" cy="8197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318700-638D-4532-9632-CF626004F5BD}">
      <dsp:nvSpPr>
        <dsp:cNvPr id="0" name=""/>
        <dsp:cNvSpPr/>
      </dsp:nvSpPr>
      <dsp:spPr>
        <a:xfrm>
          <a:off x="3237" y="387372"/>
          <a:ext cx="3247980" cy="324798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8747" tIns="41910" rIns="178747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Proyecto</a:t>
          </a:r>
          <a:endParaRPr lang="es-EC" sz="3300" kern="1200" dirty="0"/>
        </a:p>
      </dsp:txBody>
      <dsp:txXfrm>
        <a:off x="3237" y="387372"/>
        <a:ext cx="3247980" cy="3247980"/>
      </dsp:txXfrm>
    </dsp:sp>
    <dsp:sp modelId="{070E1CE2-8B26-483D-BA2B-EF04B0724F22}">
      <dsp:nvSpPr>
        <dsp:cNvPr id="0" name=""/>
        <dsp:cNvSpPr/>
      </dsp:nvSpPr>
      <dsp:spPr>
        <a:xfrm>
          <a:off x="2601621" y="387372"/>
          <a:ext cx="3247980" cy="324798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8747" tIns="41910" rIns="178747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Estudio de mercado</a:t>
          </a:r>
          <a:endParaRPr lang="es-EC" sz="3300" kern="1200" dirty="0"/>
        </a:p>
      </dsp:txBody>
      <dsp:txXfrm>
        <a:off x="2601621" y="387372"/>
        <a:ext cx="3247980" cy="3247980"/>
      </dsp:txXfrm>
    </dsp:sp>
    <dsp:sp modelId="{1DFC8306-0132-4DB8-BFFE-A7A93283EA3B}">
      <dsp:nvSpPr>
        <dsp:cNvPr id="0" name=""/>
        <dsp:cNvSpPr/>
      </dsp:nvSpPr>
      <dsp:spPr>
        <a:xfrm>
          <a:off x="5200006" y="387372"/>
          <a:ext cx="3247980" cy="32479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8747" tIns="41910" rIns="178747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Estudio técnico</a:t>
          </a:r>
          <a:endParaRPr lang="es-EC" sz="3300" kern="1200" dirty="0"/>
        </a:p>
      </dsp:txBody>
      <dsp:txXfrm>
        <a:off x="5200006" y="387372"/>
        <a:ext cx="3247980" cy="3247980"/>
      </dsp:txXfrm>
    </dsp:sp>
    <dsp:sp modelId="{E67BDF03-4017-4B41-A436-67D6381E07DA}">
      <dsp:nvSpPr>
        <dsp:cNvPr id="0" name=""/>
        <dsp:cNvSpPr/>
      </dsp:nvSpPr>
      <dsp:spPr>
        <a:xfrm>
          <a:off x="7798391" y="387372"/>
          <a:ext cx="3247980" cy="324798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alpha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8747" tIns="41910" rIns="178747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Estudio económico y financiero</a:t>
          </a:r>
          <a:endParaRPr lang="es-EC" sz="3300" kern="1200" dirty="0"/>
        </a:p>
      </dsp:txBody>
      <dsp:txXfrm>
        <a:off x="7798391" y="387372"/>
        <a:ext cx="3247980" cy="32479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8F4BC1-ADD5-4737-AF76-B77121710416}">
      <dsp:nvSpPr>
        <dsp:cNvPr id="0" name=""/>
        <dsp:cNvSpPr/>
      </dsp:nvSpPr>
      <dsp:spPr>
        <a:xfrm>
          <a:off x="0" y="349537"/>
          <a:ext cx="10482506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559" tIns="374904" rIns="8135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Limpieza integral.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Tratamiento de parásitos.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Peluquería.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Tratamiento de pelo.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Masajes para mascotas.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Hospedaje eventual.</a:t>
          </a:r>
          <a:endParaRPr lang="es-EC" sz="1800" kern="1200" dirty="0"/>
        </a:p>
      </dsp:txBody>
      <dsp:txXfrm>
        <a:off x="0" y="349537"/>
        <a:ext cx="10482506" cy="2097900"/>
      </dsp:txXfrm>
    </dsp:sp>
    <dsp:sp modelId="{55D029D5-FBA0-49EB-9567-23E164114E1B}">
      <dsp:nvSpPr>
        <dsp:cNvPr id="0" name=""/>
        <dsp:cNvSpPr/>
      </dsp:nvSpPr>
      <dsp:spPr>
        <a:xfrm>
          <a:off x="524125" y="83857"/>
          <a:ext cx="7337754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50" tIns="0" rIns="2773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Definición del servicio:</a:t>
          </a:r>
          <a:endParaRPr lang="es-EC" sz="1800" kern="1200" dirty="0"/>
        </a:p>
      </dsp:txBody>
      <dsp:txXfrm>
        <a:off x="524125" y="83857"/>
        <a:ext cx="7337754" cy="531360"/>
      </dsp:txXfrm>
    </dsp:sp>
    <dsp:sp modelId="{7A0DC1CB-3187-4CF3-B688-3D21054A4520}">
      <dsp:nvSpPr>
        <dsp:cNvPr id="0" name=""/>
        <dsp:cNvSpPr/>
      </dsp:nvSpPr>
      <dsp:spPr>
        <a:xfrm>
          <a:off x="0" y="2810317"/>
          <a:ext cx="10482506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559" tIns="374904" rIns="81355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Atención integral, con posibilidad de servicio fuera del horario regular de servicio.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Atención a domicilio.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Masajes, terapias y tratamientos para mascotas.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Tratamientos para el pelaje de mascotas</a:t>
          </a:r>
          <a:endParaRPr lang="es-EC" sz="1800" kern="1200" dirty="0"/>
        </a:p>
      </dsp:txBody>
      <dsp:txXfrm>
        <a:off x="0" y="2810317"/>
        <a:ext cx="10482506" cy="1559250"/>
      </dsp:txXfrm>
    </dsp:sp>
    <dsp:sp modelId="{49EF3DFC-D02B-46C4-BDFB-1688148E53B1}">
      <dsp:nvSpPr>
        <dsp:cNvPr id="0" name=""/>
        <dsp:cNvSpPr/>
      </dsp:nvSpPr>
      <dsp:spPr>
        <a:xfrm>
          <a:off x="524125" y="2544637"/>
          <a:ext cx="7337754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7350" tIns="0" rIns="2773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Diferenciación:</a:t>
          </a:r>
          <a:endParaRPr lang="es-EC" sz="1800" kern="1200" dirty="0"/>
        </a:p>
      </dsp:txBody>
      <dsp:txXfrm>
        <a:off x="524125" y="2544637"/>
        <a:ext cx="7337754" cy="5313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01FFB1-A882-415A-9E01-1B94DEFBEE08}">
      <dsp:nvSpPr>
        <dsp:cNvPr id="0" name=""/>
        <dsp:cNvSpPr/>
      </dsp:nvSpPr>
      <dsp:spPr>
        <a:xfrm>
          <a:off x="0" y="462962"/>
          <a:ext cx="2382154" cy="14292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Tamaño de la muestra</a:t>
          </a:r>
          <a:endParaRPr lang="es-EC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Población: 9.741 familias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Muestra: 154 familias</a:t>
          </a:r>
          <a:endParaRPr lang="es-EC" sz="1600" kern="1200" dirty="0"/>
        </a:p>
      </dsp:txBody>
      <dsp:txXfrm>
        <a:off x="0" y="462962"/>
        <a:ext cx="2382154" cy="1429292"/>
      </dsp:txXfrm>
    </dsp:sp>
    <dsp:sp modelId="{25CD06E3-69F7-42AE-999F-95D21E4B7C59}">
      <dsp:nvSpPr>
        <dsp:cNvPr id="0" name=""/>
        <dsp:cNvSpPr/>
      </dsp:nvSpPr>
      <dsp:spPr>
        <a:xfrm>
          <a:off x="0" y="2130470"/>
          <a:ext cx="2382154" cy="14292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Instrumento</a:t>
          </a:r>
          <a:endParaRPr lang="es-EC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Encuesta de 12 preguntas cerradas</a:t>
          </a:r>
          <a:endParaRPr lang="es-EC" sz="1600" kern="1200" dirty="0"/>
        </a:p>
      </dsp:txBody>
      <dsp:txXfrm>
        <a:off x="0" y="2130470"/>
        <a:ext cx="2382154" cy="142929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4DBB8F-C011-4199-869E-D466319D8F8A}">
      <dsp:nvSpPr>
        <dsp:cNvPr id="0" name=""/>
        <dsp:cNvSpPr/>
      </dsp:nvSpPr>
      <dsp:spPr>
        <a:xfrm>
          <a:off x="1821" y="0"/>
          <a:ext cx="1787149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Geográfica</a:t>
          </a:r>
        </a:p>
      </dsp:txBody>
      <dsp:txXfrm>
        <a:off x="1821" y="0"/>
        <a:ext cx="1787149" cy="1256860"/>
      </dsp:txXfrm>
    </dsp:sp>
    <dsp:sp modelId="{5E6AF10D-A2DB-4F1A-9EBC-F6135D388CC8}">
      <dsp:nvSpPr>
        <dsp:cNvPr id="0" name=""/>
        <dsp:cNvSpPr/>
      </dsp:nvSpPr>
      <dsp:spPr>
        <a:xfrm>
          <a:off x="180536" y="1256860"/>
          <a:ext cx="1429719" cy="2723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/>
            <a:t>Sector del Valle de los Chillos que abarca el cantón Rumiñahui, comprendido San Rafael, San Pedro, </a:t>
          </a:r>
          <a:r>
            <a:rPr lang="es-ES" sz="1400" b="0" kern="1200" dirty="0" err="1"/>
            <a:t>Sangolquí</a:t>
          </a:r>
          <a:r>
            <a:rPr lang="es-ES" sz="1400" b="0" kern="1200" dirty="0"/>
            <a:t>, </a:t>
          </a:r>
          <a:r>
            <a:rPr lang="es-ES" sz="1400" b="0" kern="1200" dirty="0" err="1"/>
            <a:t>Cotogchoa</a:t>
          </a:r>
          <a:r>
            <a:rPr lang="es-ES" sz="1400" b="0" kern="1200" dirty="0"/>
            <a:t> y </a:t>
          </a:r>
          <a:r>
            <a:rPr lang="es-ES" sz="1400" b="0" kern="1200" dirty="0" err="1"/>
            <a:t>Rumipamba</a:t>
          </a:r>
          <a:r>
            <a:rPr lang="es-ES" sz="1400" b="0" kern="1200" dirty="0"/>
            <a:t>: Al año 2016: 23.366.</a:t>
          </a:r>
          <a:endParaRPr lang="es-ES" sz="1400" b="1" kern="1200" dirty="0"/>
        </a:p>
      </dsp:txBody>
      <dsp:txXfrm>
        <a:off x="180536" y="1256860"/>
        <a:ext cx="1429719" cy="2723197"/>
      </dsp:txXfrm>
    </dsp:sp>
    <dsp:sp modelId="{5DC35F60-5043-49E6-BA03-D394331D90B7}">
      <dsp:nvSpPr>
        <dsp:cNvPr id="0" name=""/>
        <dsp:cNvSpPr/>
      </dsp:nvSpPr>
      <dsp:spPr>
        <a:xfrm>
          <a:off x="1923007" y="0"/>
          <a:ext cx="1787149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Demográfica</a:t>
          </a:r>
        </a:p>
      </dsp:txBody>
      <dsp:txXfrm>
        <a:off x="1923007" y="0"/>
        <a:ext cx="1787149" cy="1256860"/>
      </dsp:txXfrm>
    </dsp:sp>
    <dsp:sp modelId="{BE730759-6E1F-43BA-B68E-F4BBDD7CF96A}">
      <dsp:nvSpPr>
        <dsp:cNvPr id="0" name=""/>
        <dsp:cNvSpPr/>
      </dsp:nvSpPr>
      <dsp:spPr>
        <a:xfrm>
          <a:off x="2001570" y="1256860"/>
          <a:ext cx="1630023" cy="2723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Según datos de la Secretaría Metropolitana de Salud, el 60% de los hogares tiene mascota en Quito, por lo que se estima que 15.220 familias poseen animales domésticos en el sector definido.</a:t>
          </a:r>
        </a:p>
      </dsp:txBody>
      <dsp:txXfrm>
        <a:off x="2001570" y="1256860"/>
        <a:ext cx="1630023" cy="2723197"/>
      </dsp:txXfrm>
    </dsp:sp>
    <dsp:sp modelId="{D3210BB4-8AFC-49F1-A99B-DECD3BA1A4E2}">
      <dsp:nvSpPr>
        <dsp:cNvPr id="0" name=""/>
        <dsp:cNvSpPr/>
      </dsp:nvSpPr>
      <dsp:spPr>
        <a:xfrm>
          <a:off x="3844193" y="0"/>
          <a:ext cx="1787149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Socio económica</a:t>
          </a:r>
        </a:p>
      </dsp:txBody>
      <dsp:txXfrm>
        <a:off x="3844193" y="0"/>
        <a:ext cx="1787149" cy="1256860"/>
      </dsp:txXfrm>
    </dsp:sp>
    <dsp:sp modelId="{8BA288BF-DC39-41E0-A0CE-21983E4B7238}">
      <dsp:nvSpPr>
        <dsp:cNvPr id="0" name=""/>
        <dsp:cNvSpPr/>
      </dsp:nvSpPr>
      <dsp:spPr>
        <a:xfrm>
          <a:off x="3923543" y="1256860"/>
          <a:ext cx="1628451" cy="2723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Se considerará a la población de los estratos socioeconómicos medio, medio alto y alto. que según datos del INEC son aproximadamente el 64%; es decir, 9.741 familias.</a:t>
          </a:r>
        </a:p>
      </dsp:txBody>
      <dsp:txXfrm>
        <a:off x="3923543" y="1256860"/>
        <a:ext cx="1628451" cy="2723197"/>
      </dsp:txXfrm>
    </dsp:sp>
    <dsp:sp modelId="{9DF3FF2F-CF23-4CC6-A83F-AE88AC8BA826}">
      <dsp:nvSpPr>
        <dsp:cNvPr id="0" name=""/>
        <dsp:cNvSpPr/>
      </dsp:nvSpPr>
      <dsp:spPr>
        <a:xfrm>
          <a:off x="5767201" y="0"/>
          <a:ext cx="1787149" cy="41895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/>
            <a:t>Psicográfica</a:t>
          </a:r>
          <a:endParaRPr lang="es-ES" sz="2000" b="1" kern="1200" dirty="0"/>
        </a:p>
      </dsp:txBody>
      <dsp:txXfrm>
        <a:off x="5767201" y="0"/>
        <a:ext cx="1787149" cy="1256860"/>
      </dsp:txXfrm>
    </dsp:sp>
    <dsp:sp modelId="{A30F06B7-B1AE-4F8C-827B-9B1928F53C1C}">
      <dsp:nvSpPr>
        <dsp:cNvPr id="0" name=""/>
        <dsp:cNvSpPr/>
      </dsp:nvSpPr>
      <dsp:spPr>
        <a:xfrm>
          <a:off x="5928517" y="1256860"/>
          <a:ext cx="1543883" cy="2723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Se consideran las personas que disfrutan de tener una mascota, y desean mantenerla con los cuidados necesarios para garantizar una buena calidad de vida.</a:t>
          </a:r>
        </a:p>
      </dsp:txBody>
      <dsp:txXfrm>
        <a:off x="5928517" y="1256860"/>
        <a:ext cx="1543883" cy="272319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3E957-3E62-49CC-9FC0-D015522FFCEB}">
      <dsp:nvSpPr>
        <dsp:cNvPr id="0" name=""/>
        <dsp:cNvSpPr/>
      </dsp:nvSpPr>
      <dsp:spPr>
        <a:xfrm>
          <a:off x="0" y="618385"/>
          <a:ext cx="10058399" cy="479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79% de las familias tiene mascota (perro y/o gato)</a:t>
          </a:r>
          <a:endParaRPr lang="es-EC" sz="2100" kern="1200" dirty="0"/>
        </a:p>
      </dsp:txBody>
      <dsp:txXfrm>
        <a:off x="0" y="618385"/>
        <a:ext cx="10058399" cy="479114"/>
      </dsp:txXfrm>
    </dsp:sp>
    <dsp:sp modelId="{5BC8F3CA-9AD4-4611-B0BD-7B4A43B61233}">
      <dsp:nvSpPr>
        <dsp:cNvPr id="0" name=""/>
        <dsp:cNvSpPr/>
      </dsp:nvSpPr>
      <dsp:spPr>
        <a:xfrm>
          <a:off x="0" y="1157979"/>
          <a:ext cx="10058399" cy="4791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68% tiene perro; 18% perro y gato; 14% gato</a:t>
          </a:r>
          <a:endParaRPr lang="es-EC" sz="2100" kern="1200" dirty="0"/>
        </a:p>
      </dsp:txBody>
      <dsp:txXfrm>
        <a:off x="0" y="1157979"/>
        <a:ext cx="10058399" cy="479114"/>
      </dsp:txXfrm>
    </dsp:sp>
    <dsp:sp modelId="{60A62ECA-BE55-4653-9275-2A5B58EEAF63}">
      <dsp:nvSpPr>
        <dsp:cNvPr id="0" name=""/>
        <dsp:cNvSpPr/>
      </dsp:nvSpPr>
      <dsp:spPr>
        <a:xfrm>
          <a:off x="0" y="1697574"/>
          <a:ext cx="10058399" cy="4791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60% considera que su mascota es de raza pura</a:t>
          </a:r>
          <a:endParaRPr lang="es-EC" sz="2100" kern="1200" dirty="0"/>
        </a:p>
      </dsp:txBody>
      <dsp:txXfrm>
        <a:off x="0" y="1697574"/>
        <a:ext cx="10058399" cy="479114"/>
      </dsp:txXfrm>
    </dsp:sp>
    <dsp:sp modelId="{B696F521-2EE9-4637-A442-E80A64AF7D52}">
      <dsp:nvSpPr>
        <dsp:cNvPr id="0" name=""/>
        <dsp:cNvSpPr/>
      </dsp:nvSpPr>
      <dsp:spPr>
        <a:xfrm>
          <a:off x="0" y="2237170"/>
          <a:ext cx="10058399" cy="4791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90% considera que es necesario mantener a su mascota con buena salud y apariencia</a:t>
          </a:r>
          <a:endParaRPr lang="es-EC" sz="2100" kern="1200" dirty="0"/>
        </a:p>
      </dsp:txBody>
      <dsp:txXfrm>
        <a:off x="0" y="2237170"/>
        <a:ext cx="10058399" cy="479114"/>
      </dsp:txXfrm>
    </dsp:sp>
    <dsp:sp modelId="{DF5E4C7D-CE83-451E-B598-31E276E15F21}">
      <dsp:nvSpPr>
        <dsp:cNvPr id="0" name=""/>
        <dsp:cNvSpPr/>
      </dsp:nvSpPr>
      <dsp:spPr>
        <a:xfrm>
          <a:off x="0" y="2776764"/>
          <a:ext cx="10058399" cy="4791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50% ha buscado atención veterinaria; 35% peluquería y limpieza</a:t>
          </a:r>
          <a:endParaRPr lang="es-EC" sz="2100" kern="1200" dirty="0"/>
        </a:p>
      </dsp:txBody>
      <dsp:txXfrm>
        <a:off x="0" y="2776764"/>
        <a:ext cx="10058399" cy="479114"/>
      </dsp:txXfrm>
    </dsp:sp>
    <dsp:sp modelId="{66DEC878-6B03-40C2-85C9-1968A8038737}">
      <dsp:nvSpPr>
        <dsp:cNvPr id="0" name=""/>
        <dsp:cNvSpPr/>
      </dsp:nvSpPr>
      <dsp:spPr>
        <a:xfrm>
          <a:off x="0" y="3316359"/>
          <a:ext cx="10058399" cy="4791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63% está interesado en el servicio de atención integral para mascotas</a:t>
          </a:r>
          <a:endParaRPr lang="es-EC" sz="2100" kern="1200" dirty="0"/>
        </a:p>
      </dsp:txBody>
      <dsp:txXfrm>
        <a:off x="0" y="3316359"/>
        <a:ext cx="10058399" cy="47911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93B7F-C3B0-4D34-8B35-23F648842E2A}">
      <dsp:nvSpPr>
        <dsp:cNvPr id="0" name=""/>
        <dsp:cNvSpPr/>
      </dsp:nvSpPr>
      <dsp:spPr>
        <a:xfrm>
          <a:off x="361373" y="0"/>
          <a:ext cx="4095569" cy="239555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C50A49-03F2-4232-879C-76BD8580FDBC}">
      <dsp:nvSpPr>
        <dsp:cNvPr id="0" name=""/>
        <dsp:cNvSpPr/>
      </dsp:nvSpPr>
      <dsp:spPr>
        <a:xfrm>
          <a:off x="163276" y="718666"/>
          <a:ext cx="1445495" cy="9582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Contaminación de residuos sólidos</a:t>
          </a:r>
          <a:endParaRPr lang="es-EC" sz="1400" kern="1200"/>
        </a:p>
      </dsp:txBody>
      <dsp:txXfrm>
        <a:off x="163276" y="718666"/>
        <a:ext cx="1445495" cy="958221"/>
      </dsp:txXfrm>
    </dsp:sp>
    <dsp:sp modelId="{E7A16C77-BF76-45C9-9612-B7E5133BA95A}">
      <dsp:nvSpPr>
        <dsp:cNvPr id="0" name=""/>
        <dsp:cNvSpPr/>
      </dsp:nvSpPr>
      <dsp:spPr>
        <a:xfrm>
          <a:off x="1686410" y="718666"/>
          <a:ext cx="1445495" cy="9582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Líquidos sobrantes de productos utilizados</a:t>
          </a:r>
          <a:endParaRPr lang="es-EC" sz="1400" kern="1200"/>
        </a:p>
      </dsp:txBody>
      <dsp:txXfrm>
        <a:off x="1686410" y="718666"/>
        <a:ext cx="1445495" cy="958221"/>
      </dsp:txXfrm>
    </dsp:sp>
    <dsp:sp modelId="{6F64494E-EB5C-4D3D-86FD-93119079B071}">
      <dsp:nvSpPr>
        <dsp:cNvPr id="0" name=""/>
        <dsp:cNvSpPr/>
      </dsp:nvSpPr>
      <dsp:spPr>
        <a:xfrm>
          <a:off x="3209544" y="718666"/>
          <a:ext cx="1445495" cy="95822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Impacto auditivo</a:t>
          </a:r>
          <a:endParaRPr lang="es-EC" sz="1400" kern="1200"/>
        </a:p>
      </dsp:txBody>
      <dsp:txXfrm>
        <a:off x="3209544" y="718666"/>
        <a:ext cx="1445495" cy="95822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D74869-8137-47B2-88B0-27BCB0B6A39F}">
      <dsp:nvSpPr>
        <dsp:cNvPr id="0" name=""/>
        <dsp:cNvSpPr/>
      </dsp:nvSpPr>
      <dsp:spPr>
        <a:xfrm>
          <a:off x="0" y="69598"/>
          <a:ext cx="5219700" cy="15524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"Somos un grupo de profesionales que provee servicios de belleza, salud, higiene y tratamiento para mascotas; por medio de una infraestructura adecuada, con procesos definidos, por medio de los que se puede otorgar un servicio de calidad para las mascotas, con el fin de apoyar a sus propietarios a cumplir con la normativa vigente, así como también para la tranquilidad de su animalito de compañía."</a:t>
          </a:r>
        </a:p>
      </dsp:txBody>
      <dsp:txXfrm>
        <a:off x="0" y="69598"/>
        <a:ext cx="5219700" cy="1552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BBCA9-25D4-49A9-AACC-9F0FD347CD46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A410-E657-4172-9FCB-BF653AD90560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31331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460357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 importante comentar que la capacidad</a:t>
            </a:r>
            <a:r>
              <a:rPr lang="es-EC" baseline="0" dirty="0" smtClean="0"/>
              <a:t> ira creciendo con el tiempo pero no se llegara al 100% de la capacidad </a:t>
            </a:r>
            <a:r>
              <a:rPr lang="es-EC" baseline="0" dirty="0" err="1" smtClean="0"/>
              <a:t>intalada</a:t>
            </a:r>
            <a:r>
              <a:rPr lang="es-EC" baseline="0" dirty="0" smtClean="0"/>
              <a:t> ya que se trabaja con supuestos o estimados de tiempos promedios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87077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710416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444193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740432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Este</a:t>
            </a:r>
            <a:r>
              <a:rPr lang="es-EC" baseline="0" dirty="0" smtClean="0"/>
              <a:t> importante instrumento permite a la empresa evaluar aspectos relevante del entorno así como la operación interna como el fin de tomar decisiones adecuadas y oportunas que permitan avanzar hacia sus metas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258408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Para mascotas Felices se ha propuesto una estructura liviana  de acuerdo</a:t>
            </a:r>
            <a:r>
              <a:rPr lang="es-EC" baseline="0" dirty="0" smtClean="0"/>
              <a:t> a su tamaño, necesidades.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245612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Determina cual es el monto de los recursos económicos necesarios para la realización</a:t>
            </a:r>
            <a:r>
              <a:rPr lang="es-EC" baseline="0" dirty="0" smtClean="0"/>
              <a:t> del proyecto, costo total de  la operación.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32244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="1" dirty="0" smtClean="0"/>
              <a:t>Ingresos</a:t>
            </a:r>
            <a:r>
              <a:rPr lang="es-EC" dirty="0" smtClean="0"/>
              <a:t> Incremento del 4%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021601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="1" dirty="0" smtClean="0"/>
              <a:t>VAN.</a:t>
            </a:r>
            <a:r>
              <a:rPr lang="es-EC" baseline="0" dirty="0" smtClean="0"/>
              <a:t> VALOR ACTUAL NETO.  Se calcula por medio de  los flujo  efectivos que se obtendrán en años futuros, al actualizar los flujos de caja se obtuvo un valor mayor a 76mil ,el que es superior a 27 a la inversión  inicial requerida para poner en marcha el proyecto, factibilidad  financiera   </a:t>
            </a:r>
            <a:r>
              <a:rPr lang="es-EC" b="1" baseline="0" dirty="0" smtClean="0"/>
              <a:t>TIR. </a:t>
            </a:r>
            <a:r>
              <a:rPr lang="es-EC" b="0" baseline="0" dirty="0" smtClean="0"/>
              <a:t>TAZA INTERNA DE RETORNO es de 24 lo que indica que el retorno de la </a:t>
            </a:r>
            <a:r>
              <a:rPr lang="es-EC" b="0" baseline="0" dirty="0" err="1" smtClean="0"/>
              <a:t>invercion</a:t>
            </a:r>
            <a:r>
              <a:rPr lang="es-EC" b="0" baseline="0" dirty="0" smtClean="0"/>
              <a:t> </a:t>
            </a:r>
            <a:r>
              <a:rPr lang="es-EC" b="0" baseline="0" dirty="0" err="1" smtClean="0"/>
              <a:t>sera</a:t>
            </a:r>
            <a:r>
              <a:rPr lang="es-EC" b="0" baseline="0" dirty="0" smtClean="0"/>
              <a:t> mucho mayor a la estimación mínima requerida </a:t>
            </a:r>
            <a:r>
              <a:rPr lang="es-EC" b="1" baseline="0" dirty="0" smtClean="0"/>
              <a:t>TIR taza interna de retorno</a:t>
            </a:r>
            <a:endParaRPr lang="es-EC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8324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r>
              <a:rPr lang="es-EC" b="1" dirty="0" smtClean="0"/>
              <a:t>La</a:t>
            </a:r>
            <a:r>
              <a:rPr lang="es-EC" b="1" baseline="0" dirty="0" smtClean="0"/>
              <a:t> investigación descriptiva </a:t>
            </a:r>
            <a:r>
              <a:rPr lang="es-EC" baseline="0" dirty="0" smtClean="0"/>
              <a:t>detalla los datos recolectados mediante herramientas aplicadas para establecer la demanda potencial del proyecto</a:t>
            </a:r>
          </a:p>
          <a:p>
            <a:r>
              <a:rPr lang="es-EC" b="1" baseline="0" dirty="0" smtClean="0"/>
              <a:t>El </a:t>
            </a:r>
            <a:r>
              <a:rPr lang="es-EC" b="1" baseline="0" dirty="0" err="1" smtClean="0"/>
              <a:t>metodo</a:t>
            </a:r>
            <a:r>
              <a:rPr lang="es-EC" b="1" baseline="0" dirty="0" smtClean="0"/>
              <a:t> </a:t>
            </a:r>
            <a:r>
              <a:rPr lang="es-EC" b="1" baseline="0" dirty="0" err="1" smtClean="0"/>
              <a:t>analitico</a:t>
            </a:r>
            <a:r>
              <a:rPr lang="es-EC" b="1" baseline="0" dirty="0" smtClean="0"/>
              <a:t> </a:t>
            </a:r>
            <a:r>
              <a:rPr lang="es-EC" b="1" baseline="0" dirty="0" err="1" smtClean="0"/>
              <a:t>sintetico</a:t>
            </a:r>
            <a:r>
              <a:rPr lang="es-EC" b="1" baseline="0" dirty="0" smtClean="0"/>
              <a:t> </a:t>
            </a:r>
            <a:r>
              <a:rPr lang="es-EC" baseline="0" dirty="0" smtClean="0"/>
              <a:t>permite descomponer la situación para el </a:t>
            </a:r>
            <a:r>
              <a:rPr lang="es-EC" baseline="0" dirty="0" err="1" smtClean="0"/>
              <a:t>analisis</a:t>
            </a:r>
            <a:r>
              <a:rPr lang="es-EC" baseline="0" dirty="0" smtClean="0"/>
              <a:t> en partes y su posterior </a:t>
            </a:r>
            <a:r>
              <a:rPr lang="es-EC" baseline="0" dirty="0" err="1" smtClean="0"/>
              <a:t>consolidacion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25103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77503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6562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309377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Para</a:t>
            </a:r>
            <a:r>
              <a:rPr lang="es-EC" baseline="0" dirty="0" smtClean="0"/>
              <a:t> sacar la frecuencia se </a:t>
            </a:r>
            <a:r>
              <a:rPr lang="es-EC" baseline="0" dirty="0" err="1" smtClean="0"/>
              <a:t>procedio</a:t>
            </a:r>
            <a:r>
              <a:rPr lang="es-EC" baseline="0" dirty="0" smtClean="0"/>
              <a:t> a buscar el calculo de la media x=suma de Xi x Fi /n    x=487/76 =6,40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61578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Investigacion</a:t>
            </a:r>
            <a:r>
              <a:rPr lang="es-EC" dirty="0" smtClean="0"/>
              <a:t> de campo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60254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Demanda insatisfecha es la cantidad</a:t>
            </a:r>
            <a:r>
              <a:rPr lang="es-EC" baseline="0" dirty="0" smtClean="0"/>
              <a:t> de servicios que no satisfacen los requerimientos del consumidor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612568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 la mezcla de Marketing mix</a:t>
            </a:r>
            <a:r>
              <a:rPr lang="es-EC" baseline="0" dirty="0" smtClean="0"/>
              <a:t> se la conoce como las cuatro P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A410-E657-4172-9FCB-BF653AD90560}" type="slidenum">
              <a:rPr lang="es-EC" smtClean="0"/>
              <a:pPr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40603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58EA50-1998-4C8E-9EE9-DC9092F8B37C}" type="datetimeFigureOut">
              <a:rPr lang="es-EC" smtClean="0"/>
              <a:pPr/>
              <a:t>27/3/2017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AFD4D3-84C4-4E51-9D8E-2BE742FE0883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.ec/url?sa=i&amp;rct=j&amp;q=&amp;esrc=s&amp;source=images&amp;cd=&amp;cad=rja&amp;uact=8&amp;ved=0ahUKEwiHqZbvi93NAhVDKh4KHRMaDWQQjRwIBw&amp;url=http://mercadotecnia.espe.edu.ec/&amp;psig=AFQjCNE59tpFi-4uutEbQsbPMJxJbYkXuQ&amp;ust=146783450429754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8000" y="1648046"/>
            <a:ext cx="11277600" cy="1446027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DEPARTAMENTO DE CIENCIAS ADMINISTRATIVAS, ECONÓMICAS Y DE COMERCIO</a:t>
            </a:r>
            <a:b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CARRERA DE ADMINISTRACIÓN MICROEMPRESARIAL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8000" y="1520456"/>
            <a:ext cx="11277600" cy="1903228"/>
          </a:xfrm>
        </p:spPr>
        <p:txBody>
          <a:bodyPr>
            <a:normAutofit/>
          </a:bodyPr>
          <a:lstStyle/>
          <a:p>
            <a:endParaRPr lang="es-ES" sz="1800" dirty="0" smtClean="0"/>
          </a:p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 MONOGRAFÍA , PREVIO A LA OBTENCIÓN DEL TÍTULO EN TECNOLOGÍA EN ADMINISTRACIÓN </a:t>
            </a:r>
          </a:p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MICROEMPRESARIAL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 descr="http://mercadotecnia.espe.edu.ec/wp-content/uploads/tmp/LOGO-PRINCIPAL-ESPE2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134" y="332025"/>
            <a:ext cx="5465135" cy="10289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48585" y="3625701"/>
            <a:ext cx="10792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TEMA: ESTUDIO DE PREFACTIBILIDAD PARA LA CREACION DE UN CENTRO DE ATENCIÓN DE MASCOTAS  A  DOMICILIO, UBICADO EN EL SECTOR SAN RAFAEL – VALLE DE LOS CHILLOS</a:t>
            </a:r>
          </a:p>
          <a:p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AUTORA:  MONTALEZA CAJAMARCA BIBIANA LEONOR</a:t>
            </a:r>
          </a:p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DIRECTOR: </a:t>
            </a:r>
            <a:r>
              <a:rPr lang="es-EC" sz="2000" b="1" dirty="0" err="1" smtClean="0">
                <a:solidFill>
                  <a:schemeClr val="accent1">
                    <a:lumMod val="50000"/>
                  </a:schemeClr>
                </a:solidFill>
              </a:rPr>
              <a:t>Ec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. PEREZ CADENA JAIME OSWALDO </a:t>
            </a:r>
          </a:p>
          <a:p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					QUITO   2017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6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9674730" y="401903"/>
            <a:ext cx="21536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ANÁLISIS DE OFERTA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6043" y="1913355"/>
            <a:ext cx="184198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Oferta potencial actual</a:t>
            </a:r>
            <a:endParaRPr lang="es-EC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257071" y="4145139"/>
            <a:ext cx="153425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Demanda proyectada</a:t>
            </a:r>
            <a:endParaRPr lang="es-EC" sz="1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026534"/>
              </p:ext>
            </p:extLst>
          </p:nvPr>
        </p:nvGraphicFramePr>
        <p:xfrm>
          <a:off x="866043" y="2190354"/>
          <a:ext cx="4229100" cy="2392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700"/>
                <a:gridCol w="812800"/>
                <a:gridCol w="812800"/>
                <a:gridCol w="812800"/>
              </a:tblGrid>
              <a:tr h="3124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Proveedor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Tamaño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Capacidad mensual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Capacidad anual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Hospital de mascotas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Pequeño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Patitas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Mediano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Mascotas Saltarines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Pequeño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Mascotas mimadas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Pequeño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Mis Mascotas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Pequeño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Hospital Huellitas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Grande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1.980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Pets Plaza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Grande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840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Veterinaria de Conocoto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Mediano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Veterinaria La Mascota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Mediano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Mundo mágico de Mascotas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Pequeño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540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El Secreto de la mascota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Mediano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Pet Planet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Mediano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740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8.880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5367249"/>
              </p:ext>
            </p:extLst>
          </p:nvPr>
        </p:nvGraphicFramePr>
        <p:xfrm>
          <a:off x="6257071" y="4423850"/>
          <a:ext cx="4970705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141"/>
                <a:gridCol w="994141"/>
                <a:gridCol w="994141"/>
                <a:gridCol w="994141"/>
                <a:gridCol w="994141"/>
              </a:tblGrid>
              <a:tr h="3124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Crecimiento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Cantidad de Establecimientos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Atención promedio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Oferta de servicios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8.48%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740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9.620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7.82%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740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10.360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7.25%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740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11.100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6.76%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740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11.840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6.33%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740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12.580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723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9443710" y="401903"/>
            <a:ext cx="26156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DEMANDA INSATISFECHA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6043" y="1913355"/>
            <a:ext cx="217609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Demanda potencial insatisfecha</a:t>
            </a:r>
            <a:endParaRPr lang="es-EC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257071" y="4145139"/>
            <a:ext cx="218818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Cantidad de servicios</a:t>
            </a:r>
            <a:endParaRPr lang="es-EC" sz="1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674181"/>
              </p:ext>
            </p:extLst>
          </p:nvPr>
        </p:nvGraphicFramePr>
        <p:xfrm>
          <a:off x="866041" y="2190354"/>
          <a:ext cx="3525716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429"/>
                <a:gridCol w="881429"/>
                <a:gridCol w="881429"/>
                <a:gridCol w="881429"/>
              </a:tblGrid>
              <a:tr h="3124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Demanda de servicios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Oferta de servicios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Demanda Insatisfecha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48.330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9.620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38.710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49.795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10.360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39.435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51.304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11.100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40.204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52.859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11.840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41.019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54.461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12.580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41.881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9514498"/>
              </p:ext>
            </p:extLst>
          </p:nvPr>
        </p:nvGraphicFramePr>
        <p:xfrm>
          <a:off x="866041" y="4422138"/>
          <a:ext cx="3663096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774"/>
                <a:gridCol w="915774"/>
                <a:gridCol w="915774"/>
                <a:gridCol w="915774"/>
              </a:tblGrid>
              <a:tr h="3124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Demanda Insatisfecha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% Cobertura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Oferta del proyecto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38.710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8.1%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3.128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39.435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8.0%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3.166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40.204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8.0%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3.208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41.019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7.9%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3.251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41.881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8.0%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3.362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66041" y="4145138"/>
            <a:ext cx="153425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Oferta del proyecto</a:t>
            </a:r>
            <a:endParaRPr lang="es-EC" sz="1200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3957295"/>
              </p:ext>
            </p:extLst>
          </p:nvPr>
        </p:nvGraphicFramePr>
        <p:xfrm>
          <a:off x="6232038" y="4422137"/>
          <a:ext cx="4230808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702"/>
                <a:gridCol w="1057702"/>
                <a:gridCol w="1057702"/>
                <a:gridCol w="1057702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Oferta del proyecto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Peluquería e higiene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Masajes y tratamientos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Porcentajes según encuesta: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63%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37%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3.128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1.971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1.157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3.166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1.995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1.171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3.208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2.021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1.187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3.251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2.048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1.203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3.362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2.118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1.244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5230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9446627" y="401903"/>
            <a:ext cx="26098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MEZCLA DEL MARKETING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66044" y="1913355"/>
            <a:ext cx="94517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PRODUCTO</a:t>
            </a:r>
            <a:endParaRPr lang="es-EC" sz="1200" dirty="0"/>
          </a:p>
        </p:txBody>
      </p:sp>
      <p:pic>
        <p:nvPicPr>
          <p:cNvPr id="13" name="11 Imagen" descr="Mascotas Felices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1534" y="2537608"/>
            <a:ext cx="3188725" cy="80640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66044" y="2191423"/>
            <a:ext cx="7798775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Estándar de calidad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manera periódica se reforzarán los conocimientos y destrezas del personal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Provocar un ambiente de confianza para el cliente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los casos en los que se provoque un desacuerdo entre el cliente y el personal, se debe mantener el respeto y recurrir al administrador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Comunicar al cliente por qué se realiza cada actividad, y los beneficios de efectuarla para su mascota (verbalmente, posters, afiches, etc.)</a:t>
            </a:r>
            <a:endParaRPr lang="es-EC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6044" y="4292600"/>
            <a:ext cx="67261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PRECIO</a:t>
            </a:r>
            <a:endParaRPr lang="es-EC" sz="1200" b="1" dirty="0"/>
          </a:p>
        </p:txBody>
      </p:sp>
      <p:sp>
        <p:nvSpPr>
          <p:cNvPr id="15" name="Rectángulo 14"/>
          <p:cNvSpPr/>
          <p:nvPr/>
        </p:nvSpPr>
        <p:spPr>
          <a:xfrm>
            <a:off x="874510" y="4562975"/>
            <a:ext cx="7798775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Precio propuesto para servicio de Peluquería e higiene: Entre $19 y $45 (Entre el 5% y 1% inferior al promedio)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Precio propuesto para servicio de Masajes y tratamientos: </a:t>
            </a:r>
            <a:r>
              <a:rPr lang="es-EC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 $28 y $55 (Entre el 7% y 1% inferior al promedio)</a:t>
            </a:r>
            <a:endParaRPr lang="es-E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Mantener los precios dentro del rango de mercado; sondear periódicamente los precios del mercado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Promocionar los beneficios del servicio, que incluye movilización de la mascota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función de los factores más valorados por los potenciales clientes según la encuesta aplicada; se debe poner especial cuidado en la calidad de los servicios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las ofertas se debe incluir servicios o beneficios adicionales, antes que reducir el valor de los servicios</a:t>
            </a:r>
            <a:endParaRPr lang="es-EC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619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4" grpId="0" animBg="1"/>
      <p:bldP spid="1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9446627" y="401903"/>
            <a:ext cx="26098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MEZCLA DEL MARKETING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66044" y="1913355"/>
            <a:ext cx="67261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PLAZA</a:t>
            </a:r>
            <a:endParaRPr lang="es-EC" sz="1200" b="1" dirty="0"/>
          </a:p>
        </p:txBody>
      </p:sp>
      <p:sp>
        <p:nvSpPr>
          <p:cNvPr id="5" name="Rectángulo 4"/>
          <p:cNvSpPr/>
          <p:nvPr/>
        </p:nvSpPr>
        <p:spPr>
          <a:xfrm>
            <a:off x="866044" y="2191423"/>
            <a:ext cx="7798775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/>
              <a:t>Otorgar el servicio de manera directa, de preferencia en las instalaciones de la microempresa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/>
              <a:t>La movilización de la mascota se efectuará </a:t>
            </a:r>
            <a:r>
              <a:rPr lang="es-EC" sz="1200" dirty="0" smtClean="0"/>
              <a:t>bajo condiciones controladas de seguridad, velocidad, temperatura y ambiente adecuados.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/>
              <a:t> Se podrán proporcionar ciertos servicios de atención a domicilio, con el cuidado y garantía de aplicarlos correctamente</a:t>
            </a:r>
            <a:endParaRPr lang="es-EC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66044" y="3675790"/>
            <a:ext cx="115390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PROMOCIÓN</a:t>
            </a:r>
            <a:endParaRPr lang="es-EC" sz="1200" b="1" dirty="0"/>
          </a:p>
        </p:txBody>
      </p:sp>
      <p:sp>
        <p:nvSpPr>
          <p:cNvPr id="15" name="Rectángulo 14"/>
          <p:cNvSpPr/>
          <p:nvPr/>
        </p:nvSpPr>
        <p:spPr>
          <a:xfrm>
            <a:off x="880373" y="3992130"/>
            <a:ext cx="7798775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/>
              <a:t>Crear un sitio web de la </a:t>
            </a:r>
            <a:r>
              <a:rPr lang="es-EC" sz="1200" dirty="0" smtClean="0"/>
              <a:t>microempresa que además de la descripción de servicios, presente los beneficios de los mismos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/>
              <a:t>Se elaborará papelería para publicitar a las personas dentro de las instalaciones del </a:t>
            </a:r>
            <a:r>
              <a:rPr lang="es-EC" sz="1200" dirty="0" smtClean="0"/>
              <a:t>Centro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/>
              <a:t>Se puede generar publicidad en medios impresos como revistas, pero abarcando el sector de interés del </a:t>
            </a:r>
            <a:r>
              <a:rPr lang="es-EC" sz="1200" dirty="0" smtClean="0"/>
              <a:t>Centro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/>
              <a:t>Publicidad móvil, que puede ser colocada en ciertos vehículos que transiten por la zona de </a:t>
            </a:r>
            <a:r>
              <a:rPr lang="es-EC" sz="1200" dirty="0" smtClean="0"/>
              <a:t>interés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200" dirty="0" smtClean="0"/>
              <a:t>Se </a:t>
            </a:r>
            <a:r>
              <a:rPr lang="es-EC" sz="1200" dirty="0"/>
              <a:t>realizará publicidad por medio de </a:t>
            </a:r>
            <a:r>
              <a:rPr lang="es-EC" sz="1200" dirty="0" smtClean="0"/>
              <a:t>internet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realizará promoción y también publicidad por medio de redes sociales, como Facebook, Instagram, WhatsApp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en ferias y eventos de mascotas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ofrecerán algunos servicios gratuitos para promoción durante los dos primeros meses de apertura</a:t>
            </a:r>
          </a:p>
        </p:txBody>
      </p:sp>
    </p:spTree>
    <p:extLst>
      <p:ext uri="{BB962C8B-B14F-4D97-AF65-F5344CB8AC3E}">
        <p14:creationId xmlns:p14="http://schemas.microsoft.com/office/powerpoint/2010/main" xmlns="" val="942085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4" grpId="0" animBg="1"/>
      <p:bldP spid="1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Técnico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866043" y="1913355"/>
            <a:ext cx="172329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CAPACIDAD OPERATIVA</a:t>
            </a:r>
            <a:endParaRPr lang="es-EC" sz="1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013523"/>
              </p:ext>
            </p:extLst>
          </p:nvPr>
        </p:nvGraphicFramePr>
        <p:xfrm>
          <a:off x="866043" y="2190354"/>
          <a:ext cx="10058399" cy="811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323"/>
                <a:gridCol w="1255288"/>
                <a:gridCol w="1257300"/>
                <a:gridCol w="1257300"/>
                <a:gridCol w="1257300"/>
                <a:gridCol w="1257300"/>
                <a:gridCol w="1257300"/>
                <a:gridCol w="1255288"/>
              </a:tblGrid>
              <a:tr h="182880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Diario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Semanal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Mensual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Anual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686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Horas laborables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Cantidad de personal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Total horas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Tiempo atención mascota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Mascotas por atender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Mascotas por atender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Mascotas por atender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Mascotas por atender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384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4.608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9479045" y="401903"/>
            <a:ext cx="254499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TAMAÑO DEL PROYECTO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66042" y="3235132"/>
            <a:ext cx="172329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CAPACIDAD ESTIMADA</a:t>
            </a:r>
            <a:endParaRPr lang="es-EC" sz="12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0089319"/>
              </p:ext>
            </p:extLst>
          </p:nvPr>
        </p:nvGraphicFramePr>
        <p:xfrm>
          <a:off x="866043" y="3512131"/>
          <a:ext cx="10058399" cy="788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323"/>
                <a:gridCol w="1255288"/>
                <a:gridCol w="1257300"/>
                <a:gridCol w="1257300"/>
                <a:gridCol w="1257300"/>
                <a:gridCol w="1257300"/>
                <a:gridCol w="1257300"/>
                <a:gridCol w="1255288"/>
              </a:tblGrid>
              <a:tr h="160020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Diario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Semanal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Mensual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Anual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4686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Horas laborables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Cantidad de personal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Total horas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Tiempo atención mascota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Mascotas por atender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Mascotas por atender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Mascotas por atender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Mascotas por atender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261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3.128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9479045" y="4577800"/>
            <a:ext cx="140803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EFICACIA =</a:t>
            </a:r>
          </a:p>
          <a:p>
            <a:r>
              <a:rPr lang="es-ES" sz="1200" dirty="0" smtClean="0"/>
              <a:t>65/96=</a:t>
            </a:r>
            <a:endParaRPr lang="es-EC" sz="1200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237550"/>
              </p:ext>
            </p:extLst>
          </p:nvPr>
        </p:nvGraphicFramePr>
        <p:xfrm>
          <a:off x="866042" y="4811048"/>
          <a:ext cx="2463800" cy="124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000"/>
                <a:gridCol w="812800"/>
              </a:tblGrid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Capacidad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Tiempo promedio por mascota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Mascotas atendidas por día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Mascotas atendidas por semana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Mascotas atendidas por mes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261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Mascotas atendidas por año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3.128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866042" y="4534049"/>
            <a:ext cx="172329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CAPACIDAD INICIAL</a:t>
            </a:r>
            <a:endParaRPr lang="es-EC" sz="1200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419610"/>
              </p:ext>
            </p:extLst>
          </p:nvPr>
        </p:nvGraphicFramePr>
        <p:xfrm>
          <a:off x="4003797" y="4811048"/>
          <a:ext cx="3251200" cy="1268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</a:tblGrid>
              <a:tr h="46863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Atención anual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% Cobertura de la Demanda insatisfecha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% crecimiento anual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3128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3166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1.2%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3208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1.3%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3251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1.3%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3362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3.4%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4003795" y="4559652"/>
            <a:ext cx="183930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CAPACIDAD PROYECTADA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92275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Técnico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74883" y="1904563"/>
            <a:ext cx="189681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MATRIZ DE LOCALIZACIÓN</a:t>
            </a:r>
            <a:endParaRPr lang="es-EC" sz="1200" dirty="0"/>
          </a:p>
        </p:txBody>
      </p:sp>
      <p:sp>
        <p:nvSpPr>
          <p:cNvPr id="6" name="Rectángulo 5"/>
          <p:cNvSpPr/>
          <p:nvPr/>
        </p:nvSpPr>
        <p:spPr>
          <a:xfrm>
            <a:off x="8871168" y="415092"/>
            <a:ext cx="30661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LOCALIZACIÓN DEL PROYECTO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3722919"/>
              </p:ext>
            </p:extLst>
          </p:nvPr>
        </p:nvGraphicFramePr>
        <p:xfrm>
          <a:off x="274883" y="2181562"/>
          <a:ext cx="6666645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460"/>
                <a:gridCol w="936381"/>
                <a:gridCol w="641838"/>
                <a:gridCol w="698989"/>
                <a:gridCol w="637442"/>
                <a:gridCol w="615462"/>
                <a:gridCol w="628650"/>
                <a:gridCol w="659423"/>
              </a:tblGrid>
              <a:tr h="22860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Descripción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Ponderación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Opción 1: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Opción 2: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Opción 3: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Calif.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Puntaje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Calif.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Puntaje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Calif.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Puntaje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Disponibilidad de local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Precio de alquiler de local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Seguridad física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Nivel de ruido del ambiente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Facilidad de acceso y vías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0.6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Disponibilidad de parqueaderos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4.0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4" name="Imagen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358" y="2181562"/>
            <a:ext cx="4824632" cy="37796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CuadroTexto 14"/>
          <p:cNvSpPr txBox="1"/>
          <p:nvPr/>
        </p:nvSpPr>
        <p:spPr>
          <a:xfrm>
            <a:off x="7042358" y="1904562"/>
            <a:ext cx="113888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LOCALIZACIÓN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235012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Técnico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651926" y="1785866"/>
            <a:ext cx="211765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DISTRIBUCIÓN DE LA PLANTA</a:t>
            </a:r>
            <a:endParaRPr lang="es-EC" sz="1200" dirty="0"/>
          </a:p>
        </p:txBody>
      </p:sp>
      <p:sp>
        <p:nvSpPr>
          <p:cNvPr id="6" name="Rectángulo 5"/>
          <p:cNvSpPr/>
          <p:nvPr/>
        </p:nvSpPr>
        <p:spPr>
          <a:xfrm>
            <a:off x="9436968" y="415092"/>
            <a:ext cx="19345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REQUERIMIENTOS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97649" y="1785866"/>
            <a:ext cx="186839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BIENES RREQUERIDOS</a:t>
            </a:r>
            <a:endParaRPr lang="es-EC" sz="1200" dirty="0"/>
          </a:p>
        </p:txBody>
      </p:sp>
      <p:pic>
        <p:nvPicPr>
          <p:cNvPr id="13" name="Imagen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25" y="2062865"/>
            <a:ext cx="4399255" cy="29751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8889626"/>
              </p:ext>
            </p:extLst>
          </p:nvPr>
        </p:nvGraphicFramePr>
        <p:xfrm>
          <a:off x="5997649" y="2062866"/>
          <a:ext cx="36004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735"/>
                <a:gridCol w="1529715"/>
              </a:tblGrid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Activo Fijo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Vehículos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         20,000.00   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Equipos de estética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              800.00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Materiales de estética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              500.00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Equipo veterinario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           1,000.00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Materiales veterinarios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              500.00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Equipo de limpieza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              700.00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Materiales de limpieza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              500.00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Equipo de oficina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           1,500.00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Muebles y enseres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           5,000.00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         30,500.00   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802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Técnico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651926" y="1785866"/>
            <a:ext cx="211765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INSUMOS PARA EL SERVICIO</a:t>
            </a:r>
            <a:endParaRPr lang="es-EC" sz="1200" dirty="0"/>
          </a:p>
        </p:txBody>
      </p:sp>
      <p:sp>
        <p:nvSpPr>
          <p:cNvPr id="6" name="Rectángulo 5"/>
          <p:cNvSpPr/>
          <p:nvPr/>
        </p:nvSpPr>
        <p:spPr>
          <a:xfrm>
            <a:off x="9436968" y="415092"/>
            <a:ext cx="19345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REQUERIMIENTOS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668834" y="1816680"/>
            <a:ext cx="236509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UTENSILIOS PARA EL SERVICIO</a:t>
            </a:r>
            <a:endParaRPr lang="es-EC" sz="12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666211"/>
              </p:ext>
            </p:extLst>
          </p:nvPr>
        </p:nvGraphicFramePr>
        <p:xfrm>
          <a:off x="651926" y="2057318"/>
          <a:ext cx="5567606" cy="3489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164"/>
                <a:gridCol w="800100"/>
                <a:gridCol w="611065"/>
                <a:gridCol w="536331"/>
                <a:gridCol w="694592"/>
                <a:gridCol w="720970"/>
                <a:gridCol w="703384"/>
              </a:tblGrid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Descripción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Unidad de medida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Cantidad mensual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Cantidad anual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Costo Unitario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Costo mensual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Costo Anual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Champú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Galón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20.00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40.00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480.00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Jabón anti pulgas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Unidad 90gr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1.84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7.36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88.32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Limpiadora de ojos y lagrimales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13.20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39.60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475.20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Limpiador de ojos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14.00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28.00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336.00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Acondicionador y desenredador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1 litro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15.00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30.00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360.00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Perfume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Unidad 150cc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20.00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40.00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480.00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Cicatrizante de uñas y cortadas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11.00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11.00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132.00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Desengrasante de pelo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Unidad 120 ml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15.00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30.00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360.00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Esmaltes de varios colores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Unidad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1.40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5.60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67.20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Crema de dientes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Unidad 114gr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5.00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15.00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180.00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Cepillo de dientes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Caja x100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0.30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0.90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10.80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Lazo para mascotas 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Caja x100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0.20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0.60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7.20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Lazo para mascotas M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Caja x75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0.22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0.66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7.92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pañuelos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Caja x50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0.25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2.50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30.00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Toalla absorbente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Metro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4.50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9.00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108.00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Bombonera de snaks surtidos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kilo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14.00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28.00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336.00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0009869"/>
              </p:ext>
            </p:extLst>
          </p:nvPr>
        </p:nvGraphicFramePr>
        <p:xfrm>
          <a:off x="6668835" y="2057318"/>
          <a:ext cx="3217320" cy="407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203"/>
                <a:gridCol w="640428"/>
                <a:gridCol w="619689"/>
              </a:tblGrid>
              <a:tr h="1915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Descripción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Cantidad anual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Costo Unitario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ctr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Cuchilla #30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38.64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Cuchilla #10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38.64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Cuchilla #7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43.90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Cuchilla #5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48.40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Cuchilla #9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38.64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Cuchilla #3 (desmontadora)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63.11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Juegos de peines universales / 10 piezas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46.56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Peines metálicos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  4.50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Cerdas platico, cerdas alambre 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12.00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Cerdas platico, cerdas alambre M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12.00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Cerdas platico, cerdas alambre L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16.00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Manoplas de goma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  3.15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Cepillo plástico doble cerda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         12.50   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Cepillo plástico cerda dura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12.50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Peinilla metálica doble lado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  4.50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Liendrera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  4.50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Rompe nudos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18.00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Rastrillo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  4.50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Desmontador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  7.00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  <a:tr h="19155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tx1"/>
                          </a:solidFill>
                          <a:effectLst/>
                        </a:rPr>
                        <a:t>Juego de cuchillas de Strippin</a:t>
                      </a:r>
                      <a:endParaRPr lang="es-EC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1"/>
                          </a:solidFill>
                          <a:effectLst/>
                        </a:rPr>
                        <a:t>         75.00   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20" marR="1552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53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Técnico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559200" y="1865849"/>
            <a:ext cx="167637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PERSONAL REQUERIDO</a:t>
            </a:r>
            <a:endParaRPr lang="es-EC" sz="1200" dirty="0"/>
          </a:p>
        </p:txBody>
      </p:sp>
      <p:sp>
        <p:nvSpPr>
          <p:cNvPr id="6" name="Rectángulo 5"/>
          <p:cNvSpPr/>
          <p:nvPr/>
        </p:nvSpPr>
        <p:spPr>
          <a:xfrm>
            <a:off x="9436968" y="415092"/>
            <a:ext cx="19345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REQUERIMIENTOS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268785" y="1865849"/>
            <a:ext cx="179994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SERVICIOS BÁSICOS</a:t>
            </a:r>
            <a:endParaRPr lang="es-EC" sz="12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5798278"/>
              </p:ext>
            </p:extLst>
          </p:nvPr>
        </p:nvGraphicFramePr>
        <p:xfrm>
          <a:off x="1559199" y="2142848"/>
          <a:ext cx="4362419" cy="4081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667"/>
                <a:gridCol w="1703667"/>
                <a:gridCol w="955085"/>
              </a:tblGrid>
              <a:tr h="935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Cargo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AÑO1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</a:tr>
              <a:tr h="187103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Administrador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Salario básico mensual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600.00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Salario anual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7,200.00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Prestaciones sociales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2,376.00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Recepcionista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Salario básico mensual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380.00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Salario anual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4,560.00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Prestaciones sociales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1,504.80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Estilista de mascotas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Salario básico mensual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1,000.00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Salario anual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12,000.00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Prestaciones sociales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3,960.00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Asistente de mascotas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Salario básico mensual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380.00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Salario anual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4,560.00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Prestaciones sociales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1,504.80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Asistente de limpieza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Salario básico mensual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380.00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Salario anual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4,560.00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Prestaciones sociales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1,504.80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Veterinario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Salario básico mensual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600.00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Salario anual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7,200.00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Prestaciones sociales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2,376.00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Anual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40,080.00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Prestaciones sociales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13,226.40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  <a:tr h="187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Costo mano de obra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53,306.40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59" marR="15159" marT="0" marB="0" anchor="b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0980611"/>
              </p:ext>
            </p:extLst>
          </p:nvPr>
        </p:nvGraphicFramePr>
        <p:xfrm>
          <a:off x="6268785" y="2142848"/>
          <a:ext cx="3556000" cy="1154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939800"/>
                <a:gridCol w="939800"/>
              </a:tblGrid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Servicio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Costo mensual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Costo anual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Agua potable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35.00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420.00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Energía eléctrica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25.00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300.00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7.00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84.00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67.00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804.00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268784" y="3551858"/>
            <a:ext cx="17234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IMPACTO AMBIENTAL</a:t>
            </a:r>
            <a:endParaRPr lang="es-EC" sz="12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1080128334"/>
              </p:ext>
            </p:extLst>
          </p:nvPr>
        </p:nvGraphicFramePr>
        <p:xfrm>
          <a:off x="6268782" y="3828857"/>
          <a:ext cx="4818317" cy="239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9719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293B7F-C3B0-4D34-8B35-23F648842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>
                                            <p:graphicEl>
                                              <a:dgm id="{68293B7F-C3B0-4D34-8B35-23F648842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AC50A49-03F2-4232-879C-76BD8580F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1AC50A49-03F2-4232-879C-76BD8580F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A16C77-BF76-45C9-9612-B7E5133BA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E7A16C77-BF76-45C9-9612-B7E5133BA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F64494E-EB5C-4D3D-86FD-93119079B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6F64494E-EB5C-4D3D-86FD-93119079B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Graphic spid="11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Organizacional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214938086"/>
              </p:ext>
            </p:extLst>
          </p:nvPr>
        </p:nvGraphicFramePr>
        <p:xfrm>
          <a:off x="597877" y="2171721"/>
          <a:ext cx="5219700" cy="1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34966" y="1887688"/>
            <a:ext cx="92462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MISIÓN</a:t>
            </a:r>
            <a:endParaRPr lang="es-EC" sz="12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2105617327"/>
              </p:ext>
            </p:extLst>
          </p:nvPr>
        </p:nvGraphicFramePr>
        <p:xfrm>
          <a:off x="6084277" y="2026187"/>
          <a:ext cx="5219700" cy="173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126480" y="1887688"/>
            <a:ext cx="92462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VISIÓN</a:t>
            </a:r>
            <a:endParaRPr lang="es-EC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97877" y="4119469"/>
            <a:ext cx="192551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OBJETIVOS ESTRATÉGICOS</a:t>
            </a:r>
            <a:endParaRPr lang="es-EC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084277" y="4119468"/>
            <a:ext cx="192551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POLÍTICAS EMPRESARIALES</a:t>
            </a:r>
            <a:endParaRPr lang="es-EC" sz="1200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xmlns="" val="2122242612"/>
              </p:ext>
            </p:extLst>
          </p:nvPr>
        </p:nvGraphicFramePr>
        <p:xfrm>
          <a:off x="597877" y="4396467"/>
          <a:ext cx="4818317" cy="18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4253517075"/>
              </p:ext>
            </p:extLst>
          </p:nvPr>
        </p:nvGraphicFramePr>
        <p:xfrm>
          <a:off x="6084277" y="4396467"/>
          <a:ext cx="4818317" cy="18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3190228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  <p:bldP spid="9" grpId="0" animBg="1"/>
      <p:bldGraphic spid="10" grpId="0">
        <p:bldAsOne/>
      </p:bldGraphic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Problema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6452986"/>
              </p:ext>
            </p:extLst>
          </p:nvPr>
        </p:nvGraphicFramePr>
        <p:xfrm>
          <a:off x="406400" y="1554163"/>
          <a:ext cx="115824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77388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22BAB-0ED8-46A4-9575-E622B23D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1C22BAB-0ED8-46A4-9575-E622B23D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1C22BAB-0ED8-46A4-9575-E622B23D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A87463-1355-4921-9FF2-E46837385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2A87463-1355-4921-9FF2-E46837385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2A87463-1355-4921-9FF2-E46837385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9F7DD-774E-4649-913A-63FE9AED8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4F9F7DD-774E-4649-913A-63FE9AED8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4F9F7DD-774E-4649-913A-63FE9AED8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2CEC31-0347-482A-A0FA-2369829F9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A2CEC31-0347-482A-A0FA-2369829F9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A2CEC31-0347-482A-A0FA-2369829F9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0BBE3-3202-48FE-B4D7-8B8A4FA9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DE0BBE3-3202-48FE-B4D7-8B8A4FA9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FDE0BBE3-3202-48FE-B4D7-8B8A4FA99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AB760C-B34B-4850-AEC3-B7C5D7447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BAB760C-B34B-4850-AEC3-B7C5D7447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CBAB760C-B34B-4850-AEC3-B7C5D7447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Organizacional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634966" y="1887688"/>
            <a:ext cx="131236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ANÁLISIS FODA</a:t>
            </a:r>
            <a:endParaRPr lang="es-EC" sz="1200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869893497"/>
              </p:ext>
            </p:extLst>
          </p:nvPr>
        </p:nvGraphicFramePr>
        <p:xfrm>
          <a:off x="634966" y="2164687"/>
          <a:ext cx="6096000" cy="418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xmlns="" val="2286432788"/>
              </p:ext>
            </p:extLst>
          </p:nvPr>
        </p:nvGraphicFramePr>
        <p:xfrm>
          <a:off x="7192561" y="1975653"/>
          <a:ext cx="4448453" cy="418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7192563" y="1887687"/>
            <a:ext cx="150303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ESTRATEGIAS FODA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1596265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B71B84D-D688-456D-9268-4636116A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5B71B84D-D688-456D-9268-4636116A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5B71B84D-D688-456D-9268-4636116A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B9893B-037C-4A50-998A-51C342509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5AB9893B-037C-4A50-998A-51C342509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5AB9893B-037C-4A50-998A-51C342509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B26F1B4-D759-4001-8164-16739EA4A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3B26F1B4-D759-4001-8164-16739EA4A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3B26F1B4-D759-4001-8164-16739EA4A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7F3DE21-A579-41BF-AA25-0D07C0C18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7F3DE21-A579-41BF-AA25-0D07C0C18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87F3DE21-A579-41BF-AA25-0D07C0C18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96D9DD-DCC8-4733-B4D4-153F8AECD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CE96D9DD-DCC8-4733-B4D4-153F8AECD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CE96D9DD-DCC8-4733-B4D4-153F8AECD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DD96BC6-220C-4A36-95B1-6BD885879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BDD96BC6-220C-4A36-95B1-6BD885879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graphicEl>
                                              <a:dgm id="{BDD96BC6-220C-4A36-95B1-6BD885879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B42229B-653E-41D4-8CF4-1B6EFF0F3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graphicEl>
                                              <a:dgm id="{9B42229B-653E-41D4-8CF4-1B6EFF0F3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graphicEl>
                                              <a:dgm id="{9B42229B-653E-41D4-8CF4-1B6EFF0F3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90F9A17-154B-4AB3-8DB5-E52517C3E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graphicEl>
                                              <a:dgm id="{E90F9A17-154B-4AB3-8DB5-E52517C3E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graphicEl>
                                              <a:dgm id="{E90F9A17-154B-4AB3-8DB5-E52517C3E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71B84D-D688-456D-9268-4636116A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graphicEl>
                                              <a:dgm id="{5B71B84D-D688-456D-9268-4636116A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graphicEl>
                                              <a:dgm id="{5B71B84D-D688-456D-9268-4636116A6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E4A1FE2-563F-4D40-A0F2-6C3F65C1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graphicEl>
                                              <a:dgm id="{4E4A1FE2-563F-4D40-A0F2-6C3F65C1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graphicEl>
                                              <a:dgm id="{4E4A1FE2-563F-4D40-A0F2-6C3F65C1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96FA11A-7EBC-4F8F-A694-F7FF6C6D7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graphicEl>
                                              <a:dgm id="{796FA11A-7EBC-4F8F-A694-F7FF6C6D7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graphicEl>
                                              <a:dgm id="{796FA11A-7EBC-4F8F-A694-F7FF6C6D7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CCA49F7-4233-4490-9238-16E1EC065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9CCA49F7-4233-4490-9238-16E1EC065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graphicEl>
                                              <a:dgm id="{9CCA49F7-4233-4490-9238-16E1EC065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B3471FD-97CA-4822-AECD-03BA4CE38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graphicEl>
                                              <a:dgm id="{0B3471FD-97CA-4822-AECD-03BA4CE38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graphicEl>
                                              <a:dgm id="{0B3471FD-97CA-4822-AECD-03BA4CE38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B9F4594-2373-4F42-97AF-84977A83D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graphicEl>
                                              <a:dgm id="{BB9F4594-2373-4F42-97AF-84977A83D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BB9F4594-2373-4F42-97AF-84977A83D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466968-B245-4494-BB03-51E30177F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graphicEl>
                                              <a:dgm id="{EB466968-B245-4494-BB03-51E30177F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graphicEl>
                                              <a:dgm id="{EB466968-B245-4494-BB03-51E30177F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Graphic spid="13" grpId="0" uiExpand="1">
        <p:bldSub>
          <a:bldDgm bld="one"/>
        </p:bldSub>
      </p:bldGraphic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Organizacional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140523" y="1843727"/>
            <a:ext cx="219176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ESTRUCTURA DE LA EMPRESA</a:t>
            </a:r>
            <a:endParaRPr lang="es-EC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042637" y="1843727"/>
            <a:ext cx="190307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ESTRCUTURA FUNCIONAL</a:t>
            </a:r>
            <a:endParaRPr lang="es-EC" sz="12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396301795"/>
              </p:ext>
            </p:extLst>
          </p:nvPr>
        </p:nvGraphicFramePr>
        <p:xfrm>
          <a:off x="1140523" y="2120725"/>
          <a:ext cx="4860925" cy="267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4046517003"/>
              </p:ext>
            </p:extLst>
          </p:nvPr>
        </p:nvGraphicFramePr>
        <p:xfrm>
          <a:off x="7042637" y="2120725"/>
          <a:ext cx="4183673" cy="420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107150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Económico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9404943" y="415092"/>
            <a:ext cx="19986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INVERSIÓN INICIAL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1926" y="4208505"/>
            <a:ext cx="155172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BIENES REQUERIDOS</a:t>
            </a:r>
            <a:endParaRPr lang="es-EC" sz="12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6708084"/>
              </p:ext>
            </p:extLst>
          </p:nvPr>
        </p:nvGraphicFramePr>
        <p:xfrm>
          <a:off x="651926" y="4485505"/>
          <a:ext cx="3600450" cy="176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0735"/>
                <a:gridCol w="1529715"/>
              </a:tblGrid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Activo Fijo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Vehículos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         20,000.00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Equipos de estética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             800.00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Materiales de estética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             500.00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Equipo veterinario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          1,000.00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Materiales veterinarios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             500.00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Equipo de limpieza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             700.00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Materiales de limpieza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             500.00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Equipo de oficina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          1,500.00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Muebles y enseres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          5,000.00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         30,500.00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844233" y="4208547"/>
            <a:ext cx="155172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GASTOS INCIALES</a:t>
            </a:r>
            <a:endParaRPr lang="es-EC" sz="1200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1688876"/>
              </p:ext>
            </p:extLst>
          </p:nvPr>
        </p:nvGraphicFramePr>
        <p:xfrm>
          <a:off x="4844233" y="4485505"/>
          <a:ext cx="3256048" cy="162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399"/>
                <a:gridCol w="1231649"/>
              </a:tblGrid>
              <a:tr h="180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Gasto inicial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Gastos de constitución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Legalización de la empresa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1,000.00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Premios de funcionamiento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 500.00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Gastos de adecuación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Adecuación del local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3,000.00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Publicidad inicial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   700.00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Gastos de investigación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   800.00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6,000.00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55" marR="43455" marT="0" marB="0" anchor="ctr"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8109332"/>
              </p:ext>
            </p:extLst>
          </p:nvPr>
        </p:nvGraphicFramePr>
        <p:xfrm>
          <a:off x="8528685" y="2062865"/>
          <a:ext cx="30332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907"/>
                <a:gridCol w="782146"/>
                <a:gridCol w="658147"/>
              </a:tblGrid>
              <a:tr h="2514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Valor mes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Valor 2 meses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ctr"/>
                </a:tc>
              </a:tr>
              <a:tr h="1257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Gastos administrativos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Sueldos y salarios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798.00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1,596.00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Suministros de oficina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 20.00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40.00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1257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Gastos de operación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Materiales e insumos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 441.22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882.43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Servicios básicos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   67.00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134.00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Mano de obra operativa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3,138.80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6,277.60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Combustible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 100.00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200.00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Mantenimiento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 100.00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200.00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Renta de local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   600.00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1,200.00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Otros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  10.00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  20.00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1257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Gastos de ventas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Sueldos y salarios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505.40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1,010.80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Publicidad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200.00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400.00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1257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Gastos financieros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Intereses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   124.67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249.33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  <a:tr h="2514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6,105.08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12,210.16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70" marR="20370" marT="0" marB="0" anchor="b"/>
                </a:tc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8554769" y="1780319"/>
            <a:ext cx="202093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CAPITAL DE TRABAJO INICIAL</a:t>
            </a:r>
            <a:endParaRPr lang="es-EC" sz="1200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1013175"/>
              </p:ext>
            </p:extLst>
          </p:nvPr>
        </p:nvGraphicFramePr>
        <p:xfrm>
          <a:off x="651926" y="2226713"/>
          <a:ext cx="3162300" cy="971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900"/>
                <a:gridCol w="1041400"/>
              </a:tblGrid>
              <a:tr h="1943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Bienes propios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30,500.00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Gastos iniciales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  6,000.00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Capital inicial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  12,210.16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43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  48,710.16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651926" y="1949714"/>
            <a:ext cx="155172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INVERSIÓN INICIAL</a:t>
            </a:r>
            <a:endParaRPr lang="es-EC" sz="1200" dirty="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6557511"/>
              </p:ext>
            </p:extLst>
          </p:nvPr>
        </p:nvGraphicFramePr>
        <p:xfrm>
          <a:off x="4412836" y="2226713"/>
          <a:ext cx="3687445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050"/>
                <a:gridCol w="990600"/>
                <a:gridCol w="899795"/>
              </a:tblGrid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Valor USD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Recursos requeridos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48,710.16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Recursos propios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37,506.83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77%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Financiamiento de terceros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11,203.33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4412836" y="1949714"/>
            <a:ext cx="155172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FINANCIAMIENTO</a:t>
            </a:r>
            <a:endParaRPr lang="es-EC" sz="1200" dirty="0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370707"/>
              </p:ext>
            </p:extLst>
          </p:nvPr>
        </p:nvGraphicFramePr>
        <p:xfrm>
          <a:off x="4412836" y="3248427"/>
          <a:ext cx="3687445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050"/>
                <a:gridCol w="990600"/>
                <a:gridCol w="899795"/>
              </a:tblGrid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Valor USD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Socio 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22,001.27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59%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Socio 2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     15,505.56   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41%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    37,506.83   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4412836" y="3005251"/>
            <a:ext cx="155172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RECURSOS PROPIOS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239945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Económico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9737789" y="415092"/>
            <a:ext cx="133292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OPERACIÓN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4292" y="1865849"/>
            <a:ext cx="97904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INGRESOS</a:t>
            </a:r>
            <a:endParaRPr lang="es-EC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796452" y="1865849"/>
            <a:ext cx="97904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EGRESOS</a:t>
            </a:r>
            <a:endParaRPr lang="es-EC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6452" y="2236966"/>
            <a:ext cx="4587632" cy="21685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9834" y="4464795"/>
            <a:ext cx="4594250" cy="17628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4292" y="2236966"/>
            <a:ext cx="5595376" cy="16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06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Económico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9692168" y="415092"/>
            <a:ext cx="14241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/>
                <a:solidFill>
                  <a:schemeClr val="accent3"/>
                </a:solidFill>
              </a:rPr>
              <a:t>EVALUACIÓN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077" y="2107679"/>
            <a:ext cx="5595376" cy="379916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6076" y="1830680"/>
            <a:ext cx="240252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RESULTADOS PROYECTADOS</a:t>
            </a:r>
            <a:endParaRPr lang="es-EC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6681" y="2107679"/>
            <a:ext cx="5595376" cy="99586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076681" y="1830679"/>
            <a:ext cx="119455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FLUJO DE CAJA</a:t>
            </a:r>
            <a:endParaRPr lang="es-EC" sz="1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6681" y="3509116"/>
            <a:ext cx="5595376" cy="132566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76681" y="3232117"/>
            <a:ext cx="48677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VAN</a:t>
            </a:r>
            <a:endParaRPr lang="es-EC" sz="1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88607" y="4946658"/>
            <a:ext cx="1683450" cy="13256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185279" y="4669659"/>
            <a:ext cx="48677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TIR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139269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6708764"/>
              </p:ext>
            </p:extLst>
          </p:nvPr>
        </p:nvGraphicFramePr>
        <p:xfrm>
          <a:off x="2152038" y="1737360"/>
          <a:ext cx="8016265" cy="459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800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1247FE-E1BB-4C89-B787-095414958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D1247FE-E1BB-4C89-B787-095414958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D1247FE-E1BB-4C89-B787-095414958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43AE8B-5D36-4F94-8B78-A4C8B352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743AE8B-5D36-4F94-8B78-A4C8B352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743AE8B-5D36-4F94-8B78-A4C8B352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1D051-1799-489D-9F94-C85175655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F81D051-1799-489D-9F94-C85175655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F81D051-1799-489D-9F94-C85175655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040B18-6D49-489A-9C1F-CB5FD583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4040B18-6D49-489A-9C1F-CB5FD583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4040B18-6D49-489A-9C1F-CB5FD583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2A49B4-F5B7-4D8C-AD3E-7243CC96E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12A49B4-F5B7-4D8C-AD3E-7243CC96E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12A49B4-F5B7-4D8C-AD3E-7243CC96E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1A3757-F721-408C-8A7D-846091DAD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71A3757-F721-408C-8A7D-846091DAD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71A3757-F721-408C-8A7D-846091DAD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7105F-A1AE-465E-A073-3C546C53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6A7105F-A1AE-465E-A073-3C546C53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6A7105F-A1AE-465E-A073-3C546C536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F99F03-EF16-4561-AF04-C5A42577A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EF99F03-EF16-4561-AF04-C5A42577A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EF99F03-EF16-4561-AF04-C5A42577A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97FB6-CDBC-4D75-AF5A-95665BE73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0B397FB6-CDBC-4D75-AF5A-95665BE73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B397FB6-CDBC-4D75-AF5A-95665BE73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271921"/>
              </p:ext>
            </p:extLst>
          </p:nvPr>
        </p:nvGraphicFramePr>
        <p:xfrm>
          <a:off x="644475" y="1691868"/>
          <a:ext cx="10917410" cy="436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1710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1163FE-CC90-436C-8599-1595F6DE4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E1163FE-CC90-436C-8599-1595F6DE4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E1163FE-CC90-436C-8599-1595F6DE4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A2E933-3DDD-4375-856D-77BDF7829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9A2E933-3DDD-4375-856D-77BDF7829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9A2E933-3DDD-4375-856D-77BDF7829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FF0C30-043E-4B3B-99B2-654BEA540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9FF0C30-043E-4B3B-99B2-654BEA540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9FF0C30-043E-4B3B-99B2-654BEA540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E891F-235A-4905-ACED-18B23E83D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29E891F-235A-4905-ACED-18B23E83D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29E891F-235A-4905-ACED-18B23E83D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D54D3-825A-4E55-A312-C49204EB1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FCD54D3-825A-4E55-A312-C49204EB1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FCD54D3-825A-4E55-A312-C49204EB1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FB0F0B-D539-4426-9753-3D8CF05F6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FFB0F0B-D539-4426-9753-3D8CF05F6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FFB0F0B-D539-4426-9753-3D8CF05F61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8392" y="2518996"/>
            <a:ext cx="6094828" cy="822960"/>
          </a:xfrm>
        </p:spPr>
        <p:txBody>
          <a:bodyPr/>
          <a:lstStyle/>
          <a:p>
            <a:r>
              <a:rPr lang="es-ES" dirty="0" smtClean="0"/>
              <a:t>Gracias por su atención!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0221057" y="6440366"/>
            <a:ext cx="19079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Bibiana </a:t>
            </a:r>
            <a:r>
              <a:rPr lang="es-ES" dirty="0" err="1" smtClean="0"/>
              <a:t>Montaleza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677139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Problema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2780064"/>
              </p:ext>
            </p:extLst>
          </p:nvPr>
        </p:nvGraphicFramePr>
        <p:xfrm>
          <a:off x="1096963" y="1863197"/>
          <a:ext cx="10058400" cy="4422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3149936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22BAB-0ED8-46A4-9575-E622B23D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1C22BAB-0ED8-46A4-9575-E622B23D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1C22BAB-0ED8-46A4-9575-E622B23D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A87463-1355-4921-9FF2-E46837385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2A87463-1355-4921-9FF2-E46837385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2A87463-1355-4921-9FF2-E46837385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9F7DD-774E-4649-913A-63FE9AED8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4F9F7DD-774E-4649-913A-63FE9AED8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4F9F7DD-774E-4649-913A-63FE9AED8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2CEC31-0347-482A-A0FA-2369829F9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A2CEC31-0347-482A-A0FA-2369829F9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A2CEC31-0347-482A-A0FA-2369829F9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C41BAD-B600-4A0B-B5AD-4BDACBEEB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DC41BAD-B600-4A0B-B5AD-4BDACBEEB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DC41BAD-B600-4A0B-B5AD-4BDACBEEB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CC346-4E1A-4C59-89D6-666354C02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0CCC346-4E1A-4C59-89D6-666354C02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0CCC346-4E1A-4C59-89D6-666354C02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Teórico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1239294"/>
              </p:ext>
            </p:extLst>
          </p:nvPr>
        </p:nvGraphicFramePr>
        <p:xfrm>
          <a:off x="591405" y="1888383"/>
          <a:ext cx="11049609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51313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318700-638D-4532-9632-CF626004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F318700-638D-4532-9632-CF626004F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F318700-638D-4532-9632-CF626004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F318700-638D-4532-9632-CF626004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E1CE2-8B26-483D-BA2B-EF04B072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70E1CE2-8B26-483D-BA2B-EF04B0724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70E1CE2-8B26-483D-BA2B-EF04B072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70E1CE2-8B26-483D-BA2B-EF04B072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C8306-0132-4DB8-BFFE-A7A93283E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DFC8306-0132-4DB8-BFFE-A7A93283E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DFC8306-0132-4DB8-BFFE-A7A93283E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1DFC8306-0132-4DB8-BFFE-A7A93283E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7BDF03-4017-4B41-A436-67D6381E0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67BDF03-4017-4B41-A436-67D6381E0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67BDF03-4017-4B41-A436-67D6381E0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67BDF03-4017-4B41-A436-67D6381E0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8901069"/>
              </p:ext>
            </p:extLst>
          </p:nvPr>
        </p:nvGraphicFramePr>
        <p:xfrm>
          <a:off x="885227" y="1771529"/>
          <a:ext cx="10482506" cy="445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80908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D029D5-FBA0-49EB-9567-23E164114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5D029D5-FBA0-49EB-9567-23E164114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5D029D5-FBA0-49EB-9567-23E164114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F4BC1-ADD5-4737-AF76-B77121710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08F4BC1-ADD5-4737-AF76-B77121710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08F4BC1-ADD5-4737-AF76-B77121710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EF3DFC-D02B-46C4-BDFB-1688148E5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9EF3DFC-D02B-46C4-BDFB-1688148E5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9EF3DFC-D02B-46C4-BDFB-1688148E5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0DC1CB-3187-4CF3-B688-3D21054A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A0DC1CB-3187-4CF3-B688-3D21054A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A0DC1CB-3187-4CF3-B688-3D21054A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0433707"/>
              </p:ext>
            </p:extLst>
          </p:nvPr>
        </p:nvGraphicFramePr>
        <p:xfrm>
          <a:off x="8773526" y="2048486"/>
          <a:ext cx="2382154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9526964" y="401903"/>
            <a:ext cx="24491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ANÁLISIS DE DEMANDA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676735154"/>
              </p:ext>
            </p:extLst>
          </p:nvPr>
        </p:nvGraphicFramePr>
        <p:xfrm>
          <a:off x="767568" y="1965081"/>
          <a:ext cx="7554351" cy="418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0611293" y="928617"/>
            <a:ext cx="136480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SEGMENTACIÓN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1662975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4DBB8F-C011-4199-869E-D466319D8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54DBB8F-C011-4199-869E-D466319D8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54DBB8F-C011-4199-869E-D466319D8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6AF10D-A2DB-4F1A-9EBC-F6135D38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E6AF10D-A2DB-4F1A-9EBC-F6135D38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E6AF10D-A2DB-4F1A-9EBC-F6135D388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35F60-5043-49E6-BA03-D394331D9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5DC35F60-5043-49E6-BA03-D394331D9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5DC35F60-5043-49E6-BA03-D394331D9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730759-6E1F-43BA-B68E-F4BBDD7C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BE730759-6E1F-43BA-B68E-F4BBDD7C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BE730759-6E1F-43BA-B68E-F4BBDD7C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210BB4-8AFC-49F1-A99B-DECD3BA1A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D3210BB4-8AFC-49F1-A99B-DECD3BA1A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D3210BB4-8AFC-49F1-A99B-DECD3BA1A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A288BF-DC39-41E0-A0CE-21983E4B7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8BA288BF-DC39-41E0-A0CE-21983E4B7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8BA288BF-DC39-41E0-A0CE-21983E4B7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3FF2F-CF23-4CC6-A83F-AE88AC8BA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9DF3FF2F-CF23-4CC6-A83F-AE88AC8BA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9DF3FF2F-CF23-4CC6-A83F-AE88AC8BA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0F06B7-B1AE-4F8C-827B-9B1928F53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A30F06B7-B1AE-4F8C-827B-9B1928F53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A30F06B7-B1AE-4F8C-827B-9B1928F53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01FFB1-A882-415A-9E01-1B94DEFBE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CD06E3-69F7-42AE-999F-95D21E4B7C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0658603"/>
              </p:ext>
            </p:extLst>
          </p:nvPr>
        </p:nvGraphicFramePr>
        <p:xfrm>
          <a:off x="1096963" y="1846263"/>
          <a:ext cx="10058400" cy="441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9526964" y="401903"/>
            <a:ext cx="24491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ANÁLISIS DE DEMANDA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526965" y="928617"/>
            <a:ext cx="244913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RESULTADOS ENCUESTA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2247663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83E957-3E62-49CC-9FC0-D015522FF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983E957-3E62-49CC-9FC0-D015522FF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983E957-3E62-49CC-9FC0-D015522FF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8F3CA-9AD4-4611-B0BD-7B4A43B61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BC8F3CA-9AD4-4611-B0BD-7B4A43B61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BC8F3CA-9AD4-4611-B0BD-7B4A43B61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A62ECA-BE55-4653-9275-2A5B58EEA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0A62ECA-BE55-4653-9275-2A5B58EEA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0A62ECA-BE55-4653-9275-2A5B58EEA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96F521-2EE9-4637-A442-E80A64AF7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B696F521-2EE9-4637-A442-E80A64AF7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696F521-2EE9-4637-A442-E80A64AF7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5E4C7D-CE83-451E-B598-31E276E1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F5E4C7D-CE83-451E-B598-31E276E1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F5E4C7D-CE83-451E-B598-31E276E15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DEC878-6B03-40C2-85C9-1968A8038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6DEC878-6B03-40C2-85C9-1968A8038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6DEC878-6B03-40C2-85C9-1968A8038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8311424" y="409010"/>
            <a:ext cx="244913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ANÁLISIS DE DEMANDA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2708" y="1894742"/>
            <a:ext cx="297619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Frecuencia de atención a la mascota mascota</a:t>
            </a:r>
            <a:endParaRPr lang="es-EC" sz="12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3517884021"/>
              </p:ext>
            </p:extLst>
          </p:nvPr>
        </p:nvGraphicFramePr>
        <p:xfrm>
          <a:off x="56270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62708" y="4108938"/>
            <a:ext cx="297619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Factores para decisión de contratar servicios</a:t>
            </a:r>
            <a:endParaRPr lang="es-EC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70663" y="1894742"/>
            <a:ext cx="339110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Valor por servicio de peluquería e higiene</a:t>
            </a:r>
            <a:endParaRPr lang="es-EC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55123" y="4108938"/>
            <a:ext cx="2475035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Servicios preferidos para mascotas</a:t>
            </a:r>
            <a:endParaRPr lang="es-EC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47538" y="1894742"/>
            <a:ext cx="262303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Valor por servicio de atención integral</a:t>
            </a:r>
            <a:endParaRPr lang="es-EC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147538" y="4108938"/>
            <a:ext cx="350574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Alternativa para contactarse con la empresa</a:t>
            </a:r>
            <a:endParaRPr lang="es-EC" sz="1200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xmlns="" val="4066773058"/>
              </p:ext>
            </p:extLst>
          </p:nvPr>
        </p:nvGraphicFramePr>
        <p:xfrm>
          <a:off x="4355123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xmlns="" val="3542494168"/>
              </p:ext>
            </p:extLst>
          </p:nvPr>
        </p:nvGraphicFramePr>
        <p:xfrm>
          <a:off x="8147538" y="2171741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xmlns="" val="404418556"/>
              </p:ext>
            </p:extLst>
          </p:nvPr>
        </p:nvGraphicFramePr>
        <p:xfrm>
          <a:off x="563440" y="4385936"/>
          <a:ext cx="3516191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2067188419"/>
              </p:ext>
            </p:extLst>
          </p:nvPr>
        </p:nvGraphicFramePr>
        <p:xfrm>
          <a:off x="4355123" y="4385935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xmlns="" val="2210668706"/>
              </p:ext>
            </p:extLst>
          </p:nvPr>
        </p:nvGraphicFramePr>
        <p:xfrm>
          <a:off x="8147538" y="4385934"/>
          <a:ext cx="3516923" cy="1833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CuadroTexto 22"/>
          <p:cNvSpPr txBox="1"/>
          <p:nvPr/>
        </p:nvSpPr>
        <p:spPr>
          <a:xfrm>
            <a:off x="8834068" y="1035114"/>
            <a:ext cx="193650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RESULTADOS ENCUESTA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xmlns="" val="34201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7694734" y="563538"/>
            <a:ext cx="332886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/>
                <a:solidFill>
                  <a:schemeClr val="accent3"/>
                </a:solidFill>
                <a:effectLst/>
              </a:rPr>
              <a:t>ANÁLISIS DE DEMANDA</a:t>
            </a:r>
            <a:endParaRPr lang="es-ES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66043" y="1913355"/>
            <a:ext cx="184198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Demanda potencial actual</a:t>
            </a:r>
            <a:endParaRPr lang="es-EC" sz="1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275520"/>
              </p:ext>
            </p:extLst>
          </p:nvPr>
        </p:nvGraphicFramePr>
        <p:xfrm>
          <a:off x="866043" y="2190354"/>
          <a:ext cx="5156687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891"/>
                <a:gridCol w="2405108"/>
                <a:gridCol w="800844"/>
                <a:gridCol w="800844"/>
              </a:tblGrid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Fuente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% / unidades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Cantidad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Segmentación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Población año actual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25.366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Nivel socioeconómico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64.0%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16.234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Encuesta, P1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Familias que tienen mascotas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79.0%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12.825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Encuesta, P6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Familias interesadas en el proyecto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62.8%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8.055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Encuesta, P7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Frecuencia de servicios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48.330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112977" y="4130672"/>
            <a:ext cx="1534257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Demanda proyectada</a:t>
            </a:r>
            <a:endParaRPr lang="es-EC" sz="12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8835836"/>
              </p:ext>
            </p:extLst>
          </p:nvPr>
        </p:nvGraphicFramePr>
        <p:xfrm>
          <a:off x="7112975" y="4407671"/>
          <a:ext cx="3653204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301"/>
                <a:gridCol w="913301"/>
                <a:gridCol w="913301"/>
                <a:gridCol w="913301"/>
              </a:tblGrid>
              <a:tr h="3124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Crecimiento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Demanda de servicios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Cantidad de mascotas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48.330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8.055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3.03%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49.795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8.299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3.03%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51.304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8.551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3.03%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52.859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8.810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3.03%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54.461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9.077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9033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1922</TotalTime>
  <Words>3883</Words>
  <Application>Microsoft Office PowerPoint</Application>
  <PresentationFormat>Personalizado</PresentationFormat>
  <Paragraphs>1028</Paragraphs>
  <Slides>27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Viajes</vt:lpstr>
      <vt:lpstr>DEPARTAMENTO DE CIENCIAS ADMINISTRATIVAS, ECONÓMICAS Y DE COMERCIO CARRERA DE ADMINISTRACIÓN MICROEMPRESARIAL</vt:lpstr>
      <vt:lpstr>El Problema</vt:lpstr>
      <vt:lpstr>El Problema</vt:lpstr>
      <vt:lpstr>Marco Teórico</vt:lpstr>
      <vt:lpstr>Estudio de Mercado</vt:lpstr>
      <vt:lpstr>Estudio de Mercado</vt:lpstr>
      <vt:lpstr>Estudio de Mercado</vt:lpstr>
      <vt:lpstr>Estudio de Mercado</vt:lpstr>
      <vt:lpstr>Estudio de Mercado</vt:lpstr>
      <vt:lpstr>Estudio de Mercado</vt:lpstr>
      <vt:lpstr>Estudio de Mercado</vt:lpstr>
      <vt:lpstr>Estudio de Mercado</vt:lpstr>
      <vt:lpstr>Estudio de Mercado</vt:lpstr>
      <vt:lpstr>Estudio Técnico</vt:lpstr>
      <vt:lpstr>Estudio Técnico</vt:lpstr>
      <vt:lpstr>Estudio Técnico</vt:lpstr>
      <vt:lpstr>Estudio Técnico</vt:lpstr>
      <vt:lpstr>Estudio Técnico</vt:lpstr>
      <vt:lpstr>Estudio Organizacional</vt:lpstr>
      <vt:lpstr>Estudio Organizacional</vt:lpstr>
      <vt:lpstr>Estudio Organizacional</vt:lpstr>
      <vt:lpstr>Estudio Económico</vt:lpstr>
      <vt:lpstr>Estudio Económico</vt:lpstr>
      <vt:lpstr>Estudio Económico</vt:lpstr>
      <vt:lpstr>Conclusiones</vt:lpstr>
      <vt:lpstr>Recomendaciones</vt:lpstr>
      <vt:lpstr>Gracias por su atención!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 X</dc:creator>
  <cp:lastModifiedBy>Personal</cp:lastModifiedBy>
  <cp:revision>89</cp:revision>
  <dcterms:created xsi:type="dcterms:W3CDTF">2017-01-22T23:28:21Z</dcterms:created>
  <dcterms:modified xsi:type="dcterms:W3CDTF">2017-03-27T12:37:18Z</dcterms:modified>
</cp:coreProperties>
</file>