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5" r:id="rId11"/>
    <p:sldId id="269" r:id="rId12"/>
    <p:sldId id="270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9" r:id="rId21"/>
    <p:sldId id="271" r:id="rId22"/>
    <p:sldId id="292" r:id="rId23"/>
    <p:sldId id="293" r:id="rId24"/>
    <p:sldId id="294" r:id="rId25"/>
    <p:sldId id="272" r:id="rId26"/>
    <p:sldId id="275" r:id="rId27"/>
    <p:sldId id="276" r:id="rId28"/>
    <p:sldId id="278" r:id="rId29"/>
    <p:sldId id="279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D1A2"/>
    <a:srgbClr val="011BD9"/>
    <a:srgbClr val="35FDDC"/>
    <a:srgbClr val="91FAFD"/>
    <a:srgbClr val="000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8B783-4D2A-4964-8A3F-F1AF3569BD5A}" type="doc">
      <dgm:prSet loTypeId="urn:microsoft.com/office/officeart/2005/8/layout/hProcess11" loCatId="process" qsTypeId="urn:microsoft.com/office/officeart/2005/8/quickstyle/simple5" qsCatId="simple" csTypeId="urn:microsoft.com/office/officeart/2005/8/colors/accent0_3" csCatId="mainScheme" phldr="1"/>
      <dgm:spPr/>
    </dgm:pt>
    <dgm:pt modelId="{91C84FEB-A6DD-4C28-87CF-7F39490615C4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Caía del precio de petróleo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600EF-6179-44BB-AAAD-3C387471DDD1}" type="parTrans" cxnId="{3044782B-BB88-47B4-9515-DEFE0B8FB8D4}">
      <dgm:prSet/>
      <dgm:spPr/>
      <dgm:t>
        <a:bodyPr/>
        <a:lstStyle/>
        <a:p>
          <a:endParaRPr lang="es-EC"/>
        </a:p>
      </dgm:t>
    </dgm:pt>
    <dgm:pt modelId="{D0F2683B-8C7B-4CFC-A8E5-EF9E16179BFB}" type="sibTrans" cxnId="{3044782B-BB88-47B4-9515-DEFE0B8FB8D4}">
      <dgm:prSet/>
      <dgm:spPr/>
      <dgm:t>
        <a:bodyPr/>
        <a:lstStyle/>
        <a:p>
          <a:endParaRPr lang="es-EC"/>
        </a:p>
      </dgm:t>
    </dgm:pt>
    <dgm:pt modelId="{225B1EC5-0127-44C5-B264-D0FFBC2A504E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Apreciación del Dólar Americano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79A93-CFBA-4BD0-97A9-FD47C53F1ADD}" type="parTrans" cxnId="{A09F0507-3777-4ABA-96BC-22E90A97A85B}">
      <dgm:prSet/>
      <dgm:spPr/>
      <dgm:t>
        <a:bodyPr/>
        <a:lstStyle/>
        <a:p>
          <a:endParaRPr lang="es-EC"/>
        </a:p>
      </dgm:t>
    </dgm:pt>
    <dgm:pt modelId="{3CD5C6E3-0B93-4702-9293-8FA62ABC4802}" type="sibTrans" cxnId="{A09F0507-3777-4ABA-96BC-22E90A97A85B}">
      <dgm:prSet/>
      <dgm:spPr/>
      <dgm:t>
        <a:bodyPr/>
        <a:lstStyle/>
        <a:p>
          <a:endParaRPr lang="es-EC"/>
        </a:p>
      </dgm:t>
    </dgm:pt>
    <dgm:pt modelId="{0787E8DE-45B6-442C-AE67-86BBE2C66A41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Aplicación de Salvaguardias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1152E-22D3-4C87-8EA2-17CD453C66DA}" type="parTrans" cxnId="{008340FD-78DD-4209-BAFA-0C3166222EFD}">
      <dgm:prSet/>
      <dgm:spPr/>
      <dgm:t>
        <a:bodyPr/>
        <a:lstStyle/>
        <a:p>
          <a:endParaRPr lang="es-EC"/>
        </a:p>
      </dgm:t>
    </dgm:pt>
    <dgm:pt modelId="{41A7079E-E5C9-43CD-B0CC-6686CDAD3F71}" type="sibTrans" cxnId="{008340FD-78DD-4209-BAFA-0C3166222EFD}">
      <dgm:prSet/>
      <dgm:spPr/>
      <dgm:t>
        <a:bodyPr/>
        <a:lstStyle/>
        <a:p>
          <a:endParaRPr lang="es-EC"/>
        </a:p>
      </dgm:t>
    </dgm:pt>
    <dgm:pt modelId="{40E4F8AE-BA90-4EAD-837E-36492586B8AF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Terremoto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87F3F-50B1-4E47-9B66-97AC253E2C5D}" type="parTrans" cxnId="{6FC59C8E-BCF7-4D90-93DA-2BE054F6B0E5}">
      <dgm:prSet/>
      <dgm:spPr/>
      <dgm:t>
        <a:bodyPr/>
        <a:lstStyle/>
        <a:p>
          <a:endParaRPr lang="es-EC"/>
        </a:p>
      </dgm:t>
    </dgm:pt>
    <dgm:pt modelId="{4B2EA60E-F2EC-462A-A38D-5387D4DBDE49}" type="sibTrans" cxnId="{6FC59C8E-BCF7-4D90-93DA-2BE054F6B0E5}">
      <dgm:prSet/>
      <dgm:spPr/>
      <dgm:t>
        <a:bodyPr/>
        <a:lstStyle/>
        <a:p>
          <a:endParaRPr lang="es-EC"/>
        </a:p>
      </dgm:t>
    </dgm:pt>
    <dgm:pt modelId="{D472A18E-470E-4E38-936B-4E2554751196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Ampliación del cronograma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F8180-B58C-4AE8-859D-88DFBC30B459}" type="parTrans" cxnId="{3FA1F520-6A0F-49D8-985E-5D69AC41928E}">
      <dgm:prSet/>
      <dgm:spPr/>
      <dgm:t>
        <a:bodyPr/>
        <a:lstStyle/>
        <a:p>
          <a:endParaRPr lang="es-EC"/>
        </a:p>
      </dgm:t>
    </dgm:pt>
    <dgm:pt modelId="{D24C523A-10C3-497B-B96A-6CA1C641CB5A}" type="sibTrans" cxnId="{3FA1F520-6A0F-49D8-985E-5D69AC41928E}">
      <dgm:prSet/>
      <dgm:spPr/>
      <dgm:t>
        <a:bodyPr/>
        <a:lstStyle/>
        <a:p>
          <a:endParaRPr lang="es-EC"/>
        </a:p>
      </dgm:t>
    </dgm:pt>
    <dgm:pt modelId="{DB294788-C27A-418F-B20F-E874174FF915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Desgravación</a:t>
          </a:r>
        </a:p>
        <a:p>
          <a:endParaRPr lang="es-EC" dirty="0"/>
        </a:p>
      </dgm:t>
    </dgm:pt>
    <dgm:pt modelId="{8802A1FE-B321-49C2-87D1-2C06E87DDB5F}" type="parTrans" cxnId="{CFD0CD5C-2DA2-43D2-8EC5-32A8104B21FC}">
      <dgm:prSet/>
      <dgm:spPr/>
      <dgm:t>
        <a:bodyPr/>
        <a:lstStyle/>
        <a:p>
          <a:endParaRPr lang="es-EC"/>
        </a:p>
      </dgm:t>
    </dgm:pt>
    <dgm:pt modelId="{266E9541-9F5F-4400-8118-5C0F993E3814}" type="sibTrans" cxnId="{CFD0CD5C-2DA2-43D2-8EC5-32A8104B21FC}">
      <dgm:prSet/>
      <dgm:spPr/>
      <dgm:t>
        <a:bodyPr/>
        <a:lstStyle/>
        <a:p>
          <a:endParaRPr lang="es-EC"/>
        </a:p>
      </dgm:t>
    </dgm:pt>
    <dgm:pt modelId="{88682A4B-C7B8-45C8-BE7C-9EAC8FD8565D}" type="pres">
      <dgm:prSet presAssocID="{F098B783-4D2A-4964-8A3F-F1AF3569BD5A}" presName="Name0" presStyleCnt="0">
        <dgm:presLayoutVars>
          <dgm:dir/>
          <dgm:resizeHandles val="exact"/>
        </dgm:presLayoutVars>
      </dgm:prSet>
      <dgm:spPr/>
    </dgm:pt>
    <dgm:pt modelId="{AC3AF109-8FEA-4E50-A07A-FC310E420787}" type="pres">
      <dgm:prSet presAssocID="{F098B783-4D2A-4964-8A3F-F1AF3569BD5A}" presName="arrow" presStyleLbl="bgShp" presStyleIdx="0" presStyleCnt="1"/>
      <dgm:spPr/>
    </dgm:pt>
    <dgm:pt modelId="{7EE1A73F-A6B9-423A-A5EB-556168EE3FDD}" type="pres">
      <dgm:prSet presAssocID="{F098B783-4D2A-4964-8A3F-F1AF3569BD5A}" presName="points" presStyleCnt="0"/>
      <dgm:spPr/>
    </dgm:pt>
    <dgm:pt modelId="{ED2B0F35-0ECA-4B29-9DE8-636115A20849}" type="pres">
      <dgm:prSet presAssocID="{91C84FEB-A6DD-4C28-87CF-7F39490615C4}" presName="compositeA" presStyleCnt="0"/>
      <dgm:spPr/>
    </dgm:pt>
    <dgm:pt modelId="{207F1DC9-59E7-4F22-A08B-9A5F2365EC7B}" type="pres">
      <dgm:prSet presAssocID="{91C84FEB-A6DD-4C28-87CF-7F39490615C4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171FC9-A2A0-4836-BB05-C8A07D2DC60A}" type="pres">
      <dgm:prSet presAssocID="{91C84FEB-A6DD-4C28-87CF-7F39490615C4}" presName="circleA" presStyleLbl="node1" presStyleIdx="0" presStyleCnt="6"/>
      <dgm:spPr/>
    </dgm:pt>
    <dgm:pt modelId="{463048D3-C362-4CB0-BE1D-56BBA0F5D258}" type="pres">
      <dgm:prSet presAssocID="{91C84FEB-A6DD-4C28-87CF-7F39490615C4}" presName="spaceA" presStyleCnt="0"/>
      <dgm:spPr/>
    </dgm:pt>
    <dgm:pt modelId="{06F0E76A-8321-4525-BDF6-C3802EC91611}" type="pres">
      <dgm:prSet presAssocID="{D0F2683B-8C7B-4CFC-A8E5-EF9E16179BFB}" presName="space" presStyleCnt="0"/>
      <dgm:spPr/>
    </dgm:pt>
    <dgm:pt modelId="{51C276C0-54C0-4732-B0A2-86587013783B}" type="pres">
      <dgm:prSet presAssocID="{225B1EC5-0127-44C5-B264-D0FFBC2A504E}" presName="compositeB" presStyleCnt="0"/>
      <dgm:spPr/>
    </dgm:pt>
    <dgm:pt modelId="{E8694EF2-A112-4048-8ED9-D1EE9EC0398C}" type="pres">
      <dgm:prSet presAssocID="{225B1EC5-0127-44C5-B264-D0FFBC2A504E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923253-BA97-4DB7-BF05-7FAC49E2089F}" type="pres">
      <dgm:prSet presAssocID="{225B1EC5-0127-44C5-B264-D0FFBC2A504E}" presName="circleB" presStyleLbl="node1" presStyleIdx="1" presStyleCnt="6"/>
      <dgm:spPr/>
    </dgm:pt>
    <dgm:pt modelId="{591D6627-F124-496A-A99B-298CF7377E77}" type="pres">
      <dgm:prSet presAssocID="{225B1EC5-0127-44C5-B264-D0FFBC2A504E}" presName="spaceB" presStyleCnt="0"/>
      <dgm:spPr/>
    </dgm:pt>
    <dgm:pt modelId="{F14B2CC3-FA09-400A-BF0A-7D76DB20893C}" type="pres">
      <dgm:prSet presAssocID="{3CD5C6E3-0B93-4702-9293-8FA62ABC4802}" presName="space" presStyleCnt="0"/>
      <dgm:spPr/>
    </dgm:pt>
    <dgm:pt modelId="{933AC5C0-5C91-4225-9CB0-ECB6F7A0DA57}" type="pres">
      <dgm:prSet presAssocID="{0787E8DE-45B6-442C-AE67-86BBE2C66A41}" presName="compositeA" presStyleCnt="0"/>
      <dgm:spPr/>
    </dgm:pt>
    <dgm:pt modelId="{93658FF7-AC1C-4F9E-B93E-55C1869E8270}" type="pres">
      <dgm:prSet presAssocID="{0787E8DE-45B6-442C-AE67-86BBE2C66A4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9C5A75-971F-4C6F-8826-F252B05728C4}" type="pres">
      <dgm:prSet presAssocID="{0787E8DE-45B6-442C-AE67-86BBE2C66A41}" presName="circleA" presStyleLbl="node1" presStyleIdx="2" presStyleCnt="6"/>
      <dgm:spPr/>
    </dgm:pt>
    <dgm:pt modelId="{07D2E0EE-6039-4CA5-AB14-D88B6A6ECDC4}" type="pres">
      <dgm:prSet presAssocID="{0787E8DE-45B6-442C-AE67-86BBE2C66A41}" presName="spaceA" presStyleCnt="0"/>
      <dgm:spPr/>
    </dgm:pt>
    <dgm:pt modelId="{D294119B-D73E-4F2B-8812-984707CFBA7C}" type="pres">
      <dgm:prSet presAssocID="{41A7079E-E5C9-43CD-B0CC-6686CDAD3F71}" presName="space" presStyleCnt="0"/>
      <dgm:spPr/>
    </dgm:pt>
    <dgm:pt modelId="{00D3166A-1569-4255-BB94-55E350DCE2B3}" type="pres">
      <dgm:prSet presAssocID="{40E4F8AE-BA90-4EAD-837E-36492586B8AF}" presName="compositeB" presStyleCnt="0"/>
      <dgm:spPr/>
    </dgm:pt>
    <dgm:pt modelId="{2F57B09D-6070-4AC6-91A3-DC49A8AC8C82}" type="pres">
      <dgm:prSet presAssocID="{40E4F8AE-BA90-4EAD-837E-36492586B8AF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E26F2E-BC8E-4BE1-B4CF-CC25692B2B7A}" type="pres">
      <dgm:prSet presAssocID="{40E4F8AE-BA90-4EAD-837E-36492586B8AF}" presName="circleB" presStyleLbl="node1" presStyleIdx="3" presStyleCnt="6"/>
      <dgm:spPr/>
    </dgm:pt>
    <dgm:pt modelId="{30649C53-9193-4B69-9EE5-39B4ED2CFA26}" type="pres">
      <dgm:prSet presAssocID="{40E4F8AE-BA90-4EAD-837E-36492586B8AF}" presName="spaceB" presStyleCnt="0"/>
      <dgm:spPr/>
    </dgm:pt>
    <dgm:pt modelId="{D652A7B4-6932-4954-AF4C-221BCCB2379F}" type="pres">
      <dgm:prSet presAssocID="{4B2EA60E-F2EC-462A-A38D-5387D4DBDE49}" presName="space" presStyleCnt="0"/>
      <dgm:spPr/>
    </dgm:pt>
    <dgm:pt modelId="{728B157E-DB73-43B2-844C-E770E4624C26}" type="pres">
      <dgm:prSet presAssocID="{D472A18E-470E-4E38-936B-4E2554751196}" presName="compositeA" presStyleCnt="0"/>
      <dgm:spPr/>
    </dgm:pt>
    <dgm:pt modelId="{6D145B68-5A61-4C7B-9CCF-7488D3924610}" type="pres">
      <dgm:prSet presAssocID="{D472A18E-470E-4E38-936B-4E2554751196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72F952-4F31-47B5-904D-1B169318425D}" type="pres">
      <dgm:prSet presAssocID="{D472A18E-470E-4E38-936B-4E2554751196}" presName="circleA" presStyleLbl="node1" presStyleIdx="4" presStyleCnt="6"/>
      <dgm:spPr/>
    </dgm:pt>
    <dgm:pt modelId="{EB28CC9C-486D-486D-B396-E7CE701BACAB}" type="pres">
      <dgm:prSet presAssocID="{D472A18E-470E-4E38-936B-4E2554751196}" presName="spaceA" presStyleCnt="0"/>
      <dgm:spPr/>
    </dgm:pt>
    <dgm:pt modelId="{E9B42A17-F962-414A-8E7C-AF26848CB3B1}" type="pres">
      <dgm:prSet presAssocID="{D24C523A-10C3-497B-B96A-6CA1C641CB5A}" presName="space" presStyleCnt="0"/>
      <dgm:spPr/>
    </dgm:pt>
    <dgm:pt modelId="{67A81CD6-436B-416C-B95A-16A68C59257F}" type="pres">
      <dgm:prSet presAssocID="{DB294788-C27A-418F-B20F-E874174FF915}" presName="compositeB" presStyleCnt="0"/>
      <dgm:spPr/>
    </dgm:pt>
    <dgm:pt modelId="{7AFF1CA1-21B9-43CA-8EAA-45800A545468}" type="pres">
      <dgm:prSet presAssocID="{DB294788-C27A-418F-B20F-E874174FF915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22D3E0-610F-4CC9-93EB-7FA44829BECB}" type="pres">
      <dgm:prSet presAssocID="{DB294788-C27A-418F-B20F-E874174FF915}" presName="circleB" presStyleLbl="node1" presStyleIdx="5" presStyleCnt="6"/>
      <dgm:spPr/>
    </dgm:pt>
    <dgm:pt modelId="{27415D40-385C-4FB2-905C-3FB8E7165574}" type="pres">
      <dgm:prSet presAssocID="{DB294788-C27A-418F-B20F-E874174FF915}" presName="spaceB" presStyleCnt="0"/>
      <dgm:spPr/>
    </dgm:pt>
  </dgm:ptLst>
  <dgm:cxnLst>
    <dgm:cxn modelId="{F27C6337-9D7B-4B30-B484-0E527049AAFA}" type="presOf" srcId="{225B1EC5-0127-44C5-B264-D0FFBC2A504E}" destId="{E8694EF2-A112-4048-8ED9-D1EE9EC0398C}" srcOrd="0" destOrd="0" presId="urn:microsoft.com/office/officeart/2005/8/layout/hProcess11"/>
    <dgm:cxn modelId="{008340FD-78DD-4209-BAFA-0C3166222EFD}" srcId="{F098B783-4D2A-4964-8A3F-F1AF3569BD5A}" destId="{0787E8DE-45B6-442C-AE67-86BBE2C66A41}" srcOrd="2" destOrd="0" parTransId="{61F1152E-22D3-4C87-8EA2-17CD453C66DA}" sibTransId="{41A7079E-E5C9-43CD-B0CC-6686CDAD3F71}"/>
    <dgm:cxn modelId="{3044782B-BB88-47B4-9515-DEFE0B8FB8D4}" srcId="{F098B783-4D2A-4964-8A3F-F1AF3569BD5A}" destId="{91C84FEB-A6DD-4C28-87CF-7F39490615C4}" srcOrd="0" destOrd="0" parTransId="{47A600EF-6179-44BB-AAAD-3C387471DDD1}" sibTransId="{D0F2683B-8C7B-4CFC-A8E5-EF9E16179BFB}"/>
    <dgm:cxn modelId="{3FD61BB1-E08A-40A0-9D37-D12E4B294441}" type="presOf" srcId="{DB294788-C27A-418F-B20F-E874174FF915}" destId="{7AFF1CA1-21B9-43CA-8EAA-45800A545468}" srcOrd="0" destOrd="0" presId="urn:microsoft.com/office/officeart/2005/8/layout/hProcess11"/>
    <dgm:cxn modelId="{62827AAD-7F3E-4D3C-974A-AFD96BF82D2E}" type="presOf" srcId="{F098B783-4D2A-4964-8A3F-F1AF3569BD5A}" destId="{88682A4B-C7B8-45C8-BE7C-9EAC8FD8565D}" srcOrd="0" destOrd="0" presId="urn:microsoft.com/office/officeart/2005/8/layout/hProcess11"/>
    <dgm:cxn modelId="{83E2D74C-607D-4AC0-956D-F33E713119B6}" type="presOf" srcId="{D472A18E-470E-4E38-936B-4E2554751196}" destId="{6D145B68-5A61-4C7B-9CCF-7488D3924610}" srcOrd="0" destOrd="0" presId="urn:microsoft.com/office/officeart/2005/8/layout/hProcess11"/>
    <dgm:cxn modelId="{6FC59C8E-BCF7-4D90-93DA-2BE054F6B0E5}" srcId="{F098B783-4D2A-4964-8A3F-F1AF3569BD5A}" destId="{40E4F8AE-BA90-4EAD-837E-36492586B8AF}" srcOrd="3" destOrd="0" parTransId="{08287F3F-50B1-4E47-9B66-97AC253E2C5D}" sibTransId="{4B2EA60E-F2EC-462A-A38D-5387D4DBDE49}"/>
    <dgm:cxn modelId="{3FA1F520-6A0F-49D8-985E-5D69AC41928E}" srcId="{F098B783-4D2A-4964-8A3F-F1AF3569BD5A}" destId="{D472A18E-470E-4E38-936B-4E2554751196}" srcOrd="4" destOrd="0" parTransId="{0E3F8180-B58C-4AE8-859D-88DFBC30B459}" sibTransId="{D24C523A-10C3-497B-B96A-6CA1C641CB5A}"/>
    <dgm:cxn modelId="{A09F0507-3777-4ABA-96BC-22E90A97A85B}" srcId="{F098B783-4D2A-4964-8A3F-F1AF3569BD5A}" destId="{225B1EC5-0127-44C5-B264-D0FFBC2A504E}" srcOrd="1" destOrd="0" parTransId="{C8879A93-CFBA-4BD0-97A9-FD47C53F1ADD}" sibTransId="{3CD5C6E3-0B93-4702-9293-8FA62ABC4802}"/>
    <dgm:cxn modelId="{CFD0CD5C-2DA2-43D2-8EC5-32A8104B21FC}" srcId="{F098B783-4D2A-4964-8A3F-F1AF3569BD5A}" destId="{DB294788-C27A-418F-B20F-E874174FF915}" srcOrd="5" destOrd="0" parTransId="{8802A1FE-B321-49C2-87D1-2C06E87DDB5F}" sibTransId="{266E9541-9F5F-4400-8118-5C0F993E3814}"/>
    <dgm:cxn modelId="{DF71BE83-92B7-4E15-96FF-8BAD29CBE4C5}" type="presOf" srcId="{91C84FEB-A6DD-4C28-87CF-7F39490615C4}" destId="{207F1DC9-59E7-4F22-A08B-9A5F2365EC7B}" srcOrd="0" destOrd="0" presId="urn:microsoft.com/office/officeart/2005/8/layout/hProcess11"/>
    <dgm:cxn modelId="{E9B43337-424E-48DF-A3D5-E2AC073E67F3}" type="presOf" srcId="{0787E8DE-45B6-442C-AE67-86BBE2C66A41}" destId="{93658FF7-AC1C-4F9E-B93E-55C1869E8270}" srcOrd="0" destOrd="0" presId="urn:microsoft.com/office/officeart/2005/8/layout/hProcess11"/>
    <dgm:cxn modelId="{C50D291B-A68A-495D-8547-E69E081CC645}" type="presOf" srcId="{40E4F8AE-BA90-4EAD-837E-36492586B8AF}" destId="{2F57B09D-6070-4AC6-91A3-DC49A8AC8C82}" srcOrd="0" destOrd="0" presId="urn:microsoft.com/office/officeart/2005/8/layout/hProcess11"/>
    <dgm:cxn modelId="{456246C6-96D3-4ADD-91B6-1AD98F298335}" type="presParOf" srcId="{88682A4B-C7B8-45C8-BE7C-9EAC8FD8565D}" destId="{AC3AF109-8FEA-4E50-A07A-FC310E420787}" srcOrd="0" destOrd="0" presId="urn:microsoft.com/office/officeart/2005/8/layout/hProcess11"/>
    <dgm:cxn modelId="{1EF1C5A6-B1DC-4BE7-BB4D-D8BCE5D5EB8C}" type="presParOf" srcId="{88682A4B-C7B8-45C8-BE7C-9EAC8FD8565D}" destId="{7EE1A73F-A6B9-423A-A5EB-556168EE3FDD}" srcOrd="1" destOrd="0" presId="urn:microsoft.com/office/officeart/2005/8/layout/hProcess11"/>
    <dgm:cxn modelId="{AB00C024-E895-4A8E-A298-AA7AEE8B04E9}" type="presParOf" srcId="{7EE1A73F-A6B9-423A-A5EB-556168EE3FDD}" destId="{ED2B0F35-0ECA-4B29-9DE8-636115A20849}" srcOrd="0" destOrd="0" presId="urn:microsoft.com/office/officeart/2005/8/layout/hProcess11"/>
    <dgm:cxn modelId="{6BA1D665-F070-48A1-A945-FFDA095E1143}" type="presParOf" srcId="{ED2B0F35-0ECA-4B29-9DE8-636115A20849}" destId="{207F1DC9-59E7-4F22-A08B-9A5F2365EC7B}" srcOrd="0" destOrd="0" presId="urn:microsoft.com/office/officeart/2005/8/layout/hProcess11"/>
    <dgm:cxn modelId="{E87D6421-691C-4F91-913D-211426AFC215}" type="presParOf" srcId="{ED2B0F35-0ECA-4B29-9DE8-636115A20849}" destId="{B7171FC9-A2A0-4836-BB05-C8A07D2DC60A}" srcOrd="1" destOrd="0" presId="urn:microsoft.com/office/officeart/2005/8/layout/hProcess11"/>
    <dgm:cxn modelId="{2D6A57D6-E46D-421A-8177-A045B46A4144}" type="presParOf" srcId="{ED2B0F35-0ECA-4B29-9DE8-636115A20849}" destId="{463048D3-C362-4CB0-BE1D-56BBA0F5D258}" srcOrd="2" destOrd="0" presId="urn:microsoft.com/office/officeart/2005/8/layout/hProcess11"/>
    <dgm:cxn modelId="{F8F0C58C-B583-4BAB-95EA-31B4A381A9A2}" type="presParOf" srcId="{7EE1A73F-A6B9-423A-A5EB-556168EE3FDD}" destId="{06F0E76A-8321-4525-BDF6-C3802EC91611}" srcOrd="1" destOrd="0" presId="urn:microsoft.com/office/officeart/2005/8/layout/hProcess11"/>
    <dgm:cxn modelId="{09B3DBA5-B715-484B-97C9-77C2C1E3D252}" type="presParOf" srcId="{7EE1A73F-A6B9-423A-A5EB-556168EE3FDD}" destId="{51C276C0-54C0-4732-B0A2-86587013783B}" srcOrd="2" destOrd="0" presId="urn:microsoft.com/office/officeart/2005/8/layout/hProcess11"/>
    <dgm:cxn modelId="{8DE5AC82-91C3-441A-87D2-7EF53CDC3EAC}" type="presParOf" srcId="{51C276C0-54C0-4732-B0A2-86587013783B}" destId="{E8694EF2-A112-4048-8ED9-D1EE9EC0398C}" srcOrd="0" destOrd="0" presId="urn:microsoft.com/office/officeart/2005/8/layout/hProcess11"/>
    <dgm:cxn modelId="{69546279-5E43-4C52-97E9-812BD64DED4F}" type="presParOf" srcId="{51C276C0-54C0-4732-B0A2-86587013783B}" destId="{42923253-BA97-4DB7-BF05-7FAC49E2089F}" srcOrd="1" destOrd="0" presId="urn:microsoft.com/office/officeart/2005/8/layout/hProcess11"/>
    <dgm:cxn modelId="{70DA65DA-60AF-4AA3-8672-F88E213F776C}" type="presParOf" srcId="{51C276C0-54C0-4732-B0A2-86587013783B}" destId="{591D6627-F124-496A-A99B-298CF7377E77}" srcOrd="2" destOrd="0" presId="urn:microsoft.com/office/officeart/2005/8/layout/hProcess11"/>
    <dgm:cxn modelId="{DB5E41E6-7588-447D-A01E-FD916F483899}" type="presParOf" srcId="{7EE1A73F-A6B9-423A-A5EB-556168EE3FDD}" destId="{F14B2CC3-FA09-400A-BF0A-7D76DB20893C}" srcOrd="3" destOrd="0" presId="urn:microsoft.com/office/officeart/2005/8/layout/hProcess11"/>
    <dgm:cxn modelId="{C1CBB9EA-CED8-4742-A2E0-F9B3F774232E}" type="presParOf" srcId="{7EE1A73F-A6B9-423A-A5EB-556168EE3FDD}" destId="{933AC5C0-5C91-4225-9CB0-ECB6F7A0DA57}" srcOrd="4" destOrd="0" presId="urn:microsoft.com/office/officeart/2005/8/layout/hProcess11"/>
    <dgm:cxn modelId="{68D9711A-6FAE-4388-9B21-2DDA25FD01DF}" type="presParOf" srcId="{933AC5C0-5C91-4225-9CB0-ECB6F7A0DA57}" destId="{93658FF7-AC1C-4F9E-B93E-55C1869E8270}" srcOrd="0" destOrd="0" presId="urn:microsoft.com/office/officeart/2005/8/layout/hProcess11"/>
    <dgm:cxn modelId="{FCFFBB10-0FE3-4F45-ABFF-FAB5B3B0FFD3}" type="presParOf" srcId="{933AC5C0-5C91-4225-9CB0-ECB6F7A0DA57}" destId="{899C5A75-971F-4C6F-8826-F252B05728C4}" srcOrd="1" destOrd="0" presId="urn:microsoft.com/office/officeart/2005/8/layout/hProcess11"/>
    <dgm:cxn modelId="{C53B57D1-FC86-4068-8C1F-9EFCE0323E69}" type="presParOf" srcId="{933AC5C0-5C91-4225-9CB0-ECB6F7A0DA57}" destId="{07D2E0EE-6039-4CA5-AB14-D88B6A6ECDC4}" srcOrd="2" destOrd="0" presId="urn:microsoft.com/office/officeart/2005/8/layout/hProcess11"/>
    <dgm:cxn modelId="{95FAA959-A513-4230-BBAF-CCCB425726B1}" type="presParOf" srcId="{7EE1A73F-A6B9-423A-A5EB-556168EE3FDD}" destId="{D294119B-D73E-4F2B-8812-984707CFBA7C}" srcOrd="5" destOrd="0" presId="urn:microsoft.com/office/officeart/2005/8/layout/hProcess11"/>
    <dgm:cxn modelId="{29237E1B-36B3-4339-8FBD-EBF7216BBF00}" type="presParOf" srcId="{7EE1A73F-A6B9-423A-A5EB-556168EE3FDD}" destId="{00D3166A-1569-4255-BB94-55E350DCE2B3}" srcOrd="6" destOrd="0" presId="urn:microsoft.com/office/officeart/2005/8/layout/hProcess11"/>
    <dgm:cxn modelId="{FB2A06E5-D533-4F7E-8252-81E60FB0D686}" type="presParOf" srcId="{00D3166A-1569-4255-BB94-55E350DCE2B3}" destId="{2F57B09D-6070-4AC6-91A3-DC49A8AC8C82}" srcOrd="0" destOrd="0" presId="urn:microsoft.com/office/officeart/2005/8/layout/hProcess11"/>
    <dgm:cxn modelId="{76BC9F06-4982-4672-8860-5E2BFFC9CBB0}" type="presParOf" srcId="{00D3166A-1569-4255-BB94-55E350DCE2B3}" destId="{A6E26F2E-BC8E-4BE1-B4CF-CC25692B2B7A}" srcOrd="1" destOrd="0" presId="urn:microsoft.com/office/officeart/2005/8/layout/hProcess11"/>
    <dgm:cxn modelId="{E263C2F0-3ED0-4FFB-B679-31A4811550C0}" type="presParOf" srcId="{00D3166A-1569-4255-BB94-55E350DCE2B3}" destId="{30649C53-9193-4B69-9EE5-39B4ED2CFA26}" srcOrd="2" destOrd="0" presId="urn:microsoft.com/office/officeart/2005/8/layout/hProcess11"/>
    <dgm:cxn modelId="{C67564F3-6750-4207-919C-343882E1F9AC}" type="presParOf" srcId="{7EE1A73F-A6B9-423A-A5EB-556168EE3FDD}" destId="{D652A7B4-6932-4954-AF4C-221BCCB2379F}" srcOrd="7" destOrd="0" presId="urn:microsoft.com/office/officeart/2005/8/layout/hProcess11"/>
    <dgm:cxn modelId="{FE4979E1-777F-470D-9DFA-C50C188DF110}" type="presParOf" srcId="{7EE1A73F-A6B9-423A-A5EB-556168EE3FDD}" destId="{728B157E-DB73-43B2-844C-E770E4624C26}" srcOrd="8" destOrd="0" presId="urn:microsoft.com/office/officeart/2005/8/layout/hProcess11"/>
    <dgm:cxn modelId="{600143B1-36E2-4731-87D8-EE95C1C71A02}" type="presParOf" srcId="{728B157E-DB73-43B2-844C-E770E4624C26}" destId="{6D145B68-5A61-4C7B-9CCF-7488D3924610}" srcOrd="0" destOrd="0" presId="urn:microsoft.com/office/officeart/2005/8/layout/hProcess11"/>
    <dgm:cxn modelId="{EBD2C0FA-8E6F-4371-8E43-628F83E4FBEF}" type="presParOf" srcId="{728B157E-DB73-43B2-844C-E770E4624C26}" destId="{3272F952-4F31-47B5-904D-1B169318425D}" srcOrd="1" destOrd="0" presId="urn:microsoft.com/office/officeart/2005/8/layout/hProcess11"/>
    <dgm:cxn modelId="{72268196-942D-43F0-89C4-F80823EE2690}" type="presParOf" srcId="{728B157E-DB73-43B2-844C-E770E4624C26}" destId="{EB28CC9C-486D-486D-B396-E7CE701BACAB}" srcOrd="2" destOrd="0" presId="urn:microsoft.com/office/officeart/2005/8/layout/hProcess11"/>
    <dgm:cxn modelId="{A45CCA6D-37B2-46AA-9CC1-37786FD1070A}" type="presParOf" srcId="{7EE1A73F-A6B9-423A-A5EB-556168EE3FDD}" destId="{E9B42A17-F962-414A-8E7C-AF26848CB3B1}" srcOrd="9" destOrd="0" presId="urn:microsoft.com/office/officeart/2005/8/layout/hProcess11"/>
    <dgm:cxn modelId="{CDD63618-3A28-49B3-94C3-37366C7B6BEA}" type="presParOf" srcId="{7EE1A73F-A6B9-423A-A5EB-556168EE3FDD}" destId="{67A81CD6-436B-416C-B95A-16A68C59257F}" srcOrd="10" destOrd="0" presId="urn:microsoft.com/office/officeart/2005/8/layout/hProcess11"/>
    <dgm:cxn modelId="{D7226475-E5FE-4DE5-8B62-413EADCEB69C}" type="presParOf" srcId="{67A81CD6-436B-416C-B95A-16A68C59257F}" destId="{7AFF1CA1-21B9-43CA-8EAA-45800A545468}" srcOrd="0" destOrd="0" presId="urn:microsoft.com/office/officeart/2005/8/layout/hProcess11"/>
    <dgm:cxn modelId="{4E316EF2-6C3A-43B0-88F3-D4574BD0276E}" type="presParOf" srcId="{67A81CD6-436B-416C-B95A-16A68C59257F}" destId="{5A22D3E0-610F-4CC9-93EB-7FA44829BECB}" srcOrd="1" destOrd="0" presId="urn:microsoft.com/office/officeart/2005/8/layout/hProcess11"/>
    <dgm:cxn modelId="{92F14538-8377-4CE9-BA5D-094113B7B1D9}" type="presParOf" srcId="{67A81CD6-436B-416C-B95A-16A68C59257F}" destId="{27415D40-385C-4FB2-905C-3FB8E716557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9F640-5682-46C5-9843-E1EADE31EA9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</dgm:pt>
    <dgm:pt modelId="{2DB6BA8C-CE37-4B34-B5C4-303D4E19EB0D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Causas para implementar salvaguardias.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97DF2-FF6C-412F-9B4D-AC40A7473460}" type="parTrans" cxnId="{D193335C-34A8-49F8-9024-8FE328CDA300}">
      <dgm:prSet/>
      <dgm:spPr/>
      <dgm:t>
        <a:bodyPr/>
        <a:lstStyle/>
        <a:p>
          <a:endParaRPr lang="es-EC"/>
        </a:p>
      </dgm:t>
    </dgm:pt>
    <dgm:pt modelId="{90831577-9593-4AF2-8B9B-B9CEE99A3563}" type="sibTrans" cxnId="{D193335C-34A8-49F8-9024-8FE328CDA300}">
      <dgm:prSet/>
      <dgm:spPr/>
      <dgm:t>
        <a:bodyPr/>
        <a:lstStyle/>
        <a:p>
          <a:endParaRPr lang="es-EC"/>
        </a:p>
      </dgm:t>
    </dgm:pt>
    <dgm:pt modelId="{D3FF12BC-5358-49E8-B597-4CCFC3F6A17A}">
      <dgm:prSet phldrT="[Texto]" custT="1"/>
      <dgm:spPr/>
      <dgm:t>
        <a:bodyPr/>
        <a:lstStyle/>
        <a:p>
          <a:r>
            <a:rPr lang="es-EC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Subpartidas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 que gravan salvaguardias y su incidencia en el costo final.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61BB1-C272-4F31-B2CC-4A628F65C943}" type="parTrans" cxnId="{7362563F-E837-4CA4-9D30-DE1DA4C15CA2}">
      <dgm:prSet/>
      <dgm:spPr/>
      <dgm:t>
        <a:bodyPr/>
        <a:lstStyle/>
        <a:p>
          <a:endParaRPr lang="es-EC"/>
        </a:p>
      </dgm:t>
    </dgm:pt>
    <dgm:pt modelId="{9F9F020D-1EED-43D6-8CBA-4D2B953A5618}" type="sibTrans" cxnId="{7362563F-E837-4CA4-9D30-DE1DA4C15CA2}">
      <dgm:prSet/>
      <dgm:spPr/>
      <dgm:t>
        <a:bodyPr/>
        <a:lstStyle/>
        <a:p>
          <a:endParaRPr lang="es-EC"/>
        </a:p>
      </dgm:t>
    </dgm:pt>
    <dgm:pt modelId="{EDBCFAFC-0C8C-4BF2-BE93-6B5D4C929D5A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Participación en el mercado antes, durante y tras desgravación de salvaguardias mediante escenarios.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9F7EB-6288-48CB-B927-13FE05026366}" type="parTrans" cxnId="{E976CC1C-49DE-4552-958F-B77A1D5DA531}">
      <dgm:prSet/>
      <dgm:spPr/>
      <dgm:t>
        <a:bodyPr/>
        <a:lstStyle/>
        <a:p>
          <a:endParaRPr lang="es-EC"/>
        </a:p>
      </dgm:t>
    </dgm:pt>
    <dgm:pt modelId="{F4BB3999-3CFE-4D66-8828-CAB3CCCD8851}" type="sibTrans" cxnId="{E976CC1C-49DE-4552-958F-B77A1D5DA531}">
      <dgm:prSet/>
      <dgm:spPr/>
      <dgm:t>
        <a:bodyPr/>
        <a:lstStyle/>
        <a:p>
          <a:endParaRPr lang="es-EC"/>
        </a:p>
      </dgm:t>
    </dgm:pt>
    <dgm:pt modelId="{BC760447-811C-4819-88DB-B6723A52E8BD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Estrategias para impulsar y mantener la competitividad de la industria.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CB6D3-F177-4875-9BC0-7122911C1AF3}" type="parTrans" cxnId="{8E210A6D-5D38-402E-9878-12D93A83E668}">
      <dgm:prSet/>
      <dgm:spPr/>
      <dgm:t>
        <a:bodyPr/>
        <a:lstStyle/>
        <a:p>
          <a:endParaRPr lang="es-EC"/>
        </a:p>
      </dgm:t>
    </dgm:pt>
    <dgm:pt modelId="{7D0AE3BC-257F-42E6-B1D6-CD884373AF81}" type="sibTrans" cxnId="{8E210A6D-5D38-402E-9878-12D93A83E668}">
      <dgm:prSet/>
      <dgm:spPr/>
      <dgm:t>
        <a:bodyPr/>
        <a:lstStyle/>
        <a:p>
          <a:endParaRPr lang="es-EC"/>
        </a:p>
      </dgm:t>
    </dgm:pt>
    <dgm:pt modelId="{65D3BF4F-71D9-479D-BAA8-319065E2378C}" type="pres">
      <dgm:prSet presAssocID="{C8A9F640-5682-46C5-9843-E1EADE31EA9A}" presName="vert0" presStyleCnt="0">
        <dgm:presLayoutVars>
          <dgm:dir/>
          <dgm:animOne val="branch"/>
          <dgm:animLvl val="lvl"/>
        </dgm:presLayoutVars>
      </dgm:prSet>
      <dgm:spPr/>
    </dgm:pt>
    <dgm:pt modelId="{756F90FC-EB36-4E3F-918E-8E93F901D056}" type="pres">
      <dgm:prSet presAssocID="{2DB6BA8C-CE37-4B34-B5C4-303D4E19EB0D}" presName="thickLine" presStyleLbl="alignNode1" presStyleIdx="0" presStyleCnt="4"/>
      <dgm:spPr/>
    </dgm:pt>
    <dgm:pt modelId="{C2B03175-6C44-41D2-9491-FD6DC3CE2534}" type="pres">
      <dgm:prSet presAssocID="{2DB6BA8C-CE37-4B34-B5C4-303D4E19EB0D}" presName="horz1" presStyleCnt="0"/>
      <dgm:spPr/>
    </dgm:pt>
    <dgm:pt modelId="{D735F667-3C33-4900-B7D7-3C7BFEA6AAAC}" type="pres">
      <dgm:prSet presAssocID="{2DB6BA8C-CE37-4B34-B5C4-303D4E19EB0D}" presName="tx1" presStyleLbl="revTx" presStyleIdx="0" presStyleCnt="4"/>
      <dgm:spPr/>
      <dgm:t>
        <a:bodyPr/>
        <a:lstStyle/>
        <a:p>
          <a:endParaRPr lang="es-EC"/>
        </a:p>
      </dgm:t>
    </dgm:pt>
    <dgm:pt modelId="{E3C0B156-3C8C-4B81-86BA-E23848D1BCF3}" type="pres">
      <dgm:prSet presAssocID="{2DB6BA8C-CE37-4B34-B5C4-303D4E19EB0D}" presName="vert1" presStyleCnt="0"/>
      <dgm:spPr/>
    </dgm:pt>
    <dgm:pt modelId="{459AA54D-6006-4107-B861-BA1F027C7788}" type="pres">
      <dgm:prSet presAssocID="{D3FF12BC-5358-49E8-B597-4CCFC3F6A17A}" presName="thickLine" presStyleLbl="alignNode1" presStyleIdx="1" presStyleCnt="4"/>
      <dgm:spPr/>
    </dgm:pt>
    <dgm:pt modelId="{00A261AE-264D-4149-A10B-D8746630CB8E}" type="pres">
      <dgm:prSet presAssocID="{D3FF12BC-5358-49E8-B597-4CCFC3F6A17A}" presName="horz1" presStyleCnt="0"/>
      <dgm:spPr/>
    </dgm:pt>
    <dgm:pt modelId="{E0BA4C2C-F157-4CCC-A1EA-3F8FDB2EC09F}" type="pres">
      <dgm:prSet presAssocID="{D3FF12BC-5358-49E8-B597-4CCFC3F6A17A}" presName="tx1" presStyleLbl="revTx" presStyleIdx="1" presStyleCnt="4"/>
      <dgm:spPr/>
      <dgm:t>
        <a:bodyPr/>
        <a:lstStyle/>
        <a:p>
          <a:endParaRPr lang="es-EC"/>
        </a:p>
      </dgm:t>
    </dgm:pt>
    <dgm:pt modelId="{9880448D-E24D-49B8-BEE7-D16DF20201E3}" type="pres">
      <dgm:prSet presAssocID="{D3FF12BC-5358-49E8-B597-4CCFC3F6A17A}" presName="vert1" presStyleCnt="0"/>
      <dgm:spPr/>
    </dgm:pt>
    <dgm:pt modelId="{24685AF6-E30C-4EFD-885E-83C2BC5FB954}" type="pres">
      <dgm:prSet presAssocID="{EDBCFAFC-0C8C-4BF2-BE93-6B5D4C929D5A}" presName="thickLine" presStyleLbl="alignNode1" presStyleIdx="2" presStyleCnt="4"/>
      <dgm:spPr/>
    </dgm:pt>
    <dgm:pt modelId="{F8EDDDD0-7367-4595-B4B0-5166C285CEFD}" type="pres">
      <dgm:prSet presAssocID="{EDBCFAFC-0C8C-4BF2-BE93-6B5D4C929D5A}" presName="horz1" presStyleCnt="0"/>
      <dgm:spPr/>
    </dgm:pt>
    <dgm:pt modelId="{73D1FF8B-780F-41E1-8F27-DBFB492DEBB9}" type="pres">
      <dgm:prSet presAssocID="{EDBCFAFC-0C8C-4BF2-BE93-6B5D4C929D5A}" presName="tx1" presStyleLbl="revTx" presStyleIdx="2" presStyleCnt="4"/>
      <dgm:spPr/>
      <dgm:t>
        <a:bodyPr/>
        <a:lstStyle/>
        <a:p>
          <a:endParaRPr lang="es-EC"/>
        </a:p>
      </dgm:t>
    </dgm:pt>
    <dgm:pt modelId="{D8A6214D-7A01-42AF-9747-C6E305B10D25}" type="pres">
      <dgm:prSet presAssocID="{EDBCFAFC-0C8C-4BF2-BE93-6B5D4C929D5A}" presName="vert1" presStyleCnt="0"/>
      <dgm:spPr/>
    </dgm:pt>
    <dgm:pt modelId="{BFE28A6F-B099-4AC3-8CE1-42506D26E5EB}" type="pres">
      <dgm:prSet presAssocID="{BC760447-811C-4819-88DB-B6723A52E8BD}" presName="thickLine" presStyleLbl="alignNode1" presStyleIdx="3" presStyleCnt="4"/>
      <dgm:spPr/>
    </dgm:pt>
    <dgm:pt modelId="{5F2FB365-480B-4F3C-B301-F385F3C2FCAF}" type="pres">
      <dgm:prSet presAssocID="{BC760447-811C-4819-88DB-B6723A52E8BD}" presName="horz1" presStyleCnt="0"/>
      <dgm:spPr/>
    </dgm:pt>
    <dgm:pt modelId="{3B4FB495-BDA9-4090-B68B-FE357A5668BE}" type="pres">
      <dgm:prSet presAssocID="{BC760447-811C-4819-88DB-B6723A52E8BD}" presName="tx1" presStyleLbl="revTx" presStyleIdx="3" presStyleCnt="4"/>
      <dgm:spPr/>
      <dgm:t>
        <a:bodyPr/>
        <a:lstStyle/>
        <a:p>
          <a:endParaRPr lang="es-EC"/>
        </a:p>
      </dgm:t>
    </dgm:pt>
    <dgm:pt modelId="{78D25BC5-D218-4D97-BFB5-48A2AF38561F}" type="pres">
      <dgm:prSet presAssocID="{BC760447-811C-4819-88DB-B6723A52E8BD}" presName="vert1" presStyleCnt="0"/>
      <dgm:spPr/>
    </dgm:pt>
  </dgm:ptLst>
  <dgm:cxnLst>
    <dgm:cxn modelId="{C6015B80-D57D-4D66-BB5C-E803777EDADE}" type="presOf" srcId="{D3FF12BC-5358-49E8-B597-4CCFC3F6A17A}" destId="{E0BA4C2C-F157-4CCC-A1EA-3F8FDB2EC09F}" srcOrd="0" destOrd="0" presId="urn:microsoft.com/office/officeart/2008/layout/LinedList"/>
    <dgm:cxn modelId="{7362563F-E837-4CA4-9D30-DE1DA4C15CA2}" srcId="{C8A9F640-5682-46C5-9843-E1EADE31EA9A}" destId="{D3FF12BC-5358-49E8-B597-4CCFC3F6A17A}" srcOrd="1" destOrd="0" parTransId="{E6761BB1-C272-4F31-B2CC-4A628F65C943}" sibTransId="{9F9F020D-1EED-43D6-8CBA-4D2B953A5618}"/>
    <dgm:cxn modelId="{DE80867F-00E2-43F3-AB68-59753475EB41}" type="presOf" srcId="{C8A9F640-5682-46C5-9843-E1EADE31EA9A}" destId="{65D3BF4F-71D9-479D-BAA8-319065E2378C}" srcOrd="0" destOrd="0" presId="urn:microsoft.com/office/officeart/2008/layout/LinedList"/>
    <dgm:cxn modelId="{7CE7582B-4240-4014-95E9-5C975396C23F}" type="presOf" srcId="{2DB6BA8C-CE37-4B34-B5C4-303D4E19EB0D}" destId="{D735F667-3C33-4900-B7D7-3C7BFEA6AAAC}" srcOrd="0" destOrd="0" presId="urn:microsoft.com/office/officeart/2008/layout/LinedList"/>
    <dgm:cxn modelId="{E2FB7FB2-5CC5-41BE-9356-092433442396}" type="presOf" srcId="{EDBCFAFC-0C8C-4BF2-BE93-6B5D4C929D5A}" destId="{73D1FF8B-780F-41E1-8F27-DBFB492DEBB9}" srcOrd="0" destOrd="0" presId="urn:microsoft.com/office/officeart/2008/layout/LinedList"/>
    <dgm:cxn modelId="{D193335C-34A8-49F8-9024-8FE328CDA300}" srcId="{C8A9F640-5682-46C5-9843-E1EADE31EA9A}" destId="{2DB6BA8C-CE37-4B34-B5C4-303D4E19EB0D}" srcOrd="0" destOrd="0" parTransId="{77A97DF2-FF6C-412F-9B4D-AC40A7473460}" sibTransId="{90831577-9593-4AF2-8B9B-B9CEE99A3563}"/>
    <dgm:cxn modelId="{8E210A6D-5D38-402E-9878-12D93A83E668}" srcId="{C8A9F640-5682-46C5-9843-E1EADE31EA9A}" destId="{BC760447-811C-4819-88DB-B6723A52E8BD}" srcOrd="3" destOrd="0" parTransId="{7B0CB6D3-F177-4875-9BC0-7122911C1AF3}" sibTransId="{7D0AE3BC-257F-42E6-B1D6-CD884373AF81}"/>
    <dgm:cxn modelId="{CCEF8F86-E34A-48E5-BFA6-A18FC3F240A0}" type="presOf" srcId="{BC760447-811C-4819-88DB-B6723A52E8BD}" destId="{3B4FB495-BDA9-4090-B68B-FE357A5668BE}" srcOrd="0" destOrd="0" presId="urn:microsoft.com/office/officeart/2008/layout/LinedList"/>
    <dgm:cxn modelId="{E976CC1C-49DE-4552-958F-B77A1D5DA531}" srcId="{C8A9F640-5682-46C5-9843-E1EADE31EA9A}" destId="{EDBCFAFC-0C8C-4BF2-BE93-6B5D4C929D5A}" srcOrd="2" destOrd="0" parTransId="{E5E9F7EB-6288-48CB-B927-13FE05026366}" sibTransId="{F4BB3999-3CFE-4D66-8828-CAB3CCCD8851}"/>
    <dgm:cxn modelId="{84C81BD3-D1BB-4B2B-A0AF-90597848D45C}" type="presParOf" srcId="{65D3BF4F-71D9-479D-BAA8-319065E2378C}" destId="{756F90FC-EB36-4E3F-918E-8E93F901D056}" srcOrd="0" destOrd="0" presId="urn:microsoft.com/office/officeart/2008/layout/LinedList"/>
    <dgm:cxn modelId="{BD8E7A30-496C-44F1-B594-CFA0694C164D}" type="presParOf" srcId="{65D3BF4F-71D9-479D-BAA8-319065E2378C}" destId="{C2B03175-6C44-41D2-9491-FD6DC3CE2534}" srcOrd="1" destOrd="0" presId="urn:microsoft.com/office/officeart/2008/layout/LinedList"/>
    <dgm:cxn modelId="{BBF55AE8-97C9-484B-9DFE-3C003CF92F9E}" type="presParOf" srcId="{C2B03175-6C44-41D2-9491-FD6DC3CE2534}" destId="{D735F667-3C33-4900-B7D7-3C7BFEA6AAAC}" srcOrd="0" destOrd="0" presId="urn:microsoft.com/office/officeart/2008/layout/LinedList"/>
    <dgm:cxn modelId="{AC58DB97-E091-4E3E-B315-BB972A368D5B}" type="presParOf" srcId="{C2B03175-6C44-41D2-9491-FD6DC3CE2534}" destId="{E3C0B156-3C8C-4B81-86BA-E23848D1BCF3}" srcOrd="1" destOrd="0" presId="urn:microsoft.com/office/officeart/2008/layout/LinedList"/>
    <dgm:cxn modelId="{F10A5ACF-8F4B-4EBF-86F1-DB0D75FB09DC}" type="presParOf" srcId="{65D3BF4F-71D9-479D-BAA8-319065E2378C}" destId="{459AA54D-6006-4107-B861-BA1F027C7788}" srcOrd="2" destOrd="0" presId="urn:microsoft.com/office/officeart/2008/layout/LinedList"/>
    <dgm:cxn modelId="{3BEE9D18-34B3-4CE4-BDD8-D78177772853}" type="presParOf" srcId="{65D3BF4F-71D9-479D-BAA8-319065E2378C}" destId="{00A261AE-264D-4149-A10B-D8746630CB8E}" srcOrd="3" destOrd="0" presId="urn:microsoft.com/office/officeart/2008/layout/LinedList"/>
    <dgm:cxn modelId="{6CB75D25-25D7-43CA-9BC0-E3F37887237B}" type="presParOf" srcId="{00A261AE-264D-4149-A10B-D8746630CB8E}" destId="{E0BA4C2C-F157-4CCC-A1EA-3F8FDB2EC09F}" srcOrd="0" destOrd="0" presId="urn:microsoft.com/office/officeart/2008/layout/LinedList"/>
    <dgm:cxn modelId="{7A8024EE-B369-4B80-B9EA-BFA97A2FAB64}" type="presParOf" srcId="{00A261AE-264D-4149-A10B-D8746630CB8E}" destId="{9880448D-E24D-49B8-BEE7-D16DF20201E3}" srcOrd="1" destOrd="0" presId="urn:microsoft.com/office/officeart/2008/layout/LinedList"/>
    <dgm:cxn modelId="{30488036-F582-4890-A835-A1E430FC7F6C}" type="presParOf" srcId="{65D3BF4F-71D9-479D-BAA8-319065E2378C}" destId="{24685AF6-E30C-4EFD-885E-83C2BC5FB954}" srcOrd="4" destOrd="0" presId="urn:microsoft.com/office/officeart/2008/layout/LinedList"/>
    <dgm:cxn modelId="{12669868-B8AC-416E-BC83-A3254096EC68}" type="presParOf" srcId="{65D3BF4F-71D9-479D-BAA8-319065E2378C}" destId="{F8EDDDD0-7367-4595-B4B0-5166C285CEFD}" srcOrd="5" destOrd="0" presId="urn:microsoft.com/office/officeart/2008/layout/LinedList"/>
    <dgm:cxn modelId="{248F85B0-9022-4A12-A8D7-BF7F4922DC7B}" type="presParOf" srcId="{F8EDDDD0-7367-4595-B4B0-5166C285CEFD}" destId="{73D1FF8B-780F-41E1-8F27-DBFB492DEBB9}" srcOrd="0" destOrd="0" presId="urn:microsoft.com/office/officeart/2008/layout/LinedList"/>
    <dgm:cxn modelId="{8A3BD2AF-2B2D-466D-BF4D-E646F81F33B0}" type="presParOf" srcId="{F8EDDDD0-7367-4595-B4B0-5166C285CEFD}" destId="{D8A6214D-7A01-42AF-9747-C6E305B10D25}" srcOrd="1" destOrd="0" presId="urn:microsoft.com/office/officeart/2008/layout/LinedList"/>
    <dgm:cxn modelId="{6C77FE12-B634-4C00-90A0-5999888FD849}" type="presParOf" srcId="{65D3BF4F-71D9-479D-BAA8-319065E2378C}" destId="{BFE28A6F-B099-4AC3-8CE1-42506D26E5EB}" srcOrd="6" destOrd="0" presId="urn:microsoft.com/office/officeart/2008/layout/LinedList"/>
    <dgm:cxn modelId="{5FF9E1FC-90AA-4DBE-A342-D2E576FD64C3}" type="presParOf" srcId="{65D3BF4F-71D9-479D-BAA8-319065E2378C}" destId="{5F2FB365-480B-4F3C-B301-F385F3C2FCAF}" srcOrd="7" destOrd="0" presId="urn:microsoft.com/office/officeart/2008/layout/LinedList"/>
    <dgm:cxn modelId="{023EE945-BF85-43EA-BC14-26EEEEC58310}" type="presParOf" srcId="{5F2FB365-480B-4F3C-B301-F385F3C2FCAF}" destId="{3B4FB495-BDA9-4090-B68B-FE357A5668BE}" srcOrd="0" destOrd="0" presId="urn:microsoft.com/office/officeart/2008/layout/LinedList"/>
    <dgm:cxn modelId="{7A665D12-8A1E-4A1B-B4CC-2671702A7E75}" type="presParOf" srcId="{5F2FB365-480B-4F3C-B301-F385F3C2FCAF}" destId="{78D25BC5-D218-4D97-BFB5-48A2AF3856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38B09-C204-4987-9276-AE3A3173DA1D}" type="doc">
      <dgm:prSet loTypeId="urn:microsoft.com/office/officeart/2005/8/layout/pList2" loCatId="list" qsTypeId="urn:microsoft.com/office/officeart/2005/8/quickstyle/simple3" qsCatId="simple" csTypeId="urn:microsoft.com/office/officeart/2005/8/colors/colorful4" csCatId="colorful" phldr="1"/>
      <dgm:spPr/>
    </dgm:pt>
    <dgm:pt modelId="{BC44A260-FD97-4057-9DED-70D34C996D11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TEORÍA COMPARATIVA - DAVID RICARDO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035F84FB-1D70-4A1B-83F0-103441263A5F}" type="parTrans" cxnId="{9B4748DF-2D33-4B21-AD78-275423939B31}">
      <dgm:prSet/>
      <dgm:spPr/>
      <dgm:t>
        <a:bodyPr/>
        <a:lstStyle/>
        <a:p>
          <a:endParaRPr lang="es-EC"/>
        </a:p>
      </dgm:t>
    </dgm:pt>
    <dgm:pt modelId="{5F07E166-D1BB-48AB-8D9C-D78360CD50C0}" type="sibTrans" cxnId="{9B4748DF-2D33-4B21-AD78-275423939B31}">
      <dgm:prSet/>
      <dgm:spPr/>
      <dgm:t>
        <a:bodyPr/>
        <a:lstStyle/>
        <a:p>
          <a:endParaRPr lang="es-EC"/>
        </a:p>
      </dgm:t>
    </dgm:pt>
    <dgm:pt modelId="{1DF83973-6EE4-40DF-8170-74D694F06030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TEORÍA VENTAJA COMPETITIVA – MICHAEKL PORTER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D8CC5F9B-4D54-417C-A046-D25FF9139ECE}" type="parTrans" cxnId="{A67B973F-3B6F-4DF8-8A4A-C6CB87B49907}">
      <dgm:prSet/>
      <dgm:spPr/>
      <dgm:t>
        <a:bodyPr/>
        <a:lstStyle/>
        <a:p>
          <a:endParaRPr lang="es-EC"/>
        </a:p>
      </dgm:t>
    </dgm:pt>
    <dgm:pt modelId="{217E9236-0353-42A5-98E1-A059A66E4D47}" type="sibTrans" cxnId="{A67B973F-3B6F-4DF8-8A4A-C6CB87B49907}">
      <dgm:prSet/>
      <dgm:spPr/>
      <dgm:t>
        <a:bodyPr/>
        <a:lstStyle/>
        <a:p>
          <a:endParaRPr lang="es-EC"/>
        </a:p>
      </dgm:t>
    </dgm:pt>
    <dgm:pt modelId="{0332168A-DDC4-402F-8866-BBE86CAD22DB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TEORÍA DE LA PRODUCCIÓN- Trabajo, Tierra y capital.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18342F1F-162D-49BE-9E65-18F4B57C0EE5}" type="parTrans" cxnId="{8B5670C3-32FC-4663-9777-D1552F7070BA}">
      <dgm:prSet/>
      <dgm:spPr/>
      <dgm:t>
        <a:bodyPr/>
        <a:lstStyle/>
        <a:p>
          <a:endParaRPr lang="es-EC"/>
        </a:p>
      </dgm:t>
    </dgm:pt>
    <dgm:pt modelId="{17F3C93D-5B7D-4480-BCA3-D6D3F60F2F12}" type="sibTrans" cxnId="{8B5670C3-32FC-4663-9777-D1552F7070BA}">
      <dgm:prSet/>
      <dgm:spPr/>
      <dgm:t>
        <a:bodyPr/>
        <a:lstStyle/>
        <a:p>
          <a:endParaRPr lang="es-EC"/>
        </a:p>
      </dgm:t>
    </dgm:pt>
    <dgm:pt modelId="{702E64DF-543D-405D-A88F-498515F1D1EC}" type="pres">
      <dgm:prSet presAssocID="{0E838B09-C204-4987-9276-AE3A3173DA1D}" presName="Name0" presStyleCnt="0">
        <dgm:presLayoutVars>
          <dgm:dir/>
          <dgm:resizeHandles val="exact"/>
        </dgm:presLayoutVars>
      </dgm:prSet>
      <dgm:spPr/>
    </dgm:pt>
    <dgm:pt modelId="{BAA27288-06B3-432D-AB82-FCDBF3A2E904}" type="pres">
      <dgm:prSet presAssocID="{0E838B09-C204-4987-9276-AE3A3173DA1D}" presName="bkgdShp" presStyleLbl="alignAccFollowNode1" presStyleIdx="0" presStyleCnt="1" custScaleY="73064" custLinFactNeighborY="-13426"/>
      <dgm:spPr/>
    </dgm:pt>
    <dgm:pt modelId="{FB03922E-65BC-4D0A-8962-55CBC6666B5F}" type="pres">
      <dgm:prSet presAssocID="{0E838B09-C204-4987-9276-AE3A3173DA1D}" presName="linComp" presStyleCnt="0"/>
      <dgm:spPr/>
    </dgm:pt>
    <dgm:pt modelId="{C5AC3A5B-EBAC-4F0C-B96D-98E0B404B862}" type="pres">
      <dgm:prSet presAssocID="{BC44A260-FD97-4057-9DED-70D34C996D11}" presName="compNode" presStyleCnt="0"/>
      <dgm:spPr/>
    </dgm:pt>
    <dgm:pt modelId="{25A67715-BFEC-498A-8103-FEA554E7285A}" type="pres">
      <dgm:prSet presAssocID="{BC44A260-FD97-4057-9DED-70D34C996D11}" presName="node" presStyleLbl="node1" presStyleIdx="0" presStyleCnt="3" custLinFactNeighborX="-578" custLinFactNeighborY="126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77F92A-95C8-48F7-AE4C-5A9D2A9323D6}" type="pres">
      <dgm:prSet presAssocID="{BC44A260-FD97-4057-9DED-70D34C996D11}" presName="invisiNode" presStyleLbl="node1" presStyleIdx="0" presStyleCnt="3"/>
      <dgm:spPr/>
    </dgm:pt>
    <dgm:pt modelId="{17B1C9D5-ED49-4495-90FD-D3BB23F1C247}" type="pres">
      <dgm:prSet presAssocID="{BC44A260-FD97-4057-9DED-70D34C996D11}" presName="imagNode" presStyleLbl="fgImgPlace1" presStyleIdx="0" presStyleCnt="3" custLinFactNeighborX="-3790" custLinFactNeighborY="-181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172A598-6887-4497-B4FD-3CBCB1CDDFB2}" type="pres">
      <dgm:prSet presAssocID="{5F07E166-D1BB-48AB-8D9C-D78360CD50C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D4ABB1B-CCDE-4A0E-9799-342EF848EBB7}" type="pres">
      <dgm:prSet presAssocID="{1DF83973-6EE4-40DF-8170-74D694F06030}" presName="compNode" presStyleCnt="0"/>
      <dgm:spPr/>
    </dgm:pt>
    <dgm:pt modelId="{FC8778AF-43D1-4CBA-BABC-494894D4B4F5}" type="pres">
      <dgm:prSet presAssocID="{1DF83973-6EE4-40DF-8170-74D694F060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F2CCC7-5A3C-4E6E-95D8-B1E723465962}" type="pres">
      <dgm:prSet presAssocID="{1DF83973-6EE4-40DF-8170-74D694F06030}" presName="invisiNode" presStyleLbl="node1" presStyleIdx="1" presStyleCnt="3"/>
      <dgm:spPr/>
    </dgm:pt>
    <dgm:pt modelId="{8199DCEF-E236-4548-B221-88EB29932EEF}" type="pres">
      <dgm:prSet presAssocID="{1DF83973-6EE4-40DF-8170-74D694F06030}" presName="imagNode" presStyleLbl="fgImgPlace1" presStyleIdx="1" presStyleCnt="3" custLinFactNeighborX="-1385" custLinFactNeighborY="-181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88ECF9B-DA90-4DFC-AE0A-3D885EC7B6E6}" type="pres">
      <dgm:prSet presAssocID="{217E9236-0353-42A5-98E1-A059A66E4D4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DF35F3E-5A74-4EBA-A906-6E2441523141}" type="pres">
      <dgm:prSet presAssocID="{0332168A-DDC4-402F-8866-BBE86CAD22DB}" presName="compNode" presStyleCnt="0"/>
      <dgm:spPr/>
    </dgm:pt>
    <dgm:pt modelId="{30CD7318-B7FD-46BC-9E4A-60FF90148B1B}" type="pres">
      <dgm:prSet presAssocID="{0332168A-DDC4-402F-8866-BBE86CAD22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6518E8-ECC9-4AA9-9219-FB4BE147BB02}" type="pres">
      <dgm:prSet presAssocID="{0332168A-DDC4-402F-8866-BBE86CAD22DB}" presName="invisiNode" presStyleLbl="node1" presStyleIdx="2" presStyleCnt="3"/>
      <dgm:spPr/>
    </dgm:pt>
    <dgm:pt modelId="{2B8383D5-7DE0-40D8-A2B3-E015859CB6EC}" type="pres">
      <dgm:prSet presAssocID="{0332168A-DDC4-402F-8866-BBE86CAD22DB}" presName="imagNode" presStyleLbl="fgImgPlace1" presStyleIdx="2" presStyleCnt="3" custLinFactNeighborX="2699" custLinFactNeighborY="-188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8B5670C3-32FC-4663-9777-D1552F7070BA}" srcId="{0E838B09-C204-4987-9276-AE3A3173DA1D}" destId="{0332168A-DDC4-402F-8866-BBE86CAD22DB}" srcOrd="2" destOrd="0" parTransId="{18342F1F-162D-49BE-9E65-18F4B57C0EE5}" sibTransId="{17F3C93D-5B7D-4480-BCA3-D6D3F60F2F12}"/>
    <dgm:cxn modelId="{A67B973F-3B6F-4DF8-8A4A-C6CB87B49907}" srcId="{0E838B09-C204-4987-9276-AE3A3173DA1D}" destId="{1DF83973-6EE4-40DF-8170-74D694F06030}" srcOrd="1" destOrd="0" parTransId="{D8CC5F9B-4D54-417C-A046-D25FF9139ECE}" sibTransId="{217E9236-0353-42A5-98E1-A059A66E4D47}"/>
    <dgm:cxn modelId="{21D63E8C-48B6-469B-BFEA-D929EEF00940}" type="presOf" srcId="{217E9236-0353-42A5-98E1-A059A66E4D47}" destId="{288ECF9B-DA90-4DFC-AE0A-3D885EC7B6E6}" srcOrd="0" destOrd="0" presId="urn:microsoft.com/office/officeart/2005/8/layout/pList2"/>
    <dgm:cxn modelId="{E004EF31-88C9-47A5-B859-1E57F6E3B10F}" type="presOf" srcId="{5F07E166-D1BB-48AB-8D9C-D78360CD50C0}" destId="{2172A598-6887-4497-B4FD-3CBCB1CDDFB2}" srcOrd="0" destOrd="0" presId="urn:microsoft.com/office/officeart/2005/8/layout/pList2"/>
    <dgm:cxn modelId="{FA41DACA-1EEA-4C31-A3D3-D4222ABDE7AE}" type="presOf" srcId="{0E838B09-C204-4987-9276-AE3A3173DA1D}" destId="{702E64DF-543D-405D-A88F-498515F1D1EC}" srcOrd="0" destOrd="0" presId="urn:microsoft.com/office/officeart/2005/8/layout/pList2"/>
    <dgm:cxn modelId="{9B4748DF-2D33-4B21-AD78-275423939B31}" srcId="{0E838B09-C204-4987-9276-AE3A3173DA1D}" destId="{BC44A260-FD97-4057-9DED-70D34C996D11}" srcOrd="0" destOrd="0" parTransId="{035F84FB-1D70-4A1B-83F0-103441263A5F}" sibTransId="{5F07E166-D1BB-48AB-8D9C-D78360CD50C0}"/>
    <dgm:cxn modelId="{9824FF8B-D1C2-448F-BCB7-6D64ECD234DD}" type="presOf" srcId="{BC44A260-FD97-4057-9DED-70D34C996D11}" destId="{25A67715-BFEC-498A-8103-FEA554E7285A}" srcOrd="0" destOrd="0" presId="urn:microsoft.com/office/officeart/2005/8/layout/pList2"/>
    <dgm:cxn modelId="{5624FB76-099D-4805-805F-FA806A4402B4}" type="presOf" srcId="{1DF83973-6EE4-40DF-8170-74D694F06030}" destId="{FC8778AF-43D1-4CBA-BABC-494894D4B4F5}" srcOrd="0" destOrd="0" presId="urn:microsoft.com/office/officeart/2005/8/layout/pList2"/>
    <dgm:cxn modelId="{450B50C0-B4BD-4A4E-9E7F-7A080F054577}" type="presOf" srcId="{0332168A-DDC4-402F-8866-BBE86CAD22DB}" destId="{30CD7318-B7FD-46BC-9E4A-60FF90148B1B}" srcOrd="0" destOrd="0" presId="urn:microsoft.com/office/officeart/2005/8/layout/pList2"/>
    <dgm:cxn modelId="{F0D236F4-27F3-4E57-A048-6F1FD5910CF3}" type="presParOf" srcId="{702E64DF-543D-405D-A88F-498515F1D1EC}" destId="{BAA27288-06B3-432D-AB82-FCDBF3A2E904}" srcOrd="0" destOrd="0" presId="urn:microsoft.com/office/officeart/2005/8/layout/pList2"/>
    <dgm:cxn modelId="{3C10F71B-5888-4912-818F-D142680B09CA}" type="presParOf" srcId="{702E64DF-543D-405D-A88F-498515F1D1EC}" destId="{FB03922E-65BC-4D0A-8962-55CBC6666B5F}" srcOrd="1" destOrd="0" presId="urn:microsoft.com/office/officeart/2005/8/layout/pList2"/>
    <dgm:cxn modelId="{06266939-AAFB-43FF-861C-B9EEF97BB80B}" type="presParOf" srcId="{FB03922E-65BC-4D0A-8962-55CBC6666B5F}" destId="{C5AC3A5B-EBAC-4F0C-B96D-98E0B404B862}" srcOrd="0" destOrd="0" presId="urn:microsoft.com/office/officeart/2005/8/layout/pList2"/>
    <dgm:cxn modelId="{7151C2A9-D893-42DB-889E-A85CEBCD7AEA}" type="presParOf" srcId="{C5AC3A5B-EBAC-4F0C-B96D-98E0B404B862}" destId="{25A67715-BFEC-498A-8103-FEA554E7285A}" srcOrd="0" destOrd="0" presId="urn:microsoft.com/office/officeart/2005/8/layout/pList2"/>
    <dgm:cxn modelId="{C2FCDC56-B330-4CC0-B808-DCF16D9836E5}" type="presParOf" srcId="{C5AC3A5B-EBAC-4F0C-B96D-98E0B404B862}" destId="{4E77F92A-95C8-48F7-AE4C-5A9D2A9323D6}" srcOrd="1" destOrd="0" presId="urn:microsoft.com/office/officeart/2005/8/layout/pList2"/>
    <dgm:cxn modelId="{D5B7D976-DC9A-4612-8DD1-3F2AFB8F2C35}" type="presParOf" srcId="{C5AC3A5B-EBAC-4F0C-B96D-98E0B404B862}" destId="{17B1C9D5-ED49-4495-90FD-D3BB23F1C247}" srcOrd="2" destOrd="0" presId="urn:microsoft.com/office/officeart/2005/8/layout/pList2"/>
    <dgm:cxn modelId="{46F90581-38E6-4683-B928-97725D34B45E}" type="presParOf" srcId="{FB03922E-65BC-4D0A-8962-55CBC6666B5F}" destId="{2172A598-6887-4497-B4FD-3CBCB1CDDFB2}" srcOrd="1" destOrd="0" presId="urn:microsoft.com/office/officeart/2005/8/layout/pList2"/>
    <dgm:cxn modelId="{36C14120-0C0D-417C-9C77-C0E56EBBF7AA}" type="presParOf" srcId="{FB03922E-65BC-4D0A-8962-55CBC6666B5F}" destId="{DD4ABB1B-CCDE-4A0E-9799-342EF848EBB7}" srcOrd="2" destOrd="0" presId="urn:microsoft.com/office/officeart/2005/8/layout/pList2"/>
    <dgm:cxn modelId="{ADCB87A6-5BBF-4B67-B943-80B14A2280FF}" type="presParOf" srcId="{DD4ABB1B-CCDE-4A0E-9799-342EF848EBB7}" destId="{FC8778AF-43D1-4CBA-BABC-494894D4B4F5}" srcOrd="0" destOrd="0" presId="urn:microsoft.com/office/officeart/2005/8/layout/pList2"/>
    <dgm:cxn modelId="{FA6745F8-3F71-4AD4-BBCB-66537B623620}" type="presParOf" srcId="{DD4ABB1B-CCDE-4A0E-9799-342EF848EBB7}" destId="{D3F2CCC7-5A3C-4E6E-95D8-B1E723465962}" srcOrd="1" destOrd="0" presId="urn:microsoft.com/office/officeart/2005/8/layout/pList2"/>
    <dgm:cxn modelId="{354A7C62-3A3C-44FE-ACE6-51C5CDCBE3BF}" type="presParOf" srcId="{DD4ABB1B-CCDE-4A0E-9799-342EF848EBB7}" destId="{8199DCEF-E236-4548-B221-88EB29932EEF}" srcOrd="2" destOrd="0" presId="urn:microsoft.com/office/officeart/2005/8/layout/pList2"/>
    <dgm:cxn modelId="{45939971-3504-4F32-AB3F-66BDFA0159A3}" type="presParOf" srcId="{FB03922E-65BC-4D0A-8962-55CBC6666B5F}" destId="{288ECF9B-DA90-4DFC-AE0A-3D885EC7B6E6}" srcOrd="3" destOrd="0" presId="urn:microsoft.com/office/officeart/2005/8/layout/pList2"/>
    <dgm:cxn modelId="{6FF46D9B-4854-4E8F-9BE9-33419A71F557}" type="presParOf" srcId="{FB03922E-65BC-4D0A-8962-55CBC6666B5F}" destId="{DDF35F3E-5A74-4EBA-A906-6E2441523141}" srcOrd="4" destOrd="0" presId="urn:microsoft.com/office/officeart/2005/8/layout/pList2"/>
    <dgm:cxn modelId="{4357EF2D-E8D1-40EC-AE65-CA124C7C8ED7}" type="presParOf" srcId="{DDF35F3E-5A74-4EBA-A906-6E2441523141}" destId="{30CD7318-B7FD-46BC-9E4A-60FF90148B1B}" srcOrd="0" destOrd="0" presId="urn:microsoft.com/office/officeart/2005/8/layout/pList2"/>
    <dgm:cxn modelId="{BB02211F-1FD1-47BE-8E0B-4E61D13EE431}" type="presParOf" srcId="{DDF35F3E-5A74-4EBA-A906-6E2441523141}" destId="{FF6518E8-ECC9-4AA9-9219-FB4BE147BB02}" srcOrd="1" destOrd="0" presId="urn:microsoft.com/office/officeart/2005/8/layout/pList2"/>
    <dgm:cxn modelId="{D445968C-062B-484F-BE82-530A72885181}" type="presParOf" srcId="{DDF35F3E-5A74-4EBA-A906-6E2441523141}" destId="{2B8383D5-7DE0-40D8-A2B3-E015859CB6E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548239-9551-4AE7-8D0A-A020748B5C3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B68A4CF-764C-478A-AC65-746074B6B5F3}">
      <dgm:prSet phldrT="[Texto]" custT="1"/>
      <dgm:spPr/>
      <dgm:t>
        <a:bodyPr/>
        <a:lstStyle/>
        <a:p>
          <a:r>
            <a:rPr lang="es-EC" sz="1800" b="1" dirty="0" smtClean="0">
              <a:latin typeface="Arial" pitchFamily="34" charset="0"/>
              <a:cs typeface="Arial" pitchFamily="34" charset="0"/>
            </a:rPr>
            <a:t>Teoría de la producción</a:t>
          </a:r>
          <a:endParaRPr lang="es-EC" sz="1800" b="1" dirty="0">
            <a:latin typeface="Arial" pitchFamily="34" charset="0"/>
            <a:cs typeface="Arial" pitchFamily="34" charset="0"/>
          </a:endParaRPr>
        </a:p>
      </dgm:t>
    </dgm:pt>
    <dgm:pt modelId="{9259AC72-DC53-4671-B623-617D756A42BA}" type="parTrans" cxnId="{EC7E67E8-C92F-4432-A6B2-E5E242D84A1F}">
      <dgm:prSet/>
      <dgm:spPr/>
      <dgm:t>
        <a:bodyPr/>
        <a:lstStyle/>
        <a:p>
          <a:endParaRPr lang="es-EC"/>
        </a:p>
      </dgm:t>
    </dgm:pt>
    <dgm:pt modelId="{A9C2673E-AC2A-4BE4-B421-6C99F542D075}" type="sibTrans" cxnId="{EC7E67E8-C92F-4432-A6B2-E5E242D84A1F}">
      <dgm:prSet/>
      <dgm:spPr/>
      <dgm:t>
        <a:bodyPr/>
        <a:lstStyle/>
        <a:p>
          <a:endParaRPr lang="es-EC"/>
        </a:p>
      </dgm:t>
    </dgm:pt>
    <dgm:pt modelId="{6EF8B410-CA8B-4BC5-9668-E7ACEF8164AB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Tierra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4113D092-79FD-4D20-A172-F9D659806365}" type="parTrans" cxnId="{B2F067C0-C110-49E5-A06F-D58D33C9A0A4}">
      <dgm:prSet/>
      <dgm:spPr/>
      <dgm:t>
        <a:bodyPr/>
        <a:lstStyle/>
        <a:p>
          <a:endParaRPr lang="es-EC"/>
        </a:p>
      </dgm:t>
    </dgm:pt>
    <dgm:pt modelId="{18F47DFF-24AC-4BC2-9EEC-DF0E43F7F7E4}" type="sibTrans" cxnId="{B2F067C0-C110-49E5-A06F-D58D33C9A0A4}">
      <dgm:prSet/>
      <dgm:spPr/>
      <dgm:t>
        <a:bodyPr/>
        <a:lstStyle/>
        <a:p>
          <a:endParaRPr lang="es-EC"/>
        </a:p>
      </dgm:t>
    </dgm:pt>
    <dgm:pt modelId="{50A0FBFA-93B5-4A21-8C49-F72322C7F4EE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Materias primas 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19B77D79-FE61-44AD-9E0D-9DCA986AA052}" type="parTrans" cxnId="{3D892B3F-421C-4590-B966-D719D245A091}">
      <dgm:prSet/>
      <dgm:spPr/>
      <dgm:t>
        <a:bodyPr/>
        <a:lstStyle/>
        <a:p>
          <a:endParaRPr lang="es-EC"/>
        </a:p>
      </dgm:t>
    </dgm:pt>
    <dgm:pt modelId="{E2D3A8AF-8112-410F-8FA9-746F45069DE4}" type="sibTrans" cxnId="{3D892B3F-421C-4590-B966-D719D245A091}">
      <dgm:prSet/>
      <dgm:spPr/>
      <dgm:t>
        <a:bodyPr/>
        <a:lstStyle/>
        <a:p>
          <a:endParaRPr lang="es-EC"/>
        </a:p>
      </dgm:t>
    </dgm:pt>
    <dgm:pt modelId="{1426344D-0481-41B2-AB25-857AE158D217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Directas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AE180784-6B7C-4A65-87E4-145EF161E409}" type="parTrans" cxnId="{A8F96861-62DD-4DE6-8D66-E1EB6FB8CE04}">
      <dgm:prSet/>
      <dgm:spPr/>
      <dgm:t>
        <a:bodyPr/>
        <a:lstStyle/>
        <a:p>
          <a:endParaRPr lang="es-EC"/>
        </a:p>
      </dgm:t>
    </dgm:pt>
    <dgm:pt modelId="{C379649E-B823-4BA4-B810-1FA02B1140A9}" type="sibTrans" cxnId="{A8F96861-62DD-4DE6-8D66-E1EB6FB8CE04}">
      <dgm:prSet/>
      <dgm:spPr/>
      <dgm:t>
        <a:bodyPr/>
        <a:lstStyle/>
        <a:p>
          <a:endParaRPr lang="es-EC"/>
        </a:p>
      </dgm:t>
    </dgm:pt>
    <dgm:pt modelId="{62C1F71F-BC79-48A9-A881-FA5BEE823408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Trabajo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28DCB1F5-4DC9-4205-94DB-76910D6D8ED5}" type="parTrans" cxnId="{CA9DD4E3-0A9D-45DB-96A0-3D0F7A9C00B1}">
      <dgm:prSet/>
      <dgm:spPr/>
      <dgm:t>
        <a:bodyPr/>
        <a:lstStyle/>
        <a:p>
          <a:endParaRPr lang="es-EC"/>
        </a:p>
      </dgm:t>
    </dgm:pt>
    <dgm:pt modelId="{E402B7FB-C545-4144-9CC1-7FECB87BC324}" type="sibTrans" cxnId="{CA9DD4E3-0A9D-45DB-96A0-3D0F7A9C00B1}">
      <dgm:prSet/>
      <dgm:spPr/>
      <dgm:t>
        <a:bodyPr/>
        <a:lstStyle/>
        <a:p>
          <a:endParaRPr lang="es-EC"/>
        </a:p>
      </dgm:t>
    </dgm:pt>
    <dgm:pt modelId="{C5FC1AA8-9325-4077-B15E-67F9582A25AF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Directa (+)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6048F831-0957-42A0-9F6B-9DF9A3A18B7D}" type="parTrans" cxnId="{2CC2EE30-DE63-494A-8FCE-4D2775B02928}">
      <dgm:prSet/>
      <dgm:spPr/>
      <dgm:t>
        <a:bodyPr/>
        <a:lstStyle/>
        <a:p>
          <a:endParaRPr lang="es-EC"/>
        </a:p>
      </dgm:t>
    </dgm:pt>
    <dgm:pt modelId="{EAA22F7E-AA1A-47E8-86FD-A72574A01F0B}" type="sibTrans" cxnId="{2CC2EE30-DE63-494A-8FCE-4D2775B02928}">
      <dgm:prSet/>
      <dgm:spPr/>
      <dgm:t>
        <a:bodyPr/>
        <a:lstStyle/>
        <a:p>
          <a:endParaRPr lang="es-EC"/>
        </a:p>
      </dgm:t>
    </dgm:pt>
    <dgm:pt modelId="{BA02B2D1-1881-436F-8B4F-504261106BD8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Capital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8A487DDC-7AFD-4DCC-809D-12DAF241DEC9}" type="parTrans" cxnId="{291C208C-522B-4D8C-8390-7D6077D1204B}">
      <dgm:prSet/>
      <dgm:spPr/>
      <dgm:t>
        <a:bodyPr/>
        <a:lstStyle/>
        <a:p>
          <a:endParaRPr lang="es-EC"/>
        </a:p>
      </dgm:t>
    </dgm:pt>
    <dgm:pt modelId="{26F874FA-E140-474B-8E8A-277C40C6B284}" type="sibTrans" cxnId="{291C208C-522B-4D8C-8390-7D6077D1204B}">
      <dgm:prSet/>
      <dgm:spPr/>
      <dgm:t>
        <a:bodyPr/>
        <a:lstStyle/>
        <a:p>
          <a:endParaRPr lang="es-EC"/>
        </a:p>
      </dgm:t>
    </dgm:pt>
    <dgm:pt modelId="{BAC74BFF-A7D1-4B62-8C17-F0843CD96692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Indirectas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6DCD689E-E05E-4F8D-8EBB-6DE41F9C506B}" type="parTrans" cxnId="{DAE9A481-6C47-4DE8-A34A-B39B7901E0CF}">
      <dgm:prSet/>
      <dgm:spPr/>
      <dgm:t>
        <a:bodyPr/>
        <a:lstStyle/>
        <a:p>
          <a:endParaRPr lang="es-EC"/>
        </a:p>
      </dgm:t>
    </dgm:pt>
    <dgm:pt modelId="{4C943C7B-7EE6-4D0F-B725-589F39B36FC9}" type="sibTrans" cxnId="{DAE9A481-6C47-4DE8-A34A-B39B7901E0CF}">
      <dgm:prSet/>
      <dgm:spPr/>
      <dgm:t>
        <a:bodyPr/>
        <a:lstStyle/>
        <a:p>
          <a:endParaRPr lang="es-EC"/>
        </a:p>
      </dgm:t>
    </dgm:pt>
    <dgm:pt modelId="{CC15589A-D49F-418B-AF33-FBB9F01E322F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Indirecta (-)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AC11731E-75AA-4308-8BB5-13C1A3DC50DB}" type="parTrans" cxnId="{8F72096A-CC86-456D-A13F-BDBFF48FE40F}">
      <dgm:prSet/>
      <dgm:spPr/>
      <dgm:t>
        <a:bodyPr/>
        <a:lstStyle/>
        <a:p>
          <a:endParaRPr lang="es-EC"/>
        </a:p>
      </dgm:t>
    </dgm:pt>
    <dgm:pt modelId="{AE7A406C-655E-49A8-8174-00F81FF69AC3}" type="sibTrans" cxnId="{8F72096A-CC86-456D-A13F-BDBFF48FE40F}">
      <dgm:prSet/>
      <dgm:spPr/>
      <dgm:t>
        <a:bodyPr/>
        <a:lstStyle/>
        <a:p>
          <a:endParaRPr lang="es-EC"/>
        </a:p>
      </dgm:t>
    </dgm:pt>
    <dgm:pt modelId="{9A67EB31-A7BC-4A6B-97B1-9004441CA7E4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Bienes tangibles e intangibles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DE34717B-8EC0-4209-9959-7329AFDE6E27}" type="parTrans" cxnId="{033D3FA4-1C9C-45E4-A808-3FC3A87DEC95}">
      <dgm:prSet/>
      <dgm:spPr/>
      <dgm:t>
        <a:bodyPr/>
        <a:lstStyle/>
        <a:p>
          <a:endParaRPr lang="es-EC"/>
        </a:p>
      </dgm:t>
    </dgm:pt>
    <dgm:pt modelId="{53418BEE-37FB-4B62-A9B6-C3DF58089146}" type="sibTrans" cxnId="{033D3FA4-1C9C-45E4-A808-3FC3A87DEC95}">
      <dgm:prSet/>
      <dgm:spPr/>
      <dgm:t>
        <a:bodyPr/>
        <a:lstStyle/>
        <a:p>
          <a:endParaRPr lang="es-EC"/>
        </a:p>
      </dgm:t>
    </dgm:pt>
    <dgm:pt modelId="{6ABADB6A-EF3F-45C5-9474-E78FD511C547}">
      <dgm:prSet phldrT="[Texto]" custT="1"/>
      <dgm:spPr/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Mano de obra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72AEBC15-C58E-4CA0-AC6E-A4FD4F3C8F5F}" type="parTrans" cxnId="{38DD147B-A8AA-423F-896D-BE8068C2C055}">
      <dgm:prSet/>
      <dgm:spPr/>
      <dgm:t>
        <a:bodyPr/>
        <a:lstStyle/>
        <a:p>
          <a:endParaRPr lang="es-EC"/>
        </a:p>
      </dgm:t>
    </dgm:pt>
    <dgm:pt modelId="{4450A722-76BF-41EC-AFF5-8B21BA91125A}" type="sibTrans" cxnId="{38DD147B-A8AA-423F-896D-BE8068C2C055}">
      <dgm:prSet/>
      <dgm:spPr/>
      <dgm:t>
        <a:bodyPr/>
        <a:lstStyle/>
        <a:p>
          <a:endParaRPr lang="es-EC"/>
        </a:p>
      </dgm:t>
    </dgm:pt>
    <dgm:pt modelId="{7605B1AB-50C5-4201-9C12-EE5DBAE78CD9}" type="pres">
      <dgm:prSet presAssocID="{9B548239-9551-4AE7-8D0A-A020748B5C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6F4EA3-295D-4DEC-9B5F-43455498E20F}" type="pres">
      <dgm:prSet presAssocID="{FB68A4CF-764C-478A-AC65-746074B6B5F3}" presName="root1" presStyleCnt="0"/>
      <dgm:spPr/>
    </dgm:pt>
    <dgm:pt modelId="{B1749C0B-8FB0-4BAB-AA7D-EC7CDE9D8F88}" type="pres">
      <dgm:prSet presAssocID="{FB68A4CF-764C-478A-AC65-746074B6B5F3}" presName="LevelOneTextNode" presStyleLbl="node0" presStyleIdx="0" presStyleCnt="1" custLinFactY="-29990" custLinFactNeighborX="-1478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97E2504-D893-42E2-8657-F3F1302884C3}" type="pres">
      <dgm:prSet presAssocID="{FB68A4CF-764C-478A-AC65-746074B6B5F3}" presName="level2hierChild" presStyleCnt="0"/>
      <dgm:spPr/>
    </dgm:pt>
    <dgm:pt modelId="{3F079CD8-3464-4A34-811D-10AF65F512B5}" type="pres">
      <dgm:prSet presAssocID="{4113D092-79FD-4D20-A172-F9D659806365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48CAC3C6-7E22-46DC-A62D-39A331B5FFE1}" type="pres">
      <dgm:prSet presAssocID="{4113D092-79FD-4D20-A172-F9D659806365}" presName="connTx" presStyleLbl="parChTrans1D2" presStyleIdx="0" presStyleCnt="3"/>
      <dgm:spPr/>
      <dgm:t>
        <a:bodyPr/>
        <a:lstStyle/>
        <a:p>
          <a:endParaRPr lang="es-ES"/>
        </a:p>
      </dgm:t>
    </dgm:pt>
    <dgm:pt modelId="{20919A92-3F04-4E0C-AADE-ED123F301E4D}" type="pres">
      <dgm:prSet presAssocID="{6EF8B410-CA8B-4BC5-9668-E7ACEF8164AB}" presName="root2" presStyleCnt="0"/>
      <dgm:spPr/>
    </dgm:pt>
    <dgm:pt modelId="{C30B8D71-2380-4DB6-944C-AFC3211B0B56}" type="pres">
      <dgm:prSet presAssocID="{6EF8B410-CA8B-4BC5-9668-E7ACEF8164A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39D251-36F2-40FA-AD42-3C7C73B6E47C}" type="pres">
      <dgm:prSet presAssocID="{6EF8B410-CA8B-4BC5-9668-E7ACEF8164AB}" presName="level3hierChild" presStyleCnt="0"/>
      <dgm:spPr/>
    </dgm:pt>
    <dgm:pt modelId="{DD671205-92C8-4696-B299-2E662B4482E0}" type="pres">
      <dgm:prSet presAssocID="{19B77D79-FE61-44AD-9E0D-9DCA986AA052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2AF1E9B7-83CF-4694-A2BA-6D370677E456}" type="pres">
      <dgm:prSet presAssocID="{19B77D79-FE61-44AD-9E0D-9DCA986AA052}" presName="connTx" presStyleLbl="parChTrans1D3" presStyleIdx="0" presStyleCnt="3"/>
      <dgm:spPr/>
      <dgm:t>
        <a:bodyPr/>
        <a:lstStyle/>
        <a:p>
          <a:endParaRPr lang="es-ES"/>
        </a:p>
      </dgm:t>
    </dgm:pt>
    <dgm:pt modelId="{41F01D68-1FC7-472C-A0F5-80504F87FB33}" type="pres">
      <dgm:prSet presAssocID="{50A0FBFA-93B5-4A21-8C49-F72322C7F4EE}" presName="root2" presStyleCnt="0"/>
      <dgm:spPr/>
    </dgm:pt>
    <dgm:pt modelId="{683AA46F-3DE3-4AFC-8060-022FCE33F678}" type="pres">
      <dgm:prSet presAssocID="{50A0FBFA-93B5-4A21-8C49-F72322C7F4E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7F6D0D-A9A4-4E77-8F32-1C31CE81AC93}" type="pres">
      <dgm:prSet presAssocID="{50A0FBFA-93B5-4A21-8C49-F72322C7F4EE}" presName="level3hierChild" presStyleCnt="0"/>
      <dgm:spPr/>
    </dgm:pt>
    <dgm:pt modelId="{079B6E2D-9277-43B4-A0E6-D7453AB0F468}" type="pres">
      <dgm:prSet presAssocID="{AE180784-6B7C-4A65-87E4-145EF161E409}" presName="conn2-1" presStyleLbl="parChTrans1D4" presStyleIdx="0" presStyleCnt="4"/>
      <dgm:spPr/>
      <dgm:t>
        <a:bodyPr/>
        <a:lstStyle/>
        <a:p>
          <a:endParaRPr lang="es-ES"/>
        </a:p>
      </dgm:t>
    </dgm:pt>
    <dgm:pt modelId="{BFBB5B53-36AA-4BE8-A060-543FD2501742}" type="pres">
      <dgm:prSet presAssocID="{AE180784-6B7C-4A65-87E4-145EF161E409}" presName="connTx" presStyleLbl="parChTrans1D4" presStyleIdx="0" presStyleCnt="4"/>
      <dgm:spPr/>
      <dgm:t>
        <a:bodyPr/>
        <a:lstStyle/>
        <a:p>
          <a:endParaRPr lang="es-ES"/>
        </a:p>
      </dgm:t>
    </dgm:pt>
    <dgm:pt modelId="{08F59DDF-BEBF-4066-BDE3-13D2E00063C1}" type="pres">
      <dgm:prSet presAssocID="{1426344D-0481-41B2-AB25-857AE158D217}" presName="root2" presStyleCnt="0"/>
      <dgm:spPr/>
    </dgm:pt>
    <dgm:pt modelId="{8AE42C42-15CA-4A1C-A0C7-99AE98C9970C}" type="pres">
      <dgm:prSet presAssocID="{1426344D-0481-41B2-AB25-857AE158D217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5B8E8FF-01F2-4ED1-A6D1-7769E427FE1E}" type="pres">
      <dgm:prSet presAssocID="{1426344D-0481-41B2-AB25-857AE158D217}" presName="level3hierChild" presStyleCnt="0"/>
      <dgm:spPr/>
    </dgm:pt>
    <dgm:pt modelId="{C8210387-39BF-401C-8FC4-CAAB611A4339}" type="pres">
      <dgm:prSet presAssocID="{6DCD689E-E05E-4F8D-8EBB-6DE41F9C506B}" presName="conn2-1" presStyleLbl="parChTrans1D4" presStyleIdx="1" presStyleCnt="4"/>
      <dgm:spPr/>
      <dgm:t>
        <a:bodyPr/>
        <a:lstStyle/>
        <a:p>
          <a:endParaRPr lang="es-ES"/>
        </a:p>
      </dgm:t>
    </dgm:pt>
    <dgm:pt modelId="{12B4F1FD-A21A-4568-AB92-2EB4B4F8AC6E}" type="pres">
      <dgm:prSet presAssocID="{6DCD689E-E05E-4F8D-8EBB-6DE41F9C506B}" presName="connTx" presStyleLbl="parChTrans1D4" presStyleIdx="1" presStyleCnt="4"/>
      <dgm:spPr/>
      <dgm:t>
        <a:bodyPr/>
        <a:lstStyle/>
        <a:p>
          <a:endParaRPr lang="es-ES"/>
        </a:p>
      </dgm:t>
    </dgm:pt>
    <dgm:pt modelId="{34236550-1009-4DA6-921D-5D9F9CAFB391}" type="pres">
      <dgm:prSet presAssocID="{BAC74BFF-A7D1-4B62-8C17-F0843CD96692}" presName="root2" presStyleCnt="0"/>
      <dgm:spPr/>
    </dgm:pt>
    <dgm:pt modelId="{B58C59C3-8555-4045-8563-C9A167A3F329}" type="pres">
      <dgm:prSet presAssocID="{BAC74BFF-A7D1-4B62-8C17-F0843CD96692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5920A-D03D-47AB-B686-1D5876248757}" type="pres">
      <dgm:prSet presAssocID="{BAC74BFF-A7D1-4B62-8C17-F0843CD96692}" presName="level3hierChild" presStyleCnt="0"/>
      <dgm:spPr/>
    </dgm:pt>
    <dgm:pt modelId="{558862F2-011B-4F28-AEAE-191C561B1472}" type="pres">
      <dgm:prSet presAssocID="{28DCB1F5-4DC9-4205-94DB-76910D6D8ED5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C331EDD9-53C8-42DB-9B5D-D9E786CA194C}" type="pres">
      <dgm:prSet presAssocID="{28DCB1F5-4DC9-4205-94DB-76910D6D8ED5}" presName="connTx" presStyleLbl="parChTrans1D2" presStyleIdx="1" presStyleCnt="3"/>
      <dgm:spPr/>
      <dgm:t>
        <a:bodyPr/>
        <a:lstStyle/>
        <a:p>
          <a:endParaRPr lang="es-ES"/>
        </a:p>
      </dgm:t>
    </dgm:pt>
    <dgm:pt modelId="{C5A15013-891D-4BAA-A13D-C369B14792EF}" type="pres">
      <dgm:prSet presAssocID="{62C1F71F-BC79-48A9-A881-FA5BEE823408}" presName="root2" presStyleCnt="0"/>
      <dgm:spPr/>
    </dgm:pt>
    <dgm:pt modelId="{03875311-CED1-4507-ACA4-1D36E2ECDDC5}" type="pres">
      <dgm:prSet presAssocID="{62C1F71F-BC79-48A9-A881-FA5BEE823408}" presName="LevelTwoTextNode" presStyleLbl="node2" presStyleIdx="1" presStyleCnt="3" custLinFactNeighborX="1958" custLinFactNeighborY="-582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06EA3D1-41D7-4EAB-BB79-D0C5CD77C76C}" type="pres">
      <dgm:prSet presAssocID="{62C1F71F-BC79-48A9-A881-FA5BEE823408}" presName="level3hierChild" presStyleCnt="0"/>
      <dgm:spPr/>
    </dgm:pt>
    <dgm:pt modelId="{D260E315-3527-4FDF-B402-66308C08BE2C}" type="pres">
      <dgm:prSet presAssocID="{72AEBC15-C58E-4CA0-AC6E-A4FD4F3C8F5F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553A0BB2-383C-48D3-8A72-4D5778899F76}" type="pres">
      <dgm:prSet presAssocID="{72AEBC15-C58E-4CA0-AC6E-A4FD4F3C8F5F}" presName="connTx" presStyleLbl="parChTrans1D3" presStyleIdx="1" presStyleCnt="3"/>
      <dgm:spPr/>
      <dgm:t>
        <a:bodyPr/>
        <a:lstStyle/>
        <a:p>
          <a:endParaRPr lang="es-ES"/>
        </a:p>
      </dgm:t>
    </dgm:pt>
    <dgm:pt modelId="{A2FFD72B-0515-45B9-A7B5-2C59E51DF24C}" type="pres">
      <dgm:prSet presAssocID="{6ABADB6A-EF3F-45C5-9474-E78FD511C547}" presName="root2" presStyleCnt="0"/>
      <dgm:spPr/>
    </dgm:pt>
    <dgm:pt modelId="{93C9676B-A95D-4983-828F-37C1759B4892}" type="pres">
      <dgm:prSet presAssocID="{6ABADB6A-EF3F-45C5-9474-E78FD511C547}" presName="LevelTwoTextNode" presStyleLbl="node3" presStyleIdx="1" presStyleCnt="3" custLinFactNeighborX="389" custLinFactNeighborY="-573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86B5EAE-DD5A-4219-AE99-60F942290A56}" type="pres">
      <dgm:prSet presAssocID="{6ABADB6A-EF3F-45C5-9474-E78FD511C547}" presName="level3hierChild" presStyleCnt="0"/>
      <dgm:spPr/>
    </dgm:pt>
    <dgm:pt modelId="{B73FFEFD-5CCE-4883-9139-D3C892DABF34}" type="pres">
      <dgm:prSet presAssocID="{6048F831-0957-42A0-9F6B-9DF9A3A18B7D}" presName="conn2-1" presStyleLbl="parChTrans1D4" presStyleIdx="2" presStyleCnt="4"/>
      <dgm:spPr/>
      <dgm:t>
        <a:bodyPr/>
        <a:lstStyle/>
        <a:p>
          <a:endParaRPr lang="es-ES"/>
        </a:p>
      </dgm:t>
    </dgm:pt>
    <dgm:pt modelId="{558EF3B2-B475-4B92-B3D2-76BC975C7B15}" type="pres">
      <dgm:prSet presAssocID="{6048F831-0957-42A0-9F6B-9DF9A3A18B7D}" presName="connTx" presStyleLbl="parChTrans1D4" presStyleIdx="2" presStyleCnt="4"/>
      <dgm:spPr/>
      <dgm:t>
        <a:bodyPr/>
        <a:lstStyle/>
        <a:p>
          <a:endParaRPr lang="es-ES"/>
        </a:p>
      </dgm:t>
    </dgm:pt>
    <dgm:pt modelId="{37BF1F9C-80AD-4347-B0B0-4E06F530E558}" type="pres">
      <dgm:prSet presAssocID="{C5FC1AA8-9325-4077-B15E-67F9582A25AF}" presName="root2" presStyleCnt="0"/>
      <dgm:spPr/>
    </dgm:pt>
    <dgm:pt modelId="{BD52C627-3201-48FB-8D20-D85F9606E069}" type="pres">
      <dgm:prSet presAssocID="{C5FC1AA8-9325-4077-B15E-67F9582A25AF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739703-D572-4F84-818B-A88AB4B55A0C}" type="pres">
      <dgm:prSet presAssocID="{C5FC1AA8-9325-4077-B15E-67F9582A25AF}" presName="level3hierChild" presStyleCnt="0"/>
      <dgm:spPr/>
    </dgm:pt>
    <dgm:pt modelId="{09A859A7-0181-495A-B991-456B4EA677E4}" type="pres">
      <dgm:prSet presAssocID="{AC11731E-75AA-4308-8BB5-13C1A3DC50DB}" presName="conn2-1" presStyleLbl="parChTrans1D4" presStyleIdx="3" presStyleCnt="4"/>
      <dgm:spPr/>
      <dgm:t>
        <a:bodyPr/>
        <a:lstStyle/>
        <a:p>
          <a:endParaRPr lang="es-ES"/>
        </a:p>
      </dgm:t>
    </dgm:pt>
    <dgm:pt modelId="{8F06DAB2-850B-403B-976B-C81C08E46BA3}" type="pres">
      <dgm:prSet presAssocID="{AC11731E-75AA-4308-8BB5-13C1A3DC50DB}" presName="connTx" presStyleLbl="parChTrans1D4" presStyleIdx="3" presStyleCnt="4"/>
      <dgm:spPr/>
      <dgm:t>
        <a:bodyPr/>
        <a:lstStyle/>
        <a:p>
          <a:endParaRPr lang="es-ES"/>
        </a:p>
      </dgm:t>
    </dgm:pt>
    <dgm:pt modelId="{9FFF135D-0A91-40A6-B076-2098CF4AC2F1}" type="pres">
      <dgm:prSet presAssocID="{CC15589A-D49F-418B-AF33-FBB9F01E322F}" presName="root2" presStyleCnt="0"/>
      <dgm:spPr/>
    </dgm:pt>
    <dgm:pt modelId="{D453125B-3975-4012-9879-CCB8F2DF1E13}" type="pres">
      <dgm:prSet presAssocID="{CC15589A-D49F-418B-AF33-FBB9F01E322F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1101B59-A729-453D-9423-CCF6AC1269CA}" type="pres">
      <dgm:prSet presAssocID="{CC15589A-D49F-418B-AF33-FBB9F01E322F}" presName="level3hierChild" presStyleCnt="0"/>
      <dgm:spPr/>
    </dgm:pt>
    <dgm:pt modelId="{C4AF63CD-CAD6-4012-A7EC-F8508E2E532C}" type="pres">
      <dgm:prSet presAssocID="{8A487DDC-7AFD-4DCC-809D-12DAF241DEC9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2C27851-838F-40BD-8B62-B4C2C10D4846}" type="pres">
      <dgm:prSet presAssocID="{8A487DDC-7AFD-4DCC-809D-12DAF241DEC9}" presName="connTx" presStyleLbl="parChTrans1D2" presStyleIdx="2" presStyleCnt="3"/>
      <dgm:spPr/>
      <dgm:t>
        <a:bodyPr/>
        <a:lstStyle/>
        <a:p>
          <a:endParaRPr lang="es-ES"/>
        </a:p>
      </dgm:t>
    </dgm:pt>
    <dgm:pt modelId="{F6581AC8-90F2-44A4-8939-A963AA287F95}" type="pres">
      <dgm:prSet presAssocID="{BA02B2D1-1881-436F-8B4F-504261106BD8}" presName="root2" presStyleCnt="0"/>
      <dgm:spPr/>
    </dgm:pt>
    <dgm:pt modelId="{77057F66-8818-47BA-BCE6-C7B540E6F27A}" type="pres">
      <dgm:prSet presAssocID="{BA02B2D1-1881-436F-8B4F-504261106BD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D1B1F26-7E8E-40DE-A8AA-44B2F4563355}" type="pres">
      <dgm:prSet presAssocID="{BA02B2D1-1881-436F-8B4F-504261106BD8}" presName="level3hierChild" presStyleCnt="0"/>
      <dgm:spPr/>
    </dgm:pt>
    <dgm:pt modelId="{EBC54E23-E585-4878-B7A4-AD447E3D26BB}" type="pres">
      <dgm:prSet presAssocID="{DE34717B-8EC0-4209-9959-7329AFDE6E27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A500B76D-B059-4ACD-8DB3-ECFB7038E3E3}" type="pres">
      <dgm:prSet presAssocID="{DE34717B-8EC0-4209-9959-7329AFDE6E27}" presName="connTx" presStyleLbl="parChTrans1D3" presStyleIdx="2" presStyleCnt="3"/>
      <dgm:spPr/>
      <dgm:t>
        <a:bodyPr/>
        <a:lstStyle/>
        <a:p>
          <a:endParaRPr lang="es-ES"/>
        </a:p>
      </dgm:t>
    </dgm:pt>
    <dgm:pt modelId="{0D3D6620-0AB9-475D-8E4E-3C469BD1B169}" type="pres">
      <dgm:prSet presAssocID="{9A67EB31-A7BC-4A6B-97B1-9004441CA7E4}" presName="root2" presStyleCnt="0"/>
      <dgm:spPr/>
    </dgm:pt>
    <dgm:pt modelId="{CD65353F-97DB-4AC2-9490-8439039AE209}" type="pres">
      <dgm:prSet presAssocID="{9A67EB31-A7BC-4A6B-97B1-9004441CA7E4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24A730-C1F3-4589-8CA2-7C0858B4CDA4}" type="pres">
      <dgm:prSet presAssocID="{9A67EB31-A7BC-4A6B-97B1-9004441CA7E4}" presName="level3hierChild" presStyleCnt="0"/>
      <dgm:spPr/>
    </dgm:pt>
  </dgm:ptLst>
  <dgm:cxnLst>
    <dgm:cxn modelId="{2CC2EE30-DE63-494A-8FCE-4D2775B02928}" srcId="{6ABADB6A-EF3F-45C5-9474-E78FD511C547}" destId="{C5FC1AA8-9325-4077-B15E-67F9582A25AF}" srcOrd="0" destOrd="0" parTransId="{6048F831-0957-42A0-9F6B-9DF9A3A18B7D}" sibTransId="{EAA22F7E-AA1A-47E8-86FD-A72574A01F0B}"/>
    <dgm:cxn modelId="{2300EE03-120B-4B40-AD83-E80377B3EEE4}" type="presOf" srcId="{BAC74BFF-A7D1-4B62-8C17-F0843CD96692}" destId="{B58C59C3-8555-4045-8563-C9A167A3F329}" srcOrd="0" destOrd="0" presId="urn:microsoft.com/office/officeart/2005/8/layout/hierarchy2"/>
    <dgm:cxn modelId="{F7BAB8EE-BF71-4505-B3A0-6EE4AEC7038E}" type="presOf" srcId="{6048F831-0957-42A0-9F6B-9DF9A3A18B7D}" destId="{558EF3B2-B475-4B92-B3D2-76BC975C7B15}" srcOrd="1" destOrd="0" presId="urn:microsoft.com/office/officeart/2005/8/layout/hierarchy2"/>
    <dgm:cxn modelId="{B232BCE0-726F-43CA-90C0-4F3FE3F38D87}" type="presOf" srcId="{6DCD689E-E05E-4F8D-8EBB-6DE41F9C506B}" destId="{C8210387-39BF-401C-8FC4-CAAB611A4339}" srcOrd="0" destOrd="0" presId="urn:microsoft.com/office/officeart/2005/8/layout/hierarchy2"/>
    <dgm:cxn modelId="{38DD147B-A8AA-423F-896D-BE8068C2C055}" srcId="{62C1F71F-BC79-48A9-A881-FA5BEE823408}" destId="{6ABADB6A-EF3F-45C5-9474-E78FD511C547}" srcOrd="0" destOrd="0" parTransId="{72AEBC15-C58E-4CA0-AC6E-A4FD4F3C8F5F}" sibTransId="{4450A722-76BF-41EC-AFF5-8B21BA91125A}"/>
    <dgm:cxn modelId="{F5E3E773-04AD-4A82-BD50-0458CAC11A40}" type="presOf" srcId="{6048F831-0957-42A0-9F6B-9DF9A3A18B7D}" destId="{B73FFEFD-5CCE-4883-9139-D3C892DABF34}" srcOrd="0" destOrd="0" presId="urn:microsoft.com/office/officeart/2005/8/layout/hierarchy2"/>
    <dgm:cxn modelId="{E3422869-F55A-485D-A10D-F137BD275637}" type="presOf" srcId="{CC15589A-D49F-418B-AF33-FBB9F01E322F}" destId="{D453125B-3975-4012-9879-CCB8F2DF1E13}" srcOrd="0" destOrd="0" presId="urn:microsoft.com/office/officeart/2005/8/layout/hierarchy2"/>
    <dgm:cxn modelId="{979B144E-9D1B-4535-ABA4-43991BB89BFF}" type="presOf" srcId="{6DCD689E-E05E-4F8D-8EBB-6DE41F9C506B}" destId="{12B4F1FD-A21A-4568-AB92-2EB4B4F8AC6E}" srcOrd="1" destOrd="0" presId="urn:microsoft.com/office/officeart/2005/8/layout/hierarchy2"/>
    <dgm:cxn modelId="{1ADF240D-2CFD-4E61-AF1E-EF04A039B4E7}" type="presOf" srcId="{AC11731E-75AA-4308-8BB5-13C1A3DC50DB}" destId="{8F06DAB2-850B-403B-976B-C81C08E46BA3}" srcOrd="1" destOrd="0" presId="urn:microsoft.com/office/officeart/2005/8/layout/hierarchy2"/>
    <dgm:cxn modelId="{48F13D6D-D015-4132-AF2A-7DB665A73CFC}" type="presOf" srcId="{72AEBC15-C58E-4CA0-AC6E-A4FD4F3C8F5F}" destId="{553A0BB2-383C-48D3-8A72-4D5778899F76}" srcOrd="1" destOrd="0" presId="urn:microsoft.com/office/officeart/2005/8/layout/hierarchy2"/>
    <dgm:cxn modelId="{FF8F733A-8485-46E2-9C23-3DEA90E8FD81}" type="presOf" srcId="{28DCB1F5-4DC9-4205-94DB-76910D6D8ED5}" destId="{C331EDD9-53C8-42DB-9B5D-D9E786CA194C}" srcOrd="1" destOrd="0" presId="urn:microsoft.com/office/officeart/2005/8/layout/hierarchy2"/>
    <dgm:cxn modelId="{291C208C-522B-4D8C-8390-7D6077D1204B}" srcId="{FB68A4CF-764C-478A-AC65-746074B6B5F3}" destId="{BA02B2D1-1881-436F-8B4F-504261106BD8}" srcOrd="2" destOrd="0" parTransId="{8A487DDC-7AFD-4DCC-809D-12DAF241DEC9}" sibTransId="{26F874FA-E140-474B-8E8A-277C40C6B284}"/>
    <dgm:cxn modelId="{CA9DD4E3-0A9D-45DB-96A0-3D0F7A9C00B1}" srcId="{FB68A4CF-764C-478A-AC65-746074B6B5F3}" destId="{62C1F71F-BC79-48A9-A881-FA5BEE823408}" srcOrd="1" destOrd="0" parTransId="{28DCB1F5-4DC9-4205-94DB-76910D6D8ED5}" sibTransId="{E402B7FB-C545-4144-9CC1-7FECB87BC324}"/>
    <dgm:cxn modelId="{990AE917-C667-454E-A43B-6AFC65F1F5D9}" type="presOf" srcId="{8A487DDC-7AFD-4DCC-809D-12DAF241DEC9}" destId="{C4AF63CD-CAD6-4012-A7EC-F8508E2E532C}" srcOrd="0" destOrd="0" presId="urn:microsoft.com/office/officeart/2005/8/layout/hierarchy2"/>
    <dgm:cxn modelId="{A8F96861-62DD-4DE6-8D66-E1EB6FB8CE04}" srcId="{50A0FBFA-93B5-4A21-8C49-F72322C7F4EE}" destId="{1426344D-0481-41B2-AB25-857AE158D217}" srcOrd="0" destOrd="0" parTransId="{AE180784-6B7C-4A65-87E4-145EF161E409}" sibTransId="{C379649E-B823-4BA4-B810-1FA02B1140A9}"/>
    <dgm:cxn modelId="{EC7E67E8-C92F-4432-A6B2-E5E242D84A1F}" srcId="{9B548239-9551-4AE7-8D0A-A020748B5C31}" destId="{FB68A4CF-764C-478A-AC65-746074B6B5F3}" srcOrd="0" destOrd="0" parTransId="{9259AC72-DC53-4671-B623-617D756A42BA}" sibTransId="{A9C2673E-AC2A-4BE4-B421-6C99F542D075}"/>
    <dgm:cxn modelId="{3D892B3F-421C-4590-B966-D719D245A091}" srcId="{6EF8B410-CA8B-4BC5-9668-E7ACEF8164AB}" destId="{50A0FBFA-93B5-4A21-8C49-F72322C7F4EE}" srcOrd="0" destOrd="0" parTransId="{19B77D79-FE61-44AD-9E0D-9DCA986AA052}" sibTransId="{E2D3A8AF-8112-410F-8FA9-746F45069DE4}"/>
    <dgm:cxn modelId="{C7E50931-B1E7-4FF9-BFE6-97AD2434352C}" type="presOf" srcId="{62C1F71F-BC79-48A9-A881-FA5BEE823408}" destId="{03875311-CED1-4507-ACA4-1D36E2ECDDC5}" srcOrd="0" destOrd="0" presId="urn:microsoft.com/office/officeart/2005/8/layout/hierarchy2"/>
    <dgm:cxn modelId="{8F72096A-CC86-456D-A13F-BDBFF48FE40F}" srcId="{6ABADB6A-EF3F-45C5-9474-E78FD511C547}" destId="{CC15589A-D49F-418B-AF33-FBB9F01E322F}" srcOrd="1" destOrd="0" parTransId="{AC11731E-75AA-4308-8BB5-13C1A3DC50DB}" sibTransId="{AE7A406C-655E-49A8-8174-00F81FF69AC3}"/>
    <dgm:cxn modelId="{38250564-2EF7-49E1-9A4E-A9D7A54D2456}" type="presOf" srcId="{1426344D-0481-41B2-AB25-857AE158D217}" destId="{8AE42C42-15CA-4A1C-A0C7-99AE98C9970C}" srcOrd="0" destOrd="0" presId="urn:microsoft.com/office/officeart/2005/8/layout/hierarchy2"/>
    <dgm:cxn modelId="{1A10A956-C12F-4B29-8082-4D88EE746E80}" type="presOf" srcId="{9B548239-9551-4AE7-8D0A-A020748B5C31}" destId="{7605B1AB-50C5-4201-9C12-EE5DBAE78CD9}" srcOrd="0" destOrd="0" presId="urn:microsoft.com/office/officeart/2005/8/layout/hierarchy2"/>
    <dgm:cxn modelId="{B2F067C0-C110-49E5-A06F-D58D33C9A0A4}" srcId="{FB68A4CF-764C-478A-AC65-746074B6B5F3}" destId="{6EF8B410-CA8B-4BC5-9668-E7ACEF8164AB}" srcOrd="0" destOrd="0" parTransId="{4113D092-79FD-4D20-A172-F9D659806365}" sibTransId="{18F47DFF-24AC-4BC2-9EEC-DF0E43F7F7E4}"/>
    <dgm:cxn modelId="{7F97EEB5-419F-464F-978E-F7B707FE09F5}" type="presOf" srcId="{AC11731E-75AA-4308-8BB5-13C1A3DC50DB}" destId="{09A859A7-0181-495A-B991-456B4EA677E4}" srcOrd="0" destOrd="0" presId="urn:microsoft.com/office/officeart/2005/8/layout/hierarchy2"/>
    <dgm:cxn modelId="{7A6A3A39-619C-479E-9F6C-A0040A292E8B}" type="presOf" srcId="{DE34717B-8EC0-4209-9959-7329AFDE6E27}" destId="{A500B76D-B059-4ACD-8DB3-ECFB7038E3E3}" srcOrd="1" destOrd="0" presId="urn:microsoft.com/office/officeart/2005/8/layout/hierarchy2"/>
    <dgm:cxn modelId="{4D8FE4DC-9425-4C98-B5D2-6F075FAA9B11}" type="presOf" srcId="{50A0FBFA-93B5-4A21-8C49-F72322C7F4EE}" destId="{683AA46F-3DE3-4AFC-8060-022FCE33F678}" srcOrd="0" destOrd="0" presId="urn:microsoft.com/office/officeart/2005/8/layout/hierarchy2"/>
    <dgm:cxn modelId="{387120B8-703A-40DA-BD4E-3C6615BB69B9}" type="presOf" srcId="{4113D092-79FD-4D20-A172-F9D659806365}" destId="{3F079CD8-3464-4A34-811D-10AF65F512B5}" srcOrd="0" destOrd="0" presId="urn:microsoft.com/office/officeart/2005/8/layout/hierarchy2"/>
    <dgm:cxn modelId="{507F0F81-F6D5-4BE4-BAE4-FAC7646B1AD5}" type="presOf" srcId="{AE180784-6B7C-4A65-87E4-145EF161E409}" destId="{BFBB5B53-36AA-4BE8-A060-543FD2501742}" srcOrd="1" destOrd="0" presId="urn:microsoft.com/office/officeart/2005/8/layout/hierarchy2"/>
    <dgm:cxn modelId="{570F043F-21ED-4351-B0F6-3E0BC599D061}" type="presOf" srcId="{6EF8B410-CA8B-4BC5-9668-E7ACEF8164AB}" destId="{C30B8D71-2380-4DB6-944C-AFC3211B0B56}" srcOrd="0" destOrd="0" presId="urn:microsoft.com/office/officeart/2005/8/layout/hierarchy2"/>
    <dgm:cxn modelId="{2B762E27-2D80-4257-A4D9-EF237EA9E7A4}" type="presOf" srcId="{8A487DDC-7AFD-4DCC-809D-12DAF241DEC9}" destId="{62C27851-838F-40BD-8B62-B4C2C10D4846}" srcOrd="1" destOrd="0" presId="urn:microsoft.com/office/officeart/2005/8/layout/hierarchy2"/>
    <dgm:cxn modelId="{33CB04E7-CEBD-49F1-B72D-33C88CD287A7}" type="presOf" srcId="{19B77D79-FE61-44AD-9E0D-9DCA986AA052}" destId="{DD671205-92C8-4696-B299-2E662B4482E0}" srcOrd="0" destOrd="0" presId="urn:microsoft.com/office/officeart/2005/8/layout/hierarchy2"/>
    <dgm:cxn modelId="{9B42142E-9B7F-4A10-A2BD-3460E0D04BED}" type="presOf" srcId="{FB68A4CF-764C-478A-AC65-746074B6B5F3}" destId="{B1749C0B-8FB0-4BAB-AA7D-EC7CDE9D8F88}" srcOrd="0" destOrd="0" presId="urn:microsoft.com/office/officeart/2005/8/layout/hierarchy2"/>
    <dgm:cxn modelId="{1A8D7678-F528-4830-A9F6-79CA72F53383}" type="presOf" srcId="{19B77D79-FE61-44AD-9E0D-9DCA986AA052}" destId="{2AF1E9B7-83CF-4694-A2BA-6D370677E456}" srcOrd="1" destOrd="0" presId="urn:microsoft.com/office/officeart/2005/8/layout/hierarchy2"/>
    <dgm:cxn modelId="{FE5E5CA4-BC1D-40F8-A9BF-751CB688DEDF}" type="presOf" srcId="{C5FC1AA8-9325-4077-B15E-67F9582A25AF}" destId="{BD52C627-3201-48FB-8D20-D85F9606E069}" srcOrd="0" destOrd="0" presId="urn:microsoft.com/office/officeart/2005/8/layout/hierarchy2"/>
    <dgm:cxn modelId="{033D3FA4-1C9C-45E4-A808-3FC3A87DEC95}" srcId="{BA02B2D1-1881-436F-8B4F-504261106BD8}" destId="{9A67EB31-A7BC-4A6B-97B1-9004441CA7E4}" srcOrd="0" destOrd="0" parTransId="{DE34717B-8EC0-4209-9959-7329AFDE6E27}" sibTransId="{53418BEE-37FB-4B62-A9B6-C3DF58089146}"/>
    <dgm:cxn modelId="{80C4AD57-4AE9-4519-9AA1-10E6DA6F6B66}" type="presOf" srcId="{6ABADB6A-EF3F-45C5-9474-E78FD511C547}" destId="{93C9676B-A95D-4983-828F-37C1759B4892}" srcOrd="0" destOrd="0" presId="urn:microsoft.com/office/officeart/2005/8/layout/hierarchy2"/>
    <dgm:cxn modelId="{162E8226-63AE-45E6-BC40-0E02AF186CD8}" type="presOf" srcId="{9A67EB31-A7BC-4A6B-97B1-9004441CA7E4}" destId="{CD65353F-97DB-4AC2-9490-8439039AE209}" srcOrd="0" destOrd="0" presId="urn:microsoft.com/office/officeart/2005/8/layout/hierarchy2"/>
    <dgm:cxn modelId="{061A847F-B558-4840-8CAC-91A9D818442E}" type="presOf" srcId="{BA02B2D1-1881-436F-8B4F-504261106BD8}" destId="{77057F66-8818-47BA-BCE6-C7B540E6F27A}" srcOrd="0" destOrd="0" presId="urn:microsoft.com/office/officeart/2005/8/layout/hierarchy2"/>
    <dgm:cxn modelId="{F1F07833-9930-4727-BF6F-CFFCC4B7D03B}" type="presOf" srcId="{28DCB1F5-4DC9-4205-94DB-76910D6D8ED5}" destId="{558862F2-011B-4F28-AEAE-191C561B1472}" srcOrd="0" destOrd="0" presId="urn:microsoft.com/office/officeart/2005/8/layout/hierarchy2"/>
    <dgm:cxn modelId="{A657FF3F-3B2D-47E5-870A-2491F02EB19A}" type="presOf" srcId="{72AEBC15-C58E-4CA0-AC6E-A4FD4F3C8F5F}" destId="{D260E315-3527-4FDF-B402-66308C08BE2C}" srcOrd="0" destOrd="0" presId="urn:microsoft.com/office/officeart/2005/8/layout/hierarchy2"/>
    <dgm:cxn modelId="{877EE01F-E5D4-41A2-9F22-4B15872ED279}" type="presOf" srcId="{DE34717B-8EC0-4209-9959-7329AFDE6E27}" destId="{EBC54E23-E585-4878-B7A4-AD447E3D26BB}" srcOrd="0" destOrd="0" presId="urn:microsoft.com/office/officeart/2005/8/layout/hierarchy2"/>
    <dgm:cxn modelId="{DAE9A481-6C47-4DE8-A34A-B39B7901E0CF}" srcId="{50A0FBFA-93B5-4A21-8C49-F72322C7F4EE}" destId="{BAC74BFF-A7D1-4B62-8C17-F0843CD96692}" srcOrd="1" destOrd="0" parTransId="{6DCD689E-E05E-4F8D-8EBB-6DE41F9C506B}" sibTransId="{4C943C7B-7EE6-4D0F-B725-589F39B36FC9}"/>
    <dgm:cxn modelId="{AE140741-F56F-4042-B96F-624F20908672}" type="presOf" srcId="{AE180784-6B7C-4A65-87E4-145EF161E409}" destId="{079B6E2D-9277-43B4-A0E6-D7453AB0F468}" srcOrd="0" destOrd="0" presId="urn:microsoft.com/office/officeart/2005/8/layout/hierarchy2"/>
    <dgm:cxn modelId="{76783F5A-798D-45C4-9586-73B3F934456F}" type="presOf" srcId="{4113D092-79FD-4D20-A172-F9D659806365}" destId="{48CAC3C6-7E22-46DC-A62D-39A331B5FFE1}" srcOrd="1" destOrd="0" presId="urn:microsoft.com/office/officeart/2005/8/layout/hierarchy2"/>
    <dgm:cxn modelId="{E6004542-2B33-42EC-9804-8F0C868F3668}" type="presParOf" srcId="{7605B1AB-50C5-4201-9C12-EE5DBAE78CD9}" destId="{8D6F4EA3-295D-4DEC-9B5F-43455498E20F}" srcOrd="0" destOrd="0" presId="urn:microsoft.com/office/officeart/2005/8/layout/hierarchy2"/>
    <dgm:cxn modelId="{7D6DBF4A-2AD4-4E4D-981C-32B1E5797B63}" type="presParOf" srcId="{8D6F4EA3-295D-4DEC-9B5F-43455498E20F}" destId="{B1749C0B-8FB0-4BAB-AA7D-EC7CDE9D8F88}" srcOrd="0" destOrd="0" presId="urn:microsoft.com/office/officeart/2005/8/layout/hierarchy2"/>
    <dgm:cxn modelId="{9C434A52-2064-496D-A427-0444FE8C1630}" type="presParOf" srcId="{8D6F4EA3-295D-4DEC-9B5F-43455498E20F}" destId="{397E2504-D893-42E2-8657-F3F1302884C3}" srcOrd="1" destOrd="0" presId="urn:microsoft.com/office/officeart/2005/8/layout/hierarchy2"/>
    <dgm:cxn modelId="{7E72EB4A-F0D4-4D68-A5EA-99E94DB9BCC3}" type="presParOf" srcId="{397E2504-D893-42E2-8657-F3F1302884C3}" destId="{3F079CD8-3464-4A34-811D-10AF65F512B5}" srcOrd="0" destOrd="0" presId="urn:microsoft.com/office/officeart/2005/8/layout/hierarchy2"/>
    <dgm:cxn modelId="{93D39E7E-D086-43DC-9AA6-83F5111E1080}" type="presParOf" srcId="{3F079CD8-3464-4A34-811D-10AF65F512B5}" destId="{48CAC3C6-7E22-46DC-A62D-39A331B5FFE1}" srcOrd="0" destOrd="0" presId="urn:microsoft.com/office/officeart/2005/8/layout/hierarchy2"/>
    <dgm:cxn modelId="{2344CD34-9E2D-42F2-AF29-61176C11C1D5}" type="presParOf" srcId="{397E2504-D893-42E2-8657-F3F1302884C3}" destId="{20919A92-3F04-4E0C-AADE-ED123F301E4D}" srcOrd="1" destOrd="0" presId="urn:microsoft.com/office/officeart/2005/8/layout/hierarchy2"/>
    <dgm:cxn modelId="{9FB83F0C-0BC2-407E-B1AB-E35E35BC1D56}" type="presParOf" srcId="{20919A92-3F04-4E0C-AADE-ED123F301E4D}" destId="{C30B8D71-2380-4DB6-944C-AFC3211B0B56}" srcOrd="0" destOrd="0" presId="urn:microsoft.com/office/officeart/2005/8/layout/hierarchy2"/>
    <dgm:cxn modelId="{C42B2EE6-B535-4548-A715-8B5F3C58C91F}" type="presParOf" srcId="{20919A92-3F04-4E0C-AADE-ED123F301E4D}" destId="{0639D251-36F2-40FA-AD42-3C7C73B6E47C}" srcOrd="1" destOrd="0" presId="urn:microsoft.com/office/officeart/2005/8/layout/hierarchy2"/>
    <dgm:cxn modelId="{24FE8E78-1AAD-4F94-A354-E1D7AA4A29A5}" type="presParOf" srcId="{0639D251-36F2-40FA-AD42-3C7C73B6E47C}" destId="{DD671205-92C8-4696-B299-2E662B4482E0}" srcOrd="0" destOrd="0" presId="urn:microsoft.com/office/officeart/2005/8/layout/hierarchy2"/>
    <dgm:cxn modelId="{41A55A9B-5E87-4C6F-A06A-F88042D09A9D}" type="presParOf" srcId="{DD671205-92C8-4696-B299-2E662B4482E0}" destId="{2AF1E9B7-83CF-4694-A2BA-6D370677E456}" srcOrd="0" destOrd="0" presId="urn:microsoft.com/office/officeart/2005/8/layout/hierarchy2"/>
    <dgm:cxn modelId="{D0981B9E-B064-4D6F-967B-BCFFDDCC6F2D}" type="presParOf" srcId="{0639D251-36F2-40FA-AD42-3C7C73B6E47C}" destId="{41F01D68-1FC7-472C-A0F5-80504F87FB33}" srcOrd="1" destOrd="0" presId="urn:microsoft.com/office/officeart/2005/8/layout/hierarchy2"/>
    <dgm:cxn modelId="{808AB21F-33E3-442E-B616-74B1A3143B12}" type="presParOf" srcId="{41F01D68-1FC7-472C-A0F5-80504F87FB33}" destId="{683AA46F-3DE3-4AFC-8060-022FCE33F678}" srcOrd="0" destOrd="0" presId="urn:microsoft.com/office/officeart/2005/8/layout/hierarchy2"/>
    <dgm:cxn modelId="{C6EF0DDC-0111-44F0-87DF-8D5B753A7B31}" type="presParOf" srcId="{41F01D68-1FC7-472C-A0F5-80504F87FB33}" destId="{707F6D0D-A9A4-4E77-8F32-1C31CE81AC93}" srcOrd="1" destOrd="0" presId="urn:microsoft.com/office/officeart/2005/8/layout/hierarchy2"/>
    <dgm:cxn modelId="{E6938B1D-2F95-4737-8312-2BDA89C55728}" type="presParOf" srcId="{707F6D0D-A9A4-4E77-8F32-1C31CE81AC93}" destId="{079B6E2D-9277-43B4-A0E6-D7453AB0F468}" srcOrd="0" destOrd="0" presId="urn:microsoft.com/office/officeart/2005/8/layout/hierarchy2"/>
    <dgm:cxn modelId="{426E7591-6B53-4EBC-9553-77764133790F}" type="presParOf" srcId="{079B6E2D-9277-43B4-A0E6-D7453AB0F468}" destId="{BFBB5B53-36AA-4BE8-A060-543FD2501742}" srcOrd="0" destOrd="0" presId="urn:microsoft.com/office/officeart/2005/8/layout/hierarchy2"/>
    <dgm:cxn modelId="{2BE504AE-3582-42BA-A3EE-77F95CDACE4E}" type="presParOf" srcId="{707F6D0D-A9A4-4E77-8F32-1C31CE81AC93}" destId="{08F59DDF-BEBF-4066-BDE3-13D2E00063C1}" srcOrd="1" destOrd="0" presId="urn:microsoft.com/office/officeart/2005/8/layout/hierarchy2"/>
    <dgm:cxn modelId="{F57438CE-A818-48A2-8EB2-1DA08DEF6696}" type="presParOf" srcId="{08F59DDF-BEBF-4066-BDE3-13D2E00063C1}" destId="{8AE42C42-15CA-4A1C-A0C7-99AE98C9970C}" srcOrd="0" destOrd="0" presId="urn:microsoft.com/office/officeart/2005/8/layout/hierarchy2"/>
    <dgm:cxn modelId="{0295090E-34CB-4342-B26C-50CE6E68B61B}" type="presParOf" srcId="{08F59DDF-BEBF-4066-BDE3-13D2E00063C1}" destId="{75B8E8FF-01F2-4ED1-A6D1-7769E427FE1E}" srcOrd="1" destOrd="0" presId="urn:microsoft.com/office/officeart/2005/8/layout/hierarchy2"/>
    <dgm:cxn modelId="{47FDCA23-E643-4AA7-8C17-FC75B0D47155}" type="presParOf" srcId="{707F6D0D-A9A4-4E77-8F32-1C31CE81AC93}" destId="{C8210387-39BF-401C-8FC4-CAAB611A4339}" srcOrd="2" destOrd="0" presId="urn:microsoft.com/office/officeart/2005/8/layout/hierarchy2"/>
    <dgm:cxn modelId="{89911508-F332-4FB7-8E74-23554EC6AC24}" type="presParOf" srcId="{C8210387-39BF-401C-8FC4-CAAB611A4339}" destId="{12B4F1FD-A21A-4568-AB92-2EB4B4F8AC6E}" srcOrd="0" destOrd="0" presId="urn:microsoft.com/office/officeart/2005/8/layout/hierarchy2"/>
    <dgm:cxn modelId="{212E31FB-D4AE-4435-A93C-CD52FAE3A592}" type="presParOf" srcId="{707F6D0D-A9A4-4E77-8F32-1C31CE81AC93}" destId="{34236550-1009-4DA6-921D-5D9F9CAFB391}" srcOrd="3" destOrd="0" presId="urn:microsoft.com/office/officeart/2005/8/layout/hierarchy2"/>
    <dgm:cxn modelId="{B2C6D6EF-F598-464E-98D7-A13A735D5803}" type="presParOf" srcId="{34236550-1009-4DA6-921D-5D9F9CAFB391}" destId="{B58C59C3-8555-4045-8563-C9A167A3F329}" srcOrd="0" destOrd="0" presId="urn:microsoft.com/office/officeart/2005/8/layout/hierarchy2"/>
    <dgm:cxn modelId="{8AB048A7-766B-48B1-8C2C-DE5D9D3898F8}" type="presParOf" srcId="{34236550-1009-4DA6-921D-5D9F9CAFB391}" destId="{0A45920A-D03D-47AB-B686-1D5876248757}" srcOrd="1" destOrd="0" presId="urn:microsoft.com/office/officeart/2005/8/layout/hierarchy2"/>
    <dgm:cxn modelId="{CA35548D-2048-4188-96E0-7B945604F19B}" type="presParOf" srcId="{397E2504-D893-42E2-8657-F3F1302884C3}" destId="{558862F2-011B-4F28-AEAE-191C561B1472}" srcOrd="2" destOrd="0" presId="urn:microsoft.com/office/officeart/2005/8/layout/hierarchy2"/>
    <dgm:cxn modelId="{6236D0D3-E033-4C57-BA36-2536B76B0174}" type="presParOf" srcId="{558862F2-011B-4F28-AEAE-191C561B1472}" destId="{C331EDD9-53C8-42DB-9B5D-D9E786CA194C}" srcOrd="0" destOrd="0" presId="urn:microsoft.com/office/officeart/2005/8/layout/hierarchy2"/>
    <dgm:cxn modelId="{E0460B5B-CD63-4D91-A00C-D7C87A96B35B}" type="presParOf" srcId="{397E2504-D893-42E2-8657-F3F1302884C3}" destId="{C5A15013-891D-4BAA-A13D-C369B14792EF}" srcOrd="3" destOrd="0" presId="urn:microsoft.com/office/officeart/2005/8/layout/hierarchy2"/>
    <dgm:cxn modelId="{6EC04DB0-FF77-4BD8-A88F-E3AE2A1BB6A0}" type="presParOf" srcId="{C5A15013-891D-4BAA-A13D-C369B14792EF}" destId="{03875311-CED1-4507-ACA4-1D36E2ECDDC5}" srcOrd="0" destOrd="0" presId="urn:microsoft.com/office/officeart/2005/8/layout/hierarchy2"/>
    <dgm:cxn modelId="{97CE6757-11F9-4916-93AA-28375EC0464F}" type="presParOf" srcId="{C5A15013-891D-4BAA-A13D-C369B14792EF}" destId="{206EA3D1-41D7-4EAB-BB79-D0C5CD77C76C}" srcOrd="1" destOrd="0" presId="urn:microsoft.com/office/officeart/2005/8/layout/hierarchy2"/>
    <dgm:cxn modelId="{41C512C4-8B43-473B-84B4-9A33AF154529}" type="presParOf" srcId="{206EA3D1-41D7-4EAB-BB79-D0C5CD77C76C}" destId="{D260E315-3527-4FDF-B402-66308C08BE2C}" srcOrd="0" destOrd="0" presId="urn:microsoft.com/office/officeart/2005/8/layout/hierarchy2"/>
    <dgm:cxn modelId="{6F0FCC31-7F70-411F-80B3-B26649C8041C}" type="presParOf" srcId="{D260E315-3527-4FDF-B402-66308C08BE2C}" destId="{553A0BB2-383C-48D3-8A72-4D5778899F76}" srcOrd="0" destOrd="0" presId="urn:microsoft.com/office/officeart/2005/8/layout/hierarchy2"/>
    <dgm:cxn modelId="{BD96BCD7-D21C-4A25-838B-909ABCCAF0F9}" type="presParOf" srcId="{206EA3D1-41D7-4EAB-BB79-D0C5CD77C76C}" destId="{A2FFD72B-0515-45B9-A7B5-2C59E51DF24C}" srcOrd="1" destOrd="0" presId="urn:microsoft.com/office/officeart/2005/8/layout/hierarchy2"/>
    <dgm:cxn modelId="{C9A5ED41-E41A-40C0-9A11-D06638487FCC}" type="presParOf" srcId="{A2FFD72B-0515-45B9-A7B5-2C59E51DF24C}" destId="{93C9676B-A95D-4983-828F-37C1759B4892}" srcOrd="0" destOrd="0" presId="urn:microsoft.com/office/officeart/2005/8/layout/hierarchy2"/>
    <dgm:cxn modelId="{A882A629-E325-4EC5-B04D-5E5531531323}" type="presParOf" srcId="{A2FFD72B-0515-45B9-A7B5-2C59E51DF24C}" destId="{486B5EAE-DD5A-4219-AE99-60F942290A56}" srcOrd="1" destOrd="0" presId="urn:microsoft.com/office/officeart/2005/8/layout/hierarchy2"/>
    <dgm:cxn modelId="{4442F161-2729-4096-80F5-9BE43DFD826C}" type="presParOf" srcId="{486B5EAE-DD5A-4219-AE99-60F942290A56}" destId="{B73FFEFD-5CCE-4883-9139-D3C892DABF34}" srcOrd="0" destOrd="0" presId="urn:microsoft.com/office/officeart/2005/8/layout/hierarchy2"/>
    <dgm:cxn modelId="{960D0DC0-D0CB-42C4-9372-F0CBB3257496}" type="presParOf" srcId="{B73FFEFD-5CCE-4883-9139-D3C892DABF34}" destId="{558EF3B2-B475-4B92-B3D2-76BC975C7B15}" srcOrd="0" destOrd="0" presId="urn:microsoft.com/office/officeart/2005/8/layout/hierarchy2"/>
    <dgm:cxn modelId="{46C14B6F-11C8-4C0A-9120-8AE2B954DAF9}" type="presParOf" srcId="{486B5EAE-DD5A-4219-AE99-60F942290A56}" destId="{37BF1F9C-80AD-4347-B0B0-4E06F530E558}" srcOrd="1" destOrd="0" presId="urn:microsoft.com/office/officeart/2005/8/layout/hierarchy2"/>
    <dgm:cxn modelId="{D9E03087-2E07-4BF4-8DF0-A20B2DD32CFF}" type="presParOf" srcId="{37BF1F9C-80AD-4347-B0B0-4E06F530E558}" destId="{BD52C627-3201-48FB-8D20-D85F9606E069}" srcOrd="0" destOrd="0" presId="urn:microsoft.com/office/officeart/2005/8/layout/hierarchy2"/>
    <dgm:cxn modelId="{E9653DB5-D4E3-4575-B084-F7D6CEA3C4FC}" type="presParOf" srcId="{37BF1F9C-80AD-4347-B0B0-4E06F530E558}" destId="{46739703-D572-4F84-818B-A88AB4B55A0C}" srcOrd="1" destOrd="0" presId="urn:microsoft.com/office/officeart/2005/8/layout/hierarchy2"/>
    <dgm:cxn modelId="{3F749D7E-8F25-45F8-9FBD-F296B5AA9E2F}" type="presParOf" srcId="{486B5EAE-DD5A-4219-AE99-60F942290A56}" destId="{09A859A7-0181-495A-B991-456B4EA677E4}" srcOrd="2" destOrd="0" presId="urn:microsoft.com/office/officeart/2005/8/layout/hierarchy2"/>
    <dgm:cxn modelId="{03741D37-CEC2-4B93-AE9A-8A0DD193D069}" type="presParOf" srcId="{09A859A7-0181-495A-B991-456B4EA677E4}" destId="{8F06DAB2-850B-403B-976B-C81C08E46BA3}" srcOrd="0" destOrd="0" presId="urn:microsoft.com/office/officeart/2005/8/layout/hierarchy2"/>
    <dgm:cxn modelId="{B3520D35-1E77-4515-A099-144B04EDB005}" type="presParOf" srcId="{486B5EAE-DD5A-4219-AE99-60F942290A56}" destId="{9FFF135D-0A91-40A6-B076-2098CF4AC2F1}" srcOrd="3" destOrd="0" presId="urn:microsoft.com/office/officeart/2005/8/layout/hierarchy2"/>
    <dgm:cxn modelId="{BE2D1025-5ADA-432F-81C5-FDCCD65DA24A}" type="presParOf" srcId="{9FFF135D-0A91-40A6-B076-2098CF4AC2F1}" destId="{D453125B-3975-4012-9879-CCB8F2DF1E13}" srcOrd="0" destOrd="0" presId="urn:microsoft.com/office/officeart/2005/8/layout/hierarchy2"/>
    <dgm:cxn modelId="{1FD49CB8-12D4-441B-9765-E0BD92D38F42}" type="presParOf" srcId="{9FFF135D-0A91-40A6-B076-2098CF4AC2F1}" destId="{71101B59-A729-453D-9423-CCF6AC1269CA}" srcOrd="1" destOrd="0" presId="urn:microsoft.com/office/officeart/2005/8/layout/hierarchy2"/>
    <dgm:cxn modelId="{457CA42D-4A02-4CD6-ACFD-81C5DB53898B}" type="presParOf" srcId="{397E2504-D893-42E2-8657-F3F1302884C3}" destId="{C4AF63CD-CAD6-4012-A7EC-F8508E2E532C}" srcOrd="4" destOrd="0" presId="urn:microsoft.com/office/officeart/2005/8/layout/hierarchy2"/>
    <dgm:cxn modelId="{CE3A829A-D280-499A-A11B-9773C5B0919A}" type="presParOf" srcId="{C4AF63CD-CAD6-4012-A7EC-F8508E2E532C}" destId="{62C27851-838F-40BD-8B62-B4C2C10D4846}" srcOrd="0" destOrd="0" presId="urn:microsoft.com/office/officeart/2005/8/layout/hierarchy2"/>
    <dgm:cxn modelId="{B34A338E-0BEF-49D8-9DC5-BB8392126898}" type="presParOf" srcId="{397E2504-D893-42E2-8657-F3F1302884C3}" destId="{F6581AC8-90F2-44A4-8939-A963AA287F95}" srcOrd="5" destOrd="0" presId="urn:microsoft.com/office/officeart/2005/8/layout/hierarchy2"/>
    <dgm:cxn modelId="{F9D641A2-FB22-431E-BD5A-6229D871391E}" type="presParOf" srcId="{F6581AC8-90F2-44A4-8939-A963AA287F95}" destId="{77057F66-8818-47BA-BCE6-C7B540E6F27A}" srcOrd="0" destOrd="0" presId="urn:microsoft.com/office/officeart/2005/8/layout/hierarchy2"/>
    <dgm:cxn modelId="{A1E94C1C-6FD2-46CC-ADE4-E2255780456A}" type="presParOf" srcId="{F6581AC8-90F2-44A4-8939-A963AA287F95}" destId="{4D1B1F26-7E8E-40DE-A8AA-44B2F4563355}" srcOrd="1" destOrd="0" presId="urn:microsoft.com/office/officeart/2005/8/layout/hierarchy2"/>
    <dgm:cxn modelId="{3045C230-A905-4F1E-8B73-7CEAB5FF0B86}" type="presParOf" srcId="{4D1B1F26-7E8E-40DE-A8AA-44B2F4563355}" destId="{EBC54E23-E585-4878-B7A4-AD447E3D26BB}" srcOrd="0" destOrd="0" presId="urn:microsoft.com/office/officeart/2005/8/layout/hierarchy2"/>
    <dgm:cxn modelId="{C4073996-FB2D-4597-AFA3-F95C7565E022}" type="presParOf" srcId="{EBC54E23-E585-4878-B7A4-AD447E3D26BB}" destId="{A500B76D-B059-4ACD-8DB3-ECFB7038E3E3}" srcOrd="0" destOrd="0" presId="urn:microsoft.com/office/officeart/2005/8/layout/hierarchy2"/>
    <dgm:cxn modelId="{177122B5-550C-46E1-906F-3C9252850751}" type="presParOf" srcId="{4D1B1F26-7E8E-40DE-A8AA-44B2F4563355}" destId="{0D3D6620-0AB9-475D-8E4E-3C469BD1B169}" srcOrd="1" destOrd="0" presId="urn:microsoft.com/office/officeart/2005/8/layout/hierarchy2"/>
    <dgm:cxn modelId="{8A11C4F5-CAAC-4E11-9801-7A17F42E1D48}" type="presParOf" srcId="{0D3D6620-0AB9-475D-8E4E-3C469BD1B169}" destId="{CD65353F-97DB-4AC2-9490-8439039AE209}" srcOrd="0" destOrd="0" presId="urn:microsoft.com/office/officeart/2005/8/layout/hierarchy2"/>
    <dgm:cxn modelId="{D569BC85-1DFD-4036-91CA-3DBF439641E8}" type="presParOf" srcId="{0D3D6620-0AB9-475D-8E4E-3C469BD1B169}" destId="{1424A730-C1F3-4589-8CA2-7C0858B4CD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97844B-A613-4D18-968D-DD9C0100A1EF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3F2206D-917B-4228-847D-AC77923EF154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CONTEXTO</a:t>
          </a:r>
          <a:endParaRPr lang="es-EC" sz="1800" b="1" dirty="0">
            <a:solidFill>
              <a:schemeClr val="bg1"/>
            </a:solidFill>
          </a:endParaRPr>
        </a:p>
      </dgm:t>
    </dgm:pt>
    <dgm:pt modelId="{74DE051E-4C14-4F39-B6BD-4B478AFA71C8}" type="parTrans" cxnId="{EC801A67-2511-4F8A-87EB-1785FB2E4737}">
      <dgm:prSet/>
      <dgm:spPr/>
      <dgm:t>
        <a:bodyPr/>
        <a:lstStyle/>
        <a:p>
          <a:endParaRPr lang="es-EC"/>
        </a:p>
      </dgm:t>
    </dgm:pt>
    <dgm:pt modelId="{BEC88822-B15A-4071-9C06-1F7F08DA731D}" type="sibTrans" cxnId="{EC801A67-2511-4F8A-87EB-1785FB2E4737}">
      <dgm:prSet/>
      <dgm:spPr/>
      <dgm:t>
        <a:bodyPr/>
        <a:lstStyle/>
        <a:p>
          <a:endParaRPr lang="es-EC"/>
        </a:p>
      </dgm:t>
    </dgm:pt>
    <dgm:pt modelId="{16ED6CE1-A5BA-498B-BA65-0B722B06A510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Empresas exportadoras de Tableros de madera contrachapada 4412.32.00.00</a:t>
          </a:r>
          <a:endParaRPr lang="es-EC" sz="1800" dirty="0">
            <a:solidFill>
              <a:schemeClr val="tx1"/>
            </a:solidFill>
          </a:endParaRPr>
        </a:p>
      </dgm:t>
    </dgm:pt>
    <dgm:pt modelId="{A425A975-FBE6-4DA8-9D17-0EE6180794A2}" type="parTrans" cxnId="{9145EC81-FDE8-44BF-BFC2-837C607D2F6F}">
      <dgm:prSet/>
      <dgm:spPr/>
      <dgm:t>
        <a:bodyPr/>
        <a:lstStyle/>
        <a:p>
          <a:endParaRPr lang="es-EC"/>
        </a:p>
      </dgm:t>
    </dgm:pt>
    <dgm:pt modelId="{92200242-6DDE-4520-9531-0B9C15D325E2}" type="sibTrans" cxnId="{9145EC81-FDE8-44BF-BFC2-837C607D2F6F}">
      <dgm:prSet/>
      <dgm:spPr/>
      <dgm:t>
        <a:bodyPr/>
        <a:lstStyle/>
        <a:p>
          <a:endParaRPr lang="es-EC"/>
        </a:p>
      </dgm:t>
    </dgm:pt>
    <dgm:pt modelId="{9E612DD1-D200-4369-ACAA-3AD2DF7BC4F8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</a:rPr>
            <a:t>DELIMITACIÓN TEMPORAL</a:t>
          </a:r>
          <a:endParaRPr lang="es-EC" sz="1800" b="1" dirty="0">
            <a:solidFill>
              <a:schemeClr val="bg1"/>
            </a:solidFill>
          </a:endParaRPr>
        </a:p>
      </dgm:t>
    </dgm:pt>
    <dgm:pt modelId="{9A9D2928-B636-4CD9-A700-B0884F87225B}" type="parTrans" cxnId="{AFBAD7BF-764F-4690-BA0F-9060E16831A8}">
      <dgm:prSet/>
      <dgm:spPr/>
      <dgm:t>
        <a:bodyPr/>
        <a:lstStyle/>
        <a:p>
          <a:endParaRPr lang="es-EC"/>
        </a:p>
      </dgm:t>
    </dgm:pt>
    <dgm:pt modelId="{71A9A7AA-E725-47DE-8990-54EEAEFFF5E6}" type="sibTrans" cxnId="{AFBAD7BF-764F-4690-BA0F-9060E16831A8}">
      <dgm:prSet/>
      <dgm:spPr/>
      <dgm:t>
        <a:bodyPr/>
        <a:lstStyle/>
        <a:p>
          <a:endParaRPr lang="es-EC"/>
        </a:p>
      </dgm:t>
    </dgm:pt>
    <dgm:pt modelId="{4C505354-50AF-4F3C-8F36-7C7A3D2DE3A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Escenarios</a:t>
          </a:r>
          <a:endParaRPr lang="es-EC" sz="1800" dirty="0">
            <a:solidFill>
              <a:schemeClr val="tx1"/>
            </a:solidFill>
          </a:endParaRPr>
        </a:p>
      </dgm:t>
    </dgm:pt>
    <dgm:pt modelId="{72227967-59E2-43FA-9102-1E4898E8CBA9}" type="parTrans" cxnId="{DAA81939-5AD8-4B56-B681-A3C72E2405B4}">
      <dgm:prSet/>
      <dgm:spPr/>
      <dgm:t>
        <a:bodyPr/>
        <a:lstStyle/>
        <a:p>
          <a:endParaRPr lang="es-EC"/>
        </a:p>
      </dgm:t>
    </dgm:pt>
    <dgm:pt modelId="{F958A7CC-D45F-49B3-9BA3-38263187F31B}" type="sibTrans" cxnId="{DAA81939-5AD8-4B56-B681-A3C72E2405B4}">
      <dgm:prSet/>
      <dgm:spPr/>
      <dgm:t>
        <a:bodyPr/>
        <a:lstStyle/>
        <a:p>
          <a:endParaRPr lang="es-EC"/>
        </a:p>
      </dgm:t>
    </dgm:pt>
    <dgm:pt modelId="{EA74F2B4-2DCD-4AAD-9AE4-C79CF5F058AF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Predicción Exportaciones</a:t>
          </a:r>
          <a:endParaRPr lang="es-EC" sz="1800" dirty="0">
            <a:solidFill>
              <a:schemeClr val="tx1"/>
            </a:solidFill>
          </a:endParaRPr>
        </a:p>
      </dgm:t>
    </dgm:pt>
    <dgm:pt modelId="{C1B01E71-2D3A-4545-864E-B99022DACE3C}" type="parTrans" cxnId="{8281A744-5261-40B3-95C5-6B5D6D5C2319}">
      <dgm:prSet/>
      <dgm:spPr/>
      <dgm:t>
        <a:bodyPr/>
        <a:lstStyle/>
        <a:p>
          <a:endParaRPr lang="es-EC"/>
        </a:p>
      </dgm:t>
    </dgm:pt>
    <dgm:pt modelId="{3D61D0F7-D83A-46DA-982F-BC2F29304E4C}" type="sibTrans" cxnId="{8281A744-5261-40B3-95C5-6B5D6D5C2319}">
      <dgm:prSet/>
      <dgm:spPr/>
      <dgm:t>
        <a:bodyPr/>
        <a:lstStyle/>
        <a:p>
          <a:endParaRPr lang="es-EC"/>
        </a:p>
      </dgm:t>
    </dgm:pt>
    <dgm:pt modelId="{98417CF6-BD69-4B12-A028-7B672800B790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bg1"/>
              </a:solidFill>
            </a:rPr>
            <a:t>ENFOQUE DE INVESTIGACIÓN</a:t>
          </a:r>
          <a:endParaRPr lang="es-EC" sz="1800" b="0" dirty="0">
            <a:solidFill>
              <a:schemeClr val="bg1"/>
            </a:solidFill>
          </a:endParaRPr>
        </a:p>
      </dgm:t>
    </dgm:pt>
    <dgm:pt modelId="{A68CD828-2880-4511-AF4D-0B52A52CF74F}" type="parTrans" cxnId="{BF053994-0E01-47B8-AC07-A9C9D8871F38}">
      <dgm:prSet/>
      <dgm:spPr/>
      <dgm:t>
        <a:bodyPr/>
        <a:lstStyle/>
        <a:p>
          <a:endParaRPr lang="es-EC"/>
        </a:p>
      </dgm:t>
    </dgm:pt>
    <dgm:pt modelId="{F620CB1A-2614-4F82-8385-988A1F3700A0}" type="sibTrans" cxnId="{BF053994-0E01-47B8-AC07-A9C9D8871F38}">
      <dgm:prSet/>
      <dgm:spPr/>
      <dgm:t>
        <a:bodyPr/>
        <a:lstStyle/>
        <a:p>
          <a:endParaRPr lang="es-EC"/>
        </a:p>
      </dgm:t>
    </dgm:pt>
    <dgm:pt modelId="{E890710B-2C46-4EE2-8BBE-26F3B33918C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Durante y después de salvaguardias</a:t>
          </a:r>
          <a:endParaRPr lang="es-EC" sz="1800" dirty="0">
            <a:solidFill>
              <a:schemeClr val="tx1"/>
            </a:solidFill>
          </a:endParaRPr>
        </a:p>
      </dgm:t>
    </dgm:pt>
    <dgm:pt modelId="{6C697A59-D059-4780-9C0A-51620BCE49F7}" type="parTrans" cxnId="{A3AC8A3F-D93B-4493-99BB-E4572AC3617F}">
      <dgm:prSet/>
      <dgm:spPr/>
      <dgm:t>
        <a:bodyPr/>
        <a:lstStyle/>
        <a:p>
          <a:endParaRPr lang="es-EC"/>
        </a:p>
      </dgm:t>
    </dgm:pt>
    <dgm:pt modelId="{B6422BDF-4906-4F00-AFA3-68BAF5FFDACD}" type="sibTrans" cxnId="{A3AC8A3F-D93B-4493-99BB-E4572AC3617F}">
      <dgm:prSet/>
      <dgm:spPr/>
      <dgm:t>
        <a:bodyPr/>
        <a:lstStyle/>
        <a:p>
          <a:endParaRPr lang="es-EC"/>
        </a:p>
      </dgm:t>
    </dgm:pt>
    <dgm:pt modelId="{7E865D08-59BF-4983-A39B-1ACD72FCCC31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Mixto</a:t>
          </a:r>
          <a:endParaRPr lang="es-EC" sz="1800" dirty="0">
            <a:solidFill>
              <a:schemeClr val="tx1"/>
            </a:solidFill>
          </a:endParaRPr>
        </a:p>
      </dgm:t>
    </dgm:pt>
    <dgm:pt modelId="{A6D4F3D9-371A-429B-A243-2D55890A3DBA}" type="parTrans" cxnId="{4E62F788-51E2-4F1A-B7E4-229081799A6B}">
      <dgm:prSet/>
      <dgm:spPr/>
      <dgm:t>
        <a:bodyPr/>
        <a:lstStyle/>
        <a:p>
          <a:endParaRPr lang="es-EC"/>
        </a:p>
      </dgm:t>
    </dgm:pt>
    <dgm:pt modelId="{1AAAB778-358E-405F-B0CB-106CBAFF0E8C}" type="sibTrans" cxnId="{4E62F788-51E2-4F1A-B7E4-229081799A6B}">
      <dgm:prSet/>
      <dgm:spPr/>
      <dgm:t>
        <a:bodyPr/>
        <a:lstStyle/>
        <a:p>
          <a:endParaRPr lang="es-EC"/>
        </a:p>
      </dgm:t>
    </dgm:pt>
    <dgm:pt modelId="{CAC24FDA-1F72-47C0-A77C-8E78017863A2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Entrevista con profesionales</a:t>
          </a:r>
          <a:endParaRPr lang="es-EC" sz="1800" dirty="0">
            <a:solidFill>
              <a:schemeClr val="tx1"/>
            </a:solidFill>
          </a:endParaRPr>
        </a:p>
      </dgm:t>
    </dgm:pt>
    <dgm:pt modelId="{3F429447-0867-4CF3-A981-FF0F9973F18F}" type="parTrans" cxnId="{9814C66B-3B82-407B-B546-736F752AC13F}">
      <dgm:prSet/>
      <dgm:spPr/>
      <dgm:t>
        <a:bodyPr/>
        <a:lstStyle/>
        <a:p>
          <a:endParaRPr lang="es-EC"/>
        </a:p>
      </dgm:t>
    </dgm:pt>
    <dgm:pt modelId="{49594FF6-BAFA-4219-8E54-A675CC2B1E0B}" type="sibTrans" cxnId="{9814C66B-3B82-407B-B546-736F752AC13F}">
      <dgm:prSet/>
      <dgm:spPr/>
      <dgm:t>
        <a:bodyPr/>
        <a:lstStyle/>
        <a:p>
          <a:endParaRPr lang="es-EC"/>
        </a:p>
      </dgm:t>
    </dgm:pt>
    <dgm:pt modelId="{22BEDF24-EDD7-42B0-972B-5C954038CFDA}" type="pres">
      <dgm:prSet presAssocID="{2297844B-A613-4D18-968D-DD9C0100A1EF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5480739C-0F27-48A6-AFFB-913BB098C230}" type="pres">
      <dgm:prSet presAssocID="{33F2206D-917B-4228-847D-AC77923EF154}" presName="composite" presStyleCnt="0"/>
      <dgm:spPr/>
    </dgm:pt>
    <dgm:pt modelId="{EB1DE229-98CE-4049-82B1-87FF504EA34A}" type="pres">
      <dgm:prSet presAssocID="{33F2206D-917B-4228-847D-AC77923EF154}" presName="Accent" presStyleLbl="alignAcc1" presStyleIdx="0" presStyleCnt="3"/>
      <dgm:spPr/>
    </dgm:pt>
    <dgm:pt modelId="{77ACD59F-6F12-451C-80D9-5F406EB6AA3A}" type="pres">
      <dgm:prSet presAssocID="{33F2206D-917B-4228-847D-AC77923EF154}" presName="Image" presStyleLbl="node1" presStyleIdx="0" presStyleCnt="3" custLinFactNeighborX="360" custLinFactNeighborY="87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7EC4304-9532-42E9-953D-450453C36C91}" type="pres">
      <dgm:prSet presAssocID="{33F2206D-917B-4228-847D-AC77923EF154}" presName="Child" presStyleLbl="revTx" presStyleIdx="0" presStyleCnt="3" custScaleY="58068" custLinFactNeighborX="1677" custLinFactNeighborY="76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E28125-B030-4718-B152-1DA5CC368527}" type="pres">
      <dgm:prSet presAssocID="{33F2206D-917B-4228-847D-AC77923EF154}" presName="Parent" presStyleLbl="alignNode1" presStyleIdx="0" presStyleCnt="3" custScaleY="1591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84810E-B75D-49D7-8502-D17EE855E4BB}" type="pres">
      <dgm:prSet presAssocID="{BEC88822-B15A-4071-9C06-1F7F08DA731D}" presName="sibTrans" presStyleCnt="0"/>
      <dgm:spPr/>
    </dgm:pt>
    <dgm:pt modelId="{F10231B6-5507-409A-87FC-348730E303D4}" type="pres">
      <dgm:prSet presAssocID="{9E612DD1-D200-4369-ACAA-3AD2DF7BC4F8}" presName="composite" presStyleCnt="0"/>
      <dgm:spPr/>
    </dgm:pt>
    <dgm:pt modelId="{5A9C2FD9-C6CB-49BE-A3E0-E792AC5FFEA0}" type="pres">
      <dgm:prSet presAssocID="{9E612DD1-D200-4369-ACAA-3AD2DF7BC4F8}" presName="Accent" presStyleLbl="alignAcc1" presStyleIdx="1" presStyleCnt="3"/>
      <dgm:spPr/>
    </dgm:pt>
    <dgm:pt modelId="{6056220C-4326-4F07-B9CD-EDAEE892FE32}" type="pres">
      <dgm:prSet presAssocID="{9E612DD1-D200-4369-ACAA-3AD2DF7BC4F8}" presName="Image" presStyleLbl="node1" presStyleIdx="1" presStyleCnt="3" custLinFactNeighborX="5240" custLinFactNeighborY="1163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2AC0889-EDBB-4EBE-87F8-662F7976E015}" type="pres">
      <dgm:prSet presAssocID="{9E612DD1-D200-4369-ACAA-3AD2DF7BC4F8}" presName="Child" presStyleLbl="revTx" presStyleIdx="1" presStyleCnt="3" custScaleY="60194" custLinFactNeighborX="3860" custLinFactNeighborY="99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5B0552-435E-4B11-B504-C7CEEE7DC39F}" type="pres">
      <dgm:prSet presAssocID="{9E612DD1-D200-4369-ACAA-3AD2DF7BC4F8}" presName="Parent" presStyleLbl="alignNode1" presStyleIdx="1" presStyleCnt="3" custScaleY="1473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8CDC8-2ED3-4631-8AED-ECCE8F0D9F00}" type="pres">
      <dgm:prSet presAssocID="{71A9A7AA-E725-47DE-8990-54EEAEFFF5E6}" presName="sibTrans" presStyleCnt="0"/>
      <dgm:spPr/>
    </dgm:pt>
    <dgm:pt modelId="{7EEFF9D8-0074-467A-819F-F47CBBC9ECE9}" type="pres">
      <dgm:prSet presAssocID="{98417CF6-BD69-4B12-A028-7B672800B790}" presName="composite" presStyleCnt="0"/>
      <dgm:spPr/>
    </dgm:pt>
    <dgm:pt modelId="{4D67D48A-26BE-4EB3-B148-3D0F62DBF653}" type="pres">
      <dgm:prSet presAssocID="{98417CF6-BD69-4B12-A028-7B672800B790}" presName="Accent" presStyleLbl="alignAcc1" presStyleIdx="2" presStyleCnt="3"/>
      <dgm:spPr/>
    </dgm:pt>
    <dgm:pt modelId="{5545990C-E0DE-4BA9-9E38-9693A202647C}" type="pres">
      <dgm:prSet presAssocID="{98417CF6-BD69-4B12-A028-7B672800B790}" presName="Image" presStyleLbl="node1" presStyleIdx="2" presStyleCnt="3" custLinFactNeighborX="3186" custLinFactNeighborY="1010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412679C-1456-4A8F-BD4B-857504336BC7}" type="pres">
      <dgm:prSet presAssocID="{98417CF6-BD69-4B12-A028-7B672800B790}" presName="Child" presStyleLbl="revTx" presStyleIdx="2" presStyleCnt="3" custScaleY="67374" custLinFactNeighborX="103" custLinFactNeighborY="169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77F536-C655-47B6-B787-6EECA7825830}" type="pres">
      <dgm:prSet presAssocID="{98417CF6-BD69-4B12-A028-7B672800B790}" presName="Parent" presStyleLbl="alignNode1" presStyleIdx="2" presStyleCnt="3" custScaleY="1473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18C89D-13CC-44CA-A72B-0C7D4915E603}" type="presOf" srcId="{E890710B-2C46-4EE2-8BBE-26F3B33918CD}" destId="{02AC0889-EDBB-4EBE-87F8-662F7976E015}" srcOrd="0" destOrd="2" presId="urn:microsoft.com/office/officeart/2008/layout/TitlePictureLineup"/>
    <dgm:cxn modelId="{065998D9-309E-4FA5-A648-87EF53EAFAF4}" type="presOf" srcId="{2297844B-A613-4D18-968D-DD9C0100A1EF}" destId="{22BEDF24-EDD7-42B0-972B-5C954038CFDA}" srcOrd="0" destOrd="0" presId="urn:microsoft.com/office/officeart/2008/layout/TitlePictureLineup"/>
    <dgm:cxn modelId="{EC801A67-2511-4F8A-87EB-1785FB2E4737}" srcId="{2297844B-A613-4D18-968D-DD9C0100A1EF}" destId="{33F2206D-917B-4228-847D-AC77923EF154}" srcOrd="0" destOrd="0" parTransId="{74DE051E-4C14-4F39-B6BD-4B478AFA71C8}" sibTransId="{BEC88822-B15A-4071-9C06-1F7F08DA731D}"/>
    <dgm:cxn modelId="{AFBAD7BF-764F-4690-BA0F-9060E16831A8}" srcId="{2297844B-A613-4D18-968D-DD9C0100A1EF}" destId="{9E612DD1-D200-4369-ACAA-3AD2DF7BC4F8}" srcOrd="1" destOrd="0" parTransId="{9A9D2928-B636-4CD9-A700-B0884F87225B}" sibTransId="{71A9A7AA-E725-47DE-8990-54EEAEFFF5E6}"/>
    <dgm:cxn modelId="{33E83418-CC96-45AD-99C5-0E48C5776A3C}" type="presOf" srcId="{33F2206D-917B-4228-847D-AC77923EF154}" destId="{DEE28125-B030-4718-B152-1DA5CC368527}" srcOrd="0" destOrd="0" presId="urn:microsoft.com/office/officeart/2008/layout/TitlePictureLineup"/>
    <dgm:cxn modelId="{DAA81939-5AD8-4B56-B681-A3C72E2405B4}" srcId="{9E612DD1-D200-4369-ACAA-3AD2DF7BC4F8}" destId="{4C505354-50AF-4F3C-8F36-7C7A3D2DE3AD}" srcOrd="0" destOrd="0" parTransId="{72227967-59E2-43FA-9102-1E4898E8CBA9}" sibTransId="{F958A7CC-D45F-49B3-9BA3-38263187F31B}"/>
    <dgm:cxn modelId="{4E62F788-51E2-4F1A-B7E4-229081799A6B}" srcId="{98417CF6-BD69-4B12-A028-7B672800B790}" destId="{7E865D08-59BF-4983-A39B-1ACD72FCCC31}" srcOrd="0" destOrd="0" parTransId="{A6D4F3D9-371A-429B-A243-2D55890A3DBA}" sibTransId="{1AAAB778-358E-405F-B0CB-106CBAFF0E8C}"/>
    <dgm:cxn modelId="{A2F125F8-8F0A-4848-94C2-65B9F6617715}" type="presOf" srcId="{98417CF6-BD69-4B12-A028-7B672800B790}" destId="{C077F536-C655-47B6-B787-6EECA7825830}" srcOrd="0" destOrd="0" presId="urn:microsoft.com/office/officeart/2008/layout/TitlePictureLineup"/>
    <dgm:cxn modelId="{A7A6B76F-2DF0-4875-9323-85E2C757388D}" type="presOf" srcId="{CAC24FDA-1F72-47C0-A77C-8E78017863A2}" destId="{3412679C-1456-4A8F-BD4B-857504336BC7}" srcOrd="0" destOrd="1" presId="urn:microsoft.com/office/officeart/2008/layout/TitlePictureLineup"/>
    <dgm:cxn modelId="{9145EC81-FDE8-44BF-BFC2-837C607D2F6F}" srcId="{33F2206D-917B-4228-847D-AC77923EF154}" destId="{16ED6CE1-A5BA-498B-BA65-0B722B06A510}" srcOrd="0" destOrd="0" parTransId="{A425A975-FBE6-4DA8-9D17-0EE6180794A2}" sibTransId="{92200242-6DDE-4520-9531-0B9C15D325E2}"/>
    <dgm:cxn modelId="{B30FBB04-2879-415D-8C7F-46549623FD08}" type="presOf" srcId="{EA74F2B4-2DCD-4AAD-9AE4-C79CF5F058AF}" destId="{02AC0889-EDBB-4EBE-87F8-662F7976E015}" srcOrd="0" destOrd="1" presId="urn:microsoft.com/office/officeart/2008/layout/TitlePictureLineup"/>
    <dgm:cxn modelId="{103CF712-A720-44CE-B098-6C3C90D29601}" type="presOf" srcId="{9E612DD1-D200-4369-ACAA-3AD2DF7BC4F8}" destId="{DB5B0552-435E-4B11-B504-C7CEEE7DC39F}" srcOrd="0" destOrd="0" presId="urn:microsoft.com/office/officeart/2008/layout/TitlePictureLineup"/>
    <dgm:cxn modelId="{8281A744-5261-40B3-95C5-6B5D6D5C2319}" srcId="{9E612DD1-D200-4369-ACAA-3AD2DF7BC4F8}" destId="{EA74F2B4-2DCD-4AAD-9AE4-C79CF5F058AF}" srcOrd="1" destOrd="0" parTransId="{C1B01E71-2D3A-4545-864E-B99022DACE3C}" sibTransId="{3D61D0F7-D83A-46DA-982F-BC2F29304E4C}"/>
    <dgm:cxn modelId="{1C25FD8A-6F97-40A9-9EFF-31DD83FF1946}" type="presOf" srcId="{7E865D08-59BF-4983-A39B-1ACD72FCCC31}" destId="{3412679C-1456-4A8F-BD4B-857504336BC7}" srcOrd="0" destOrd="0" presId="urn:microsoft.com/office/officeart/2008/layout/TitlePictureLineup"/>
    <dgm:cxn modelId="{BDE840B6-6AFF-4F01-9BED-04E8A43E8993}" type="presOf" srcId="{16ED6CE1-A5BA-498B-BA65-0B722B06A510}" destId="{47EC4304-9532-42E9-953D-450453C36C91}" srcOrd="0" destOrd="0" presId="urn:microsoft.com/office/officeart/2008/layout/TitlePictureLineup"/>
    <dgm:cxn modelId="{A3AC8A3F-D93B-4493-99BB-E4572AC3617F}" srcId="{9E612DD1-D200-4369-ACAA-3AD2DF7BC4F8}" destId="{E890710B-2C46-4EE2-8BBE-26F3B33918CD}" srcOrd="2" destOrd="0" parTransId="{6C697A59-D059-4780-9C0A-51620BCE49F7}" sibTransId="{B6422BDF-4906-4F00-AFA3-68BAF5FFDACD}"/>
    <dgm:cxn modelId="{BF053994-0E01-47B8-AC07-A9C9D8871F38}" srcId="{2297844B-A613-4D18-968D-DD9C0100A1EF}" destId="{98417CF6-BD69-4B12-A028-7B672800B790}" srcOrd="2" destOrd="0" parTransId="{A68CD828-2880-4511-AF4D-0B52A52CF74F}" sibTransId="{F620CB1A-2614-4F82-8385-988A1F3700A0}"/>
    <dgm:cxn modelId="{562534CA-F574-4FFC-8F9E-B15E0CFE44C4}" type="presOf" srcId="{4C505354-50AF-4F3C-8F36-7C7A3D2DE3AD}" destId="{02AC0889-EDBB-4EBE-87F8-662F7976E015}" srcOrd="0" destOrd="0" presId="urn:microsoft.com/office/officeart/2008/layout/TitlePictureLineup"/>
    <dgm:cxn modelId="{9814C66B-3B82-407B-B546-736F752AC13F}" srcId="{98417CF6-BD69-4B12-A028-7B672800B790}" destId="{CAC24FDA-1F72-47C0-A77C-8E78017863A2}" srcOrd="1" destOrd="0" parTransId="{3F429447-0867-4CF3-A981-FF0F9973F18F}" sibTransId="{49594FF6-BAFA-4219-8E54-A675CC2B1E0B}"/>
    <dgm:cxn modelId="{2BE086DC-2F67-47DD-B076-14EA09A2599B}" type="presParOf" srcId="{22BEDF24-EDD7-42B0-972B-5C954038CFDA}" destId="{5480739C-0F27-48A6-AFFB-913BB098C230}" srcOrd="0" destOrd="0" presId="urn:microsoft.com/office/officeart/2008/layout/TitlePictureLineup"/>
    <dgm:cxn modelId="{5FD79A49-5CC5-4106-A163-F94EEA249BC0}" type="presParOf" srcId="{5480739C-0F27-48A6-AFFB-913BB098C230}" destId="{EB1DE229-98CE-4049-82B1-87FF504EA34A}" srcOrd="0" destOrd="0" presId="urn:microsoft.com/office/officeart/2008/layout/TitlePictureLineup"/>
    <dgm:cxn modelId="{54ED3A84-E2F0-4D16-BC8A-D119AA2BED20}" type="presParOf" srcId="{5480739C-0F27-48A6-AFFB-913BB098C230}" destId="{77ACD59F-6F12-451C-80D9-5F406EB6AA3A}" srcOrd="1" destOrd="0" presId="urn:microsoft.com/office/officeart/2008/layout/TitlePictureLineup"/>
    <dgm:cxn modelId="{BB8F7C97-C8AA-41C9-9331-AD76E619D103}" type="presParOf" srcId="{5480739C-0F27-48A6-AFFB-913BB098C230}" destId="{47EC4304-9532-42E9-953D-450453C36C91}" srcOrd="2" destOrd="0" presId="urn:microsoft.com/office/officeart/2008/layout/TitlePictureLineup"/>
    <dgm:cxn modelId="{B1BF5825-7403-4FCB-A18B-E3E135596A6D}" type="presParOf" srcId="{5480739C-0F27-48A6-AFFB-913BB098C230}" destId="{DEE28125-B030-4718-B152-1DA5CC368527}" srcOrd="3" destOrd="0" presId="urn:microsoft.com/office/officeart/2008/layout/TitlePictureLineup"/>
    <dgm:cxn modelId="{BD09C51A-7DBE-4A01-9950-274E34C978F7}" type="presParOf" srcId="{22BEDF24-EDD7-42B0-972B-5C954038CFDA}" destId="{EB84810E-B75D-49D7-8502-D17EE855E4BB}" srcOrd="1" destOrd="0" presId="urn:microsoft.com/office/officeart/2008/layout/TitlePictureLineup"/>
    <dgm:cxn modelId="{1CA18CEF-6C17-49BD-869D-830FDDF2BCDA}" type="presParOf" srcId="{22BEDF24-EDD7-42B0-972B-5C954038CFDA}" destId="{F10231B6-5507-409A-87FC-348730E303D4}" srcOrd="2" destOrd="0" presId="urn:microsoft.com/office/officeart/2008/layout/TitlePictureLineup"/>
    <dgm:cxn modelId="{3CB5E98A-D10F-4B10-9D46-1204FDF5BF08}" type="presParOf" srcId="{F10231B6-5507-409A-87FC-348730E303D4}" destId="{5A9C2FD9-C6CB-49BE-A3E0-E792AC5FFEA0}" srcOrd="0" destOrd="0" presId="urn:microsoft.com/office/officeart/2008/layout/TitlePictureLineup"/>
    <dgm:cxn modelId="{A4A63C17-1AF8-4DB8-B5F4-6FBCCFC2BD46}" type="presParOf" srcId="{F10231B6-5507-409A-87FC-348730E303D4}" destId="{6056220C-4326-4F07-B9CD-EDAEE892FE32}" srcOrd="1" destOrd="0" presId="urn:microsoft.com/office/officeart/2008/layout/TitlePictureLineup"/>
    <dgm:cxn modelId="{E52B49B5-DF25-49FE-BA08-043E25F528E1}" type="presParOf" srcId="{F10231B6-5507-409A-87FC-348730E303D4}" destId="{02AC0889-EDBB-4EBE-87F8-662F7976E015}" srcOrd="2" destOrd="0" presId="urn:microsoft.com/office/officeart/2008/layout/TitlePictureLineup"/>
    <dgm:cxn modelId="{DC4327AA-6FB8-48FB-9A88-30D54080FCC2}" type="presParOf" srcId="{F10231B6-5507-409A-87FC-348730E303D4}" destId="{DB5B0552-435E-4B11-B504-C7CEEE7DC39F}" srcOrd="3" destOrd="0" presId="urn:microsoft.com/office/officeart/2008/layout/TitlePictureLineup"/>
    <dgm:cxn modelId="{1AFE682F-96BA-4107-849B-427380967650}" type="presParOf" srcId="{22BEDF24-EDD7-42B0-972B-5C954038CFDA}" destId="{5018CDC8-2ED3-4631-8AED-ECCE8F0D9F00}" srcOrd="3" destOrd="0" presId="urn:microsoft.com/office/officeart/2008/layout/TitlePictureLineup"/>
    <dgm:cxn modelId="{98C82248-83C9-49CC-95C2-18A3C68F9FB1}" type="presParOf" srcId="{22BEDF24-EDD7-42B0-972B-5C954038CFDA}" destId="{7EEFF9D8-0074-467A-819F-F47CBBC9ECE9}" srcOrd="4" destOrd="0" presId="urn:microsoft.com/office/officeart/2008/layout/TitlePictureLineup"/>
    <dgm:cxn modelId="{D5C9F4D1-F35F-4B4F-A3C6-363CD4F95385}" type="presParOf" srcId="{7EEFF9D8-0074-467A-819F-F47CBBC9ECE9}" destId="{4D67D48A-26BE-4EB3-B148-3D0F62DBF653}" srcOrd="0" destOrd="0" presId="urn:microsoft.com/office/officeart/2008/layout/TitlePictureLineup"/>
    <dgm:cxn modelId="{978E4494-BA7D-4E99-90E8-1EF985EC8925}" type="presParOf" srcId="{7EEFF9D8-0074-467A-819F-F47CBBC9ECE9}" destId="{5545990C-E0DE-4BA9-9E38-9693A202647C}" srcOrd="1" destOrd="0" presId="urn:microsoft.com/office/officeart/2008/layout/TitlePictureLineup"/>
    <dgm:cxn modelId="{9D405F30-AD98-4EBB-A054-0EBBD5E38DBC}" type="presParOf" srcId="{7EEFF9D8-0074-467A-819F-F47CBBC9ECE9}" destId="{3412679C-1456-4A8F-BD4B-857504336BC7}" srcOrd="2" destOrd="0" presId="urn:microsoft.com/office/officeart/2008/layout/TitlePictureLineup"/>
    <dgm:cxn modelId="{552FD085-1D47-4278-9A63-69D71F6F1FE4}" type="presParOf" srcId="{7EEFF9D8-0074-467A-819F-F47CBBC9ECE9}" destId="{C077F536-C655-47B6-B787-6EECA782583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991641-C7CC-46A5-ACC7-899B8E776794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8DA2D32-DDD0-4728-93ED-4D46412D925D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Arial" pitchFamily="34" charset="0"/>
              <a:cs typeface="Arial" pitchFamily="34" charset="0"/>
            </a:rPr>
            <a:t>Calidad B/B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301A524F-7BC1-45C3-9D6E-1E094F308C29}" type="parTrans" cxnId="{D081E74B-B858-40C6-8BAC-C579B0178C67}">
      <dgm:prSet/>
      <dgm:spPr/>
      <dgm:t>
        <a:bodyPr/>
        <a:lstStyle/>
        <a:p>
          <a:endParaRPr lang="es-EC"/>
        </a:p>
      </dgm:t>
    </dgm:pt>
    <dgm:pt modelId="{46718EC4-7DA8-4426-8606-ECD75968FAB4}" type="sibTrans" cxnId="{D081E74B-B858-40C6-8BAC-C579B0178C67}">
      <dgm:prSet/>
      <dgm:spPr/>
      <dgm:t>
        <a:bodyPr/>
        <a:lstStyle/>
        <a:p>
          <a:endParaRPr lang="es-EC"/>
        </a:p>
      </dgm:t>
    </dgm:pt>
    <dgm:pt modelId="{7BD09D1B-8FED-422B-8DB2-D025DFC5B7B8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Arial" pitchFamily="34" charset="0"/>
              <a:cs typeface="Arial" pitchFamily="34" charset="0"/>
            </a:rPr>
            <a:t>Calidad B/C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247600F1-EF95-40C1-B859-51EF14088015}" type="parTrans" cxnId="{C3725077-4378-4EE1-99AC-913E9F49D091}">
      <dgm:prSet/>
      <dgm:spPr/>
      <dgm:t>
        <a:bodyPr/>
        <a:lstStyle/>
        <a:p>
          <a:endParaRPr lang="es-EC"/>
        </a:p>
      </dgm:t>
    </dgm:pt>
    <dgm:pt modelId="{986BC4C8-469C-4E45-A899-9805B2690631}" type="sibTrans" cxnId="{C3725077-4378-4EE1-99AC-913E9F49D091}">
      <dgm:prSet/>
      <dgm:spPr/>
      <dgm:t>
        <a:bodyPr/>
        <a:lstStyle/>
        <a:p>
          <a:endParaRPr lang="es-EC"/>
        </a:p>
      </dgm:t>
    </dgm:pt>
    <dgm:pt modelId="{5E8B8E23-D434-4AB2-B289-562E60EC6909}">
      <dgm:prSet phldrT="[Texto]" custT="1"/>
      <dgm:spPr/>
      <dgm:t>
        <a:bodyPr/>
        <a:lstStyle/>
        <a:p>
          <a:pPr algn="ctr"/>
          <a:r>
            <a:rPr lang="es-EC" sz="1800" dirty="0" smtClean="0">
              <a:latin typeface="Arial" pitchFamily="34" charset="0"/>
              <a:cs typeface="Arial" pitchFamily="34" charset="0"/>
            </a:rPr>
            <a:t>Calidad C/C</a:t>
          </a:r>
          <a:endParaRPr lang="es-EC" sz="1800" dirty="0">
            <a:latin typeface="Arial" pitchFamily="34" charset="0"/>
            <a:cs typeface="Arial" pitchFamily="34" charset="0"/>
          </a:endParaRPr>
        </a:p>
      </dgm:t>
    </dgm:pt>
    <dgm:pt modelId="{6B445AB2-F735-47B4-8DA6-6A10B7960BDD}" type="parTrans" cxnId="{13FE0317-C002-47C8-8C0E-24C2B46FC5E1}">
      <dgm:prSet/>
      <dgm:spPr/>
      <dgm:t>
        <a:bodyPr/>
        <a:lstStyle/>
        <a:p>
          <a:endParaRPr lang="es-EC"/>
        </a:p>
      </dgm:t>
    </dgm:pt>
    <dgm:pt modelId="{71C466BA-4439-4A00-9ABF-C10B4DD98DDE}" type="sibTrans" cxnId="{13FE0317-C002-47C8-8C0E-24C2B46FC5E1}">
      <dgm:prSet/>
      <dgm:spPr/>
      <dgm:t>
        <a:bodyPr/>
        <a:lstStyle/>
        <a:p>
          <a:endParaRPr lang="es-EC"/>
        </a:p>
      </dgm:t>
    </dgm:pt>
    <dgm:pt modelId="{E56FBDCD-AE38-40A3-B4BD-9EDA5E69DCA8}" type="pres">
      <dgm:prSet presAssocID="{6A991641-C7CC-46A5-ACC7-899B8E7767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D2534A-F5A8-4571-929C-D8417813CF94}" type="pres">
      <dgm:prSet presAssocID="{E8DA2D32-DDD0-4728-93ED-4D46412D925D}" presName="parentLin" presStyleCnt="0"/>
      <dgm:spPr/>
    </dgm:pt>
    <dgm:pt modelId="{F518912A-FEA2-4488-B366-1E3E518B0087}" type="pres">
      <dgm:prSet presAssocID="{E8DA2D32-DDD0-4728-93ED-4D46412D925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C679ABF-4932-4B6E-9CFC-CE3B86358C29}" type="pres">
      <dgm:prSet presAssocID="{E8DA2D32-DDD0-4728-93ED-4D46412D92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606FB-6195-448A-857B-9D3633A5E702}" type="pres">
      <dgm:prSet presAssocID="{E8DA2D32-DDD0-4728-93ED-4D46412D925D}" presName="negativeSpace" presStyleCnt="0"/>
      <dgm:spPr/>
    </dgm:pt>
    <dgm:pt modelId="{59779A47-BF0B-4A0E-9344-DEDE032A17BF}" type="pres">
      <dgm:prSet presAssocID="{E8DA2D32-DDD0-4728-93ED-4D46412D925D}" presName="childText" presStyleLbl="conFgAcc1" presStyleIdx="0" presStyleCnt="3">
        <dgm:presLayoutVars>
          <dgm:bulletEnabled val="1"/>
        </dgm:presLayoutVars>
      </dgm:prSet>
      <dgm:spPr/>
    </dgm:pt>
    <dgm:pt modelId="{472D169C-32D1-4573-8139-7A4C1CDA37B1}" type="pres">
      <dgm:prSet presAssocID="{46718EC4-7DA8-4426-8606-ECD75968FAB4}" presName="spaceBetweenRectangles" presStyleCnt="0"/>
      <dgm:spPr/>
    </dgm:pt>
    <dgm:pt modelId="{263E4772-E171-4A18-95EE-326AC9C546B8}" type="pres">
      <dgm:prSet presAssocID="{7BD09D1B-8FED-422B-8DB2-D025DFC5B7B8}" presName="parentLin" presStyleCnt="0"/>
      <dgm:spPr/>
    </dgm:pt>
    <dgm:pt modelId="{5E2C11B8-8659-4A1A-B4C3-72572ED353A5}" type="pres">
      <dgm:prSet presAssocID="{7BD09D1B-8FED-422B-8DB2-D025DFC5B7B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95A91F3-18DC-4F0F-A593-4D17C6188692}" type="pres">
      <dgm:prSet presAssocID="{7BD09D1B-8FED-422B-8DB2-D025DFC5B7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E182F4-630B-4CE7-8781-F85963F65D93}" type="pres">
      <dgm:prSet presAssocID="{7BD09D1B-8FED-422B-8DB2-D025DFC5B7B8}" presName="negativeSpace" presStyleCnt="0"/>
      <dgm:spPr/>
    </dgm:pt>
    <dgm:pt modelId="{A158A792-F9F1-48A3-B765-004909310998}" type="pres">
      <dgm:prSet presAssocID="{7BD09D1B-8FED-422B-8DB2-D025DFC5B7B8}" presName="childText" presStyleLbl="conFgAcc1" presStyleIdx="1" presStyleCnt="3">
        <dgm:presLayoutVars>
          <dgm:bulletEnabled val="1"/>
        </dgm:presLayoutVars>
      </dgm:prSet>
      <dgm:spPr/>
    </dgm:pt>
    <dgm:pt modelId="{0DD65713-1C21-4FA7-B44F-75639574377F}" type="pres">
      <dgm:prSet presAssocID="{986BC4C8-469C-4E45-A899-9805B2690631}" presName="spaceBetweenRectangles" presStyleCnt="0"/>
      <dgm:spPr/>
    </dgm:pt>
    <dgm:pt modelId="{363B1443-D73D-4C1E-AA5C-33ABB4674288}" type="pres">
      <dgm:prSet presAssocID="{5E8B8E23-D434-4AB2-B289-562E60EC6909}" presName="parentLin" presStyleCnt="0"/>
      <dgm:spPr/>
    </dgm:pt>
    <dgm:pt modelId="{39910046-14B4-4A8B-982B-E5047D50861C}" type="pres">
      <dgm:prSet presAssocID="{5E8B8E23-D434-4AB2-B289-562E60EC690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9A1A8DAD-FDC8-4A8C-9AA0-82B7231D15C7}" type="pres">
      <dgm:prSet presAssocID="{5E8B8E23-D434-4AB2-B289-562E60EC69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E5E59-CB30-4482-ABA5-9BBE6CD9DD31}" type="pres">
      <dgm:prSet presAssocID="{5E8B8E23-D434-4AB2-B289-562E60EC6909}" presName="negativeSpace" presStyleCnt="0"/>
      <dgm:spPr/>
    </dgm:pt>
    <dgm:pt modelId="{1909FD80-4546-4973-BB0D-1212C3236BDF}" type="pres">
      <dgm:prSet presAssocID="{5E8B8E23-D434-4AB2-B289-562E60EC69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B15D63-C552-4FC6-B335-F86FA90A06CF}" type="presOf" srcId="{E8DA2D32-DDD0-4728-93ED-4D46412D925D}" destId="{8C679ABF-4932-4B6E-9CFC-CE3B86358C29}" srcOrd="1" destOrd="0" presId="urn:microsoft.com/office/officeart/2005/8/layout/list1"/>
    <dgm:cxn modelId="{E8D74FDA-ED94-42F3-A208-219FBDF9AAE2}" type="presOf" srcId="{6A991641-C7CC-46A5-ACC7-899B8E776794}" destId="{E56FBDCD-AE38-40A3-B4BD-9EDA5E69DCA8}" srcOrd="0" destOrd="0" presId="urn:microsoft.com/office/officeart/2005/8/layout/list1"/>
    <dgm:cxn modelId="{D081E74B-B858-40C6-8BAC-C579B0178C67}" srcId="{6A991641-C7CC-46A5-ACC7-899B8E776794}" destId="{E8DA2D32-DDD0-4728-93ED-4D46412D925D}" srcOrd="0" destOrd="0" parTransId="{301A524F-7BC1-45C3-9D6E-1E094F308C29}" sibTransId="{46718EC4-7DA8-4426-8606-ECD75968FAB4}"/>
    <dgm:cxn modelId="{C3725077-4378-4EE1-99AC-913E9F49D091}" srcId="{6A991641-C7CC-46A5-ACC7-899B8E776794}" destId="{7BD09D1B-8FED-422B-8DB2-D025DFC5B7B8}" srcOrd="1" destOrd="0" parTransId="{247600F1-EF95-40C1-B859-51EF14088015}" sibTransId="{986BC4C8-469C-4E45-A899-9805B2690631}"/>
    <dgm:cxn modelId="{B3074997-8C04-4662-8415-120683FD302E}" type="presOf" srcId="{7BD09D1B-8FED-422B-8DB2-D025DFC5B7B8}" destId="{495A91F3-18DC-4F0F-A593-4D17C6188692}" srcOrd="1" destOrd="0" presId="urn:microsoft.com/office/officeart/2005/8/layout/list1"/>
    <dgm:cxn modelId="{13FE0317-C002-47C8-8C0E-24C2B46FC5E1}" srcId="{6A991641-C7CC-46A5-ACC7-899B8E776794}" destId="{5E8B8E23-D434-4AB2-B289-562E60EC6909}" srcOrd="2" destOrd="0" parTransId="{6B445AB2-F735-47B4-8DA6-6A10B7960BDD}" sibTransId="{71C466BA-4439-4A00-9ABF-C10B4DD98DDE}"/>
    <dgm:cxn modelId="{A93BD511-6F23-401B-AAE4-01A124AEDF02}" type="presOf" srcId="{5E8B8E23-D434-4AB2-B289-562E60EC6909}" destId="{9A1A8DAD-FDC8-4A8C-9AA0-82B7231D15C7}" srcOrd="1" destOrd="0" presId="urn:microsoft.com/office/officeart/2005/8/layout/list1"/>
    <dgm:cxn modelId="{C7214B56-1363-491A-93D3-4C66971B7792}" type="presOf" srcId="{5E8B8E23-D434-4AB2-B289-562E60EC6909}" destId="{39910046-14B4-4A8B-982B-E5047D50861C}" srcOrd="0" destOrd="0" presId="urn:microsoft.com/office/officeart/2005/8/layout/list1"/>
    <dgm:cxn modelId="{9DAC8CC2-B27A-495F-A299-A9ABAEEDDADA}" type="presOf" srcId="{7BD09D1B-8FED-422B-8DB2-D025DFC5B7B8}" destId="{5E2C11B8-8659-4A1A-B4C3-72572ED353A5}" srcOrd="0" destOrd="0" presId="urn:microsoft.com/office/officeart/2005/8/layout/list1"/>
    <dgm:cxn modelId="{9B61BE3F-D7CF-492A-AB62-8362CC80B3BC}" type="presOf" srcId="{E8DA2D32-DDD0-4728-93ED-4D46412D925D}" destId="{F518912A-FEA2-4488-B366-1E3E518B0087}" srcOrd="0" destOrd="0" presId="urn:microsoft.com/office/officeart/2005/8/layout/list1"/>
    <dgm:cxn modelId="{9FDBAD5D-055B-4082-A33B-79586B08BC72}" type="presParOf" srcId="{E56FBDCD-AE38-40A3-B4BD-9EDA5E69DCA8}" destId="{BBD2534A-F5A8-4571-929C-D8417813CF94}" srcOrd="0" destOrd="0" presId="urn:microsoft.com/office/officeart/2005/8/layout/list1"/>
    <dgm:cxn modelId="{D2796A49-B3EF-4E37-9550-99F016D69EEE}" type="presParOf" srcId="{BBD2534A-F5A8-4571-929C-D8417813CF94}" destId="{F518912A-FEA2-4488-B366-1E3E518B0087}" srcOrd="0" destOrd="0" presId="urn:microsoft.com/office/officeart/2005/8/layout/list1"/>
    <dgm:cxn modelId="{2CF3A9E1-7F89-4A93-B38A-2E4EECEB9015}" type="presParOf" srcId="{BBD2534A-F5A8-4571-929C-D8417813CF94}" destId="{8C679ABF-4932-4B6E-9CFC-CE3B86358C29}" srcOrd="1" destOrd="0" presId="urn:microsoft.com/office/officeart/2005/8/layout/list1"/>
    <dgm:cxn modelId="{C45FFB1A-3B54-4E7B-A352-473F2D6A5672}" type="presParOf" srcId="{E56FBDCD-AE38-40A3-B4BD-9EDA5E69DCA8}" destId="{65A606FB-6195-448A-857B-9D3633A5E702}" srcOrd="1" destOrd="0" presId="urn:microsoft.com/office/officeart/2005/8/layout/list1"/>
    <dgm:cxn modelId="{5962D25E-766C-4A23-85AE-20443DC56297}" type="presParOf" srcId="{E56FBDCD-AE38-40A3-B4BD-9EDA5E69DCA8}" destId="{59779A47-BF0B-4A0E-9344-DEDE032A17BF}" srcOrd="2" destOrd="0" presId="urn:microsoft.com/office/officeart/2005/8/layout/list1"/>
    <dgm:cxn modelId="{B1614B49-BEBA-4329-8F59-04333333F2A7}" type="presParOf" srcId="{E56FBDCD-AE38-40A3-B4BD-9EDA5E69DCA8}" destId="{472D169C-32D1-4573-8139-7A4C1CDA37B1}" srcOrd="3" destOrd="0" presId="urn:microsoft.com/office/officeart/2005/8/layout/list1"/>
    <dgm:cxn modelId="{C687A113-413A-4A5A-95FF-636FEE0A0F9F}" type="presParOf" srcId="{E56FBDCD-AE38-40A3-B4BD-9EDA5E69DCA8}" destId="{263E4772-E171-4A18-95EE-326AC9C546B8}" srcOrd="4" destOrd="0" presId="urn:microsoft.com/office/officeart/2005/8/layout/list1"/>
    <dgm:cxn modelId="{ABA0E711-1DC2-4E04-BA36-7F80BA005214}" type="presParOf" srcId="{263E4772-E171-4A18-95EE-326AC9C546B8}" destId="{5E2C11B8-8659-4A1A-B4C3-72572ED353A5}" srcOrd="0" destOrd="0" presId="urn:microsoft.com/office/officeart/2005/8/layout/list1"/>
    <dgm:cxn modelId="{2D21C8BB-F056-41BC-8981-8D96C548EE89}" type="presParOf" srcId="{263E4772-E171-4A18-95EE-326AC9C546B8}" destId="{495A91F3-18DC-4F0F-A593-4D17C6188692}" srcOrd="1" destOrd="0" presId="urn:microsoft.com/office/officeart/2005/8/layout/list1"/>
    <dgm:cxn modelId="{B5FECD19-1E62-4108-BFF0-0335A0E2C38D}" type="presParOf" srcId="{E56FBDCD-AE38-40A3-B4BD-9EDA5E69DCA8}" destId="{67E182F4-630B-4CE7-8781-F85963F65D93}" srcOrd="5" destOrd="0" presId="urn:microsoft.com/office/officeart/2005/8/layout/list1"/>
    <dgm:cxn modelId="{133C57B7-BF1F-4FC6-920C-83703753AD32}" type="presParOf" srcId="{E56FBDCD-AE38-40A3-B4BD-9EDA5E69DCA8}" destId="{A158A792-F9F1-48A3-B765-004909310998}" srcOrd="6" destOrd="0" presId="urn:microsoft.com/office/officeart/2005/8/layout/list1"/>
    <dgm:cxn modelId="{70790EEB-887E-48EF-A456-3059186BE7FA}" type="presParOf" srcId="{E56FBDCD-AE38-40A3-B4BD-9EDA5E69DCA8}" destId="{0DD65713-1C21-4FA7-B44F-75639574377F}" srcOrd="7" destOrd="0" presId="urn:microsoft.com/office/officeart/2005/8/layout/list1"/>
    <dgm:cxn modelId="{DD606DCA-5CBE-4D25-B1AA-67DEC458F7BF}" type="presParOf" srcId="{E56FBDCD-AE38-40A3-B4BD-9EDA5E69DCA8}" destId="{363B1443-D73D-4C1E-AA5C-33ABB4674288}" srcOrd="8" destOrd="0" presId="urn:microsoft.com/office/officeart/2005/8/layout/list1"/>
    <dgm:cxn modelId="{33FDC07D-B175-4AC5-97A0-D53E5B7E28CF}" type="presParOf" srcId="{363B1443-D73D-4C1E-AA5C-33ABB4674288}" destId="{39910046-14B4-4A8B-982B-E5047D50861C}" srcOrd="0" destOrd="0" presId="urn:microsoft.com/office/officeart/2005/8/layout/list1"/>
    <dgm:cxn modelId="{BD812422-5026-47AA-BBFE-C6CACD1408A1}" type="presParOf" srcId="{363B1443-D73D-4C1E-AA5C-33ABB4674288}" destId="{9A1A8DAD-FDC8-4A8C-9AA0-82B7231D15C7}" srcOrd="1" destOrd="0" presId="urn:microsoft.com/office/officeart/2005/8/layout/list1"/>
    <dgm:cxn modelId="{6007F9FA-4AAB-4ECD-8EE4-19C7189B75C6}" type="presParOf" srcId="{E56FBDCD-AE38-40A3-B4BD-9EDA5E69DCA8}" destId="{AAEE5E59-CB30-4482-ABA5-9BBE6CD9DD31}" srcOrd="9" destOrd="0" presId="urn:microsoft.com/office/officeart/2005/8/layout/list1"/>
    <dgm:cxn modelId="{CC927640-5D9E-45A7-B7DE-E88CFA4BEAFD}" type="presParOf" srcId="{E56FBDCD-AE38-40A3-B4BD-9EDA5E69DCA8}" destId="{1909FD80-4546-4973-BB0D-1212C3236B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1E1638-E97F-4829-A6B9-69262994DFD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</dgm:pt>
    <dgm:pt modelId="{9E18EB9B-AE48-4E46-84AB-876C3AF1EF0D}">
      <dgm:prSet phldrT="[Texto]" custT="1"/>
      <dgm:spPr/>
      <dgm:t>
        <a:bodyPr/>
        <a:lstStyle/>
        <a:p>
          <a:r>
            <a:rPr lang="es-ES" sz="15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Drawback</a:t>
          </a:r>
          <a:endParaRPr lang="es-ES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CB4EF7-1F16-414C-A6D2-2A672BC87F38}" type="parTrans" cxnId="{0AF50924-748A-4A3D-AFAC-1A4F6A3361D3}">
      <dgm:prSet/>
      <dgm:spPr/>
      <dgm:t>
        <a:bodyPr/>
        <a:lstStyle/>
        <a:p>
          <a:endParaRPr lang="es-ES"/>
        </a:p>
      </dgm:t>
    </dgm:pt>
    <dgm:pt modelId="{FAA940DE-9099-4629-864E-7D4DAF7524AF}" type="sibTrans" cxnId="{0AF50924-748A-4A3D-AFAC-1A4F6A3361D3}">
      <dgm:prSet/>
      <dgm:spPr/>
      <dgm:t>
        <a:bodyPr/>
        <a:lstStyle/>
        <a:p>
          <a:endParaRPr lang="es-ES"/>
        </a:p>
      </dgm:t>
    </dgm:pt>
    <dgm:pt modelId="{5010D634-0256-46F3-9C52-AD28025C2234}">
      <dgm:prSet phldrT="[Texto]" custT="1"/>
      <dgm:spPr/>
      <dgm:t>
        <a:bodyPr/>
        <a:lstStyle/>
        <a:p>
          <a:r>
            <a:rPr lang="es-ES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Transformación bajo control aduanero</a:t>
          </a:r>
          <a:endParaRPr lang="es-ES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A0848-8A92-45BD-A00D-D91D1C1A670F}" type="parTrans" cxnId="{097C7E90-BC99-46D3-B26B-7FA97D82178C}">
      <dgm:prSet/>
      <dgm:spPr/>
      <dgm:t>
        <a:bodyPr/>
        <a:lstStyle/>
        <a:p>
          <a:endParaRPr lang="es-ES"/>
        </a:p>
      </dgm:t>
    </dgm:pt>
    <dgm:pt modelId="{1277AE5C-DC52-4961-9BB9-CA46C853FF3E}" type="sibTrans" cxnId="{097C7E90-BC99-46D3-B26B-7FA97D82178C}">
      <dgm:prSet/>
      <dgm:spPr/>
      <dgm:t>
        <a:bodyPr/>
        <a:lstStyle/>
        <a:p>
          <a:endParaRPr lang="es-ES"/>
        </a:p>
      </dgm:t>
    </dgm:pt>
    <dgm:pt modelId="{33BD5253-C203-4F49-9183-6B3027594818}">
      <dgm:prSet phldrT="[Texto]" custT="1"/>
      <dgm:spPr/>
      <dgm:t>
        <a:bodyPr/>
        <a:lstStyle/>
        <a:p>
          <a:r>
            <a:rPr lang="es-ES" sz="15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Importación Temporal para Perfeccionamiento Activo</a:t>
          </a:r>
          <a:endParaRPr lang="es-ES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A8C855-D457-457F-978F-E4A7CA05C041}" type="parTrans" cxnId="{3A3BE505-3879-4E8A-8A09-F484524EFD19}">
      <dgm:prSet/>
      <dgm:spPr/>
      <dgm:t>
        <a:bodyPr/>
        <a:lstStyle/>
        <a:p>
          <a:endParaRPr lang="es-ES"/>
        </a:p>
      </dgm:t>
    </dgm:pt>
    <dgm:pt modelId="{311D420A-3A92-4DAC-AA68-991D2B9129F5}" type="sibTrans" cxnId="{3A3BE505-3879-4E8A-8A09-F484524EFD19}">
      <dgm:prSet/>
      <dgm:spPr/>
      <dgm:t>
        <a:bodyPr/>
        <a:lstStyle/>
        <a:p>
          <a:endParaRPr lang="es-ES"/>
        </a:p>
      </dgm:t>
    </dgm:pt>
    <dgm:pt modelId="{A519D219-2DF1-43E3-A2D9-F451BD52D5FA}" type="pres">
      <dgm:prSet presAssocID="{E11E1638-E97F-4829-A6B9-69262994DFDA}" presName="linear" presStyleCnt="0">
        <dgm:presLayoutVars>
          <dgm:animLvl val="lvl"/>
          <dgm:resizeHandles val="exact"/>
        </dgm:presLayoutVars>
      </dgm:prSet>
      <dgm:spPr/>
    </dgm:pt>
    <dgm:pt modelId="{C5BB2B16-E902-42A0-A68E-C292EA8713A5}" type="pres">
      <dgm:prSet presAssocID="{9E18EB9B-AE48-4E46-84AB-876C3AF1EF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D9EF6B-A608-4888-BA60-205D53152DFA}" type="pres">
      <dgm:prSet presAssocID="{FAA940DE-9099-4629-864E-7D4DAF7524AF}" presName="spacer" presStyleCnt="0"/>
      <dgm:spPr/>
    </dgm:pt>
    <dgm:pt modelId="{5813AD16-67D7-4DCB-905A-49AC38AFE82D}" type="pres">
      <dgm:prSet presAssocID="{33BD5253-C203-4F49-9183-6B30275948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06CF48-2A3F-48B4-BB07-595E32CF6424}" type="pres">
      <dgm:prSet presAssocID="{311D420A-3A92-4DAC-AA68-991D2B9129F5}" presName="spacer" presStyleCnt="0"/>
      <dgm:spPr/>
    </dgm:pt>
    <dgm:pt modelId="{E52843CE-DC9A-4AD9-9DAF-DB29FBECB0BB}" type="pres">
      <dgm:prSet presAssocID="{5010D634-0256-46F3-9C52-AD28025C22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8DB58A-C9F7-4114-AF01-DB95CF735EF4}" type="presOf" srcId="{33BD5253-C203-4F49-9183-6B3027594818}" destId="{5813AD16-67D7-4DCB-905A-49AC38AFE82D}" srcOrd="0" destOrd="0" presId="urn:microsoft.com/office/officeart/2005/8/layout/vList2"/>
    <dgm:cxn modelId="{097C7E90-BC99-46D3-B26B-7FA97D82178C}" srcId="{E11E1638-E97F-4829-A6B9-69262994DFDA}" destId="{5010D634-0256-46F3-9C52-AD28025C2234}" srcOrd="2" destOrd="0" parTransId="{508A0848-8A92-45BD-A00D-D91D1C1A670F}" sibTransId="{1277AE5C-DC52-4961-9BB9-CA46C853FF3E}"/>
    <dgm:cxn modelId="{389F7365-4DDA-45F3-B438-C804CE85BC53}" type="presOf" srcId="{9E18EB9B-AE48-4E46-84AB-876C3AF1EF0D}" destId="{C5BB2B16-E902-42A0-A68E-C292EA8713A5}" srcOrd="0" destOrd="0" presId="urn:microsoft.com/office/officeart/2005/8/layout/vList2"/>
    <dgm:cxn modelId="{3A3BE505-3879-4E8A-8A09-F484524EFD19}" srcId="{E11E1638-E97F-4829-A6B9-69262994DFDA}" destId="{33BD5253-C203-4F49-9183-6B3027594818}" srcOrd="1" destOrd="0" parTransId="{3DA8C855-D457-457F-978F-E4A7CA05C041}" sibTransId="{311D420A-3A92-4DAC-AA68-991D2B9129F5}"/>
    <dgm:cxn modelId="{5D12681B-567E-4C8B-8971-75900D8FCFCA}" type="presOf" srcId="{5010D634-0256-46F3-9C52-AD28025C2234}" destId="{E52843CE-DC9A-4AD9-9DAF-DB29FBECB0BB}" srcOrd="0" destOrd="0" presId="urn:microsoft.com/office/officeart/2005/8/layout/vList2"/>
    <dgm:cxn modelId="{0AF50924-748A-4A3D-AFAC-1A4F6A3361D3}" srcId="{E11E1638-E97F-4829-A6B9-69262994DFDA}" destId="{9E18EB9B-AE48-4E46-84AB-876C3AF1EF0D}" srcOrd="0" destOrd="0" parTransId="{CBCB4EF7-1F16-414C-A6D2-2A672BC87F38}" sibTransId="{FAA940DE-9099-4629-864E-7D4DAF7524AF}"/>
    <dgm:cxn modelId="{91D644ED-DC87-497A-956A-72FEC8326441}" type="presOf" srcId="{E11E1638-E97F-4829-A6B9-69262994DFDA}" destId="{A519D219-2DF1-43E3-A2D9-F451BD52D5FA}" srcOrd="0" destOrd="0" presId="urn:microsoft.com/office/officeart/2005/8/layout/vList2"/>
    <dgm:cxn modelId="{F02E2CF4-B029-4806-866C-1FA203309791}" type="presParOf" srcId="{A519D219-2DF1-43E3-A2D9-F451BD52D5FA}" destId="{C5BB2B16-E902-42A0-A68E-C292EA8713A5}" srcOrd="0" destOrd="0" presId="urn:microsoft.com/office/officeart/2005/8/layout/vList2"/>
    <dgm:cxn modelId="{8F537971-9AFA-425E-A555-59C6F5DE596B}" type="presParOf" srcId="{A519D219-2DF1-43E3-A2D9-F451BD52D5FA}" destId="{9DD9EF6B-A608-4888-BA60-205D53152DFA}" srcOrd="1" destOrd="0" presId="urn:microsoft.com/office/officeart/2005/8/layout/vList2"/>
    <dgm:cxn modelId="{F4D9F69D-A6D4-4FAC-96E5-10FF6D309F60}" type="presParOf" srcId="{A519D219-2DF1-43E3-A2D9-F451BD52D5FA}" destId="{5813AD16-67D7-4DCB-905A-49AC38AFE82D}" srcOrd="2" destOrd="0" presId="urn:microsoft.com/office/officeart/2005/8/layout/vList2"/>
    <dgm:cxn modelId="{EF1ACE4E-9047-4865-B322-4F08C8AF6294}" type="presParOf" srcId="{A519D219-2DF1-43E3-A2D9-F451BD52D5FA}" destId="{6406CF48-2A3F-48B4-BB07-595E32CF6424}" srcOrd="3" destOrd="0" presId="urn:microsoft.com/office/officeart/2005/8/layout/vList2"/>
    <dgm:cxn modelId="{30570483-BD53-421C-933B-AAEF7D068E00}" type="presParOf" srcId="{A519D219-2DF1-43E3-A2D9-F451BD52D5FA}" destId="{E52843CE-DC9A-4AD9-9DAF-DB29FBECB0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AF109-8FEA-4E50-A07A-FC310E420787}">
      <dsp:nvSpPr>
        <dsp:cNvPr id="0" name=""/>
        <dsp:cNvSpPr/>
      </dsp:nvSpPr>
      <dsp:spPr>
        <a:xfrm>
          <a:off x="0" y="548677"/>
          <a:ext cx="8571500" cy="73157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7F1DC9-59E7-4F22-A08B-9A5F2365EC7B}">
      <dsp:nvSpPr>
        <dsp:cNvPr id="0" name=""/>
        <dsp:cNvSpPr/>
      </dsp:nvSpPr>
      <dsp:spPr>
        <a:xfrm>
          <a:off x="2118" y="0"/>
          <a:ext cx="1233617" cy="7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Caía del precio de petróleo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8" y="0"/>
        <a:ext cx="1233617" cy="731570"/>
      </dsp:txXfrm>
    </dsp:sp>
    <dsp:sp modelId="{B7171FC9-A2A0-4836-BB05-C8A07D2DC60A}">
      <dsp:nvSpPr>
        <dsp:cNvPr id="0" name=""/>
        <dsp:cNvSpPr/>
      </dsp:nvSpPr>
      <dsp:spPr>
        <a:xfrm>
          <a:off x="527481" y="823016"/>
          <a:ext cx="182892" cy="1828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694EF2-A112-4048-8ED9-D1EE9EC0398C}">
      <dsp:nvSpPr>
        <dsp:cNvPr id="0" name=""/>
        <dsp:cNvSpPr/>
      </dsp:nvSpPr>
      <dsp:spPr>
        <a:xfrm>
          <a:off x="1297417" y="1097355"/>
          <a:ext cx="1233617" cy="7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Apreciación del Dólar Americano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7417" y="1097355"/>
        <a:ext cx="1233617" cy="731570"/>
      </dsp:txXfrm>
    </dsp:sp>
    <dsp:sp modelId="{42923253-BA97-4DB7-BF05-7FAC49E2089F}">
      <dsp:nvSpPr>
        <dsp:cNvPr id="0" name=""/>
        <dsp:cNvSpPr/>
      </dsp:nvSpPr>
      <dsp:spPr>
        <a:xfrm>
          <a:off x="1822780" y="823016"/>
          <a:ext cx="182892" cy="1828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658FF7-AC1C-4F9E-B93E-55C1869E8270}">
      <dsp:nvSpPr>
        <dsp:cNvPr id="0" name=""/>
        <dsp:cNvSpPr/>
      </dsp:nvSpPr>
      <dsp:spPr>
        <a:xfrm>
          <a:off x="2592716" y="0"/>
          <a:ext cx="1233617" cy="7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Aplicación de Salvaguardias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2716" y="0"/>
        <a:ext cx="1233617" cy="731570"/>
      </dsp:txXfrm>
    </dsp:sp>
    <dsp:sp modelId="{899C5A75-971F-4C6F-8826-F252B05728C4}">
      <dsp:nvSpPr>
        <dsp:cNvPr id="0" name=""/>
        <dsp:cNvSpPr/>
      </dsp:nvSpPr>
      <dsp:spPr>
        <a:xfrm>
          <a:off x="3118079" y="823016"/>
          <a:ext cx="182892" cy="1828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57B09D-6070-4AC6-91A3-DC49A8AC8C82}">
      <dsp:nvSpPr>
        <dsp:cNvPr id="0" name=""/>
        <dsp:cNvSpPr/>
      </dsp:nvSpPr>
      <dsp:spPr>
        <a:xfrm>
          <a:off x="3888015" y="1097355"/>
          <a:ext cx="1233617" cy="7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Terremoto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8015" y="1097355"/>
        <a:ext cx="1233617" cy="731570"/>
      </dsp:txXfrm>
    </dsp:sp>
    <dsp:sp modelId="{A6E26F2E-BC8E-4BE1-B4CF-CC25692B2B7A}">
      <dsp:nvSpPr>
        <dsp:cNvPr id="0" name=""/>
        <dsp:cNvSpPr/>
      </dsp:nvSpPr>
      <dsp:spPr>
        <a:xfrm>
          <a:off x="4413378" y="823016"/>
          <a:ext cx="182892" cy="1828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145B68-5A61-4C7B-9CCF-7488D3924610}">
      <dsp:nvSpPr>
        <dsp:cNvPr id="0" name=""/>
        <dsp:cNvSpPr/>
      </dsp:nvSpPr>
      <dsp:spPr>
        <a:xfrm>
          <a:off x="5183314" y="0"/>
          <a:ext cx="1233617" cy="7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Ampliación del cronograma</a:t>
          </a:r>
          <a:endParaRPr lang="es-EC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3314" y="0"/>
        <a:ext cx="1233617" cy="731570"/>
      </dsp:txXfrm>
    </dsp:sp>
    <dsp:sp modelId="{3272F952-4F31-47B5-904D-1B169318425D}">
      <dsp:nvSpPr>
        <dsp:cNvPr id="0" name=""/>
        <dsp:cNvSpPr/>
      </dsp:nvSpPr>
      <dsp:spPr>
        <a:xfrm>
          <a:off x="5708677" y="823016"/>
          <a:ext cx="182892" cy="1828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FF1CA1-21B9-43CA-8EAA-45800A545468}">
      <dsp:nvSpPr>
        <dsp:cNvPr id="0" name=""/>
        <dsp:cNvSpPr/>
      </dsp:nvSpPr>
      <dsp:spPr>
        <a:xfrm>
          <a:off x="6478613" y="1097355"/>
          <a:ext cx="1233617" cy="73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Desgravación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6478613" y="1097355"/>
        <a:ext cx="1233617" cy="731570"/>
      </dsp:txXfrm>
    </dsp:sp>
    <dsp:sp modelId="{5A22D3E0-610F-4CC9-93EB-7FA44829BECB}">
      <dsp:nvSpPr>
        <dsp:cNvPr id="0" name=""/>
        <dsp:cNvSpPr/>
      </dsp:nvSpPr>
      <dsp:spPr>
        <a:xfrm>
          <a:off x="7003975" y="823016"/>
          <a:ext cx="182892" cy="18289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90FC-EB36-4E3F-918E-8E93F901D056}">
      <dsp:nvSpPr>
        <dsp:cNvPr id="0" name=""/>
        <dsp:cNvSpPr/>
      </dsp:nvSpPr>
      <dsp:spPr>
        <a:xfrm>
          <a:off x="0" y="0"/>
          <a:ext cx="43924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5F667-3C33-4900-B7D7-3C7BFEA6AAAC}">
      <dsp:nvSpPr>
        <dsp:cNvPr id="0" name=""/>
        <dsp:cNvSpPr/>
      </dsp:nvSpPr>
      <dsp:spPr>
        <a:xfrm>
          <a:off x="0" y="0"/>
          <a:ext cx="4392488" cy="6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Causas para implementar salvaguardias.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392488" cy="611461"/>
      </dsp:txXfrm>
    </dsp:sp>
    <dsp:sp modelId="{459AA54D-6006-4107-B861-BA1F027C7788}">
      <dsp:nvSpPr>
        <dsp:cNvPr id="0" name=""/>
        <dsp:cNvSpPr/>
      </dsp:nvSpPr>
      <dsp:spPr>
        <a:xfrm>
          <a:off x="0" y="611460"/>
          <a:ext cx="439248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A4C2C-F157-4CCC-A1EA-3F8FDB2EC09F}">
      <dsp:nvSpPr>
        <dsp:cNvPr id="0" name=""/>
        <dsp:cNvSpPr/>
      </dsp:nvSpPr>
      <dsp:spPr>
        <a:xfrm>
          <a:off x="0" y="611461"/>
          <a:ext cx="4392488" cy="6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Subpartidas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que gravan salvaguardias y su incidencia en el costo final.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11461"/>
        <a:ext cx="4392488" cy="611461"/>
      </dsp:txXfrm>
    </dsp:sp>
    <dsp:sp modelId="{24685AF6-E30C-4EFD-885E-83C2BC5FB954}">
      <dsp:nvSpPr>
        <dsp:cNvPr id="0" name=""/>
        <dsp:cNvSpPr/>
      </dsp:nvSpPr>
      <dsp:spPr>
        <a:xfrm>
          <a:off x="0" y="1222921"/>
          <a:ext cx="43924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FF8B-780F-41E1-8F27-DBFB492DEBB9}">
      <dsp:nvSpPr>
        <dsp:cNvPr id="0" name=""/>
        <dsp:cNvSpPr/>
      </dsp:nvSpPr>
      <dsp:spPr>
        <a:xfrm>
          <a:off x="0" y="1222922"/>
          <a:ext cx="4392488" cy="6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Participación en el mercado antes, durante y tras desgravación de salvaguardias mediante escenarios.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22922"/>
        <a:ext cx="4392488" cy="611461"/>
      </dsp:txXfrm>
    </dsp:sp>
    <dsp:sp modelId="{BFE28A6F-B099-4AC3-8CE1-42506D26E5EB}">
      <dsp:nvSpPr>
        <dsp:cNvPr id="0" name=""/>
        <dsp:cNvSpPr/>
      </dsp:nvSpPr>
      <dsp:spPr>
        <a:xfrm>
          <a:off x="0" y="1834383"/>
          <a:ext cx="439248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FB495-BDA9-4090-B68B-FE357A5668BE}">
      <dsp:nvSpPr>
        <dsp:cNvPr id="0" name=""/>
        <dsp:cNvSpPr/>
      </dsp:nvSpPr>
      <dsp:spPr>
        <a:xfrm>
          <a:off x="0" y="1834383"/>
          <a:ext cx="4392488" cy="611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Estrategias para impulsar y mantener la competitividad de la industria.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34383"/>
        <a:ext cx="4392488" cy="6114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27288-06B3-432D-AB82-FCDBF3A2E904}">
      <dsp:nvSpPr>
        <dsp:cNvPr id="0" name=""/>
        <dsp:cNvSpPr/>
      </dsp:nvSpPr>
      <dsp:spPr>
        <a:xfrm>
          <a:off x="0" y="707"/>
          <a:ext cx="7632848" cy="12313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1C9D5-ED49-4495-90FD-D3BB23F1C247}">
      <dsp:nvSpPr>
        <dsp:cNvPr id="0" name=""/>
        <dsp:cNvSpPr/>
      </dsp:nvSpPr>
      <dsp:spPr>
        <a:xfrm>
          <a:off x="144007" y="702"/>
          <a:ext cx="2242149" cy="12359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A67715-BFEC-498A-8103-FEA554E7285A}">
      <dsp:nvSpPr>
        <dsp:cNvPr id="0" name=""/>
        <dsp:cNvSpPr/>
      </dsp:nvSpPr>
      <dsp:spPr>
        <a:xfrm rot="10800000">
          <a:off x="216025" y="1685322"/>
          <a:ext cx="2242149" cy="20598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itchFamily="34" charset="0"/>
              <a:cs typeface="Arial" pitchFamily="34" charset="0"/>
            </a:rPr>
            <a:t>TEORÍA COMPARATIVA - DAVID RICARDO</a:t>
          </a:r>
          <a:endParaRPr lang="es-EC" sz="2000" kern="1200" dirty="0">
            <a:latin typeface="Arial" pitchFamily="34" charset="0"/>
            <a:cs typeface="Arial" pitchFamily="34" charset="0"/>
          </a:endParaRPr>
        </a:p>
      </dsp:txBody>
      <dsp:txXfrm rot="10800000">
        <a:off x="279372" y="1685322"/>
        <a:ext cx="2115455" cy="1996491"/>
      </dsp:txXfrm>
    </dsp:sp>
    <dsp:sp modelId="{8199DCEF-E236-4548-B221-88EB29932EEF}">
      <dsp:nvSpPr>
        <dsp:cNvPr id="0" name=""/>
        <dsp:cNvSpPr/>
      </dsp:nvSpPr>
      <dsp:spPr>
        <a:xfrm>
          <a:off x="2664295" y="702"/>
          <a:ext cx="2242149" cy="12359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8778AF-43D1-4CBA-BABC-494894D4B4F5}">
      <dsp:nvSpPr>
        <dsp:cNvPr id="0" name=""/>
        <dsp:cNvSpPr/>
      </dsp:nvSpPr>
      <dsp:spPr>
        <a:xfrm rot="10800000">
          <a:off x="2695349" y="1685322"/>
          <a:ext cx="2242149" cy="20598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itchFamily="34" charset="0"/>
              <a:cs typeface="Arial" pitchFamily="34" charset="0"/>
            </a:rPr>
            <a:t>TEORÍA VENTAJA COMPETITIVA – MICHAEKL PORTER</a:t>
          </a:r>
          <a:endParaRPr lang="es-EC" sz="2000" kern="1200" dirty="0">
            <a:latin typeface="Arial" pitchFamily="34" charset="0"/>
            <a:cs typeface="Arial" pitchFamily="34" charset="0"/>
          </a:endParaRPr>
        </a:p>
      </dsp:txBody>
      <dsp:txXfrm rot="10800000">
        <a:off x="2758696" y="1685322"/>
        <a:ext cx="2115455" cy="1996491"/>
      </dsp:txXfrm>
    </dsp:sp>
    <dsp:sp modelId="{2B8383D5-7DE0-40D8-A2B3-E015859CB6EC}">
      <dsp:nvSpPr>
        <dsp:cNvPr id="0" name=""/>
        <dsp:cNvSpPr/>
      </dsp:nvSpPr>
      <dsp:spPr>
        <a:xfrm>
          <a:off x="5222229" y="0"/>
          <a:ext cx="2242149" cy="12359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CD7318-B7FD-46BC-9E4A-60FF90148B1B}">
      <dsp:nvSpPr>
        <dsp:cNvPr id="0" name=""/>
        <dsp:cNvSpPr/>
      </dsp:nvSpPr>
      <dsp:spPr>
        <a:xfrm rot="10800000">
          <a:off x="5161713" y="1685322"/>
          <a:ext cx="2242149" cy="20598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itchFamily="34" charset="0"/>
              <a:cs typeface="Arial" pitchFamily="34" charset="0"/>
            </a:rPr>
            <a:t>TEORÍA DE LA PRODUCCIÓN- Trabajo, Tierra y capital.</a:t>
          </a:r>
          <a:endParaRPr lang="es-EC" sz="2000" kern="1200" dirty="0">
            <a:latin typeface="Arial" pitchFamily="34" charset="0"/>
            <a:cs typeface="Arial" pitchFamily="34" charset="0"/>
          </a:endParaRPr>
        </a:p>
      </dsp:txBody>
      <dsp:txXfrm rot="10800000">
        <a:off x="5225060" y="1685322"/>
        <a:ext cx="2115455" cy="1996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49C0B-8FB0-4BAB-AA7D-EC7CDE9D8F88}">
      <dsp:nvSpPr>
        <dsp:cNvPr id="0" name=""/>
        <dsp:cNvSpPr/>
      </dsp:nvSpPr>
      <dsp:spPr>
        <a:xfrm>
          <a:off x="0" y="1328525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itchFamily="34" charset="0"/>
              <a:cs typeface="Arial" pitchFamily="34" charset="0"/>
            </a:rPr>
            <a:t>Teoría de la producción</a:t>
          </a:r>
          <a:endParaRPr lang="es-EC" sz="1800" b="1" kern="1200" dirty="0">
            <a:latin typeface="Arial" pitchFamily="34" charset="0"/>
            <a:cs typeface="Arial" pitchFamily="34" charset="0"/>
          </a:endParaRPr>
        </a:p>
      </dsp:txBody>
      <dsp:txXfrm>
        <a:off x="22853" y="1351378"/>
        <a:ext cx="1514813" cy="734553"/>
      </dsp:txXfrm>
    </dsp:sp>
    <dsp:sp modelId="{3F079CD8-3464-4A34-811D-10AF65F512B5}">
      <dsp:nvSpPr>
        <dsp:cNvPr id="0" name=""/>
        <dsp:cNvSpPr/>
      </dsp:nvSpPr>
      <dsp:spPr>
        <a:xfrm rot="19932777">
          <a:off x="1519496" y="1538814"/>
          <a:ext cx="711492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11492" y="139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57455" y="1535023"/>
        <a:ext cx="35574" cy="35574"/>
      </dsp:txXfrm>
    </dsp:sp>
    <dsp:sp modelId="{C30B8D71-2380-4DB6-944C-AFC3211B0B56}">
      <dsp:nvSpPr>
        <dsp:cNvPr id="0" name=""/>
        <dsp:cNvSpPr/>
      </dsp:nvSpPr>
      <dsp:spPr>
        <a:xfrm>
          <a:off x="2189967" y="996836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Tierra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2212820" y="1019689"/>
        <a:ext cx="1514813" cy="734553"/>
      </dsp:txXfrm>
    </dsp:sp>
    <dsp:sp modelId="{DD671205-92C8-4696-B299-2E662B4482E0}">
      <dsp:nvSpPr>
        <dsp:cNvPr id="0" name=""/>
        <dsp:cNvSpPr/>
      </dsp:nvSpPr>
      <dsp:spPr>
        <a:xfrm>
          <a:off x="3750486" y="1372970"/>
          <a:ext cx="624207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624207" y="139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46985" y="1371361"/>
        <a:ext cx="31210" cy="31210"/>
      </dsp:txXfrm>
    </dsp:sp>
    <dsp:sp modelId="{683AA46F-3DE3-4AFC-8060-022FCE33F678}">
      <dsp:nvSpPr>
        <dsp:cNvPr id="0" name=""/>
        <dsp:cNvSpPr/>
      </dsp:nvSpPr>
      <dsp:spPr>
        <a:xfrm>
          <a:off x="4374694" y="996836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Materias primas 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4397547" y="1019689"/>
        <a:ext cx="1514813" cy="734553"/>
      </dsp:txXfrm>
    </dsp:sp>
    <dsp:sp modelId="{079B6E2D-9277-43B4-A0E6-D7453AB0F468}">
      <dsp:nvSpPr>
        <dsp:cNvPr id="0" name=""/>
        <dsp:cNvSpPr/>
      </dsp:nvSpPr>
      <dsp:spPr>
        <a:xfrm rot="19457599">
          <a:off x="5862960" y="1148645"/>
          <a:ext cx="768714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68714" y="1399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228099" y="1143424"/>
        <a:ext cx="38435" cy="38435"/>
      </dsp:txXfrm>
    </dsp:sp>
    <dsp:sp modelId="{8AE42C42-15CA-4A1C-A0C7-99AE98C9970C}">
      <dsp:nvSpPr>
        <dsp:cNvPr id="0" name=""/>
        <dsp:cNvSpPr/>
      </dsp:nvSpPr>
      <dsp:spPr>
        <a:xfrm>
          <a:off x="6559421" y="548187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Directas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6582274" y="571040"/>
        <a:ext cx="1514813" cy="734553"/>
      </dsp:txXfrm>
    </dsp:sp>
    <dsp:sp modelId="{C8210387-39BF-401C-8FC4-CAAB611A4339}">
      <dsp:nvSpPr>
        <dsp:cNvPr id="0" name=""/>
        <dsp:cNvSpPr/>
      </dsp:nvSpPr>
      <dsp:spPr>
        <a:xfrm rot="2142401">
          <a:off x="5862960" y="1597294"/>
          <a:ext cx="768714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68714" y="1399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228099" y="1592073"/>
        <a:ext cx="38435" cy="38435"/>
      </dsp:txXfrm>
    </dsp:sp>
    <dsp:sp modelId="{B58C59C3-8555-4045-8563-C9A167A3F329}">
      <dsp:nvSpPr>
        <dsp:cNvPr id="0" name=""/>
        <dsp:cNvSpPr/>
      </dsp:nvSpPr>
      <dsp:spPr>
        <a:xfrm>
          <a:off x="6559421" y="1445486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Indirectas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6582274" y="1468339"/>
        <a:ext cx="1514813" cy="734553"/>
      </dsp:txXfrm>
    </dsp:sp>
    <dsp:sp modelId="{558862F2-011B-4F28-AEAE-191C561B1472}">
      <dsp:nvSpPr>
        <dsp:cNvPr id="0" name=""/>
        <dsp:cNvSpPr/>
      </dsp:nvSpPr>
      <dsp:spPr>
        <a:xfrm rot="3408166">
          <a:off x="1287803" y="2209006"/>
          <a:ext cx="1205434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1205434" y="139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60384" y="2192867"/>
        <a:ext cx="60271" cy="60271"/>
      </dsp:txXfrm>
    </dsp:sp>
    <dsp:sp modelId="{03875311-CED1-4507-ACA4-1D36E2ECDDC5}">
      <dsp:nvSpPr>
        <dsp:cNvPr id="0" name=""/>
        <dsp:cNvSpPr/>
      </dsp:nvSpPr>
      <dsp:spPr>
        <a:xfrm>
          <a:off x="2220522" y="2337221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Trabajo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2243375" y="2360074"/>
        <a:ext cx="1514813" cy="734553"/>
      </dsp:txXfrm>
    </dsp:sp>
    <dsp:sp modelId="{D260E315-3527-4FDF-B402-66308C08BE2C}">
      <dsp:nvSpPr>
        <dsp:cNvPr id="0" name=""/>
        <dsp:cNvSpPr/>
      </dsp:nvSpPr>
      <dsp:spPr>
        <a:xfrm rot="40744">
          <a:off x="3781020" y="2716908"/>
          <a:ext cx="599765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599765" y="139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65909" y="2715911"/>
        <a:ext cx="29988" cy="29988"/>
      </dsp:txXfrm>
    </dsp:sp>
    <dsp:sp modelId="{93C9676B-A95D-4983-828F-37C1759B4892}">
      <dsp:nvSpPr>
        <dsp:cNvPr id="0" name=""/>
        <dsp:cNvSpPr/>
      </dsp:nvSpPr>
      <dsp:spPr>
        <a:xfrm>
          <a:off x="4380764" y="2344329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Mano de obra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4403617" y="2367182"/>
        <a:ext cx="1514813" cy="734553"/>
      </dsp:txXfrm>
    </dsp:sp>
    <dsp:sp modelId="{B73FFEFD-5CCE-4883-9139-D3C892DABF34}">
      <dsp:nvSpPr>
        <dsp:cNvPr id="0" name=""/>
        <dsp:cNvSpPr/>
      </dsp:nvSpPr>
      <dsp:spPr>
        <a:xfrm rot="21591408">
          <a:off x="5941283" y="2719690"/>
          <a:ext cx="618139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618139" y="1399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234899" y="2718233"/>
        <a:ext cx="30906" cy="30906"/>
      </dsp:txXfrm>
    </dsp:sp>
    <dsp:sp modelId="{BD52C627-3201-48FB-8D20-D85F9606E069}">
      <dsp:nvSpPr>
        <dsp:cNvPr id="0" name=""/>
        <dsp:cNvSpPr/>
      </dsp:nvSpPr>
      <dsp:spPr>
        <a:xfrm>
          <a:off x="6559421" y="2342784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Directa (+)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6582274" y="2365637"/>
        <a:ext cx="1514813" cy="734553"/>
      </dsp:txXfrm>
    </dsp:sp>
    <dsp:sp modelId="{09A859A7-0181-495A-B991-456B4EA677E4}">
      <dsp:nvSpPr>
        <dsp:cNvPr id="0" name=""/>
        <dsp:cNvSpPr/>
      </dsp:nvSpPr>
      <dsp:spPr>
        <a:xfrm rot="3323485">
          <a:off x="5706186" y="3168339"/>
          <a:ext cx="1088332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1088332" y="1399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223144" y="3155128"/>
        <a:ext cx="54416" cy="54416"/>
      </dsp:txXfrm>
    </dsp:sp>
    <dsp:sp modelId="{D453125B-3975-4012-9879-CCB8F2DF1E13}">
      <dsp:nvSpPr>
        <dsp:cNvPr id="0" name=""/>
        <dsp:cNvSpPr/>
      </dsp:nvSpPr>
      <dsp:spPr>
        <a:xfrm>
          <a:off x="6559421" y="3240083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Indirecta (-)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6582274" y="3262936"/>
        <a:ext cx="1514813" cy="734553"/>
      </dsp:txXfrm>
    </dsp:sp>
    <dsp:sp modelId="{C4AF63CD-CAD6-4012-A7EC-F8508E2E532C}">
      <dsp:nvSpPr>
        <dsp:cNvPr id="0" name=""/>
        <dsp:cNvSpPr/>
      </dsp:nvSpPr>
      <dsp:spPr>
        <a:xfrm rot="4504034">
          <a:off x="653893" y="2884762"/>
          <a:ext cx="2442700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2442700" y="139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1814175" y="2837691"/>
        <a:ext cx="122135" cy="122135"/>
      </dsp:txXfrm>
    </dsp:sp>
    <dsp:sp modelId="{77057F66-8818-47BA-BCE6-C7B540E6F27A}">
      <dsp:nvSpPr>
        <dsp:cNvPr id="0" name=""/>
        <dsp:cNvSpPr/>
      </dsp:nvSpPr>
      <dsp:spPr>
        <a:xfrm>
          <a:off x="2189967" y="3688732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Capital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2212820" y="3711585"/>
        <a:ext cx="1514813" cy="734553"/>
      </dsp:txXfrm>
    </dsp:sp>
    <dsp:sp modelId="{EBC54E23-E585-4878-B7A4-AD447E3D26BB}">
      <dsp:nvSpPr>
        <dsp:cNvPr id="0" name=""/>
        <dsp:cNvSpPr/>
      </dsp:nvSpPr>
      <dsp:spPr>
        <a:xfrm>
          <a:off x="3750486" y="4064866"/>
          <a:ext cx="624207" cy="27993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624207" y="1399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046985" y="4063257"/>
        <a:ext cx="31210" cy="31210"/>
      </dsp:txXfrm>
    </dsp:sp>
    <dsp:sp modelId="{CD65353F-97DB-4AC2-9490-8439039AE209}">
      <dsp:nvSpPr>
        <dsp:cNvPr id="0" name=""/>
        <dsp:cNvSpPr/>
      </dsp:nvSpPr>
      <dsp:spPr>
        <a:xfrm>
          <a:off x="4374694" y="3688732"/>
          <a:ext cx="1560519" cy="780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Bienes tangibles e intangibles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4397547" y="3711585"/>
        <a:ext cx="1514813" cy="734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DE229-98CE-4049-82B1-87FF504EA34A}">
      <dsp:nvSpPr>
        <dsp:cNvPr id="0" name=""/>
        <dsp:cNvSpPr/>
      </dsp:nvSpPr>
      <dsp:spPr>
        <a:xfrm>
          <a:off x="570640" y="497578"/>
          <a:ext cx="0" cy="388463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CD59F-6F12-451C-80D9-5F406EB6AA3A}">
      <dsp:nvSpPr>
        <dsp:cNvPr id="0" name=""/>
        <dsp:cNvSpPr/>
      </dsp:nvSpPr>
      <dsp:spPr>
        <a:xfrm>
          <a:off x="685902" y="779342"/>
          <a:ext cx="2043102" cy="17480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C4304-9532-42E9-953D-450453C36C91}">
      <dsp:nvSpPr>
        <dsp:cNvPr id="0" name=""/>
        <dsp:cNvSpPr/>
      </dsp:nvSpPr>
      <dsp:spPr>
        <a:xfrm>
          <a:off x="712809" y="2948890"/>
          <a:ext cx="2043102" cy="1165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Empresas exportadoras de Tableros de madera contrachapada 4412.32.00.00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712809" y="2948890"/>
        <a:ext cx="2043102" cy="1165460"/>
      </dsp:txXfrm>
    </dsp:sp>
    <dsp:sp modelId="{DEE28125-B030-4718-B152-1DA5CC368527}">
      <dsp:nvSpPr>
        <dsp:cNvPr id="0" name=""/>
        <dsp:cNvSpPr/>
      </dsp:nvSpPr>
      <dsp:spPr>
        <a:xfrm>
          <a:off x="570640" y="-61733"/>
          <a:ext cx="2158130" cy="686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CONTEXTO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570640" y="-61733"/>
        <a:ext cx="2158130" cy="686997"/>
      </dsp:txXfrm>
    </dsp:sp>
    <dsp:sp modelId="{5A9C2FD9-C6CB-49BE-A3E0-E792AC5FFEA0}">
      <dsp:nvSpPr>
        <dsp:cNvPr id="0" name=""/>
        <dsp:cNvSpPr/>
      </dsp:nvSpPr>
      <dsp:spPr>
        <a:xfrm>
          <a:off x="3151404" y="472024"/>
          <a:ext cx="0" cy="388463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6220C-4326-4F07-B9CD-EDAEE892FE32}">
      <dsp:nvSpPr>
        <dsp:cNvPr id="0" name=""/>
        <dsp:cNvSpPr/>
      </dsp:nvSpPr>
      <dsp:spPr>
        <a:xfrm>
          <a:off x="3366369" y="804849"/>
          <a:ext cx="2043102" cy="174808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0889-EDBB-4EBE-87F8-662F7976E015}">
      <dsp:nvSpPr>
        <dsp:cNvPr id="0" name=""/>
        <dsp:cNvSpPr/>
      </dsp:nvSpPr>
      <dsp:spPr>
        <a:xfrm>
          <a:off x="3338175" y="2948906"/>
          <a:ext cx="2043102" cy="120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Escenarios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Predicción Exportaciones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Durante y después de salvaguardias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338175" y="2948906"/>
        <a:ext cx="2043102" cy="1208130"/>
      </dsp:txXfrm>
    </dsp:sp>
    <dsp:sp modelId="{DB5B0552-435E-4B11-B504-C7CEEE7DC39F}">
      <dsp:nvSpPr>
        <dsp:cNvPr id="0" name=""/>
        <dsp:cNvSpPr/>
      </dsp:nvSpPr>
      <dsp:spPr>
        <a:xfrm>
          <a:off x="3151404" y="-61733"/>
          <a:ext cx="2158130" cy="63588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</a:rPr>
            <a:t>DELIMITACIÓN TEMPORAL</a:t>
          </a:r>
          <a:endParaRPr lang="es-EC" sz="1800" b="1" kern="1200" dirty="0">
            <a:solidFill>
              <a:schemeClr val="bg1"/>
            </a:solidFill>
          </a:endParaRPr>
        </a:p>
      </dsp:txBody>
      <dsp:txXfrm>
        <a:off x="3151404" y="-61733"/>
        <a:ext cx="2158130" cy="635888"/>
      </dsp:txXfrm>
    </dsp:sp>
    <dsp:sp modelId="{4D67D48A-26BE-4EB3-B148-3D0F62DBF653}">
      <dsp:nvSpPr>
        <dsp:cNvPr id="0" name=""/>
        <dsp:cNvSpPr/>
      </dsp:nvSpPr>
      <dsp:spPr>
        <a:xfrm>
          <a:off x="5732169" y="472069"/>
          <a:ext cx="0" cy="388463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5990C-E0DE-4BA9-9E38-9693A202647C}">
      <dsp:nvSpPr>
        <dsp:cNvPr id="0" name=""/>
        <dsp:cNvSpPr/>
      </dsp:nvSpPr>
      <dsp:spPr>
        <a:xfrm>
          <a:off x="5905168" y="778271"/>
          <a:ext cx="2043102" cy="174808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2679C-1456-4A8F-BD4B-857504336BC7}">
      <dsp:nvSpPr>
        <dsp:cNvPr id="0" name=""/>
        <dsp:cNvSpPr/>
      </dsp:nvSpPr>
      <dsp:spPr>
        <a:xfrm>
          <a:off x="5842179" y="2968242"/>
          <a:ext cx="2043102" cy="135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Mixto</a:t>
          </a:r>
          <a:endParaRPr lang="es-EC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solidFill>
                <a:schemeClr val="tx1"/>
              </a:solidFill>
            </a:rPr>
            <a:t>Entrevista con profesionales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5842179" y="2968242"/>
        <a:ext cx="2043102" cy="1352237"/>
      </dsp:txXfrm>
    </dsp:sp>
    <dsp:sp modelId="{C077F536-C655-47B6-B787-6EECA7825830}">
      <dsp:nvSpPr>
        <dsp:cNvPr id="0" name=""/>
        <dsp:cNvSpPr/>
      </dsp:nvSpPr>
      <dsp:spPr>
        <a:xfrm>
          <a:off x="5732169" y="-61733"/>
          <a:ext cx="2158130" cy="63597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bg1"/>
              </a:solidFill>
            </a:rPr>
            <a:t>ENFOQUE DE INVESTIGACIÓN</a:t>
          </a:r>
          <a:endParaRPr lang="es-EC" sz="1800" b="0" kern="1200" dirty="0">
            <a:solidFill>
              <a:schemeClr val="bg1"/>
            </a:solidFill>
          </a:endParaRPr>
        </a:p>
      </dsp:txBody>
      <dsp:txXfrm>
        <a:off x="5732169" y="-61733"/>
        <a:ext cx="2158130" cy="6359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79A47-BF0B-4A0E-9344-DEDE032A17BF}">
      <dsp:nvSpPr>
        <dsp:cNvPr id="0" name=""/>
        <dsp:cNvSpPr/>
      </dsp:nvSpPr>
      <dsp:spPr>
        <a:xfrm>
          <a:off x="0" y="455967"/>
          <a:ext cx="283197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79ABF-4932-4B6E-9CFC-CE3B86358C29}">
      <dsp:nvSpPr>
        <dsp:cNvPr id="0" name=""/>
        <dsp:cNvSpPr/>
      </dsp:nvSpPr>
      <dsp:spPr>
        <a:xfrm>
          <a:off x="141598" y="42687"/>
          <a:ext cx="1982383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929" tIns="0" rIns="749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Calidad B/B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181947" y="83036"/>
        <a:ext cx="1901685" cy="745862"/>
      </dsp:txXfrm>
    </dsp:sp>
    <dsp:sp modelId="{A158A792-F9F1-48A3-B765-004909310998}">
      <dsp:nvSpPr>
        <dsp:cNvPr id="0" name=""/>
        <dsp:cNvSpPr/>
      </dsp:nvSpPr>
      <dsp:spPr>
        <a:xfrm>
          <a:off x="0" y="1726048"/>
          <a:ext cx="283197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91F3-18DC-4F0F-A593-4D17C6188692}">
      <dsp:nvSpPr>
        <dsp:cNvPr id="0" name=""/>
        <dsp:cNvSpPr/>
      </dsp:nvSpPr>
      <dsp:spPr>
        <a:xfrm>
          <a:off x="141598" y="1312767"/>
          <a:ext cx="1982383" cy="8265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929" tIns="0" rIns="749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Calidad B/C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181947" y="1353116"/>
        <a:ext cx="1901685" cy="745862"/>
      </dsp:txXfrm>
    </dsp:sp>
    <dsp:sp modelId="{1909FD80-4546-4973-BB0D-1212C3236BDF}">
      <dsp:nvSpPr>
        <dsp:cNvPr id="0" name=""/>
        <dsp:cNvSpPr/>
      </dsp:nvSpPr>
      <dsp:spPr>
        <a:xfrm>
          <a:off x="0" y="2996128"/>
          <a:ext cx="283197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A8DAD-FDC8-4A8C-9AA0-82B7231D15C7}">
      <dsp:nvSpPr>
        <dsp:cNvPr id="0" name=""/>
        <dsp:cNvSpPr/>
      </dsp:nvSpPr>
      <dsp:spPr>
        <a:xfrm>
          <a:off x="141598" y="2582848"/>
          <a:ext cx="1982383" cy="8265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929" tIns="0" rIns="749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Calidad C/C</a:t>
          </a:r>
          <a:endParaRPr lang="es-EC" sz="1800" kern="1200" dirty="0">
            <a:latin typeface="Arial" pitchFamily="34" charset="0"/>
            <a:cs typeface="Arial" pitchFamily="34" charset="0"/>
          </a:endParaRPr>
        </a:p>
      </dsp:txBody>
      <dsp:txXfrm>
        <a:off x="181947" y="2623197"/>
        <a:ext cx="1901685" cy="745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B2B16-E902-42A0-A68E-C292EA8713A5}">
      <dsp:nvSpPr>
        <dsp:cNvPr id="0" name=""/>
        <dsp:cNvSpPr/>
      </dsp:nvSpPr>
      <dsp:spPr>
        <a:xfrm>
          <a:off x="0" y="19652"/>
          <a:ext cx="4104456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Drawback</a:t>
          </a:r>
          <a:endParaRPr lang="es-E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75396"/>
        <a:ext cx="3992968" cy="1030432"/>
      </dsp:txXfrm>
    </dsp:sp>
    <dsp:sp modelId="{5813AD16-67D7-4DCB-905A-49AC38AFE82D}">
      <dsp:nvSpPr>
        <dsp:cNvPr id="0" name=""/>
        <dsp:cNvSpPr/>
      </dsp:nvSpPr>
      <dsp:spPr>
        <a:xfrm>
          <a:off x="0" y="1337252"/>
          <a:ext cx="4104456" cy="114192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Importación Temporal para Perfeccionamiento Activo</a:t>
          </a:r>
          <a:endParaRPr lang="es-E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1392996"/>
        <a:ext cx="3992968" cy="1030432"/>
      </dsp:txXfrm>
    </dsp:sp>
    <dsp:sp modelId="{E52843CE-DC9A-4AD9-9DAF-DB29FBECB0BB}">
      <dsp:nvSpPr>
        <dsp:cNvPr id="0" name=""/>
        <dsp:cNvSpPr/>
      </dsp:nvSpPr>
      <dsp:spPr>
        <a:xfrm>
          <a:off x="0" y="2654852"/>
          <a:ext cx="4104456" cy="114192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Transformación bajo control aduanero</a:t>
          </a:r>
          <a:endParaRPr lang="es-E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44" y="2710596"/>
        <a:ext cx="3992968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EC0E-EC80-462A-8D64-1BD90D82313A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07D7-183C-480B-8CFE-FE768AB54A0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50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18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32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09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626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83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843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004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221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49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211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3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B32A-1AE2-4F20-97D6-B0A7B8A073D1}" type="datetimeFigureOut">
              <a:rPr lang="es-EC" smtClean="0"/>
              <a:t>19/5/2017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3A018-D5AE-424C-900D-14D6292E42F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7100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gif"/><Relationship Id="rId7" Type="http://schemas.openxmlformats.org/officeDocument/2006/relationships/diagramData" Target="../diagrams/data1.xml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38305" y="1628800"/>
            <a:ext cx="7667390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INGENIERÍA EN COMERCIO </a:t>
            </a:r>
            <a:br>
              <a:rPr lang="es-EC" sz="28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dirty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EXTERIOR Y NEGOCIACIÓN INTERNACIONAL</a:t>
            </a:r>
          </a:p>
          <a:p>
            <a:endParaRPr lang="es-EC" sz="2800" b="1" dirty="0" smtClean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Proyecto de Investigación: </a:t>
            </a:r>
            <a:r>
              <a:rPr lang="es-EC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Impacto de Salvaguardias en la Competitividad de Madera Contrachapada </a:t>
            </a:r>
            <a:r>
              <a:rPr lang="es-EC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Ecuatoriana</a:t>
            </a:r>
          </a:p>
          <a:p>
            <a:endParaRPr lang="es-EC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 Estefanía Díaz </a:t>
            </a:r>
            <a:r>
              <a:rPr lang="es-EC" sz="28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Veintimilla</a:t>
            </a:r>
            <a:endParaRPr lang="es-EC" sz="28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 Margarita Rubio Llerena</a:t>
            </a:r>
          </a:p>
          <a:p>
            <a:endParaRPr lang="es-EC" sz="32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80" t="1766" r="14424" b="3736"/>
          <a:stretch/>
        </p:blipFill>
        <p:spPr>
          <a:xfrm>
            <a:off x="-1016" y="0"/>
            <a:ext cx="9145016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719572" y="2276872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" name="4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/>
          <a:stretch/>
        </p:blipFill>
        <p:spPr bwMode="auto">
          <a:xfrm>
            <a:off x="719572" y="2636912"/>
            <a:ext cx="4536505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1628800"/>
            <a:ext cx="7524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Tablero de madera contrachapada  </a:t>
            </a:r>
            <a:r>
              <a:rPr lang="es-EC" dirty="0" err="1" smtClean="0">
                <a:latin typeface="Arial" pitchFamily="34" charset="0"/>
                <a:cs typeface="Arial" pitchFamily="34" charset="0"/>
              </a:rPr>
              <a:t>Plywood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s-EC" sz="2400" dirty="0" smtClean="0">
                <a:latin typeface="Arial" pitchFamily="34" charset="0"/>
                <a:cs typeface="Arial" pitchFamily="34" charset="0"/>
              </a:rPr>
              <a:t>4412.32.00.00</a:t>
            </a:r>
            <a:endParaRPr lang="es-EC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5520444" y="2564904"/>
          <a:ext cx="28319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719572" y="328588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INDUSTRIA DE LA MADERA CONTRACHAPADA</a:t>
            </a:r>
            <a:endParaRPr lang="es-ES" sz="36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11728" y="5943835"/>
            <a:ext cx="53724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Composición del tablero de madera contrachapada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Asociación de Investigación de la Industria de Madera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por: Las autoras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395536" y="188640"/>
            <a:ext cx="4464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b="1" dirty="0" smtClean="0">
                <a:latin typeface="Arial" pitchFamily="34" charset="0"/>
                <a:cs typeface="Arial" pitchFamily="34" charset="0"/>
              </a:rPr>
              <a:t>Procedimiento</a:t>
            </a:r>
            <a:endParaRPr lang="es-EC" sz="4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AutoShape 2" descr="blob:https://web.whatsapp.com/58c0d66a-9e2e-42bd-a1b3-881a519c4be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1" y="1236784"/>
            <a:ext cx="2904257" cy="260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blob:https://web.whatsapp.com/955674ed-723c-44e3-92ad-dbb7ec69ca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38" y="1236784"/>
            <a:ext cx="2888222" cy="262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blob:https://web.whatsapp.com/21bd4a4a-ee61-40d1-823e-c1859400324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38" y="1229852"/>
            <a:ext cx="2744206" cy="26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1" descr="blob:https://web.whatsapp.com/80a3cdd0-e56b-452e-81f4-8d0b646c223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9" y="3845674"/>
            <a:ext cx="2904257" cy="237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7" descr="blob:https://web.whatsapp.com/6e4e2c7e-7076-47a3-b0b5-2d6bd233a94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83" y="3837865"/>
            <a:ext cx="2858734" cy="23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16" y="3837865"/>
            <a:ext cx="2744206" cy="235089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317" y="3828163"/>
            <a:ext cx="2744206" cy="156854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5575" y="62456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Procedimiento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Madera Contrachapada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por: Las autoras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395536" y="188640"/>
            <a:ext cx="4464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b="1" dirty="0" smtClean="0">
                <a:latin typeface="Arial" pitchFamily="34" charset="0"/>
                <a:cs typeface="Arial" pitchFamily="34" charset="0"/>
              </a:rPr>
              <a:t>Procedimiento</a:t>
            </a:r>
            <a:endParaRPr lang="es-EC" sz="4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AutoShape 2" descr="blob:https://web.whatsapp.com/58c0d66a-9e2e-42bd-a1b3-881a519c4be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5" descr="blob:https://web.whatsapp.com/955674ed-723c-44e3-92ad-dbb7ec69ca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blob:https://web.whatsapp.com/21bd4a4a-ee61-40d1-823e-c1859400324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1" descr="blob:https://web.whatsapp.com/80a3cdd0-e56b-452e-81f4-8d0b646c223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17" descr="blob:https://web.whatsapp.com/6e4e2c7e-7076-47a3-b0b5-2d6bd233a942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73" y="1304588"/>
            <a:ext cx="2838073" cy="235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96134"/>
            <a:ext cx="2743473" cy="237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04906"/>
            <a:ext cx="2694057" cy="23719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73" y="3663839"/>
            <a:ext cx="2838073" cy="2442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2" y="3665134"/>
            <a:ext cx="2747260" cy="24482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71976"/>
            <a:ext cx="2675531" cy="243456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41878" y="612901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S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Industria 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Madera Contrachapada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por: Las autoras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S" sz="2000" dirty="0"/>
              <a:t>Composición del costo del tablero de madera contrachapada por m3 en porcentaje  </a:t>
            </a:r>
            <a:endParaRPr lang="es-EC" sz="20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95536" y="5949280"/>
            <a:ext cx="35589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Composición del costo por M3 en porcentaje </a:t>
            </a:r>
            <a:endParaRPr lang="es-EC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CDS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1800"/>
            <a:ext cx="8712968" cy="46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88640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C" sz="2200" dirty="0"/>
              <a:t>Participación de las Importaciones en la composición del costo por M3 en porcentaje</a:t>
            </a:r>
            <a:endParaRPr lang="es-ES" sz="2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37391" y="6223077"/>
            <a:ext cx="6003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5: </a:t>
            </a:r>
            <a:r>
              <a:rPr lang="es-ES" sz="1000" b="1" dirty="0" smtClean="0">
                <a:latin typeface="Arial" pitchFamily="34" charset="0"/>
                <a:cs typeface="Arial" pitchFamily="34" charset="0"/>
              </a:rPr>
              <a:t>Participación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de las Importaciones en la composición del costo por M3 en porcentaje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Confidencial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1" y="1214845"/>
            <a:ext cx="7951033" cy="50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88640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S" sz="2100" dirty="0"/>
              <a:t>Importación FOB de </a:t>
            </a:r>
            <a:r>
              <a:rPr lang="es-ES" sz="2100" dirty="0" err="1"/>
              <a:t>subpartidas</a:t>
            </a:r>
            <a:r>
              <a:rPr lang="es-ES" sz="2100" dirty="0"/>
              <a:t> que gravan salvaguardias por la industria de madera contrachapada 2012-2016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42982" y="6074987"/>
            <a:ext cx="7563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6: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Importación FOB de </a:t>
            </a:r>
            <a:r>
              <a:rPr lang="es-EC" sz="1000" b="1" dirty="0" err="1">
                <a:latin typeface="Arial" pitchFamily="34" charset="0"/>
                <a:cs typeface="Arial" pitchFamily="34" charset="0"/>
              </a:rPr>
              <a:t>subpartidas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 que gravan salvaguardias por la industria de madera contrachapada 2012-2016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A-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322185"/>
            <a:ext cx="8352929" cy="47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S" sz="2000" dirty="0" smtClean="0"/>
              <a:t>Incidencia de las salvaguardias en el costo de la madera contrachapada por m3 en porcentaje</a:t>
            </a:r>
            <a:endParaRPr lang="en-US" sz="20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68153" y="5517231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7: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Incidencia de las salvaguardias en el costo de la madera contrachapada por m3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3" y="1484784"/>
            <a:ext cx="78202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C" sz="2000" dirty="0"/>
              <a:t>Países exportadores de materias primas, materiales de consumo, repuestos y maquinarias</a:t>
            </a:r>
            <a:endParaRPr lang="es-ES" sz="20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95536" y="5949280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8: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Países exportadores de materias primas, materiales de consumo, repuestos y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maquinarias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5" y="1339476"/>
            <a:ext cx="8431957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s-EC" sz="2400" dirty="0" smtClean="0"/>
              <a:t>Participación en las exportaciones mundiales en porcentajes</a:t>
            </a:r>
            <a:endParaRPr lang="es-ES" sz="2400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539552" y="1052736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95536" y="611536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9: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Participación en las exportaciones mundiales en porcentaje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6221"/>
            <a:ext cx="8640960" cy="485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400" dirty="0"/>
              <a:t>Exportaciones FOB Industria de Madera Contrachapada 2012-20016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95536" y="6115362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10: </a:t>
            </a:r>
            <a:r>
              <a:rPr lang="es-ES" sz="1000" b="1" dirty="0">
                <a:latin typeface="Arial" pitchFamily="34" charset="0"/>
                <a:cs typeface="Arial" pitchFamily="34" charset="0"/>
              </a:rPr>
              <a:t>Exportaciones FOB Industria de Madera Contrachapada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9738"/>
            <a:ext cx="8496944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Resultado de imagen de endesa-botrosa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8" name="Picture 4" descr="Resultado de imagen de endesa-botrosa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04" y="2810167"/>
            <a:ext cx="2251402" cy="88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arborien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3"/>
          <a:stretch/>
        </p:blipFill>
        <p:spPr bwMode="auto">
          <a:xfrm>
            <a:off x="6424814" y="2399952"/>
            <a:ext cx="2407250" cy="12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982" y="1204643"/>
            <a:ext cx="2663578" cy="600075"/>
          </a:xfrm>
          <a:prstGeom prst="rect">
            <a:avLst/>
          </a:prstGeom>
        </p:spPr>
      </p:pic>
      <p:pic>
        <p:nvPicPr>
          <p:cNvPr id="1026" name="Imagen 1" descr="cid:image001.jpg@01D256B9.5CBBB6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60" y="2007405"/>
            <a:ext cx="266358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359" y="1352492"/>
            <a:ext cx="1943705" cy="594575"/>
          </a:xfrm>
          <a:prstGeom prst="rect">
            <a:avLst/>
          </a:prstGeom>
        </p:spPr>
      </p:pic>
      <p:cxnSp>
        <p:nvCxnSpPr>
          <p:cNvPr id="10" name="Conector curvado 9"/>
          <p:cNvCxnSpPr/>
          <p:nvPr/>
        </p:nvCxnSpPr>
        <p:spPr>
          <a:xfrm>
            <a:off x="6363929" y="1094887"/>
            <a:ext cx="1128323" cy="169729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curvado 21"/>
          <p:cNvCxnSpPr/>
          <p:nvPr/>
        </p:nvCxnSpPr>
        <p:spPr>
          <a:xfrm flipV="1">
            <a:off x="6268926" y="2185532"/>
            <a:ext cx="1128323" cy="22074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2219227" y="195154"/>
            <a:ext cx="52100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S" sz="48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4097295058"/>
              </p:ext>
            </p:extLst>
          </p:nvPr>
        </p:nvGraphicFramePr>
        <p:xfrm>
          <a:off x="293238" y="3971495"/>
          <a:ext cx="8571500" cy="182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3 CuadroTexto"/>
          <p:cNvSpPr txBox="1"/>
          <p:nvPr/>
        </p:nvSpPr>
        <p:spPr>
          <a:xfrm>
            <a:off x="883572" y="3350833"/>
            <a:ext cx="2160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 </a:t>
            </a:r>
            <a:r>
              <a:rPr lang="es-EC" sz="1000" dirty="0"/>
              <a:t>C</a:t>
            </a:r>
            <a:r>
              <a:rPr lang="es-EC" sz="1000" dirty="0" smtClean="0"/>
              <a:t>onstrucción Urbana¹</a:t>
            </a:r>
          </a:p>
        </p:txBody>
      </p:sp>
      <p:sp>
        <p:nvSpPr>
          <p:cNvPr id="16" name="3 CuadroTexto"/>
          <p:cNvSpPr txBox="1"/>
          <p:nvPr/>
        </p:nvSpPr>
        <p:spPr>
          <a:xfrm>
            <a:off x="3498869" y="1740272"/>
            <a:ext cx="21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2 </a:t>
            </a:r>
            <a:r>
              <a:rPr lang="es-EC" sz="1000" dirty="0" err="1" smtClean="0"/>
              <a:t>Plywood</a:t>
            </a:r>
            <a:r>
              <a:rPr lang="es-EC" sz="1000" dirty="0" smtClean="0"/>
              <a:t> Ecuatoriana ²</a:t>
            </a:r>
            <a:endParaRPr lang="es-EC" sz="1000" dirty="0"/>
          </a:p>
          <a:p>
            <a:endParaRPr lang="es-EC" sz="10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3472027" y="2538186"/>
            <a:ext cx="23679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Imagen 3 </a:t>
            </a:r>
            <a:r>
              <a:rPr lang="es-EC" sz="1000" dirty="0" smtClean="0"/>
              <a:t>Contrachapados de Esmeraldas³</a:t>
            </a:r>
            <a:endParaRPr lang="es-EC" sz="1000" dirty="0"/>
          </a:p>
        </p:txBody>
      </p:sp>
      <p:sp>
        <p:nvSpPr>
          <p:cNvPr id="20" name="10 CuadroTexto"/>
          <p:cNvSpPr txBox="1"/>
          <p:nvPr/>
        </p:nvSpPr>
        <p:spPr>
          <a:xfrm>
            <a:off x="3472027" y="3689423"/>
            <a:ext cx="3260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4 ENDESA-</a:t>
            </a:r>
            <a:r>
              <a:rPr lang="es-EC" sz="1000" dirty="0" err="1" smtClean="0"/>
              <a:t>BOTROSA</a:t>
            </a:r>
            <a:r>
              <a:rPr lang="es-EC" sz="1000" dirty="0" smtClean="0"/>
              <a:t>⁴</a:t>
            </a:r>
          </a:p>
        </p:txBody>
      </p:sp>
      <p:sp>
        <p:nvSpPr>
          <p:cNvPr id="21" name="11 CuadroTexto"/>
          <p:cNvSpPr txBox="1"/>
          <p:nvPr/>
        </p:nvSpPr>
        <p:spPr>
          <a:xfrm>
            <a:off x="6829829" y="1897856"/>
            <a:ext cx="2002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5  </a:t>
            </a:r>
            <a:r>
              <a:rPr lang="es-EC" sz="1000" dirty="0" err="1" smtClean="0"/>
              <a:t>PELIKANO</a:t>
            </a:r>
            <a:r>
              <a:rPr lang="es-EC" sz="1000" dirty="0" smtClean="0"/>
              <a:t>⁵</a:t>
            </a:r>
          </a:p>
        </p:txBody>
      </p:sp>
      <p:sp>
        <p:nvSpPr>
          <p:cNvPr id="23" name="13 CuadroTexto"/>
          <p:cNvSpPr txBox="1"/>
          <p:nvPr/>
        </p:nvSpPr>
        <p:spPr>
          <a:xfrm>
            <a:off x="6791241" y="3587973"/>
            <a:ext cx="3514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6  </a:t>
            </a:r>
            <a:r>
              <a:rPr lang="es-EC" sz="1000" dirty="0" err="1" smtClean="0"/>
              <a:t>Arboriente</a:t>
            </a:r>
            <a:r>
              <a:rPr lang="es-EC" sz="1000" dirty="0" smtClean="0"/>
              <a:t>⁶</a:t>
            </a:r>
          </a:p>
        </p:txBody>
      </p:sp>
      <p:sp>
        <p:nvSpPr>
          <p:cNvPr id="26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155575" y="5758224"/>
            <a:ext cx="7704856" cy="1003750"/>
          </a:xfrm>
        </p:spPr>
        <p:txBody>
          <a:bodyPr/>
          <a:lstStyle/>
          <a:p>
            <a:pPr algn="l"/>
            <a:r>
              <a:rPr lang="es-EC" sz="1000" dirty="0" smtClean="0"/>
              <a:t>¹ </a:t>
            </a:r>
            <a:r>
              <a:rPr lang="es-EC" sz="1000" dirty="0"/>
              <a:t>Fuente</a:t>
            </a:r>
            <a:r>
              <a:rPr lang="es-EC" sz="1000" dirty="0" smtClean="0"/>
              <a:t>: https</a:t>
            </a:r>
            <a:r>
              <a:rPr lang="es-EC" sz="1000" dirty="0"/>
              <a:t>://es.slideshare.net/ArquitectoPiesConVenus/arquitectura-ecuatoriana-siglo-xx</a:t>
            </a:r>
            <a:r>
              <a:rPr lang="es-EC" sz="10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</a:p>
          <a:p>
            <a:pPr algn="l"/>
            <a:r>
              <a:rPr lang="es-EC" sz="1000" dirty="0" smtClean="0"/>
              <a:t>² Fuente: http://www.pelikano.com</a:t>
            </a:r>
          </a:p>
          <a:p>
            <a:pPr algn="l"/>
            <a:r>
              <a:rPr lang="es-EC" dirty="0" smtClean="0"/>
              <a:t>³ Fuente: http://www.pelikano.com</a:t>
            </a:r>
          </a:p>
          <a:p>
            <a:pPr algn="l"/>
            <a:r>
              <a:rPr lang="es-EC" dirty="0" smtClean="0"/>
              <a:t>⁴ Fuente: http://www.endesabotrosa.com/index.php</a:t>
            </a:r>
          </a:p>
          <a:p>
            <a:pPr algn="l"/>
            <a:r>
              <a:rPr lang="es-EC" dirty="0" smtClean="0"/>
              <a:t>⁵ Fuente: http://www.pelikano.com</a:t>
            </a:r>
          </a:p>
          <a:p>
            <a:pPr algn="l"/>
            <a:r>
              <a:rPr lang="es-EC" dirty="0" smtClean="0"/>
              <a:t>⁶ Fuente: http://www.arboriente.com.ec/</a:t>
            </a:r>
            <a:endParaRPr lang="es-EC" dirty="0"/>
          </a:p>
        </p:txBody>
      </p:sp>
      <p:pic>
        <p:nvPicPr>
          <p:cNvPr id="12" name="Picture 2" descr="Resultado de imagen para construcciones ecuador decada de los 6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t="25416" r="15540" b="24674"/>
          <a:stretch/>
        </p:blipFill>
        <p:spPr bwMode="auto">
          <a:xfrm>
            <a:off x="497337" y="1204643"/>
            <a:ext cx="2776716" cy="21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18864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000" dirty="0"/>
              <a:t>Principales Mercados de Exportación</a:t>
            </a:r>
          </a:p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000" dirty="0"/>
              <a:t>Industria de madera contrachapada ecuatoriana</a:t>
            </a:r>
          </a:p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000" dirty="0"/>
              <a:t>2012-2016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126876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5536" y="6115362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11: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Principales Mercados de Exportación de la Industria de madera contrachapada ecuatoriana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2012-2016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42" y="1516707"/>
            <a:ext cx="56007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611560" y="342564"/>
            <a:ext cx="7446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b="1" dirty="0" smtClean="0">
                <a:latin typeface="Arial" pitchFamily="34" charset="0"/>
                <a:cs typeface="Arial" pitchFamily="34" charset="0"/>
              </a:rPr>
              <a:t>Requisitos para exportar</a:t>
            </a:r>
            <a:endParaRPr lang="es-EC" sz="4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11560" y="126876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5133" t="20469" r="16240" b="9641"/>
          <a:stretch/>
        </p:blipFill>
        <p:spPr>
          <a:xfrm>
            <a:off x="-21791" y="1363961"/>
            <a:ext cx="9165791" cy="481063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2807674" y="5805264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Fitosanitario de Exportación (</a:t>
            </a:r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CFE</a:t>
            </a: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151256" y="1392397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fumigación (</a:t>
            </a:r>
            <a:r>
              <a:rPr lang="es-EC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Agrocalidad</a:t>
            </a:r>
            <a:r>
              <a:rPr lang="es-EC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dirty="0"/>
          </a:p>
        </p:txBody>
      </p:sp>
      <p:cxnSp>
        <p:nvCxnSpPr>
          <p:cNvPr id="24" name="Conector angular 23"/>
          <p:cNvCxnSpPr/>
          <p:nvPr/>
        </p:nvCxnSpPr>
        <p:spPr>
          <a:xfrm rot="16200000" flipH="1">
            <a:off x="-643454" y="2538799"/>
            <a:ext cx="4346103" cy="2556155"/>
          </a:xfrm>
          <a:prstGeom prst="bentConnector3">
            <a:avLst>
              <a:gd name="adj1" fmla="val 1002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 angular 37"/>
          <p:cNvCxnSpPr/>
          <p:nvPr/>
        </p:nvCxnSpPr>
        <p:spPr>
          <a:xfrm rot="5400000">
            <a:off x="6252000" y="3449657"/>
            <a:ext cx="4346103" cy="734439"/>
          </a:xfrm>
          <a:prstGeom prst="bentConnector3">
            <a:avLst>
              <a:gd name="adj1" fmla="val 1002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251520" y="1643825"/>
            <a:ext cx="38997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Resultado de imagen para estados uni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8" y="3508521"/>
            <a:ext cx="458493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ector angular 45"/>
          <p:cNvCxnSpPr/>
          <p:nvPr/>
        </p:nvCxnSpPr>
        <p:spPr>
          <a:xfrm rot="5400000">
            <a:off x="1080742" y="3651406"/>
            <a:ext cx="483730" cy="413982"/>
          </a:xfrm>
          <a:prstGeom prst="bentConnector3">
            <a:avLst>
              <a:gd name="adj1" fmla="val -360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366282" y="4100262"/>
            <a:ext cx="146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Product Standards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PS1-07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Resultado de imagen para union europe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9478" r="5923" b="5682"/>
          <a:stretch/>
        </p:blipFill>
        <p:spPr bwMode="auto">
          <a:xfrm>
            <a:off x="4427984" y="2998817"/>
            <a:ext cx="576064" cy="38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Conector angular 52"/>
          <p:cNvCxnSpPr>
            <a:stCxn id="3074" idx="2"/>
          </p:cNvCxnSpPr>
          <p:nvPr/>
        </p:nvCxnSpPr>
        <p:spPr>
          <a:xfrm rot="16200000" flipH="1">
            <a:off x="2555439" y="2927951"/>
            <a:ext cx="2080719" cy="367390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ector angular 55"/>
          <p:cNvCxnSpPr/>
          <p:nvPr/>
        </p:nvCxnSpPr>
        <p:spPr>
          <a:xfrm flipV="1">
            <a:off x="1758844" y="1739025"/>
            <a:ext cx="4676967" cy="1769496"/>
          </a:xfrm>
          <a:prstGeom prst="bentConnector3">
            <a:avLst>
              <a:gd name="adj1" fmla="val 35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4" name="Rectángulo 63"/>
          <p:cNvSpPr/>
          <p:nvPr/>
        </p:nvSpPr>
        <p:spPr>
          <a:xfrm>
            <a:off x="2684383" y="3453524"/>
            <a:ext cx="1469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FSC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(Forest Stewardship Council)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639916" y="4561927"/>
            <a:ext cx="1299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</a:t>
            </a:r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Europeo de la 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Madera (</a:t>
            </a:r>
            <a:r>
              <a:rPr lang="es-E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EUTR</a:t>
            </a:r>
            <a:r>
              <a:rPr lang="es-E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cxnSp>
        <p:nvCxnSpPr>
          <p:cNvPr id="65" name="Conector angular 64"/>
          <p:cNvCxnSpPr/>
          <p:nvPr/>
        </p:nvCxnSpPr>
        <p:spPr>
          <a:xfrm rot="10800000" flipV="1">
            <a:off x="3419090" y="3190838"/>
            <a:ext cx="1008894" cy="262686"/>
          </a:xfrm>
          <a:prstGeom prst="bentConnector3">
            <a:avLst>
              <a:gd name="adj1" fmla="val 100087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8" name="Conector angular 67"/>
          <p:cNvCxnSpPr>
            <a:stCxn id="3076" idx="3"/>
            <a:endCxn id="62" idx="0"/>
          </p:cNvCxnSpPr>
          <p:nvPr/>
        </p:nvCxnSpPr>
        <p:spPr>
          <a:xfrm>
            <a:off x="5004048" y="3190839"/>
            <a:ext cx="1285407" cy="137108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Conector angular 69"/>
          <p:cNvCxnSpPr/>
          <p:nvPr/>
        </p:nvCxnSpPr>
        <p:spPr>
          <a:xfrm flipV="1">
            <a:off x="4716016" y="1761729"/>
            <a:ext cx="1716569" cy="1229672"/>
          </a:xfrm>
          <a:prstGeom prst="bentConnector3">
            <a:avLst>
              <a:gd name="adj1" fmla="val 100465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Conector angular 72"/>
          <p:cNvCxnSpPr/>
          <p:nvPr/>
        </p:nvCxnSpPr>
        <p:spPr>
          <a:xfrm rot="16200000" flipH="1">
            <a:off x="3900228" y="4205479"/>
            <a:ext cx="2348310" cy="71673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>
            <a:off x="1988091" y="3616532"/>
            <a:ext cx="6962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177551" y="6196101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s-ES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 para exportar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Emaze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por: Las autoras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6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539552" y="126876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25868" y="39991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400" dirty="0" smtClean="0"/>
              <a:t>Escenario de Exportaciones FOB en dólares americanos</a:t>
            </a:r>
            <a:endParaRPr lang="es-EC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25440" y="617119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13: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Escenario de Exportaciones FOB en Dólares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Americanos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632848" cy="46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5868" y="39991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400" dirty="0" smtClean="0"/>
              <a:t>Escenario de Exportaciones en M3</a:t>
            </a:r>
            <a:endParaRPr lang="es-EC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539552" y="5893545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14: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Escenario de Exportaciones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en M3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513"/>
          <a:stretch/>
        </p:blipFill>
        <p:spPr>
          <a:xfrm>
            <a:off x="539552" y="1387910"/>
            <a:ext cx="7632848" cy="44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7533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400" dirty="0" smtClean="0"/>
              <a:t>Precio Promedio en M3</a:t>
            </a:r>
          </a:p>
          <a:p>
            <a:pPr algn="ctr">
              <a:defRPr sz="1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C" sz="2400" dirty="0" smtClean="0"/>
              <a:t>Período 2012-2019</a:t>
            </a:r>
            <a:endParaRPr lang="es-EC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112474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95536" y="5971346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15: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Escenario de 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Precio Promedio M3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Fuente:  COBUS GROUP</a:t>
            </a:r>
          </a:p>
          <a:p>
            <a:r>
              <a:rPr lang="es-EC" sz="1000" b="1" dirty="0" smtClean="0">
                <a:latin typeface="Arial" pitchFamily="34" charset="0"/>
                <a:cs typeface="Arial" pitchFamily="34" charset="0"/>
              </a:rPr>
              <a:t>Adaptado por: </a:t>
            </a:r>
            <a:r>
              <a:rPr lang="es-EC" sz="1000" b="1" dirty="0" err="1" smtClean="0">
                <a:latin typeface="Arial" pitchFamily="34" charset="0"/>
                <a:cs typeface="Arial" pitchFamily="34" charset="0"/>
              </a:rPr>
              <a:t>Diaz</a:t>
            </a:r>
            <a:r>
              <a:rPr lang="es-EC" sz="1000" b="1" dirty="0" smtClean="0">
                <a:latin typeface="Arial" pitchFamily="34" charset="0"/>
                <a:cs typeface="Arial" pitchFamily="34" charset="0"/>
              </a:rPr>
              <a:t> N. , Rubio  A.</a:t>
            </a:r>
            <a:endParaRPr lang="es-EC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0" y="1387910"/>
            <a:ext cx="7693548" cy="448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755575" y="158120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834634" y="537458"/>
            <a:ext cx="73223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VENTAJA COMPETITIVA</a:t>
            </a:r>
            <a:endParaRPr lang="es-ES" sz="48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57" t="26375" r="12757" b="15548"/>
          <a:stretch/>
        </p:blipFill>
        <p:spPr>
          <a:xfrm>
            <a:off x="0" y="1793946"/>
            <a:ext cx="9144000" cy="42484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616530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s-ES" sz="1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Competitividad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Freepik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es-E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 por: Las autoras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755575" y="40466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latin typeface="Arial" pitchFamily="34" charset="0"/>
                <a:cs typeface="Arial" pitchFamily="34" charset="0"/>
              </a:rPr>
              <a:t>Acuerdo Bilateral </a:t>
            </a:r>
          </a:p>
          <a:p>
            <a:r>
              <a:rPr lang="es-EC" sz="3600" b="1" dirty="0" smtClean="0">
                <a:latin typeface="Arial" pitchFamily="34" charset="0"/>
                <a:cs typeface="Arial" pitchFamily="34" charset="0"/>
              </a:rPr>
              <a:t>Ecuador - Japón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55575" y="1700808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22" name="Picture 2" descr="Resultado de imagen para ecuador ja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4" y="1988840"/>
            <a:ext cx="4716017" cy="38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652120" y="2011978"/>
            <a:ext cx="29523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40, 08% del total de importaciones de la industria de madera contrachapada cuenta con preferencias arancelarias del Modelos Japón Chile/México.</a:t>
            </a:r>
          </a:p>
          <a:p>
            <a:endParaRPr lang="es-ES" dirty="0"/>
          </a:p>
        </p:txBody>
      </p:sp>
      <p:sp>
        <p:nvSpPr>
          <p:cNvPr id="6" name="14 CuadroTexto"/>
          <p:cNvSpPr txBox="1"/>
          <p:nvPr/>
        </p:nvSpPr>
        <p:spPr>
          <a:xfrm>
            <a:off x="748824" y="5840125"/>
            <a:ext cx="5135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18 Ecuador - Japón¹⁸</a:t>
            </a:r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554966" y="6357544"/>
            <a:ext cx="8568952" cy="365125"/>
          </a:xfrm>
        </p:spPr>
        <p:txBody>
          <a:bodyPr/>
          <a:lstStyle/>
          <a:p>
            <a:pPr algn="l"/>
            <a:r>
              <a:rPr lang="es-EC" sz="1000" dirty="0" smtClean="0"/>
              <a:t>¹⁸ </a:t>
            </a:r>
            <a:r>
              <a:rPr lang="es-EC" sz="1000" dirty="0" err="1" smtClean="0"/>
              <a:t>Fuente</a:t>
            </a:r>
            <a:r>
              <a:rPr lang="es-EC" sz="1000" b="1" dirty="0" err="1"/>
              <a:t>:http</a:t>
            </a:r>
            <a:r>
              <a:rPr lang="es-EC" sz="1000" b="1" dirty="0"/>
              <a:t>://www.cancilleria.gob.ec/embajada-en-japon-alista-celebracion-por-centenario-de-establecimiento-de-relaciones-diplomaticas-con-ecuador/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9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872108" y="340055"/>
            <a:ext cx="628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>
                <a:latin typeface="Arial" pitchFamily="34" charset="0"/>
                <a:cs typeface="Arial" pitchFamily="34" charset="0"/>
              </a:rPr>
              <a:t>Regímenes Aduaneros</a:t>
            </a:r>
            <a:endParaRPr lang="es-EC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55576" y="1484784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36665133"/>
              </p:ext>
            </p:extLst>
          </p:nvPr>
        </p:nvGraphicFramePr>
        <p:xfrm>
          <a:off x="4283968" y="1856422"/>
          <a:ext cx="41044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50" y="1856422"/>
            <a:ext cx="3532237" cy="3816424"/>
          </a:xfrm>
          <a:prstGeom prst="rect">
            <a:avLst/>
          </a:prstGeom>
        </p:spPr>
      </p:pic>
      <p:sp>
        <p:nvSpPr>
          <p:cNvPr id="10" name="4 CuadroTexto"/>
          <p:cNvSpPr txBox="1"/>
          <p:nvPr/>
        </p:nvSpPr>
        <p:spPr>
          <a:xfrm>
            <a:off x="453948" y="570306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19 Logo SENAE¹⁹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3948" y="6309320"/>
            <a:ext cx="8892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¹⁹ Fuente: http://e-comex-plus.com/noticias/senae-devoluci%C3%B3n-condicionada-de-tributos-0</a:t>
            </a:r>
          </a:p>
        </p:txBody>
      </p:sp>
    </p:spTree>
    <p:extLst>
      <p:ext uri="{BB962C8B-B14F-4D97-AF65-F5344CB8AC3E}">
        <p14:creationId xmlns:p14="http://schemas.microsoft.com/office/powerpoint/2010/main" val="26198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19794158">
            <a:off x="1566605" y="2627116"/>
            <a:ext cx="302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2664869">
            <a:off x="4625291" y="4613974"/>
            <a:ext cx="321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2 CuadroTexto"/>
          <p:cNvSpPr txBox="1"/>
          <p:nvPr/>
        </p:nvSpPr>
        <p:spPr>
          <a:xfrm>
            <a:off x="724580" y="367825"/>
            <a:ext cx="3227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es-EC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8 Conector recto"/>
          <p:cNvCxnSpPr/>
          <p:nvPr/>
        </p:nvCxnSpPr>
        <p:spPr>
          <a:xfrm>
            <a:off x="755575" y="126876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30630" t="47047" r="15688" b="17516"/>
          <a:stretch/>
        </p:blipFill>
        <p:spPr>
          <a:xfrm>
            <a:off x="539552" y="2083018"/>
            <a:ext cx="7992888" cy="369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19794158">
            <a:off x="1566605" y="2627116"/>
            <a:ext cx="302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2664869">
            <a:off x="4625291" y="4613974"/>
            <a:ext cx="321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2 CuadroTexto"/>
          <p:cNvSpPr txBox="1"/>
          <p:nvPr/>
        </p:nvSpPr>
        <p:spPr>
          <a:xfrm>
            <a:off x="724580" y="367825"/>
            <a:ext cx="3634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>
                <a:latin typeface="Arial" pitchFamily="34" charset="0"/>
                <a:cs typeface="Arial" pitchFamily="34" charset="0"/>
              </a:rPr>
              <a:t>Comentarios</a:t>
            </a:r>
            <a:endParaRPr lang="es-EC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8 Conector recto"/>
          <p:cNvCxnSpPr/>
          <p:nvPr/>
        </p:nvCxnSpPr>
        <p:spPr>
          <a:xfrm>
            <a:off x="755575" y="126876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794" t="26375" r="16794" b="26375"/>
          <a:stretch/>
        </p:blipFill>
        <p:spPr>
          <a:xfrm>
            <a:off x="611560" y="1700808"/>
            <a:ext cx="80648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78234"/>
              </p:ext>
            </p:extLst>
          </p:nvPr>
        </p:nvGraphicFramePr>
        <p:xfrm>
          <a:off x="4436512" y="3791468"/>
          <a:ext cx="4392488" cy="244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tableros de madera contrachap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59"/>
            <a:ext cx="9144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29505" y="3268247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1520" y="3791467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- Analizar el impacto de la aplicación de salvaguardias en la competitividad de la industria de madera contrachapada ecuatoriana en el mercado internacional para establecer estrategias que mantengan y mejoren la competitividad de esta industria</a:t>
            </a:r>
            <a:r>
              <a:rPr lang="es-EC" dirty="0"/>
              <a:t>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12388" y="3253093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57553" y="25082"/>
            <a:ext cx="37096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48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2945199"/>
            <a:ext cx="25795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/>
              <a:t>Imagen 7 </a:t>
            </a:r>
            <a:r>
              <a:rPr lang="es-EC" sz="1000" dirty="0" smtClean="0"/>
              <a:t>Tableros de madera contrachapada⁷</a:t>
            </a:r>
            <a:endParaRPr lang="es-EC" sz="1000" dirty="0"/>
          </a:p>
        </p:txBody>
      </p:sp>
      <p:sp>
        <p:nvSpPr>
          <p:cNvPr id="4" name="Rectángulo 3"/>
          <p:cNvSpPr/>
          <p:nvPr/>
        </p:nvSpPr>
        <p:spPr>
          <a:xfrm>
            <a:off x="293552" y="6374231"/>
            <a:ext cx="8535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⁷ Fuente: http://www.fustesgilabertsa.com/tableros-madera-barcelona/tablero-de-contrachapado-para-interior.html  </a:t>
            </a:r>
          </a:p>
        </p:txBody>
      </p:sp>
    </p:spTree>
    <p:extLst>
      <p:ext uri="{BB962C8B-B14F-4D97-AF65-F5344CB8AC3E}">
        <p14:creationId xmlns:p14="http://schemas.microsoft.com/office/powerpoint/2010/main" val="20452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bosques s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4680520" cy="39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220072" y="1268760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Arial" pitchFamily="34" charset="0"/>
                <a:cs typeface="Arial" pitchFamily="34" charset="0"/>
              </a:rPr>
              <a:t>- 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aplicación de salvaguardias afecta negativamente a la competitividad de la industria de madera contrachapada ecuatoriana en el mercado internacional.</a:t>
            </a:r>
            <a:endParaRPr lang="es-EC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15816" y="191970"/>
            <a:ext cx="3469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S" sz="48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5239078"/>
            <a:ext cx="3490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8 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Bosque Forestal </a:t>
            </a:r>
            <a:r>
              <a:rPr lang="es-EC" sz="1000" b="1" dirty="0" err="1">
                <a:latin typeface="Arial" pitchFamily="34" charset="0"/>
                <a:cs typeface="Arial" pitchFamily="34" charset="0"/>
              </a:rPr>
              <a:t>Sande</a:t>
            </a:r>
            <a:r>
              <a:rPr lang="es-EC" sz="1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C" sz="1000" dirty="0" smtClean="0"/>
              <a:t>⁸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0181" y="6309320"/>
            <a:ext cx="84249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⁸ Fuente: http://agenciadenoticias.unal.edu.co/detalle/article/zonificar-bosques-maderables-garantiza-sostenibilidad.html</a:t>
            </a:r>
          </a:p>
        </p:txBody>
      </p:sp>
    </p:spTree>
    <p:extLst>
      <p:ext uri="{BB962C8B-B14F-4D97-AF65-F5344CB8AC3E}">
        <p14:creationId xmlns:p14="http://schemas.microsoft.com/office/powerpoint/2010/main" val="1885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29101" y="548680"/>
            <a:ext cx="54857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S" sz="48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1198965" y="3110769"/>
            <a:ext cx="216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9 </a:t>
            </a:r>
            <a:r>
              <a:rPr lang="es-EC" sz="1000" dirty="0"/>
              <a:t> </a:t>
            </a:r>
            <a:r>
              <a:rPr lang="es-EC" sz="1000" dirty="0" smtClean="0"/>
              <a:t>David </a:t>
            </a:r>
            <a:r>
              <a:rPr lang="es-EC" sz="1000" dirty="0"/>
              <a:t>R</a:t>
            </a:r>
            <a:r>
              <a:rPr lang="es-EC" sz="1000" dirty="0" smtClean="0"/>
              <a:t>icardo⁹</a:t>
            </a:r>
          </a:p>
        </p:txBody>
      </p:sp>
      <p:sp>
        <p:nvSpPr>
          <p:cNvPr id="10" name="5 CuadroTexto"/>
          <p:cNvSpPr txBox="1"/>
          <p:nvPr/>
        </p:nvSpPr>
        <p:spPr>
          <a:xfrm>
            <a:off x="3598439" y="3128211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10  Michael Porter¹⁰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6125456" y="3110768"/>
            <a:ext cx="2595312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11  Teoría de la producción¹¹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37460" y="5997130"/>
            <a:ext cx="82690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⁹ Fuente: http://loff.it/society/efemerides/david-ricardo-el-economista-ingles-al-que-invocaban-neoliberales-y-marxistas-237062/</a:t>
            </a:r>
            <a:endParaRPr lang="es-EC" sz="1000" dirty="0" smtClean="0"/>
          </a:p>
          <a:p>
            <a:r>
              <a:rPr lang="es-EC" sz="1000" dirty="0"/>
              <a:t>¹⁰ Fuente</a:t>
            </a:r>
            <a:r>
              <a:rPr lang="es-EC" sz="1000" dirty="0" smtClean="0"/>
              <a:t>: </a:t>
            </a:r>
            <a:r>
              <a:rPr lang="es-EC" sz="1000" dirty="0"/>
              <a:t>http://sharedvalue.org/partners/thought-leaders/michael-e-porter</a:t>
            </a:r>
          </a:p>
          <a:p>
            <a:r>
              <a:rPr lang="es-EC" sz="1000" dirty="0" smtClean="0"/>
              <a:t>¹¹ </a:t>
            </a:r>
            <a:r>
              <a:rPr lang="es-EC" sz="1000" dirty="0"/>
              <a:t>Fuente: http://jorgequilcate.com/portal/index.php?option=com_content&amp;view=article&amp;id=73:teoria-de-la-produccion&amp;catid=1:publicaciones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755576" y="198884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02886706"/>
              </p:ext>
            </p:extLst>
          </p:nvPr>
        </p:nvGraphicFramePr>
        <p:xfrm>
          <a:off x="834949" y="1844824"/>
          <a:ext cx="7632848" cy="374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30263" y="1287666"/>
            <a:ext cx="234026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Teoría Comparativa de David Ricardo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804247" y="1287666"/>
            <a:ext cx="2215555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Especializarse en ventajas relativas 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393526" y="3132006"/>
            <a:ext cx="3888431" cy="6177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Teorema  </a:t>
            </a:r>
            <a:r>
              <a:rPr lang="es-EC" dirty="0" err="1">
                <a:solidFill>
                  <a:schemeClr val="tx1"/>
                </a:solidFill>
              </a:rPr>
              <a:t>Heckscher-Ohlin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5" name="14 Flecha izquierda y derecha"/>
          <p:cNvSpPr/>
          <p:nvPr/>
        </p:nvSpPr>
        <p:spPr>
          <a:xfrm rot="5400000">
            <a:off x="5843987" y="2223756"/>
            <a:ext cx="987511" cy="55549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6414592" y="4141352"/>
            <a:ext cx="1867365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actores que abundan 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441054" y="5101035"/>
            <a:ext cx="1840903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actores  escasos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4174813" y="4260946"/>
            <a:ext cx="1477307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Exportación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198315" y="5113550"/>
            <a:ext cx="1453805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Importación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Igual que"/>
          <p:cNvSpPr/>
          <p:nvPr/>
        </p:nvSpPr>
        <p:spPr>
          <a:xfrm>
            <a:off x="5746487" y="5257566"/>
            <a:ext cx="648072" cy="432048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20 Igual que"/>
          <p:cNvSpPr/>
          <p:nvPr/>
        </p:nvSpPr>
        <p:spPr>
          <a:xfrm>
            <a:off x="5746487" y="4313700"/>
            <a:ext cx="648072" cy="432048"/>
          </a:xfrm>
          <a:prstGeom prst="mathEqua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2" name="21 Flecha abajo"/>
          <p:cNvSpPr/>
          <p:nvPr/>
        </p:nvSpPr>
        <p:spPr>
          <a:xfrm rot="16200000">
            <a:off x="6216261" y="1403104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21992" y="285768"/>
            <a:ext cx="6203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 smtClean="0">
                <a:latin typeface="Arial" pitchFamily="34" charset="0"/>
                <a:cs typeface="Arial" pitchFamily="34" charset="0"/>
              </a:rPr>
              <a:t>Teoría Ventaja Comparativa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73443" y="1244361"/>
            <a:ext cx="3252965" cy="4339824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" name="4 Conector angular"/>
          <p:cNvCxnSpPr>
            <a:stCxn id="14" idx="2"/>
            <a:endCxn id="18" idx="1"/>
          </p:cNvCxnSpPr>
          <p:nvPr/>
        </p:nvCxnSpPr>
        <p:spPr>
          <a:xfrm rot="5400000">
            <a:off x="4820676" y="3103920"/>
            <a:ext cx="871204" cy="2162929"/>
          </a:xfrm>
          <a:prstGeom prst="bentConnector4">
            <a:avLst>
              <a:gd name="adj1" fmla="val 29337"/>
              <a:gd name="adj2" fmla="val 11056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angular"/>
          <p:cNvCxnSpPr>
            <a:stCxn id="14" idx="2"/>
            <a:endCxn id="19" idx="1"/>
          </p:cNvCxnSpPr>
          <p:nvPr/>
        </p:nvCxnSpPr>
        <p:spPr>
          <a:xfrm rot="5400000">
            <a:off x="4406125" y="3541973"/>
            <a:ext cx="1723808" cy="2139427"/>
          </a:xfrm>
          <a:prstGeom prst="bentConnector4">
            <a:avLst>
              <a:gd name="adj1" fmla="val 9016"/>
              <a:gd name="adj2" fmla="val 11716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6 CuadroTexto"/>
          <p:cNvSpPr txBox="1"/>
          <p:nvPr/>
        </p:nvSpPr>
        <p:spPr>
          <a:xfrm>
            <a:off x="373443" y="5650226"/>
            <a:ext cx="3663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12  David Ricardo¹²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73241" y="6376127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¹² Fuente</a:t>
            </a:r>
            <a:r>
              <a:rPr lang="es-EC" sz="1000" dirty="0" smtClean="0"/>
              <a:t>: </a:t>
            </a:r>
            <a:r>
              <a:rPr lang="es-EC" sz="1000" dirty="0"/>
              <a:t>http://loff.it/society/efemerides/david-ricardo-el-economista-ingles-al-que-invocaban-neoliberales-y-marxistas-237062/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326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93346" y="2900218"/>
            <a:ext cx="2808312" cy="72008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Teoría ventaja competitiva de </a:t>
            </a:r>
            <a:r>
              <a:rPr lang="es-EC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Porter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590439" y="1373352"/>
            <a:ext cx="2475725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001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Crear valor en sus productos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718056" y="5453817"/>
            <a:ext cx="2427967" cy="49546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66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Focalización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546323" y="4084518"/>
            <a:ext cx="2088232" cy="5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Diferenciación 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242395" y="4092189"/>
            <a:ext cx="2448272" cy="5040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39966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Liderazgo en costos</a:t>
            </a:r>
            <a:endParaRPr lang="es-EC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Flecha arriba"/>
          <p:cNvSpPr/>
          <p:nvPr/>
        </p:nvSpPr>
        <p:spPr>
          <a:xfrm>
            <a:off x="4585986" y="2144054"/>
            <a:ext cx="484632" cy="561212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 redondeado"/>
          <p:cNvSpPr/>
          <p:nvPr/>
        </p:nvSpPr>
        <p:spPr>
          <a:xfrm>
            <a:off x="5775831" y="4650032"/>
            <a:ext cx="316835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Costos mas bajos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827584" y="4650032"/>
            <a:ext cx="3168352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itchFamily="34" charset="0"/>
                <a:cs typeface="Arial" pitchFamily="34" charset="0"/>
              </a:rPr>
              <a:t>Oferta única-exclusiva</a:t>
            </a:r>
            <a:endParaRPr lang="es-EC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Conector recto de flecha"/>
          <p:cNvCxnSpPr>
            <a:stCxn id="5" idx="2"/>
            <a:endCxn id="11" idx="0"/>
          </p:cNvCxnSpPr>
          <p:nvPr/>
        </p:nvCxnSpPr>
        <p:spPr>
          <a:xfrm flipH="1">
            <a:off x="3590439" y="3620298"/>
            <a:ext cx="1207063" cy="4642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5" idx="2"/>
            <a:endCxn id="12" idx="0"/>
          </p:cNvCxnSpPr>
          <p:nvPr/>
        </p:nvCxnSpPr>
        <p:spPr>
          <a:xfrm>
            <a:off x="4797502" y="3620298"/>
            <a:ext cx="1669029" cy="4718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437766" y="5085184"/>
            <a:ext cx="6590618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932040" y="5085184"/>
            <a:ext cx="0" cy="3600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21992" y="285768"/>
            <a:ext cx="6049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 smtClean="0">
                <a:latin typeface="Arial" pitchFamily="34" charset="0"/>
                <a:cs typeface="Arial" pitchFamily="34" charset="0"/>
              </a:rPr>
              <a:t>Teoría Ventaja Competitiva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00050" y="1342403"/>
            <a:ext cx="2315766" cy="243178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uadroTexto 18"/>
          <p:cNvSpPr txBox="1"/>
          <p:nvPr/>
        </p:nvSpPr>
        <p:spPr>
          <a:xfrm>
            <a:off x="573670" y="380624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13 Michael Porter¹³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0254" y="6257168"/>
            <a:ext cx="8522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¹³ Fuente</a:t>
            </a:r>
            <a:r>
              <a:rPr lang="es-EC" sz="1000" dirty="0" smtClean="0"/>
              <a:t>: </a:t>
            </a:r>
            <a:r>
              <a:rPr lang="es-EC" sz="1000" dirty="0"/>
              <a:t>http://sharedvalue.org/partners/thought-leaders/michael-e-porter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05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21992" y="285768"/>
            <a:ext cx="538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 smtClean="0">
                <a:latin typeface="Arial" pitchFamily="34" charset="0"/>
                <a:cs typeface="Arial" pitchFamily="34" charset="0"/>
              </a:rPr>
              <a:t>Teoría de la Producción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51275" y="3276428"/>
            <a:ext cx="1629728" cy="180518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3981281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4 Diagrama"/>
          <p:cNvGraphicFramePr/>
          <p:nvPr>
            <p:extLst/>
          </p:nvPr>
        </p:nvGraphicFramePr>
        <p:xfrm>
          <a:off x="551275" y="932099"/>
          <a:ext cx="8125181" cy="501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21856" y="5146114"/>
            <a:ext cx="2125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14 Teoría de la producción⁴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0900" y="6226278"/>
            <a:ext cx="8723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/>
              <a:t>¹⁴ </a:t>
            </a:r>
            <a:r>
              <a:rPr lang="es-EC" sz="1000" dirty="0" smtClean="0"/>
              <a:t>Fuente: http</a:t>
            </a:r>
            <a:r>
              <a:rPr lang="es-EC" sz="1000" dirty="0"/>
              <a:t>://jorgequilcate.com/portal/index.php?option=com_content&amp;view=article&amp;id=73:teoria-de-la-produccion&amp;catid=1:publicaciones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57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>
            <a:off x="755575" y="1581200"/>
            <a:ext cx="7632848" cy="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37367884"/>
              </p:ext>
            </p:extLst>
          </p:nvPr>
        </p:nvGraphicFramePr>
        <p:xfrm>
          <a:off x="341528" y="1412776"/>
          <a:ext cx="84609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2158452" y="250493"/>
            <a:ext cx="4827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0">
                  <a:solidFill>
                    <a:srgbClr val="35FDDC"/>
                  </a:solidFill>
                </a:ln>
                <a:solidFill>
                  <a:srgbClr val="35FDD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S" sz="4800" b="1" cap="none" spc="0" dirty="0">
              <a:ln w="0">
                <a:solidFill>
                  <a:srgbClr val="35FDDC"/>
                </a:solidFill>
              </a:ln>
              <a:solidFill>
                <a:srgbClr val="35FDD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99592" y="407707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15 Empresa⁵</a:t>
            </a:r>
          </a:p>
        </p:txBody>
      </p:sp>
      <p:sp>
        <p:nvSpPr>
          <p:cNvPr id="7" name="4 CuadroTexto"/>
          <p:cNvSpPr txBox="1"/>
          <p:nvPr/>
        </p:nvSpPr>
        <p:spPr>
          <a:xfrm>
            <a:off x="3635896" y="4077072"/>
            <a:ext cx="352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16 Escenarios⁶</a:t>
            </a:r>
          </a:p>
        </p:txBody>
      </p:sp>
      <p:sp>
        <p:nvSpPr>
          <p:cNvPr id="8" name="5 CuadroTexto"/>
          <p:cNvSpPr txBox="1"/>
          <p:nvPr/>
        </p:nvSpPr>
        <p:spPr>
          <a:xfrm>
            <a:off x="6267341" y="4077072"/>
            <a:ext cx="3093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17  Personas¹⁷</a:t>
            </a:r>
          </a:p>
        </p:txBody>
      </p:sp>
      <p:sp>
        <p:nvSpPr>
          <p:cNvPr id="10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56428" y="5901680"/>
            <a:ext cx="8064896" cy="767680"/>
          </a:xfrm>
        </p:spPr>
        <p:txBody>
          <a:bodyPr/>
          <a:lstStyle/>
          <a:p>
            <a:pPr algn="l"/>
            <a:r>
              <a:rPr lang="es-EC" sz="1000" dirty="0" smtClean="0"/>
              <a:t>¹⁵ Fuente</a:t>
            </a:r>
            <a:r>
              <a:rPr lang="es-EC" sz="1000" dirty="0"/>
              <a:t>: https://www.ptp.com.co/contenido/contenido.aspx?conID=1321</a:t>
            </a:r>
            <a:endParaRPr lang="es-EC" sz="1000" dirty="0" smtClean="0"/>
          </a:p>
          <a:p>
            <a:pPr algn="l"/>
            <a:r>
              <a:rPr lang="es-ES" sz="1000" dirty="0"/>
              <a:t>¹⁶ Fuente: http://www.freepik.es/iconos-gratis/grafico-marketing-de-resultados-seo_736587.htm#term=graficos&amp;page=1&amp;position=1 </a:t>
            </a:r>
            <a:endParaRPr lang="es-ES" sz="1000" dirty="0" smtClean="0"/>
          </a:p>
          <a:p>
            <a:pPr algn="l"/>
            <a:r>
              <a:rPr lang="es-ES" sz="1000" dirty="0" smtClean="0"/>
              <a:t>¹</a:t>
            </a:r>
            <a:r>
              <a:rPr lang="es-ES" sz="1000" dirty="0"/>
              <a:t>⁷ Fuente: http://</a:t>
            </a:r>
            <a:r>
              <a:rPr lang="es-ES" sz="1000" dirty="0" smtClean="0"/>
              <a:t>www.freepik.es/iconos-gratis/profesor-con-grafico-de-economia-en-unportapapeles_726817.htm#term=graficos&amp;page=1&amp;position=24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5849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1042</Words>
  <Application>Microsoft Office PowerPoint</Application>
  <PresentationFormat>Presentación en pantalla (4:3)</PresentationFormat>
  <Paragraphs>193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NENA</dc:creator>
  <cp:lastModifiedBy>Microsoft</cp:lastModifiedBy>
  <cp:revision>69</cp:revision>
  <dcterms:created xsi:type="dcterms:W3CDTF">2017-04-12T00:21:08Z</dcterms:created>
  <dcterms:modified xsi:type="dcterms:W3CDTF">2017-05-19T13:03:03Z</dcterms:modified>
</cp:coreProperties>
</file>