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3" r:id="rId1"/>
  </p:sldMasterIdLst>
  <p:notesMasterIdLst>
    <p:notesMasterId r:id="rId32"/>
  </p:notesMasterIdLst>
  <p:handoutMasterIdLst>
    <p:handoutMasterId r:id="rId33"/>
  </p:handoutMasterIdLst>
  <p:sldIdLst>
    <p:sldId id="438" r:id="rId2"/>
    <p:sldId id="585" r:id="rId3"/>
    <p:sldId id="602" r:id="rId4"/>
    <p:sldId id="601" r:id="rId5"/>
    <p:sldId id="603" r:id="rId6"/>
    <p:sldId id="604" r:id="rId7"/>
    <p:sldId id="605" r:id="rId8"/>
    <p:sldId id="606" r:id="rId9"/>
    <p:sldId id="607" r:id="rId10"/>
    <p:sldId id="608" r:id="rId11"/>
    <p:sldId id="609" r:id="rId12"/>
    <p:sldId id="610" r:id="rId13"/>
    <p:sldId id="612" r:id="rId14"/>
    <p:sldId id="613" r:id="rId15"/>
    <p:sldId id="614" r:id="rId16"/>
    <p:sldId id="618" r:id="rId17"/>
    <p:sldId id="619" r:id="rId18"/>
    <p:sldId id="617" r:id="rId19"/>
    <p:sldId id="627" r:id="rId20"/>
    <p:sldId id="620" r:id="rId21"/>
    <p:sldId id="623" r:id="rId22"/>
    <p:sldId id="624" r:id="rId23"/>
    <p:sldId id="625" r:id="rId24"/>
    <p:sldId id="626" r:id="rId25"/>
    <p:sldId id="629" r:id="rId26"/>
    <p:sldId id="630" r:id="rId27"/>
    <p:sldId id="633" r:id="rId28"/>
    <p:sldId id="634" r:id="rId29"/>
    <p:sldId id="635" r:id="rId30"/>
    <p:sldId id="631" r:id="rId31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33"/>
    <a:srgbClr val="F9F5D7"/>
    <a:srgbClr val="66FF66"/>
    <a:srgbClr val="0066FF"/>
    <a:srgbClr val="DCDDAD"/>
    <a:srgbClr val="D269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603" autoAdjust="0"/>
    <p:restoredTop sz="94660"/>
  </p:normalViewPr>
  <p:slideViewPr>
    <p:cSldViewPr>
      <p:cViewPr>
        <p:scale>
          <a:sx n="60" d="100"/>
          <a:sy n="60" d="100"/>
        </p:scale>
        <p:origin x="-153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4CBFCC-7C83-4071-87DE-C99B384B3BAE}" type="doc">
      <dgm:prSet loTypeId="urn:microsoft.com/office/officeart/2005/8/layout/cycle6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50242A85-9210-45F7-8FA9-939FED1F2030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SEGURIDAD ELECTRONICA LIMITADA</a:t>
          </a:r>
          <a:endParaRPr lang="es-ES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8A21029-9EF3-4BBE-AB46-E4A2D165D067}" type="parTrans" cxnId="{2250AF3B-2BD1-4C1A-9EA8-2802E6891F0F}">
      <dgm:prSet/>
      <dgm:spPr/>
      <dgm:t>
        <a:bodyPr/>
        <a:lstStyle/>
        <a:p>
          <a:endParaRPr lang="es-ES"/>
        </a:p>
      </dgm:t>
    </dgm:pt>
    <dgm:pt modelId="{665C0CE5-85D5-46BD-A7ED-EB0E15EDAB25}" type="sibTrans" cxnId="{2250AF3B-2BD1-4C1A-9EA8-2802E6891F0F}">
      <dgm:prSet/>
      <dgm:spPr/>
      <dgm:t>
        <a:bodyPr/>
        <a:lstStyle/>
        <a:p>
          <a:endParaRPr lang="es-ES" dirty="0"/>
        </a:p>
      </dgm:t>
    </dgm:pt>
    <dgm:pt modelId="{6AAAF68D-3298-4C0E-B68F-6909746677BB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16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INEXISTENCIA DE UN SISTEMA DE SEGURIDAD  COMPLEJO</a:t>
          </a:r>
          <a:endParaRPr lang="es-ES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D7BE6AC-785F-4D8A-82DD-14AE8AA23EF4}" type="parTrans" cxnId="{16999F13-E34E-4E1F-8C02-F394FC9DF815}">
      <dgm:prSet/>
      <dgm:spPr/>
      <dgm:t>
        <a:bodyPr/>
        <a:lstStyle/>
        <a:p>
          <a:endParaRPr lang="es-ES"/>
        </a:p>
      </dgm:t>
    </dgm:pt>
    <dgm:pt modelId="{4C93806E-6DE8-4F44-B5D1-666666271E07}" type="sibTrans" cxnId="{16999F13-E34E-4E1F-8C02-F394FC9DF815}">
      <dgm:prSet/>
      <dgm:spPr/>
      <dgm:t>
        <a:bodyPr/>
        <a:lstStyle/>
        <a:p>
          <a:endParaRPr lang="es-ES" dirty="0"/>
        </a:p>
      </dgm:t>
    </dgm:pt>
    <dgm:pt modelId="{7383F6C3-603C-4491-A78E-373A00E9316B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GASTOS INNECESARIOS</a:t>
          </a:r>
          <a:endParaRPr lang="es-ES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FD2EE5A-BEA6-4879-BD55-E2CBC30F4BEF}" type="parTrans" cxnId="{32C89266-9EEC-4B2B-A63D-B7290AD2206A}">
      <dgm:prSet/>
      <dgm:spPr/>
      <dgm:t>
        <a:bodyPr/>
        <a:lstStyle/>
        <a:p>
          <a:endParaRPr lang="es-ES"/>
        </a:p>
      </dgm:t>
    </dgm:pt>
    <dgm:pt modelId="{227832A1-DBC1-4E8E-AC0C-9A11247FDCD5}" type="sibTrans" cxnId="{32C89266-9EEC-4B2B-A63D-B7290AD2206A}">
      <dgm:prSet/>
      <dgm:spPr/>
      <dgm:t>
        <a:bodyPr/>
        <a:lstStyle/>
        <a:p>
          <a:endParaRPr lang="es-ES" dirty="0"/>
        </a:p>
      </dgm:t>
    </dgm:pt>
    <dgm:pt modelId="{2B348A96-D161-46DF-BEBA-27565E6E7273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DAÑOS EN LOS SISTEMAS DE SEGURIDAD ELECTRÓNICA</a:t>
          </a:r>
          <a:endParaRPr lang="es-ES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22BDC4B-7BC0-4EA0-BDF1-CDDA94BFAB02}" type="parTrans" cxnId="{97E92C4F-1E5C-45E0-A60C-E7BA5F594545}">
      <dgm:prSet/>
      <dgm:spPr/>
      <dgm:t>
        <a:bodyPr/>
        <a:lstStyle/>
        <a:p>
          <a:endParaRPr lang="es-ES"/>
        </a:p>
      </dgm:t>
    </dgm:pt>
    <dgm:pt modelId="{463A5E7C-C661-4863-8D8D-C52668F304B2}" type="sibTrans" cxnId="{97E92C4F-1E5C-45E0-A60C-E7BA5F594545}">
      <dgm:prSet/>
      <dgm:spPr/>
      <dgm:t>
        <a:bodyPr/>
        <a:lstStyle/>
        <a:p>
          <a:endParaRPr lang="es-ES" dirty="0"/>
        </a:p>
      </dgm:t>
    </dgm:pt>
    <dgm:pt modelId="{672D8BE7-EE16-42A5-BCE2-BA7DE29F6470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FALTA DE CAPACITACIÓN EN EL PERSONAL</a:t>
          </a:r>
          <a:endParaRPr lang="es-ES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C7B4F18-DA95-4045-A611-48474BF1EE4F}" type="parTrans" cxnId="{FC024BFE-B862-45FB-87DA-D6A1308A27B2}">
      <dgm:prSet/>
      <dgm:spPr/>
      <dgm:t>
        <a:bodyPr/>
        <a:lstStyle/>
        <a:p>
          <a:endParaRPr lang="es-ES"/>
        </a:p>
      </dgm:t>
    </dgm:pt>
    <dgm:pt modelId="{45447E4C-5C4D-4156-B4B3-79D6496EE5B1}" type="sibTrans" cxnId="{FC024BFE-B862-45FB-87DA-D6A1308A27B2}">
      <dgm:prSet/>
      <dgm:spPr/>
      <dgm:t>
        <a:bodyPr/>
        <a:lstStyle/>
        <a:p>
          <a:endParaRPr lang="es-ES" dirty="0"/>
        </a:p>
      </dgm:t>
    </dgm:pt>
    <dgm:pt modelId="{8D910C6A-8DF4-4219-9C22-A4D2DA8A6CF6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INNUMERABLES PÉRDIDAS </a:t>
          </a:r>
          <a:endParaRPr lang="es-ES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0DA83CB-3FA8-4FD1-A5F8-4A585337437D}" type="parTrans" cxnId="{BD3C899D-C888-4927-96F4-2DF48692F422}">
      <dgm:prSet/>
      <dgm:spPr/>
      <dgm:t>
        <a:bodyPr/>
        <a:lstStyle/>
        <a:p>
          <a:endParaRPr lang="es-ES"/>
        </a:p>
      </dgm:t>
    </dgm:pt>
    <dgm:pt modelId="{B23AE318-CDE5-4465-A9F2-72899E872277}" type="sibTrans" cxnId="{BD3C899D-C888-4927-96F4-2DF48692F422}">
      <dgm:prSet/>
      <dgm:spPr/>
      <dgm:t>
        <a:bodyPr/>
        <a:lstStyle/>
        <a:p>
          <a:endParaRPr lang="es-ES" dirty="0"/>
        </a:p>
      </dgm:t>
    </dgm:pt>
    <dgm:pt modelId="{42F9A795-0724-4D46-9288-C45EB86A31C6}" type="pres">
      <dgm:prSet presAssocID="{414CBFCC-7C83-4071-87DE-C99B384B3BA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9C50D2D-5DCE-42D6-A6D2-555E5A04074E}" type="pres">
      <dgm:prSet presAssocID="{50242A85-9210-45F7-8FA9-939FED1F2030}" presName="node" presStyleLbl="node1" presStyleIdx="0" presStyleCnt="6" custScaleX="165245" custScaleY="169453" custRadScaleRad="151481" custRadScaleInc="3310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095D36-C5E6-4691-A171-76C0FC0CB2EC}" type="pres">
      <dgm:prSet presAssocID="{50242A85-9210-45F7-8FA9-939FED1F2030}" presName="spNode" presStyleCnt="0"/>
      <dgm:spPr/>
    </dgm:pt>
    <dgm:pt modelId="{F305B0CA-8901-4C21-8225-B1613C69E431}" type="pres">
      <dgm:prSet presAssocID="{665C0CE5-85D5-46BD-A7ED-EB0E15EDAB25}" presName="sibTrans" presStyleLbl="sibTrans1D1" presStyleIdx="0" presStyleCnt="6"/>
      <dgm:spPr/>
      <dgm:t>
        <a:bodyPr/>
        <a:lstStyle/>
        <a:p>
          <a:endParaRPr lang="es-ES"/>
        </a:p>
      </dgm:t>
    </dgm:pt>
    <dgm:pt modelId="{28BA98AC-2841-4A35-B202-C9540BC5AF73}" type="pres">
      <dgm:prSet presAssocID="{6AAAF68D-3298-4C0E-B68F-6909746677BB}" presName="node" presStyleLbl="node1" presStyleIdx="1" presStyleCnt="6" custScaleX="151639" custScaleY="201890" custRadScaleRad="146429" custRadScaleInc="2503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C33D0C-1039-4F8F-9A38-6D5143F87B0E}" type="pres">
      <dgm:prSet presAssocID="{6AAAF68D-3298-4C0E-B68F-6909746677BB}" presName="spNode" presStyleCnt="0"/>
      <dgm:spPr/>
    </dgm:pt>
    <dgm:pt modelId="{1E8FCD4F-3AE4-4DF0-AB3F-499CEB2546F1}" type="pres">
      <dgm:prSet presAssocID="{4C93806E-6DE8-4F44-B5D1-666666271E07}" presName="sibTrans" presStyleLbl="sibTrans1D1" presStyleIdx="1" presStyleCnt="6"/>
      <dgm:spPr/>
      <dgm:t>
        <a:bodyPr/>
        <a:lstStyle/>
        <a:p>
          <a:endParaRPr lang="es-ES"/>
        </a:p>
      </dgm:t>
    </dgm:pt>
    <dgm:pt modelId="{C220E2DA-B33E-4E61-8426-3E291682E018}" type="pres">
      <dgm:prSet presAssocID="{8D910C6A-8DF4-4219-9C22-A4D2DA8A6CF6}" presName="node" presStyleLbl="node1" presStyleIdx="2" presStyleCnt="6" custScaleX="169222" custScaleY="95619" custRadScaleRad="97026" custRadScaleInc="-6049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C681F4-BAF5-48D1-9D3B-591594FE3857}" type="pres">
      <dgm:prSet presAssocID="{8D910C6A-8DF4-4219-9C22-A4D2DA8A6CF6}" presName="spNode" presStyleCnt="0"/>
      <dgm:spPr/>
    </dgm:pt>
    <dgm:pt modelId="{DEAEBCA7-96DC-43BE-B1E1-99C4D5412991}" type="pres">
      <dgm:prSet presAssocID="{B23AE318-CDE5-4465-A9F2-72899E872277}" presName="sibTrans" presStyleLbl="sibTrans1D1" presStyleIdx="2" presStyleCnt="6"/>
      <dgm:spPr/>
      <dgm:t>
        <a:bodyPr/>
        <a:lstStyle/>
        <a:p>
          <a:endParaRPr lang="es-ES"/>
        </a:p>
      </dgm:t>
    </dgm:pt>
    <dgm:pt modelId="{A2E2A23A-FD0B-4526-9815-DE1B26FE0B1A}" type="pres">
      <dgm:prSet presAssocID="{7383F6C3-603C-4491-A78E-373A00E9316B}" presName="node" presStyleLbl="node1" presStyleIdx="3" presStyleCnt="6" custScaleX="172294" custScaleY="175923" custRadScaleRad="155832" custRadScaleInc="5704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C77909-5A11-42F8-8ED6-FAEE57955DDF}" type="pres">
      <dgm:prSet presAssocID="{7383F6C3-603C-4491-A78E-373A00E9316B}" presName="spNode" presStyleCnt="0"/>
      <dgm:spPr/>
    </dgm:pt>
    <dgm:pt modelId="{8951FC59-E689-42BC-9E7F-3035C17D15F9}" type="pres">
      <dgm:prSet presAssocID="{227832A1-DBC1-4E8E-AC0C-9A11247FDCD5}" presName="sibTrans" presStyleLbl="sibTrans1D1" presStyleIdx="3" presStyleCnt="6"/>
      <dgm:spPr/>
      <dgm:t>
        <a:bodyPr/>
        <a:lstStyle/>
        <a:p>
          <a:endParaRPr lang="es-ES"/>
        </a:p>
      </dgm:t>
    </dgm:pt>
    <dgm:pt modelId="{744D0146-3A68-44E9-876E-B9C461BBF18C}" type="pres">
      <dgm:prSet presAssocID="{2B348A96-D161-46DF-BEBA-27565E6E7273}" presName="node" presStyleLbl="node1" presStyleIdx="4" presStyleCnt="6" custScaleX="172293" custScaleY="249556" custRadScaleRad="145286" custRadScaleInc="272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8FE518-1C03-4957-9E0A-E4C3E3EE0C33}" type="pres">
      <dgm:prSet presAssocID="{2B348A96-D161-46DF-BEBA-27565E6E7273}" presName="spNode" presStyleCnt="0"/>
      <dgm:spPr/>
    </dgm:pt>
    <dgm:pt modelId="{F0607BD2-78DB-4EB6-A4BE-E31F4CD91F19}" type="pres">
      <dgm:prSet presAssocID="{463A5E7C-C661-4863-8D8D-C52668F304B2}" presName="sibTrans" presStyleLbl="sibTrans1D1" presStyleIdx="4" presStyleCnt="6"/>
      <dgm:spPr/>
      <dgm:t>
        <a:bodyPr/>
        <a:lstStyle/>
        <a:p>
          <a:endParaRPr lang="es-ES"/>
        </a:p>
      </dgm:t>
    </dgm:pt>
    <dgm:pt modelId="{A12B841E-F0CD-4412-AA0C-10FC72C277D7}" type="pres">
      <dgm:prSet presAssocID="{672D8BE7-EE16-42A5-BCE2-BA7DE29F6470}" presName="node" presStyleLbl="node1" presStyleIdx="5" presStyleCnt="6" custScaleX="166822" custScaleY="169167" custRadScaleRad="87147" custRadScaleInc="-6029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59D3CC-9025-4D20-A70E-CB63AE3952A1}" type="pres">
      <dgm:prSet presAssocID="{672D8BE7-EE16-42A5-BCE2-BA7DE29F6470}" presName="spNode" presStyleCnt="0"/>
      <dgm:spPr/>
    </dgm:pt>
    <dgm:pt modelId="{B1AE2138-8056-4B34-8AF9-9C5EC3A84186}" type="pres">
      <dgm:prSet presAssocID="{45447E4C-5C4D-4156-B4B3-79D6496EE5B1}" presName="sibTrans" presStyleLbl="sibTrans1D1" presStyleIdx="5" presStyleCnt="6"/>
      <dgm:spPr/>
      <dgm:t>
        <a:bodyPr/>
        <a:lstStyle/>
        <a:p>
          <a:endParaRPr lang="es-ES"/>
        </a:p>
      </dgm:t>
    </dgm:pt>
  </dgm:ptLst>
  <dgm:cxnLst>
    <dgm:cxn modelId="{16999F13-E34E-4E1F-8C02-F394FC9DF815}" srcId="{414CBFCC-7C83-4071-87DE-C99B384B3BAE}" destId="{6AAAF68D-3298-4C0E-B68F-6909746677BB}" srcOrd="1" destOrd="0" parTransId="{1D7BE6AC-785F-4D8A-82DD-14AE8AA23EF4}" sibTransId="{4C93806E-6DE8-4F44-B5D1-666666271E07}"/>
    <dgm:cxn modelId="{8E907177-F24A-4FBE-BFE0-2BB8A25E0A42}" type="presOf" srcId="{665C0CE5-85D5-46BD-A7ED-EB0E15EDAB25}" destId="{F305B0CA-8901-4C21-8225-B1613C69E431}" srcOrd="0" destOrd="0" presId="urn:microsoft.com/office/officeart/2005/8/layout/cycle6"/>
    <dgm:cxn modelId="{6C2C184D-8799-4668-B2D0-AF06B419C79D}" type="presOf" srcId="{8D910C6A-8DF4-4219-9C22-A4D2DA8A6CF6}" destId="{C220E2DA-B33E-4E61-8426-3E291682E018}" srcOrd="0" destOrd="0" presId="urn:microsoft.com/office/officeart/2005/8/layout/cycle6"/>
    <dgm:cxn modelId="{48FAAC65-8552-4028-A78A-011D4C20F8D5}" type="presOf" srcId="{45447E4C-5C4D-4156-B4B3-79D6496EE5B1}" destId="{B1AE2138-8056-4B34-8AF9-9C5EC3A84186}" srcOrd="0" destOrd="0" presId="urn:microsoft.com/office/officeart/2005/8/layout/cycle6"/>
    <dgm:cxn modelId="{BD3C899D-C888-4927-96F4-2DF48692F422}" srcId="{414CBFCC-7C83-4071-87DE-C99B384B3BAE}" destId="{8D910C6A-8DF4-4219-9C22-A4D2DA8A6CF6}" srcOrd="2" destOrd="0" parTransId="{A0DA83CB-3FA8-4FD1-A5F8-4A585337437D}" sibTransId="{B23AE318-CDE5-4465-A9F2-72899E872277}"/>
    <dgm:cxn modelId="{000BF855-E83C-4A0F-810A-E9E9D3380D44}" type="presOf" srcId="{50242A85-9210-45F7-8FA9-939FED1F2030}" destId="{19C50D2D-5DCE-42D6-A6D2-555E5A04074E}" srcOrd="0" destOrd="0" presId="urn:microsoft.com/office/officeart/2005/8/layout/cycle6"/>
    <dgm:cxn modelId="{32C89266-9EEC-4B2B-A63D-B7290AD2206A}" srcId="{414CBFCC-7C83-4071-87DE-C99B384B3BAE}" destId="{7383F6C3-603C-4491-A78E-373A00E9316B}" srcOrd="3" destOrd="0" parTransId="{8FD2EE5A-BEA6-4879-BD55-E2CBC30F4BEF}" sibTransId="{227832A1-DBC1-4E8E-AC0C-9A11247FDCD5}"/>
    <dgm:cxn modelId="{FD445222-A57D-4E29-B3D5-2BAE4BD8AFA4}" type="presOf" srcId="{4C93806E-6DE8-4F44-B5D1-666666271E07}" destId="{1E8FCD4F-3AE4-4DF0-AB3F-499CEB2546F1}" srcOrd="0" destOrd="0" presId="urn:microsoft.com/office/officeart/2005/8/layout/cycle6"/>
    <dgm:cxn modelId="{64A1843F-AE1B-4AB7-B4FD-DE96C9B9DADB}" type="presOf" srcId="{414CBFCC-7C83-4071-87DE-C99B384B3BAE}" destId="{42F9A795-0724-4D46-9288-C45EB86A31C6}" srcOrd="0" destOrd="0" presId="urn:microsoft.com/office/officeart/2005/8/layout/cycle6"/>
    <dgm:cxn modelId="{6141059F-A8E1-4112-B7F3-456F406999C1}" type="presOf" srcId="{2B348A96-D161-46DF-BEBA-27565E6E7273}" destId="{744D0146-3A68-44E9-876E-B9C461BBF18C}" srcOrd="0" destOrd="0" presId="urn:microsoft.com/office/officeart/2005/8/layout/cycle6"/>
    <dgm:cxn modelId="{44BD88EE-139C-4A64-A0A0-FA1A4D36DC0F}" type="presOf" srcId="{B23AE318-CDE5-4465-A9F2-72899E872277}" destId="{DEAEBCA7-96DC-43BE-B1E1-99C4D5412991}" srcOrd="0" destOrd="0" presId="urn:microsoft.com/office/officeart/2005/8/layout/cycle6"/>
    <dgm:cxn modelId="{3C76A1F7-A593-4770-808C-F33812C7F12F}" type="presOf" srcId="{463A5E7C-C661-4863-8D8D-C52668F304B2}" destId="{F0607BD2-78DB-4EB6-A4BE-E31F4CD91F19}" srcOrd="0" destOrd="0" presId="urn:microsoft.com/office/officeart/2005/8/layout/cycle6"/>
    <dgm:cxn modelId="{2250AF3B-2BD1-4C1A-9EA8-2802E6891F0F}" srcId="{414CBFCC-7C83-4071-87DE-C99B384B3BAE}" destId="{50242A85-9210-45F7-8FA9-939FED1F2030}" srcOrd="0" destOrd="0" parTransId="{B8A21029-9EF3-4BBE-AB46-E4A2D165D067}" sibTransId="{665C0CE5-85D5-46BD-A7ED-EB0E15EDAB25}"/>
    <dgm:cxn modelId="{7360237A-6E1A-493C-80C6-8F54CA109286}" type="presOf" srcId="{6AAAF68D-3298-4C0E-B68F-6909746677BB}" destId="{28BA98AC-2841-4A35-B202-C9540BC5AF73}" srcOrd="0" destOrd="0" presId="urn:microsoft.com/office/officeart/2005/8/layout/cycle6"/>
    <dgm:cxn modelId="{266357A9-4D27-4CBA-A4F2-8CFF468355F0}" type="presOf" srcId="{7383F6C3-603C-4491-A78E-373A00E9316B}" destId="{A2E2A23A-FD0B-4526-9815-DE1B26FE0B1A}" srcOrd="0" destOrd="0" presId="urn:microsoft.com/office/officeart/2005/8/layout/cycle6"/>
    <dgm:cxn modelId="{FC024BFE-B862-45FB-87DA-D6A1308A27B2}" srcId="{414CBFCC-7C83-4071-87DE-C99B384B3BAE}" destId="{672D8BE7-EE16-42A5-BCE2-BA7DE29F6470}" srcOrd="5" destOrd="0" parTransId="{4C7B4F18-DA95-4045-A611-48474BF1EE4F}" sibTransId="{45447E4C-5C4D-4156-B4B3-79D6496EE5B1}"/>
    <dgm:cxn modelId="{0ED1A2CE-8095-4464-A40C-EA0C02AB8649}" type="presOf" srcId="{227832A1-DBC1-4E8E-AC0C-9A11247FDCD5}" destId="{8951FC59-E689-42BC-9E7F-3035C17D15F9}" srcOrd="0" destOrd="0" presId="urn:microsoft.com/office/officeart/2005/8/layout/cycle6"/>
    <dgm:cxn modelId="{96DCAFF8-8FEE-4650-9271-AACC24A1D2F1}" type="presOf" srcId="{672D8BE7-EE16-42A5-BCE2-BA7DE29F6470}" destId="{A12B841E-F0CD-4412-AA0C-10FC72C277D7}" srcOrd="0" destOrd="0" presId="urn:microsoft.com/office/officeart/2005/8/layout/cycle6"/>
    <dgm:cxn modelId="{97E92C4F-1E5C-45E0-A60C-E7BA5F594545}" srcId="{414CBFCC-7C83-4071-87DE-C99B384B3BAE}" destId="{2B348A96-D161-46DF-BEBA-27565E6E7273}" srcOrd="4" destOrd="0" parTransId="{122BDC4B-7BC0-4EA0-BDF1-CDDA94BFAB02}" sibTransId="{463A5E7C-C661-4863-8D8D-C52668F304B2}"/>
    <dgm:cxn modelId="{92315295-A890-4BB3-AA3C-6AE4A3ADC2DF}" type="presParOf" srcId="{42F9A795-0724-4D46-9288-C45EB86A31C6}" destId="{19C50D2D-5DCE-42D6-A6D2-555E5A04074E}" srcOrd="0" destOrd="0" presId="urn:microsoft.com/office/officeart/2005/8/layout/cycle6"/>
    <dgm:cxn modelId="{6FCB42EF-0587-47D8-B0AB-A32BE20F9A85}" type="presParOf" srcId="{42F9A795-0724-4D46-9288-C45EB86A31C6}" destId="{BD095D36-C5E6-4691-A171-76C0FC0CB2EC}" srcOrd="1" destOrd="0" presId="urn:microsoft.com/office/officeart/2005/8/layout/cycle6"/>
    <dgm:cxn modelId="{6F4C982A-D0FE-423A-AC2A-B600D413BE59}" type="presParOf" srcId="{42F9A795-0724-4D46-9288-C45EB86A31C6}" destId="{F305B0CA-8901-4C21-8225-B1613C69E431}" srcOrd="2" destOrd="0" presId="urn:microsoft.com/office/officeart/2005/8/layout/cycle6"/>
    <dgm:cxn modelId="{351F0186-351D-4C14-BAA4-3AC9FDF87741}" type="presParOf" srcId="{42F9A795-0724-4D46-9288-C45EB86A31C6}" destId="{28BA98AC-2841-4A35-B202-C9540BC5AF73}" srcOrd="3" destOrd="0" presId="urn:microsoft.com/office/officeart/2005/8/layout/cycle6"/>
    <dgm:cxn modelId="{91E6FC6F-4C1F-4C6B-A3F2-6E8707972B40}" type="presParOf" srcId="{42F9A795-0724-4D46-9288-C45EB86A31C6}" destId="{70C33D0C-1039-4F8F-9A38-6D5143F87B0E}" srcOrd="4" destOrd="0" presId="urn:microsoft.com/office/officeart/2005/8/layout/cycle6"/>
    <dgm:cxn modelId="{9EAEC34D-660F-448B-BC5A-958C0952E3F7}" type="presParOf" srcId="{42F9A795-0724-4D46-9288-C45EB86A31C6}" destId="{1E8FCD4F-3AE4-4DF0-AB3F-499CEB2546F1}" srcOrd="5" destOrd="0" presId="urn:microsoft.com/office/officeart/2005/8/layout/cycle6"/>
    <dgm:cxn modelId="{1643A2CB-5A86-4E58-AEF1-E86821FBD6A8}" type="presParOf" srcId="{42F9A795-0724-4D46-9288-C45EB86A31C6}" destId="{C220E2DA-B33E-4E61-8426-3E291682E018}" srcOrd="6" destOrd="0" presId="urn:microsoft.com/office/officeart/2005/8/layout/cycle6"/>
    <dgm:cxn modelId="{D609A66C-F476-4D88-A4CA-93587EF1271C}" type="presParOf" srcId="{42F9A795-0724-4D46-9288-C45EB86A31C6}" destId="{D9C681F4-BAF5-48D1-9D3B-591594FE3857}" srcOrd="7" destOrd="0" presId="urn:microsoft.com/office/officeart/2005/8/layout/cycle6"/>
    <dgm:cxn modelId="{85845EC6-81D4-4FB6-8F03-F9D806354FAD}" type="presParOf" srcId="{42F9A795-0724-4D46-9288-C45EB86A31C6}" destId="{DEAEBCA7-96DC-43BE-B1E1-99C4D5412991}" srcOrd="8" destOrd="0" presId="urn:microsoft.com/office/officeart/2005/8/layout/cycle6"/>
    <dgm:cxn modelId="{9CB0C1D2-9126-4A3C-AF19-8B50AED5C26E}" type="presParOf" srcId="{42F9A795-0724-4D46-9288-C45EB86A31C6}" destId="{A2E2A23A-FD0B-4526-9815-DE1B26FE0B1A}" srcOrd="9" destOrd="0" presId="urn:microsoft.com/office/officeart/2005/8/layout/cycle6"/>
    <dgm:cxn modelId="{A468CCF4-A097-42D9-8376-E21274D90FAA}" type="presParOf" srcId="{42F9A795-0724-4D46-9288-C45EB86A31C6}" destId="{D4C77909-5A11-42F8-8ED6-FAEE57955DDF}" srcOrd="10" destOrd="0" presId="urn:microsoft.com/office/officeart/2005/8/layout/cycle6"/>
    <dgm:cxn modelId="{D8CC26AE-9B07-42E7-9B19-9C9FA43301C4}" type="presParOf" srcId="{42F9A795-0724-4D46-9288-C45EB86A31C6}" destId="{8951FC59-E689-42BC-9E7F-3035C17D15F9}" srcOrd="11" destOrd="0" presId="urn:microsoft.com/office/officeart/2005/8/layout/cycle6"/>
    <dgm:cxn modelId="{9A176D3D-A307-44D6-998A-7EBD8698BB39}" type="presParOf" srcId="{42F9A795-0724-4D46-9288-C45EB86A31C6}" destId="{744D0146-3A68-44E9-876E-B9C461BBF18C}" srcOrd="12" destOrd="0" presId="urn:microsoft.com/office/officeart/2005/8/layout/cycle6"/>
    <dgm:cxn modelId="{4BF43FF5-9DA7-4977-A9D8-A189CDB1781D}" type="presParOf" srcId="{42F9A795-0724-4D46-9288-C45EB86A31C6}" destId="{D68FE518-1C03-4957-9E0A-E4C3E3EE0C33}" srcOrd="13" destOrd="0" presId="urn:microsoft.com/office/officeart/2005/8/layout/cycle6"/>
    <dgm:cxn modelId="{8D71F191-739A-4E6E-AEB2-2D2512CBC0FE}" type="presParOf" srcId="{42F9A795-0724-4D46-9288-C45EB86A31C6}" destId="{F0607BD2-78DB-4EB6-A4BE-E31F4CD91F19}" srcOrd="14" destOrd="0" presId="urn:microsoft.com/office/officeart/2005/8/layout/cycle6"/>
    <dgm:cxn modelId="{A1AEA090-B019-4762-892B-E5121454C081}" type="presParOf" srcId="{42F9A795-0724-4D46-9288-C45EB86A31C6}" destId="{A12B841E-F0CD-4412-AA0C-10FC72C277D7}" srcOrd="15" destOrd="0" presId="urn:microsoft.com/office/officeart/2005/8/layout/cycle6"/>
    <dgm:cxn modelId="{729785FC-BD3D-4870-890B-EE4F602EBF41}" type="presParOf" srcId="{42F9A795-0724-4D46-9288-C45EB86A31C6}" destId="{6559D3CC-9025-4D20-A70E-CB63AE3952A1}" srcOrd="16" destOrd="0" presId="urn:microsoft.com/office/officeart/2005/8/layout/cycle6"/>
    <dgm:cxn modelId="{05705C99-6994-4FD7-BDCB-7FC1A359A763}" type="presParOf" srcId="{42F9A795-0724-4D46-9288-C45EB86A31C6}" destId="{B1AE2138-8056-4B34-8AF9-9C5EC3A84186}" srcOrd="17" destOrd="0" presId="urn:microsoft.com/office/officeart/2005/8/layout/cycle6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47DF87F-D905-4CF6-9669-8FB0C97A420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286B373-9F37-440B-8BA8-56A45823EE65}">
      <dgm:prSet phldrT="[Texto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ES" sz="4000" b="1" dirty="0" smtClean="0"/>
            <a:t>FACTIBILIDAD</a:t>
          </a:r>
          <a:r>
            <a:rPr lang="es-ES" sz="3000" b="1" dirty="0" smtClean="0"/>
            <a:t> </a:t>
          </a:r>
          <a:endParaRPr lang="es-ES" sz="3000" b="1" dirty="0"/>
        </a:p>
      </dgm:t>
    </dgm:pt>
    <dgm:pt modelId="{36AF07E1-63E1-4B65-B617-24AC2FD4972B}" type="parTrans" cxnId="{D92A749D-CB94-4AB3-8A79-2EFFBEE1DB8A}">
      <dgm:prSet/>
      <dgm:spPr/>
      <dgm:t>
        <a:bodyPr/>
        <a:lstStyle/>
        <a:p>
          <a:endParaRPr lang="es-ES"/>
        </a:p>
      </dgm:t>
    </dgm:pt>
    <dgm:pt modelId="{A8EC363C-CA80-4B07-92FB-2115AD30795F}" type="sibTrans" cxnId="{D92A749D-CB94-4AB3-8A79-2EFFBEE1DB8A}">
      <dgm:prSet/>
      <dgm:spPr/>
      <dgm:t>
        <a:bodyPr/>
        <a:lstStyle/>
        <a:p>
          <a:endParaRPr lang="es-ES"/>
        </a:p>
      </dgm:t>
    </dgm:pt>
    <dgm:pt modelId="{1743E757-C234-4D00-A6B9-AE3D4332DDF9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 sz="4000" b="1" dirty="0" smtClean="0">
              <a:solidFill>
                <a:schemeClr val="tx1"/>
              </a:solidFill>
            </a:rPr>
            <a:t>SEGURIDAD </a:t>
          </a:r>
        </a:p>
        <a:p>
          <a:r>
            <a:rPr lang="es-ES" sz="4000" b="1" dirty="0" smtClean="0">
              <a:solidFill>
                <a:schemeClr val="tx1"/>
              </a:solidFill>
            </a:rPr>
            <a:t>ALTO GRADO DE IMPORTANCIA</a:t>
          </a:r>
          <a:endParaRPr lang="es-ES" sz="4000" b="1" dirty="0">
            <a:solidFill>
              <a:schemeClr val="tx1"/>
            </a:solidFill>
          </a:endParaRPr>
        </a:p>
      </dgm:t>
    </dgm:pt>
    <dgm:pt modelId="{D02F9CA0-08F5-4F55-8F5B-07FCDB6CFEEE}" type="parTrans" cxnId="{3B0E48C9-843B-4DBF-BD5F-AE0B660062F3}">
      <dgm:prSet/>
      <dgm:spPr/>
      <dgm:t>
        <a:bodyPr/>
        <a:lstStyle/>
        <a:p>
          <a:endParaRPr lang="es-ES"/>
        </a:p>
      </dgm:t>
    </dgm:pt>
    <dgm:pt modelId="{DB7423E7-279B-4815-ACAB-431ED17A1952}" type="sibTrans" cxnId="{3B0E48C9-843B-4DBF-BD5F-AE0B660062F3}">
      <dgm:prSet/>
      <dgm:spPr/>
      <dgm:t>
        <a:bodyPr/>
        <a:lstStyle/>
        <a:p>
          <a:endParaRPr lang="es-ES"/>
        </a:p>
      </dgm:t>
    </dgm:pt>
    <dgm:pt modelId="{40CD6228-AB48-4F67-8C55-848666BA2E90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 sz="3600" b="1" dirty="0" smtClean="0">
              <a:solidFill>
                <a:schemeClr val="tx1"/>
              </a:solidFill>
            </a:rPr>
            <a:t>DEPARTAMENTO DE SEGURIDAD INNOVACIÓN CONTINUA</a:t>
          </a:r>
          <a:endParaRPr lang="es-ES" sz="3600" b="1" dirty="0">
            <a:solidFill>
              <a:schemeClr val="tx1"/>
            </a:solidFill>
          </a:endParaRPr>
        </a:p>
      </dgm:t>
    </dgm:pt>
    <dgm:pt modelId="{5D020B7A-67AC-473E-8914-052C8E28BA79}" type="parTrans" cxnId="{0F71D47A-AAD1-4083-BA80-6C00C6551D37}">
      <dgm:prSet/>
      <dgm:spPr/>
      <dgm:t>
        <a:bodyPr/>
        <a:lstStyle/>
        <a:p>
          <a:endParaRPr lang="es-ES"/>
        </a:p>
      </dgm:t>
    </dgm:pt>
    <dgm:pt modelId="{D1070AE3-4AF4-4A20-85AE-92B784955272}" type="sibTrans" cxnId="{0F71D47A-AAD1-4083-BA80-6C00C6551D37}">
      <dgm:prSet/>
      <dgm:spPr/>
      <dgm:t>
        <a:bodyPr/>
        <a:lstStyle/>
        <a:p>
          <a:endParaRPr lang="es-ES"/>
        </a:p>
      </dgm:t>
    </dgm:pt>
    <dgm:pt modelId="{D23AA48C-379B-42BC-9E9A-5FB8857DAF00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ES" sz="3000" b="1" dirty="0" smtClean="0">
              <a:solidFill>
                <a:schemeClr val="tx1"/>
              </a:solidFill>
            </a:rPr>
            <a:t>CORRECTA CAPACITACIÓN EVITARÁ DAÑOS Y GASTOS INNECESARIOS</a:t>
          </a:r>
          <a:endParaRPr lang="es-ES" sz="3000" b="1" dirty="0">
            <a:solidFill>
              <a:schemeClr val="tx1"/>
            </a:solidFill>
          </a:endParaRPr>
        </a:p>
      </dgm:t>
    </dgm:pt>
    <dgm:pt modelId="{A73E6F86-015C-4664-8CC2-46B4ED595835}" type="parTrans" cxnId="{227533DC-5237-49B4-A4D1-D6AB33817B12}">
      <dgm:prSet/>
      <dgm:spPr/>
      <dgm:t>
        <a:bodyPr/>
        <a:lstStyle/>
        <a:p>
          <a:endParaRPr lang="es-ES"/>
        </a:p>
      </dgm:t>
    </dgm:pt>
    <dgm:pt modelId="{B79DC52B-AE7C-421F-8ABC-25BE449B88C9}" type="sibTrans" cxnId="{227533DC-5237-49B4-A4D1-D6AB33817B12}">
      <dgm:prSet/>
      <dgm:spPr/>
      <dgm:t>
        <a:bodyPr/>
        <a:lstStyle/>
        <a:p>
          <a:endParaRPr lang="es-ES"/>
        </a:p>
      </dgm:t>
    </dgm:pt>
    <dgm:pt modelId="{0DF813DD-EA44-433B-9963-5C85B9C2BFA6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INTERÉS POR PARTE DE LAS AUTORIDADES</a:t>
          </a:r>
          <a:endParaRPr lang="es-ES" b="1" dirty="0">
            <a:solidFill>
              <a:schemeClr val="tx1"/>
            </a:solidFill>
          </a:endParaRPr>
        </a:p>
      </dgm:t>
    </dgm:pt>
    <dgm:pt modelId="{F36FBADF-8EE5-4837-8864-8BEE8718377E}" type="parTrans" cxnId="{210A29F8-600D-46AE-8301-A04963DCC4C6}">
      <dgm:prSet/>
      <dgm:spPr/>
      <dgm:t>
        <a:bodyPr/>
        <a:lstStyle/>
        <a:p>
          <a:endParaRPr lang="es-ES"/>
        </a:p>
      </dgm:t>
    </dgm:pt>
    <dgm:pt modelId="{210CA76C-D7B5-480D-8538-479A613AE15F}" type="sibTrans" cxnId="{210A29F8-600D-46AE-8301-A04963DCC4C6}">
      <dgm:prSet/>
      <dgm:spPr/>
      <dgm:t>
        <a:bodyPr/>
        <a:lstStyle/>
        <a:p>
          <a:endParaRPr lang="es-ES"/>
        </a:p>
      </dgm:t>
    </dgm:pt>
    <dgm:pt modelId="{A5F6EF89-3C6D-4749-9878-658B1F922475}" type="pres">
      <dgm:prSet presAssocID="{147DF87F-D905-4CF6-9669-8FB0C97A420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B2AEA40-E760-4DE0-8798-A997CCE52C6C}" type="pres">
      <dgm:prSet presAssocID="{147DF87F-D905-4CF6-9669-8FB0C97A420E}" presName="matrix" presStyleCnt="0"/>
      <dgm:spPr/>
    </dgm:pt>
    <dgm:pt modelId="{5B7FACE0-9C86-49B3-83B1-30AE75211319}" type="pres">
      <dgm:prSet presAssocID="{147DF87F-D905-4CF6-9669-8FB0C97A420E}" presName="tile1" presStyleLbl="node1" presStyleIdx="0" presStyleCnt="4" custLinFactNeighborY="-2740"/>
      <dgm:spPr/>
      <dgm:t>
        <a:bodyPr/>
        <a:lstStyle/>
        <a:p>
          <a:endParaRPr lang="es-ES"/>
        </a:p>
      </dgm:t>
    </dgm:pt>
    <dgm:pt modelId="{861F5BE2-A526-4374-A997-8B5ACF94A708}" type="pres">
      <dgm:prSet presAssocID="{147DF87F-D905-4CF6-9669-8FB0C97A420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DC7951-E84E-4AA1-9D2C-F6C2D2A1FE04}" type="pres">
      <dgm:prSet presAssocID="{147DF87F-D905-4CF6-9669-8FB0C97A420E}" presName="tile2" presStyleLbl="node1" presStyleIdx="1" presStyleCnt="4"/>
      <dgm:spPr/>
      <dgm:t>
        <a:bodyPr/>
        <a:lstStyle/>
        <a:p>
          <a:endParaRPr lang="es-ES"/>
        </a:p>
      </dgm:t>
    </dgm:pt>
    <dgm:pt modelId="{75304A88-5E39-4556-AACB-FF52284BAFD0}" type="pres">
      <dgm:prSet presAssocID="{147DF87F-D905-4CF6-9669-8FB0C97A420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D3342A-703F-4878-ADC0-53AD14A2C644}" type="pres">
      <dgm:prSet presAssocID="{147DF87F-D905-4CF6-9669-8FB0C97A420E}" presName="tile3" presStyleLbl="node1" presStyleIdx="2" presStyleCnt="4"/>
      <dgm:spPr/>
      <dgm:t>
        <a:bodyPr/>
        <a:lstStyle/>
        <a:p>
          <a:endParaRPr lang="es-ES"/>
        </a:p>
      </dgm:t>
    </dgm:pt>
    <dgm:pt modelId="{A3E8E82D-09E3-46D9-9D11-814DA05E02BC}" type="pres">
      <dgm:prSet presAssocID="{147DF87F-D905-4CF6-9669-8FB0C97A420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77DB24-F6CE-44AB-950A-B054C12450C8}" type="pres">
      <dgm:prSet presAssocID="{147DF87F-D905-4CF6-9669-8FB0C97A420E}" presName="tile4" presStyleLbl="node1" presStyleIdx="3" presStyleCnt="4"/>
      <dgm:spPr/>
      <dgm:t>
        <a:bodyPr/>
        <a:lstStyle/>
        <a:p>
          <a:endParaRPr lang="es-ES"/>
        </a:p>
      </dgm:t>
    </dgm:pt>
    <dgm:pt modelId="{9B1BA078-709B-4B93-BE16-2ACAFEAB55D1}" type="pres">
      <dgm:prSet presAssocID="{147DF87F-D905-4CF6-9669-8FB0C97A420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BA885A-C762-41C9-B98A-99DEABDEFAC0}" type="pres">
      <dgm:prSet presAssocID="{147DF87F-D905-4CF6-9669-8FB0C97A420E}" presName="centerTile" presStyleLbl="fgShp" presStyleIdx="0" presStyleCnt="1" custScaleX="155556" custScaleY="99686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FDD63594-A889-40C1-8DA0-C4F69E2AC1E1}" type="presOf" srcId="{40CD6228-AB48-4F67-8C55-848666BA2E90}" destId="{75304A88-5E39-4556-AACB-FF52284BAFD0}" srcOrd="1" destOrd="0" presId="urn:microsoft.com/office/officeart/2005/8/layout/matrix1"/>
    <dgm:cxn modelId="{D92A749D-CB94-4AB3-8A79-2EFFBEE1DB8A}" srcId="{147DF87F-D905-4CF6-9669-8FB0C97A420E}" destId="{1286B373-9F37-440B-8BA8-56A45823EE65}" srcOrd="0" destOrd="0" parTransId="{36AF07E1-63E1-4B65-B617-24AC2FD4972B}" sibTransId="{A8EC363C-CA80-4B07-92FB-2115AD30795F}"/>
    <dgm:cxn modelId="{0837D36D-4FBC-47DE-A26A-0F56767C9250}" type="presOf" srcId="{1743E757-C234-4D00-A6B9-AE3D4332DDF9}" destId="{861F5BE2-A526-4374-A997-8B5ACF94A708}" srcOrd="1" destOrd="0" presId="urn:microsoft.com/office/officeart/2005/8/layout/matrix1"/>
    <dgm:cxn modelId="{082DF3DB-CB8C-4475-8080-DE59D180C360}" type="presOf" srcId="{147DF87F-D905-4CF6-9669-8FB0C97A420E}" destId="{A5F6EF89-3C6D-4749-9878-658B1F922475}" srcOrd="0" destOrd="0" presId="urn:microsoft.com/office/officeart/2005/8/layout/matrix1"/>
    <dgm:cxn modelId="{1AD30FD3-0D12-4159-A432-EB53FD256ADC}" type="presOf" srcId="{D23AA48C-379B-42BC-9E9A-5FB8857DAF00}" destId="{B1D3342A-703F-4878-ADC0-53AD14A2C644}" srcOrd="0" destOrd="0" presId="urn:microsoft.com/office/officeart/2005/8/layout/matrix1"/>
    <dgm:cxn modelId="{43FE4675-DA83-434E-B902-41A84AD5F2C9}" type="presOf" srcId="{0DF813DD-EA44-433B-9963-5C85B9C2BFA6}" destId="{0077DB24-F6CE-44AB-950A-B054C12450C8}" srcOrd="0" destOrd="0" presId="urn:microsoft.com/office/officeart/2005/8/layout/matrix1"/>
    <dgm:cxn modelId="{F247194A-BCAC-4EB9-A407-48E7783B1E5A}" type="presOf" srcId="{D23AA48C-379B-42BC-9E9A-5FB8857DAF00}" destId="{A3E8E82D-09E3-46D9-9D11-814DA05E02BC}" srcOrd="1" destOrd="0" presId="urn:microsoft.com/office/officeart/2005/8/layout/matrix1"/>
    <dgm:cxn modelId="{0F15D6AF-321B-4FF0-8E30-A1880DD428D5}" type="presOf" srcId="{0DF813DD-EA44-433B-9963-5C85B9C2BFA6}" destId="{9B1BA078-709B-4B93-BE16-2ACAFEAB55D1}" srcOrd="1" destOrd="0" presId="urn:microsoft.com/office/officeart/2005/8/layout/matrix1"/>
    <dgm:cxn modelId="{5A050619-33BE-4FAB-AC16-EE88FD1371D2}" type="presOf" srcId="{1743E757-C234-4D00-A6B9-AE3D4332DDF9}" destId="{5B7FACE0-9C86-49B3-83B1-30AE75211319}" srcOrd="0" destOrd="0" presId="urn:microsoft.com/office/officeart/2005/8/layout/matrix1"/>
    <dgm:cxn modelId="{929459F8-3E51-4F1D-B324-CCCCAD3B078B}" type="presOf" srcId="{1286B373-9F37-440B-8BA8-56A45823EE65}" destId="{65BA885A-C762-41C9-B98A-99DEABDEFAC0}" srcOrd="0" destOrd="0" presId="urn:microsoft.com/office/officeart/2005/8/layout/matrix1"/>
    <dgm:cxn modelId="{0F71D47A-AAD1-4083-BA80-6C00C6551D37}" srcId="{1286B373-9F37-440B-8BA8-56A45823EE65}" destId="{40CD6228-AB48-4F67-8C55-848666BA2E90}" srcOrd="1" destOrd="0" parTransId="{5D020B7A-67AC-473E-8914-052C8E28BA79}" sibTransId="{D1070AE3-4AF4-4A20-85AE-92B784955272}"/>
    <dgm:cxn modelId="{210A29F8-600D-46AE-8301-A04963DCC4C6}" srcId="{1286B373-9F37-440B-8BA8-56A45823EE65}" destId="{0DF813DD-EA44-433B-9963-5C85B9C2BFA6}" srcOrd="3" destOrd="0" parTransId="{F36FBADF-8EE5-4837-8864-8BEE8718377E}" sibTransId="{210CA76C-D7B5-480D-8538-479A613AE15F}"/>
    <dgm:cxn modelId="{3B0E48C9-843B-4DBF-BD5F-AE0B660062F3}" srcId="{1286B373-9F37-440B-8BA8-56A45823EE65}" destId="{1743E757-C234-4D00-A6B9-AE3D4332DDF9}" srcOrd="0" destOrd="0" parTransId="{D02F9CA0-08F5-4F55-8F5B-07FCDB6CFEEE}" sibTransId="{DB7423E7-279B-4815-ACAB-431ED17A1952}"/>
    <dgm:cxn modelId="{F8442D06-651E-4190-9F80-F73EE5BEF5C4}" type="presOf" srcId="{40CD6228-AB48-4F67-8C55-848666BA2E90}" destId="{62DC7951-E84E-4AA1-9D2C-F6C2D2A1FE04}" srcOrd="0" destOrd="0" presId="urn:microsoft.com/office/officeart/2005/8/layout/matrix1"/>
    <dgm:cxn modelId="{227533DC-5237-49B4-A4D1-D6AB33817B12}" srcId="{1286B373-9F37-440B-8BA8-56A45823EE65}" destId="{D23AA48C-379B-42BC-9E9A-5FB8857DAF00}" srcOrd="2" destOrd="0" parTransId="{A73E6F86-015C-4664-8CC2-46B4ED595835}" sibTransId="{B79DC52B-AE7C-421F-8ABC-25BE449B88C9}"/>
    <dgm:cxn modelId="{21673E64-1D4A-456A-983B-93C1DDF2C2C2}" type="presParOf" srcId="{A5F6EF89-3C6D-4749-9878-658B1F922475}" destId="{DB2AEA40-E760-4DE0-8798-A997CCE52C6C}" srcOrd="0" destOrd="0" presId="urn:microsoft.com/office/officeart/2005/8/layout/matrix1"/>
    <dgm:cxn modelId="{6905D47C-7279-471A-B113-B6CAD897833C}" type="presParOf" srcId="{DB2AEA40-E760-4DE0-8798-A997CCE52C6C}" destId="{5B7FACE0-9C86-49B3-83B1-30AE75211319}" srcOrd="0" destOrd="0" presId="urn:microsoft.com/office/officeart/2005/8/layout/matrix1"/>
    <dgm:cxn modelId="{59C03F60-9600-4E5E-BABC-E67E7FDCDEB9}" type="presParOf" srcId="{DB2AEA40-E760-4DE0-8798-A997CCE52C6C}" destId="{861F5BE2-A526-4374-A997-8B5ACF94A708}" srcOrd="1" destOrd="0" presId="urn:microsoft.com/office/officeart/2005/8/layout/matrix1"/>
    <dgm:cxn modelId="{7434C43F-D1ED-490C-AA98-E2E94AAEA93D}" type="presParOf" srcId="{DB2AEA40-E760-4DE0-8798-A997CCE52C6C}" destId="{62DC7951-E84E-4AA1-9D2C-F6C2D2A1FE04}" srcOrd="2" destOrd="0" presId="urn:microsoft.com/office/officeart/2005/8/layout/matrix1"/>
    <dgm:cxn modelId="{20C06202-3EE9-4CA1-9EE0-38EA0BD8BE7C}" type="presParOf" srcId="{DB2AEA40-E760-4DE0-8798-A997CCE52C6C}" destId="{75304A88-5E39-4556-AACB-FF52284BAFD0}" srcOrd="3" destOrd="0" presId="urn:microsoft.com/office/officeart/2005/8/layout/matrix1"/>
    <dgm:cxn modelId="{C9F29E4A-99F0-4A3B-8903-91C182944D7D}" type="presParOf" srcId="{DB2AEA40-E760-4DE0-8798-A997CCE52C6C}" destId="{B1D3342A-703F-4878-ADC0-53AD14A2C644}" srcOrd="4" destOrd="0" presId="urn:microsoft.com/office/officeart/2005/8/layout/matrix1"/>
    <dgm:cxn modelId="{71EF0F45-94B3-4E8F-99B7-8D87F96D6DC4}" type="presParOf" srcId="{DB2AEA40-E760-4DE0-8798-A997CCE52C6C}" destId="{A3E8E82D-09E3-46D9-9D11-814DA05E02BC}" srcOrd="5" destOrd="0" presId="urn:microsoft.com/office/officeart/2005/8/layout/matrix1"/>
    <dgm:cxn modelId="{5F88027E-5815-4AAF-B12F-8E1C8F06A9B5}" type="presParOf" srcId="{DB2AEA40-E760-4DE0-8798-A997CCE52C6C}" destId="{0077DB24-F6CE-44AB-950A-B054C12450C8}" srcOrd="6" destOrd="0" presId="urn:microsoft.com/office/officeart/2005/8/layout/matrix1"/>
    <dgm:cxn modelId="{52A434BA-7930-45E1-A4E5-3125FAEB5BBF}" type="presParOf" srcId="{DB2AEA40-E760-4DE0-8798-A997CCE52C6C}" destId="{9B1BA078-709B-4B93-BE16-2ACAFEAB55D1}" srcOrd="7" destOrd="0" presId="urn:microsoft.com/office/officeart/2005/8/layout/matrix1"/>
    <dgm:cxn modelId="{9333DD8F-F489-4584-8A36-4EA33A808C1A}" type="presParOf" srcId="{A5F6EF89-3C6D-4749-9878-658B1F922475}" destId="{65BA885A-C762-41C9-B98A-99DEABDEFAC0}" srcOrd="1" destOrd="0" presId="urn:microsoft.com/office/officeart/2005/8/layout/matrix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ECA2C75-EABF-4352-A5C5-24452A1C3D61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1DD220E-C875-42EB-9F56-7E7AE1D4F918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ES" sz="2400" b="1" dirty="0" smtClean="0">
              <a:solidFill>
                <a:schemeClr val="tx1"/>
              </a:solidFill>
            </a:rPr>
            <a:t>CAPACITACIÓN</a:t>
          </a:r>
          <a:endParaRPr lang="es-ES" sz="2400" b="1" dirty="0">
            <a:solidFill>
              <a:schemeClr val="tx1"/>
            </a:solidFill>
          </a:endParaRPr>
        </a:p>
      </dgm:t>
    </dgm:pt>
    <dgm:pt modelId="{41E484C6-A7C0-4A47-836B-9FEDB5445F38}" type="parTrans" cxnId="{E5AD5F28-4687-4044-9EB9-93D5305A989C}">
      <dgm:prSet/>
      <dgm:spPr/>
      <dgm:t>
        <a:bodyPr/>
        <a:lstStyle/>
        <a:p>
          <a:endParaRPr lang="es-ES"/>
        </a:p>
      </dgm:t>
    </dgm:pt>
    <dgm:pt modelId="{E9561B51-844A-40D2-B850-9F27DC9F2BDB}" type="sibTrans" cxnId="{E5AD5F28-4687-4044-9EB9-93D5305A989C}">
      <dgm:prSet/>
      <dgm:spPr/>
      <dgm:t>
        <a:bodyPr/>
        <a:lstStyle/>
        <a:p>
          <a:endParaRPr lang="es-ES"/>
        </a:p>
      </dgm:t>
    </dgm:pt>
    <dgm:pt modelId="{1EF969AF-FC6C-4F60-B2D9-9246B174F9E7}">
      <dgm:prSet phldrT="[Texto]" custT="1"/>
      <dgm:spPr/>
      <dgm:t>
        <a:bodyPr/>
        <a:lstStyle/>
        <a:p>
          <a:pPr algn="ctr"/>
          <a:r>
            <a:rPr lang="es-ES" sz="2800" dirty="0" smtClean="0"/>
            <a:t>FOLLETOS</a:t>
          </a:r>
          <a:r>
            <a:rPr lang="es-ES" sz="2300" dirty="0" smtClean="0"/>
            <a:t> </a:t>
          </a:r>
          <a:endParaRPr lang="es-ES" sz="2300" dirty="0"/>
        </a:p>
      </dgm:t>
    </dgm:pt>
    <dgm:pt modelId="{19B2B6DB-E3CA-451E-95EA-EFFF9003FC2F}" type="parTrans" cxnId="{C8D228A9-E2F3-408B-AB9E-8A5B792B0DA6}">
      <dgm:prSet/>
      <dgm:spPr/>
      <dgm:t>
        <a:bodyPr/>
        <a:lstStyle/>
        <a:p>
          <a:endParaRPr lang="es-ES"/>
        </a:p>
      </dgm:t>
    </dgm:pt>
    <dgm:pt modelId="{761CEB03-4AF4-4F49-B313-6D75F8E8CADD}" type="sibTrans" cxnId="{C8D228A9-E2F3-408B-AB9E-8A5B792B0DA6}">
      <dgm:prSet/>
      <dgm:spPr/>
      <dgm:t>
        <a:bodyPr/>
        <a:lstStyle/>
        <a:p>
          <a:endParaRPr lang="es-ES"/>
        </a:p>
      </dgm:t>
    </dgm:pt>
    <dgm:pt modelId="{6566AF4E-C540-4157-A25A-3E3D930450A2}">
      <dgm:prSet phldrT="[Texto]" custT="1"/>
      <dgm:spPr/>
      <dgm:t>
        <a:bodyPr/>
        <a:lstStyle/>
        <a:p>
          <a:pPr algn="ctr"/>
          <a:r>
            <a:rPr lang="es-ES" sz="2400" dirty="0" smtClean="0"/>
            <a:t>PERSONAL DE LA ESMIL</a:t>
          </a:r>
          <a:endParaRPr lang="es-ES" sz="2400" dirty="0"/>
        </a:p>
      </dgm:t>
    </dgm:pt>
    <dgm:pt modelId="{244D30EC-65DE-4633-9E4D-1416032CFBB9}" type="parTrans" cxnId="{FD834D08-1AF3-4ADC-A5FE-0A9E98A61D2F}">
      <dgm:prSet/>
      <dgm:spPr/>
      <dgm:t>
        <a:bodyPr/>
        <a:lstStyle/>
        <a:p>
          <a:endParaRPr lang="es-ES"/>
        </a:p>
      </dgm:t>
    </dgm:pt>
    <dgm:pt modelId="{AEBCAC66-2A3F-4347-87B9-50F525E7BA37}" type="sibTrans" cxnId="{FD834D08-1AF3-4ADC-A5FE-0A9E98A61D2F}">
      <dgm:prSet/>
      <dgm:spPr/>
      <dgm:t>
        <a:bodyPr/>
        <a:lstStyle/>
        <a:p>
          <a:endParaRPr lang="es-ES"/>
        </a:p>
      </dgm:t>
    </dgm:pt>
    <dgm:pt modelId="{9A12672C-F207-4EF2-840F-918B010721D2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ES" sz="2300" b="1" dirty="0" smtClean="0">
              <a:solidFill>
                <a:schemeClr val="tx1"/>
              </a:solidFill>
            </a:rPr>
            <a:t>IMPLEMENTACIÓN</a:t>
          </a:r>
          <a:endParaRPr lang="es-ES" sz="2300" b="1" dirty="0">
            <a:solidFill>
              <a:schemeClr val="tx1"/>
            </a:solidFill>
          </a:endParaRPr>
        </a:p>
      </dgm:t>
    </dgm:pt>
    <dgm:pt modelId="{24B0FDC3-A999-49C3-BE1C-64BE17C4C04D}" type="parTrans" cxnId="{82CB06CD-3865-4B47-84D8-49723E7524D4}">
      <dgm:prSet/>
      <dgm:spPr/>
      <dgm:t>
        <a:bodyPr/>
        <a:lstStyle/>
        <a:p>
          <a:endParaRPr lang="es-ES"/>
        </a:p>
      </dgm:t>
    </dgm:pt>
    <dgm:pt modelId="{22179BEB-035E-4993-9EAE-80D1D06F9CAB}" type="sibTrans" cxnId="{82CB06CD-3865-4B47-84D8-49723E7524D4}">
      <dgm:prSet/>
      <dgm:spPr/>
      <dgm:t>
        <a:bodyPr/>
        <a:lstStyle/>
        <a:p>
          <a:endParaRPr lang="es-ES"/>
        </a:p>
      </dgm:t>
    </dgm:pt>
    <dgm:pt modelId="{F5209921-96E7-43FA-99CD-0670F5410033}">
      <dgm:prSet phldrT="[Texto]" custT="1"/>
      <dgm:spPr/>
      <dgm:t>
        <a:bodyPr/>
        <a:lstStyle/>
        <a:p>
          <a:pPr algn="ctr"/>
          <a:r>
            <a:rPr lang="es-ES" sz="2400" dirty="0" smtClean="0"/>
            <a:t>NUEVAS TECNOLOGÍAS</a:t>
          </a:r>
          <a:endParaRPr lang="es-ES" sz="2400" dirty="0"/>
        </a:p>
      </dgm:t>
    </dgm:pt>
    <dgm:pt modelId="{9CAB0726-8B9B-4F36-AB1D-78F54497F7BE}" type="parTrans" cxnId="{D2B0888C-6B91-48BB-B708-E0E000829801}">
      <dgm:prSet/>
      <dgm:spPr/>
      <dgm:t>
        <a:bodyPr/>
        <a:lstStyle/>
        <a:p>
          <a:endParaRPr lang="es-ES"/>
        </a:p>
      </dgm:t>
    </dgm:pt>
    <dgm:pt modelId="{8FDF2368-5E16-42BE-A437-D6E640B8F045}" type="sibTrans" cxnId="{D2B0888C-6B91-48BB-B708-E0E000829801}">
      <dgm:prSet/>
      <dgm:spPr/>
      <dgm:t>
        <a:bodyPr/>
        <a:lstStyle/>
        <a:p>
          <a:endParaRPr lang="es-ES"/>
        </a:p>
      </dgm:t>
    </dgm:pt>
    <dgm:pt modelId="{1D35BFE3-50F9-427B-A0A7-17FCE7D34B25}">
      <dgm:prSet phldrT="[Texto]" custT="1"/>
      <dgm:spPr/>
      <dgm:t>
        <a:bodyPr/>
        <a:lstStyle/>
        <a:p>
          <a:pPr algn="ctr"/>
          <a:r>
            <a:rPr lang="es-ES" sz="2400" dirty="0" smtClean="0"/>
            <a:t>FORTALECER LA SEGURIDAD</a:t>
          </a:r>
          <a:endParaRPr lang="es-ES" sz="2400" dirty="0"/>
        </a:p>
      </dgm:t>
    </dgm:pt>
    <dgm:pt modelId="{0AAA0430-8B8D-444B-A2FC-58331C7C8229}" type="parTrans" cxnId="{A55BCC1D-1F26-4BF9-B713-CD8F4320BD75}">
      <dgm:prSet/>
      <dgm:spPr/>
      <dgm:t>
        <a:bodyPr/>
        <a:lstStyle/>
        <a:p>
          <a:endParaRPr lang="es-ES"/>
        </a:p>
      </dgm:t>
    </dgm:pt>
    <dgm:pt modelId="{408420F7-E522-4729-93B3-4439131E2E7A}" type="sibTrans" cxnId="{A55BCC1D-1F26-4BF9-B713-CD8F4320BD75}">
      <dgm:prSet/>
      <dgm:spPr/>
      <dgm:t>
        <a:bodyPr/>
        <a:lstStyle/>
        <a:p>
          <a:endParaRPr lang="es-ES"/>
        </a:p>
      </dgm:t>
    </dgm:pt>
    <dgm:pt modelId="{F7B45E3F-4613-4B22-8EE7-3207B1C2F13F}" type="pres">
      <dgm:prSet presAssocID="{2ECA2C75-EABF-4352-A5C5-24452A1C3D6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5E25719-41D6-41AE-A0BB-0374FFB621B7}" type="pres">
      <dgm:prSet presAssocID="{51DD220E-C875-42EB-9F56-7E7AE1D4F918}" presName="posSpace" presStyleCnt="0"/>
      <dgm:spPr/>
    </dgm:pt>
    <dgm:pt modelId="{F5A952FE-1AB3-4DDA-9941-D60E5B32F348}" type="pres">
      <dgm:prSet presAssocID="{51DD220E-C875-42EB-9F56-7E7AE1D4F918}" presName="vertFlow" presStyleCnt="0"/>
      <dgm:spPr/>
    </dgm:pt>
    <dgm:pt modelId="{82567A7A-D823-4502-A2A7-A8D6954D58CF}" type="pres">
      <dgm:prSet presAssocID="{51DD220E-C875-42EB-9F56-7E7AE1D4F918}" presName="topSpace" presStyleCnt="0"/>
      <dgm:spPr/>
    </dgm:pt>
    <dgm:pt modelId="{6351B4D0-98C5-4338-85E9-C75CE0C358A2}" type="pres">
      <dgm:prSet presAssocID="{51DD220E-C875-42EB-9F56-7E7AE1D4F918}" presName="firstComp" presStyleCnt="0"/>
      <dgm:spPr/>
    </dgm:pt>
    <dgm:pt modelId="{B8C67937-CA39-4A8A-9327-E74C56FF34CA}" type="pres">
      <dgm:prSet presAssocID="{51DD220E-C875-42EB-9F56-7E7AE1D4F918}" presName="firstChild" presStyleLbl="bgAccFollowNode1" presStyleIdx="0" presStyleCnt="4" custLinFactNeighborX="24778" custLinFactNeighborY="33242"/>
      <dgm:spPr/>
      <dgm:t>
        <a:bodyPr/>
        <a:lstStyle/>
        <a:p>
          <a:endParaRPr lang="es-ES"/>
        </a:p>
      </dgm:t>
    </dgm:pt>
    <dgm:pt modelId="{065B62FF-6FB2-4F28-94FA-223D989610B6}" type="pres">
      <dgm:prSet presAssocID="{51DD220E-C875-42EB-9F56-7E7AE1D4F918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EF5386-1E8C-4658-9875-3596EA06744C}" type="pres">
      <dgm:prSet presAssocID="{6566AF4E-C540-4157-A25A-3E3D930450A2}" presName="comp" presStyleCnt="0"/>
      <dgm:spPr/>
    </dgm:pt>
    <dgm:pt modelId="{8BC00A45-3F76-4D82-8A24-F47591B8B303}" type="pres">
      <dgm:prSet presAssocID="{6566AF4E-C540-4157-A25A-3E3D930450A2}" presName="child" presStyleLbl="bgAccFollowNode1" presStyleIdx="1" presStyleCnt="4" custLinFactNeighborX="24949" custLinFactNeighborY="19909"/>
      <dgm:spPr/>
      <dgm:t>
        <a:bodyPr/>
        <a:lstStyle/>
        <a:p>
          <a:endParaRPr lang="es-ES"/>
        </a:p>
      </dgm:t>
    </dgm:pt>
    <dgm:pt modelId="{AE121D5A-1E54-40E2-8847-4D40F6EAB8A6}" type="pres">
      <dgm:prSet presAssocID="{6566AF4E-C540-4157-A25A-3E3D930450A2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2DADAD-D0AC-431F-B8C5-4A4247AFE636}" type="pres">
      <dgm:prSet presAssocID="{51DD220E-C875-42EB-9F56-7E7AE1D4F918}" presName="negSpace" presStyleCnt="0"/>
      <dgm:spPr/>
    </dgm:pt>
    <dgm:pt modelId="{C7A3EAED-37C9-49C0-92B0-58DFB0524FE9}" type="pres">
      <dgm:prSet presAssocID="{51DD220E-C875-42EB-9F56-7E7AE1D4F918}" presName="circle" presStyleLbl="node1" presStyleIdx="0" presStyleCnt="2" custScaleX="212547" custLinFactNeighborX="57392" custLinFactNeighborY="-20900"/>
      <dgm:spPr/>
      <dgm:t>
        <a:bodyPr/>
        <a:lstStyle/>
        <a:p>
          <a:endParaRPr lang="es-ES"/>
        </a:p>
      </dgm:t>
    </dgm:pt>
    <dgm:pt modelId="{BF100F7D-D606-47F2-882E-B5C0B6B18D4A}" type="pres">
      <dgm:prSet presAssocID="{E9561B51-844A-40D2-B850-9F27DC9F2BDB}" presName="transSpace" presStyleCnt="0"/>
      <dgm:spPr/>
    </dgm:pt>
    <dgm:pt modelId="{B1942A63-4063-41D0-9CE4-95A5FFF78A83}" type="pres">
      <dgm:prSet presAssocID="{9A12672C-F207-4EF2-840F-918B010721D2}" presName="posSpace" presStyleCnt="0"/>
      <dgm:spPr/>
    </dgm:pt>
    <dgm:pt modelId="{D7421AC9-5F5E-42AF-B7C8-FDEDAC0B040C}" type="pres">
      <dgm:prSet presAssocID="{9A12672C-F207-4EF2-840F-918B010721D2}" presName="vertFlow" presStyleCnt="0"/>
      <dgm:spPr/>
    </dgm:pt>
    <dgm:pt modelId="{E16F5865-4FC7-4630-8FB1-55C6F4DD05F5}" type="pres">
      <dgm:prSet presAssocID="{9A12672C-F207-4EF2-840F-918B010721D2}" presName="topSpace" presStyleCnt="0"/>
      <dgm:spPr/>
    </dgm:pt>
    <dgm:pt modelId="{61CD60AA-CCFE-4390-B9E1-DD0E0712A9AB}" type="pres">
      <dgm:prSet presAssocID="{9A12672C-F207-4EF2-840F-918B010721D2}" presName="firstComp" presStyleCnt="0"/>
      <dgm:spPr/>
    </dgm:pt>
    <dgm:pt modelId="{C8E829B3-5895-4262-B11E-0FEA85A1C5F7}" type="pres">
      <dgm:prSet presAssocID="{9A12672C-F207-4EF2-840F-918B010721D2}" presName="firstChild" presStyleLbl="bgAccFollowNode1" presStyleIdx="2" presStyleCnt="4" custScaleX="109395" custLinFactNeighborX="-22169" custLinFactNeighborY="28427"/>
      <dgm:spPr/>
      <dgm:t>
        <a:bodyPr/>
        <a:lstStyle/>
        <a:p>
          <a:endParaRPr lang="es-ES"/>
        </a:p>
      </dgm:t>
    </dgm:pt>
    <dgm:pt modelId="{5C3A1D83-56CE-465C-9201-53CD878FA92E}" type="pres">
      <dgm:prSet presAssocID="{9A12672C-F207-4EF2-840F-918B010721D2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CF6577-A6A3-4A3B-A791-AEC9F8A166F8}" type="pres">
      <dgm:prSet presAssocID="{1D35BFE3-50F9-427B-A0A7-17FCE7D34B25}" presName="comp" presStyleCnt="0"/>
      <dgm:spPr/>
    </dgm:pt>
    <dgm:pt modelId="{B17059C6-EE47-416D-BB6F-CB0FC4653CBD}" type="pres">
      <dgm:prSet presAssocID="{1D35BFE3-50F9-427B-A0A7-17FCE7D34B25}" presName="child" presStyleLbl="bgAccFollowNode1" presStyleIdx="3" presStyleCnt="4" custScaleX="110041" custLinFactNeighborX="-22937" custLinFactNeighborY="18797"/>
      <dgm:spPr/>
      <dgm:t>
        <a:bodyPr/>
        <a:lstStyle/>
        <a:p>
          <a:endParaRPr lang="es-ES"/>
        </a:p>
      </dgm:t>
    </dgm:pt>
    <dgm:pt modelId="{0EAF6C2F-6225-4222-97E1-5DDC7125E133}" type="pres">
      <dgm:prSet presAssocID="{1D35BFE3-50F9-427B-A0A7-17FCE7D34B25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B80563-8CCE-4757-B0BD-ACEAD9A4AFAC}" type="pres">
      <dgm:prSet presAssocID="{9A12672C-F207-4EF2-840F-918B010721D2}" presName="negSpace" presStyleCnt="0"/>
      <dgm:spPr/>
    </dgm:pt>
    <dgm:pt modelId="{695F1894-7CD6-4C5E-9051-5B56B994F37E}" type="pres">
      <dgm:prSet presAssocID="{9A12672C-F207-4EF2-840F-918B010721D2}" presName="circle" presStyleLbl="node1" presStyleIdx="1" presStyleCnt="2" custScaleX="248725" custLinFactNeighborX="-5878" custLinFactNeighborY="-24199"/>
      <dgm:spPr/>
      <dgm:t>
        <a:bodyPr/>
        <a:lstStyle/>
        <a:p>
          <a:endParaRPr lang="es-ES"/>
        </a:p>
      </dgm:t>
    </dgm:pt>
  </dgm:ptLst>
  <dgm:cxnLst>
    <dgm:cxn modelId="{C8D228A9-E2F3-408B-AB9E-8A5B792B0DA6}" srcId="{51DD220E-C875-42EB-9F56-7E7AE1D4F918}" destId="{1EF969AF-FC6C-4F60-B2D9-9246B174F9E7}" srcOrd="0" destOrd="0" parTransId="{19B2B6DB-E3CA-451E-95EA-EFFF9003FC2F}" sibTransId="{761CEB03-4AF4-4F49-B313-6D75F8E8CADD}"/>
    <dgm:cxn modelId="{B4A89977-A19C-4254-861D-563561DB1A67}" type="presOf" srcId="{F5209921-96E7-43FA-99CD-0670F5410033}" destId="{C8E829B3-5895-4262-B11E-0FEA85A1C5F7}" srcOrd="0" destOrd="0" presId="urn:microsoft.com/office/officeart/2005/8/layout/hList9"/>
    <dgm:cxn modelId="{FD834D08-1AF3-4ADC-A5FE-0A9E98A61D2F}" srcId="{51DD220E-C875-42EB-9F56-7E7AE1D4F918}" destId="{6566AF4E-C540-4157-A25A-3E3D930450A2}" srcOrd="1" destOrd="0" parTransId="{244D30EC-65DE-4633-9E4D-1416032CFBB9}" sibTransId="{AEBCAC66-2A3F-4347-87B9-50F525E7BA37}"/>
    <dgm:cxn modelId="{82CB06CD-3865-4B47-84D8-49723E7524D4}" srcId="{2ECA2C75-EABF-4352-A5C5-24452A1C3D61}" destId="{9A12672C-F207-4EF2-840F-918B010721D2}" srcOrd="1" destOrd="0" parTransId="{24B0FDC3-A999-49C3-BE1C-64BE17C4C04D}" sibTransId="{22179BEB-035E-4993-9EAE-80D1D06F9CAB}"/>
    <dgm:cxn modelId="{408F79CF-CB57-443F-B792-2F70A684919E}" type="presOf" srcId="{F5209921-96E7-43FA-99CD-0670F5410033}" destId="{5C3A1D83-56CE-465C-9201-53CD878FA92E}" srcOrd="1" destOrd="0" presId="urn:microsoft.com/office/officeart/2005/8/layout/hList9"/>
    <dgm:cxn modelId="{2730D719-CE8C-4BE8-A3EB-C929E3C0AC5E}" type="presOf" srcId="{1D35BFE3-50F9-427B-A0A7-17FCE7D34B25}" destId="{B17059C6-EE47-416D-BB6F-CB0FC4653CBD}" srcOrd="0" destOrd="0" presId="urn:microsoft.com/office/officeart/2005/8/layout/hList9"/>
    <dgm:cxn modelId="{73EF0FC9-8B40-481B-80EA-11EA1DCB3B89}" type="presOf" srcId="{6566AF4E-C540-4157-A25A-3E3D930450A2}" destId="{8BC00A45-3F76-4D82-8A24-F47591B8B303}" srcOrd="0" destOrd="0" presId="urn:microsoft.com/office/officeart/2005/8/layout/hList9"/>
    <dgm:cxn modelId="{E5AD5F28-4687-4044-9EB9-93D5305A989C}" srcId="{2ECA2C75-EABF-4352-A5C5-24452A1C3D61}" destId="{51DD220E-C875-42EB-9F56-7E7AE1D4F918}" srcOrd="0" destOrd="0" parTransId="{41E484C6-A7C0-4A47-836B-9FEDB5445F38}" sibTransId="{E9561B51-844A-40D2-B850-9F27DC9F2BDB}"/>
    <dgm:cxn modelId="{C54F102B-39CB-4746-BCE7-4C5557300AFA}" type="presOf" srcId="{6566AF4E-C540-4157-A25A-3E3D930450A2}" destId="{AE121D5A-1E54-40E2-8847-4D40F6EAB8A6}" srcOrd="1" destOrd="0" presId="urn:microsoft.com/office/officeart/2005/8/layout/hList9"/>
    <dgm:cxn modelId="{A9645578-B0A4-48E7-8D66-404367115E09}" type="presOf" srcId="{2ECA2C75-EABF-4352-A5C5-24452A1C3D61}" destId="{F7B45E3F-4613-4B22-8EE7-3207B1C2F13F}" srcOrd="0" destOrd="0" presId="urn:microsoft.com/office/officeart/2005/8/layout/hList9"/>
    <dgm:cxn modelId="{ADAEF174-5B8A-4F73-B422-4D92568CF2CB}" type="presOf" srcId="{51DD220E-C875-42EB-9F56-7E7AE1D4F918}" destId="{C7A3EAED-37C9-49C0-92B0-58DFB0524FE9}" srcOrd="0" destOrd="0" presId="urn:microsoft.com/office/officeart/2005/8/layout/hList9"/>
    <dgm:cxn modelId="{2898DD90-FCB0-4FC4-A76B-4D12538CEC59}" type="presOf" srcId="{1EF969AF-FC6C-4F60-B2D9-9246B174F9E7}" destId="{065B62FF-6FB2-4F28-94FA-223D989610B6}" srcOrd="1" destOrd="0" presId="urn:microsoft.com/office/officeart/2005/8/layout/hList9"/>
    <dgm:cxn modelId="{C4416B95-496E-43A6-A18D-D0E968790FA7}" type="presOf" srcId="{1EF969AF-FC6C-4F60-B2D9-9246B174F9E7}" destId="{B8C67937-CA39-4A8A-9327-E74C56FF34CA}" srcOrd="0" destOrd="0" presId="urn:microsoft.com/office/officeart/2005/8/layout/hList9"/>
    <dgm:cxn modelId="{A55BCC1D-1F26-4BF9-B713-CD8F4320BD75}" srcId="{9A12672C-F207-4EF2-840F-918B010721D2}" destId="{1D35BFE3-50F9-427B-A0A7-17FCE7D34B25}" srcOrd="1" destOrd="0" parTransId="{0AAA0430-8B8D-444B-A2FC-58331C7C8229}" sibTransId="{408420F7-E522-4729-93B3-4439131E2E7A}"/>
    <dgm:cxn modelId="{D2B0888C-6B91-48BB-B708-E0E000829801}" srcId="{9A12672C-F207-4EF2-840F-918B010721D2}" destId="{F5209921-96E7-43FA-99CD-0670F5410033}" srcOrd="0" destOrd="0" parTransId="{9CAB0726-8B9B-4F36-AB1D-78F54497F7BE}" sibTransId="{8FDF2368-5E16-42BE-A437-D6E640B8F045}"/>
    <dgm:cxn modelId="{A09E0269-5BB9-42A8-8B43-6788C933B4FC}" type="presOf" srcId="{9A12672C-F207-4EF2-840F-918B010721D2}" destId="{695F1894-7CD6-4C5E-9051-5B56B994F37E}" srcOrd="0" destOrd="0" presId="urn:microsoft.com/office/officeart/2005/8/layout/hList9"/>
    <dgm:cxn modelId="{C7303628-C019-4E6D-AD80-3CD6A62FE18A}" type="presOf" srcId="{1D35BFE3-50F9-427B-A0A7-17FCE7D34B25}" destId="{0EAF6C2F-6225-4222-97E1-5DDC7125E133}" srcOrd="1" destOrd="0" presId="urn:microsoft.com/office/officeart/2005/8/layout/hList9"/>
    <dgm:cxn modelId="{A2B56B3D-5915-400C-8B7F-ADBF92036B21}" type="presParOf" srcId="{F7B45E3F-4613-4B22-8EE7-3207B1C2F13F}" destId="{05E25719-41D6-41AE-A0BB-0374FFB621B7}" srcOrd="0" destOrd="0" presId="urn:microsoft.com/office/officeart/2005/8/layout/hList9"/>
    <dgm:cxn modelId="{4AE17CC5-3D6F-4891-AD33-B5996481D219}" type="presParOf" srcId="{F7B45E3F-4613-4B22-8EE7-3207B1C2F13F}" destId="{F5A952FE-1AB3-4DDA-9941-D60E5B32F348}" srcOrd="1" destOrd="0" presId="urn:microsoft.com/office/officeart/2005/8/layout/hList9"/>
    <dgm:cxn modelId="{04668B40-8CA4-426D-BD2B-7C2DE6F29D9F}" type="presParOf" srcId="{F5A952FE-1AB3-4DDA-9941-D60E5B32F348}" destId="{82567A7A-D823-4502-A2A7-A8D6954D58CF}" srcOrd="0" destOrd="0" presId="urn:microsoft.com/office/officeart/2005/8/layout/hList9"/>
    <dgm:cxn modelId="{8C2FD938-8E6B-4020-BA41-68FA25984429}" type="presParOf" srcId="{F5A952FE-1AB3-4DDA-9941-D60E5B32F348}" destId="{6351B4D0-98C5-4338-85E9-C75CE0C358A2}" srcOrd="1" destOrd="0" presId="urn:microsoft.com/office/officeart/2005/8/layout/hList9"/>
    <dgm:cxn modelId="{714D7822-D1C0-43CA-A4E2-DD574FDC38B9}" type="presParOf" srcId="{6351B4D0-98C5-4338-85E9-C75CE0C358A2}" destId="{B8C67937-CA39-4A8A-9327-E74C56FF34CA}" srcOrd="0" destOrd="0" presId="urn:microsoft.com/office/officeart/2005/8/layout/hList9"/>
    <dgm:cxn modelId="{9E7AE851-A29A-4B81-8726-3E7928BCAF51}" type="presParOf" srcId="{6351B4D0-98C5-4338-85E9-C75CE0C358A2}" destId="{065B62FF-6FB2-4F28-94FA-223D989610B6}" srcOrd="1" destOrd="0" presId="urn:microsoft.com/office/officeart/2005/8/layout/hList9"/>
    <dgm:cxn modelId="{04FA25EA-A6D8-4BF1-81B9-1111A2B3EBFF}" type="presParOf" srcId="{F5A952FE-1AB3-4DDA-9941-D60E5B32F348}" destId="{B2EF5386-1E8C-4658-9875-3596EA06744C}" srcOrd="2" destOrd="0" presId="urn:microsoft.com/office/officeart/2005/8/layout/hList9"/>
    <dgm:cxn modelId="{09797E9A-EC17-4709-B04C-C10678F17A82}" type="presParOf" srcId="{B2EF5386-1E8C-4658-9875-3596EA06744C}" destId="{8BC00A45-3F76-4D82-8A24-F47591B8B303}" srcOrd="0" destOrd="0" presId="urn:microsoft.com/office/officeart/2005/8/layout/hList9"/>
    <dgm:cxn modelId="{60BCADFA-37A2-414F-BE81-0069FF7E28D0}" type="presParOf" srcId="{B2EF5386-1E8C-4658-9875-3596EA06744C}" destId="{AE121D5A-1E54-40E2-8847-4D40F6EAB8A6}" srcOrd="1" destOrd="0" presId="urn:microsoft.com/office/officeart/2005/8/layout/hList9"/>
    <dgm:cxn modelId="{B5B831ED-8595-440C-8151-890307FC4963}" type="presParOf" srcId="{F7B45E3F-4613-4B22-8EE7-3207B1C2F13F}" destId="{1C2DADAD-D0AC-431F-B8C5-4A4247AFE636}" srcOrd="2" destOrd="0" presId="urn:microsoft.com/office/officeart/2005/8/layout/hList9"/>
    <dgm:cxn modelId="{9B49664B-2526-40A4-A112-8BA8B26A8F13}" type="presParOf" srcId="{F7B45E3F-4613-4B22-8EE7-3207B1C2F13F}" destId="{C7A3EAED-37C9-49C0-92B0-58DFB0524FE9}" srcOrd="3" destOrd="0" presId="urn:microsoft.com/office/officeart/2005/8/layout/hList9"/>
    <dgm:cxn modelId="{14E87741-F729-4A08-A6D9-8E51747170A9}" type="presParOf" srcId="{F7B45E3F-4613-4B22-8EE7-3207B1C2F13F}" destId="{BF100F7D-D606-47F2-882E-B5C0B6B18D4A}" srcOrd="4" destOrd="0" presId="urn:microsoft.com/office/officeart/2005/8/layout/hList9"/>
    <dgm:cxn modelId="{9813BFDB-8746-4576-8E7A-9353B8D84A0C}" type="presParOf" srcId="{F7B45E3F-4613-4B22-8EE7-3207B1C2F13F}" destId="{B1942A63-4063-41D0-9CE4-95A5FFF78A83}" srcOrd="5" destOrd="0" presId="urn:microsoft.com/office/officeart/2005/8/layout/hList9"/>
    <dgm:cxn modelId="{15F2B8AA-94A9-4329-82BD-8A66542FA794}" type="presParOf" srcId="{F7B45E3F-4613-4B22-8EE7-3207B1C2F13F}" destId="{D7421AC9-5F5E-42AF-B7C8-FDEDAC0B040C}" srcOrd="6" destOrd="0" presId="urn:microsoft.com/office/officeart/2005/8/layout/hList9"/>
    <dgm:cxn modelId="{CC605448-8273-4BF4-B868-986E2E7A1807}" type="presParOf" srcId="{D7421AC9-5F5E-42AF-B7C8-FDEDAC0B040C}" destId="{E16F5865-4FC7-4630-8FB1-55C6F4DD05F5}" srcOrd="0" destOrd="0" presId="urn:microsoft.com/office/officeart/2005/8/layout/hList9"/>
    <dgm:cxn modelId="{F53AA5D2-06B6-4D68-865A-0122D5A7965C}" type="presParOf" srcId="{D7421AC9-5F5E-42AF-B7C8-FDEDAC0B040C}" destId="{61CD60AA-CCFE-4390-B9E1-DD0E0712A9AB}" srcOrd="1" destOrd="0" presId="urn:microsoft.com/office/officeart/2005/8/layout/hList9"/>
    <dgm:cxn modelId="{B2D0536D-D281-4A68-88C1-493F02F2BC4D}" type="presParOf" srcId="{61CD60AA-CCFE-4390-B9E1-DD0E0712A9AB}" destId="{C8E829B3-5895-4262-B11E-0FEA85A1C5F7}" srcOrd="0" destOrd="0" presId="urn:microsoft.com/office/officeart/2005/8/layout/hList9"/>
    <dgm:cxn modelId="{9A358F0D-B067-4F00-B986-539651E14649}" type="presParOf" srcId="{61CD60AA-CCFE-4390-B9E1-DD0E0712A9AB}" destId="{5C3A1D83-56CE-465C-9201-53CD878FA92E}" srcOrd="1" destOrd="0" presId="urn:microsoft.com/office/officeart/2005/8/layout/hList9"/>
    <dgm:cxn modelId="{A0EAA7CE-6F93-4CA3-8A87-981C3C0D2672}" type="presParOf" srcId="{D7421AC9-5F5E-42AF-B7C8-FDEDAC0B040C}" destId="{0CCF6577-A6A3-4A3B-A791-AEC9F8A166F8}" srcOrd="2" destOrd="0" presId="urn:microsoft.com/office/officeart/2005/8/layout/hList9"/>
    <dgm:cxn modelId="{1A930601-AD88-400E-9E60-4D485477FCA2}" type="presParOf" srcId="{0CCF6577-A6A3-4A3B-A791-AEC9F8A166F8}" destId="{B17059C6-EE47-416D-BB6F-CB0FC4653CBD}" srcOrd="0" destOrd="0" presId="urn:microsoft.com/office/officeart/2005/8/layout/hList9"/>
    <dgm:cxn modelId="{62AC0457-709C-4048-82B4-9A8013180853}" type="presParOf" srcId="{0CCF6577-A6A3-4A3B-A791-AEC9F8A166F8}" destId="{0EAF6C2F-6225-4222-97E1-5DDC7125E133}" srcOrd="1" destOrd="0" presId="urn:microsoft.com/office/officeart/2005/8/layout/hList9"/>
    <dgm:cxn modelId="{87643A83-690B-4584-9B2B-4DD486DE7A83}" type="presParOf" srcId="{F7B45E3F-4613-4B22-8EE7-3207B1C2F13F}" destId="{24B80563-8CCE-4757-B0BD-ACEAD9A4AFAC}" srcOrd="7" destOrd="0" presId="urn:microsoft.com/office/officeart/2005/8/layout/hList9"/>
    <dgm:cxn modelId="{49B70BED-FDC6-44E8-A11C-4EA4BA490C0E}" type="presParOf" srcId="{F7B45E3F-4613-4B22-8EE7-3207B1C2F13F}" destId="{695F1894-7CD6-4C5E-9051-5B56B994F37E}" srcOrd="8" destOrd="0" presId="urn:microsoft.com/office/officeart/2005/8/layout/hList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57CEBE-99E0-4BA7-AB5F-254CE56EE1AD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625005A-5651-4E84-90C0-DB83AADBB12C}">
      <dgm:prSet phldrT="[Texto]" custT="1"/>
      <dgm:spPr/>
      <dgm:t>
        <a:bodyPr/>
        <a:lstStyle/>
        <a:p>
          <a:r>
            <a:rPr lang="es-ES" sz="3200" b="1" dirty="0" smtClean="0"/>
            <a:t>OBJETIVOS </a:t>
          </a:r>
        </a:p>
        <a:p>
          <a:r>
            <a:rPr lang="es-ES" sz="3200" b="1" dirty="0" smtClean="0"/>
            <a:t>ESPECÍFICOS</a:t>
          </a:r>
          <a:endParaRPr lang="es-ES" sz="3200" b="1" dirty="0"/>
        </a:p>
      </dgm:t>
    </dgm:pt>
    <dgm:pt modelId="{C45E53CC-779E-4447-8941-571906C50BB1}" type="parTrans" cxnId="{E35EA1BA-A36C-4D0F-BFA3-82C826F2F1AD}">
      <dgm:prSet/>
      <dgm:spPr/>
      <dgm:t>
        <a:bodyPr/>
        <a:lstStyle/>
        <a:p>
          <a:endParaRPr lang="es-ES"/>
        </a:p>
      </dgm:t>
    </dgm:pt>
    <dgm:pt modelId="{CF9CCA5D-2162-4F73-A637-8ED5566DB1DF}" type="sibTrans" cxnId="{E35EA1BA-A36C-4D0F-BFA3-82C826F2F1AD}">
      <dgm:prSet/>
      <dgm:spPr/>
      <dgm:t>
        <a:bodyPr/>
        <a:lstStyle/>
        <a:p>
          <a:endParaRPr lang="es-ES"/>
        </a:p>
      </dgm:t>
    </dgm:pt>
    <dgm:pt modelId="{84801D83-262D-4F5B-A759-BB591CC54FAA}">
      <dgm:prSet phldrT="[Texto]"/>
      <dgm:spPr/>
      <dgm:t>
        <a:bodyPr/>
        <a:lstStyle/>
        <a:p>
          <a:endParaRPr lang="es-ES" dirty="0"/>
        </a:p>
      </dgm:t>
    </dgm:pt>
    <dgm:pt modelId="{F82429A7-2016-4487-97CB-96F8C044129E}" type="parTrans" cxnId="{0F7CAA5B-DA5F-4784-8A56-2C73ABCD5F9B}">
      <dgm:prSet/>
      <dgm:spPr/>
      <dgm:t>
        <a:bodyPr/>
        <a:lstStyle/>
        <a:p>
          <a:endParaRPr lang="es-ES"/>
        </a:p>
      </dgm:t>
    </dgm:pt>
    <dgm:pt modelId="{984AF97B-8DFB-4EB5-9AF8-48A2B9A0DC15}" type="sibTrans" cxnId="{0F7CAA5B-DA5F-4784-8A56-2C73ABCD5F9B}">
      <dgm:prSet/>
      <dgm:spPr/>
      <dgm:t>
        <a:bodyPr/>
        <a:lstStyle/>
        <a:p>
          <a:endParaRPr lang="es-ES"/>
        </a:p>
      </dgm:t>
    </dgm:pt>
    <dgm:pt modelId="{47F0D82A-8F37-4E69-A148-BCB1C5E08E79}">
      <dgm:prSet phldrT="[Texto]" phldr="1"/>
      <dgm:spPr/>
      <dgm:t>
        <a:bodyPr/>
        <a:lstStyle/>
        <a:p>
          <a:endParaRPr lang="es-ES" dirty="0"/>
        </a:p>
      </dgm:t>
    </dgm:pt>
    <dgm:pt modelId="{DDC068BC-957F-4D8E-BE6A-C1EB2682F20F}" type="parTrans" cxnId="{9F343985-5022-4CF3-87A4-31735CAC0652}">
      <dgm:prSet/>
      <dgm:spPr/>
      <dgm:t>
        <a:bodyPr/>
        <a:lstStyle/>
        <a:p>
          <a:endParaRPr lang="es-ES"/>
        </a:p>
      </dgm:t>
    </dgm:pt>
    <dgm:pt modelId="{3B5ADF81-A38F-487E-B58F-83D695813A11}" type="sibTrans" cxnId="{9F343985-5022-4CF3-87A4-31735CAC0652}">
      <dgm:prSet/>
      <dgm:spPr/>
      <dgm:t>
        <a:bodyPr/>
        <a:lstStyle/>
        <a:p>
          <a:endParaRPr lang="es-ES"/>
        </a:p>
      </dgm:t>
    </dgm:pt>
    <dgm:pt modelId="{918D2590-4D9D-458F-9CB8-4F6822B40CF9}">
      <dgm:prSet phldrT="[Texto]" phldr="1"/>
      <dgm:spPr/>
      <dgm:t>
        <a:bodyPr/>
        <a:lstStyle/>
        <a:p>
          <a:endParaRPr lang="es-ES" dirty="0"/>
        </a:p>
      </dgm:t>
    </dgm:pt>
    <dgm:pt modelId="{30BA5837-F191-4742-A097-7B93BAD9358C}" type="parTrans" cxnId="{D6FF2B09-C9F5-44FC-B35F-31EF6A630AFB}">
      <dgm:prSet/>
      <dgm:spPr/>
      <dgm:t>
        <a:bodyPr/>
        <a:lstStyle/>
        <a:p>
          <a:endParaRPr lang="es-ES"/>
        </a:p>
      </dgm:t>
    </dgm:pt>
    <dgm:pt modelId="{CA960CD0-8B9F-4759-9F8C-330B75A1F618}" type="sibTrans" cxnId="{D6FF2B09-C9F5-44FC-B35F-31EF6A630AFB}">
      <dgm:prSet/>
      <dgm:spPr/>
      <dgm:t>
        <a:bodyPr/>
        <a:lstStyle/>
        <a:p>
          <a:endParaRPr lang="es-ES"/>
        </a:p>
      </dgm:t>
    </dgm:pt>
    <dgm:pt modelId="{5BCA6748-812D-4D33-AA69-ABBE3C55A7A1}">
      <dgm:prSet phldrT="[Texto]" phldr="1"/>
      <dgm:spPr/>
      <dgm:t>
        <a:bodyPr/>
        <a:lstStyle/>
        <a:p>
          <a:endParaRPr lang="es-ES" dirty="0"/>
        </a:p>
      </dgm:t>
    </dgm:pt>
    <dgm:pt modelId="{DD076A50-7FA3-467B-9F1D-F63B824FC99A}" type="parTrans" cxnId="{AD106274-6FDF-4686-9A48-884D6DEFD076}">
      <dgm:prSet/>
      <dgm:spPr/>
      <dgm:t>
        <a:bodyPr/>
        <a:lstStyle/>
        <a:p>
          <a:endParaRPr lang="es-ES"/>
        </a:p>
      </dgm:t>
    </dgm:pt>
    <dgm:pt modelId="{AD6982F4-AF9C-42D4-8211-C18A1A3A92DC}" type="sibTrans" cxnId="{AD106274-6FDF-4686-9A48-884D6DEFD076}">
      <dgm:prSet/>
      <dgm:spPr/>
      <dgm:t>
        <a:bodyPr/>
        <a:lstStyle/>
        <a:p>
          <a:endParaRPr lang="es-ES"/>
        </a:p>
      </dgm:t>
    </dgm:pt>
    <dgm:pt modelId="{878089CD-E72A-45A0-AF41-D3156CE8D4A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2800" dirty="0" smtClean="0">
              <a:solidFill>
                <a:schemeClr val="tx1"/>
              </a:solidFill>
            </a:rPr>
            <a:t>Analizar el desempeño de los sistemas de seguridad electrónica existentes.</a:t>
          </a:r>
          <a:endParaRPr lang="es-ES" sz="2800" dirty="0">
            <a:solidFill>
              <a:schemeClr val="tx1"/>
            </a:solidFill>
          </a:endParaRPr>
        </a:p>
      </dgm:t>
    </dgm:pt>
    <dgm:pt modelId="{A7E79C02-BCDD-4164-B7B3-C851ED134168}" type="parTrans" cxnId="{4B3AA09D-2543-419B-8301-38EABEC193C8}">
      <dgm:prSet/>
      <dgm:spPr/>
    </dgm:pt>
    <dgm:pt modelId="{682359D2-C02C-4EBB-AE97-132C6716D24D}" type="sibTrans" cxnId="{4B3AA09D-2543-419B-8301-38EABEC193C8}">
      <dgm:prSet/>
      <dgm:spPr/>
    </dgm:pt>
    <dgm:pt modelId="{BE53108A-389C-4F71-A511-C70E3F20D144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2800" dirty="0" smtClean="0">
              <a:solidFill>
                <a:schemeClr val="tx1"/>
              </a:solidFill>
            </a:rPr>
            <a:t>Evaluar las necesidades de seguridad requeridas por la ESMIL.</a:t>
          </a:r>
          <a:endParaRPr lang="es-ES" sz="2800" dirty="0">
            <a:solidFill>
              <a:schemeClr val="tx1"/>
            </a:solidFill>
          </a:endParaRPr>
        </a:p>
      </dgm:t>
    </dgm:pt>
    <dgm:pt modelId="{68ABB4D5-09C0-49CB-A191-34012E581CD8}" type="parTrans" cxnId="{46022BFC-0006-48DA-99B6-D7D2020ACB28}">
      <dgm:prSet/>
      <dgm:spPr/>
    </dgm:pt>
    <dgm:pt modelId="{E6DFFC75-E2CE-4FD0-ACBE-0C40AA14595B}" type="sibTrans" cxnId="{46022BFC-0006-48DA-99B6-D7D2020ACB28}">
      <dgm:prSet/>
      <dgm:spPr/>
    </dgm:pt>
    <dgm:pt modelId="{B9146060-EF16-4F9C-BD45-560134324300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sz="2600" dirty="0" smtClean="0">
              <a:solidFill>
                <a:schemeClr val="tx1"/>
              </a:solidFill>
            </a:rPr>
            <a:t>Determinar el nivel de conocimiento que posee el personal de la ESMIL acerca de estos sistemas.</a:t>
          </a:r>
          <a:endParaRPr lang="es-ES" sz="2600" dirty="0">
            <a:solidFill>
              <a:schemeClr val="tx1"/>
            </a:solidFill>
          </a:endParaRPr>
        </a:p>
      </dgm:t>
    </dgm:pt>
    <dgm:pt modelId="{92454172-9AB4-4185-AD0A-51E95CB3F8FC}" type="parTrans" cxnId="{C353D9F0-C6DA-49D6-9F80-D1EBC2061C5D}">
      <dgm:prSet/>
      <dgm:spPr/>
    </dgm:pt>
    <dgm:pt modelId="{BE392702-B855-4DC9-97AF-782FCEC4B50D}" type="sibTrans" cxnId="{C353D9F0-C6DA-49D6-9F80-D1EBC2061C5D}">
      <dgm:prSet/>
      <dgm:spPr/>
    </dgm:pt>
    <dgm:pt modelId="{E5999439-CB20-438A-AC5C-DA66FC1D8BB1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Determinar el desempeño de los  Sistemas de Seguridad en cada una de las dependencias.</a:t>
          </a:r>
          <a:endParaRPr lang="es-ES" dirty="0">
            <a:solidFill>
              <a:schemeClr val="tx1"/>
            </a:solidFill>
          </a:endParaRPr>
        </a:p>
      </dgm:t>
    </dgm:pt>
    <dgm:pt modelId="{5CAE3A2B-B0DA-4F74-B192-A62468702A8A}" type="parTrans" cxnId="{DE619C6A-8363-4656-92FA-42237201B05E}">
      <dgm:prSet/>
      <dgm:spPr/>
    </dgm:pt>
    <dgm:pt modelId="{F98DDEF6-E974-4BFE-BEC1-67045254E511}" type="sibTrans" cxnId="{DE619C6A-8363-4656-92FA-42237201B05E}">
      <dgm:prSet/>
      <dgm:spPr/>
    </dgm:pt>
    <dgm:pt modelId="{D7BB4E2D-3595-444E-9CD7-FDA78E587805}" type="pres">
      <dgm:prSet presAssocID="{3D57CEBE-99E0-4BA7-AB5F-254CE56EE1A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933F759-E4F4-44B3-926E-6FBDF4A99004}" type="pres">
      <dgm:prSet presAssocID="{3D57CEBE-99E0-4BA7-AB5F-254CE56EE1AD}" presName="matrix" presStyleCnt="0"/>
      <dgm:spPr/>
    </dgm:pt>
    <dgm:pt modelId="{F691D23E-78DA-41C0-B696-F0DE90A1645F}" type="pres">
      <dgm:prSet presAssocID="{3D57CEBE-99E0-4BA7-AB5F-254CE56EE1AD}" presName="tile1" presStyleLbl="node1" presStyleIdx="0" presStyleCnt="4"/>
      <dgm:spPr/>
      <dgm:t>
        <a:bodyPr/>
        <a:lstStyle/>
        <a:p>
          <a:endParaRPr lang="es-ES"/>
        </a:p>
      </dgm:t>
    </dgm:pt>
    <dgm:pt modelId="{0632F848-FA99-4225-9819-76B7F056225F}" type="pres">
      <dgm:prSet presAssocID="{3D57CEBE-99E0-4BA7-AB5F-254CE56EE1A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4F7326-D6D8-42D3-8A78-68A4D2B17FDF}" type="pres">
      <dgm:prSet presAssocID="{3D57CEBE-99E0-4BA7-AB5F-254CE56EE1AD}" presName="tile2" presStyleLbl="node1" presStyleIdx="1" presStyleCnt="4"/>
      <dgm:spPr/>
      <dgm:t>
        <a:bodyPr/>
        <a:lstStyle/>
        <a:p>
          <a:endParaRPr lang="es-ES"/>
        </a:p>
      </dgm:t>
    </dgm:pt>
    <dgm:pt modelId="{1C5C2C00-A27D-4D3C-8A41-D2C18BDF735E}" type="pres">
      <dgm:prSet presAssocID="{3D57CEBE-99E0-4BA7-AB5F-254CE56EE1A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758570-0993-4CDB-B852-72AB4BA1A111}" type="pres">
      <dgm:prSet presAssocID="{3D57CEBE-99E0-4BA7-AB5F-254CE56EE1AD}" presName="tile3" presStyleLbl="node1" presStyleIdx="2" presStyleCnt="4"/>
      <dgm:spPr/>
      <dgm:t>
        <a:bodyPr/>
        <a:lstStyle/>
        <a:p>
          <a:endParaRPr lang="es-ES"/>
        </a:p>
      </dgm:t>
    </dgm:pt>
    <dgm:pt modelId="{D6180A71-DCFB-4F34-BCC9-9064E417DB70}" type="pres">
      <dgm:prSet presAssocID="{3D57CEBE-99E0-4BA7-AB5F-254CE56EE1A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F882E9-8E69-4ED8-84E0-43D72E53A9EE}" type="pres">
      <dgm:prSet presAssocID="{3D57CEBE-99E0-4BA7-AB5F-254CE56EE1AD}" presName="tile4" presStyleLbl="node1" presStyleIdx="3" presStyleCnt="4"/>
      <dgm:spPr/>
      <dgm:t>
        <a:bodyPr/>
        <a:lstStyle/>
        <a:p>
          <a:endParaRPr lang="es-ES"/>
        </a:p>
      </dgm:t>
    </dgm:pt>
    <dgm:pt modelId="{A7C7F6AA-878D-41D9-99C5-B195ACAD6C96}" type="pres">
      <dgm:prSet presAssocID="{3D57CEBE-99E0-4BA7-AB5F-254CE56EE1A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85F4DC-0476-4174-8B96-98BF0B23BBC2}" type="pres">
      <dgm:prSet presAssocID="{3D57CEBE-99E0-4BA7-AB5F-254CE56EE1AD}" presName="centerTile" presStyleLbl="fgShp" presStyleIdx="0" presStyleCnt="1" custScaleX="129129" custScaleY="125976" custLinFactNeighborY="-324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2E57750D-A6AA-4DB6-8418-72FCA1CEBD65}" type="presOf" srcId="{BE53108A-389C-4F71-A511-C70E3F20D144}" destId="{AD4F7326-D6D8-42D3-8A78-68A4D2B17FDF}" srcOrd="0" destOrd="0" presId="urn:microsoft.com/office/officeart/2005/8/layout/matrix1"/>
    <dgm:cxn modelId="{9F343985-5022-4CF3-87A4-31735CAC0652}" srcId="{84801D83-262D-4F5B-A759-BB591CC54FAA}" destId="{47F0D82A-8F37-4E69-A148-BCB1C5E08E79}" srcOrd="0" destOrd="0" parTransId="{DDC068BC-957F-4D8E-BE6A-C1EB2682F20F}" sibTransId="{3B5ADF81-A38F-487E-B58F-83D695813A11}"/>
    <dgm:cxn modelId="{3595643F-A532-499F-95CB-ED3371412D08}" type="presOf" srcId="{878089CD-E72A-45A0-AF41-D3156CE8D4A9}" destId="{0632F848-FA99-4225-9819-76B7F056225F}" srcOrd="1" destOrd="0" presId="urn:microsoft.com/office/officeart/2005/8/layout/matrix1"/>
    <dgm:cxn modelId="{B21B056B-A040-48AD-96BD-3CC0B2E19225}" type="presOf" srcId="{E5999439-CB20-438A-AC5C-DA66FC1D8BB1}" destId="{40F882E9-8E69-4ED8-84E0-43D72E53A9EE}" srcOrd="0" destOrd="0" presId="urn:microsoft.com/office/officeart/2005/8/layout/matrix1"/>
    <dgm:cxn modelId="{D6FF2B09-C9F5-44FC-B35F-31EF6A630AFB}" srcId="{84801D83-262D-4F5B-A759-BB591CC54FAA}" destId="{918D2590-4D9D-458F-9CB8-4F6822B40CF9}" srcOrd="1" destOrd="0" parTransId="{30BA5837-F191-4742-A097-7B93BAD9358C}" sibTransId="{CA960CD0-8B9F-4759-9F8C-330B75A1F618}"/>
    <dgm:cxn modelId="{04D5D6F3-E1A9-4789-BB84-D3CD527CA432}" type="presOf" srcId="{E5999439-CB20-438A-AC5C-DA66FC1D8BB1}" destId="{A7C7F6AA-878D-41D9-99C5-B195ACAD6C96}" srcOrd="1" destOrd="0" presId="urn:microsoft.com/office/officeart/2005/8/layout/matrix1"/>
    <dgm:cxn modelId="{AD106274-6FDF-4686-9A48-884D6DEFD076}" srcId="{84801D83-262D-4F5B-A759-BB591CC54FAA}" destId="{5BCA6748-812D-4D33-AA69-ABBE3C55A7A1}" srcOrd="2" destOrd="0" parTransId="{DD076A50-7FA3-467B-9F1D-F63B824FC99A}" sibTransId="{AD6982F4-AF9C-42D4-8211-C18A1A3A92DC}"/>
    <dgm:cxn modelId="{C353D9F0-C6DA-49D6-9F80-D1EBC2061C5D}" srcId="{A625005A-5651-4E84-90C0-DB83AADBB12C}" destId="{B9146060-EF16-4F9C-BD45-560134324300}" srcOrd="2" destOrd="0" parTransId="{92454172-9AB4-4185-AD0A-51E95CB3F8FC}" sibTransId="{BE392702-B855-4DC9-97AF-782FCEC4B50D}"/>
    <dgm:cxn modelId="{735B21BB-A13F-4D75-980B-8A55E77B4D84}" type="presOf" srcId="{B9146060-EF16-4F9C-BD45-560134324300}" destId="{38758570-0993-4CDB-B852-72AB4BA1A111}" srcOrd="0" destOrd="0" presId="urn:microsoft.com/office/officeart/2005/8/layout/matrix1"/>
    <dgm:cxn modelId="{4B3AA09D-2543-419B-8301-38EABEC193C8}" srcId="{A625005A-5651-4E84-90C0-DB83AADBB12C}" destId="{878089CD-E72A-45A0-AF41-D3156CE8D4A9}" srcOrd="0" destOrd="0" parTransId="{A7E79C02-BCDD-4164-B7B3-C851ED134168}" sibTransId="{682359D2-C02C-4EBB-AE97-132C6716D24D}"/>
    <dgm:cxn modelId="{E35EA1BA-A36C-4D0F-BFA3-82C826F2F1AD}" srcId="{3D57CEBE-99E0-4BA7-AB5F-254CE56EE1AD}" destId="{A625005A-5651-4E84-90C0-DB83AADBB12C}" srcOrd="0" destOrd="0" parTransId="{C45E53CC-779E-4447-8941-571906C50BB1}" sibTransId="{CF9CCA5D-2162-4F73-A637-8ED5566DB1DF}"/>
    <dgm:cxn modelId="{2144D2EB-CD8A-4BDC-9B50-61ED3C06D1A0}" type="presOf" srcId="{3D57CEBE-99E0-4BA7-AB5F-254CE56EE1AD}" destId="{D7BB4E2D-3595-444E-9CD7-FDA78E587805}" srcOrd="0" destOrd="0" presId="urn:microsoft.com/office/officeart/2005/8/layout/matrix1"/>
    <dgm:cxn modelId="{CDC06B60-F3CB-4D6B-A4D3-444BCCB5C3B5}" type="presOf" srcId="{A625005A-5651-4E84-90C0-DB83AADBB12C}" destId="{7185F4DC-0476-4174-8B96-98BF0B23BBC2}" srcOrd="0" destOrd="0" presId="urn:microsoft.com/office/officeart/2005/8/layout/matrix1"/>
    <dgm:cxn modelId="{46022BFC-0006-48DA-99B6-D7D2020ACB28}" srcId="{A625005A-5651-4E84-90C0-DB83AADBB12C}" destId="{BE53108A-389C-4F71-A511-C70E3F20D144}" srcOrd="1" destOrd="0" parTransId="{68ABB4D5-09C0-49CB-A191-34012E581CD8}" sibTransId="{E6DFFC75-E2CE-4FD0-ACBE-0C40AA14595B}"/>
    <dgm:cxn modelId="{DAB62388-7393-4D5E-8988-C88AE3AAF432}" type="presOf" srcId="{B9146060-EF16-4F9C-BD45-560134324300}" destId="{D6180A71-DCFB-4F34-BCC9-9064E417DB70}" srcOrd="1" destOrd="0" presId="urn:microsoft.com/office/officeart/2005/8/layout/matrix1"/>
    <dgm:cxn modelId="{DE619C6A-8363-4656-92FA-42237201B05E}" srcId="{A625005A-5651-4E84-90C0-DB83AADBB12C}" destId="{E5999439-CB20-438A-AC5C-DA66FC1D8BB1}" srcOrd="3" destOrd="0" parTransId="{5CAE3A2B-B0DA-4F74-B192-A62468702A8A}" sibTransId="{F98DDEF6-E974-4BFE-BEC1-67045254E511}"/>
    <dgm:cxn modelId="{9D728C8C-9D15-461F-8350-6E16C4B4B901}" type="presOf" srcId="{878089CD-E72A-45A0-AF41-D3156CE8D4A9}" destId="{F691D23E-78DA-41C0-B696-F0DE90A1645F}" srcOrd="0" destOrd="0" presId="urn:microsoft.com/office/officeart/2005/8/layout/matrix1"/>
    <dgm:cxn modelId="{D3C733ED-3952-426F-B831-7D524DC870FF}" type="presOf" srcId="{BE53108A-389C-4F71-A511-C70E3F20D144}" destId="{1C5C2C00-A27D-4D3C-8A41-D2C18BDF735E}" srcOrd="1" destOrd="0" presId="urn:microsoft.com/office/officeart/2005/8/layout/matrix1"/>
    <dgm:cxn modelId="{0F7CAA5B-DA5F-4784-8A56-2C73ABCD5F9B}" srcId="{3D57CEBE-99E0-4BA7-AB5F-254CE56EE1AD}" destId="{84801D83-262D-4F5B-A759-BB591CC54FAA}" srcOrd="1" destOrd="0" parTransId="{F82429A7-2016-4487-97CB-96F8C044129E}" sibTransId="{984AF97B-8DFB-4EB5-9AF8-48A2B9A0DC15}"/>
    <dgm:cxn modelId="{029973DC-2EBF-44DA-8627-4A57326E258C}" type="presParOf" srcId="{D7BB4E2D-3595-444E-9CD7-FDA78E587805}" destId="{0933F759-E4F4-44B3-926E-6FBDF4A99004}" srcOrd="0" destOrd="0" presId="urn:microsoft.com/office/officeart/2005/8/layout/matrix1"/>
    <dgm:cxn modelId="{68AB35DB-7183-483C-A195-84C66A40B436}" type="presParOf" srcId="{0933F759-E4F4-44B3-926E-6FBDF4A99004}" destId="{F691D23E-78DA-41C0-B696-F0DE90A1645F}" srcOrd="0" destOrd="0" presId="urn:microsoft.com/office/officeart/2005/8/layout/matrix1"/>
    <dgm:cxn modelId="{9571D530-A543-4BB1-989F-1D4D9AEC6726}" type="presParOf" srcId="{0933F759-E4F4-44B3-926E-6FBDF4A99004}" destId="{0632F848-FA99-4225-9819-76B7F056225F}" srcOrd="1" destOrd="0" presId="urn:microsoft.com/office/officeart/2005/8/layout/matrix1"/>
    <dgm:cxn modelId="{50D0AF0B-F597-48B1-B991-637678C45E92}" type="presParOf" srcId="{0933F759-E4F4-44B3-926E-6FBDF4A99004}" destId="{AD4F7326-D6D8-42D3-8A78-68A4D2B17FDF}" srcOrd="2" destOrd="0" presId="urn:microsoft.com/office/officeart/2005/8/layout/matrix1"/>
    <dgm:cxn modelId="{3C2A79A3-671A-485A-BD04-8564C149F6DB}" type="presParOf" srcId="{0933F759-E4F4-44B3-926E-6FBDF4A99004}" destId="{1C5C2C00-A27D-4D3C-8A41-D2C18BDF735E}" srcOrd="3" destOrd="0" presId="urn:microsoft.com/office/officeart/2005/8/layout/matrix1"/>
    <dgm:cxn modelId="{BE063CE7-B392-4FBC-BADC-068E186A587A}" type="presParOf" srcId="{0933F759-E4F4-44B3-926E-6FBDF4A99004}" destId="{38758570-0993-4CDB-B852-72AB4BA1A111}" srcOrd="4" destOrd="0" presId="urn:microsoft.com/office/officeart/2005/8/layout/matrix1"/>
    <dgm:cxn modelId="{EEAE5513-ED20-45A4-9D48-52B38CA8F641}" type="presParOf" srcId="{0933F759-E4F4-44B3-926E-6FBDF4A99004}" destId="{D6180A71-DCFB-4F34-BCC9-9064E417DB70}" srcOrd="5" destOrd="0" presId="urn:microsoft.com/office/officeart/2005/8/layout/matrix1"/>
    <dgm:cxn modelId="{7EB5F6C8-B808-444F-A7A2-72897636393C}" type="presParOf" srcId="{0933F759-E4F4-44B3-926E-6FBDF4A99004}" destId="{40F882E9-8E69-4ED8-84E0-43D72E53A9EE}" srcOrd="6" destOrd="0" presId="urn:microsoft.com/office/officeart/2005/8/layout/matrix1"/>
    <dgm:cxn modelId="{2072F547-6E3F-45E8-9EFF-81A06F932752}" type="presParOf" srcId="{0933F759-E4F4-44B3-926E-6FBDF4A99004}" destId="{A7C7F6AA-878D-41D9-99C5-B195ACAD6C96}" srcOrd="7" destOrd="0" presId="urn:microsoft.com/office/officeart/2005/8/layout/matrix1"/>
    <dgm:cxn modelId="{CB178385-0E26-4B5A-BD0C-35D006A756A6}" type="presParOf" srcId="{D7BB4E2D-3595-444E-9CD7-FDA78E587805}" destId="{7185F4DC-0476-4174-8B96-98BF0B23BBC2}" srcOrd="1" destOrd="0" presId="urn:microsoft.com/office/officeart/2005/8/layout/matrix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FB5746-C1A9-4221-8EF0-F957F62340F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6746227-C718-462C-B689-141F5D0F3F65}">
      <dgm:prSet phldrT="[Texto]" custT="1"/>
      <dgm:spPr/>
      <dgm:t>
        <a:bodyPr/>
        <a:lstStyle/>
        <a:p>
          <a:r>
            <a:rPr lang="es-ES" sz="2800" b="1" dirty="0" smtClean="0">
              <a:solidFill>
                <a:schemeClr val="tx1"/>
              </a:solidFill>
            </a:rPr>
            <a:t>REFERENCIAS BIBLIOGRÁFICAS</a:t>
          </a:r>
          <a:endParaRPr lang="es-ES" sz="2800" b="1" dirty="0">
            <a:solidFill>
              <a:schemeClr val="tx1"/>
            </a:solidFill>
          </a:endParaRPr>
        </a:p>
      </dgm:t>
    </dgm:pt>
    <dgm:pt modelId="{490654BC-EA2B-4DA8-AE7C-0FD1B8AE9397}" type="parTrans" cxnId="{6EDC1A2F-EE2E-4A89-893E-75EF6E0F0965}">
      <dgm:prSet/>
      <dgm:spPr/>
      <dgm:t>
        <a:bodyPr/>
        <a:lstStyle/>
        <a:p>
          <a:endParaRPr lang="es-ES"/>
        </a:p>
      </dgm:t>
    </dgm:pt>
    <dgm:pt modelId="{260EC1C0-2C42-4C85-9FBB-75F84CB33933}" type="sibTrans" cxnId="{6EDC1A2F-EE2E-4A89-893E-75EF6E0F0965}">
      <dgm:prSet/>
      <dgm:spPr/>
      <dgm:t>
        <a:bodyPr/>
        <a:lstStyle/>
        <a:p>
          <a:endParaRPr lang="es-ES"/>
        </a:p>
      </dgm:t>
    </dgm:pt>
    <dgm:pt modelId="{B0681AAB-9504-4949-BB15-9618C81AD5BC}">
      <dgm:prSet phldrT="[Texto]"/>
      <dgm:spPr/>
      <dgm:t>
        <a:bodyPr/>
        <a:lstStyle/>
        <a:p>
          <a:r>
            <a:rPr lang="es-ES" dirty="0" smtClean="0"/>
            <a:t>PÁGINAS WEB (LAARCOM)</a:t>
          </a:r>
          <a:endParaRPr lang="es-ES" dirty="0"/>
        </a:p>
      </dgm:t>
    </dgm:pt>
    <dgm:pt modelId="{A71D3BA8-8C15-4CC3-9A82-4D0D5686C1DD}" type="parTrans" cxnId="{E5212277-C13B-41D2-875E-0430CB013EDD}">
      <dgm:prSet/>
      <dgm:spPr/>
      <dgm:t>
        <a:bodyPr/>
        <a:lstStyle/>
        <a:p>
          <a:endParaRPr lang="es-ES"/>
        </a:p>
      </dgm:t>
    </dgm:pt>
    <dgm:pt modelId="{BC2F5F86-913F-45FE-AB18-3311BD6B3AE8}" type="sibTrans" cxnId="{E5212277-C13B-41D2-875E-0430CB013EDD}">
      <dgm:prSet/>
      <dgm:spPr/>
      <dgm:t>
        <a:bodyPr/>
        <a:lstStyle/>
        <a:p>
          <a:endParaRPr lang="es-ES"/>
        </a:p>
      </dgm:t>
    </dgm:pt>
    <dgm:pt modelId="{E0B3011A-8011-4F14-9493-079AA60EBE89}">
      <dgm:prSet phldrT="[Texto]"/>
      <dgm:spPr/>
      <dgm:t>
        <a:bodyPr/>
        <a:lstStyle/>
        <a:p>
          <a:r>
            <a:rPr lang="es-ES" dirty="0" smtClean="0"/>
            <a:t>TEXTOS (MÍNIMO APORTE)</a:t>
          </a:r>
          <a:endParaRPr lang="es-ES" dirty="0"/>
        </a:p>
      </dgm:t>
    </dgm:pt>
    <dgm:pt modelId="{E5D42989-C225-4634-825D-13DF475829DE}" type="parTrans" cxnId="{54EFA1EE-E3D8-40AA-ADE0-6CE07D1DA98C}">
      <dgm:prSet/>
      <dgm:spPr/>
      <dgm:t>
        <a:bodyPr/>
        <a:lstStyle/>
        <a:p>
          <a:endParaRPr lang="es-ES"/>
        </a:p>
      </dgm:t>
    </dgm:pt>
    <dgm:pt modelId="{251F2A52-B243-4CEF-BEAB-746693E92F09}" type="sibTrans" cxnId="{54EFA1EE-E3D8-40AA-ADE0-6CE07D1DA98C}">
      <dgm:prSet/>
      <dgm:spPr/>
      <dgm:t>
        <a:bodyPr/>
        <a:lstStyle/>
        <a:p>
          <a:endParaRPr lang="es-ES"/>
        </a:p>
      </dgm:t>
    </dgm:pt>
    <dgm:pt modelId="{55E5135F-374D-4163-AAE2-5CE936E2A656}">
      <dgm:prSet phldrT="[Texto]" custT="1"/>
      <dgm:spPr/>
      <dgm:t>
        <a:bodyPr/>
        <a:lstStyle/>
        <a:p>
          <a:r>
            <a:rPr lang="es-ES" sz="2400" b="1" dirty="0" smtClean="0">
              <a:solidFill>
                <a:schemeClr val="tx1"/>
              </a:solidFill>
            </a:rPr>
            <a:t>SISTEMAS DE SEGURIDAD ELECTRÓNICA EN LA ESMIL</a:t>
          </a:r>
          <a:endParaRPr lang="es-ES" sz="2400" b="1" dirty="0">
            <a:solidFill>
              <a:schemeClr val="tx1"/>
            </a:solidFill>
          </a:endParaRPr>
        </a:p>
      </dgm:t>
    </dgm:pt>
    <dgm:pt modelId="{7F3B5867-B8B1-4C8E-8424-EF21EEE1971F}" type="parTrans" cxnId="{B628FE33-49A6-4A6C-B5C4-69C6C154CEBA}">
      <dgm:prSet/>
      <dgm:spPr/>
      <dgm:t>
        <a:bodyPr/>
        <a:lstStyle/>
        <a:p>
          <a:endParaRPr lang="es-ES"/>
        </a:p>
      </dgm:t>
    </dgm:pt>
    <dgm:pt modelId="{D8823544-0211-41BB-B8A5-F97F7EB52BF7}" type="sibTrans" cxnId="{B628FE33-49A6-4A6C-B5C4-69C6C154CEBA}">
      <dgm:prSet/>
      <dgm:spPr/>
      <dgm:t>
        <a:bodyPr/>
        <a:lstStyle/>
        <a:p>
          <a:endParaRPr lang="es-ES"/>
        </a:p>
      </dgm:t>
    </dgm:pt>
    <dgm:pt modelId="{467E0065-C161-4244-9E24-4F8E6F9B1900}">
      <dgm:prSet phldrT="[Texto]"/>
      <dgm:spPr/>
      <dgm:t>
        <a:bodyPr/>
        <a:lstStyle/>
        <a:p>
          <a:r>
            <a:rPr lang="es-ES" dirty="0" smtClean="0"/>
            <a:t>PROBLEMAS POR MAL USO</a:t>
          </a:r>
          <a:endParaRPr lang="es-ES" dirty="0"/>
        </a:p>
      </dgm:t>
    </dgm:pt>
    <dgm:pt modelId="{75C6C339-478E-47A0-AB07-D0C77EA87B34}" type="parTrans" cxnId="{FB830FDC-C7FF-493D-99B1-AAB2F248CAE5}">
      <dgm:prSet/>
      <dgm:spPr/>
      <dgm:t>
        <a:bodyPr/>
        <a:lstStyle/>
        <a:p>
          <a:endParaRPr lang="es-ES"/>
        </a:p>
      </dgm:t>
    </dgm:pt>
    <dgm:pt modelId="{F4923791-8535-4CF2-842D-2FD3558E7FB1}" type="sibTrans" cxnId="{FB830FDC-C7FF-493D-99B1-AAB2F248CAE5}">
      <dgm:prSet/>
      <dgm:spPr/>
      <dgm:t>
        <a:bodyPr/>
        <a:lstStyle/>
        <a:p>
          <a:endParaRPr lang="es-ES"/>
        </a:p>
      </dgm:t>
    </dgm:pt>
    <dgm:pt modelId="{D1195631-639F-4F02-8049-AA725B0E3102}">
      <dgm:prSet phldrT="[Texto]"/>
      <dgm:spPr/>
      <dgm:t>
        <a:bodyPr/>
        <a:lstStyle/>
        <a:p>
          <a:r>
            <a:rPr lang="es-ES" dirty="0" smtClean="0"/>
            <a:t>INSUFICIENTES SISTEMAS</a:t>
          </a:r>
          <a:endParaRPr lang="es-ES" dirty="0"/>
        </a:p>
      </dgm:t>
    </dgm:pt>
    <dgm:pt modelId="{8B616B11-6C6B-44B3-BEF2-97282A928254}" type="parTrans" cxnId="{D0280C53-7178-4F35-B332-B250A8A25404}">
      <dgm:prSet/>
      <dgm:spPr/>
      <dgm:t>
        <a:bodyPr/>
        <a:lstStyle/>
        <a:p>
          <a:endParaRPr lang="es-ES"/>
        </a:p>
      </dgm:t>
    </dgm:pt>
    <dgm:pt modelId="{DC9F7986-4A4D-4047-831A-A160782FED24}" type="sibTrans" cxnId="{D0280C53-7178-4F35-B332-B250A8A25404}">
      <dgm:prSet/>
      <dgm:spPr/>
      <dgm:t>
        <a:bodyPr/>
        <a:lstStyle/>
        <a:p>
          <a:endParaRPr lang="es-ES"/>
        </a:p>
      </dgm:t>
    </dgm:pt>
    <dgm:pt modelId="{68896D27-56CE-4047-A739-909B90A91B89}">
      <dgm:prSet phldrT="[Texto]" custT="1"/>
      <dgm:spPr/>
      <dgm:t>
        <a:bodyPr/>
        <a:lstStyle/>
        <a:p>
          <a:r>
            <a:rPr lang="es-ES" sz="2400" b="1" dirty="0" smtClean="0">
              <a:solidFill>
                <a:schemeClr val="tx1"/>
              </a:solidFill>
            </a:rPr>
            <a:t>CON NUESTRA INVESTIGACIÓN LOGRAREMOS</a:t>
          </a:r>
          <a:endParaRPr lang="es-ES" sz="2400" b="1" dirty="0">
            <a:solidFill>
              <a:schemeClr val="tx1"/>
            </a:solidFill>
          </a:endParaRPr>
        </a:p>
      </dgm:t>
    </dgm:pt>
    <dgm:pt modelId="{AC57BED4-5034-4E7D-B269-07DCF46317B5}" type="parTrans" cxnId="{3F69EF69-F79C-4137-9AAB-E6ECD45D2247}">
      <dgm:prSet/>
      <dgm:spPr/>
      <dgm:t>
        <a:bodyPr/>
        <a:lstStyle/>
        <a:p>
          <a:endParaRPr lang="es-ES"/>
        </a:p>
      </dgm:t>
    </dgm:pt>
    <dgm:pt modelId="{C40526A3-9BD4-4C6A-9A71-8A7EDF27EC4C}" type="sibTrans" cxnId="{3F69EF69-F79C-4137-9AAB-E6ECD45D2247}">
      <dgm:prSet/>
      <dgm:spPr/>
      <dgm:t>
        <a:bodyPr/>
        <a:lstStyle/>
        <a:p>
          <a:endParaRPr lang="es-ES"/>
        </a:p>
      </dgm:t>
    </dgm:pt>
    <dgm:pt modelId="{A0B64E25-B7FF-46A0-8E72-E4A30C0A3A00}">
      <dgm:prSet phldrT="[Texto]"/>
      <dgm:spPr/>
      <dgm:t>
        <a:bodyPr/>
        <a:lstStyle/>
        <a:p>
          <a:r>
            <a:rPr lang="es-ES" dirty="0" smtClean="0"/>
            <a:t>INSTITUCIÓN MODERNA</a:t>
          </a:r>
          <a:endParaRPr lang="es-ES" dirty="0"/>
        </a:p>
      </dgm:t>
    </dgm:pt>
    <dgm:pt modelId="{98B112E3-7F3F-41E3-9FAC-6B36827BCF42}" type="parTrans" cxnId="{CDF267F1-1327-4B62-81B0-D25752427114}">
      <dgm:prSet/>
      <dgm:spPr/>
      <dgm:t>
        <a:bodyPr/>
        <a:lstStyle/>
        <a:p>
          <a:endParaRPr lang="es-ES"/>
        </a:p>
      </dgm:t>
    </dgm:pt>
    <dgm:pt modelId="{41E515B9-4074-4929-83E8-C0D8C6B8CD04}" type="sibTrans" cxnId="{CDF267F1-1327-4B62-81B0-D25752427114}">
      <dgm:prSet/>
      <dgm:spPr/>
      <dgm:t>
        <a:bodyPr/>
        <a:lstStyle/>
        <a:p>
          <a:endParaRPr lang="es-ES"/>
        </a:p>
      </dgm:t>
    </dgm:pt>
    <dgm:pt modelId="{76403509-9949-4F5F-8682-6758EE470629}">
      <dgm:prSet phldrT="[Texto]"/>
      <dgm:spPr/>
      <dgm:t>
        <a:bodyPr/>
        <a:lstStyle/>
        <a:p>
          <a:r>
            <a:rPr lang="es-ES" dirty="0" smtClean="0"/>
            <a:t>COMPLETA SEGURIDAD</a:t>
          </a:r>
          <a:endParaRPr lang="es-ES" dirty="0"/>
        </a:p>
      </dgm:t>
    </dgm:pt>
    <dgm:pt modelId="{6B668481-F579-4519-B5D1-D1181932B5D8}" type="parTrans" cxnId="{AF8108C4-C7AB-4154-9605-BAE791B2209D}">
      <dgm:prSet/>
      <dgm:spPr/>
      <dgm:t>
        <a:bodyPr/>
        <a:lstStyle/>
        <a:p>
          <a:endParaRPr lang="es-ES"/>
        </a:p>
      </dgm:t>
    </dgm:pt>
    <dgm:pt modelId="{4706AA13-3380-405E-AC9C-B8E73D87909A}" type="sibTrans" cxnId="{AF8108C4-C7AB-4154-9605-BAE791B2209D}">
      <dgm:prSet/>
      <dgm:spPr/>
      <dgm:t>
        <a:bodyPr/>
        <a:lstStyle/>
        <a:p>
          <a:endParaRPr lang="es-ES"/>
        </a:p>
      </dgm:t>
    </dgm:pt>
    <dgm:pt modelId="{321DF0C4-1636-4DEE-B5D4-AEABC2AD502B}" type="pres">
      <dgm:prSet presAssocID="{4AFB5746-C1A9-4221-8EF0-F957F62340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C719C10-B0D4-42C7-B8DB-4A3343D19DAC}" type="pres">
      <dgm:prSet presAssocID="{68896D27-56CE-4047-A739-909B90A91B89}" presName="boxAndChildren" presStyleCnt="0"/>
      <dgm:spPr/>
    </dgm:pt>
    <dgm:pt modelId="{D7170FD8-6ABD-4A01-A435-29D12E763354}" type="pres">
      <dgm:prSet presAssocID="{68896D27-56CE-4047-A739-909B90A91B89}" presName="parentTextBox" presStyleLbl="node1" presStyleIdx="0" presStyleCnt="3"/>
      <dgm:spPr/>
      <dgm:t>
        <a:bodyPr/>
        <a:lstStyle/>
        <a:p>
          <a:endParaRPr lang="es-ES"/>
        </a:p>
      </dgm:t>
    </dgm:pt>
    <dgm:pt modelId="{3BEDAF54-60D4-4E23-BD92-84ABF826531F}" type="pres">
      <dgm:prSet presAssocID="{68896D27-56CE-4047-A739-909B90A91B89}" presName="entireBox" presStyleLbl="node1" presStyleIdx="0" presStyleCnt="3"/>
      <dgm:spPr/>
      <dgm:t>
        <a:bodyPr/>
        <a:lstStyle/>
        <a:p>
          <a:endParaRPr lang="es-ES"/>
        </a:p>
      </dgm:t>
    </dgm:pt>
    <dgm:pt modelId="{78521AD2-5AEF-45DD-A3FD-7C9EDB74CB0D}" type="pres">
      <dgm:prSet presAssocID="{68896D27-56CE-4047-A739-909B90A91B89}" presName="descendantBox" presStyleCnt="0"/>
      <dgm:spPr/>
    </dgm:pt>
    <dgm:pt modelId="{664AE8AD-3D14-4551-88A7-EBB57BADBB9B}" type="pres">
      <dgm:prSet presAssocID="{A0B64E25-B7FF-46A0-8E72-E4A30C0A3A00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2D53C5-3432-4759-92AE-7B9B87038730}" type="pres">
      <dgm:prSet presAssocID="{76403509-9949-4F5F-8682-6758EE470629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90876E-5E43-4F50-B4F2-11FAFABCD688}" type="pres">
      <dgm:prSet presAssocID="{D8823544-0211-41BB-B8A5-F97F7EB52BF7}" presName="sp" presStyleCnt="0"/>
      <dgm:spPr/>
    </dgm:pt>
    <dgm:pt modelId="{74CE2E78-3A36-4FE0-8033-47391EE3F57E}" type="pres">
      <dgm:prSet presAssocID="{55E5135F-374D-4163-AAE2-5CE936E2A656}" presName="arrowAndChildren" presStyleCnt="0"/>
      <dgm:spPr/>
    </dgm:pt>
    <dgm:pt modelId="{DAFBE348-A3EA-46E1-9353-9C598318BA75}" type="pres">
      <dgm:prSet presAssocID="{55E5135F-374D-4163-AAE2-5CE936E2A656}" presName="parentTextArrow" presStyleLbl="node1" presStyleIdx="0" presStyleCnt="3"/>
      <dgm:spPr/>
      <dgm:t>
        <a:bodyPr/>
        <a:lstStyle/>
        <a:p>
          <a:endParaRPr lang="es-ES"/>
        </a:p>
      </dgm:t>
    </dgm:pt>
    <dgm:pt modelId="{365400C2-AE30-47C3-8EEA-398F061CE46D}" type="pres">
      <dgm:prSet presAssocID="{55E5135F-374D-4163-AAE2-5CE936E2A656}" presName="arrow" presStyleLbl="node1" presStyleIdx="1" presStyleCnt="3"/>
      <dgm:spPr/>
      <dgm:t>
        <a:bodyPr/>
        <a:lstStyle/>
        <a:p>
          <a:endParaRPr lang="es-ES"/>
        </a:p>
      </dgm:t>
    </dgm:pt>
    <dgm:pt modelId="{5FA57398-6ACE-4992-BFF3-B807EE99C9A8}" type="pres">
      <dgm:prSet presAssocID="{55E5135F-374D-4163-AAE2-5CE936E2A656}" presName="descendantArrow" presStyleCnt="0"/>
      <dgm:spPr/>
    </dgm:pt>
    <dgm:pt modelId="{37495701-0739-44D4-AD48-4FE2B5BF0D33}" type="pres">
      <dgm:prSet presAssocID="{467E0065-C161-4244-9E24-4F8E6F9B1900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C3D7B4-05B1-43EF-823E-2D853105276F}" type="pres">
      <dgm:prSet presAssocID="{D1195631-639F-4F02-8049-AA725B0E3102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3E1653-C12A-4BB9-B193-980FBD073A80}" type="pres">
      <dgm:prSet presAssocID="{260EC1C0-2C42-4C85-9FBB-75F84CB33933}" presName="sp" presStyleCnt="0"/>
      <dgm:spPr/>
    </dgm:pt>
    <dgm:pt modelId="{67396EDE-0E99-4B29-B8D1-6C38116820F1}" type="pres">
      <dgm:prSet presAssocID="{B6746227-C718-462C-B689-141F5D0F3F65}" presName="arrowAndChildren" presStyleCnt="0"/>
      <dgm:spPr/>
    </dgm:pt>
    <dgm:pt modelId="{960B6850-DF67-4EAD-BD58-816E0A5A9914}" type="pres">
      <dgm:prSet presAssocID="{B6746227-C718-462C-B689-141F5D0F3F65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1ED6701C-E038-4B45-BBDE-EC19203F60C0}" type="pres">
      <dgm:prSet presAssocID="{B6746227-C718-462C-B689-141F5D0F3F65}" presName="arrow" presStyleLbl="node1" presStyleIdx="2" presStyleCnt="3"/>
      <dgm:spPr/>
      <dgm:t>
        <a:bodyPr/>
        <a:lstStyle/>
        <a:p>
          <a:endParaRPr lang="es-ES"/>
        </a:p>
      </dgm:t>
    </dgm:pt>
    <dgm:pt modelId="{AB1CC55A-FFBC-4548-AC2B-C14A0D4E5DB4}" type="pres">
      <dgm:prSet presAssocID="{B6746227-C718-462C-B689-141F5D0F3F65}" presName="descendantArrow" presStyleCnt="0"/>
      <dgm:spPr/>
    </dgm:pt>
    <dgm:pt modelId="{908C7D68-B29C-47A2-BADB-092F50B2E6B8}" type="pres">
      <dgm:prSet presAssocID="{B0681AAB-9504-4949-BB15-9618C81AD5BC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16F081-7E02-42A2-89E5-0C8A097E7ADF}" type="pres">
      <dgm:prSet presAssocID="{E0B3011A-8011-4F14-9493-079AA60EBE89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EDC1A2F-EE2E-4A89-893E-75EF6E0F0965}" srcId="{4AFB5746-C1A9-4221-8EF0-F957F62340FE}" destId="{B6746227-C718-462C-B689-141F5D0F3F65}" srcOrd="0" destOrd="0" parTransId="{490654BC-EA2B-4DA8-AE7C-0FD1B8AE9397}" sibTransId="{260EC1C0-2C42-4C85-9FBB-75F84CB33933}"/>
    <dgm:cxn modelId="{1DBDD8A6-3E36-450E-BA79-FE9108DC75F4}" type="presOf" srcId="{4AFB5746-C1A9-4221-8EF0-F957F62340FE}" destId="{321DF0C4-1636-4DEE-B5D4-AEABC2AD502B}" srcOrd="0" destOrd="0" presId="urn:microsoft.com/office/officeart/2005/8/layout/process4"/>
    <dgm:cxn modelId="{1B040166-34BD-4B6A-9B43-6524AA7B5EA2}" type="presOf" srcId="{76403509-9949-4F5F-8682-6758EE470629}" destId="{4B2D53C5-3432-4759-92AE-7B9B87038730}" srcOrd="0" destOrd="0" presId="urn:microsoft.com/office/officeart/2005/8/layout/process4"/>
    <dgm:cxn modelId="{E5212277-C13B-41D2-875E-0430CB013EDD}" srcId="{B6746227-C718-462C-B689-141F5D0F3F65}" destId="{B0681AAB-9504-4949-BB15-9618C81AD5BC}" srcOrd="0" destOrd="0" parTransId="{A71D3BA8-8C15-4CC3-9A82-4D0D5686C1DD}" sibTransId="{BC2F5F86-913F-45FE-AB18-3311BD6B3AE8}"/>
    <dgm:cxn modelId="{E7DC4C20-0C32-4E43-8379-EF5DB3E7EBD8}" type="presOf" srcId="{B0681AAB-9504-4949-BB15-9618C81AD5BC}" destId="{908C7D68-B29C-47A2-BADB-092F50B2E6B8}" srcOrd="0" destOrd="0" presId="urn:microsoft.com/office/officeart/2005/8/layout/process4"/>
    <dgm:cxn modelId="{FAC1C667-0B64-4525-9D9D-4F486868644D}" type="presOf" srcId="{D1195631-639F-4F02-8049-AA725B0E3102}" destId="{9AC3D7B4-05B1-43EF-823E-2D853105276F}" srcOrd="0" destOrd="0" presId="urn:microsoft.com/office/officeart/2005/8/layout/process4"/>
    <dgm:cxn modelId="{BBD545A0-15A2-40D6-86F2-70C731F74D19}" type="presOf" srcId="{55E5135F-374D-4163-AAE2-5CE936E2A656}" destId="{DAFBE348-A3EA-46E1-9353-9C598318BA75}" srcOrd="0" destOrd="0" presId="urn:microsoft.com/office/officeart/2005/8/layout/process4"/>
    <dgm:cxn modelId="{CDF267F1-1327-4B62-81B0-D25752427114}" srcId="{68896D27-56CE-4047-A739-909B90A91B89}" destId="{A0B64E25-B7FF-46A0-8E72-E4A30C0A3A00}" srcOrd="0" destOrd="0" parTransId="{98B112E3-7F3F-41E3-9FAC-6B36827BCF42}" sibTransId="{41E515B9-4074-4929-83E8-C0D8C6B8CD04}"/>
    <dgm:cxn modelId="{06F7812A-917E-46A3-A1E2-6C2BFB7852F0}" type="presOf" srcId="{A0B64E25-B7FF-46A0-8E72-E4A30C0A3A00}" destId="{664AE8AD-3D14-4551-88A7-EBB57BADBB9B}" srcOrd="0" destOrd="0" presId="urn:microsoft.com/office/officeart/2005/8/layout/process4"/>
    <dgm:cxn modelId="{870FE6CB-C544-492D-8C46-610CB1B50D7E}" type="presOf" srcId="{B6746227-C718-462C-B689-141F5D0F3F65}" destId="{1ED6701C-E038-4B45-BBDE-EC19203F60C0}" srcOrd="1" destOrd="0" presId="urn:microsoft.com/office/officeart/2005/8/layout/process4"/>
    <dgm:cxn modelId="{5553A9B8-B404-46E7-8E12-623B30C42B61}" type="presOf" srcId="{68896D27-56CE-4047-A739-909B90A91B89}" destId="{3BEDAF54-60D4-4E23-BD92-84ABF826531F}" srcOrd="1" destOrd="0" presId="urn:microsoft.com/office/officeart/2005/8/layout/process4"/>
    <dgm:cxn modelId="{7788BE4E-BA41-4820-BCF7-50FC7E5480B0}" type="presOf" srcId="{68896D27-56CE-4047-A739-909B90A91B89}" destId="{D7170FD8-6ABD-4A01-A435-29D12E763354}" srcOrd="0" destOrd="0" presId="urn:microsoft.com/office/officeart/2005/8/layout/process4"/>
    <dgm:cxn modelId="{49C75A95-295F-4733-A5C6-D3C7104740F6}" type="presOf" srcId="{55E5135F-374D-4163-AAE2-5CE936E2A656}" destId="{365400C2-AE30-47C3-8EEA-398F061CE46D}" srcOrd="1" destOrd="0" presId="urn:microsoft.com/office/officeart/2005/8/layout/process4"/>
    <dgm:cxn modelId="{FB830FDC-C7FF-493D-99B1-AAB2F248CAE5}" srcId="{55E5135F-374D-4163-AAE2-5CE936E2A656}" destId="{467E0065-C161-4244-9E24-4F8E6F9B1900}" srcOrd="0" destOrd="0" parTransId="{75C6C339-478E-47A0-AB07-D0C77EA87B34}" sibTransId="{F4923791-8535-4CF2-842D-2FD3558E7FB1}"/>
    <dgm:cxn modelId="{3F69EF69-F79C-4137-9AAB-E6ECD45D2247}" srcId="{4AFB5746-C1A9-4221-8EF0-F957F62340FE}" destId="{68896D27-56CE-4047-A739-909B90A91B89}" srcOrd="2" destOrd="0" parTransId="{AC57BED4-5034-4E7D-B269-07DCF46317B5}" sibTransId="{C40526A3-9BD4-4C6A-9A71-8A7EDF27EC4C}"/>
    <dgm:cxn modelId="{AF8108C4-C7AB-4154-9605-BAE791B2209D}" srcId="{68896D27-56CE-4047-A739-909B90A91B89}" destId="{76403509-9949-4F5F-8682-6758EE470629}" srcOrd="1" destOrd="0" parTransId="{6B668481-F579-4519-B5D1-D1181932B5D8}" sibTransId="{4706AA13-3380-405E-AC9C-B8E73D87909A}"/>
    <dgm:cxn modelId="{D0280C53-7178-4F35-B332-B250A8A25404}" srcId="{55E5135F-374D-4163-AAE2-5CE936E2A656}" destId="{D1195631-639F-4F02-8049-AA725B0E3102}" srcOrd="1" destOrd="0" parTransId="{8B616B11-6C6B-44B3-BEF2-97282A928254}" sibTransId="{DC9F7986-4A4D-4047-831A-A160782FED24}"/>
    <dgm:cxn modelId="{045CF7E3-46DC-47A9-9123-D5F654237B66}" type="presOf" srcId="{467E0065-C161-4244-9E24-4F8E6F9B1900}" destId="{37495701-0739-44D4-AD48-4FE2B5BF0D33}" srcOrd="0" destOrd="0" presId="urn:microsoft.com/office/officeart/2005/8/layout/process4"/>
    <dgm:cxn modelId="{54EFA1EE-E3D8-40AA-ADE0-6CE07D1DA98C}" srcId="{B6746227-C718-462C-B689-141F5D0F3F65}" destId="{E0B3011A-8011-4F14-9493-079AA60EBE89}" srcOrd="1" destOrd="0" parTransId="{E5D42989-C225-4634-825D-13DF475829DE}" sibTransId="{251F2A52-B243-4CEF-BEAB-746693E92F09}"/>
    <dgm:cxn modelId="{B628FE33-49A6-4A6C-B5C4-69C6C154CEBA}" srcId="{4AFB5746-C1A9-4221-8EF0-F957F62340FE}" destId="{55E5135F-374D-4163-AAE2-5CE936E2A656}" srcOrd="1" destOrd="0" parTransId="{7F3B5867-B8B1-4C8E-8424-EF21EEE1971F}" sibTransId="{D8823544-0211-41BB-B8A5-F97F7EB52BF7}"/>
    <dgm:cxn modelId="{3F913FFF-FB7E-4451-9376-5EEC1A94957C}" type="presOf" srcId="{B6746227-C718-462C-B689-141F5D0F3F65}" destId="{960B6850-DF67-4EAD-BD58-816E0A5A9914}" srcOrd="0" destOrd="0" presId="urn:microsoft.com/office/officeart/2005/8/layout/process4"/>
    <dgm:cxn modelId="{26F4F36D-2753-44B1-830C-AD616365EB3F}" type="presOf" srcId="{E0B3011A-8011-4F14-9493-079AA60EBE89}" destId="{0416F081-7E02-42A2-89E5-0C8A097E7ADF}" srcOrd="0" destOrd="0" presId="urn:microsoft.com/office/officeart/2005/8/layout/process4"/>
    <dgm:cxn modelId="{FD3A5FAE-018C-45BE-A09F-5ADA9A685294}" type="presParOf" srcId="{321DF0C4-1636-4DEE-B5D4-AEABC2AD502B}" destId="{0C719C10-B0D4-42C7-B8DB-4A3343D19DAC}" srcOrd="0" destOrd="0" presId="urn:microsoft.com/office/officeart/2005/8/layout/process4"/>
    <dgm:cxn modelId="{F05A02FC-69BE-48EF-9D7D-E0EF36FC59D3}" type="presParOf" srcId="{0C719C10-B0D4-42C7-B8DB-4A3343D19DAC}" destId="{D7170FD8-6ABD-4A01-A435-29D12E763354}" srcOrd="0" destOrd="0" presId="urn:microsoft.com/office/officeart/2005/8/layout/process4"/>
    <dgm:cxn modelId="{3F86FDA6-07AE-4585-B7F4-C8BECF329CBD}" type="presParOf" srcId="{0C719C10-B0D4-42C7-B8DB-4A3343D19DAC}" destId="{3BEDAF54-60D4-4E23-BD92-84ABF826531F}" srcOrd="1" destOrd="0" presId="urn:microsoft.com/office/officeart/2005/8/layout/process4"/>
    <dgm:cxn modelId="{C53C0E22-B042-45FF-8591-CC6BB9DD26F1}" type="presParOf" srcId="{0C719C10-B0D4-42C7-B8DB-4A3343D19DAC}" destId="{78521AD2-5AEF-45DD-A3FD-7C9EDB74CB0D}" srcOrd="2" destOrd="0" presId="urn:microsoft.com/office/officeart/2005/8/layout/process4"/>
    <dgm:cxn modelId="{294DA916-D386-4A32-96E2-0955A685E0DE}" type="presParOf" srcId="{78521AD2-5AEF-45DD-A3FD-7C9EDB74CB0D}" destId="{664AE8AD-3D14-4551-88A7-EBB57BADBB9B}" srcOrd="0" destOrd="0" presId="urn:microsoft.com/office/officeart/2005/8/layout/process4"/>
    <dgm:cxn modelId="{50AC93F0-D8E8-4FCA-9DE2-533FF6FC37F1}" type="presParOf" srcId="{78521AD2-5AEF-45DD-A3FD-7C9EDB74CB0D}" destId="{4B2D53C5-3432-4759-92AE-7B9B87038730}" srcOrd="1" destOrd="0" presId="urn:microsoft.com/office/officeart/2005/8/layout/process4"/>
    <dgm:cxn modelId="{D7AC3EBF-DA5E-4E83-93C2-A7D7B3F02F1A}" type="presParOf" srcId="{321DF0C4-1636-4DEE-B5D4-AEABC2AD502B}" destId="{D090876E-5E43-4F50-B4F2-11FAFABCD688}" srcOrd="1" destOrd="0" presId="urn:microsoft.com/office/officeart/2005/8/layout/process4"/>
    <dgm:cxn modelId="{FEBCEB28-B709-4EB2-AC27-F0828C7EACEE}" type="presParOf" srcId="{321DF0C4-1636-4DEE-B5D4-AEABC2AD502B}" destId="{74CE2E78-3A36-4FE0-8033-47391EE3F57E}" srcOrd="2" destOrd="0" presId="urn:microsoft.com/office/officeart/2005/8/layout/process4"/>
    <dgm:cxn modelId="{CF8EB680-7E68-4D5B-87D6-6D85BA4EFF37}" type="presParOf" srcId="{74CE2E78-3A36-4FE0-8033-47391EE3F57E}" destId="{DAFBE348-A3EA-46E1-9353-9C598318BA75}" srcOrd="0" destOrd="0" presId="urn:microsoft.com/office/officeart/2005/8/layout/process4"/>
    <dgm:cxn modelId="{14FE2411-87B3-4F17-9E73-5D214C08B128}" type="presParOf" srcId="{74CE2E78-3A36-4FE0-8033-47391EE3F57E}" destId="{365400C2-AE30-47C3-8EEA-398F061CE46D}" srcOrd="1" destOrd="0" presId="urn:microsoft.com/office/officeart/2005/8/layout/process4"/>
    <dgm:cxn modelId="{467C31FD-B335-4407-A90F-A6BEF797B6AB}" type="presParOf" srcId="{74CE2E78-3A36-4FE0-8033-47391EE3F57E}" destId="{5FA57398-6ACE-4992-BFF3-B807EE99C9A8}" srcOrd="2" destOrd="0" presId="urn:microsoft.com/office/officeart/2005/8/layout/process4"/>
    <dgm:cxn modelId="{9DAC8C57-DD07-4716-9613-9D8911361333}" type="presParOf" srcId="{5FA57398-6ACE-4992-BFF3-B807EE99C9A8}" destId="{37495701-0739-44D4-AD48-4FE2B5BF0D33}" srcOrd="0" destOrd="0" presId="urn:microsoft.com/office/officeart/2005/8/layout/process4"/>
    <dgm:cxn modelId="{41044A3E-802F-4BE7-B002-56615653B588}" type="presParOf" srcId="{5FA57398-6ACE-4992-BFF3-B807EE99C9A8}" destId="{9AC3D7B4-05B1-43EF-823E-2D853105276F}" srcOrd="1" destOrd="0" presId="urn:microsoft.com/office/officeart/2005/8/layout/process4"/>
    <dgm:cxn modelId="{F306CF9F-78D6-4A55-B0CE-2C4DEC385CC7}" type="presParOf" srcId="{321DF0C4-1636-4DEE-B5D4-AEABC2AD502B}" destId="{0E3E1653-C12A-4BB9-B193-980FBD073A80}" srcOrd="3" destOrd="0" presId="urn:microsoft.com/office/officeart/2005/8/layout/process4"/>
    <dgm:cxn modelId="{21795016-D93B-4CC9-BD42-F4C7268499E6}" type="presParOf" srcId="{321DF0C4-1636-4DEE-B5D4-AEABC2AD502B}" destId="{67396EDE-0E99-4B29-B8D1-6C38116820F1}" srcOrd="4" destOrd="0" presId="urn:microsoft.com/office/officeart/2005/8/layout/process4"/>
    <dgm:cxn modelId="{F8C9A5BC-D9EC-4256-A3CD-80666D19CF55}" type="presParOf" srcId="{67396EDE-0E99-4B29-B8D1-6C38116820F1}" destId="{960B6850-DF67-4EAD-BD58-816E0A5A9914}" srcOrd="0" destOrd="0" presId="urn:microsoft.com/office/officeart/2005/8/layout/process4"/>
    <dgm:cxn modelId="{9E301566-F3B4-461A-9AFA-A6E93C6797B0}" type="presParOf" srcId="{67396EDE-0E99-4B29-B8D1-6C38116820F1}" destId="{1ED6701C-E038-4B45-BBDE-EC19203F60C0}" srcOrd="1" destOrd="0" presId="urn:microsoft.com/office/officeart/2005/8/layout/process4"/>
    <dgm:cxn modelId="{1C4A0069-51EE-48E9-8D2E-E5F66D9A267E}" type="presParOf" srcId="{67396EDE-0E99-4B29-B8D1-6C38116820F1}" destId="{AB1CC55A-FFBC-4548-AC2B-C14A0D4E5DB4}" srcOrd="2" destOrd="0" presId="urn:microsoft.com/office/officeart/2005/8/layout/process4"/>
    <dgm:cxn modelId="{1516F80F-90DB-46EE-9456-0C4B5F63CE00}" type="presParOf" srcId="{AB1CC55A-FFBC-4548-AC2B-C14A0D4E5DB4}" destId="{908C7D68-B29C-47A2-BADB-092F50B2E6B8}" srcOrd="0" destOrd="0" presId="urn:microsoft.com/office/officeart/2005/8/layout/process4"/>
    <dgm:cxn modelId="{43E06A00-96E5-416C-B900-5E61F8E4BD22}" type="presParOf" srcId="{AB1CC55A-FFBC-4548-AC2B-C14A0D4E5DB4}" destId="{0416F081-7E02-42A2-89E5-0C8A097E7ADF}" srcOrd="1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0D51B8-542E-4E7B-8DF6-3767E797834F}" type="doc">
      <dgm:prSet loTypeId="urn:microsoft.com/office/officeart/2005/8/layout/process4" loCatId="list" qsTypeId="urn:microsoft.com/office/officeart/2005/8/quickstyle/simple2" qsCatId="simple" csTypeId="urn:microsoft.com/office/officeart/2005/8/colors/accent6_5" csCatId="accent6" phldr="1"/>
      <dgm:spPr/>
      <dgm:t>
        <a:bodyPr/>
        <a:lstStyle/>
        <a:p>
          <a:endParaRPr lang="es-ES"/>
        </a:p>
      </dgm:t>
    </dgm:pt>
    <dgm:pt modelId="{B612C5A0-2B6C-417D-B32B-F540A40C64B5}">
      <dgm:prSet phldrT="[Texto]" custT="1"/>
      <dgm:spPr/>
      <dgm:t>
        <a:bodyPr/>
        <a:lstStyle/>
        <a:p>
          <a:r>
            <a:rPr lang="es-ES" sz="2800" b="1" dirty="0" smtClean="0">
              <a:solidFill>
                <a:schemeClr val="tx1"/>
              </a:solidFill>
            </a:rPr>
            <a:t>SEGURIDAD ELECTRÓNICA</a:t>
          </a:r>
          <a:endParaRPr lang="es-ES" sz="2800" b="1" dirty="0">
            <a:solidFill>
              <a:schemeClr val="tx1"/>
            </a:solidFill>
          </a:endParaRPr>
        </a:p>
      </dgm:t>
    </dgm:pt>
    <dgm:pt modelId="{7DA5CFF3-A1BB-4F74-AE8D-59AD13F6C922}" type="parTrans" cxnId="{E90FC656-7767-4158-B9C0-469EFC1211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FB9CCFE-B5BB-439D-8116-56B11169046B}" type="sibTrans" cxnId="{E90FC656-7767-4158-B9C0-469EFC1211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F365513-45F6-410A-B73E-185047F10633}">
      <dgm:prSet phldrT="[Texto]" custT="1"/>
      <dgm:spPr/>
      <dgm:t>
        <a:bodyPr/>
        <a:lstStyle/>
        <a:p>
          <a:r>
            <a:rPr lang="es-ES" sz="2800" dirty="0" smtClean="0">
              <a:solidFill>
                <a:schemeClr val="tx1"/>
              </a:solidFill>
            </a:rPr>
            <a:t>DEFINICIÓN</a:t>
          </a:r>
          <a:endParaRPr lang="es-ES" sz="2800" dirty="0">
            <a:solidFill>
              <a:schemeClr val="tx1"/>
            </a:solidFill>
          </a:endParaRPr>
        </a:p>
      </dgm:t>
    </dgm:pt>
    <dgm:pt modelId="{B9A84FAB-E462-49C7-8EA2-D676416A2E5C}" type="parTrans" cxnId="{F8718F8B-C738-4B57-AE85-6FBFFF3AC6B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C712024-7CF3-44D4-A04C-DACB157CB9F5}" type="sibTrans" cxnId="{F8718F8B-C738-4B57-AE85-6FBFFF3AC6B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50E825E-2481-4982-9A82-483914590D6F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DIVERSOS SISTEMAS DE SEGURIDAD</a:t>
          </a:r>
          <a:endParaRPr lang="es-ES" sz="2000" b="1" dirty="0">
            <a:solidFill>
              <a:schemeClr val="tx1"/>
            </a:solidFill>
          </a:endParaRPr>
        </a:p>
      </dgm:t>
    </dgm:pt>
    <dgm:pt modelId="{3D512798-EF11-4FD6-911A-6681BEE96C6C}" type="parTrans" cxnId="{0B1689F9-90CB-4BDD-B7A2-51252385C4F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998D85F-B50D-4B7F-90EB-042263E3EB5C}" type="sibTrans" cxnId="{0B1689F9-90CB-4BDD-B7A2-51252385C4F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3F95721-8523-48FC-9B0F-4441BE656AFC}">
      <dgm:prSet phldrT="[Texto]" custT="1"/>
      <dgm:spPr/>
      <dgm:t>
        <a:bodyPr/>
        <a:lstStyle/>
        <a:p>
          <a:r>
            <a:rPr lang="es-ES" sz="2200" b="1" dirty="0" smtClean="0">
              <a:solidFill>
                <a:schemeClr val="tx1"/>
              </a:solidFill>
            </a:rPr>
            <a:t>IMPLEMENTACIÓN DE LOS SISTEMAS DE SEGURIDAD ELECTRÓNICA</a:t>
          </a:r>
          <a:endParaRPr lang="es-ES" sz="2200" b="1" dirty="0">
            <a:solidFill>
              <a:schemeClr val="tx1"/>
            </a:solidFill>
          </a:endParaRPr>
        </a:p>
      </dgm:t>
    </dgm:pt>
    <dgm:pt modelId="{05DC929E-E327-4B59-BF39-4EC37692518F}" type="parTrans" cxnId="{F805DF2D-88A6-4411-8423-57028CD7CB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E71833C-FEB9-4473-9F17-3DE64501BE8D}" type="sibTrans" cxnId="{F805DF2D-88A6-4411-8423-57028CD7CB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5156F93-3EE4-4628-9EDF-94115E34D896}">
      <dgm:prSet phldrT="[Texto]" custT="1"/>
      <dgm:spPr/>
      <dgm:t>
        <a:bodyPr/>
        <a:lstStyle/>
        <a:p>
          <a:r>
            <a:rPr lang="es-ES" sz="2100" b="0" dirty="0" smtClean="0">
              <a:solidFill>
                <a:schemeClr val="tx1"/>
              </a:solidFill>
            </a:rPr>
            <a:t>INSTALACIÓN DE ESTOS SISTEMAS</a:t>
          </a:r>
          <a:endParaRPr lang="es-ES" sz="2100" b="0" dirty="0">
            <a:solidFill>
              <a:schemeClr val="tx1"/>
            </a:solidFill>
          </a:endParaRPr>
        </a:p>
      </dgm:t>
    </dgm:pt>
    <dgm:pt modelId="{10E05B31-7EC7-4A16-A83D-061ABF3FD619}" type="parTrans" cxnId="{69FD4545-B60D-4C06-A9A1-E7973F9961D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60A2A4B-29E3-4EA7-A65C-4FFA3C347C6A}" type="sibTrans" cxnId="{69FD4545-B60D-4C06-A9A1-E7973F9961D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BB2B579-1E6F-4D52-8958-B4E30BA2C437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SITIOS DE MAYOR IMPORTANCIA</a:t>
          </a:r>
          <a:endParaRPr lang="es-ES" sz="2000" dirty="0">
            <a:solidFill>
              <a:schemeClr val="tx1"/>
            </a:solidFill>
          </a:endParaRPr>
        </a:p>
      </dgm:t>
    </dgm:pt>
    <dgm:pt modelId="{AB2D5509-4E94-4452-90E5-DD6876D40380}" type="parTrans" cxnId="{1400FD00-9AC7-49CD-BB11-46FAA9BA009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20AB166-7576-41DB-BFCA-39AC381204F4}" type="sibTrans" cxnId="{1400FD00-9AC7-49CD-BB11-46FAA9BA009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D05842C-D042-4B3F-B5F2-C8CA20E45619}">
      <dgm:prSet phldrT="[Texto]" custT="1"/>
      <dgm:spPr/>
      <dgm:t>
        <a:bodyPr/>
        <a:lstStyle/>
        <a:p>
          <a:r>
            <a:rPr lang="es-ES" sz="2100" b="1" dirty="0" smtClean="0">
              <a:solidFill>
                <a:schemeClr val="tx1"/>
              </a:solidFill>
            </a:rPr>
            <a:t>UTILIZACION DE LOS SISTEMAS DE SEGURIDAD ELECTRÓNICA</a:t>
          </a:r>
          <a:endParaRPr lang="es-ES" sz="2100" b="1" dirty="0">
            <a:solidFill>
              <a:schemeClr val="tx1"/>
            </a:solidFill>
          </a:endParaRPr>
        </a:p>
      </dgm:t>
    </dgm:pt>
    <dgm:pt modelId="{B433CC44-ABE8-48FB-8982-4B75230AB41C}" type="parTrans" cxnId="{CB2187A4-7B5C-437C-B2FF-E8C2540C8F3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653D403-4A31-49A6-8A35-556F6F072AB6}" type="sibTrans" cxnId="{CB2187A4-7B5C-437C-B2FF-E8C2540C8F3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8FD685B-D31C-422E-BADE-FAEDFB67998F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BENEFICIOS DE LA SEGURIDAD ELECTRÓNICA</a:t>
          </a:r>
          <a:endParaRPr lang="es-ES" sz="2000" dirty="0">
            <a:solidFill>
              <a:schemeClr val="tx1"/>
            </a:solidFill>
          </a:endParaRPr>
        </a:p>
      </dgm:t>
    </dgm:pt>
    <dgm:pt modelId="{2D47E828-DF45-4E4D-BCA9-C8821F5E3099}" type="parTrans" cxnId="{D0E5AB21-1C5B-4B83-BC92-96A4A15EF012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0440260-D5C0-4DAE-99DA-0B1C451F7D67}" type="sibTrans" cxnId="{D0E5AB21-1C5B-4B83-BC92-96A4A15EF012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0EABF5B-A7F4-4718-A72E-66DECACA5D4C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CORRECTA UTILIZACIÓN</a:t>
          </a:r>
          <a:endParaRPr lang="es-ES" sz="2000" dirty="0">
            <a:solidFill>
              <a:schemeClr val="tx1"/>
            </a:solidFill>
          </a:endParaRPr>
        </a:p>
      </dgm:t>
    </dgm:pt>
    <dgm:pt modelId="{14F64C6E-14B4-469F-9879-BE48E1365B5A}" type="parTrans" cxnId="{C47610B9-136A-42C9-A1CC-1A67DA400DC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BA77B9-34AE-4B2B-B890-7A7E30D8DD26}" type="sibTrans" cxnId="{C47610B9-136A-42C9-A1CC-1A67DA400DC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F962EAB-A07B-4BAD-998B-BA75451123EA}" type="pres">
      <dgm:prSet presAssocID="{C80D51B8-542E-4E7B-8DF6-3767E79783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B46178B-1963-41D1-B24C-518507DEF1F7}" type="pres">
      <dgm:prSet presAssocID="{4D05842C-D042-4B3F-B5F2-C8CA20E45619}" presName="boxAndChildren" presStyleCnt="0"/>
      <dgm:spPr/>
    </dgm:pt>
    <dgm:pt modelId="{0A5D9B95-278A-4B37-863E-CFAB8D60BE91}" type="pres">
      <dgm:prSet presAssocID="{4D05842C-D042-4B3F-B5F2-C8CA20E45619}" presName="parentTextBox" presStyleLbl="node1" presStyleIdx="0" presStyleCnt="3"/>
      <dgm:spPr/>
      <dgm:t>
        <a:bodyPr/>
        <a:lstStyle/>
        <a:p>
          <a:endParaRPr lang="es-ES"/>
        </a:p>
      </dgm:t>
    </dgm:pt>
    <dgm:pt modelId="{62C0D5D6-2122-422A-A2CA-19AFAE3DC163}" type="pres">
      <dgm:prSet presAssocID="{4D05842C-D042-4B3F-B5F2-C8CA20E45619}" presName="entireBox" presStyleLbl="node1" presStyleIdx="0" presStyleCnt="3"/>
      <dgm:spPr/>
      <dgm:t>
        <a:bodyPr/>
        <a:lstStyle/>
        <a:p>
          <a:endParaRPr lang="es-ES"/>
        </a:p>
      </dgm:t>
    </dgm:pt>
    <dgm:pt modelId="{DAC3C6CF-FADC-4F74-B34C-06C171D6BC32}" type="pres">
      <dgm:prSet presAssocID="{4D05842C-D042-4B3F-B5F2-C8CA20E45619}" presName="descendantBox" presStyleCnt="0"/>
      <dgm:spPr/>
    </dgm:pt>
    <dgm:pt modelId="{60ECAFFC-E66F-4713-8609-65AD9B4404E4}" type="pres">
      <dgm:prSet presAssocID="{18FD685B-D31C-422E-BADE-FAEDFB67998F}" presName="childTextBox" presStyleLbl="fgAccFollowNode1" presStyleIdx="0" presStyleCnt="6" custLinFactNeighborX="8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BD2FAD-9496-429F-AEC9-AD0528DE9EF2}" type="pres">
      <dgm:prSet presAssocID="{D0EABF5B-A7F4-4718-A72E-66DECACA5D4C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16E103-2E85-460F-8F6E-FD00570223B2}" type="pres">
      <dgm:prSet presAssocID="{9E71833C-FEB9-4473-9F17-3DE64501BE8D}" presName="sp" presStyleCnt="0"/>
      <dgm:spPr/>
    </dgm:pt>
    <dgm:pt modelId="{A8625EA9-D6C0-46F1-B5A1-524DA16CDFEB}" type="pres">
      <dgm:prSet presAssocID="{B3F95721-8523-48FC-9B0F-4441BE656AFC}" presName="arrowAndChildren" presStyleCnt="0"/>
      <dgm:spPr/>
    </dgm:pt>
    <dgm:pt modelId="{017041BF-311E-4D38-9060-B5376562C787}" type="pres">
      <dgm:prSet presAssocID="{B3F95721-8523-48FC-9B0F-4441BE656AFC}" presName="parentTextArrow" presStyleLbl="node1" presStyleIdx="0" presStyleCnt="3"/>
      <dgm:spPr/>
      <dgm:t>
        <a:bodyPr/>
        <a:lstStyle/>
        <a:p>
          <a:endParaRPr lang="es-ES"/>
        </a:p>
      </dgm:t>
    </dgm:pt>
    <dgm:pt modelId="{200A55DA-FFB3-4A7A-A45C-D2A0BA64A719}" type="pres">
      <dgm:prSet presAssocID="{B3F95721-8523-48FC-9B0F-4441BE656AFC}" presName="arrow" presStyleLbl="node1" presStyleIdx="1" presStyleCnt="3"/>
      <dgm:spPr/>
      <dgm:t>
        <a:bodyPr/>
        <a:lstStyle/>
        <a:p>
          <a:endParaRPr lang="es-ES"/>
        </a:p>
      </dgm:t>
    </dgm:pt>
    <dgm:pt modelId="{393FEDB9-1A5A-4BC6-9880-47188655379A}" type="pres">
      <dgm:prSet presAssocID="{B3F95721-8523-48FC-9B0F-4441BE656AFC}" presName="descendantArrow" presStyleCnt="0"/>
      <dgm:spPr/>
    </dgm:pt>
    <dgm:pt modelId="{34FB5149-BB46-4CA2-A767-BAA6AE1C1706}" type="pres">
      <dgm:prSet presAssocID="{C5156F93-3EE4-4628-9EDF-94115E34D89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033445-9CC4-4B85-ACBD-FF418E279BBC}" type="pres">
      <dgm:prSet presAssocID="{5BB2B579-1E6F-4D52-8958-B4E30BA2C437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028AF8-6285-4F9E-B7C7-271E94D454AA}" type="pres">
      <dgm:prSet presAssocID="{3FB9CCFE-B5BB-439D-8116-56B11169046B}" presName="sp" presStyleCnt="0"/>
      <dgm:spPr/>
    </dgm:pt>
    <dgm:pt modelId="{F738BE97-DE23-4DC5-9719-368962E29ADB}" type="pres">
      <dgm:prSet presAssocID="{B612C5A0-2B6C-417D-B32B-F540A40C64B5}" presName="arrowAndChildren" presStyleCnt="0"/>
      <dgm:spPr/>
    </dgm:pt>
    <dgm:pt modelId="{CF79D59B-69C4-4057-A3BE-9A7E4813414B}" type="pres">
      <dgm:prSet presAssocID="{B612C5A0-2B6C-417D-B32B-F540A40C64B5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A7078BC9-0081-4F3A-B7EA-68ABE921F2EA}" type="pres">
      <dgm:prSet presAssocID="{B612C5A0-2B6C-417D-B32B-F540A40C64B5}" presName="arrow" presStyleLbl="node1" presStyleIdx="2" presStyleCnt="3"/>
      <dgm:spPr/>
      <dgm:t>
        <a:bodyPr/>
        <a:lstStyle/>
        <a:p>
          <a:endParaRPr lang="es-ES"/>
        </a:p>
      </dgm:t>
    </dgm:pt>
    <dgm:pt modelId="{ED739761-DE6A-4829-A5E5-8E3F51498D7F}" type="pres">
      <dgm:prSet presAssocID="{B612C5A0-2B6C-417D-B32B-F540A40C64B5}" presName="descendantArrow" presStyleCnt="0"/>
      <dgm:spPr/>
    </dgm:pt>
    <dgm:pt modelId="{4653A5EF-3BD6-4D4A-8EB8-727BD120FA39}" type="pres">
      <dgm:prSet presAssocID="{1F365513-45F6-410A-B73E-185047F10633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7AE9B-3FCD-4426-B85D-AA748259C8EC}" type="pres">
      <dgm:prSet presAssocID="{D50E825E-2481-4982-9A82-483914590D6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1A310B7-C661-4BAD-B954-53CDFD2AB1C8}" type="presOf" srcId="{5BB2B579-1E6F-4D52-8958-B4E30BA2C437}" destId="{29033445-9CC4-4B85-ACBD-FF418E279BBC}" srcOrd="0" destOrd="0" presId="urn:microsoft.com/office/officeart/2005/8/layout/process4"/>
    <dgm:cxn modelId="{2959DEF2-1E9E-4062-B9A8-CF709C4783BA}" type="presOf" srcId="{18FD685B-D31C-422E-BADE-FAEDFB67998F}" destId="{60ECAFFC-E66F-4713-8609-65AD9B4404E4}" srcOrd="0" destOrd="0" presId="urn:microsoft.com/office/officeart/2005/8/layout/process4"/>
    <dgm:cxn modelId="{D0E5AB21-1C5B-4B83-BC92-96A4A15EF012}" srcId="{4D05842C-D042-4B3F-B5F2-C8CA20E45619}" destId="{18FD685B-D31C-422E-BADE-FAEDFB67998F}" srcOrd="0" destOrd="0" parTransId="{2D47E828-DF45-4E4D-BCA9-C8821F5E3099}" sibTransId="{70440260-D5C0-4DAE-99DA-0B1C451F7D67}"/>
    <dgm:cxn modelId="{0A5E8FAD-64D4-4B7E-A296-5276AC6F465C}" type="presOf" srcId="{1F365513-45F6-410A-B73E-185047F10633}" destId="{4653A5EF-3BD6-4D4A-8EB8-727BD120FA39}" srcOrd="0" destOrd="0" presId="urn:microsoft.com/office/officeart/2005/8/layout/process4"/>
    <dgm:cxn modelId="{7DC80C76-3961-42D6-93FD-8CD2EC0E4903}" type="presOf" srcId="{B612C5A0-2B6C-417D-B32B-F540A40C64B5}" destId="{A7078BC9-0081-4F3A-B7EA-68ABE921F2EA}" srcOrd="1" destOrd="0" presId="urn:microsoft.com/office/officeart/2005/8/layout/process4"/>
    <dgm:cxn modelId="{8AECDD2C-9DA1-41D4-9008-9E5C69DC9F9F}" type="presOf" srcId="{C80D51B8-542E-4E7B-8DF6-3767E797834F}" destId="{BF962EAB-A07B-4BAD-998B-BA75451123EA}" srcOrd="0" destOrd="0" presId="urn:microsoft.com/office/officeart/2005/8/layout/process4"/>
    <dgm:cxn modelId="{0B1689F9-90CB-4BDD-B7A2-51252385C4FA}" srcId="{B612C5A0-2B6C-417D-B32B-F540A40C64B5}" destId="{D50E825E-2481-4982-9A82-483914590D6F}" srcOrd="1" destOrd="0" parTransId="{3D512798-EF11-4FD6-911A-6681BEE96C6C}" sibTransId="{8998D85F-B50D-4B7F-90EB-042263E3EB5C}"/>
    <dgm:cxn modelId="{F805DF2D-88A6-4411-8423-57028CD7CBB9}" srcId="{C80D51B8-542E-4E7B-8DF6-3767E797834F}" destId="{B3F95721-8523-48FC-9B0F-4441BE656AFC}" srcOrd="1" destOrd="0" parTransId="{05DC929E-E327-4B59-BF39-4EC37692518F}" sibTransId="{9E71833C-FEB9-4473-9F17-3DE64501BE8D}"/>
    <dgm:cxn modelId="{1400FD00-9AC7-49CD-BB11-46FAA9BA0098}" srcId="{B3F95721-8523-48FC-9B0F-4441BE656AFC}" destId="{5BB2B579-1E6F-4D52-8958-B4E30BA2C437}" srcOrd="1" destOrd="0" parTransId="{AB2D5509-4E94-4452-90E5-DD6876D40380}" sibTransId="{220AB166-7576-41DB-BFCA-39AC381204F4}"/>
    <dgm:cxn modelId="{69FD4545-B60D-4C06-A9A1-E7973F9961D6}" srcId="{B3F95721-8523-48FC-9B0F-4441BE656AFC}" destId="{C5156F93-3EE4-4628-9EDF-94115E34D896}" srcOrd="0" destOrd="0" parTransId="{10E05B31-7EC7-4A16-A83D-061ABF3FD619}" sibTransId="{560A2A4B-29E3-4EA7-A65C-4FFA3C347C6A}"/>
    <dgm:cxn modelId="{AE92C6D8-02AE-48B2-AAE8-17853620CB0C}" type="presOf" srcId="{4D05842C-D042-4B3F-B5F2-C8CA20E45619}" destId="{62C0D5D6-2122-422A-A2CA-19AFAE3DC163}" srcOrd="1" destOrd="0" presId="urn:microsoft.com/office/officeart/2005/8/layout/process4"/>
    <dgm:cxn modelId="{8293DBA1-C18A-4F7C-8DA9-6C3AA35E7230}" type="presOf" srcId="{B3F95721-8523-48FC-9B0F-4441BE656AFC}" destId="{200A55DA-FFB3-4A7A-A45C-D2A0BA64A719}" srcOrd="1" destOrd="0" presId="urn:microsoft.com/office/officeart/2005/8/layout/process4"/>
    <dgm:cxn modelId="{B16E05F8-2DB7-45B8-A566-A3370193E82F}" type="presOf" srcId="{B3F95721-8523-48FC-9B0F-4441BE656AFC}" destId="{017041BF-311E-4D38-9060-B5376562C787}" srcOrd="0" destOrd="0" presId="urn:microsoft.com/office/officeart/2005/8/layout/process4"/>
    <dgm:cxn modelId="{CB2187A4-7B5C-437C-B2FF-E8C2540C8F3A}" srcId="{C80D51B8-542E-4E7B-8DF6-3767E797834F}" destId="{4D05842C-D042-4B3F-B5F2-C8CA20E45619}" srcOrd="2" destOrd="0" parTransId="{B433CC44-ABE8-48FB-8982-4B75230AB41C}" sibTransId="{F653D403-4A31-49A6-8A35-556F6F072AB6}"/>
    <dgm:cxn modelId="{F8718F8B-C738-4B57-AE85-6FBFFF3AC6B3}" srcId="{B612C5A0-2B6C-417D-B32B-F540A40C64B5}" destId="{1F365513-45F6-410A-B73E-185047F10633}" srcOrd="0" destOrd="0" parTransId="{B9A84FAB-E462-49C7-8EA2-D676416A2E5C}" sibTransId="{BC712024-7CF3-44D4-A04C-DACB157CB9F5}"/>
    <dgm:cxn modelId="{DCCDB783-6997-4495-AAEC-19484FFF744F}" type="presOf" srcId="{D0EABF5B-A7F4-4718-A72E-66DECACA5D4C}" destId="{71BD2FAD-9496-429F-AEC9-AD0528DE9EF2}" srcOrd="0" destOrd="0" presId="urn:microsoft.com/office/officeart/2005/8/layout/process4"/>
    <dgm:cxn modelId="{C47610B9-136A-42C9-A1CC-1A67DA400DCB}" srcId="{4D05842C-D042-4B3F-B5F2-C8CA20E45619}" destId="{D0EABF5B-A7F4-4718-A72E-66DECACA5D4C}" srcOrd="1" destOrd="0" parTransId="{14F64C6E-14B4-469F-9879-BE48E1365B5A}" sibTransId="{B5BA77B9-34AE-4B2B-B890-7A7E30D8DD26}"/>
    <dgm:cxn modelId="{BFC95583-79A7-4F0E-B2F6-88C7715AA7D7}" type="presOf" srcId="{4D05842C-D042-4B3F-B5F2-C8CA20E45619}" destId="{0A5D9B95-278A-4B37-863E-CFAB8D60BE91}" srcOrd="0" destOrd="0" presId="urn:microsoft.com/office/officeart/2005/8/layout/process4"/>
    <dgm:cxn modelId="{02EF4D5C-4269-44D1-A930-60D4103F7F43}" type="presOf" srcId="{C5156F93-3EE4-4628-9EDF-94115E34D896}" destId="{34FB5149-BB46-4CA2-A767-BAA6AE1C1706}" srcOrd="0" destOrd="0" presId="urn:microsoft.com/office/officeart/2005/8/layout/process4"/>
    <dgm:cxn modelId="{1EEB944F-BEC1-428F-81D3-DD9718093475}" type="presOf" srcId="{D50E825E-2481-4982-9A82-483914590D6F}" destId="{DC97AE9B-3FCD-4426-B85D-AA748259C8EC}" srcOrd="0" destOrd="0" presId="urn:microsoft.com/office/officeart/2005/8/layout/process4"/>
    <dgm:cxn modelId="{E90FC656-7767-4158-B9C0-469EFC121130}" srcId="{C80D51B8-542E-4E7B-8DF6-3767E797834F}" destId="{B612C5A0-2B6C-417D-B32B-F540A40C64B5}" srcOrd="0" destOrd="0" parTransId="{7DA5CFF3-A1BB-4F74-AE8D-59AD13F6C922}" sibTransId="{3FB9CCFE-B5BB-439D-8116-56B11169046B}"/>
    <dgm:cxn modelId="{806DB0D7-5F38-49AE-87FD-09F6EB4FFB73}" type="presOf" srcId="{B612C5A0-2B6C-417D-B32B-F540A40C64B5}" destId="{CF79D59B-69C4-4057-A3BE-9A7E4813414B}" srcOrd="0" destOrd="0" presId="urn:microsoft.com/office/officeart/2005/8/layout/process4"/>
    <dgm:cxn modelId="{32D80DD1-49CE-4E0D-AF59-ED201E37B698}" type="presParOf" srcId="{BF962EAB-A07B-4BAD-998B-BA75451123EA}" destId="{7B46178B-1963-41D1-B24C-518507DEF1F7}" srcOrd="0" destOrd="0" presId="urn:microsoft.com/office/officeart/2005/8/layout/process4"/>
    <dgm:cxn modelId="{8AFF80AC-77CE-494E-92A5-7507C3457A6B}" type="presParOf" srcId="{7B46178B-1963-41D1-B24C-518507DEF1F7}" destId="{0A5D9B95-278A-4B37-863E-CFAB8D60BE91}" srcOrd="0" destOrd="0" presId="urn:microsoft.com/office/officeart/2005/8/layout/process4"/>
    <dgm:cxn modelId="{3A9495F1-28F5-4AA9-BBC0-2029AD5DF2FF}" type="presParOf" srcId="{7B46178B-1963-41D1-B24C-518507DEF1F7}" destId="{62C0D5D6-2122-422A-A2CA-19AFAE3DC163}" srcOrd="1" destOrd="0" presId="urn:microsoft.com/office/officeart/2005/8/layout/process4"/>
    <dgm:cxn modelId="{E978F3B8-3D70-4E93-BE73-0829D7032051}" type="presParOf" srcId="{7B46178B-1963-41D1-B24C-518507DEF1F7}" destId="{DAC3C6CF-FADC-4F74-B34C-06C171D6BC32}" srcOrd="2" destOrd="0" presId="urn:microsoft.com/office/officeart/2005/8/layout/process4"/>
    <dgm:cxn modelId="{AA4BD5A3-28B5-4D69-A9C7-FC87DE9EB09F}" type="presParOf" srcId="{DAC3C6CF-FADC-4F74-B34C-06C171D6BC32}" destId="{60ECAFFC-E66F-4713-8609-65AD9B4404E4}" srcOrd="0" destOrd="0" presId="urn:microsoft.com/office/officeart/2005/8/layout/process4"/>
    <dgm:cxn modelId="{9E0E43EA-9593-429E-A1C2-8DF99BF042B3}" type="presParOf" srcId="{DAC3C6CF-FADC-4F74-B34C-06C171D6BC32}" destId="{71BD2FAD-9496-429F-AEC9-AD0528DE9EF2}" srcOrd="1" destOrd="0" presId="urn:microsoft.com/office/officeart/2005/8/layout/process4"/>
    <dgm:cxn modelId="{8B598594-3177-468C-A24D-DB2B7D0C4B66}" type="presParOf" srcId="{BF962EAB-A07B-4BAD-998B-BA75451123EA}" destId="{0C16E103-2E85-460F-8F6E-FD00570223B2}" srcOrd="1" destOrd="0" presId="urn:microsoft.com/office/officeart/2005/8/layout/process4"/>
    <dgm:cxn modelId="{20CDF4EF-3CAB-40D1-8561-393C726F208F}" type="presParOf" srcId="{BF962EAB-A07B-4BAD-998B-BA75451123EA}" destId="{A8625EA9-D6C0-46F1-B5A1-524DA16CDFEB}" srcOrd="2" destOrd="0" presId="urn:microsoft.com/office/officeart/2005/8/layout/process4"/>
    <dgm:cxn modelId="{0F580F43-1490-4FE5-9FE8-7F0DF2A33D5F}" type="presParOf" srcId="{A8625EA9-D6C0-46F1-B5A1-524DA16CDFEB}" destId="{017041BF-311E-4D38-9060-B5376562C787}" srcOrd="0" destOrd="0" presId="urn:microsoft.com/office/officeart/2005/8/layout/process4"/>
    <dgm:cxn modelId="{8A9FBBD7-AFEB-4D2A-A8A9-7903AE970DB7}" type="presParOf" srcId="{A8625EA9-D6C0-46F1-B5A1-524DA16CDFEB}" destId="{200A55DA-FFB3-4A7A-A45C-D2A0BA64A719}" srcOrd="1" destOrd="0" presId="urn:microsoft.com/office/officeart/2005/8/layout/process4"/>
    <dgm:cxn modelId="{EC3EDFE4-E6AE-4724-AB48-D868F7808174}" type="presParOf" srcId="{A8625EA9-D6C0-46F1-B5A1-524DA16CDFEB}" destId="{393FEDB9-1A5A-4BC6-9880-47188655379A}" srcOrd="2" destOrd="0" presId="urn:microsoft.com/office/officeart/2005/8/layout/process4"/>
    <dgm:cxn modelId="{0D847EEB-E4F6-4C66-AA16-21B998BDA591}" type="presParOf" srcId="{393FEDB9-1A5A-4BC6-9880-47188655379A}" destId="{34FB5149-BB46-4CA2-A767-BAA6AE1C1706}" srcOrd="0" destOrd="0" presId="urn:microsoft.com/office/officeart/2005/8/layout/process4"/>
    <dgm:cxn modelId="{B7331121-C4E9-4F05-B6DE-295BB70E0D04}" type="presParOf" srcId="{393FEDB9-1A5A-4BC6-9880-47188655379A}" destId="{29033445-9CC4-4B85-ACBD-FF418E279BBC}" srcOrd="1" destOrd="0" presId="urn:microsoft.com/office/officeart/2005/8/layout/process4"/>
    <dgm:cxn modelId="{71462062-EA8A-4B54-A4F4-DA4C1602799E}" type="presParOf" srcId="{BF962EAB-A07B-4BAD-998B-BA75451123EA}" destId="{36028AF8-6285-4F9E-B7C7-271E94D454AA}" srcOrd="3" destOrd="0" presId="urn:microsoft.com/office/officeart/2005/8/layout/process4"/>
    <dgm:cxn modelId="{1C2E432A-412F-4A01-AF32-886FDB9A5765}" type="presParOf" srcId="{BF962EAB-A07B-4BAD-998B-BA75451123EA}" destId="{F738BE97-DE23-4DC5-9719-368962E29ADB}" srcOrd="4" destOrd="0" presId="urn:microsoft.com/office/officeart/2005/8/layout/process4"/>
    <dgm:cxn modelId="{D6332225-4272-4D5C-9FA0-DE0DF41FBA01}" type="presParOf" srcId="{F738BE97-DE23-4DC5-9719-368962E29ADB}" destId="{CF79D59B-69C4-4057-A3BE-9A7E4813414B}" srcOrd="0" destOrd="0" presId="urn:microsoft.com/office/officeart/2005/8/layout/process4"/>
    <dgm:cxn modelId="{6DA1C8A3-EE83-4C62-AA93-5CD8347EE97A}" type="presParOf" srcId="{F738BE97-DE23-4DC5-9719-368962E29ADB}" destId="{A7078BC9-0081-4F3A-B7EA-68ABE921F2EA}" srcOrd="1" destOrd="0" presId="urn:microsoft.com/office/officeart/2005/8/layout/process4"/>
    <dgm:cxn modelId="{9D1C7610-6777-4631-A3F4-6AE1CF5A39D7}" type="presParOf" srcId="{F738BE97-DE23-4DC5-9719-368962E29ADB}" destId="{ED739761-DE6A-4829-A5E5-8E3F51498D7F}" srcOrd="2" destOrd="0" presId="urn:microsoft.com/office/officeart/2005/8/layout/process4"/>
    <dgm:cxn modelId="{1E607839-6A4F-42D8-846B-E8048F220673}" type="presParOf" srcId="{ED739761-DE6A-4829-A5E5-8E3F51498D7F}" destId="{4653A5EF-3BD6-4D4A-8EB8-727BD120FA39}" srcOrd="0" destOrd="0" presId="urn:microsoft.com/office/officeart/2005/8/layout/process4"/>
    <dgm:cxn modelId="{105B1F3C-F989-4687-8159-D496E056A75A}" type="presParOf" srcId="{ED739761-DE6A-4829-A5E5-8E3F51498D7F}" destId="{DC97AE9B-3FCD-4426-B85D-AA748259C8EC}" srcOrd="1" destOrd="0" presId="urn:microsoft.com/office/officeart/2005/8/layout/process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9EA5EB-6794-460D-B34F-7E2051E79087}" type="doc">
      <dgm:prSet loTypeId="urn:microsoft.com/office/officeart/2005/8/layout/cycle6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E253D8B-E539-4183-9E80-7ECD16AB4365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Electrónica</a:t>
          </a:r>
          <a:endParaRPr lang="es-ES" sz="1400" b="1" dirty="0">
            <a:solidFill>
              <a:schemeClr val="tx1"/>
            </a:solidFill>
          </a:endParaRPr>
        </a:p>
      </dgm:t>
    </dgm:pt>
    <dgm:pt modelId="{8F745735-DACC-4C85-9CC2-000C82E52D3F}" type="parTrans" cxnId="{5583C3BE-EA72-44F4-82FB-41F8D770052F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BA47D8D5-1142-49AA-8C41-C572A04F3F48}" type="sibTrans" cxnId="{5583C3BE-EA72-44F4-82FB-41F8D770052F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91C27729-6249-4470-B6C8-357419777F06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Complejo</a:t>
          </a:r>
          <a:endParaRPr lang="es-ES" sz="1400" b="1" dirty="0">
            <a:solidFill>
              <a:schemeClr val="tx1"/>
            </a:solidFill>
          </a:endParaRPr>
        </a:p>
      </dgm:t>
    </dgm:pt>
    <dgm:pt modelId="{D7EDBB9F-4AD6-442C-94B2-2238761D3A6F}" type="parTrans" cxnId="{6E0A3610-6A29-4E0E-9882-ABE6768A01C0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73B26430-5846-4E68-AA1D-F0DC16788944}" type="sibTrans" cxnId="{6E0A3610-6A29-4E0E-9882-ABE6768A01C0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C538A221-EC71-45EF-9D8D-29051883FABD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Sistemas </a:t>
          </a:r>
          <a:endParaRPr lang="es-ES" sz="1400" b="1" dirty="0">
            <a:solidFill>
              <a:schemeClr val="tx1"/>
            </a:solidFill>
          </a:endParaRPr>
        </a:p>
      </dgm:t>
    </dgm:pt>
    <dgm:pt modelId="{A811D0CD-668B-4E98-AADF-BFED54DD23DE}" type="parTrans" cxnId="{F8562E9A-D140-4DBA-ACE6-09AB1E140EE0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B271F167-46BE-435B-A3EC-4B13FA7A68E7}" type="sibTrans" cxnId="{F8562E9A-D140-4DBA-ACE6-09AB1E140EE0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ABB01485-C7E4-4732-A0C7-7AA325B71603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Integral</a:t>
          </a:r>
          <a:endParaRPr lang="es-ES" sz="1400" b="1" dirty="0">
            <a:solidFill>
              <a:schemeClr val="tx1"/>
            </a:solidFill>
          </a:endParaRPr>
        </a:p>
      </dgm:t>
    </dgm:pt>
    <dgm:pt modelId="{B1BFA6A9-4D5C-4CC4-9F10-4697E63CD82E}" type="parTrans" cxnId="{3ED4539F-8F8B-4419-84C0-7D2FAD98AD61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B7FEA893-C793-4455-BC18-9D250180EFD5}" type="sibTrans" cxnId="{3ED4539F-8F8B-4419-84C0-7D2FAD98AD61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976DE377-9398-4F3E-9F6E-3A1DD0084343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Intruso</a:t>
          </a:r>
          <a:endParaRPr lang="es-ES" sz="1400" b="1" dirty="0">
            <a:solidFill>
              <a:schemeClr val="tx1"/>
            </a:solidFill>
          </a:endParaRPr>
        </a:p>
      </dgm:t>
    </dgm:pt>
    <dgm:pt modelId="{DA24D1B9-CFCC-41F0-8B42-8B6CC0480FF4}" type="parTrans" cxnId="{B2746793-FCF2-47F7-8736-24A0411BA708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C3A60C62-334B-46CB-8CAF-72DEF10A6138}" type="sibTrans" cxnId="{B2746793-FCF2-47F7-8736-24A0411BA708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CBE0FEE4-55D8-4262-B44F-DDFF4570A037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Diseño</a:t>
          </a:r>
          <a:endParaRPr lang="es-ES" sz="1400" dirty="0">
            <a:solidFill>
              <a:schemeClr val="tx1"/>
            </a:solidFill>
          </a:endParaRPr>
        </a:p>
      </dgm:t>
    </dgm:pt>
    <dgm:pt modelId="{9CC93819-CFB1-4F08-9FA5-3FFD766ACE45}" type="parTrans" cxnId="{DCDD5829-C34F-4835-9612-50C89298AACB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0D44F5B9-DE06-42FC-9FAF-4167A21CB66E}" type="sibTrans" cxnId="{DCDD5829-C34F-4835-9612-50C89298AACB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DB402F26-4FF8-40BD-B8CF-FD3BDB7E05D8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Acceso</a:t>
          </a:r>
          <a:endParaRPr lang="es-ES" sz="1400" dirty="0">
            <a:solidFill>
              <a:schemeClr val="tx1"/>
            </a:solidFill>
          </a:endParaRPr>
        </a:p>
      </dgm:t>
    </dgm:pt>
    <dgm:pt modelId="{19B0F21F-595A-4F9D-ACB2-AEC813D8B2AC}" type="parTrans" cxnId="{51B5358E-5738-4E4D-B00D-9BDA3D7F62EA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EE993B61-76DB-4A9E-BF3E-E6B2B922A941}" type="sibTrans" cxnId="{51B5358E-5738-4E4D-B00D-9BDA3D7F62EA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57FAFA0A-7F22-4474-8EFC-3BA6C25F1D8B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Estratégico</a:t>
          </a:r>
          <a:endParaRPr lang="es-ES" sz="1400" dirty="0">
            <a:solidFill>
              <a:schemeClr val="tx1"/>
            </a:solidFill>
          </a:endParaRPr>
        </a:p>
      </dgm:t>
    </dgm:pt>
    <dgm:pt modelId="{E778152F-A264-4CC0-B5A8-BA73EC8F6D07}" type="parTrans" cxnId="{8C3266D5-B6B7-4031-A227-6110704B0DF3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D4524946-7D98-4658-A908-7D3FC5AFA58B}" type="sibTrans" cxnId="{8C3266D5-B6B7-4031-A227-6110704B0DF3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8A42D4A0-E2F0-4BAC-A777-2174B77CB01F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Familiarización</a:t>
          </a:r>
          <a:endParaRPr lang="es-ES" sz="1400" dirty="0">
            <a:solidFill>
              <a:schemeClr val="tx1"/>
            </a:solidFill>
          </a:endParaRPr>
        </a:p>
      </dgm:t>
    </dgm:pt>
    <dgm:pt modelId="{4263FB15-49BC-4FB6-AC7D-AEFED289D31F}" type="parTrans" cxnId="{DC543308-B554-46B0-88D9-5B963CBBF5EB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F9EA72CB-5881-4CD1-A521-B73330522E34}" type="sibTrans" cxnId="{DC543308-B554-46B0-88D9-5B963CBBF5EB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08DBAE96-4293-44E7-9A0C-4CE7FBC3CE45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Soporte Técnico</a:t>
          </a:r>
          <a:endParaRPr lang="es-ES" sz="1400" dirty="0">
            <a:solidFill>
              <a:schemeClr val="tx1"/>
            </a:solidFill>
          </a:endParaRPr>
        </a:p>
      </dgm:t>
    </dgm:pt>
    <dgm:pt modelId="{9CE6250E-1844-4E7F-B995-CA5C234DFF2C}" type="parTrans" cxnId="{78290C4C-DD07-46C6-BE42-247055AB1D77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55459330-E0C4-4ABB-9D97-5988D40B9D3A}" type="sibTrans" cxnId="{78290C4C-DD07-46C6-BE42-247055AB1D77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56A2CEE8-F815-4598-B5B3-9E2C509BB9D2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Innovación</a:t>
          </a:r>
          <a:endParaRPr lang="es-ES" sz="1400" dirty="0">
            <a:solidFill>
              <a:schemeClr val="tx1"/>
            </a:solidFill>
          </a:endParaRPr>
        </a:p>
      </dgm:t>
    </dgm:pt>
    <dgm:pt modelId="{0A02B03E-211C-46A1-A1C9-CFF3CBE16426}" type="parTrans" cxnId="{183C7ABD-0A54-4D93-AA7D-BA544C1108B4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DD98812C-42FA-40E3-8B7B-0B5043CFD618}" type="sibTrans" cxnId="{183C7ABD-0A54-4D93-AA7D-BA544C1108B4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36B11011-910C-4254-9A96-0561ABD7A9C4}" type="pres">
      <dgm:prSet presAssocID="{3C9EA5EB-6794-460D-B34F-7E2051E7908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ABFB73E-E91D-41B1-B0C9-9673F7EC96EB}" type="pres">
      <dgm:prSet presAssocID="{5E253D8B-E539-4183-9E80-7ECD16AB4365}" presName="node" presStyleLbl="node1" presStyleIdx="0" presStyleCnt="11" custScaleX="160880" custScaleY="1454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B4FD4E-AE7E-4533-865D-EDA5CEDC6559}" type="pres">
      <dgm:prSet presAssocID="{5E253D8B-E539-4183-9E80-7ECD16AB4365}" presName="spNode" presStyleCnt="0"/>
      <dgm:spPr/>
    </dgm:pt>
    <dgm:pt modelId="{A56D082B-EEF8-487B-9913-458AB99E68FB}" type="pres">
      <dgm:prSet presAssocID="{BA47D8D5-1142-49AA-8C41-C572A04F3F48}" presName="sibTrans" presStyleLbl="sibTrans1D1" presStyleIdx="0" presStyleCnt="11"/>
      <dgm:spPr/>
      <dgm:t>
        <a:bodyPr/>
        <a:lstStyle/>
        <a:p>
          <a:endParaRPr lang="es-ES"/>
        </a:p>
      </dgm:t>
    </dgm:pt>
    <dgm:pt modelId="{EEF67C1A-05F7-4622-9D91-3DE57DA37F42}" type="pres">
      <dgm:prSet presAssocID="{91C27729-6249-4470-B6C8-357419777F06}" presName="node" presStyleLbl="node1" presStyleIdx="1" presStyleCnt="11" custScaleX="148709" custScaleY="1897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63CD9E-0A20-4BF9-8A63-556D2B287490}" type="pres">
      <dgm:prSet presAssocID="{91C27729-6249-4470-B6C8-357419777F06}" presName="spNode" presStyleCnt="0"/>
      <dgm:spPr/>
    </dgm:pt>
    <dgm:pt modelId="{A6F967AD-C2AE-4DFC-8278-6F58D61DF66C}" type="pres">
      <dgm:prSet presAssocID="{73B26430-5846-4E68-AA1D-F0DC16788944}" presName="sibTrans" presStyleLbl="sibTrans1D1" presStyleIdx="1" presStyleCnt="11"/>
      <dgm:spPr/>
      <dgm:t>
        <a:bodyPr/>
        <a:lstStyle/>
        <a:p>
          <a:endParaRPr lang="es-ES"/>
        </a:p>
      </dgm:t>
    </dgm:pt>
    <dgm:pt modelId="{4450ADF3-0CC8-4329-8DB5-02A147AB4DC5}" type="pres">
      <dgm:prSet presAssocID="{C538A221-EC71-45EF-9D8D-29051883FABD}" presName="node" presStyleLbl="node1" presStyleIdx="2" presStyleCnt="11" custScaleX="155864" custScaleY="1624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7A01D4-9920-4342-BA27-A97B26961878}" type="pres">
      <dgm:prSet presAssocID="{C538A221-EC71-45EF-9D8D-29051883FABD}" presName="spNode" presStyleCnt="0"/>
      <dgm:spPr/>
    </dgm:pt>
    <dgm:pt modelId="{2AD763FD-8DB9-49D6-B769-21E81E1ECF29}" type="pres">
      <dgm:prSet presAssocID="{B271F167-46BE-435B-A3EC-4B13FA7A68E7}" presName="sibTrans" presStyleLbl="sibTrans1D1" presStyleIdx="2" presStyleCnt="11"/>
      <dgm:spPr/>
      <dgm:t>
        <a:bodyPr/>
        <a:lstStyle/>
        <a:p>
          <a:endParaRPr lang="es-ES"/>
        </a:p>
      </dgm:t>
    </dgm:pt>
    <dgm:pt modelId="{56DE9DF9-9E6F-4814-9FE6-F699B427B868}" type="pres">
      <dgm:prSet presAssocID="{ABB01485-C7E4-4732-A0C7-7AA325B71603}" presName="node" presStyleLbl="node1" presStyleIdx="3" presStyleCnt="11" custScaleX="132999" custScaleY="165354" custRadScaleRad="99098" custRadScaleInc="-496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7523A0-53B0-4C59-8A18-10D4AB066D78}" type="pres">
      <dgm:prSet presAssocID="{ABB01485-C7E4-4732-A0C7-7AA325B71603}" presName="spNode" presStyleCnt="0"/>
      <dgm:spPr/>
    </dgm:pt>
    <dgm:pt modelId="{A4D11634-48BB-46F5-9175-0853D48EA13A}" type="pres">
      <dgm:prSet presAssocID="{B7FEA893-C793-4455-BC18-9D250180EFD5}" presName="sibTrans" presStyleLbl="sibTrans1D1" presStyleIdx="3" presStyleCnt="11"/>
      <dgm:spPr/>
      <dgm:t>
        <a:bodyPr/>
        <a:lstStyle/>
        <a:p>
          <a:endParaRPr lang="es-ES"/>
        </a:p>
      </dgm:t>
    </dgm:pt>
    <dgm:pt modelId="{F485DAC5-0FA5-4737-928F-12CA676110CA}" type="pres">
      <dgm:prSet presAssocID="{976DE377-9398-4F3E-9F6E-3A1DD0084343}" presName="node" presStyleLbl="node1" presStyleIdx="4" presStyleCnt="11" custScaleX="168575" custScaleY="158785" custRadScaleRad="96359" custRadScaleInc="-490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55F491-98A5-49B2-BBA1-DECBFB57DCAA}" type="pres">
      <dgm:prSet presAssocID="{976DE377-9398-4F3E-9F6E-3A1DD0084343}" presName="spNode" presStyleCnt="0"/>
      <dgm:spPr/>
    </dgm:pt>
    <dgm:pt modelId="{F2D9C6A4-455B-4D21-B894-6D8CACBEB2BF}" type="pres">
      <dgm:prSet presAssocID="{C3A60C62-334B-46CB-8CAF-72DEF10A6138}" presName="sibTrans" presStyleLbl="sibTrans1D1" presStyleIdx="4" presStyleCnt="11"/>
      <dgm:spPr/>
      <dgm:t>
        <a:bodyPr/>
        <a:lstStyle/>
        <a:p>
          <a:endParaRPr lang="es-ES"/>
        </a:p>
      </dgm:t>
    </dgm:pt>
    <dgm:pt modelId="{1087567D-934E-4393-9A8A-F3F9BA5867ED}" type="pres">
      <dgm:prSet presAssocID="{DB402F26-4FF8-40BD-B8CF-FD3BDB7E05D8}" presName="node" presStyleLbl="node1" presStyleIdx="5" presStyleCnt="11" custScaleX="162038" custScaleY="155626" custRadScaleRad="101949" custRadScaleInc="-310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D45709-3120-4CD1-8221-91246A5831C0}" type="pres">
      <dgm:prSet presAssocID="{DB402F26-4FF8-40BD-B8CF-FD3BDB7E05D8}" presName="spNode" presStyleCnt="0"/>
      <dgm:spPr/>
    </dgm:pt>
    <dgm:pt modelId="{F38F8F62-5985-40FD-AA95-EE5648ECB570}" type="pres">
      <dgm:prSet presAssocID="{EE993B61-76DB-4A9E-BF3E-E6B2B922A941}" presName="sibTrans" presStyleLbl="sibTrans1D1" presStyleIdx="5" presStyleCnt="11"/>
      <dgm:spPr/>
      <dgm:t>
        <a:bodyPr/>
        <a:lstStyle/>
        <a:p>
          <a:endParaRPr lang="es-ES"/>
        </a:p>
      </dgm:t>
    </dgm:pt>
    <dgm:pt modelId="{8BA1A227-C7E1-42C0-9956-2A0EB3495C3A}" type="pres">
      <dgm:prSet presAssocID="{57FAFA0A-7F22-4474-8EFC-3BA6C25F1D8B}" presName="node" presStyleLbl="node1" presStyleIdx="6" presStyleCnt="11" custScaleX="187567" custScaleY="1488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61CCED-D0FE-4305-B34E-C75AF96D201F}" type="pres">
      <dgm:prSet presAssocID="{57FAFA0A-7F22-4474-8EFC-3BA6C25F1D8B}" presName="spNode" presStyleCnt="0"/>
      <dgm:spPr/>
    </dgm:pt>
    <dgm:pt modelId="{9B5B5144-6855-434C-AA6E-95CF3DEE63FD}" type="pres">
      <dgm:prSet presAssocID="{D4524946-7D98-4658-A908-7D3FC5AFA58B}" presName="sibTrans" presStyleLbl="sibTrans1D1" presStyleIdx="6" presStyleCnt="11"/>
      <dgm:spPr/>
      <dgm:t>
        <a:bodyPr/>
        <a:lstStyle/>
        <a:p>
          <a:endParaRPr lang="es-ES"/>
        </a:p>
      </dgm:t>
    </dgm:pt>
    <dgm:pt modelId="{24F1178F-5D87-45CE-A194-779F27CC9AE3}" type="pres">
      <dgm:prSet presAssocID="{8A42D4A0-E2F0-4BAC-A777-2174B77CB01F}" presName="node" presStyleLbl="node1" presStyleIdx="7" presStyleCnt="11" custScaleX="204311" custScaleY="155396" custRadScaleRad="97618" custRadScaleInc="563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D1DF00-C71F-4772-9473-00C8873CC1C3}" type="pres">
      <dgm:prSet presAssocID="{8A42D4A0-E2F0-4BAC-A777-2174B77CB01F}" presName="spNode" presStyleCnt="0"/>
      <dgm:spPr/>
    </dgm:pt>
    <dgm:pt modelId="{C619E5A1-56A9-4228-82A1-428E37DB279D}" type="pres">
      <dgm:prSet presAssocID="{F9EA72CB-5881-4CD1-A521-B73330522E34}" presName="sibTrans" presStyleLbl="sibTrans1D1" presStyleIdx="7" presStyleCnt="11"/>
      <dgm:spPr/>
      <dgm:t>
        <a:bodyPr/>
        <a:lstStyle/>
        <a:p>
          <a:endParaRPr lang="es-ES"/>
        </a:p>
      </dgm:t>
    </dgm:pt>
    <dgm:pt modelId="{64F5A141-7ECF-4A32-8605-FE0296ACCC4C}" type="pres">
      <dgm:prSet presAssocID="{CBE0FEE4-55D8-4262-B44F-DDFF4570A037}" presName="node" presStyleLbl="node1" presStyleIdx="8" presStyleCnt="11" custScaleX="135739" custScaleY="161965" custRadScaleRad="99295" custRadScaleInc="333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76CC21-F167-4352-AAB5-E0624C3F3AD3}" type="pres">
      <dgm:prSet presAssocID="{CBE0FEE4-55D8-4262-B44F-DDFF4570A037}" presName="spNode" presStyleCnt="0"/>
      <dgm:spPr/>
    </dgm:pt>
    <dgm:pt modelId="{3EC8693F-6B4A-442E-AB98-CB8B4945DFBE}" type="pres">
      <dgm:prSet presAssocID="{0D44F5B9-DE06-42FC-9FAF-4167A21CB66E}" presName="sibTrans" presStyleLbl="sibTrans1D1" presStyleIdx="8" presStyleCnt="11"/>
      <dgm:spPr/>
      <dgm:t>
        <a:bodyPr/>
        <a:lstStyle/>
        <a:p>
          <a:endParaRPr lang="es-ES"/>
        </a:p>
      </dgm:t>
    </dgm:pt>
    <dgm:pt modelId="{B50E8BC6-A76F-429E-9637-E713FB43DA38}" type="pres">
      <dgm:prSet presAssocID="{08DBAE96-4293-44E7-9A0C-4CE7FBC3CE45}" presName="node" presStyleLbl="node1" presStyleIdx="9" presStyleCnt="11" custScaleX="157233" custScaleY="1590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B60BE2-BF19-461D-AC74-474D20D5A48B}" type="pres">
      <dgm:prSet presAssocID="{08DBAE96-4293-44E7-9A0C-4CE7FBC3CE45}" presName="spNode" presStyleCnt="0"/>
      <dgm:spPr/>
    </dgm:pt>
    <dgm:pt modelId="{BAA6FFA2-B7C8-422E-BB5A-4A32F859DA1A}" type="pres">
      <dgm:prSet presAssocID="{55459330-E0C4-4ABB-9D97-5988D40B9D3A}" presName="sibTrans" presStyleLbl="sibTrans1D1" presStyleIdx="9" presStyleCnt="11"/>
      <dgm:spPr/>
      <dgm:t>
        <a:bodyPr/>
        <a:lstStyle/>
        <a:p>
          <a:endParaRPr lang="es-ES"/>
        </a:p>
      </dgm:t>
    </dgm:pt>
    <dgm:pt modelId="{B4A2965D-3D10-4D7C-B803-499052B76D74}" type="pres">
      <dgm:prSet presAssocID="{56A2CEE8-F815-4598-B5B3-9E2C509BB9D2}" presName="node" presStyleLbl="node1" presStyleIdx="10" presStyleCnt="11" custScaleX="192011" custScaleY="145002" custRadScaleRad="101126" custRadScaleInc="-400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6EE0B6-95D7-408C-92CA-F299A4FD88FF}" type="pres">
      <dgm:prSet presAssocID="{56A2CEE8-F815-4598-B5B3-9E2C509BB9D2}" presName="spNode" presStyleCnt="0"/>
      <dgm:spPr/>
    </dgm:pt>
    <dgm:pt modelId="{BCB29468-4EC5-4AF0-BF3B-6D7F4F636AAF}" type="pres">
      <dgm:prSet presAssocID="{DD98812C-42FA-40E3-8B7B-0B5043CFD618}" presName="sibTrans" presStyleLbl="sibTrans1D1" presStyleIdx="10" presStyleCnt="11"/>
      <dgm:spPr/>
      <dgm:t>
        <a:bodyPr/>
        <a:lstStyle/>
        <a:p>
          <a:endParaRPr lang="es-ES"/>
        </a:p>
      </dgm:t>
    </dgm:pt>
  </dgm:ptLst>
  <dgm:cxnLst>
    <dgm:cxn modelId="{F8562E9A-D140-4DBA-ACE6-09AB1E140EE0}" srcId="{3C9EA5EB-6794-460D-B34F-7E2051E79087}" destId="{C538A221-EC71-45EF-9D8D-29051883FABD}" srcOrd="2" destOrd="0" parTransId="{A811D0CD-668B-4E98-AADF-BFED54DD23DE}" sibTransId="{B271F167-46BE-435B-A3EC-4B13FA7A68E7}"/>
    <dgm:cxn modelId="{2C64AF92-96AA-4322-AC61-A4CFA5FA0A1D}" type="presOf" srcId="{0D44F5B9-DE06-42FC-9FAF-4167A21CB66E}" destId="{3EC8693F-6B4A-442E-AB98-CB8B4945DFBE}" srcOrd="0" destOrd="0" presId="urn:microsoft.com/office/officeart/2005/8/layout/cycle6"/>
    <dgm:cxn modelId="{F5F94A96-BC1A-43C4-A73A-2EB694B1468F}" type="presOf" srcId="{73B26430-5846-4E68-AA1D-F0DC16788944}" destId="{A6F967AD-C2AE-4DFC-8278-6F58D61DF66C}" srcOrd="0" destOrd="0" presId="urn:microsoft.com/office/officeart/2005/8/layout/cycle6"/>
    <dgm:cxn modelId="{03F43811-9D22-4B11-B99B-35405E521FAD}" type="presOf" srcId="{91C27729-6249-4470-B6C8-357419777F06}" destId="{EEF67C1A-05F7-4622-9D91-3DE57DA37F42}" srcOrd="0" destOrd="0" presId="urn:microsoft.com/office/officeart/2005/8/layout/cycle6"/>
    <dgm:cxn modelId="{B5C9C6F6-B80D-4D3A-BE20-6409EE8A9293}" type="presOf" srcId="{CBE0FEE4-55D8-4262-B44F-DDFF4570A037}" destId="{64F5A141-7ECF-4A32-8605-FE0296ACCC4C}" srcOrd="0" destOrd="0" presId="urn:microsoft.com/office/officeart/2005/8/layout/cycle6"/>
    <dgm:cxn modelId="{B2746793-FCF2-47F7-8736-24A0411BA708}" srcId="{3C9EA5EB-6794-460D-B34F-7E2051E79087}" destId="{976DE377-9398-4F3E-9F6E-3A1DD0084343}" srcOrd="4" destOrd="0" parTransId="{DA24D1B9-CFCC-41F0-8B42-8B6CC0480FF4}" sibTransId="{C3A60C62-334B-46CB-8CAF-72DEF10A6138}"/>
    <dgm:cxn modelId="{DEFD3EC6-CF82-4EE3-8665-48C3A29C74AD}" type="presOf" srcId="{BA47D8D5-1142-49AA-8C41-C572A04F3F48}" destId="{A56D082B-EEF8-487B-9913-458AB99E68FB}" srcOrd="0" destOrd="0" presId="urn:microsoft.com/office/officeart/2005/8/layout/cycle6"/>
    <dgm:cxn modelId="{DC543308-B554-46B0-88D9-5B963CBBF5EB}" srcId="{3C9EA5EB-6794-460D-B34F-7E2051E79087}" destId="{8A42D4A0-E2F0-4BAC-A777-2174B77CB01F}" srcOrd="7" destOrd="0" parTransId="{4263FB15-49BC-4FB6-AC7D-AEFED289D31F}" sibTransId="{F9EA72CB-5881-4CD1-A521-B73330522E34}"/>
    <dgm:cxn modelId="{F4E8AB62-9328-493E-B018-B31CC62D1DCA}" type="presOf" srcId="{976DE377-9398-4F3E-9F6E-3A1DD0084343}" destId="{F485DAC5-0FA5-4737-928F-12CA676110CA}" srcOrd="0" destOrd="0" presId="urn:microsoft.com/office/officeart/2005/8/layout/cycle6"/>
    <dgm:cxn modelId="{16BC479F-59E2-44ED-8C05-26B7707990D9}" type="presOf" srcId="{DD98812C-42FA-40E3-8B7B-0B5043CFD618}" destId="{BCB29468-4EC5-4AF0-BF3B-6D7F4F636AAF}" srcOrd="0" destOrd="0" presId="urn:microsoft.com/office/officeart/2005/8/layout/cycle6"/>
    <dgm:cxn modelId="{51B5358E-5738-4E4D-B00D-9BDA3D7F62EA}" srcId="{3C9EA5EB-6794-460D-B34F-7E2051E79087}" destId="{DB402F26-4FF8-40BD-B8CF-FD3BDB7E05D8}" srcOrd="5" destOrd="0" parTransId="{19B0F21F-595A-4F9D-ACB2-AEC813D8B2AC}" sibTransId="{EE993B61-76DB-4A9E-BF3E-E6B2B922A941}"/>
    <dgm:cxn modelId="{EC0BDA22-C10C-40D4-A322-01F68E1B530D}" type="presOf" srcId="{3C9EA5EB-6794-460D-B34F-7E2051E79087}" destId="{36B11011-910C-4254-9A96-0561ABD7A9C4}" srcOrd="0" destOrd="0" presId="urn:microsoft.com/office/officeart/2005/8/layout/cycle6"/>
    <dgm:cxn modelId="{D01907B6-18C6-4CE1-A4A2-B938C54B711C}" type="presOf" srcId="{08DBAE96-4293-44E7-9A0C-4CE7FBC3CE45}" destId="{B50E8BC6-A76F-429E-9637-E713FB43DA38}" srcOrd="0" destOrd="0" presId="urn:microsoft.com/office/officeart/2005/8/layout/cycle6"/>
    <dgm:cxn modelId="{6E0A3610-6A29-4E0E-9882-ABE6768A01C0}" srcId="{3C9EA5EB-6794-460D-B34F-7E2051E79087}" destId="{91C27729-6249-4470-B6C8-357419777F06}" srcOrd="1" destOrd="0" parTransId="{D7EDBB9F-4AD6-442C-94B2-2238761D3A6F}" sibTransId="{73B26430-5846-4E68-AA1D-F0DC16788944}"/>
    <dgm:cxn modelId="{7B070289-731B-4B95-91B2-62A9871A9592}" type="presOf" srcId="{ABB01485-C7E4-4732-A0C7-7AA325B71603}" destId="{56DE9DF9-9E6F-4814-9FE6-F699B427B868}" srcOrd="0" destOrd="0" presId="urn:microsoft.com/office/officeart/2005/8/layout/cycle6"/>
    <dgm:cxn modelId="{5F5C57EB-674B-4B4F-B308-F6469F889CEF}" type="presOf" srcId="{F9EA72CB-5881-4CD1-A521-B73330522E34}" destId="{C619E5A1-56A9-4228-82A1-428E37DB279D}" srcOrd="0" destOrd="0" presId="urn:microsoft.com/office/officeart/2005/8/layout/cycle6"/>
    <dgm:cxn modelId="{6737DB3E-DA50-4F93-87E0-102638FA4396}" type="presOf" srcId="{EE993B61-76DB-4A9E-BF3E-E6B2B922A941}" destId="{F38F8F62-5985-40FD-AA95-EE5648ECB570}" srcOrd="0" destOrd="0" presId="urn:microsoft.com/office/officeart/2005/8/layout/cycle6"/>
    <dgm:cxn modelId="{987C8C5C-258D-433D-80BC-FEE3E2623E8A}" type="presOf" srcId="{8A42D4A0-E2F0-4BAC-A777-2174B77CB01F}" destId="{24F1178F-5D87-45CE-A194-779F27CC9AE3}" srcOrd="0" destOrd="0" presId="urn:microsoft.com/office/officeart/2005/8/layout/cycle6"/>
    <dgm:cxn modelId="{EA630C3B-44A3-447A-A3D6-C1E4E16FB421}" type="presOf" srcId="{C538A221-EC71-45EF-9D8D-29051883FABD}" destId="{4450ADF3-0CC8-4329-8DB5-02A147AB4DC5}" srcOrd="0" destOrd="0" presId="urn:microsoft.com/office/officeart/2005/8/layout/cycle6"/>
    <dgm:cxn modelId="{DCDD5829-C34F-4835-9612-50C89298AACB}" srcId="{3C9EA5EB-6794-460D-B34F-7E2051E79087}" destId="{CBE0FEE4-55D8-4262-B44F-DDFF4570A037}" srcOrd="8" destOrd="0" parTransId="{9CC93819-CFB1-4F08-9FA5-3FFD766ACE45}" sibTransId="{0D44F5B9-DE06-42FC-9FAF-4167A21CB66E}"/>
    <dgm:cxn modelId="{5D9BB29B-2879-4C49-B43E-E0D538831C67}" type="presOf" srcId="{C3A60C62-334B-46CB-8CAF-72DEF10A6138}" destId="{F2D9C6A4-455B-4D21-B894-6D8CACBEB2BF}" srcOrd="0" destOrd="0" presId="urn:microsoft.com/office/officeart/2005/8/layout/cycle6"/>
    <dgm:cxn modelId="{183C7ABD-0A54-4D93-AA7D-BA544C1108B4}" srcId="{3C9EA5EB-6794-460D-B34F-7E2051E79087}" destId="{56A2CEE8-F815-4598-B5B3-9E2C509BB9D2}" srcOrd="10" destOrd="0" parTransId="{0A02B03E-211C-46A1-A1C9-CFF3CBE16426}" sibTransId="{DD98812C-42FA-40E3-8B7B-0B5043CFD618}"/>
    <dgm:cxn modelId="{D253DF9E-75D3-4F53-9007-052025714631}" type="presOf" srcId="{D4524946-7D98-4658-A908-7D3FC5AFA58B}" destId="{9B5B5144-6855-434C-AA6E-95CF3DEE63FD}" srcOrd="0" destOrd="0" presId="urn:microsoft.com/office/officeart/2005/8/layout/cycle6"/>
    <dgm:cxn modelId="{71B765FD-D497-437A-BFC0-43B2859B7776}" type="presOf" srcId="{56A2CEE8-F815-4598-B5B3-9E2C509BB9D2}" destId="{B4A2965D-3D10-4D7C-B803-499052B76D74}" srcOrd="0" destOrd="0" presId="urn:microsoft.com/office/officeart/2005/8/layout/cycle6"/>
    <dgm:cxn modelId="{3ED4539F-8F8B-4419-84C0-7D2FAD98AD61}" srcId="{3C9EA5EB-6794-460D-B34F-7E2051E79087}" destId="{ABB01485-C7E4-4732-A0C7-7AA325B71603}" srcOrd="3" destOrd="0" parTransId="{B1BFA6A9-4D5C-4CC4-9F10-4697E63CD82E}" sibTransId="{B7FEA893-C793-4455-BC18-9D250180EFD5}"/>
    <dgm:cxn modelId="{DCAD0375-0427-4603-BB3D-A775637FC257}" type="presOf" srcId="{5E253D8B-E539-4183-9E80-7ECD16AB4365}" destId="{AABFB73E-E91D-41B1-B0C9-9673F7EC96EB}" srcOrd="0" destOrd="0" presId="urn:microsoft.com/office/officeart/2005/8/layout/cycle6"/>
    <dgm:cxn modelId="{D70E10F1-9F88-4009-86D4-D0D61B21D64C}" type="presOf" srcId="{55459330-E0C4-4ABB-9D97-5988D40B9D3A}" destId="{BAA6FFA2-B7C8-422E-BB5A-4A32F859DA1A}" srcOrd="0" destOrd="0" presId="urn:microsoft.com/office/officeart/2005/8/layout/cycle6"/>
    <dgm:cxn modelId="{8A4E9DF4-5786-4A15-B975-3C72A474EC90}" type="presOf" srcId="{B7FEA893-C793-4455-BC18-9D250180EFD5}" destId="{A4D11634-48BB-46F5-9175-0853D48EA13A}" srcOrd="0" destOrd="0" presId="urn:microsoft.com/office/officeart/2005/8/layout/cycle6"/>
    <dgm:cxn modelId="{5583C3BE-EA72-44F4-82FB-41F8D770052F}" srcId="{3C9EA5EB-6794-460D-B34F-7E2051E79087}" destId="{5E253D8B-E539-4183-9E80-7ECD16AB4365}" srcOrd="0" destOrd="0" parTransId="{8F745735-DACC-4C85-9CC2-000C82E52D3F}" sibTransId="{BA47D8D5-1142-49AA-8C41-C572A04F3F48}"/>
    <dgm:cxn modelId="{BD176902-6EC1-4E1A-A799-44E014CEDC74}" type="presOf" srcId="{57FAFA0A-7F22-4474-8EFC-3BA6C25F1D8B}" destId="{8BA1A227-C7E1-42C0-9956-2A0EB3495C3A}" srcOrd="0" destOrd="0" presId="urn:microsoft.com/office/officeart/2005/8/layout/cycle6"/>
    <dgm:cxn modelId="{8C3266D5-B6B7-4031-A227-6110704B0DF3}" srcId="{3C9EA5EB-6794-460D-B34F-7E2051E79087}" destId="{57FAFA0A-7F22-4474-8EFC-3BA6C25F1D8B}" srcOrd="6" destOrd="0" parTransId="{E778152F-A264-4CC0-B5A8-BA73EC8F6D07}" sibTransId="{D4524946-7D98-4658-A908-7D3FC5AFA58B}"/>
    <dgm:cxn modelId="{64E47F10-DCC8-4F55-B363-B273A106E0B6}" type="presOf" srcId="{B271F167-46BE-435B-A3EC-4B13FA7A68E7}" destId="{2AD763FD-8DB9-49D6-B769-21E81E1ECF29}" srcOrd="0" destOrd="0" presId="urn:microsoft.com/office/officeart/2005/8/layout/cycle6"/>
    <dgm:cxn modelId="{3BFEE090-58F0-461A-A241-81972C209B39}" type="presOf" srcId="{DB402F26-4FF8-40BD-B8CF-FD3BDB7E05D8}" destId="{1087567D-934E-4393-9A8A-F3F9BA5867ED}" srcOrd="0" destOrd="0" presId="urn:microsoft.com/office/officeart/2005/8/layout/cycle6"/>
    <dgm:cxn modelId="{78290C4C-DD07-46C6-BE42-247055AB1D77}" srcId="{3C9EA5EB-6794-460D-B34F-7E2051E79087}" destId="{08DBAE96-4293-44E7-9A0C-4CE7FBC3CE45}" srcOrd="9" destOrd="0" parTransId="{9CE6250E-1844-4E7F-B995-CA5C234DFF2C}" sibTransId="{55459330-E0C4-4ABB-9D97-5988D40B9D3A}"/>
    <dgm:cxn modelId="{2E30EA71-5413-4AF8-8D05-9F21527C3914}" type="presParOf" srcId="{36B11011-910C-4254-9A96-0561ABD7A9C4}" destId="{AABFB73E-E91D-41B1-B0C9-9673F7EC96EB}" srcOrd="0" destOrd="0" presId="urn:microsoft.com/office/officeart/2005/8/layout/cycle6"/>
    <dgm:cxn modelId="{6163F22A-3790-4AA6-9393-5BDD843FC12A}" type="presParOf" srcId="{36B11011-910C-4254-9A96-0561ABD7A9C4}" destId="{FCB4FD4E-AE7E-4533-865D-EDA5CEDC6559}" srcOrd="1" destOrd="0" presId="urn:microsoft.com/office/officeart/2005/8/layout/cycle6"/>
    <dgm:cxn modelId="{5924E623-7C76-47AF-A61A-A3909C72481A}" type="presParOf" srcId="{36B11011-910C-4254-9A96-0561ABD7A9C4}" destId="{A56D082B-EEF8-487B-9913-458AB99E68FB}" srcOrd="2" destOrd="0" presId="urn:microsoft.com/office/officeart/2005/8/layout/cycle6"/>
    <dgm:cxn modelId="{85A78B92-23D2-4345-B38E-41A06308CA5B}" type="presParOf" srcId="{36B11011-910C-4254-9A96-0561ABD7A9C4}" destId="{EEF67C1A-05F7-4622-9D91-3DE57DA37F42}" srcOrd="3" destOrd="0" presId="urn:microsoft.com/office/officeart/2005/8/layout/cycle6"/>
    <dgm:cxn modelId="{1DED8456-81BC-4046-97DC-634DD090EE06}" type="presParOf" srcId="{36B11011-910C-4254-9A96-0561ABD7A9C4}" destId="{3963CD9E-0A20-4BF9-8A63-556D2B287490}" srcOrd="4" destOrd="0" presId="urn:microsoft.com/office/officeart/2005/8/layout/cycle6"/>
    <dgm:cxn modelId="{BB6C565F-0D16-46DD-9D5A-DA39BF985B01}" type="presParOf" srcId="{36B11011-910C-4254-9A96-0561ABD7A9C4}" destId="{A6F967AD-C2AE-4DFC-8278-6F58D61DF66C}" srcOrd="5" destOrd="0" presId="urn:microsoft.com/office/officeart/2005/8/layout/cycle6"/>
    <dgm:cxn modelId="{E0AA9C3F-16CF-45E6-924E-36F38977688A}" type="presParOf" srcId="{36B11011-910C-4254-9A96-0561ABD7A9C4}" destId="{4450ADF3-0CC8-4329-8DB5-02A147AB4DC5}" srcOrd="6" destOrd="0" presId="urn:microsoft.com/office/officeart/2005/8/layout/cycle6"/>
    <dgm:cxn modelId="{FE9A2864-AA07-4AD7-957A-422D0FBB2D99}" type="presParOf" srcId="{36B11011-910C-4254-9A96-0561ABD7A9C4}" destId="{1C7A01D4-9920-4342-BA27-A97B26961878}" srcOrd="7" destOrd="0" presId="urn:microsoft.com/office/officeart/2005/8/layout/cycle6"/>
    <dgm:cxn modelId="{23C8C310-9E05-4CC2-865C-7EF4C6405417}" type="presParOf" srcId="{36B11011-910C-4254-9A96-0561ABD7A9C4}" destId="{2AD763FD-8DB9-49D6-B769-21E81E1ECF29}" srcOrd="8" destOrd="0" presId="urn:microsoft.com/office/officeart/2005/8/layout/cycle6"/>
    <dgm:cxn modelId="{D8662037-DDC9-4B5A-BA5D-B4654EB22A2C}" type="presParOf" srcId="{36B11011-910C-4254-9A96-0561ABD7A9C4}" destId="{56DE9DF9-9E6F-4814-9FE6-F699B427B868}" srcOrd="9" destOrd="0" presId="urn:microsoft.com/office/officeart/2005/8/layout/cycle6"/>
    <dgm:cxn modelId="{3D72E88D-7A63-4CE5-8DC8-07C1D163C59C}" type="presParOf" srcId="{36B11011-910C-4254-9A96-0561ABD7A9C4}" destId="{907523A0-53B0-4C59-8A18-10D4AB066D78}" srcOrd="10" destOrd="0" presId="urn:microsoft.com/office/officeart/2005/8/layout/cycle6"/>
    <dgm:cxn modelId="{D5702ADE-015C-4A51-88B7-7657F7F1D9A2}" type="presParOf" srcId="{36B11011-910C-4254-9A96-0561ABD7A9C4}" destId="{A4D11634-48BB-46F5-9175-0853D48EA13A}" srcOrd="11" destOrd="0" presId="urn:microsoft.com/office/officeart/2005/8/layout/cycle6"/>
    <dgm:cxn modelId="{97156D61-E775-44AA-8E21-960B93564D66}" type="presParOf" srcId="{36B11011-910C-4254-9A96-0561ABD7A9C4}" destId="{F485DAC5-0FA5-4737-928F-12CA676110CA}" srcOrd="12" destOrd="0" presId="urn:microsoft.com/office/officeart/2005/8/layout/cycle6"/>
    <dgm:cxn modelId="{939A2A04-D9A8-43C7-8570-E1B9619A5CF7}" type="presParOf" srcId="{36B11011-910C-4254-9A96-0561ABD7A9C4}" destId="{0555F491-98A5-49B2-BBA1-DECBFB57DCAA}" srcOrd="13" destOrd="0" presId="urn:microsoft.com/office/officeart/2005/8/layout/cycle6"/>
    <dgm:cxn modelId="{EF53C6C9-9165-4916-8BDF-169E1DF0E6B1}" type="presParOf" srcId="{36B11011-910C-4254-9A96-0561ABD7A9C4}" destId="{F2D9C6A4-455B-4D21-B894-6D8CACBEB2BF}" srcOrd="14" destOrd="0" presId="urn:microsoft.com/office/officeart/2005/8/layout/cycle6"/>
    <dgm:cxn modelId="{418942CD-40B7-46D1-ABE2-D4BE1C53DC13}" type="presParOf" srcId="{36B11011-910C-4254-9A96-0561ABD7A9C4}" destId="{1087567D-934E-4393-9A8A-F3F9BA5867ED}" srcOrd="15" destOrd="0" presId="urn:microsoft.com/office/officeart/2005/8/layout/cycle6"/>
    <dgm:cxn modelId="{89D304EA-E0F6-4837-BED2-49BB659B8B9C}" type="presParOf" srcId="{36B11011-910C-4254-9A96-0561ABD7A9C4}" destId="{F0D45709-3120-4CD1-8221-91246A5831C0}" srcOrd="16" destOrd="0" presId="urn:microsoft.com/office/officeart/2005/8/layout/cycle6"/>
    <dgm:cxn modelId="{B58529DF-E047-41B0-A97F-2C75B52B9833}" type="presParOf" srcId="{36B11011-910C-4254-9A96-0561ABD7A9C4}" destId="{F38F8F62-5985-40FD-AA95-EE5648ECB570}" srcOrd="17" destOrd="0" presId="urn:microsoft.com/office/officeart/2005/8/layout/cycle6"/>
    <dgm:cxn modelId="{B7CD8F88-04C9-4CC4-85D7-6F2EC2F8F164}" type="presParOf" srcId="{36B11011-910C-4254-9A96-0561ABD7A9C4}" destId="{8BA1A227-C7E1-42C0-9956-2A0EB3495C3A}" srcOrd="18" destOrd="0" presId="urn:microsoft.com/office/officeart/2005/8/layout/cycle6"/>
    <dgm:cxn modelId="{98AE9579-4C1D-4793-AEF9-C7A2B7FB995B}" type="presParOf" srcId="{36B11011-910C-4254-9A96-0561ABD7A9C4}" destId="{1961CCED-D0FE-4305-B34E-C75AF96D201F}" srcOrd="19" destOrd="0" presId="urn:microsoft.com/office/officeart/2005/8/layout/cycle6"/>
    <dgm:cxn modelId="{62623007-8C08-47BB-914B-5D6E9CA6143D}" type="presParOf" srcId="{36B11011-910C-4254-9A96-0561ABD7A9C4}" destId="{9B5B5144-6855-434C-AA6E-95CF3DEE63FD}" srcOrd="20" destOrd="0" presId="urn:microsoft.com/office/officeart/2005/8/layout/cycle6"/>
    <dgm:cxn modelId="{6285F8A3-359D-4AC4-A340-4E414D447561}" type="presParOf" srcId="{36B11011-910C-4254-9A96-0561ABD7A9C4}" destId="{24F1178F-5D87-45CE-A194-779F27CC9AE3}" srcOrd="21" destOrd="0" presId="urn:microsoft.com/office/officeart/2005/8/layout/cycle6"/>
    <dgm:cxn modelId="{3CB24370-93AB-4281-9725-7F74A57F0F04}" type="presParOf" srcId="{36B11011-910C-4254-9A96-0561ABD7A9C4}" destId="{14D1DF00-C71F-4772-9473-00C8873CC1C3}" srcOrd="22" destOrd="0" presId="urn:microsoft.com/office/officeart/2005/8/layout/cycle6"/>
    <dgm:cxn modelId="{73105F5A-AA65-45BC-A868-E9B9A2B3D4BB}" type="presParOf" srcId="{36B11011-910C-4254-9A96-0561ABD7A9C4}" destId="{C619E5A1-56A9-4228-82A1-428E37DB279D}" srcOrd="23" destOrd="0" presId="urn:microsoft.com/office/officeart/2005/8/layout/cycle6"/>
    <dgm:cxn modelId="{28FFD7F5-BD0B-4ADF-B0FA-66D99797BF0E}" type="presParOf" srcId="{36B11011-910C-4254-9A96-0561ABD7A9C4}" destId="{64F5A141-7ECF-4A32-8605-FE0296ACCC4C}" srcOrd="24" destOrd="0" presId="urn:microsoft.com/office/officeart/2005/8/layout/cycle6"/>
    <dgm:cxn modelId="{C98F17F6-A5B7-4E40-B1E7-3B39C3FDF50A}" type="presParOf" srcId="{36B11011-910C-4254-9A96-0561ABD7A9C4}" destId="{E776CC21-F167-4352-AAB5-E0624C3F3AD3}" srcOrd="25" destOrd="0" presId="urn:microsoft.com/office/officeart/2005/8/layout/cycle6"/>
    <dgm:cxn modelId="{92874B6F-13F2-41D3-A2D8-C1E57102E8AF}" type="presParOf" srcId="{36B11011-910C-4254-9A96-0561ABD7A9C4}" destId="{3EC8693F-6B4A-442E-AB98-CB8B4945DFBE}" srcOrd="26" destOrd="0" presId="urn:microsoft.com/office/officeart/2005/8/layout/cycle6"/>
    <dgm:cxn modelId="{BB3919BE-46A5-4648-93AB-7ECB5BCC45C6}" type="presParOf" srcId="{36B11011-910C-4254-9A96-0561ABD7A9C4}" destId="{B50E8BC6-A76F-429E-9637-E713FB43DA38}" srcOrd="27" destOrd="0" presId="urn:microsoft.com/office/officeart/2005/8/layout/cycle6"/>
    <dgm:cxn modelId="{C167279C-B25D-4164-B790-8F98B7FE2A87}" type="presParOf" srcId="{36B11011-910C-4254-9A96-0561ABD7A9C4}" destId="{28B60BE2-BF19-461D-AC74-474D20D5A48B}" srcOrd="28" destOrd="0" presId="urn:microsoft.com/office/officeart/2005/8/layout/cycle6"/>
    <dgm:cxn modelId="{9C87DC50-5812-4341-834C-98AF9F1047E1}" type="presParOf" srcId="{36B11011-910C-4254-9A96-0561ABD7A9C4}" destId="{BAA6FFA2-B7C8-422E-BB5A-4A32F859DA1A}" srcOrd="29" destOrd="0" presId="urn:microsoft.com/office/officeart/2005/8/layout/cycle6"/>
    <dgm:cxn modelId="{9B2BEAA4-A2F8-47D9-8F91-7957E5998158}" type="presParOf" srcId="{36B11011-910C-4254-9A96-0561ABD7A9C4}" destId="{B4A2965D-3D10-4D7C-B803-499052B76D74}" srcOrd="30" destOrd="0" presId="urn:microsoft.com/office/officeart/2005/8/layout/cycle6"/>
    <dgm:cxn modelId="{D5104200-1442-44E1-A8F7-5806D99CF3E2}" type="presParOf" srcId="{36B11011-910C-4254-9A96-0561ABD7A9C4}" destId="{176EE0B6-95D7-408C-92CA-F299A4FD88FF}" srcOrd="31" destOrd="0" presId="urn:microsoft.com/office/officeart/2005/8/layout/cycle6"/>
    <dgm:cxn modelId="{10CC3987-A161-44FF-B627-BF91E56558F7}" type="presParOf" srcId="{36B11011-910C-4254-9A96-0561ABD7A9C4}" destId="{BCB29468-4EC5-4AF0-BF3B-6D7F4F636AAF}" srcOrd="32" destOrd="0" presId="urn:microsoft.com/office/officeart/2005/8/layout/cycle6"/>
  </dgm:cxnLst>
  <dgm:bg>
    <a:solidFill>
      <a:schemeClr val="accent1">
        <a:lumMod val="40000"/>
        <a:lumOff val="60000"/>
      </a:schemeClr>
    </a:solidFill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6E9C84-4A99-41BC-BD0C-556C70803D96}" type="doc">
      <dgm:prSet loTypeId="urn:microsoft.com/office/officeart/2005/8/layout/hierarchy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820C8C82-ADEE-42DE-8C30-0D2318EF92D7}">
      <dgm:prSet phldrT="[Texto]" custT="1"/>
      <dgm:spPr/>
      <dgm:t>
        <a:bodyPr/>
        <a:lstStyle/>
        <a:p>
          <a:r>
            <a:rPr lang="es-ES" sz="2800" b="1" dirty="0" smtClean="0">
              <a:solidFill>
                <a:schemeClr val="tx2">
                  <a:lumMod val="50000"/>
                </a:schemeClr>
              </a:solidFill>
              <a:latin typeface="+mn-lt"/>
            </a:rPr>
            <a:t>OBSERVACIÓN</a:t>
          </a:r>
          <a:endParaRPr lang="es-ES" sz="2800" b="1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DDD0141A-9A32-4ADB-816E-49EDD228061B}" type="parTrans" cxnId="{7152B205-664A-4C11-8BB0-5AC5DF78DAC3}">
      <dgm:prSet/>
      <dgm:spPr/>
      <dgm:t>
        <a:bodyPr/>
        <a:lstStyle/>
        <a:p>
          <a:endParaRPr lang="es-ES"/>
        </a:p>
      </dgm:t>
    </dgm:pt>
    <dgm:pt modelId="{8D026069-55DC-40DB-8921-C1C36BB0302A}" type="sibTrans" cxnId="{7152B205-664A-4C11-8BB0-5AC5DF78DAC3}">
      <dgm:prSet/>
      <dgm:spPr/>
      <dgm:t>
        <a:bodyPr/>
        <a:lstStyle/>
        <a:p>
          <a:endParaRPr lang="es-ES"/>
        </a:p>
      </dgm:t>
    </dgm:pt>
    <dgm:pt modelId="{9B2AE04D-D00B-4AAB-816A-8C052D306F52}">
      <dgm:prSet phldrT="[Texto]" custT="1"/>
      <dgm:spPr/>
      <dgm:t>
        <a:bodyPr/>
        <a:lstStyle/>
        <a:p>
          <a:pPr algn="just"/>
          <a:r>
            <a:rPr lang="es-ES" sz="2800" dirty="0" smtClean="0"/>
            <a:t>Para verificar la situación actual de los sistemas de seguridad electrónica.</a:t>
          </a:r>
          <a:endParaRPr lang="es-ES" sz="2800" dirty="0">
            <a:solidFill>
              <a:schemeClr val="tx2">
                <a:lumMod val="50000"/>
              </a:schemeClr>
            </a:solidFill>
          </a:endParaRPr>
        </a:p>
      </dgm:t>
    </dgm:pt>
    <dgm:pt modelId="{5DAA57D6-510F-4E4B-82F3-DEE13731B2A7}" type="parTrans" cxnId="{5ED7E784-947E-445D-AB03-B76256642D0A}">
      <dgm:prSet/>
      <dgm:spPr/>
      <dgm:t>
        <a:bodyPr/>
        <a:lstStyle/>
        <a:p>
          <a:endParaRPr lang="es-ES" dirty="0"/>
        </a:p>
      </dgm:t>
    </dgm:pt>
    <dgm:pt modelId="{B92A763B-2056-4797-A926-C7A537220232}" type="sibTrans" cxnId="{5ED7E784-947E-445D-AB03-B76256642D0A}">
      <dgm:prSet/>
      <dgm:spPr/>
      <dgm:t>
        <a:bodyPr/>
        <a:lstStyle/>
        <a:p>
          <a:endParaRPr lang="es-ES"/>
        </a:p>
      </dgm:t>
    </dgm:pt>
    <dgm:pt modelId="{1A927B16-0AE5-4A68-A1CE-F074C31BE661}">
      <dgm:prSet phldrT="[Texto]" custT="1"/>
      <dgm:spPr/>
      <dgm:t>
        <a:bodyPr/>
        <a:lstStyle/>
        <a:p>
          <a:r>
            <a:rPr lang="es-ES" sz="2800" b="1" dirty="0" smtClean="0">
              <a:solidFill>
                <a:schemeClr val="tx2">
                  <a:lumMod val="50000"/>
                </a:schemeClr>
              </a:solidFill>
            </a:rPr>
            <a:t>ENCUESTA</a:t>
          </a:r>
          <a:endParaRPr lang="es-ES" sz="2800" b="1" dirty="0">
            <a:solidFill>
              <a:schemeClr val="tx2">
                <a:lumMod val="50000"/>
              </a:schemeClr>
            </a:solidFill>
          </a:endParaRPr>
        </a:p>
      </dgm:t>
    </dgm:pt>
    <dgm:pt modelId="{CB57AA47-33DC-4059-9A3F-475B392B6930}" type="parTrans" cxnId="{B1660E33-D31A-4463-9893-24F5AFA35DDC}">
      <dgm:prSet/>
      <dgm:spPr/>
      <dgm:t>
        <a:bodyPr/>
        <a:lstStyle/>
        <a:p>
          <a:endParaRPr lang="es-ES"/>
        </a:p>
      </dgm:t>
    </dgm:pt>
    <dgm:pt modelId="{99FBE48C-84A4-4606-AF2D-F015A504BBB7}" type="sibTrans" cxnId="{B1660E33-D31A-4463-9893-24F5AFA35DDC}">
      <dgm:prSet/>
      <dgm:spPr/>
      <dgm:t>
        <a:bodyPr/>
        <a:lstStyle/>
        <a:p>
          <a:endParaRPr lang="es-ES"/>
        </a:p>
      </dgm:t>
    </dgm:pt>
    <dgm:pt modelId="{A32D0972-3FCA-44CD-B4D9-F147B0023F63}">
      <dgm:prSet phldrT="[Texto]" custT="1"/>
      <dgm:spPr/>
      <dgm:t>
        <a:bodyPr/>
        <a:lstStyle/>
        <a:p>
          <a:pPr algn="just"/>
          <a:r>
            <a:rPr lang="es-ES" sz="2800" b="0" dirty="0" smtClean="0">
              <a:solidFill>
                <a:schemeClr val="tx2">
                  <a:lumMod val="50000"/>
                </a:schemeClr>
              </a:solidFill>
              <a:latin typeface="+mn-lt"/>
            </a:rPr>
            <a:t>Opinión del personal de cadetes acerca del desempeño de los sistemas de seguridad.</a:t>
          </a:r>
          <a:endParaRPr lang="es-ES" sz="2800" b="0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C9CE80D4-05F0-4E8B-8CC5-3506A30BEBEC}" type="parTrans" cxnId="{AAF6D620-51BB-4C82-80C8-8F7056761B69}">
      <dgm:prSet/>
      <dgm:spPr/>
      <dgm:t>
        <a:bodyPr/>
        <a:lstStyle/>
        <a:p>
          <a:endParaRPr lang="es-ES" dirty="0"/>
        </a:p>
      </dgm:t>
    </dgm:pt>
    <dgm:pt modelId="{59039D42-0570-414C-83D6-A494EB380E05}" type="sibTrans" cxnId="{AAF6D620-51BB-4C82-80C8-8F7056761B69}">
      <dgm:prSet/>
      <dgm:spPr/>
      <dgm:t>
        <a:bodyPr/>
        <a:lstStyle/>
        <a:p>
          <a:endParaRPr lang="es-ES"/>
        </a:p>
      </dgm:t>
    </dgm:pt>
    <dgm:pt modelId="{FD3E4340-8EC6-49B9-B969-90DD62ACC026}" type="pres">
      <dgm:prSet presAssocID="{AB6E9C84-4A99-41BC-BD0C-556C70803D9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AB9BE3-59BC-4060-BA0C-1D5F77316E7D}" type="pres">
      <dgm:prSet presAssocID="{820C8C82-ADEE-42DE-8C30-0D2318EF92D7}" presName="root" presStyleCnt="0"/>
      <dgm:spPr/>
    </dgm:pt>
    <dgm:pt modelId="{1E622B3C-0539-48C5-BA65-402EFD817715}" type="pres">
      <dgm:prSet presAssocID="{820C8C82-ADEE-42DE-8C30-0D2318EF92D7}" presName="rootComposite" presStyleCnt="0"/>
      <dgm:spPr/>
    </dgm:pt>
    <dgm:pt modelId="{BEDB357F-12DF-41DD-9FC2-3727979D9EB4}" type="pres">
      <dgm:prSet presAssocID="{820C8C82-ADEE-42DE-8C30-0D2318EF92D7}" presName="rootText" presStyleLbl="node1" presStyleIdx="0" presStyleCnt="2" custScaleX="87003" custScaleY="34668"/>
      <dgm:spPr/>
      <dgm:t>
        <a:bodyPr/>
        <a:lstStyle/>
        <a:p>
          <a:endParaRPr lang="es-ES"/>
        </a:p>
      </dgm:t>
    </dgm:pt>
    <dgm:pt modelId="{EBBBBFCB-BAE0-42AA-A9E5-6BBCD34B517B}" type="pres">
      <dgm:prSet presAssocID="{820C8C82-ADEE-42DE-8C30-0D2318EF92D7}" presName="rootConnector" presStyleLbl="node1" presStyleIdx="0" presStyleCnt="2"/>
      <dgm:spPr/>
      <dgm:t>
        <a:bodyPr/>
        <a:lstStyle/>
        <a:p>
          <a:endParaRPr lang="es-ES"/>
        </a:p>
      </dgm:t>
    </dgm:pt>
    <dgm:pt modelId="{A9DC6E2D-D628-498B-848C-20C78EA49488}" type="pres">
      <dgm:prSet presAssocID="{820C8C82-ADEE-42DE-8C30-0D2318EF92D7}" presName="childShape" presStyleCnt="0"/>
      <dgm:spPr/>
    </dgm:pt>
    <dgm:pt modelId="{CE0C0C55-7903-4961-96AB-B6ACD3855621}" type="pres">
      <dgm:prSet presAssocID="{5DAA57D6-510F-4E4B-82F3-DEE13731B2A7}" presName="Name13" presStyleLbl="parChTrans1D2" presStyleIdx="0" presStyleCnt="2"/>
      <dgm:spPr/>
      <dgm:t>
        <a:bodyPr/>
        <a:lstStyle/>
        <a:p>
          <a:endParaRPr lang="es-ES"/>
        </a:p>
      </dgm:t>
    </dgm:pt>
    <dgm:pt modelId="{BC3814C4-722F-4E90-892E-C7E707B359A7}" type="pres">
      <dgm:prSet presAssocID="{9B2AE04D-D00B-4AAB-816A-8C052D306F52}" presName="childText" presStyleLbl="bgAcc1" presStyleIdx="0" presStyleCnt="2" custScaleX="158054" custScaleY="134315" custLinFactNeighborX="-876" custLinFactNeighborY="-155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28FF08-D6DF-44EF-BA68-3B5CC3A9B9FD}" type="pres">
      <dgm:prSet presAssocID="{1A927B16-0AE5-4A68-A1CE-F074C31BE661}" presName="root" presStyleCnt="0"/>
      <dgm:spPr/>
    </dgm:pt>
    <dgm:pt modelId="{2B1E61A0-966F-4E4C-9E2B-458DC18FF365}" type="pres">
      <dgm:prSet presAssocID="{1A927B16-0AE5-4A68-A1CE-F074C31BE661}" presName="rootComposite" presStyleCnt="0"/>
      <dgm:spPr/>
    </dgm:pt>
    <dgm:pt modelId="{06A147F9-1ED5-46AB-AA45-192316ED9090}" type="pres">
      <dgm:prSet presAssocID="{1A927B16-0AE5-4A68-A1CE-F074C31BE661}" presName="rootText" presStyleLbl="node1" presStyleIdx="1" presStyleCnt="2" custScaleX="60276" custScaleY="32658" custLinFactNeighborX="-3137" custLinFactNeighborY="887"/>
      <dgm:spPr/>
      <dgm:t>
        <a:bodyPr/>
        <a:lstStyle/>
        <a:p>
          <a:endParaRPr lang="es-ES"/>
        </a:p>
      </dgm:t>
    </dgm:pt>
    <dgm:pt modelId="{A2AF0EF6-A41A-414C-A565-9795FBF8D0A4}" type="pres">
      <dgm:prSet presAssocID="{1A927B16-0AE5-4A68-A1CE-F074C31BE661}" presName="rootConnector" presStyleLbl="node1" presStyleIdx="1" presStyleCnt="2"/>
      <dgm:spPr/>
      <dgm:t>
        <a:bodyPr/>
        <a:lstStyle/>
        <a:p>
          <a:endParaRPr lang="es-ES"/>
        </a:p>
      </dgm:t>
    </dgm:pt>
    <dgm:pt modelId="{462FF6FC-D55F-44EC-8051-8F578AF94D38}" type="pres">
      <dgm:prSet presAssocID="{1A927B16-0AE5-4A68-A1CE-F074C31BE661}" presName="childShape" presStyleCnt="0"/>
      <dgm:spPr/>
    </dgm:pt>
    <dgm:pt modelId="{76FD7DB1-0F0E-4990-9950-004B08A66548}" type="pres">
      <dgm:prSet presAssocID="{C9CE80D4-05F0-4E8B-8CC5-3506A30BEBEC}" presName="Name13" presStyleLbl="parChTrans1D2" presStyleIdx="1" presStyleCnt="2"/>
      <dgm:spPr/>
      <dgm:t>
        <a:bodyPr/>
        <a:lstStyle/>
        <a:p>
          <a:endParaRPr lang="es-ES"/>
        </a:p>
      </dgm:t>
    </dgm:pt>
    <dgm:pt modelId="{69C3E053-0B8B-4C1F-B735-795A13545241}" type="pres">
      <dgm:prSet presAssocID="{A32D0972-3FCA-44CD-B4D9-F147B0023F63}" presName="childText" presStyleLbl="bgAcc1" presStyleIdx="1" presStyleCnt="2" custScaleX="158054" custScaleY="134315" custLinFactNeighborX="150" custLinFactNeighborY="-135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A8F70A7-9A69-4E6E-9F28-7972D67CDF7C}" type="presOf" srcId="{AB6E9C84-4A99-41BC-BD0C-556C70803D96}" destId="{FD3E4340-8EC6-49B9-B969-90DD62ACC026}" srcOrd="0" destOrd="0" presId="urn:microsoft.com/office/officeart/2005/8/layout/hierarchy3"/>
    <dgm:cxn modelId="{4F62A0D8-C06F-4CEC-9825-F7270178006B}" type="presOf" srcId="{5DAA57D6-510F-4E4B-82F3-DEE13731B2A7}" destId="{CE0C0C55-7903-4961-96AB-B6ACD3855621}" srcOrd="0" destOrd="0" presId="urn:microsoft.com/office/officeart/2005/8/layout/hierarchy3"/>
    <dgm:cxn modelId="{AAF6D620-51BB-4C82-80C8-8F7056761B69}" srcId="{1A927B16-0AE5-4A68-A1CE-F074C31BE661}" destId="{A32D0972-3FCA-44CD-B4D9-F147B0023F63}" srcOrd="0" destOrd="0" parTransId="{C9CE80D4-05F0-4E8B-8CC5-3506A30BEBEC}" sibTransId="{59039D42-0570-414C-83D6-A494EB380E05}"/>
    <dgm:cxn modelId="{55688B1A-5715-465E-B4E1-775507E21678}" type="presOf" srcId="{820C8C82-ADEE-42DE-8C30-0D2318EF92D7}" destId="{EBBBBFCB-BAE0-42AA-A9E5-6BBCD34B517B}" srcOrd="1" destOrd="0" presId="urn:microsoft.com/office/officeart/2005/8/layout/hierarchy3"/>
    <dgm:cxn modelId="{842AB79D-D9D3-48F3-BB6C-3782929964C5}" type="presOf" srcId="{1A927B16-0AE5-4A68-A1CE-F074C31BE661}" destId="{A2AF0EF6-A41A-414C-A565-9795FBF8D0A4}" srcOrd="1" destOrd="0" presId="urn:microsoft.com/office/officeart/2005/8/layout/hierarchy3"/>
    <dgm:cxn modelId="{B1660E33-D31A-4463-9893-24F5AFA35DDC}" srcId="{AB6E9C84-4A99-41BC-BD0C-556C70803D96}" destId="{1A927B16-0AE5-4A68-A1CE-F074C31BE661}" srcOrd="1" destOrd="0" parTransId="{CB57AA47-33DC-4059-9A3F-475B392B6930}" sibTransId="{99FBE48C-84A4-4606-AF2D-F015A504BBB7}"/>
    <dgm:cxn modelId="{7152B205-664A-4C11-8BB0-5AC5DF78DAC3}" srcId="{AB6E9C84-4A99-41BC-BD0C-556C70803D96}" destId="{820C8C82-ADEE-42DE-8C30-0D2318EF92D7}" srcOrd="0" destOrd="0" parTransId="{DDD0141A-9A32-4ADB-816E-49EDD228061B}" sibTransId="{8D026069-55DC-40DB-8921-C1C36BB0302A}"/>
    <dgm:cxn modelId="{5ED7E784-947E-445D-AB03-B76256642D0A}" srcId="{820C8C82-ADEE-42DE-8C30-0D2318EF92D7}" destId="{9B2AE04D-D00B-4AAB-816A-8C052D306F52}" srcOrd="0" destOrd="0" parTransId="{5DAA57D6-510F-4E4B-82F3-DEE13731B2A7}" sibTransId="{B92A763B-2056-4797-A926-C7A537220232}"/>
    <dgm:cxn modelId="{FA558BF1-0CC1-45B6-8A60-ED76E7E23448}" type="presOf" srcId="{A32D0972-3FCA-44CD-B4D9-F147B0023F63}" destId="{69C3E053-0B8B-4C1F-B735-795A13545241}" srcOrd="0" destOrd="0" presId="urn:microsoft.com/office/officeart/2005/8/layout/hierarchy3"/>
    <dgm:cxn modelId="{082EC6FA-CEF9-4AE7-BD18-037AFE484636}" type="presOf" srcId="{820C8C82-ADEE-42DE-8C30-0D2318EF92D7}" destId="{BEDB357F-12DF-41DD-9FC2-3727979D9EB4}" srcOrd="0" destOrd="0" presId="urn:microsoft.com/office/officeart/2005/8/layout/hierarchy3"/>
    <dgm:cxn modelId="{F11DB14A-4208-4CA8-8E4A-C3FA1B5FCEA8}" type="presOf" srcId="{C9CE80D4-05F0-4E8B-8CC5-3506A30BEBEC}" destId="{76FD7DB1-0F0E-4990-9950-004B08A66548}" srcOrd="0" destOrd="0" presId="urn:microsoft.com/office/officeart/2005/8/layout/hierarchy3"/>
    <dgm:cxn modelId="{8DBBE2BB-A705-4BEA-959A-4E2F91135E80}" type="presOf" srcId="{9B2AE04D-D00B-4AAB-816A-8C052D306F52}" destId="{BC3814C4-722F-4E90-892E-C7E707B359A7}" srcOrd="0" destOrd="0" presId="urn:microsoft.com/office/officeart/2005/8/layout/hierarchy3"/>
    <dgm:cxn modelId="{F4DADE9C-B973-4711-8D3A-E1B648A0E116}" type="presOf" srcId="{1A927B16-0AE5-4A68-A1CE-F074C31BE661}" destId="{06A147F9-1ED5-46AB-AA45-192316ED9090}" srcOrd="0" destOrd="0" presId="urn:microsoft.com/office/officeart/2005/8/layout/hierarchy3"/>
    <dgm:cxn modelId="{37DE5AC5-5F9B-4543-B30E-EA26B07713F6}" type="presParOf" srcId="{FD3E4340-8EC6-49B9-B969-90DD62ACC026}" destId="{63AB9BE3-59BC-4060-BA0C-1D5F77316E7D}" srcOrd="0" destOrd="0" presId="urn:microsoft.com/office/officeart/2005/8/layout/hierarchy3"/>
    <dgm:cxn modelId="{7DA32DD2-D045-4F66-8C10-5443796377D8}" type="presParOf" srcId="{63AB9BE3-59BC-4060-BA0C-1D5F77316E7D}" destId="{1E622B3C-0539-48C5-BA65-402EFD817715}" srcOrd="0" destOrd="0" presId="urn:microsoft.com/office/officeart/2005/8/layout/hierarchy3"/>
    <dgm:cxn modelId="{B2938EE7-C08D-4F51-A0B9-A83DAAAD1DC5}" type="presParOf" srcId="{1E622B3C-0539-48C5-BA65-402EFD817715}" destId="{BEDB357F-12DF-41DD-9FC2-3727979D9EB4}" srcOrd="0" destOrd="0" presId="urn:microsoft.com/office/officeart/2005/8/layout/hierarchy3"/>
    <dgm:cxn modelId="{CDEA4464-906B-4F6D-9BAB-CF4FA6B1B04C}" type="presParOf" srcId="{1E622B3C-0539-48C5-BA65-402EFD817715}" destId="{EBBBBFCB-BAE0-42AA-A9E5-6BBCD34B517B}" srcOrd="1" destOrd="0" presId="urn:microsoft.com/office/officeart/2005/8/layout/hierarchy3"/>
    <dgm:cxn modelId="{42C5A7B5-B608-4113-B98C-0BE1F3E6E2BC}" type="presParOf" srcId="{63AB9BE3-59BC-4060-BA0C-1D5F77316E7D}" destId="{A9DC6E2D-D628-498B-848C-20C78EA49488}" srcOrd="1" destOrd="0" presId="urn:microsoft.com/office/officeart/2005/8/layout/hierarchy3"/>
    <dgm:cxn modelId="{C024BAF7-6551-4DA0-8E47-2DD972D7A81C}" type="presParOf" srcId="{A9DC6E2D-D628-498B-848C-20C78EA49488}" destId="{CE0C0C55-7903-4961-96AB-B6ACD3855621}" srcOrd="0" destOrd="0" presId="urn:microsoft.com/office/officeart/2005/8/layout/hierarchy3"/>
    <dgm:cxn modelId="{3F061A7F-BDDD-4F37-9B45-AC57E5F847BF}" type="presParOf" srcId="{A9DC6E2D-D628-498B-848C-20C78EA49488}" destId="{BC3814C4-722F-4E90-892E-C7E707B359A7}" srcOrd="1" destOrd="0" presId="urn:microsoft.com/office/officeart/2005/8/layout/hierarchy3"/>
    <dgm:cxn modelId="{9AC8581B-61F0-4CF7-A2CE-D2424B99F035}" type="presParOf" srcId="{FD3E4340-8EC6-49B9-B969-90DD62ACC026}" destId="{A728FF08-D6DF-44EF-BA68-3B5CC3A9B9FD}" srcOrd="1" destOrd="0" presId="urn:microsoft.com/office/officeart/2005/8/layout/hierarchy3"/>
    <dgm:cxn modelId="{9818A2C9-0852-4700-9AB2-BFE1D39B3B28}" type="presParOf" srcId="{A728FF08-D6DF-44EF-BA68-3B5CC3A9B9FD}" destId="{2B1E61A0-966F-4E4C-9E2B-458DC18FF365}" srcOrd="0" destOrd="0" presId="urn:microsoft.com/office/officeart/2005/8/layout/hierarchy3"/>
    <dgm:cxn modelId="{540FA310-078E-4169-9669-B193E2432D20}" type="presParOf" srcId="{2B1E61A0-966F-4E4C-9E2B-458DC18FF365}" destId="{06A147F9-1ED5-46AB-AA45-192316ED9090}" srcOrd="0" destOrd="0" presId="urn:microsoft.com/office/officeart/2005/8/layout/hierarchy3"/>
    <dgm:cxn modelId="{026EABC3-7803-4143-964E-1920233266E3}" type="presParOf" srcId="{2B1E61A0-966F-4E4C-9E2B-458DC18FF365}" destId="{A2AF0EF6-A41A-414C-A565-9795FBF8D0A4}" srcOrd="1" destOrd="0" presId="urn:microsoft.com/office/officeart/2005/8/layout/hierarchy3"/>
    <dgm:cxn modelId="{784F519F-8569-4241-A6B6-5539733BA457}" type="presParOf" srcId="{A728FF08-D6DF-44EF-BA68-3B5CC3A9B9FD}" destId="{462FF6FC-D55F-44EC-8051-8F578AF94D38}" srcOrd="1" destOrd="0" presId="urn:microsoft.com/office/officeart/2005/8/layout/hierarchy3"/>
    <dgm:cxn modelId="{77535715-7C88-416D-B773-654617C8BC6A}" type="presParOf" srcId="{462FF6FC-D55F-44EC-8051-8F578AF94D38}" destId="{76FD7DB1-0F0E-4990-9950-004B08A66548}" srcOrd="0" destOrd="0" presId="urn:microsoft.com/office/officeart/2005/8/layout/hierarchy3"/>
    <dgm:cxn modelId="{2E5ABB0D-E2AA-4631-982D-F5C84B643A89}" type="presParOf" srcId="{462FF6FC-D55F-44EC-8051-8F578AF94D38}" destId="{69C3E053-0B8B-4C1F-B735-795A13545241}" srcOrd="1" destOrd="0" presId="urn:microsoft.com/office/officeart/2005/8/layout/hierarchy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BAB2AB-16A0-4AE3-BF8D-B76CAFB4029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51C224D-3F1E-478E-BEFB-C4F440D8C802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PERMITIR LA MANIPULACIÓN Y EL USO CONTINUO </a:t>
          </a:r>
          <a:endParaRPr lang="es-ES" b="1" dirty="0">
            <a:solidFill>
              <a:schemeClr val="tx1"/>
            </a:solidFill>
          </a:endParaRPr>
        </a:p>
      </dgm:t>
    </dgm:pt>
    <dgm:pt modelId="{B56B9611-66A6-4460-B8F3-DB60871483F3}" type="parTrans" cxnId="{030EF073-A6F6-4322-B0B6-46CD4509239B}">
      <dgm:prSet/>
      <dgm:spPr/>
      <dgm:t>
        <a:bodyPr/>
        <a:lstStyle/>
        <a:p>
          <a:endParaRPr lang="es-ES" b="1"/>
        </a:p>
      </dgm:t>
    </dgm:pt>
    <dgm:pt modelId="{21B160D6-C83B-46B0-B4DC-703C5AC4727D}" type="sibTrans" cxnId="{030EF073-A6F6-4322-B0B6-46CD4509239B}">
      <dgm:prSet/>
      <dgm:spPr/>
      <dgm:t>
        <a:bodyPr/>
        <a:lstStyle/>
        <a:p>
          <a:endParaRPr lang="es-ES" b="1"/>
        </a:p>
      </dgm:t>
    </dgm:pt>
    <dgm:pt modelId="{DF1B57A3-88FE-490C-A8A7-98EBC4BE5B40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PROPORCIONAR FUENTES DE INFORMACION DETALLADA</a:t>
          </a:r>
          <a:endParaRPr lang="es-ES" b="1" dirty="0">
            <a:solidFill>
              <a:schemeClr val="tx1"/>
            </a:solidFill>
          </a:endParaRPr>
        </a:p>
      </dgm:t>
    </dgm:pt>
    <dgm:pt modelId="{55A6F74C-0B3C-4A79-BFF2-A941A81C8CF9}" type="parTrans" cxnId="{095FE8D8-A7BF-4924-91E3-2A4E5B955EC4}">
      <dgm:prSet/>
      <dgm:spPr/>
      <dgm:t>
        <a:bodyPr/>
        <a:lstStyle/>
        <a:p>
          <a:endParaRPr lang="es-ES" b="1"/>
        </a:p>
      </dgm:t>
    </dgm:pt>
    <dgm:pt modelId="{FE815379-89B3-4C99-8433-98F38B55336C}" type="sibTrans" cxnId="{095FE8D8-A7BF-4924-91E3-2A4E5B955EC4}">
      <dgm:prSet/>
      <dgm:spPr/>
      <dgm:t>
        <a:bodyPr/>
        <a:lstStyle/>
        <a:p>
          <a:endParaRPr lang="es-ES" b="1"/>
        </a:p>
      </dgm:t>
    </dgm:pt>
    <dgm:pt modelId="{C358AA72-E9BB-4D45-B684-E4B622CDE02B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CULTIVAR LA IMPORTANCIA DE LA SEGURIDAD EN LA INSTITUCIÓN </a:t>
          </a:r>
          <a:endParaRPr lang="es-ES" b="1" dirty="0">
            <a:solidFill>
              <a:schemeClr val="tx1"/>
            </a:solidFill>
          </a:endParaRPr>
        </a:p>
      </dgm:t>
    </dgm:pt>
    <dgm:pt modelId="{4BC2028E-E89C-4997-BD82-1EBF5ADE5636}" type="parTrans" cxnId="{23BB0FA5-D5F0-430C-8889-CE0E20575E8B}">
      <dgm:prSet/>
      <dgm:spPr/>
      <dgm:t>
        <a:bodyPr/>
        <a:lstStyle/>
        <a:p>
          <a:endParaRPr lang="es-ES" b="1"/>
        </a:p>
      </dgm:t>
    </dgm:pt>
    <dgm:pt modelId="{5DD7702A-0A23-43DA-917C-75282924D293}" type="sibTrans" cxnId="{23BB0FA5-D5F0-430C-8889-CE0E20575E8B}">
      <dgm:prSet/>
      <dgm:spPr/>
      <dgm:t>
        <a:bodyPr/>
        <a:lstStyle/>
        <a:p>
          <a:endParaRPr lang="es-ES" b="1"/>
        </a:p>
      </dgm:t>
    </dgm:pt>
    <dgm:pt modelId="{C9827A17-5F35-4F4C-BA43-C51A444C0564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CAPACITAR AL PERSONAL ACERCA DEL FUNCIONAMIENTO </a:t>
          </a:r>
          <a:endParaRPr lang="es-ES" b="1" dirty="0">
            <a:solidFill>
              <a:schemeClr val="tx1"/>
            </a:solidFill>
          </a:endParaRPr>
        </a:p>
      </dgm:t>
    </dgm:pt>
    <dgm:pt modelId="{812D90AC-E277-4E77-A35F-837C5C9965F8}" type="parTrans" cxnId="{14E9D948-905C-47F3-941A-3E5B17AD57FE}">
      <dgm:prSet/>
      <dgm:spPr/>
      <dgm:t>
        <a:bodyPr/>
        <a:lstStyle/>
        <a:p>
          <a:endParaRPr lang="es-ES" b="1"/>
        </a:p>
      </dgm:t>
    </dgm:pt>
    <dgm:pt modelId="{207B3C04-0BF6-4A43-8E0F-2955B568E81D}" type="sibTrans" cxnId="{14E9D948-905C-47F3-941A-3E5B17AD57FE}">
      <dgm:prSet/>
      <dgm:spPr/>
      <dgm:t>
        <a:bodyPr/>
        <a:lstStyle/>
        <a:p>
          <a:endParaRPr lang="es-ES" b="1"/>
        </a:p>
      </dgm:t>
    </dgm:pt>
    <dgm:pt modelId="{22ED58AE-AD07-4546-B4BF-9A7540559C4E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DAR A CONOCER LOS BENEFICIOS  Y VENTAJAS DE ESTOS SISTEMAS</a:t>
          </a:r>
          <a:endParaRPr lang="es-ES" b="1" dirty="0">
            <a:solidFill>
              <a:schemeClr val="tx1"/>
            </a:solidFill>
          </a:endParaRPr>
        </a:p>
      </dgm:t>
    </dgm:pt>
    <dgm:pt modelId="{9584BE93-8907-475B-8429-B47493D77C1F}" type="parTrans" cxnId="{B0F04830-5463-4A2D-B802-3194CB636987}">
      <dgm:prSet/>
      <dgm:spPr/>
      <dgm:t>
        <a:bodyPr/>
        <a:lstStyle/>
        <a:p>
          <a:endParaRPr lang="es-ES" b="1"/>
        </a:p>
      </dgm:t>
    </dgm:pt>
    <dgm:pt modelId="{BE380992-E603-446D-9F10-DA034742924B}" type="sibTrans" cxnId="{B0F04830-5463-4A2D-B802-3194CB636987}">
      <dgm:prSet/>
      <dgm:spPr/>
      <dgm:t>
        <a:bodyPr/>
        <a:lstStyle/>
        <a:p>
          <a:endParaRPr lang="es-ES" b="1"/>
        </a:p>
      </dgm:t>
    </dgm:pt>
    <dgm:pt modelId="{78BD697B-A08E-4D17-8535-98E2379AB959}" type="pres">
      <dgm:prSet presAssocID="{5ABAB2AB-16A0-4AE3-BF8D-B76CAFB402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75C50F-E7E7-47B1-81E1-F2A7DA09CB4F}" type="pres">
      <dgm:prSet presAssocID="{F51C224D-3F1E-478E-BEFB-C4F440D8C802}" presName="parentLin" presStyleCnt="0"/>
      <dgm:spPr/>
    </dgm:pt>
    <dgm:pt modelId="{B3F72823-AE87-42CC-9BF3-E05CF8C08577}" type="pres">
      <dgm:prSet presAssocID="{F51C224D-3F1E-478E-BEFB-C4F440D8C802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5FC643FA-B613-453B-AED3-BC9A7E7AAD33}" type="pres">
      <dgm:prSet presAssocID="{F51C224D-3F1E-478E-BEFB-C4F440D8C802}" presName="parentText" presStyleLbl="node1" presStyleIdx="0" presStyleCnt="5" custScaleX="14021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C088F1-EFAB-45C3-9CCD-A87995154D81}" type="pres">
      <dgm:prSet presAssocID="{F51C224D-3F1E-478E-BEFB-C4F440D8C802}" presName="negativeSpace" presStyleCnt="0"/>
      <dgm:spPr/>
    </dgm:pt>
    <dgm:pt modelId="{EA555D16-3BCC-4834-919E-8D536B4210E8}" type="pres">
      <dgm:prSet presAssocID="{F51C224D-3F1E-478E-BEFB-C4F440D8C802}" presName="childText" presStyleLbl="conFgAcc1" presStyleIdx="0" presStyleCnt="5">
        <dgm:presLayoutVars>
          <dgm:bulletEnabled val="1"/>
        </dgm:presLayoutVars>
      </dgm:prSet>
      <dgm:spPr/>
    </dgm:pt>
    <dgm:pt modelId="{D267DEF2-E28C-4255-ADD5-1BEBCE3CC4B0}" type="pres">
      <dgm:prSet presAssocID="{21B160D6-C83B-46B0-B4DC-703C5AC4727D}" presName="spaceBetweenRectangles" presStyleCnt="0"/>
      <dgm:spPr/>
    </dgm:pt>
    <dgm:pt modelId="{A04E1D21-81F9-44F1-941F-4388CA8AF3DA}" type="pres">
      <dgm:prSet presAssocID="{22ED58AE-AD07-4546-B4BF-9A7540559C4E}" presName="parentLin" presStyleCnt="0"/>
      <dgm:spPr/>
    </dgm:pt>
    <dgm:pt modelId="{AC79066D-FB3E-450B-8F4C-9475DEE833BF}" type="pres">
      <dgm:prSet presAssocID="{22ED58AE-AD07-4546-B4BF-9A7540559C4E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654F241D-729B-4A3A-A92A-4174648F1323}" type="pres">
      <dgm:prSet presAssocID="{22ED58AE-AD07-4546-B4BF-9A7540559C4E}" presName="parentText" presStyleLbl="node1" presStyleIdx="1" presStyleCnt="5" custScaleX="13781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CBC5D8-B9B6-40C8-936D-044B09719A58}" type="pres">
      <dgm:prSet presAssocID="{22ED58AE-AD07-4546-B4BF-9A7540559C4E}" presName="negativeSpace" presStyleCnt="0"/>
      <dgm:spPr/>
    </dgm:pt>
    <dgm:pt modelId="{7C3089F6-52B6-43C9-861C-326FB9E3BFA7}" type="pres">
      <dgm:prSet presAssocID="{22ED58AE-AD07-4546-B4BF-9A7540559C4E}" presName="childText" presStyleLbl="conFgAcc1" presStyleIdx="1" presStyleCnt="5">
        <dgm:presLayoutVars>
          <dgm:bulletEnabled val="1"/>
        </dgm:presLayoutVars>
      </dgm:prSet>
      <dgm:spPr/>
    </dgm:pt>
    <dgm:pt modelId="{634BE9F0-61CE-4948-9218-B202BA13FBC5}" type="pres">
      <dgm:prSet presAssocID="{BE380992-E603-446D-9F10-DA034742924B}" presName="spaceBetweenRectangles" presStyleCnt="0"/>
      <dgm:spPr/>
    </dgm:pt>
    <dgm:pt modelId="{4818C0AC-484D-44E4-A2ED-85220B12BA97}" type="pres">
      <dgm:prSet presAssocID="{C9827A17-5F35-4F4C-BA43-C51A444C0564}" presName="parentLin" presStyleCnt="0"/>
      <dgm:spPr/>
    </dgm:pt>
    <dgm:pt modelId="{B7A50153-07E9-451A-A60E-128620935B88}" type="pres">
      <dgm:prSet presAssocID="{C9827A17-5F35-4F4C-BA43-C51A444C0564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6CBCF3F1-EE18-416A-9FCC-7670BC34A5E9}" type="pres">
      <dgm:prSet presAssocID="{C9827A17-5F35-4F4C-BA43-C51A444C0564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B67ED9-3163-4CCC-87FD-E470A66FBDA3}" type="pres">
      <dgm:prSet presAssocID="{C9827A17-5F35-4F4C-BA43-C51A444C0564}" presName="negativeSpace" presStyleCnt="0"/>
      <dgm:spPr/>
    </dgm:pt>
    <dgm:pt modelId="{5F787B65-E0B2-4879-A0D2-374B8E3EC350}" type="pres">
      <dgm:prSet presAssocID="{C9827A17-5F35-4F4C-BA43-C51A444C0564}" presName="childText" presStyleLbl="conFgAcc1" presStyleIdx="2" presStyleCnt="5" custLinFactNeighborX="7563" custLinFactNeighborY="-10242">
        <dgm:presLayoutVars>
          <dgm:bulletEnabled val="1"/>
        </dgm:presLayoutVars>
      </dgm:prSet>
      <dgm:spPr/>
    </dgm:pt>
    <dgm:pt modelId="{06D778A2-4D36-4B89-9097-4EBD9D3801C3}" type="pres">
      <dgm:prSet presAssocID="{207B3C04-0BF6-4A43-8E0F-2955B568E81D}" presName="spaceBetweenRectangles" presStyleCnt="0"/>
      <dgm:spPr/>
    </dgm:pt>
    <dgm:pt modelId="{41524721-8651-470F-8BC5-A997A247360D}" type="pres">
      <dgm:prSet presAssocID="{DF1B57A3-88FE-490C-A8A7-98EBC4BE5B40}" presName="parentLin" presStyleCnt="0"/>
      <dgm:spPr/>
    </dgm:pt>
    <dgm:pt modelId="{D0BF5FED-7A31-41CE-95F4-583142913719}" type="pres">
      <dgm:prSet presAssocID="{DF1B57A3-88FE-490C-A8A7-98EBC4BE5B40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4D9DDBED-53D0-41DC-B86C-F04C091FCB6A}" type="pres">
      <dgm:prSet presAssocID="{DF1B57A3-88FE-490C-A8A7-98EBC4BE5B40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84DDE3-9CEC-4C1A-B5E9-64C403AD7FA5}" type="pres">
      <dgm:prSet presAssocID="{DF1B57A3-88FE-490C-A8A7-98EBC4BE5B40}" presName="negativeSpace" presStyleCnt="0"/>
      <dgm:spPr/>
    </dgm:pt>
    <dgm:pt modelId="{D5A92D53-642D-4941-AB57-B4A71A875615}" type="pres">
      <dgm:prSet presAssocID="{DF1B57A3-88FE-490C-A8A7-98EBC4BE5B40}" presName="childText" presStyleLbl="conFgAcc1" presStyleIdx="3" presStyleCnt="5">
        <dgm:presLayoutVars>
          <dgm:bulletEnabled val="1"/>
        </dgm:presLayoutVars>
      </dgm:prSet>
      <dgm:spPr/>
    </dgm:pt>
    <dgm:pt modelId="{79085CF9-89E2-4DDD-80B7-7FFB3E7BC5AD}" type="pres">
      <dgm:prSet presAssocID="{FE815379-89B3-4C99-8433-98F38B55336C}" presName="spaceBetweenRectangles" presStyleCnt="0"/>
      <dgm:spPr/>
    </dgm:pt>
    <dgm:pt modelId="{9BC3A22D-ECD2-4C75-94EA-1C2D9EC02C8E}" type="pres">
      <dgm:prSet presAssocID="{C358AA72-E9BB-4D45-B684-E4B622CDE02B}" presName="parentLin" presStyleCnt="0"/>
      <dgm:spPr/>
    </dgm:pt>
    <dgm:pt modelId="{BE5CD7AD-DFA8-44DC-A056-8C0DA1302C13}" type="pres">
      <dgm:prSet presAssocID="{C358AA72-E9BB-4D45-B684-E4B622CDE02B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34AC2B8E-ED96-431D-9101-3A27512F838D}" type="pres">
      <dgm:prSet presAssocID="{C358AA72-E9BB-4D45-B684-E4B622CDE02B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A1FEDA-5B2B-47BA-A33B-5BBFEEA3885A}" type="pres">
      <dgm:prSet presAssocID="{C358AA72-E9BB-4D45-B684-E4B622CDE02B}" presName="negativeSpace" presStyleCnt="0"/>
      <dgm:spPr/>
    </dgm:pt>
    <dgm:pt modelId="{42B72424-15CD-41ED-85EE-116D82FC4C92}" type="pres">
      <dgm:prSet presAssocID="{C358AA72-E9BB-4D45-B684-E4B622CDE02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95FE8D8-A7BF-4924-91E3-2A4E5B955EC4}" srcId="{5ABAB2AB-16A0-4AE3-BF8D-B76CAFB40298}" destId="{DF1B57A3-88FE-490C-A8A7-98EBC4BE5B40}" srcOrd="3" destOrd="0" parTransId="{55A6F74C-0B3C-4A79-BFF2-A941A81C8CF9}" sibTransId="{FE815379-89B3-4C99-8433-98F38B55336C}"/>
    <dgm:cxn modelId="{B0CC683C-6965-47B6-AC98-C526187D73DB}" type="presOf" srcId="{F51C224D-3F1E-478E-BEFB-C4F440D8C802}" destId="{5FC643FA-B613-453B-AED3-BC9A7E7AAD33}" srcOrd="1" destOrd="0" presId="urn:microsoft.com/office/officeart/2005/8/layout/list1"/>
    <dgm:cxn modelId="{66895912-9AEC-46EA-A157-1392A1B3A2E9}" type="presOf" srcId="{F51C224D-3F1E-478E-BEFB-C4F440D8C802}" destId="{B3F72823-AE87-42CC-9BF3-E05CF8C08577}" srcOrd="0" destOrd="0" presId="urn:microsoft.com/office/officeart/2005/8/layout/list1"/>
    <dgm:cxn modelId="{0284B31E-0C6E-4FCB-9E4C-5C2BF9D0F586}" type="presOf" srcId="{C9827A17-5F35-4F4C-BA43-C51A444C0564}" destId="{B7A50153-07E9-451A-A60E-128620935B88}" srcOrd="0" destOrd="0" presId="urn:microsoft.com/office/officeart/2005/8/layout/list1"/>
    <dgm:cxn modelId="{2DFC8ADF-D900-414D-A4D3-75A70F61F55F}" type="presOf" srcId="{DF1B57A3-88FE-490C-A8A7-98EBC4BE5B40}" destId="{4D9DDBED-53D0-41DC-B86C-F04C091FCB6A}" srcOrd="1" destOrd="0" presId="urn:microsoft.com/office/officeart/2005/8/layout/list1"/>
    <dgm:cxn modelId="{50F42D2A-49C0-4107-B5BE-944C8B12E8B1}" type="presOf" srcId="{DF1B57A3-88FE-490C-A8A7-98EBC4BE5B40}" destId="{D0BF5FED-7A31-41CE-95F4-583142913719}" srcOrd="0" destOrd="0" presId="urn:microsoft.com/office/officeart/2005/8/layout/list1"/>
    <dgm:cxn modelId="{9DCF807D-3E6C-4C5D-910C-F4DD1533172D}" type="presOf" srcId="{C9827A17-5F35-4F4C-BA43-C51A444C0564}" destId="{6CBCF3F1-EE18-416A-9FCC-7670BC34A5E9}" srcOrd="1" destOrd="0" presId="urn:microsoft.com/office/officeart/2005/8/layout/list1"/>
    <dgm:cxn modelId="{23BB0FA5-D5F0-430C-8889-CE0E20575E8B}" srcId="{5ABAB2AB-16A0-4AE3-BF8D-B76CAFB40298}" destId="{C358AA72-E9BB-4D45-B684-E4B622CDE02B}" srcOrd="4" destOrd="0" parTransId="{4BC2028E-E89C-4997-BD82-1EBF5ADE5636}" sibTransId="{5DD7702A-0A23-43DA-917C-75282924D293}"/>
    <dgm:cxn modelId="{F2EB02B3-B809-4205-ACF8-53B07D12679E}" type="presOf" srcId="{22ED58AE-AD07-4546-B4BF-9A7540559C4E}" destId="{654F241D-729B-4A3A-A92A-4174648F1323}" srcOrd="1" destOrd="0" presId="urn:microsoft.com/office/officeart/2005/8/layout/list1"/>
    <dgm:cxn modelId="{030EF073-A6F6-4322-B0B6-46CD4509239B}" srcId="{5ABAB2AB-16A0-4AE3-BF8D-B76CAFB40298}" destId="{F51C224D-3F1E-478E-BEFB-C4F440D8C802}" srcOrd="0" destOrd="0" parTransId="{B56B9611-66A6-4460-B8F3-DB60871483F3}" sibTransId="{21B160D6-C83B-46B0-B4DC-703C5AC4727D}"/>
    <dgm:cxn modelId="{4185A1E7-D3D0-4CD4-A127-AB0030AC4CE2}" type="presOf" srcId="{22ED58AE-AD07-4546-B4BF-9A7540559C4E}" destId="{AC79066D-FB3E-450B-8F4C-9475DEE833BF}" srcOrd="0" destOrd="0" presId="urn:microsoft.com/office/officeart/2005/8/layout/list1"/>
    <dgm:cxn modelId="{B0F04830-5463-4A2D-B802-3194CB636987}" srcId="{5ABAB2AB-16A0-4AE3-BF8D-B76CAFB40298}" destId="{22ED58AE-AD07-4546-B4BF-9A7540559C4E}" srcOrd="1" destOrd="0" parTransId="{9584BE93-8907-475B-8429-B47493D77C1F}" sibTransId="{BE380992-E603-446D-9F10-DA034742924B}"/>
    <dgm:cxn modelId="{AAE48D50-60CB-444B-BF73-445843C95A60}" type="presOf" srcId="{C358AA72-E9BB-4D45-B684-E4B622CDE02B}" destId="{34AC2B8E-ED96-431D-9101-3A27512F838D}" srcOrd="1" destOrd="0" presId="urn:microsoft.com/office/officeart/2005/8/layout/list1"/>
    <dgm:cxn modelId="{A307B245-4A8A-4518-B8AB-A636382DC08E}" type="presOf" srcId="{5ABAB2AB-16A0-4AE3-BF8D-B76CAFB40298}" destId="{78BD697B-A08E-4D17-8535-98E2379AB959}" srcOrd="0" destOrd="0" presId="urn:microsoft.com/office/officeart/2005/8/layout/list1"/>
    <dgm:cxn modelId="{14E9D948-905C-47F3-941A-3E5B17AD57FE}" srcId="{5ABAB2AB-16A0-4AE3-BF8D-B76CAFB40298}" destId="{C9827A17-5F35-4F4C-BA43-C51A444C0564}" srcOrd="2" destOrd="0" parTransId="{812D90AC-E277-4E77-A35F-837C5C9965F8}" sibTransId="{207B3C04-0BF6-4A43-8E0F-2955B568E81D}"/>
    <dgm:cxn modelId="{7678693D-8DE7-42E2-B92E-CABCC4E00CFF}" type="presOf" srcId="{C358AA72-E9BB-4D45-B684-E4B622CDE02B}" destId="{BE5CD7AD-DFA8-44DC-A056-8C0DA1302C13}" srcOrd="0" destOrd="0" presId="urn:microsoft.com/office/officeart/2005/8/layout/list1"/>
    <dgm:cxn modelId="{FD7A34A1-D116-4EAC-90DD-2A9BFBB0A988}" type="presParOf" srcId="{78BD697B-A08E-4D17-8535-98E2379AB959}" destId="{8C75C50F-E7E7-47B1-81E1-F2A7DA09CB4F}" srcOrd="0" destOrd="0" presId="urn:microsoft.com/office/officeart/2005/8/layout/list1"/>
    <dgm:cxn modelId="{D68A2685-67FF-4E64-8CCB-7D234A0F2742}" type="presParOf" srcId="{8C75C50F-E7E7-47B1-81E1-F2A7DA09CB4F}" destId="{B3F72823-AE87-42CC-9BF3-E05CF8C08577}" srcOrd="0" destOrd="0" presId="urn:microsoft.com/office/officeart/2005/8/layout/list1"/>
    <dgm:cxn modelId="{29B1294F-319B-4BD7-A77B-586A461CD5EE}" type="presParOf" srcId="{8C75C50F-E7E7-47B1-81E1-F2A7DA09CB4F}" destId="{5FC643FA-B613-453B-AED3-BC9A7E7AAD33}" srcOrd="1" destOrd="0" presId="urn:microsoft.com/office/officeart/2005/8/layout/list1"/>
    <dgm:cxn modelId="{96CB3DC5-0BA3-4201-9E89-723D81C104DD}" type="presParOf" srcId="{78BD697B-A08E-4D17-8535-98E2379AB959}" destId="{5AC088F1-EFAB-45C3-9CCD-A87995154D81}" srcOrd="1" destOrd="0" presId="urn:microsoft.com/office/officeart/2005/8/layout/list1"/>
    <dgm:cxn modelId="{1B63EB16-8AA8-4364-B980-B65803710DAB}" type="presParOf" srcId="{78BD697B-A08E-4D17-8535-98E2379AB959}" destId="{EA555D16-3BCC-4834-919E-8D536B4210E8}" srcOrd="2" destOrd="0" presId="urn:microsoft.com/office/officeart/2005/8/layout/list1"/>
    <dgm:cxn modelId="{4429D3B3-1B29-4D48-B83F-ED566DC22FEA}" type="presParOf" srcId="{78BD697B-A08E-4D17-8535-98E2379AB959}" destId="{D267DEF2-E28C-4255-ADD5-1BEBCE3CC4B0}" srcOrd="3" destOrd="0" presId="urn:microsoft.com/office/officeart/2005/8/layout/list1"/>
    <dgm:cxn modelId="{0906C110-D8E7-45CF-BA38-4DA1337112FE}" type="presParOf" srcId="{78BD697B-A08E-4D17-8535-98E2379AB959}" destId="{A04E1D21-81F9-44F1-941F-4388CA8AF3DA}" srcOrd="4" destOrd="0" presId="urn:microsoft.com/office/officeart/2005/8/layout/list1"/>
    <dgm:cxn modelId="{2CA08425-F5E7-45F7-A8C9-BBD83B078D0E}" type="presParOf" srcId="{A04E1D21-81F9-44F1-941F-4388CA8AF3DA}" destId="{AC79066D-FB3E-450B-8F4C-9475DEE833BF}" srcOrd="0" destOrd="0" presId="urn:microsoft.com/office/officeart/2005/8/layout/list1"/>
    <dgm:cxn modelId="{6AB79054-2075-4C04-8046-4AEA3ADF117A}" type="presParOf" srcId="{A04E1D21-81F9-44F1-941F-4388CA8AF3DA}" destId="{654F241D-729B-4A3A-A92A-4174648F1323}" srcOrd="1" destOrd="0" presId="urn:microsoft.com/office/officeart/2005/8/layout/list1"/>
    <dgm:cxn modelId="{07A6DAA0-CB51-4877-B045-668AB4766BAF}" type="presParOf" srcId="{78BD697B-A08E-4D17-8535-98E2379AB959}" destId="{FECBC5D8-B9B6-40C8-936D-044B09719A58}" srcOrd="5" destOrd="0" presId="urn:microsoft.com/office/officeart/2005/8/layout/list1"/>
    <dgm:cxn modelId="{1DAFE8A6-9637-40F3-B39F-D123A46218A5}" type="presParOf" srcId="{78BD697B-A08E-4D17-8535-98E2379AB959}" destId="{7C3089F6-52B6-43C9-861C-326FB9E3BFA7}" srcOrd="6" destOrd="0" presId="urn:microsoft.com/office/officeart/2005/8/layout/list1"/>
    <dgm:cxn modelId="{5E5762CD-49D6-45EB-9FC3-FD2D7CE8FF36}" type="presParOf" srcId="{78BD697B-A08E-4D17-8535-98E2379AB959}" destId="{634BE9F0-61CE-4948-9218-B202BA13FBC5}" srcOrd="7" destOrd="0" presId="urn:microsoft.com/office/officeart/2005/8/layout/list1"/>
    <dgm:cxn modelId="{CF4FE4C8-F921-47F1-8525-8F8D2A8C6C61}" type="presParOf" srcId="{78BD697B-A08E-4D17-8535-98E2379AB959}" destId="{4818C0AC-484D-44E4-A2ED-85220B12BA97}" srcOrd="8" destOrd="0" presId="urn:microsoft.com/office/officeart/2005/8/layout/list1"/>
    <dgm:cxn modelId="{9A0B4FB2-A3A8-4CD1-8114-5F03E453F664}" type="presParOf" srcId="{4818C0AC-484D-44E4-A2ED-85220B12BA97}" destId="{B7A50153-07E9-451A-A60E-128620935B88}" srcOrd="0" destOrd="0" presId="urn:microsoft.com/office/officeart/2005/8/layout/list1"/>
    <dgm:cxn modelId="{9B824536-0FA9-4EB8-957F-1542DD932CB5}" type="presParOf" srcId="{4818C0AC-484D-44E4-A2ED-85220B12BA97}" destId="{6CBCF3F1-EE18-416A-9FCC-7670BC34A5E9}" srcOrd="1" destOrd="0" presId="urn:microsoft.com/office/officeart/2005/8/layout/list1"/>
    <dgm:cxn modelId="{5B4F7E38-C7E9-4CCF-BA81-79EC9FB1FFEE}" type="presParOf" srcId="{78BD697B-A08E-4D17-8535-98E2379AB959}" destId="{41B67ED9-3163-4CCC-87FD-E470A66FBDA3}" srcOrd="9" destOrd="0" presId="urn:microsoft.com/office/officeart/2005/8/layout/list1"/>
    <dgm:cxn modelId="{5D04DB9B-30D7-4E22-8773-8BC875F3C80D}" type="presParOf" srcId="{78BD697B-A08E-4D17-8535-98E2379AB959}" destId="{5F787B65-E0B2-4879-A0D2-374B8E3EC350}" srcOrd="10" destOrd="0" presId="urn:microsoft.com/office/officeart/2005/8/layout/list1"/>
    <dgm:cxn modelId="{EC37211E-7FDD-4A2E-ABF2-A02C6D97CA97}" type="presParOf" srcId="{78BD697B-A08E-4D17-8535-98E2379AB959}" destId="{06D778A2-4D36-4B89-9097-4EBD9D3801C3}" srcOrd="11" destOrd="0" presId="urn:microsoft.com/office/officeart/2005/8/layout/list1"/>
    <dgm:cxn modelId="{AF3AABFF-757D-4DD7-AE0E-982F75EFD851}" type="presParOf" srcId="{78BD697B-A08E-4D17-8535-98E2379AB959}" destId="{41524721-8651-470F-8BC5-A997A247360D}" srcOrd="12" destOrd="0" presId="urn:microsoft.com/office/officeart/2005/8/layout/list1"/>
    <dgm:cxn modelId="{7D19ADFF-8DB0-45CA-92BB-747C648BCF89}" type="presParOf" srcId="{41524721-8651-470F-8BC5-A997A247360D}" destId="{D0BF5FED-7A31-41CE-95F4-583142913719}" srcOrd="0" destOrd="0" presId="urn:microsoft.com/office/officeart/2005/8/layout/list1"/>
    <dgm:cxn modelId="{FEC0530C-0EAE-4DA5-A706-622992100416}" type="presParOf" srcId="{41524721-8651-470F-8BC5-A997A247360D}" destId="{4D9DDBED-53D0-41DC-B86C-F04C091FCB6A}" srcOrd="1" destOrd="0" presId="urn:microsoft.com/office/officeart/2005/8/layout/list1"/>
    <dgm:cxn modelId="{CF954733-B959-4671-A82D-0B6E514D29F1}" type="presParOf" srcId="{78BD697B-A08E-4D17-8535-98E2379AB959}" destId="{DC84DDE3-9CEC-4C1A-B5E9-64C403AD7FA5}" srcOrd="13" destOrd="0" presId="urn:microsoft.com/office/officeart/2005/8/layout/list1"/>
    <dgm:cxn modelId="{D5446451-51D2-4744-B4BC-9BB101BA7DD9}" type="presParOf" srcId="{78BD697B-A08E-4D17-8535-98E2379AB959}" destId="{D5A92D53-642D-4941-AB57-B4A71A875615}" srcOrd="14" destOrd="0" presId="urn:microsoft.com/office/officeart/2005/8/layout/list1"/>
    <dgm:cxn modelId="{A0888E26-2BF5-44E9-9182-101D20531C62}" type="presParOf" srcId="{78BD697B-A08E-4D17-8535-98E2379AB959}" destId="{79085CF9-89E2-4DDD-80B7-7FFB3E7BC5AD}" srcOrd="15" destOrd="0" presId="urn:microsoft.com/office/officeart/2005/8/layout/list1"/>
    <dgm:cxn modelId="{B071E4EE-917D-4F26-A659-1BAD7BC1A70A}" type="presParOf" srcId="{78BD697B-A08E-4D17-8535-98E2379AB959}" destId="{9BC3A22D-ECD2-4C75-94EA-1C2D9EC02C8E}" srcOrd="16" destOrd="0" presId="urn:microsoft.com/office/officeart/2005/8/layout/list1"/>
    <dgm:cxn modelId="{ED25F0B7-8C09-42DF-AA32-7789877A8503}" type="presParOf" srcId="{9BC3A22D-ECD2-4C75-94EA-1C2D9EC02C8E}" destId="{BE5CD7AD-DFA8-44DC-A056-8C0DA1302C13}" srcOrd="0" destOrd="0" presId="urn:microsoft.com/office/officeart/2005/8/layout/list1"/>
    <dgm:cxn modelId="{969153B6-F1CB-4C9A-9635-47B241885F88}" type="presParOf" srcId="{9BC3A22D-ECD2-4C75-94EA-1C2D9EC02C8E}" destId="{34AC2B8E-ED96-431D-9101-3A27512F838D}" srcOrd="1" destOrd="0" presId="urn:microsoft.com/office/officeart/2005/8/layout/list1"/>
    <dgm:cxn modelId="{00C8D9E5-297E-4A5A-AD34-98CA720CAC81}" type="presParOf" srcId="{78BD697B-A08E-4D17-8535-98E2379AB959}" destId="{96A1FEDA-5B2B-47BA-A33B-5BBFEEA3885A}" srcOrd="17" destOrd="0" presId="urn:microsoft.com/office/officeart/2005/8/layout/list1"/>
    <dgm:cxn modelId="{21407E6A-9827-4A17-AA33-4F7D967EEEAE}" type="presParOf" srcId="{78BD697B-A08E-4D17-8535-98E2379AB959}" destId="{42B72424-15CD-41ED-85EE-116D82FC4C92}" srcOrd="18" destOrd="0" presId="urn:microsoft.com/office/officeart/2005/8/layout/list1"/>
  </dgm:cxnLst>
  <dgm:bg>
    <a:solidFill>
      <a:schemeClr val="accent2">
        <a:lumMod val="60000"/>
        <a:lumOff val="40000"/>
      </a:schemeClr>
    </a:solidFill>
  </dgm:bg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89D0DC-0C27-4325-BCED-F2386284ECC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929B67B-065A-4ACD-ABA0-CDF4FB4950A2}">
      <dgm:prSet phldrT="[Texto]" custT="1"/>
      <dgm:spPr/>
      <dgm:t>
        <a:bodyPr/>
        <a:lstStyle/>
        <a:p>
          <a:r>
            <a:rPr lang="es-ES" sz="2400" b="1" dirty="0" smtClean="0">
              <a:solidFill>
                <a:schemeClr val="tx1"/>
              </a:solidFill>
            </a:rPr>
            <a:t>OBJETIVO GENERAL</a:t>
          </a:r>
          <a:endParaRPr lang="es-ES" sz="2400" b="1" dirty="0">
            <a:solidFill>
              <a:schemeClr val="tx1"/>
            </a:solidFill>
          </a:endParaRPr>
        </a:p>
      </dgm:t>
    </dgm:pt>
    <dgm:pt modelId="{78FC153D-548C-4810-AB72-2A25A098AE9D}" type="parTrans" cxnId="{E397F647-0882-46E3-BF18-AEF0F0AC7D25}">
      <dgm:prSet/>
      <dgm:spPr/>
      <dgm:t>
        <a:bodyPr/>
        <a:lstStyle/>
        <a:p>
          <a:endParaRPr lang="es-ES"/>
        </a:p>
      </dgm:t>
    </dgm:pt>
    <dgm:pt modelId="{993DDD51-30E4-4EE4-BACD-9EA8F08220B3}" type="sibTrans" cxnId="{E397F647-0882-46E3-BF18-AEF0F0AC7D25}">
      <dgm:prSet/>
      <dgm:spPr/>
      <dgm:t>
        <a:bodyPr/>
        <a:lstStyle/>
        <a:p>
          <a:endParaRPr lang="es-ES"/>
        </a:p>
      </dgm:t>
    </dgm:pt>
    <dgm:pt modelId="{F5E21C81-D5A0-4A31-B6B6-B172FC792934}">
      <dgm:prSet phldrT="[Texto]"/>
      <dgm:spPr/>
      <dgm:t>
        <a:bodyPr/>
        <a:lstStyle/>
        <a:p>
          <a:pPr algn="just"/>
          <a:r>
            <a:rPr lang="es-ES" b="1" dirty="0" smtClean="0"/>
            <a:t>Analizar los Sistemas de Seguridad Electrónica, capacitar a todo el personal y proponer la implementación de nuevos sistemas.</a:t>
          </a:r>
          <a:endParaRPr lang="es-ES" b="1" dirty="0"/>
        </a:p>
      </dgm:t>
    </dgm:pt>
    <dgm:pt modelId="{4FB19ED2-E668-4646-9C53-2E43A0C17BB4}" type="parTrans" cxnId="{4F7AD8A2-67F0-4760-8D64-88B232349525}">
      <dgm:prSet/>
      <dgm:spPr/>
      <dgm:t>
        <a:bodyPr/>
        <a:lstStyle/>
        <a:p>
          <a:endParaRPr lang="es-ES"/>
        </a:p>
      </dgm:t>
    </dgm:pt>
    <dgm:pt modelId="{0D89D5DD-F503-4310-9F48-F7F4EC4A71F5}" type="sibTrans" cxnId="{4F7AD8A2-67F0-4760-8D64-88B232349525}">
      <dgm:prSet/>
      <dgm:spPr/>
      <dgm:t>
        <a:bodyPr/>
        <a:lstStyle/>
        <a:p>
          <a:endParaRPr lang="es-ES"/>
        </a:p>
      </dgm:t>
    </dgm:pt>
    <dgm:pt modelId="{33236D28-6092-4666-9B5E-E59BDF37EC8E}" type="pres">
      <dgm:prSet presAssocID="{2389D0DC-0C27-4325-BCED-F2386284EC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7CCB733-9BD7-4923-9CBA-C25897386C37}" type="pres">
      <dgm:prSet presAssocID="{1929B67B-065A-4ACD-ABA0-CDF4FB4950A2}" presName="composite" presStyleCnt="0"/>
      <dgm:spPr/>
    </dgm:pt>
    <dgm:pt modelId="{CF65C7EA-C45B-45AB-BB91-FF861B0AA36E}" type="pres">
      <dgm:prSet presAssocID="{1929B67B-065A-4ACD-ABA0-CDF4FB4950A2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79A0F2-0700-4501-A809-79993EBB2C0E}" type="pres">
      <dgm:prSet presAssocID="{1929B67B-065A-4ACD-ABA0-CDF4FB4950A2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3D686AF-87C6-4BB8-B884-A799EE06842E}" type="presOf" srcId="{1929B67B-065A-4ACD-ABA0-CDF4FB4950A2}" destId="{CF65C7EA-C45B-45AB-BB91-FF861B0AA36E}" srcOrd="0" destOrd="0" presId="urn:microsoft.com/office/officeart/2005/8/layout/chevron2"/>
    <dgm:cxn modelId="{F2ABAFE2-2B55-480F-A29F-01DA8D9D91FC}" type="presOf" srcId="{2389D0DC-0C27-4325-BCED-F2386284ECCA}" destId="{33236D28-6092-4666-9B5E-E59BDF37EC8E}" srcOrd="0" destOrd="0" presId="urn:microsoft.com/office/officeart/2005/8/layout/chevron2"/>
    <dgm:cxn modelId="{4F7AD8A2-67F0-4760-8D64-88B232349525}" srcId="{1929B67B-065A-4ACD-ABA0-CDF4FB4950A2}" destId="{F5E21C81-D5A0-4A31-B6B6-B172FC792934}" srcOrd="0" destOrd="0" parTransId="{4FB19ED2-E668-4646-9C53-2E43A0C17BB4}" sibTransId="{0D89D5DD-F503-4310-9F48-F7F4EC4A71F5}"/>
    <dgm:cxn modelId="{2960EA7F-8280-4B9D-BD2A-B30E2774B8BF}" type="presOf" srcId="{F5E21C81-D5A0-4A31-B6B6-B172FC792934}" destId="{0D79A0F2-0700-4501-A809-79993EBB2C0E}" srcOrd="0" destOrd="0" presId="urn:microsoft.com/office/officeart/2005/8/layout/chevron2"/>
    <dgm:cxn modelId="{E397F647-0882-46E3-BF18-AEF0F0AC7D25}" srcId="{2389D0DC-0C27-4325-BCED-F2386284ECCA}" destId="{1929B67B-065A-4ACD-ABA0-CDF4FB4950A2}" srcOrd="0" destOrd="0" parTransId="{78FC153D-548C-4810-AB72-2A25A098AE9D}" sibTransId="{993DDD51-30E4-4EE4-BACD-9EA8F08220B3}"/>
    <dgm:cxn modelId="{633F6854-6121-4640-8C60-6C0B57396D4E}" type="presParOf" srcId="{33236D28-6092-4666-9B5E-E59BDF37EC8E}" destId="{27CCB733-9BD7-4923-9CBA-C25897386C37}" srcOrd="0" destOrd="0" presId="urn:microsoft.com/office/officeart/2005/8/layout/chevron2"/>
    <dgm:cxn modelId="{13E26558-DAE1-481C-8F72-59365D531518}" type="presParOf" srcId="{27CCB733-9BD7-4923-9CBA-C25897386C37}" destId="{CF65C7EA-C45B-45AB-BB91-FF861B0AA36E}" srcOrd="0" destOrd="0" presId="urn:microsoft.com/office/officeart/2005/8/layout/chevron2"/>
    <dgm:cxn modelId="{EB8E7B4B-59A4-436B-920B-56C29D8C8099}" type="presParOf" srcId="{27CCB733-9BD7-4923-9CBA-C25897386C37}" destId="{0D79A0F2-0700-4501-A809-79993EBB2C0E}" srcOrd="1" destOrd="0" presId="urn:microsoft.com/office/officeart/2005/8/layout/chevron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E36B17-6CB7-43DC-91BD-D30D9B94BFEF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E86CFC0-BC0C-422C-A5EE-FAAF196BC66F}">
      <dgm:prSet phldrT="[Texto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ES" sz="2400" b="1" dirty="0" smtClean="0">
              <a:solidFill>
                <a:schemeClr val="tx1"/>
              </a:solidFill>
            </a:rPr>
            <a:t>Capacitación</a:t>
          </a:r>
          <a:endParaRPr lang="es-ES" sz="2400" b="1" dirty="0">
            <a:solidFill>
              <a:schemeClr val="tx1"/>
            </a:solidFill>
          </a:endParaRPr>
        </a:p>
      </dgm:t>
    </dgm:pt>
    <dgm:pt modelId="{ABDEC8D0-9360-48B2-AEB1-2B21A41F4237}" type="parTrans" cxnId="{AA2063A5-4361-415C-8564-12D58996B8D1}">
      <dgm:prSet/>
      <dgm:spPr/>
      <dgm:t>
        <a:bodyPr/>
        <a:lstStyle/>
        <a:p>
          <a:endParaRPr lang="es-ES" sz="2400"/>
        </a:p>
      </dgm:t>
    </dgm:pt>
    <dgm:pt modelId="{448D3617-C824-4B5A-B613-8E99583B7A88}" type="sibTrans" cxnId="{AA2063A5-4361-415C-8564-12D58996B8D1}">
      <dgm:prSet/>
      <dgm:spPr/>
      <dgm:t>
        <a:bodyPr/>
        <a:lstStyle/>
        <a:p>
          <a:endParaRPr lang="es-ES" sz="2400"/>
        </a:p>
      </dgm:t>
    </dgm:pt>
    <dgm:pt modelId="{6A2BCD71-BCB8-4299-A5A8-DA749DFB44D1}">
      <dgm:prSet phldrT="[Texto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ES" sz="2400" b="1" dirty="0" smtClean="0">
              <a:solidFill>
                <a:schemeClr val="tx1"/>
              </a:solidFill>
            </a:rPr>
            <a:t>Manipulación</a:t>
          </a:r>
          <a:endParaRPr lang="es-ES" sz="2400" b="1" dirty="0">
            <a:solidFill>
              <a:schemeClr val="tx1"/>
            </a:solidFill>
          </a:endParaRPr>
        </a:p>
      </dgm:t>
    </dgm:pt>
    <dgm:pt modelId="{5D5966E8-B25B-4F35-A709-10A74B6A1443}" type="parTrans" cxnId="{922B72EC-5B22-4128-8C92-B6437446D285}">
      <dgm:prSet/>
      <dgm:spPr/>
      <dgm:t>
        <a:bodyPr/>
        <a:lstStyle/>
        <a:p>
          <a:endParaRPr lang="es-ES" sz="2400"/>
        </a:p>
      </dgm:t>
    </dgm:pt>
    <dgm:pt modelId="{E9D24A94-B557-4DBF-AB3C-82457862025F}" type="sibTrans" cxnId="{922B72EC-5B22-4128-8C92-B6437446D285}">
      <dgm:prSet/>
      <dgm:spPr/>
      <dgm:t>
        <a:bodyPr/>
        <a:lstStyle/>
        <a:p>
          <a:endParaRPr lang="es-ES" sz="2400"/>
        </a:p>
      </dgm:t>
    </dgm:pt>
    <dgm:pt modelId="{5D8B754C-1FD7-4610-AAA2-9F8FA1A02321}">
      <dgm:prSet phldrT="[Texto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ES" sz="2400" b="1" dirty="0" smtClean="0">
              <a:solidFill>
                <a:schemeClr val="tx1"/>
              </a:solidFill>
            </a:rPr>
            <a:t>Despertar interés</a:t>
          </a:r>
          <a:endParaRPr lang="es-ES" sz="2400" b="1" dirty="0">
            <a:solidFill>
              <a:schemeClr val="tx1"/>
            </a:solidFill>
          </a:endParaRPr>
        </a:p>
      </dgm:t>
    </dgm:pt>
    <dgm:pt modelId="{50F53D08-17E4-4D8D-842A-7544EF02C997}" type="parTrans" cxnId="{57D23070-A310-4E6D-B07E-EB23020227B1}">
      <dgm:prSet/>
      <dgm:spPr/>
      <dgm:t>
        <a:bodyPr/>
        <a:lstStyle/>
        <a:p>
          <a:endParaRPr lang="es-ES" sz="2400"/>
        </a:p>
      </dgm:t>
    </dgm:pt>
    <dgm:pt modelId="{EBD242D1-49F2-4571-8799-EE120D15D4FF}" type="sibTrans" cxnId="{57D23070-A310-4E6D-B07E-EB23020227B1}">
      <dgm:prSet/>
      <dgm:spPr/>
      <dgm:t>
        <a:bodyPr/>
        <a:lstStyle/>
        <a:p>
          <a:endParaRPr lang="es-ES" sz="2400"/>
        </a:p>
      </dgm:t>
    </dgm:pt>
    <dgm:pt modelId="{A931AA76-F683-4A9A-9861-D215A1A43C8D}">
      <dgm:prSet phldrT="[Texto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ES" sz="2400" b="1" dirty="0" smtClean="0">
              <a:solidFill>
                <a:schemeClr val="tx1"/>
              </a:solidFill>
            </a:rPr>
            <a:t>Familiarización</a:t>
          </a:r>
          <a:endParaRPr lang="es-ES" sz="2400" b="1" dirty="0">
            <a:solidFill>
              <a:schemeClr val="tx1"/>
            </a:solidFill>
          </a:endParaRPr>
        </a:p>
      </dgm:t>
    </dgm:pt>
    <dgm:pt modelId="{742D8123-1817-4DF3-90A9-BAEF85836805}" type="parTrans" cxnId="{DB599010-0236-4DAC-BC0B-1278896F55A2}">
      <dgm:prSet/>
      <dgm:spPr/>
      <dgm:t>
        <a:bodyPr/>
        <a:lstStyle/>
        <a:p>
          <a:endParaRPr lang="es-ES" sz="2400"/>
        </a:p>
      </dgm:t>
    </dgm:pt>
    <dgm:pt modelId="{1619E938-7CAA-43D3-B22C-CAEBF89A8B3B}" type="sibTrans" cxnId="{DB599010-0236-4DAC-BC0B-1278896F55A2}">
      <dgm:prSet/>
      <dgm:spPr/>
      <dgm:t>
        <a:bodyPr/>
        <a:lstStyle/>
        <a:p>
          <a:endParaRPr lang="es-ES" sz="2400"/>
        </a:p>
      </dgm:t>
    </dgm:pt>
    <dgm:pt modelId="{CB7E1444-1B39-406F-B034-D7A8F7FBD883}">
      <dgm:prSet phldrT="[Texto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ES" sz="2400" b="1" dirty="0" smtClean="0">
              <a:solidFill>
                <a:schemeClr val="tx1"/>
              </a:solidFill>
            </a:rPr>
            <a:t>Reforzar la seguridad</a:t>
          </a:r>
          <a:endParaRPr lang="es-ES" sz="2400" b="1" dirty="0">
            <a:solidFill>
              <a:schemeClr val="tx1"/>
            </a:solidFill>
          </a:endParaRPr>
        </a:p>
      </dgm:t>
    </dgm:pt>
    <dgm:pt modelId="{1F09D496-5E49-4D75-8281-0C91D2542374}" type="parTrans" cxnId="{C7D49FBA-832F-4A67-A9BC-A5F867F9DBE8}">
      <dgm:prSet/>
      <dgm:spPr/>
      <dgm:t>
        <a:bodyPr/>
        <a:lstStyle/>
        <a:p>
          <a:endParaRPr lang="es-ES" sz="2400"/>
        </a:p>
      </dgm:t>
    </dgm:pt>
    <dgm:pt modelId="{679A611D-CE7A-4BC6-82AB-FC84CBF00121}" type="sibTrans" cxnId="{C7D49FBA-832F-4A67-A9BC-A5F867F9DBE8}">
      <dgm:prSet/>
      <dgm:spPr/>
      <dgm:t>
        <a:bodyPr/>
        <a:lstStyle/>
        <a:p>
          <a:endParaRPr lang="es-ES" sz="2400"/>
        </a:p>
      </dgm:t>
    </dgm:pt>
    <dgm:pt modelId="{FD7AB875-4916-43D8-8FEB-F63E2793CFB2}" type="pres">
      <dgm:prSet presAssocID="{47E36B17-6CB7-43DC-91BD-D30D9B94BF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530EAEB-828E-4D2D-98DB-618ADC16AF0A}" type="pres">
      <dgm:prSet presAssocID="{EE86CFC0-BC0C-422C-A5EE-FAAF196BC66F}" presName="node" presStyleLbl="node1" presStyleIdx="0" presStyleCnt="5" custScaleX="1522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41D4E8-1B31-4253-B048-49018BFDCE16}" type="pres">
      <dgm:prSet presAssocID="{EE86CFC0-BC0C-422C-A5EE-FAAF196BC66F}" presName="spNode" presStyleCnt="0"/>
      <dgm:spPr/>
    </dgm:pt>
    <dgm:pt modelId="{4560BEB2-B7D5-4DCC-9916-6C25D97F4CA1}" type="pres">
      <dgm:prSet presAssocID="{448D3617-C824-4B5A-B613-8E99583B7A88}" presName="sibTrans" presStyleLbl="sibTrans1D1" presStyleIdx="0" presStyleCnt="5"/>
      <dgm:spPr/>
      <dgm:t>
        <a:bodyPr/>
        <a:lstStyle/>
        <a:p>
          <a:endParaRPr lang="es-ES"/>
        </a:p>
      </dgm:t>
    </dgm:pt>
    <dgm:pt modelId="{5DF9FC42-8128-42FF-8E3C-77FA14E52E3A}" type="pres">
      <dgm:prSet presAssocID="{6A2BCD71-BCB8-4299-A5A8-DA749DFB44D1}" presName="node" presStyleLbl="node1" presStyleIdx="1" presStyleCnt="5" custScaleX="161716" custScaleY="114818" custRadScaleRad="139273" custRadScaleInc="151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7A88AC-CA16-40A1-A49E-F81F68B7544D}" type="pres">
      <dgm:prSet presAssocID="{6A2BCD71-BCB8-4299-A5A8-DA749DFB44D1}" presName="spNode" presStyleCnt="0"/>
      <dgm:spPr/>
    </dgm:pt>
    <dgm:pt modelId="{0977DA62-D056-48AA-9F04-7AEDA07FC69A}" type="pres">
      <dgm:prSet presAssocID="{E9D24A94-B557-4DBF-AB3C-82457862025F}" presName="sibTrans" presStyleLbl="sibTrans1D1" presStyleIdx="1" presStyleCnt="5"/>
      <dgm:spPr/>
      <dgm:t>
        <a:bodyPr/>
        <a:lstStyle/>
        <a:p>
          <a:endParaRPr lang="es-ES"/>
        </a:p>
      </dgm:t>
    </dgm:pt>
    <dgm:pt modelId="{7A4E51A5-D9C9-488F-B543-5AC7BC1130CE}" type="pres">
      <dgm:prSet presAssocID="{5D8B754C-1FD7-4610-AAA2-9F8FA1A02321}" presName="node" presStyleLbl="node1" presStyleIdx="2" presStyleCnt="5" custScaleX="117385" custScaleY="116839" custRadScaleRad="125669" custRadScaleInc="-689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4BA03C-DDE7-444F-9284-F619F6FC47FE}" type="pres">
      <dgm:prSet presAssocID="{5D8B754C-1FD7-4610-AAA2-9F8FA1A02321}" presName="spNode" presStyleCnt="0"/>
      <dgm:spPr/>
    </dgm:pt>
    <dgm:pt modelId="{E0D0F86C-14E5-4184-9D6A-14E59599CDF4}" type="pres">
      <dgm:prSet presAssocID="{EBD242D1-49F2-4571-8799-EE120D15D4FF}" presName="sibTrans" presStyleLbl="sibTrans1D1" presStyleIdx="2" presStyleCnt="5"/>
      <dgm:spPr/>
      <dgm:t>
        <a:bodyPr/>
        <a:lstStyle/>
        <a:p>
          <a:endParaRPr lang="es-ES"/>
        </a:p>
      </dgm:t>
    </dgm:pt>
    <dgm:pt modelId="{A6B14BCD-023B-4746-B696-09AD0A66A536}" type="pres">
      <dgm:prSet presAssocID="{A931AA76-F683-4A9A-9861-D215A1A43C8D}" presName="node" presStyleLbl="node1" presStyleIdx="3" presStyleCnt="5" custScaleX="165977" custScaleY="107696" custRadScaleRad="134875" custRadScaleInc="850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52764D-34E3-4784-A32B-04333A0B45E7}" type="pres">
      <dgm:prSet presAssocID="{A931AA76-F683-4A9A-9861-D215A1A43C8D}" presName="spNode" presStyleCnt="0"/>
      <dgm:spPr/>
    </dgm:pt>
    <dgm:pt modelId="{37C32727-2940-4626-9FEA-AC9DCF3233F2}" type="pres">
      <dgm:prSet presAssocID="{1619E938-7CAA-43D3-B22C-CAEBF89A8B3B}" presName="sibTrans" presStyleLbl="sibTrans1D1" presStyleIdx="3" presStyleCnt="5"/>
      <dgm:spPr/>
      <dgm:t>
        <a:bodyPr/>
        <a:lstStyle/>
        <a:p>
          <a:endParaRPr lang="es-ES"/>
        </a:p>
      </dgm:t>
    </dgm:pt>
    <dgm:pt modelId="{F37C92CD-3479-4F38-BBB3-7E050355EC89}" type="pres">
      <dgm:prSet presAssocID="{CB7E1444-1B39-406F-B034-D7A8F7FBD883}" presName="node" presStyleLbl="node1" presStyleIdx="4" presStyleCnt="5" custScaleX="132984" custScaleY="131280" custRadScaleRad="146361" custRadScaleInc="-249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95A234-3056-4EC9-9ADC-5C24D9BFED28}" type="pres">
      <dgm:prSet presAssocID="{CB7E1444-1B39-406F-B034-D7A8F7FBD883}" presName="spNode" presStyleCnt="0"/>
      <dgm:spPr/>
    </dgm:pt>
    <dgm:pt modelId="{C8D37A1B-FC4A-4C25-B5B9-765C75F6B1F4}" type="pres">
      <dgm:prSet presAssocID="{679A611D-CE7A-4BC6-82AB-FC84CBF00121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C7D49FBA-832F-4A67-A9BC-A5F867F9DBE8}" srcId="{47E36B17-6CB7-43DC-91BD-D30D9B94BFEF}" destId="{CB7E1444-1B39-406F-B034-D7A8F7FBD883}" srcOrd="4" destOrd="0" parTransId="{1F09D496-5E49-4D75-8281-0C91D2542374}" sibTransId="{679A611D-CE7A-4BC6-82AB-FC84CBF00121}"/>
    <dgm:cxn modelId="{DB599010-0236-4DAC-BC0B-1278896F55A2}" srcId="{47E36B17-6CB7-43DC-91BD-D30D9B94BFEF}" destId="{A931AA76-F683-4A9A-9861-D215A1A43C8D}" srcOrd="3" destOrd="0" parTransId="{742D8123-1817-4DF3-90A9-BAEF85836805}" sibTransId="{1619E938-7CAA-43D3-B22C-CAEBF89A8B3B}"/>
    <dgm:cxn modelId="{E3DEBC5A-DBA1-4298-8836-EF59D030763B}" type="presOf" srcId="{E9D24A94-B557-4DBF-AB3C-82457862025F}" destId="{0977DA62-D056-48AA-9F04-7AEDA07FC69A}" srcOrd="0" destOrd="0" presId="urn:microsoft.com/office/officeart/2005/8/layout/cycle6"/>
    <dgm:cxn modelId="{E34446E8-A0B5-4E03-B248-276C1B1C5AB5}" type="presOf" srcId="{CB7E1444-1B39-406F-B034-D7A8F7FBD883}" destId="{F37C92CD-3479-4F38-BBB3-7E050355EC89}" srcOrd="0" destOrd="0" presId="urn:microsoft.com/office/officeart/2005/8/layout/cycle6"/>
    <dgm:cxn modelId="{71BF5E61-623D-4815-A3AD-159FD6A9B871}" type="presOf" srcId="{47E36B17-6CB7-43DC-91BD-D30D9B94BFEF}" destId="{FD7AB875-4916-43D8-8FEB-F63E2793CFB2}" srcOrd="0" destOrd="0" presId="urn:microsoft.com/office/officeart/2005/8/layout/cycle6"/>
    <dgm:cxn modelId="{6E0D578C-794D-42BE-A1E5-376A58871F47}" type="presOf" srcId="{A931AA76-F683-4A9A-9861-D215A1A43C8D}" destId="{A6B14BCD-023B-4746-B696-09AD0A66A536}" srcOrd="0" destOrd="0" presId="urn:microsoft.com/office/officeart/2005/8/layout/cycle6"/>
    <dgm:cxn modelId="{10836646-E966-4870-AE6F-36D05576FB06}" type="presOf" srcId="{1619E938-7CAA-43D3-B22C-CAEBF89A8B3B}" destId="{37C32727-2940-4626-9FEA-AC9DCF3233F2}" srcOrd="0" destOrd="0" presId="urn:microsoft.com/office/officeart/2005/8/layout/cycle6"/>
    <dgm:cxn modelId="{922B72EC-5B22-4128-8C92-B6437446D285}" srcId="{47E36B17-6CB7-43DC-91BD-D30D9B94BFEF}" destId="{6A2BCD71-BCB8-4299-A5A8-DA749DFB44D1}" srcOrd="1" destOrd="0" parTransId="{5D5966E8-B25B-4F35-A709-10A74B6A1443}" sibTransId="{E9D24A94-B557-4DBF-AB3C-82457862025F}"/>
    <dgm:cxn modelId="{5E83CC8F-54D2-48A6-81B9-35DF13EC2B56}" type="presOf" srcId="{6A2BCD71-BCB8-4299-A5A8-DA749DFB44D1}" destId="{5DF9FC42-8128-42FF-8E3C-77FA14E52E3A}" srcOrd="0" destOrd="0" presId="urn:microsoft.com/office/officeart/2005/8/layout/cycle6"/>
    <dgm:cxn modelId="{9E3AAD07-1AAA-4AB6-AAD1-B885BDB16496}" type="presOf" srcId="{448D3617-C824-4B5A-B613-8E99583B7A88}" destId="{4560BEB2-B7D5-4DCC-9916-6C25D97F4CA1}" srcOrd="0" destOrd="0" presId="urn:microsoft.com/office/officeart/2005/8/layout/cycle6"/>
    <dgm:cxn modelId="{AA2063A5-4361-415C-8564-12D58996B8D1}" srcId="{47E36B17-6CB7-43DC-91BD-D30D9B94BFEF}" destId="{EE86CFC0-BC0C-422C-A5EE-FAAF196BC66F}" srcOrd="0" destOrd="0" parTransId="{ABDEC8D0-9360-48B2-AEB1-2B21A41F4237}" sibTransId="{448D3617-C824-4B5A-B613-8E99583B7A88}"/>
    <dgm:cxn modelId="{57D23070-A310-4E6D-B07E-EB23020227B1}" srcId="{47E36B17-6CB7-43DC-91BD-D30D9B94BFEF}" destId="{5D8B754C-1FD7-4610-AAA2-9F8FA1A02321}" srcOrd="2" destOrd="0" parTransId="{50F53D08-17E4-4D8D-842A-7544EF02C997}" sibTransId="{EBD242D1-49F2-4571-8799-EE120D15D4FF}"/>
    <dgm:cxn modelId="{9F9A4EF6-F12B-4A82-B810-737E6D5E0031}" type="presOf" srcId="{5D8B754C-1FD7-4610-AAA2-9F8FA1A02321}" destId="{7A4E51A5-D9C9-488F-B543-5AC7BC1130CE}" srcOrd="0" destOrd="0" presId="urn:microsoft.com/office/officeart/2005/8/layout/cycle6"/>
    <dgm:cxn modelId="{D774B47B-9078-49C7-BC0E-19F5AC221E2C}" type="presOf" srcId="{679A611D-CE7A-4BC6-82AB-FC84CBF00121}" destId="{C8D37A1B-FC4A-4C25-B5B9-765C75F6B1F4}" srcOrd="0" destOrd="0" presId="urn:microsoft.com/office/officeart/2005/8/layout/cycle6"/>
    <dgm:cxn modelId="{1A0F1DF6-70F4-4CE1-8097-E8EA84498B27}" type="presOf" srcId="{EE86CFC0-BC0C-422C-A5EE-FAAF196BC66F}" destId="{3530EAEB-828E-4D2D-98DB-618ADC16AF0A}" srcOrd="0" destOrd="0" presId="urn:microsoft.com/office/officeart/2005/8/layout/cycle6"/>
    <dgm:cxn modelId="{F94983EE-1285-452C-8142-CD44220E33D5}" type="presOf" srcId="{EBD242D1-49F2-4571-8799-EE120D15D4FF}" destId="{E0D0F86C-14E5-4184-9D6A-14E59599CDF4}" srcOrd="0" destOrd="0" presId="urn:microsoft.com/office/officeart/2005/8/layout/cycle6"/>
    <dgm:cxn modelId="{A4289BDD-610C-4139-A153-9D871080ED73}" type="presParOf" srcId="{FD7AB875-4916-43D8-8FEB-F63E2793CFB2}" destId="{3530EAEB-828E-4D2D-98DB-618ADC16AF0A}" srcOrd="0" destOrd="0" presId="urn:microsoft.com/office/officeart/2005/8/layout/cycle6"/>
    <dgm:cxn modelId="{93AE44FB-07B4-4F51-93F8-79E4D5F082BC}" type="presParOf" srcId="{FD7AB875-4916-43D8-8FEB-F63E2793CFB2}" destId="{6041D4E8-1B31-4253-B048-49018BFDCE16}" srcOrd="1" destOrd="0" presId="urn:microsoft.com/office/officeart/2005/8/layout/cycle6"/>
    <dgm:cxn modelId="{A1A4F710-D051-4F4B-A013-F80B9E7070E3}" type="presParOf" srcId="{FD7AB875-4916-43D8-8FEB-F63E2793CFB2}" destId="{4560BEB2-B7D5-4DCC-9916-6C25D97F4CA1}" srcOrd="2" destOrd="0" presId="urn:microsoft.com/office/officeart/2005/8/layout/cycle6"/>
    <dgm:cxn modelId="{8AF11A45-9C41-4158-8BAA-2C3309DD6CE0}" type="presParOf" srcId="{FD7AB875-4916-43D8-8FEB-F63E2793CFB2}" destId="{5DF9FC42-8128-42FF-8E3C-77FA14E52E3A}" srcOrd="3" destOrd="0" presId="urn:microsoft.com/office/officeart/2005/8/layout/cycle6"/>
    <dgm:cxn modelId="{60B32BE0-32FA-4C1F-A93D-ECD2429071AA}" type="presParOf" srcId="{FD7AB875-4916-43D8-8FEB-F63E2793CFB2}" destId="{2E7A88AC-CA16-40A1-A49E-F81F68B7544D}" srcOrd="4" destOrd="0" presId="urn:microsoft.com/office/officeart/2005/8/layout/cycle6"/>
    <dgm:cxn modelId="{471278D5-CB6E-414D-8DEB-ACAD067BFD69}" type="presParOf" srcId="{FD7AB875-4916-43D8-8FEB-F63E2793CFB2}" destId="{0977DA62-D056-48AA-9F04-7AEDA07FC69A}" srcOrd="5" destOrd="0" presId="urn:microsoft.com/office/officeart/2005/8/layout/cycle6"/>
    <dgm:cxn modelId="{E16B8102-72AD-4656-A864-2F8EA7B389C4}" type="presParOf" srcId="{FD7AB875-4916-43D8-8FEB-F63E2793CFB2}" destId="{7A4E51A5-D9C9-488F-B543-5AC7BC1130CE}" srcOrd="6" destOrd="0" presId="urn:microsoft.com/office/officeart/2005/8/layout/cycle6"/>
    <dgm:cxn modelId="{8CDD5F48-242F-4E62-8CAB-BF7428CAEB69}" type="presParOf" srcId="{FD7AB875-4916-43D8-8FEB-F63E2793CFB2}" destId="{5D4BA03C-DDE7-444F-9284-F619F6FC47FE}" srcOrd="7" destOrd="0" presId="urn:microsoft.com/office/officeart/2005/8/layout/cycle6"/>
    <dgm:cxn modelId="{7DB900F6-010A-4523-843E-A326491AEC95}" type="presParOf" srcId="{FD7AB875-4916-43D8-8FEB-F63E2793CFB2}" destId="{E0D0F86C-14E5-4184-9D6A-14E59599CDF4}" srcOrd="8" destOrd="0" presId="urn:microsoft.com/office/officeart/2005/8/layout/cycle6"/>
    <dgm:cxn modelId="{E2C10922-AFEE-4A94-AFC2-6E420833EC79}" type="presParOf" srcId="{FD7AB875-4916-43D8-8FEB-F63E2793CFB2}" destId="{A6B14BCD-023B-4746-B696-09AD0A66A536}" srcOrd="9" destOrd="0" presId="urn:microsoft.com/office/officeart/2005/8/layout/cycle6"/>
    <dgm:cxn modelId="{F7D0345B-9211-4038-A488-B8B055707E2A}" type="presParOf" srcId="{FD7AB875-4916-43D8-8FEB-F63E2793CFB2}" destId="{9B52764D-34E3-4784-A32B-04333A0B45E7}" srcOrd="10" destOrd="0" presId="urn:microsoft.com/office/officeart/2005/8/layout/cycle6"/>
    <dgm:cxn modelId="{40F52FDC-E9D5-4323-A447-8E5D623B8ACE}" type="presParOf" srcId="{FD7AB875-4916-43D8-8FEB-F63E2793CFB2}" destId="{37C32727-2940-4626-9FEA-AC9DCF3233F2}" srcOrd="11" destOrd="0" presId="urn:microsoft.com/office/officeart/2005/8/layout/cycle6"/>
    <dgm:cxn modelId="{F01A39D7-F9F7-42F5-8837-26E565D79915}" type="presParOf" srcId="{FD7AB875-4916-43D8-8FEB-F63E2793CFB2}" destId="{F37C92CD-3479-4F38-BBB3-7E050355EC89}" srcOrd="12" destOrd="0" presId="urn:microsoft.com/office/officeart/2005/8/layout/cycle6"/>
    <dgm:cxn modelId="{6B33296D-B6A7-4529-90CF-CA84D2D4357C}" type="presParOf" srcId="{FD7AB875-4916-43D8-8FEB-F63E2793CFB2}" destId="{2D95A234-3056-4EC9-9ADC-5C24D9BFED28}" srcOrd="13" destOrd="0" presId="urn:microsoft.com/office/officeart/2005/8/layout/cycle6"/>
    <dgm:cxn modelId="{263A0561-5DD3-4DED-A595-597BF9D40A6F}" type="presParOf" srcId="{FD7AB875-4916-43D8-8FEB-F63E2793CFB2}" destId="{C8D37A1B-FC4A-4C25-B5B9-765C75F6B1F4}" srcOrd="14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E93DF-B7B3-4AFA-A95B-08BDF1B72AB1}" type="datetimeFigureOut">
              <a:rPr lang="es-ES" smtClean="0"/>
              <a:pPr/>
              <a:t>01/07/2011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08399-8667-45DC-AE56-EF275DEAE4D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B37FD3F-9A5B-46EA-A82F-9BD7A64CA3BD}" type="datetimeFigureOut">
              <a:rPr lang="es-ES"/>
              <a:pPr>
                <a:defRPr/>
              </a:pPr>
              <a:t>01/07/2011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6132"/>
            <a:ext cx="5608320" cy="4183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221"/>
            <a:ext cx="3037840" cy="465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221"/>
            <a:ext cx="3037840" cy="465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352EA52-3585-49A5-A548-F2FBAF7D76F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522DF-7FA8-4947-AF09-55159BA88C99}" type="datetimeFigureOut">
              <a:rPr lang="es-ES"/>
              <a:pPr>
                <a:defRPr/>
              </a:pPr>
              <a:t>01/07/2011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02BA2-1A03-4655-AAF3-8B8E4125940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0E694-1775-45C1-B8EF-1A04716BA7F3}" type="datetimeFigureOut">
              <a:rPr lang="es-ES"/>
              <a:pPr>
                <a:defRPr/>
              </a:pPr>
              <a:t>01/07/2011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6B76B-C14B-459A-9FE6-FE39864D89C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12ED7-DBE2-4B09-B61D-402A129ABC0B}" type="datetimeFigureOut">
              <a:rPr lang="es-ES"/>
              <a:pPr>
                <a:defRPr/>
              </a:pPr>
              <a:t>01/07/2011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D0B76-3329-41B3-87CA-12AB8A09C03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A8C0-08B8-487E-B8B6-9BA1975740CE}" type="datetimeFigureOut">
              <a:rPr lang="es-ES"/>
              <a:pPr>
                <a:defRPr/>
              </a:pPr>
              <a:t>01/07/2011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59605-8423-4265-9D3F-5D7DFAA4C73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4F5ED-9D53-4A2E-9BA7-CC617711CC2B}" type="datetimeFigureOut">
              <a:rPr lang="es-ES"/>
              <a:pPr>
                <a:defRPr/>
              </a:pPr>
              <a:t>01/07/2011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21C52-2F13-4A97-9536-171A79B9FE0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B8029-DEB8-447E-AA42-A60DC17C615F}" type="datetimeFigureOut">
              <a:rPr lang="es-ES"/>
              <a:pPr>
                <a:defRPr/>
              </a:pPr>
              <a:t>01/07/2011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ED67-0A3A-44E8-BAC2-4D0E669054E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9E473-A5A2-4535-9072-C3FFE2A3529F}" type="datetimeFigureOut">
              <a:rPr lang="es-ES"/>
              <a:pPr>
                <a:defRPr/>
              </a:pPr>
              <a:t>01/07/2011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B8282-39BD-4836-AC87-04851891D6C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C7400-B42C-463C-9FA4-161CFE28504F}" type="datetimeFigureOut">
              <a:rPr lang="es-ES"/>
              <a:pPr>
                <a:defRPr/>
              </a:pPr>
              <a:t>01/07/2011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0C41E-9721-4A30-951C-D7F92904E7D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21AAE-A958-42AA-8F72-9AF0C6E4C8ED}" type="datetimeFigureOut">
              <a:rPr lang="es-ES"/>
              <a:pPr>
                <a:defRPr/>
              </a:pPr>
              <a:t>01/07/2011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A8136-1D3A-473D-91A9-BBE31D87BA2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7B99C-E27B-47A4-A975-D15C02409ACA}" type="datetimeFigureOut">
              <a:rPr lang="es-ES"/>
              <a:pPr>
                <a:defRPr/>
              </a:pPr>
              <a:t>01/07/2011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2190-A179-4096-A9D2-7C7BF755C7F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8F36-5D77-4EE6-9018-AD1A9BF46FC0}" type="datetimeFigureOut">
              <a:rPr lang="es-ES"/>
              <a:pPr>
                <a:defRPr/>
              </a:pPr>
              <a:t>01/07/2011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5D416-B1D5-4565-9457-31DC695C67D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229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C5F2CD-C11B-4B41-A1E2-5F26DCF0574D}" type="datetimeFigureOut">
              <a:rPr lang="es-ES"/>
              <a:pPr>
                <a:defRPr/>
              </a:pPr>
              <a:t>01/07/2011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8A1474-EA8C-4FDC-A4D0-6999FCD5C28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gif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gif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.gif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4.gif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4.gif"/><Relationship Id="rId7" Type="http://schemas.openxmlformats.org/officeDocument/2006/relationships/diagramQuickStyle" Target="../diagrams/quickStyle8.xml"/><Relationship Id="rId12" Type="http://schemas.openxmlformats.org/officeDocument/2006/relationships/diagramColors" Target="../diagrams/colors9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8.xml"/><Relationship Id="rId11" Type="http://schemas.openxmlformats.org/officeDocument/2006/relationships/diagramQuickStyle" Target="../diagrams/quickStyle9.xml"/><Relationship Id="rId5" Type="http://schemas.openxmlformats.org/officeDocument/2006/relationships/diagramData" Target="../diagrams/data8.xml"/><Relationship Id="rId10" Type="http://schemas.openxmlformats.org/officeDocument/2006/relationships/diagramLayout" Target="../diagrams/layout9.xml"/><Relationship Id="rId4" Type="http://schemas.openxmlformats.org/officeDocument/2006/relationships/image" Target="../media/image5.png"/><Relationship Id="rId9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4.gif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4.gif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7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hyperlink" Target="http://www.logismarket.com.mx/pelco/1322679410-1333617669-c.html" TargetMode="Externa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8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hyperlink" Target="http://www.logismarket.com.mx/pelco/1322679410-1333617669-c.html" TargetMode="Externa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9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hyperlink" Target="http://www.logismarket.com.mx/pelco/1322679410-1333617669-c.html" TargetMode="Externa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2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hyperlink" Target="http://www.logismarket.com.mx/pelco/1322679410-1333617669-c.html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gi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gif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gif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 rot="5400000">
            <a:off x="-1572418" y="3429794"/>
            <a:ext cx="6858000" cy="158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Z:\newtek\_backgrounds_1.02\Greg\Vortex\Vortex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5117369"/>
            <a:ext cx="1366174" cy="13120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185735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6" descr="Z:\newtek\_backgrounds_1.02\Greg\Vortex\Vortex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3331419"/>
            <a:ext cx="1366174" cy="13120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" name="Picture 6" descr="Z:\newtek\_backgrounds_1.02\Greg\Vortex\Vortex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1688345"/>
            <a:ext cx="1366174" cy="13120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337" name="Picture 1" descr="H:\ESP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38604"/>
            <a:ext cx="928694" cy="890528"/>
          </a:xfrm>
          <a:prstGeom prst="rect">
            <a:avLst/>
          </a:prstGeom>
          <a:noFill/>
        </p:spPr>
      </p:pic>
      <p:pic>
        <p:nvPicPr>
          <p:cNvPr id="14338" name="Picture 2" descr="H:\ESCUEL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214950"/>
            <a:ext cx="785818" cy="1047125"/>
          </a:xfrm>
          <a:prstGeom prst="rect">
            <a:avLst/>
          </a:prstGeom>
          <a:noFill/>
        </p:spPr>
      </p:pic>
      <p:pic>
        <p:nvPicPr>
          <p:cNvPr id="14339" name="Picture 3" descr="H:\logo F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857344"/>
            <a:ext cx="928694" cy="928694"/>
          </a:xfrm>
          <a:prstGeom prst="rect">
            <a:avLst/>
          </a:prstGeom>
          <a:noFill/>
        </p:spPr>
      </p:pic>
      <p:sp>
        <p:nvSpPr>
          <p:cNvPr id="45" name="44 CuadroTexto"/>
          <p:cNvSpPr txBox="1"/>
          <p:nvPr/>
        </p:nvSpPr>
        <p:spPr>
          <a:xfrm>
            <a:off x="0" y="3071810"/>
            <a:ext cx="17859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 smtClean="0"/>
              <a:t>EJÉRCITO ECUATORIANO</a:t>
            </a:r>
            <a:endParaRPr lang="es-ES" sz="900" b="1" dirty="0"/>
          </a:p>
        </p:txBody>
      </p:sp>
      <p:sp>
        <p:nvSpPr>
          <p:cNvPr id="72" name="71 CuadroTexto"/>
          <p:cNvSpPr txBox="1"/>
          <p:nvPr/>
        </p:nvSpPr>
        <p:spPr>
          <a:xfrm>
            <a:off x="0" y="4714884"/>
            <a:ext cx="178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 smtClean="0"/>
              <a:t>ESCUELA POLITÉCNICA DEL EJERCITO</a:t>
            </a:r>
            <a:endParaRPr lang="es-ES" sz="900" b="1" dirty="0"/>
          </a:p>
        </p:txBody>
      </p:sp>
      <p:sp>
        <p:nvSpPr>
          <p:cNvPr id="73" name="72 CuadroTexto"/>
          <p:cNvSpPr txBox="1"/>
          <p:nvPr/>
        </p:nvSpPr>
        <p:spPr>
          <a:xfrm>
            <a:off x="-71470" y="648866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 smtClean="0"/>
              <a:t>ESCUELA SUPERIOR MILITAR “ELOY ALFARO”</a:t>
            </a:r>
            <a:endParaRPr lang="es-ES" sz="900" b="1" dirty="0"/>
          </a:p>
        </p:txBody>
      </p:sp>
      <p:pic>
        <p:nvPicPr>
          <p:cNvPr id="14340" name="Picture 4" descr="H:\infanteria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69" y="3356785"/>
            <a:ext cx="1214447" cy="8580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4341" name="Picture 5" descr="H:\INGE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4572008"/>
            <a:ext cx="1214446" cy="8317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5" name="74 CuadroTexto"/>
          <p:cNvSpPr txBox="1"/>
          <p:nvPr/>
        </p:nvSpPr>
        <p:spPr>
          <a:xfrm>
            <a:off x="3571868" y="3435494"/>
            <a:ext cx="5066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/>
              <a:t>KDTE. DE I. </a:t>
            </a:r>
          </a:p>
          <a:p>
            <a:pPr algn="ctr"/>
            <a:r>
              <a:rPr lang="es-ES" sz="2000" b="1" dirty="0" smtClean="0"/>
              <a:t>IDROVO ESTRELLA EDISON OSWALDO</a:t>
            </a:r>
            <a:endParaRPr lang="es-ES" sz="2000" b="1" dirty="0"/>
          </a:p>
        </p:txBody>
      </p:sp>
      <p:sp>
        <p:nvSpPr>
          <p:cNvPr id="76" name="75 CuadroTexto"/>
          <p:cNvSpPr txBox="1"/>
          <p:nvPr/>
        </p:nvSpPr>
        <p:spPr>
          <a:xfrm>
            <a:off x="3428992" y="4649940"/>
            <a:ext cx="5454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/>
              <a:t>KDTE. DE E. </a:t>
            </a:r>
          </a:p>
          <a:p>
            <a:pPr algn="ctr"/>
            <a:r>
              <a:rPr lang="es-ES" sz="2000" b="1" dirty="0" smtClean="0"/>
              <a:t>ENDARA BENAVIDES FRANCISCO FABIÁN</a:t>
            </a:r>
            <a:endParaRPr lang="es-ES" sz="2000" b="1" dirty="0"/>
          </a:p>
        </p:txBody>
      </p:sp>
      <p:sp>
        <p:nvSpPr>
          <p:cNvPr id="77" name="76 CuadroTexto"/>
          <p:cNvSpPr txBox="1"/>
          <p:nvPr/>
        </p:nvSpPr>
        <p:spPr>
          <a:xfrm>
            <a:off x="1785918" y="1153713"/>
            <a:ext cx="7286644" cy="1846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“ ANÁLISIS DE LOS SISTEMAS DE SEGURIDAD ELECTRÓNICA EN LAS INSTALACIONES DE LA </a:t>
            </a:r>
          </a:p>
          <a:p>
            <a:pPr algn="ctr"/>
            <a:r>
              <a:rPr lang="es-ES" sz="2400" b="1" dirty="0" smtClean="0"/>
              <a:t>ESCUELA SUPERIOR MILITAR ELOY ALFARO PARA EL AÑO LECTIVO 2010-2011”</a:t>
            </a:r>
            <a:endParaRPr lang="es-ES" sz="2400" dirty="0" smtClean="0"/>
          </a:p>
          <a:p>
            <a:endParaRPr lang="es-ES" dirty="0"/>
          </a:p>
        </p:txBody>
      </p:sp>
      <p:sp>
        <p:nvSpPr>
          <p:cNvPr id="78" name="77 CuadroTexto"/>
          <p:cNvSpPr txBox="1"/>
          <p:nvPr/>
        </p:nvSpPr>
        <p:spPr>
          <a:xfrm>
            <a:off x="928662" y="5675202"/>
            <a:ext cx="885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DIRECTOR:                                      CODIRECTORA:</a:t>
            </a:r>
          </a:p>
          <a:p>
            <a:pPr algn="ctr"/>
            <a:endParaRPr lang="es-ES" b="1" dirty="0" smtClean="0"/>
          </a:p>
          <a:p>
            <a:pPr algn="ctr"/>
            <a:r>
              <a:rPr lang="es-ES" dirty="0" smtClean="0"/>
              <a:t>TNTE. DE I. SANTILLÁN JAVIER           MSC. VERONICA RODRÍGUEZ</a:t>
            </a:r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2428860" y="0"/>
            <a:ext cx="5968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TEMA DE TESIS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00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baseline="0" dirty="0" smtClean="0">
                <a:latin typeface="+mj-lt"/>
                <a:ea typeface="+mj-ea"/>
                <a:cs typeface="+mj-cs"/>
              </a:rPr>
              <a:t>MARCO</a:t>
            </a:r>
            <a:r>
              <a:rPr lang="es-ES" sz="2800" b="1" dirty="0" smtClean="0">
                <a:latin typeface="+mj-lt"/>
                <a:ea typeface="+mj-ea"/>
                <a:cs typeface="+mj-cs"/>
              </a:rPr>
              <a:t> TEÓRICO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42910" y="1285860"/>
            <a:ext cx="7929618" cy="71438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FUNDAMENTOS TEÓRICOS</a:t>
            </a:r>
            <a:endParaRPr lang="es-E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13 Diagrama"/>
          <p:cNvGraphicFramePr/>
          <p:nvPr/>
        </p:nvGraphicFramePr>
        <p:xfrm>
          <a:off x="285720" y="2214554"/>
          <a:ext cx="8643998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00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baseline="0" dirty="0" smtClean="0">
                <a:latin typeface="+mj-lt"/>
                <a:ea typeface="+mj-ea"/>
                <a:cs typeface="+mj-cs"/>
              </a:rPr>
              <a:t>MARCO</a:t>
            </a:r>
            <a:r>
              <a:rPr lang="es-ES" sz="2800" b="1" dirty="0" smtClean="0">
                <a:latin typeface="+mj-lt"/>
                <a:ea typeface="+mj-ea"/>
                <a:cs typeface="+mj-cs"/>
              </a:rPr>
              <a:t> TEÓRICO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71472" y="1285860"/>
            <a:ext cx="8001056" cy="71438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MARCO CONCEPTUAL</a:t>
            </a:r>
            <a:endParaRPr lang="es-E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13 Diagrama"/>
          <p:cNvGraphicFramePr/>
          <p:nvPr/>
        </p:nvGraphicFramePr>
        <p:xfrm>
          <a:off x="928662" y="2143116"/>
          <a:ext cx="728667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3214678" y="4000504"/>
            <a:ext cx="2786082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tx1"/>
                </a:solidFill>
              </a:rPr>
              <a:t>DEFINICIONES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00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baseline="0" dirty="0" smtClean="0">
                <a:latin typeface="+mj-lt"/>
                <a:ea typeface="+mj-ea"/>
                <a:cs typeface="+mj-cs"/>
              </a:rPr>
              <a:t>METODOLOGÍA</a:t>
            </a:r>
            <a:r>
              <a:rPr lang="es-ES" sz="2800" b="1" dirty="0" smtClean="0">
                <a:latin typeface="+mj-lt"/>
                <a:ea typeface="+mj-ea"/>
                <a:cs typeface="+mj-cs"/>
              </a:rPr>
              <a:t> DE LA INVESTIGACIÓN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" name="15 Diagrama"/>
          <p:cNvGraphicFramePr/>
          <p:nvPr/>
        </p:nvGraphicFramePr>
        <p:xfrm>
          <a:off x="214282" y="4000504"/>
          <a:ext cx="8786874" cy="314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16 Rectángulo redondeado"/>
          <p:cNvSpPr/>
          <p:nvPr/>
        </p:nvSpPr>
        <p:spPr>
          <a:xfrm>
            <a:off x="1643042" y="1214422"/>
            <a:ext cx="5786478" cy="71438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TIPO DE INVESTIGACIÓN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71406" y="2000240"/>
            <a:ext cx="2500330" cy="12144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INVESTIGACIÓN DESCRIPTIVA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2643174" y="2000240"/>
            <a:ext cx="6500826" cy="12144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300" dirty="0" smtClean="0">
                <a:solidFill>
                  <a:schemeClr val="tx1"/>
                </a:solidFill>
              </a:rPr>
              <a:t>Determino las características de los sistemas de seguridad electrónica y cómo se están manejando dentro de la ESMIL</a:t>
            </a:r>
            <a:endParaRPr lang="es-ES" sz="2300" dirty="0">
              <a:solidFill>
                <a:schemeClr val="tx1"/>
              </a:solidFill>
            </a:endParaRPr>
          </a:p>
        </p:txBody>
      </p:sp>
      <p:sp>
        <p:nvSpPr>
          <p:cNvPr id="20" name="19 Redondear rectángulo de esquina diagonal"/>
          <p:cNvSpPr/>
          <p:nvPr/>
        </p:nvSpPr>
        <p:spPr>
          <a:xfrm>
            <a:off x="357158" y="3500438"/>
            <a:ext cx="8501090" cy="500066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TÉCNICAS DE RECOLECCIÓN DE DATOS</a:t>
            </a:r>
            <a:endParaRPr lang="es-E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00" y="1714488"/>
            <a:ext cx="735808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ENCUESTA APLICADA A 120 CADETES DEL SEGUNDO CURSO MILITAR DE LA ESMIL</a:t>
            </a:r>
            <a:endParaRPr kumimoji="0" lang="es-ES" sz="5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000100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baseline="0" dirty="0" smtClean="0">
                <a:latin typeface="+mj-lt"/>
                <a:ea typeface="+mj-ea"/>
                <a:cs typeface="+mj-cs"/>
              </a:rPr>
              <a:t>ESTADO ACTUAL DEL PROBLEMA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1214422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1142976" y="1428736"/>
          <a:ext cx="6715172" cy="2287804"/>
        </p:xfrm>
        <a:graphic>
          <a:graphicData uri="http://schemas.openxmlformats.org/drawingml/2006/table">
            <a:tbl>
              <a:tblPr/>
              <a:tblGrid>
                <a:gridCol w="2172506"/>
                <a:gridCol w="2343205"/>
                <a:gridCol w="2199461"/>
              </a:tblGrid>
              <a:tr h="348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Arial"/>
                          <a:ea typeface="Calibri"/>
                          <a:cs typeface="Times New Roman"/>
                        </a:rPr>
                        <a:t>OPCIONES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/>
                          <a:ea typeface="Calibri"/>
                          <a:cs typeface="Times New Roman"/>
                        </a:rPr>
                        <a:t>TOTALMENTE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/>
                          <a:ea typeface="Calibri"/>
                          <a:cs typeface="Times New Roman"/>
                        </a:rPr>
                        <a:t>17%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/>
                          <a:ea typeface="Calibri"/>
                          <a:cs typeface="Times New Roman"/>
                        </a:rPr>
                        <a:t>EN PARTE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/>
                          <a:ea typeface="Calibri"/>
                          <a:cs typeface="Times New Roman"/>
                        </a:rPr>
                        <a:t>84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/>
                          <a:ea typeface="Calibri"/>
                          <a:cs typeface="Times New Roman"/>
                        </a:rPr>
                        <a:t>70%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/>
                          <a:ea typeface="Calibri"/>
                          <a:cs typeface="Times New Roman"/>
                        </a:rPr>
                        <a:t>NADA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/>
                          <a:ea typeface="Calibri"/>
                          <a:cs typeface="Times New Roman"/>
                        </a:rPr>
                        <a:t>13%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latin typeface="Arial"/>
                          <a:ea typeface="Calibri"/>
                          <a:cs typeface="Times New Roman"/>
                        </a:rPr>
                        <a:t>120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Arial"/>
                          <a:ea typeface="Calibri"/>
                          <a:cs typeface="Times New Roman"/>
                        </a:rPr>
                        <a:t>100 %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13 Rectángulo"/>
          <p:cNvSpPr/>
          <p:nvPr/>
        </p:nvSpPr>
        <p:spPr bwMode="auto">
          <a:xfrm>
            <a:off x="0" y="71414"/>
            <a:ext cx="9144000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 smtClean="0">
              <a:solidFill>
                <a:schemeClr val="tx1"/>
              </a:solidFill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tx1"/>
                </a:solidFill>
              </a:rPr>
              <a:t>¿Conoce Ud. Sr. Cadete qué tipos de Sistemas de seguridad Electrónica se encuentran en las instalaciones de la ESMIL?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/>
          </a:p>
        </p:txBody>
      </p:sp>
      <p:pic>
        <p:nvPicPr>
          <p:cNvPr id="29698" name="Imagen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5892" y="3786190"/>
            <a:ext cx="5543628" cy="298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 bwMode="auto">
          <a:xfrm>
            <a:off x="0" y="71414"/>
            <a:ext cx="9144000" cy="10715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 smtClean="0">
              <a:solidFill>
                <a:schemeClr val="tx1"/>
              </a:solidFill>
            </a:endParaRPr>
          </a:p>
          <a:p>
            <a:pPr lvl="0" algn="ctr"/>
            <a:r>
              <a:rPr lang="es-ES" sz="2400" b="1" dirty="0" smtClean="0">
                <a:solidFill>
                  <a:schemeClr val="tx1"/>
                </a:solidFill>
              </a:rPr>
              <a:t>¿Considera Ud. Que es necesario capacitar al personal de Cadetes acerca del funcionamiento de estos sistemas de seguridad electrónica para evitar daños causados por el mal uso de los mismos?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247134" y="1357298"/>
          <a:ext cx="7111080" cy="2357454"/>
        </p:xfrm>
        <a:graphic>
          <a:graphicData uri="http://schemas.openxmlformats.org/drawingml/2006/table">
            <a:tbl>
              <a:tblPr/>
              <a:tblGrid>
                <a:gridCol w="2300592"/>
                <a:gridCol w="2481354"/>
                <a:gridCol w="2329134"/>
              </a:tblGrid>
              <a:tr h="467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latin typeface="Arial"/>
                          <a:ea typeface="Calibri"/>
                          <a:cs typeface="Times New Roman"/>
                        </a:rPr>
                        <a:t>OPCIONES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/>
                          <a:ea typeface="Calibri"/>
                          <a:cs typeface="Times New Roman"/>
                        </a:rPr>
                        <a:t>TOTALMENTE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/>
                          <a:ea typeface="Calibri"/>
                          <a:cs typeface="Times New Roman"/>
                        </a:rPr>
                        <a:t>76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/>
                          <a:ea typeface="Calibri"/>
                          <a:cs typeface="Times New Roman"/>
                        </a:rPr>
                        <a:t>63%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/>
                          <a:ea typeface="Calibri"/>
                          <a:cs typeface="Times New Roman"/>
                        </a:rPr>
                        <a:t>EN PARTE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/>
                          <a:ea typeface="Calibri"/>
                          <a:cs typeface="Times New Roman"/>
                        </a:rPr>
                        <a:t>36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/>
                          <a:ea typeface="Calibri"/>
                          <a:cs typeface="Times New Roman"/>
                        </a:rPr>
                        <a:t>30%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/>
                          <a:ea typeface="Calibri"/>
                          <a:cs typeface="Times New Roman"/>
                        </a:rPr>
                        <a:t>NADA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/>
                          <a:ea typeface="Calibri"/>
                          <a:cs typeface="Times New Roman"/>
                        </a:rPr>
                        <a:t>7%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latin typeface="Arial"/>
                          <a:ea typeface="Calibri"/>
                          <a:cs typeface="Times New Roman"/>
                        </a:rPr>
                        <a:t>120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Arial"/>
                          <a:ea typeface="Calibri"/>
                          <a:cs typeface="Times New Roman"/>
                        </a:rPr>
                        <a:t>100 %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21" name="Imagen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857628"/>
            <a:ext cx="4929222" cy="297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00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baseline="0" dirty="0" smtClean="0">
                <a:latin typeface="+mj-lt"/>
                <a:ea typeface="+mj-ea"/>
                <a:cs typeface="+mj-cs"/>
              </a:rPr>
              <a:t>CONCLUSIONES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Pentágono"/>
          <p:cNvSpPr/>
          <p:nvPr/>
        </p:nvSpPr>
        <p:spPr>
          <a:xfrm>
            <a:off x="0" y="1142984"/>
            <a:ext cx="9144000" cy="1214446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Font typeface="Arial" pitchFamily="34" charset="0"/>
              <a:buChar char="•"/>
            </a:pPr>
            <a:r>
              <a:rPr lang="es-ES" sz="2400" dirty="0" smtClean="0"/>
              <a:t> </a:t>
            </a:r>
          </a:p>
          <a:p>
            <a:pPr lvl="0" algn="ctr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b="1" dirty="0" smtClean="0">
                <a:solidFill>
                  <a:schemeClr val="tx1"/>
                </a:solidFill>
              </a:rPr>
              <a:t>El conocimiento es muy limitado ya que no existen fuentes de información suficientes.</a:t>
            </a:r>
          </a:p>
          <a:p>
            <a:pPr algn="ctr"/>
            <a:endParaRPr lang="es-ES" sz="2400" dirty="0"/>
          </a:p>
        </p:txBody>
      </p:sp>
      <p:sp>
        <p:nvSpPr>
          <p:cNvPr id="14" name="13 Pentágono"/>
          <p:cNvSpPr/>
          <p:nvPr/>
        </p:nvSpPr>
        <p:spPr>
          <a:xfrm>
            <a:off x="-32" y="2571744"/>
            <a:ext cx="9144000" cy="1214446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Font typeface="Arial" pitchFamily="34" charset="0"/>
              <a:buChar char="•"/>
            </a:pPr>
            <a:endParaRPr lang="es-ES" sz="2400" b="1" dirty="0" smtClean="0">
              <a:solidFill>
                <a:schemeClr val="tx1"/>
              </a:solidFill>
            </a:endParaRPr>
          </a:p>
          <a:p>
            <a:pPr lvl="0" algn="ctr">
              <a:buFont typeface="Arial" pitchFamily="34" charset="0"/>
              <a:buChar char="•"/>
            </a:pPr>
            <a:r>
              <a:rPr lang="es-ES" sz="2400" b="1" dirty="0" smtClean="0">
                <a:solidFill>
                  <a:schemeClr val="tx1"/>
                </a:solidFill>
              </a:rPr>
              <a:t>Daños ocasionados a los Sistemas de Seguridad  Electrónica por mala manipulación. </a:t>
            </a:r>
          </a:p>
          <a:p>
            <a:pPr algn="ctr"/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5" name="14 Pentágono"/>
          <p:cNvSpPr/>
          <p:nvPr/>
        </p:nvSpPr>
        <p:spPr>
          <a:xfrm>
            <a:off x="-32" y="3929066"/>
            <a:ext cx="9144000" cy="1214446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es-ES" sz="2400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s-ES" sz="2400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s-ES" sz="2400" b="1" dirty="0" smtClean="0">
                <a:solidFill>
                  <a:schemeClr val="tx1"/>
                </a:solidFill>
              </a:rPr>
              <a:t> Sistemas electrónicos de última tecnología, requieren de un gran presupuesto económico. </a:t>
            </a:r>
            <a:endParaRPr lang="es-ES" sz="2200" b="1" dirty="0" smtClean="0">
              <a:solidFill>
                <a:schemeClr val="tx1"/>
              </a:solidFill>
            </a:endParaRPr>
          </a:p>
          <a:p>
            <a:pPr lvl="0" algn="ctr">
              <a:buFont typeface="Arial" pitchFamily="34" charset="0"/>
              <a:buChar char="•"/>
            </a:pPr>
            <a:endParaRPr lang="es-ES" sz="2400" b="1" dirty="0" smtClean="0">
              <a:solidFill>
                <a:schemeClr val="tx1"/>
              </a:solidFill>
            </a:endParaRPr>
          </a:p>
          <a:p>
            <a:pPr algn="ctr"/>
            <a:endParaRPr lang="es-ES" sz="2400" dirty="0"/>
          </a:p>
        </p:txBody>
      </p:sp>
      <p:sp>
        <p:nvSpPr>
          <p:cNvPr id="16" name="15 Pentágono"/>
          <p:cNvSpPr/>
          <p:nvPr/>
        </p:nvSpPr>
        <p:spPr>
          <a:xfrm>
            <a:off x="-32" y="5357826"/>
            <a:ext cx="9144000" cy="1214446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400" b="1" dirty="0" smtClean="0">
                <a:solidFill>
                  <a:schemeClr val="tx1"/>
                </a:solidFill>
              </a:rPr>
              <a:t> </a:t>
            </a:r>
          </a:p>
          <a:p>
            <a:pPr lvl="0" algn="ctr">
              <a:buFont typeface="Arial" pitchFamily="34" charset="0"/>
              <a:buChar char="•"/>
            </a:pPr>
            <a:r>
              <a:rPr lang="es-ES" sz="2400" b="1" dirty="0" smtClean="0">
                <a:solidFill>
                  <a:schemeClr val="tx1"/>
                </a:solidFill>
              </a:rPr>
              <a:t>Un complejo Sistema de Seguridad Electrónica podrá reemplazar al personal de guardia en determinadas instalaciones.</a:t>
            </a:r>
          </a:p>
          <a:p>
            <a:pPr algn="ctr"/>
            <a:endParaRPr lang="es-ES" sz="2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00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baseline="0" dirty="0" smtClean="0">
                <a:latin typeface="+mj-lt"/>
                <a:ea typeface="+mj-ea"/>
                <a:cs typeface="+mj-cs"/>
              </a:rPr>
              <a:t>RECOMENDACIONES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11 Diagrama"/>
          <p:cNvGraphicFramePr/>
          <p:nvPr/>
        </p:nvGraphicFramePr>
        <p:xfrm>
          <a:off x="357158" y="1397000"/>
          <a:ext cx="8501122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00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baseline="0" dirty="0" smtClean="0">
                <a:latin typeface="+mj-lt"/>
                <a:ea typeface="+mj-ea"/>
                <a:cs typeface="+mj-cs"/>
              </a:rPr>
              <a:t>PROPUESTA DE LA INVESTIGACIÓN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14 Diagrama"/>
          <p:cNvGraphicFramePr/>
          <p:nvPr/>
        </p:nvGraphicFramePr>
        <p:xfrm>
          <a:off x="357158" y="1397000"/>
          <a:ext cx="857256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6" name="15 Diagrama"/>
          <p:cNvGraphicFramePr/>
          <p:nvPr/>
        </p:nvGraphicFramePr>
        <p:xfrm>
          <a:off x="1285852" y="2794000"/>
          <a:ext cx="721523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7" name="16 Rectángulo redondeado"/>
          <p:cNvSpPr/>
          <p:nvPr/>
        </p:nvSpPr>
        <p:spPr>
          <a:xfrm>
            <a:off x="3571868" y="4143380"/>
            <a:ext cx="2357454" cy="13573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OBJETIVOS ESPECÍFICOS</a:t>
            </a:r>
            <a:endParaRPr lang="es-E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00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baseline="0" dirty="0" smtClean="0">
                <a:latin typeface="+mj-lt"/>
                <a:ea typeface="+mj-ea"/>
                <a:cs typeface="+mj-cs"/>
              </a:rPr>
              <a:t>PROPUESTA DE LA INVESTIGACIÓN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13 Diagrama"/>
          <p:cNvGraphicFramePr/>
          <p:nvPr/>
        </p:nvGraphicFramePr>
        <p:xfrm>
          <a:off x="285720" y="1428736"/>
          <a:ext cx="857256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" name="Rectangle 2"/>
          <p:cNvSpPr txBox="1">
            <a:spLocks noChangeArrowheads="1"/>
          </p:cNvSpPr>
          <p:nvPr/>
        </p:nvSpPr>
        <p:spPr bwMode="auto">
          <a:xfrm>
            <a:off x="1214446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 U M A R I O</a:t>
            </a:r>
          </a:p>
        </p:txBody>
      </p:sp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5" name="14 Rectángulo redondeado"/>
          <p:cNvSpPr/>
          <p:nvPr/>
        </p:nvSpPr>
        <p:spPr>
          <a:xfrm>
            <a:off x="214314" y="1285860"/>
            <a:ext cx="8643966" cy="857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s-ES" sz="4000" dirty="0" smtClean="0">
                <a:solidFill>
                  <a:schemeClr val="tx1"/>
                </a:solidFill>
              </a:rPr>
              <a:t> PROBLEMA DE INVESTIGACIÓN</a:t>
            </a:r>
            <a:endParaRPr lang="es-ES" sz="4000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214282" y="2214554"/>
            <a:ext cx="8643966" cy="857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s-ES" sz="4000" dirty="0" smtClean="0">
                <a:solidFill>
                  <a:schemeClr val="tx1"/>
                </a:solidFill>
              </a:rPr>
              <a:t> JUSTIFICACIÓN</a:t>
            </a:r>
            <a:endParaRPr lang="es-ES" sz="4000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214282" y="3143248"/>
            <a:ext cx="8643966" cy="857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s-ES" sz="4000" dirty="0" smtClean="0">
                <a:solidFill>
                  <a:schemeClr val="tx1"/>
                </a:solidFill>
              </a:rPr>
              <a:t> OBJETIVO GENERAL Y ESPECÍFICOS</a:t>
            </a:r>
            <a:endParaRPr lang="es-ES" sz="4000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214282" y="4071942"/>
            <a:ext cx="8643966" cy="857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s-ES" sz="4000" dirty="0" smtClean="0">
                <a:solidFill>
                  <a:schemeClr val="tx1"/>
                </a:solidFill>
              </a:rPr>
              <a:t> HIPOTESIS DE LA INVESTIGACIÓN</a:t>
            </a:r>
            <a:endParaRPr lang="es-ES" sz="4000" dirty="0">
              <a:solidFill>
                <a:schemeClr val="tx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214282" y="5000636"/>
            <a:ext cx="8643966" cy="857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s-ES" sz="4000" dirty="0" smtClean="0">
                <a:solidFill>
                  <a:schemeClr val="tx1"/>
                </a:solidFill>
              </a:rPr>
              <a:t> MARCO TEÓRICO</a:t>
            </a:r>
            <a:endParaRPr lang="es-ES" sz="4000" dirty="0">
              <a:solidFill>
                <a:schemeClr val="tx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285752" y="5929330"/>
            <a:ext cx="8643966" cy="857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s-ES" sz="4000" dirty="0" smtClean="0">
                <a:solidFill>
                  <a:schemeClr val="tx1"/>
                </a:solidFill>
              </a:rPr>
              <a:t> METODOLOGÍA</a:t>
            </a:r>
            <a:endParaRPr lang="es-E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00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baseline="0" dirty="0" smtClean="0">
                <a:latin typeface="+mj-lt"/>
                <a:ea typeface="+mj-ea"/>
                <a:cs typeface="+mj-cs"/>
              </a:rPr>
              <a:t>PROPUESTA DE LA INVESTIGACIÓN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142976" y="1285860"/>
            <a:ext cx="6984605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ANÁLISIS DE LOS SISTEMAS DE</a:t>
            </a:r>
          </a:p>
          <a:p>
            <a:pPr algn="ctr"/>
            <a:r>
              <a:rPr lang="es-E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SEGURIDAD ELECTRÓNICA</a:t>
            </a:r>
            <a:endParaRPr lang="es-ES" sz="3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graphicFrame>
        <p:nvGraphicFramePr>
          <p:cNvPr id="19" name="18 Diagrama"/>
          <p:cNvGraphicFramePr/>
          <p:nvPr/>
        </p:nvGraphicFramePr>
        <p:xfrm>
          <a:off x="285720" y="2428868"/>
          <a:ext cx="8286808" cy="4135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00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baseline="0" dirty="0" smtClean="0">
                <a:latin typeface="+mj-lt"/>
                <a:ea typeface="+mj-ea"/>
                <a:cs typeface="+mj-cs"/>
              </a:rPr>
              <a:t>FOLLETO PARA DIFUNDIR</a:t>
            </a:r>
            <a:r>
              <a:rPr lang="es-ES" sz="2800" b="1" dirty="0" smtClean="0">
                <a:latin typeface="+mj-lt"/>
                <a:ea typeface="+mj-ea"/>
                <a:cs typeface="+mj-cs"/>
              </a:rPr>
              <a:t> CONOCIMIENTOS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71574"/>
            <a:ext cx="9136346" cy="568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00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baseline="0" dirty="0" smtClean="0">
                <a:latin typeface="+mj-lt"/>
                <a:ea typeface="+mj-ea"/>
                <a:cs typeface="+mj-cs"/>
              </a:rPr>
              <a:t>FOLLETO PARA DIFUNDIR</a:t>
            </a:r>
            <a:r>
              <a:rPr lang="es-ES" sz="2800" b="1" dirty="0" smtClean="0">
                <a:latin typeface="+mj-lt"/>
                <a:ea typeface="+mj-ea"/>
                <a:cs typeface="+mj-cs"/>
              </a:rPr>
              <a:t> CONOCIMIENTOS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42984"/>
            <a:ext cx="9144000" cy="572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00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baseline="0" dirty="0" smtClean="0">
                <a:latin typeface="+mj-lt"/>
                <a:ea typeface="+mj-ea"/>
                <a:cs typeface="+mj-cs"/>
              </a:rPr>
              <a:t>FOLLETO PARA DIFUNDIR</a:t>
            </a:r>
            <a:r>
              <a:rPr lang="es-ES" sz="2800" b="1" dirty="0" smtClean="0">
                <a:latin typeface="+mj-lt"/>
                <a:ea typeface="+mj-ea"/>
                <a:cs typeface="+mj-cs"/>
              </a:rPr>
              <a:t> CONOCIMIENTOS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00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baseline="0" dirty="0" smtClean="0">
                <a:latin typeface="+mj-lt"/>
                <a:ea typeface="+mj-ea"/>
                <a:cs typeface="+mj-cs"/>
              </a:rPr>
              <a:t>FOLLETO PARA DIFUNDIR</a:t>
            </a:r>
            <a:r>
              <a:rPr lang="es-ES" sz="2800" b="1" dirty="0" smtClean="0">
                <a:latin typeface="+mj-lt"/>
                <a:ea typeface="+mj-ea"/>
                <a:cs typeface="+mj-cs"/>
              </a:rPr>
              <a:t> CONOCIMIENTOS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42983"/>
            <a:ext cx="9144000" cy="565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00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baseline="0" dirty="0" smtClean="0">
                <a:latin typeface="+mj-lt"/>
                <a:ea typeface="+mj-ea"/>
                <a:cs typeface="+mj-cs"/>
              </a:rPr>
              <a:t>FOLLETO PARA DIFUNDIR</a:t>
            </a:r>
            <a:r>
              <a:rPr lang="es-ES" sz="2800" b="1" dirty="0" smtClean="0">
                <a:latin typeface="+mj-lt"/>
                <a:ea typeface="+mj-ea"/>
                <a:cs typeface="+mj-cs"/>
              </a:rPr>
              <a:t> CONOCIMIENTOS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42983"/>
            <a:ext cx="9144000" cy="565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00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baseline="0" dirty="0" smtClean="0">
                <a:latin typeface="+mj-lt"/>
                <a:ea typeface="+mj-ea"/>
                <a:cs typeface="+mj-cs"/>
              </a:rPr>
              <a:t>IMPLEMENTACIÓN DE NUEVOS SISTEMAS DE SEGURIDAD ELECTRÓNICA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11 Imagen" descr="Pelco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285860"/>
            <a:ext cx="450059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71470" y="3714752"/>
            <a:ext cx="9001124" cy="3071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Líder mundial en fabricación de sistemas de video y seguridad. Produce los sistemas de cámara tipo domo y de posicionamiento más respetados dentro del mercado de la seguridad. Así como carcasas, matriciales, y lo más avanzado en video grabadoras digitales, sistemas para la transmisión de video y datos por fibra óptica.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Edison\Desktop\FOTOS EDI\TESIS\se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1214422"/>
            <a:ext cx="3087884" cy="231714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00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baseline="0" dirty="0" smtClean="0">
                <a:latin typeface="+mj-lt"/>
                <a:ea typeface="+mj-ea"/>
                <a:cs typeface="+mj-cs"/>
              </a:rPr>
              <a:t>IMPLEMENTACIÓN DE NUEVOS SISTEMAS DE SEGURIDAD ELECTRÓNICA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11 Imagen" descr="Pelco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9102" y="1214422"/>
            <a:ext cx="2452700" cy="111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Sistema integrado de cámara de posicionamiento de alta velocidad y velocidad variable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143116"/>
            <a:ext cx="3190894" cy="269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0" y="4714884"/>
            <a:ext cx="36433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Sistema integrado de cámara de posicionamiento de alta velocidad y velocidad variable</a:t>
            </a:r>
            <a:endParaRPr lang="es-ES" sz="2800" dirty="0" smtClean="0"/>
          </a:p>
          <a:p>
            <a:pPr algn="ctr"/>
            <a:endParaRPr lang="es-ES" sz="2800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3714744" y="1071546"/>
            <a:ext cx="5143536" cy="57864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ES" sz="2400" dirty="0" smtClean="0">
              <a:solidFill>
                <a:schemeClr val="tx1"/>
              </a:solidFill>
            </a:endParaRPr>
          </a:p>
          <a:p>
            <a:pPr lvl="0" algn="just"/>
            <a:r>
              <a:rPr lang="es-ES" sz="2400" b="1" dirty="0" smtClean="0">
                <a:solidFill>
                  <a:schemeClr val="tx1"/>
                </a:solidFill>
              </a:rPr>
              <a:t>Modelo: </a:t>
            </a:r>
            <a:r>
              <a:rPr lang="es-ES" sz="2400" dirty="0" smtClean="0">
                <a:solidFill>
                  <a:schemeClr val="tx1"/>
                </a:solidFill>
              </a:rPr>
              <a:t>ESPRIT</a:t>
            </a:r>
          </a:p>
          <a:p>
            <a:pPr algn="just"/>
            <a:r>
              <a:rPr lang="es-ES" sz="2400" dirty="0" smtClean="0">
                <a:solidFill>
                  <a:schemeClr val="tx1"/>
                </a:solidFill>
              </a:rPr>
              <a:t>Potente paquete óptico integrado con la capacidad de visualización en ambientes de baja iluminación.</a:t>
            </a:r>
          </a:p>
          <a:p>
            <a:pPr algn="just"/>
            <a:r>
              <a:rPr lang="es-ES" sz="2400" dirty="0" smtClean="0">
                <a:solidFill>
                  <a:schemeClr val="tx1"/>
                </a:solidFill>
              </a:rPr>
              <a:t> </a:t>
            </a:r>
          </a:p>
          <a:p>
            <a:pPr algn="just"/>
            <a:r>
              <a:rPr lang="es-ES" sz="2400" dirty="0" smtClean="0">
                <a:solidFill>
                  <a:schemeClr val="tx1"/>
                </a:solidFill>
              </a:rPr>
              <a:t>Estos sistemas están disponibles con cámara día-noche, de 35x y ultra alta resolución. Ideal para todas las Entradas de la ESMIL, posee un sistema opcional de limpiador de ventana integrado. Control completo de visualización por medio de este sistema.</a:t>
            </a:r>
          </a:p>
          <a:p>
            <a:pPr algn="just"/>
            <a:endParaRPr lang="es-E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00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baseline="0" dirty="0" smtClean="0">
                <a:latin typeface="+mj-lt"/>
                <a:ea typeface="+mj-ea"/>
                <a:cs typeface="+mj-cs"/>
              </a:rPr>
              <a:t>IMPLEMENTACIÓN DE NUEVOS SISTEMAS DE SEGURIDAD ELECTRÓNICA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11 Imagen" descr="Pelco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9102" y="1214422"/>
            <a:ext cx="2452700" cy="111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0" y="4897007"/>
            <a:ext cx="36433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Sistema de detección con cable microfónico en muro o malla - CPS</a:t>
            </a:r>
          </a:p>
          <a:p>
            <a:pPr algn="ctr"/>
            <a:endParaRPr lang="es-ES" sz="2800" b="1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3786182" y="1214422"/>
            <a:ext cx="5143536" cy="564357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ES" sz="24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1"/>
                </a:solidFill>
              </a:rPr>
              <a:t> El CPS es un sistema anti-intrusión perimetral adecuado para la malla que existe en la ESMIL. </a:t>
            </a:r>
          </a:p>
          <a:p>
            <a:pPr algn="just"/>
            <a:endParaRPr lang="es-ES" sz="28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1"/>
                </a:solidFill>
              </a:rPr>
              <a:t> Es diseñado para detectar, todos los indicios de tentativas de cortar o trepar por la valla. En el caso de aplicaciones internas, detectar intentos de vencer o penetrar el muro. </a:t>
            </a:r>
          </a:p>
          <a:p>
            <a:pPr algn="just"/>
            <a:endParaRPr lang="es-ES" sz="900" dirty="0">
              <a:solidFill>
                <a:schemeClr val="tx1"/>
              </a:solidFill>
            </a:endParaRPr>
          </a:p>
        </p:txBody>
      </p:sp>
      <p:pic>
        <p:nvPicPr>
          <p:cNvPr id="17" name="16 Imagen" descr="Sistema de detección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071678"/>
            <a:ext cx="314327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00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baseline="0" dirty="0" smtClean="0">
                <a:latin typeface="+mj-lt"/>
                <a:ea typeface="+mj-ea"/>
                <a:cs typeface="+mj-cs"/>
              </a:rPr>
              <a:t>IMPLEMENTACIÓN DE NUEVOS SISTEMAS DE SEGURIDAD ELECTRÓNICA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11 Imagen" descr="Pelco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9102" y="1214422"/>
            <a:ext cx="2452700" cy="111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0" y="5327894"/>
            <a:ext cx="36433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Sistema de detección con rayos infrarrojos - IPS</a:t>
            </a:r>
          </a:p>
          <a:p>
            <a:pPr algn="ctr"/>
            <a:endParaRPr lang="es-ES" sz="2800" b="1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3786182" y="1214422"/>
            <a:ext cx="5143536" cy="564357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 Las barreras a rayos infrarrojos IPS poseen un microprocesador y son apropiadas para instalaciones internas y externas. Ofrecen un diseño apreciable, adoptando soluciones técnicas de vanguardia.</a:t>
            </a:r>
          </a:p>
          <a:p>
            <a:pPr algn="just"/>
            <a:endParaRPr lang="es-ES" sz="24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 Ideal para el Material Bélico de la ESMIL por la importancia que le debemos dar al almacenamiento del armamento y la munición. </a:t>
            </a:r>
          </a:p>
          <a:p>
            <a:pPr lvl="0" algn="just"/>
            <a:endParaRPr lang="es-ES" sz="2400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 descr="C:\Users\Edison\Desktop\FOTOS EDI\TESIS\RAYOS X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" y="2500306"/>
            <a:ext cx="3653844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" name="Rectangle 2"/>
          <p:cNvSpPr txBox="1">
            <a:spLocks noChangeArrowheads="1"/>
          </p:cNvSpPr>
          <p:nvPr/>
        </p:nvSpPr>
        <p:spPr bwMode="auto">
          <a:xfrm>
            <a:off x="1214446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 U M A R I O</a:t>
            </a:r>
          </a:p>
        </p:txBody>
      </p:sp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5" name="14 Rectángulo redondeado"/>
          <p:cNvSpPr/>
          <p:nvPr/>
        </p:nvSpPr>
        <p:spPr>
          <a:xfrm>
            <a:off x="214314" y="1285860"/>
            <a:ext cx="8643966" cy="857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s-ES" sz="4000" dirty="0" smtClean="0">
                <a:solidFill>
                  <a:schemeClr val="tx1"/>
                </a:solidFill>
              </a:rPr>
              <a:t> ANALISIS DE RESULTADOS</a:t>
            </a:r>
            <a:endParaRPr lang="es-ES" sz="4000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285720" y="4000504"/>
            <a:ext cx="8643966" cy="857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s-ES" sz="4000" dirty="0" smtClean="0">
                <a:solidFill>
                  <a:schemeClr val="tx1"/>
                </a:solidFill>
              </a:rPr>
              <a:t> PROPUESTA DE LA INVESTIGACIÓN</a:t>
            </a:r>
            <a:endParaRPr lang="es-ES" sz="4000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214282" y="2214554"/>
            <a:ext cx="8643966" cy="857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s-ES" sz="4000" dirty="0" smtClean="0">
                <a:solidFill>
                  <a:schemeClr val="tx1"/>
                </a:solidFill>
              </a:rPr>
              <a:t> CONCLUSIONES</a:t>
            </a:r>
            <a:endParaRPr lang="es-ES" sz="4000" dirty="0">
              <a:solidFill>
                <a:schemeClr val="tx1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285720" y="3143248"/>
            <a:ext cx="8643966" cy="857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s-ES" sz="4000" dirty="0" smtClean="0">
                <a:solidFill>
                  <a:schemeClr val="tx1"/>
                </a:solidFill>
              </a:rPr>
              <a:t> RECOMENDACIONES</a:t>
            </a:r>
            <a:endParaRPr lang="es-E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 rot="5400000">
            <a:off x="-1572418" y="3429794"/>
            <a:ext cx="6858000" cy="158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Z:\newtek\_backgrounds_1.02\Greg\Vortex\Vortex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5117369"/>
            <a:ext cx="1366174" cy="13120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185735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6" descr="Z:\newtek\_backgrounds_1.02\Greg\Vortex\Vortex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3331419"/>
            <a:ext cx="1366174" cy="13120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" name="Picture 6" descr="Z:\newtek\_backgrounds_1.02\Greg\Vortex\Vortex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1688345"/>
            <a:ext cx="1366174" cy="13120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337" name="Picture 1" descr="H:\ESP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38604"/>
            <a:ext cx="928694" cy="890528"/>
          </a:xfrm>
          <a:prstGeom prst="rect">
            <a:avLst/>
          </a:prstGeom>
          <a:noFill/>
        </p:spPr>
      </p:pic>
      <p:pic>
        <p:nvPicPr>
          <p:cNvPr id="14338" name="Picture 2" descr="H:\ESCUEL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214950"/>
            <a:ext cx="785818" cy="1047125"/>
          </a:xfrm>
          <a:prstGeom prst="rect">
            <a:avLst/>
          </a:prstGeom>
          <a:noFill/>
        </p:spPr>
      </p:pic>
      <p:pic>
        <p:nvPicPr>
          <p:cNvPr id="14339" name="Picture 3" descr="H:\logo F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857344"/>
            <a:ext cx="928694" cy="928694"/>
          </a:xfrm>
          <a:prstGeom prst="rect">
            <a:avLst/>
          </a:prstGeom>
          <a:noFill/>
        </p:spPr>
      </p:pic>
      <p:sp>
        <p:nvSpPr>
          <p:cNvPr id="45" name="44 CuadroTexto"/>
          <p:cNvSpPr txBox="1"/>
          <p:nvPr/>
        </p:nvSpPr>
        <p:spPr>
          <a:xfrm>
            <a:off x="0" y="3071810"/>
            <a:ext cx="17859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 smtClean="0"/>
              <a:t>EJÉRCITO ECUATORIANO</a:t>
            </a:r>
            <a:endParaRPr lang="es-ES" sz="900" b="1" dirty="0"/>
          </a:p>
        </p:txBody>
      </p:sp>
      <p:sp>
        <p:nvSpPr>
          <p:cNvPr id="72" name="71 CuadroTexto"/>
          <p:cNvSpPr txBox="1"/>
          <p:nvPr/>
        </p:nvSpPr>
        <p:spPr>
          <a:xfrm>
            <a:off x="0" y="4714884"/>
            <a:ext cx="178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 smtClean="0"/>
              <a:t>ESCUELA POLITÉCNICA DEL EJERCITO</a:t>
            </a:r>
            <a:endParaRPr lang="es-ES" sz="900" b="1" dirty="0"/>
          </a:p>
        </p:txBody>
      </p:sp>
      <p:sp>
        <p:nvSpPr>
          <p:cNvPr id="73" name="72 CuadroTexto"/>
          <p:cNvSpPr txBox="1"/>
          <p:nvPr/>
        </p:nvSpPr>
        <p:spPr>
          <a:xfrm>
            <a:off x="-71470" y="648866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 smtClean="0"/>
              <a:t>ESCUELA SUPERIOR MILITAR “ELOY ALFARO”</a:t>
            </a:r>
            <a:endParaRPr lang="es-ES" sz="900" b="1" dirty="0"/>
          </a:p>
        </p:txBody>
      </p:sp>
      <p:sp>
        <p:nvSpPr>
          <p:cNvPr id="21" name="20 Rectángulo"/>
          <p:cNvSpPr/>
          <p:nvPr/>
        </p:nvSpPr>
        <p:spPr>
          <a:xfrm>
            <a:off x="2500298" y="928670"/>
            <a:ext cx="53399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GRACIAS POR </a:t>
            </a:r>
          </a:p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 ATENCIÓN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714480" y="3214686"/>
            <a:ext cx="721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ELABORADO POR:</a:t>
            </a:r>
          </a:p>
          <a:p>
            <a:pPr algn="ctr"/>
            <a:endParaRPr lang="es-ES" sz="3200" b="1" dirty="0" smtClean="0"/>
          </a:p>
          <a:p>
            <a:pPr algn="ctr">
              <a:buFontTx/>
              <a:buChar char="-"/>
            </a:pPr>
            <a:r>
              <a:rPr lang="es-ES" sz="2800" b="1" dirty="0" smtClean="0"/>
              <a:t>KDTE. DE I. IDROVO E. EDISON O.</a:t>
            </a:r>
          </a:p>
          <a:p>
            <a:pPr algn="ctr">
              <a:buFontTx/>
              <a:buChar char="-"/>
            </a:pPr>
            <a:r>
              <a:rPr lang="es-ES" sz="2800" b="1" dirty="0" smtClean="0"/>
              <a:t>KDTE. DE E. ENDARA B. FRANCISCO F.</a:t>
            </a:r>
            <a:endParaRPr lang="es-E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5357818" y="785794"/>
            <a:ext cx="42148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" name="Rectangle 2"/>
          <p:cNvSpPr txBox="1">
            <a:spLocks noChangeArrowheads="1"/>
          </p:cNvSpPr>
          <p:nvPr/>
        </p:nvSpPr>
        <p:spPr bwMode="auto">
          <a:xfrm>
            <a:off x="1214446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PROBLEMA DE INVESTIGACIÓN</a:t>
            </a:r>
          </a:p>
        </p:txBody>
      </p:sp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graphicFrame>
        <p:nvGraphicFramePr>
          <p:cNvPr id="12" name="11 Diagrama"/>
          <p:cNvGraphicFramePr/>
          <p:nvPr/>
        </p:nvGraphicFramePr>
        <p:xfrm>
          <a:off x="285720" y="1285860"/>
          <a:ext cx="857256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13 Rectángulo redondeado"/>
          <p:cNvSpPr/>
          <p:nvPr/>
        </p:nvSpPr>
        <p:spPr>
          <a:xfrm>
            <a:off x="3143240" y="2786058"/>
            <a:ext cx="2857520" cy="1428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tx1"/>
                </a:solidFill>
              </a:rPr>
              <a:t>SEGURIDAD EN LA ESMIL</a:t>
            </a:r>
            <a:endParaRPr lang="es-E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143008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latin typeface="+mj-lt"/>
                <a:ea typeface="+mj-ea"/>
                <a:cs typeface="+mj-cs"/>
              </a:rPr>
              <a:t>JUSTIFICACIÓN DE LA INVESTIGACIÓN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13 Llamada de flecha hacia abajo"/>
          <p:cNvSpPr/>
          <p:nvPr/>
        </p:nvSpPr>
        <p:spPr>
          <a:xfrm>
            <a:off x="0" y="1142984"/>
            <a:ext cx="9144000" cy="1357321"/>
          </a:xfrm>
          <a:prstGeom prst="down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IMPORTANCIA DE LA SEGURIDAD EN LA ESMIL</a:t>
            </a:r>
            <a:endParaRPr lang="es-E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0" y="2428868"/>
          <a:ext cx="9144000" cy="4727222"/>
        </p:xfrm>
        <a:graphic>
          <a:graphicData uri="http://schemas.openxmlformats.org/drawingml/2006/table">
            <a:tbl>
              <a:tblPr firstRow="1" bandRow="1">
                <a:effectLst/>
                <a:tableStyleId>{D113A9D2-9D6B-4929-AA2D-F23B5EE8CBE7}</a:tableStyleId>
              </a:tblPr>
              <a:tblGrid>
                <a:gridCol w="3048000"/>
                <a:gridCol w="3048000"/>
                <a:gridCol w="3048000"/>
              </a:tblGrid>
              <a:tr h="52833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solidFill>
                            <a:schemeClr val="tx1"/>
                          </a:solidFill>
                        </a:rPr>
                        <a:t>MINIMIZAR</a:t>
                      </a:r>
                      <a:r>
                        <a:rPr lang="es-ES" sz="2400" b="1" baseline="0" dirty="0" smtClean="0">
                          <a:solidFill>
                            <a:schemeClr val="tx1"/>
                          </a:solidFill>
                        </a:rPr>
                        <a:t>  LAS POSIBILIDADES DE SER VÍCTIMAS DE MAS PÉRDIDAS</a:t>
                      </a:r>
                      <a:endParaRPr lang="es-E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s-E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528339">
                <a:tc gridSpan="3">
                  <a:txBody>
                    <a:bodyPr/>
                    <a:lstStyle/>
                    <a:p>
                      <a:pPr algn="ctr"/>
                      <a:endParaRPr lang="es-E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648965">
                <a:tc>
                  <a:txBody>
                    <a:bodyPr/>
                    <a:lstStyle/>
                    <a:p>
                      <a:pPr algn="ctr"/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172478">
                <a:tc>
                  <a:txBody>
                    <a:bodyPr/>
                    <a:lstStyle/>
                    <a:p>
                      <a:pPr algn="ctr"/>
                      <a:endParaRPr lang="es-E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</a:rPr>
                        <a:t>LA MEJOR DEFENSA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</a:rPr>
                        <a:t>ES LA PREVENCIÓN</a:t>
                      </a:r>
                    </a:p>
                    <a:p>
                      <a:pPr algn="ctr"/>
                      <a:endParaRPr lang="es-E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172478">
                <a:tc>
                  <a:txBody>
                    <a:bodyPr/>
                    <a:lstStyle/>
                    <a:p>
                      <a:pPr algn="ctr"/>
                      <a:endParaRPr lang="es-E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16 Cheurón"/>
          <p:cNvSpPr/>
          <p:nvPr/>
        </p:nvSpPr>
        <p:spPr>
          <a:xfrm rot="5400000">
            <a:off x="4250529" y="3821909"/>
            <a:ext cx="500066" cy="71438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17 Cheurón"/>
          <p:cNvSpPr/>
          <p:nvPr/>
        </p:nvSpPr>
        <p:spPr>
          <a:xfrm rot="16200000">
            <a:off x="4321967" y="5893611"/>
            <a:ext cx="500066" cy="71438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18 Cheurón"/>
          <p:cNvSpPr/>
          <p:nvPr/>
        </p:nvSpPr>
        <p:spPr>
          <a:xfrm rot="10800000">
            <a:off x="5929322" y="4929197"/>
            <a:ext cx="500066" cy="71438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" name="19 Cheurón"/>
          <p:cNvSpPr/>
          <p:nvPr/>
        </p:nvSpPr>
        <p:spPr>
          <a:xfrm>
            <a:off x="2714612" y="4857760"/>
            <a:ext cx="500066" cy="71438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14282" y="3357562"/>
            <a:ext cx="3357586" cy="13573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/>
                </a:solidFill>
              </a:rPr>
              <a:t>INCREMENTO DE PÉRDIDAS DE  MATERIAL  Y EQUIPO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14282" y="5715016"/>
            <a:ext cx="3429024" cy="12144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tx1"/>
                </a:solidFill>
              </a:rPr>
              <a:t>LAS INSTALACIONES EXIGEN UN COMPLEJO SISTEMA DE SEGURIDAD ELECTRÓNICA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572132" y="3357562"/>
            <a:ext cx="3429024" cy="14287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/>
                </a:solidFill>
              </a:rPr>
              <a:t>SISTEMAS DE SEGURIDAD ELECTRÓNICA SON INSUFICIENTES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572132" y="5715016"/>
            <a:ext cx="3357586" cy="124778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/>
                </a:solidFill>
              </a:rPr>
              <a:t>DAÑOS A LOS SISTEMAS DE SEGURIDAD POR MAL USO DE LOS MISMOS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143008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latin typeface="+mj-lt"/>
                <a:ea typeface="+mj-ea"/>
                <a:cs typeface="+mj-cs"/>
              </a:rPr>
              <a:t>OBJETIVOS DE LA INVESTIGACIÓN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785786" y="1500174"/>
            <a:ext cx="7572428" cy="10715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>
                <a:solidFill>
                  <a:schemeClr val="accent2">
                    <a:lumMod val="75000"/>
                  </a:schemeClr>
                </a:solidFill>
              </a:rPr>
              <a:t>OBJETIVO GENERAL</a:t>
            </a:r>
            <a:endParaRPr lang="es-E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25 Redondear rectángulo de esquina diagonal"/>
          <p:cNvSpPr/>
          <p:nvPr/>
        </p:nvSpPr>
        <p:spPr>
          <a:xfrm>
            <a:off x="214314" y="2714620"/>
            <a:ext cx="8715404" cy="400052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tx1"/>
                </a:solidFill>
              </a:rPr>
              <a:t>Analizar los Sistemas de Seguridad Electrónica en las instalaciones de la Escuela Superior Militar “Eloy Alfaro”, a fin de evaluar su desempeño para determinar si cubren o no todas las necesidades de la institución para prevenir y reducir problemas de pérdidas de equipo y material, durante el año lectivo 2010-2011.</a:t>
            </a:r>
          </a:p>
          <a:p>
            <a:pPr algn="ctr"/>
            <a:endParaRPr lang="es-E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143008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latin typeface="+mj-lt"/>
                <a:ea typeface="+mj-ea"/>
                <a:cs typeface="+mj-cs"/>
              </a:rPr>
              <a:t>OBJETIVOS DE LA INVESTIGACIÓN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11 Diagrama"/>
          <p:cNvGraphicFramePr/>
          <p:nvPr/>
        </p:nvGraphicFramePr>
        <p:xfrm>
          <a:off x="571472" y="1397000"/>
          <a:ext cx="7929618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143008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latin typeface="+mj-lt"/>
                <a:ea typeface="+mj-ea"/>
                <a:cs typeface="+mj-cs"/>
              </a:rPr>
              <a:t>HIPÓTESIS DE LA INVESTIGACIÓN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13 Pergamino horizontal"/>
          <p:cNvSpPr/>
          <p:nvPr/>
        </p:nvSpPr>
        <p:spPr>
          <a:xfrm>
            <a:off x="142844" y="1357298"/>
            <a:ext cx="8715404" cy="5214974"/>
          </a:xfrm>
          <a:prstGeom prst="horizont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</a:rPr>
              <a:t>La Escuela Superior Militar </a:t>
            </a:r>
          </a:p>
          <a:p>
            <a:pPr algn="ctr"/>
            <a:r>
              <a:rPr lang="es-ES" sz="3600" dirty="0" smtClean="0">
                <a:solidFill>
                  <a:schemeClr val="tx1"/>
                </a:solidFill>
              </a:rPr>
              <a:t>“Eloy Alfaro” satisface las necesidades de seguridad en sus instalaciones ya que posee sistemas de seguridad electrónica confiables pero por su mala utilización se han ido deteriorando.</a:t>
            </a:r>
          </a:p>
          <a:p>
            <a:pPr algn="ctr"/>
            <a:endParaRPr lang="es-E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54 Rectángulo"/>
          <p:cNvSpPr/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9" name="158 Rectángulo"/>
          <p:cNvSpPr/>
          <p:nvPr/>
        </p:nvSpPr>
        <p:spPr bwMode="auto">
          <a:xfrm>
            <a:off x="0" y="869950"/>
            <a:ext cx="9144000" cy="1809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4357686" y="801688"/>
            <a:ext cx="4786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LICENCIATURA EN CIENCIAS MILITARES 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433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4" name="Picture 128" descr="http://www.zonagratuita.com/imagenes/barras_animadas/barra-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794084"/>
            <a:ext cx="914396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:\ES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785786" cy="753493"/>
          </a:xfrm>
          <a:prstGeom prst="rect">
            <a:avLst/>
          </a:prstGeom>
          <a:noFill/>
        </p:spPr>
      </p:pic>
      <p:pic>
        <p:nvPicPr>
          <p:cNvPr id="13" name="Picture 2" descr="H:\ESCUEL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0"/>
            <a:ext cx="571472" cy="761503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00" y="80963"/>
            <a:ext cx="7215206" cy="70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baseline="0" dirty="0" smtClean="0">
                <a:latin typeface="+mj-lt"/>
                <a:ea typeface="+mj-ea"/>
                <a:cs typeface="+mj-cs"/>
              </a:rPr>
              <a:t>MARCO</a:t>
            </a:r>
            <a:r>
              <a:rPr lang="es-ES" sz="2800" b="1" dirty="0" smtClean="0">
                <a:latin typeface="+mj-lt"/>
                <a:ea typeface="+mj-ea"/>
                <a:cs typeface="+mj-cs"/>
              </a:rPr>
              <a:t> TEÓRICO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785786" y="1285860"/>
            <a:ext cx="7572428" cy="71438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ANTECEDENTES DE LA INVESTIGACIÓN</a:t>
            </a:r>
            <a:endParaRPr lang="es-E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15" name="14 Diagrama"/>
          <p:cNvGraphicFramePr/>
          <p:nvPr/>
        </p:nvGraphicFramePr>
        <p:xfrm>
          <a:off x="357158" y="2222520"/>
          <a:ext cx="8501122" cy="434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7906</TotalTime>
  <Words>1219</Words>
  <Application>Microsoft Office PowerPoint</Application>
  <PresentationFormat>Presentación en pantalla (4:3)</PresentationFormat>
  <Paragraphs>238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8_Tema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DIRANDRO</dc:creator>
  <cp:lastModifiedBy>Edison</cp:lastModifiedBy>
  <cp:revision>716</cp:revision>
  <dcterms:created xsi:type="dcterms:W3CDTF">2010-03-29T12:27:06Z</dcterms:created>
  <dcterms:modified xsi:type="dcterms:W3CDTF">2011-07-01T15:16:48Z</dcterms:modified>
</cp:coreProperties>
</file>