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0" r:id="rId6"/>
    <p:sldId id="262" r:id="rId7"/>
    <p:sldId id="266" r:id="rId8"/>
    <p:sldId id="267" r:id="rId9"/>
    <p:sldId id="274" r:id="rId10"/>
    <p:sldId id="275" r:id="rId11"/>
    <p:sldId id="268" r:id="rId12"/>
    <p:sldId id="270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4"/>
              <c:layout>
                <c:manualLayout>
                  <c:x val="0.13686326519275635"/>
                  <c:y val="0.1243869832202392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En muy bajo grado; 88; 33%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Totalmente</c:v>
                </c:pt>
                <c:pt idx="1">
                  <c:v>En alto grado</c:v>
                </c:pt>
                <c:pt idx="2">
                  <c:v>Medianamente</c:v>
                </c:pt>
                <c:pt idx="3">
                  <c:v>En bajo grado</c:v>
                </c:pt>
                <c:pt idx="4">
                  <c:v>En muy bajo grado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21</c:v>
                </c:pt>
                <c:pt idx="1">
                  <c:v>38</c:v>
                </c:pt>
                <c:pt idx="2">
                  <c:v>43</c:v>
                </c:pt>
                <c:pt idx="3">
                  <c:v>59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80573718037925"/>
          <c:y val="0.20746115324541489"/>
          <c:w val="0.22430538938816391"/>
          <c:h val="0.38656586638326657"/>
        </c:manualLayout>
      </c:layout>
      <c:overlay val="0"/>
    </c:legend>
    <c:plotVisOnly val="1"/>
    <c:dispBlanksAs val="zero"/>
    <c:showDLblsOverMax val="0"/>
  </c:chart>
  <c:spPr>
    <a:ln>
      <a:solidFill>
        <a:srgbClr val="F79646">
          <a:lumMod val="50000"/>
        </a:srgbClr>
      </a:solidFill>
    </a:ln>
  </c:spPr>
  <c:txPr>
    <a:bodyPr/>
    <a:lstStyle/>
    <a:p>
      <a:pPr>
        <a:defRPr sz="1600"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Totalmente</c:v>
                </c:pt>
                <c:pt idx="1">
                  <c:v>En alto grado</c:v>
                </c:pt>
                <c:pt idx="2">
                  <c:v>Medianamente</c:v>
                </c:pt>
                <c:pt idx="3">
                  <c:v>En bajo grado</c:v>
                </c:pt>
                <c:pt idx="4">
                  <c:v>En muy bajo grado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78</c:v>
                </c:pt>
                <c:pt idx="1">
                  <c:v>57</c:v>
                </c:pt>
                <c:pt idx="2">
                  <c:v>45</c:v>
                </c:pt>
                <c:pt idx="3">
                  <c:v>32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rgbClr val="F79646">
          <a:lumMod val="50000"/>
        </a:srgbClr>
      </a:solidFill>
    </a:ln>
    <a:scene3d>
      <a:camera prst="orthographicFront"/>
      <a:lightRig rig="threePt" dir="t"/>
    </a:scene3d>
    <a:sp3d>
      <a:bevelT prst="slope"/>
    </a:sp3d>
  </c:spPr>
  <c:txPr>
    <a:bodyPr/>
    <a:lstStyle/>
    <a:p>
      <a:pPr>
        <a:defRPr sz="1800"/>
      </a:pPr>
      <a:endParaRPr lang="es-EC"/>
    </a:p>
  </c:txPr>
  <c:externalData r:id="rId2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93CEC-AA73-47D1-99D7-2630E992843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96C7F77-A8C7-4C3A-A616-80A59841AB82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En la actualidad la Escuela Militar cuenta con un nuevo sistema de evaluaciones de la asignatura de cultura física, y dentro de ella los ejercicios obligatorios.</a:t>
          </a:r>
          <a:endParaRPr lang="es-EC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5242787-8F85-482F-9500-8A8F072366D5}" type="parTrans" cxnId="{299C763C-43EC-4C69-B2E1-CF680C453FAF}">
      <dgm:prSet/>
      <dgm:spPr/>
      <dgm:t>
        <a:bodyPr/>
        <a:lstStyle/>
        <a:p>
          <a:endParaRPr lang="es-EC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697E5E9-0BC6-4DD7-BA98-B32D04F88C7B}" type="sibTrans" cxnId="{299C763C-43EC-4C69-B2E1-CF680C453FA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C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52DB4E0-BCAF-4234-8B6A-37DE3355F102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Se debe desarrollar el aspecto físico y psicológico a fin de conseguir los objetivos.</a:t>
          </a:r>
          <a:endParaRPr lang="es-EC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5EFFE39-7AB1-462A-A6BC-F7C88FDAFFEE}" type="parTrans" cxnId="{35C8BC00-F02B-4A9B-9E50-C46B49982240}">
      <dgm:prSet/>
      <dgm:spPr/>
      <dgm:t>
        <a:bodyPr/>
        <a:lstStyle/>
        <a:p>
          <a:endParaRPr lang="es-EC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8EFA984-6B3D-49E4-9B13-F3C3ADFB70CF}" type="sibTrans" cxnId="{35C8BC00-F02B-4A9B-9E50-C46B49982240}">
      <dgm:prSet/>
      <dgm:spPr/>
      <dgm:t>
        <a:bodyPr/>
        <a:lstStyle/>
        <a:p>
          <a:endParaRPr lang="es-EC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FD23F8EA-5848-4B68-A348-47933C76C5C2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Dichos ejercicios deben ser cumplidos para que el cadete pueda salir durante el fin de semana.</a:t>
          </a:r>
          <a:endParaRPr lang="es-EC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4B02694-2BFB-4160-ABD5-0D442B084BA7}" type="sibTrans" cxnId="{972FC0ED-D9D2-4F13-B83E-1BC81C2A7DD8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C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CD6D623-F00C-4971-A8A1-E01BF6E01B7A}" type="parTrans" cxnId="{972FC0ED-D9D2-4F13-B83E-1BC81C2A7DD8}">
      <dgm:prSet/>
      <dgm:spPr/>
      <dgm:t>
        <a:bodyPr/>
        <a:lstStyle/>
        <a:p>
          <a:endParaRPr lang="es-EC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E894745-F21F-4B22-AF7E-D5C437F1B9BF}" type="pres">
      <dgm:prSet presAssocID="{03A93CEC-AA73-47D1-99D7-2630E99284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79829C-C7DD-45C3-A904-FC30BCEAFB88}" type="pres">
      <dgm:prSet presAssocID="{03A93CEC-AA73-47D1-99D7-2630E9928437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C203C318-AECC-48FC-8A80-A9B102BF3E6C}" type="pres">
      <dgm:prSet presAssocID="{03A93CEC-AA73-47D1-99D7-2630E992843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B3772-1473-4DB1-A062-F1BC429FB3DA}" type="pres">
      <dgm:prSet presAssocID="{03A93CEC-AA73-47D1-99D7-2630E992843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4C3EC-AA27-449B-8036-26F3A64ED853}" type="pres">
      <dgm:prSet presAssocID="{03A93CEC-AA73-47D1-99D7-2630E992843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27ADCA-214D-410D-B056-FF4B3738813D}" type="pres">
      <dgm:prSet presAssocID="{03A93CEC-AA73-47D1-99D7-2630E99284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BE091-E3ED-42AB-84B1-F45E84051EF2}" type="pres">
      <dgm:prSet presAssocID="{03A93CEC-AA73-47D1-99D7-2630E99284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F3C57-8E31-4E5C-9E0C-8EDC5C7BCB6A}" type="pres">
      <dgm:prSet presAssocID="{03A93CEC-AA73-47D1-99D7-2630E99284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D2824D-E332-457D-8D35-E7D4A91640E6}" type="pres">
      <dgm:prSet presAssocID="{03A93CEC-AA73-47D1-99D7-2630E99284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A662D-5DBE-46DC-99C4-5CE740C63472}" type="pres">
      <dgm:prSet presAssocID="{03A93CEC-AA73-47D1-99D7-2630E99284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C8BC00-F02B-4A9B-9E50-C46B49982240}" srcId="{03A93CEC-AA73-47D1-99D7-2630E9928437}" destId="{A52DB4E0-BCAF-4234-8B6A-37DE3355F102}" srcOrd="2" destOrd="0" parTransId="{D5EFFE39-7AB1-462A-A6BC-F7C88FDAFFEE}" sibTransId="{68EFA984-6B3D-49E4-9B13-F3C3ADFB70CF}"/>
    <dgm:cxn modelId="{E36A65DC-367B-4732-A488-D9425DFF0A81}" type="presOf" srcId="{096C7F77-A8C7-4C3A-A616-80A59841AB82}" destId="{2AAF3C57-8E31-4E5C-9E0C-8EDC5C7BCB6A}" srcOrd="1" destOrd="0" presId="urn:microsoft.com/office/officeart/2005/8/layout/vProcess5"/>
    <dgm:cxn modelId="{6C8D6BD8-2B66-4337-9DA6-168D7495F9DB}" type="presOf" srcId="{A4B02694-2BFB-4160-ABD5-0D442B084BA7}" destId="{6E7BE091-E3ED-42AB-84B1-F45E84051EF2}" srcOrd="0" destOrd="0" presId="urn:microsoft.com/office/officeart/2005/8/layout/vProcess5"/>
    <dgm:cxn modelId="{B3C06947-EFC6-4064-8D82-899093E24AD1}" type="presOf" srcId="{096C7F77-A8C7-4C3A-A616-80A59841AB82}" destId="{C203C318-AECC-48FC-8A80-A9B102BF3E6C}" srcOrd="0" destOrd="0" presId="urn:microsoft.com/office/officeart/2005/8/layout/vProcess5"/>
    <dgm:cxn modelId="{10181B67-8DE6-4CF1-BA71-E0286C7738E6}" type="presOf" srcId="{FD23F8EA-5848-4B68-A348-47933C76C5C2}" destId="{F94B3772-1473-4DB1-A062-F1BC429FB3DA}" srcOrd="0" destOrd="0" presId="urn:microsoft.com/office/officeart/2005/8/layout/vProcess5"/>
    <dgm:cxn modelId="{7C784442-A4F7-4069-AE5D-910955FAF8B7}" type="presOf" srcId="{A52DB4E0-BCAF-4234-8B6A-37DE3355F102}" destId="{7D8A662D-5DBE-46DC-99C4-5CE740C63472}" srcOrd="1" destOrd="0" presId="urn:microsoft.com/office/officeart/2005/8/layout/vProcess5"/>
    <dgm:cxn modelId="{328FD391-656B-44AA-ACF6-52D80B706F1B}" type="presOf" srcId="{03A93CEC-AA73-47D1-99D7-2630E9928437}" destId="{2E894745-F21F-4B22-AF7E-D5C437F1B9BF}" srcOrd="0" destOrd="0" presId="urn:microsoft.com/office/officeart/2005/8/layout/vProcess5"/>
    <dgm:cxn modelId="{9C25AC09-80D3-49EB-92A6-CF138CE75885}" type="presOf" srcId="{FD23F8EA-5848-4B68-A348-47933C76C5C2}" destId="{4ED2824D-E332-457D-8D35-E7D4A91640E6}" srcOrd="1" destOrd="0" presId="urn:microsoft.com/office/officeart/2005/8/layout/vProcess5"/>
    <dgm:cxn modelId="{CDD01D51-E7FC-4777-9C28-1A4CCF7394A4}" type="presOf" srcId="{A697E5E9-0BC6-4DD7-BA98-B32D04F88C7B}" destId="{1E27ADCA-214D-410D-B056-FF4B3738813D}" srcOrd="0" destOrd="0" presId="urn:microsoft.com/office/officeart/2005/8/layout/vProcess5"/>
    <dgm:cxn modelId="{299C763C-43EC-4C69-B2E1-CF680C453FAF}" srcId="{03A93CEC-AA73-47D1-99D7-2630E9928437}" destId="{096C7F77-A8C7-4C3A-A616-80A59841AB82}" srcOrd="0" destOrd="0" parTransId="{85242787-8F85-482F-9500-8A8F072366D5}" sibTransId="{A697E5E9-0BC6-4DD7-BA98-B32D04F88C7B}"/>
    <dgm:cxn modelId="{972FC0ED-D9D2-4F13-B83E-1BC81C2A7DD8}" srcId="{03A93CEC-AA73-47D1-99D7-2630E9928437}" destId="{FD23F8EA-5848-4B68-A348-47933C76C5C2}" srcOrd="1" destOrd="0" parTransId="{DCD6D623-F00C-4971-A8A1-E01BF6E01B7A}" sibTransId="{A4B02694-2BFB-4160-ABD5-0D442B084BA7}"/>
    <dgm:cxn modelId="{8A224091-8670-43FC-8C01-008DA64B2F5F}" type="presOf" srcId="{A52DB4E0-BCAF-4234-8B6A-37DE3355F102}" destId="{1A74C3EC-AA27-449B-8036-26F3A64ED853}" srcOrd="0" destOrd="0" presId="urn:microsoft.com/office/officeart/2005/8/layout/vProcess5"/>
    <dgm:cxn modelId="{20266C45-58EA-4AE8-8C5C-B84E2115F98D}" type="presParOf" srcId="{2E894745-F21F-4B22-AF7E-D5C437F1B9BF}" destId="{8979829C-C7DD-45C3-A904-FC30BCEAFB88}" srcOrd="0" destOrd="0" presId="urn:microsoft.com/office/officeart/2005/8/layout/vProcess5"/>
    <dgm:cxn modelId="{6DDC9095-CB14-4435-B965-368249670F65}" type="presParOf" srcId="{2E894745-F21F-4B22-AF7E-D5C437F1B9BF}" destId="{C203C318-AECC-48FC-8A80-A9B102BF3E6C}" srcOrd="1" destOrd="0" presId="urn:microsoft.com/office/officeart/2005/8/layout/vProcess5"/>
    <dgm:cxn modelId="{028C5ACE-681A-4584-BAF5-BD100B1E9C47}" type="presParOf" srcId="{2E894745-F21F-4B22-AF7E-D5C437F1B9BF}" destId="{F94B3772-1473-4DB1-A062-F1BC429FB3DA}" srcOrd="2" destOrd="0" presId="urn:microsoft.com/office/officeart/2005/8/layout/vProcess5"/>
    <dgm:cxn modelId="{E72138CB-F9E6-4F3F-8D2D-4BA4FD94A4DB}" type="presParOf" srcId="{2E894745-F21F-4B22-AF7E-D5C437F1B9BF}" destId="{1A74C3EC-AA27-449B-8036-26F3A64ED853}" srcOrd="3" destOrd="0" presId="urn:microsoft.com/office/officeart/2005/8/layout/vProcess5"/>
    <dgm:cxn modelId="{D14970CB-1070-44A7-B025-C05BE1AE3E67}" type="presParOf" srcId="{2E894745-F21F-4B22-AF7E-D5C437F1B9BF}" destId="{1E27ADCA-214D-410D-B056-FF4B3738813D}" srcOrd="4" destOrd="0" presId="urn:microsoft.com/office/officeart/2005/8/layout/vProcess5"/>
    <dgm:cxn modelId="{3A1493BD-02CD-4A5A-804B-115A6B79E007}" type="presParOf" srcId="{2E894745-F21F-4B22-AF7E-D5C437F1B9BF}" destId="{6E7BE091-E3ED-42AB-84B1-F45E84051EF2}" srcOrd="5" destOrd="0" presId="urn:microsoft.com/office/officeart/2005/8/layout/vProcess5"/>
    <dgm:cxn modelId="{1849909A-93F2-4C0A-B669-61E7769E2548}" type="presParOf" srcId="{2E894745-F21F-4B22-AF7E-D5C437F1B9BF}" destId="{2AAF3C57-8E31-4E5C-9E0C-8EDC5C7BCB6A}" srcOrd="6" destOrd="0" presId="urn:microsoft.com/office/officeart/2005/8/layout/vProcess5"/>
    <dgm:cxn modelId="{E219693D-26DD-4047-A109-FFC10F20CAB3}" type="presParOf" srcId="{2E894745-F21F-4B22-AF7E-D5C437F1B9BF}" destId="{4ED2824D-E332-457D-8D35-E7D4A91640E6}" srcOrd="7" destOrd="0" presId="urn:microsoft.com/office/officeart/2005/8/layout/vProcess5"/>
    <dgm:cxn modelId="{6C5647E4-427F-425A-8342-DD43ACD336FD}" type="presParOf" srcId="{2E894745-F21F-4B22-AF7E-D5C437F1B9BF}" destId="{7D8A662D-5DBE-46DC-99C4-5CE740C63472}" srcOrd="8" destOrd="0" presId="urn:microsoft.com/office/officeart/2005/8/layout/vProcess5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CFF33-CF6C-4745-90FF-F941EDF20AD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315308B-5DC7-49D7-9547-223E486049D6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dirty="0" smtClean="0"/>
            <a:t>¿Qué normas podrían implementarse al desarrollo de ejercicios obligatorios en la ESMIL?</a:t>
          </a:r>
          <a:endParaRPr lang="es-EC" sz="1800" dirty="0"/>
        </a:p>
      </dgm:t>
    </dgm:pt>
    <dgm:pt modelId="{C94B8085-8411-4201-AA9A-165357FF665F}" type="parTrans" cxnId="{07F26DC2-6E83-41D8-95B9-5CFC6686A973}">
      <dgm:prSet/>
      <dgm:spPr/>
      <dgm:t>
        <a:bodyPr/>
        <a:lstStyle/>
        <a:p>
          <a:endParaRPr lang="es-EC" sz="4800"/>
        </a:p>
      </dgm:t>
    </dgm:pt>
    <dgm:pt modelId="{F9432CF5-BB88-4DD9-8CA7-ABC78F2CAF59}" type="sibTrans" cxnId="{07F26DC2-6E83-41D8-95B9-5CFC6686A973}">
      <dgm:prSet/>
      <dgm:spPr/>
      <dgm:t>
        <a:bodyPr/>
        <a:lstStyle/>
        <a:p>
          <a:endParaRPr lang="es-EC" sz="4800"/>
        </a:p>
      </dgm:t>
    </dgm:pt>
    <dgm:pt modelId="{9D537A5F-CB9C-4CA7-8194-36D43D66F1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dirty="0" smtClean="0"/>
            <a:t>¿Cuán necesario sería un nuevo sistema de investigación y evaluación para los ejercicios obligatorios en la ESMIL?</a:t>
          </a:r>
          <a:endParaRPr lang="es-EC" sz="1800" dirty="0"/>
        </a:p>
      </dgm:t>
    </dgm:pt>
    <dgm:pt modelId="{2D1068F6-661B-4B3E-BB75-9C8CFEE37729}" type="parTrans" cxnId="{9ADE3170-DE94-47AE-91F8-6F5414A4111A}">
      <dgm:prSet/>
      <dgm:spPr/>
      <dgm:t>
        <a:bodyPr/>
        <a:lstStyle/>
        <a:p>
          <a:endParaRPr lang="es-EC" sz="4800"/>
        </a:p>
      </dgm:t>
    </dgm:pt>
    <dgm:pt modelId="{641AA9B0-2AFB-40C4-89C5-FF51338C5EAD}" type="sibTrans" cxnId="{9ADE3170-DE94-47AE-91F8-6F5414A4111A}">
      <dgm:prSet/>
      <dgm:spPr/>
      <dgm:t>
        <a:bodyPr/>
        <a:lstStyle/>
        <a:p>
          <a:endParaRPr lang="es-EC" sz="4800"/>
        </a:p>
      </dgm:t>
    </dgm:pt>
    <dgm:pt modelId="{2A91DA45-4286-47C3-B0EC-80CD078F5D88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dirty="0" smtClean="0"/>
            <a:t>¿Existe experiencia suficiente para la enseñanza, desarrollo y aprendizaje de los ejercicios obligatorios en la ESMIL?</a:t>
          </a:r>
          <a:endParaRPr lang="es-EC" sz="1800" dirty="0"/>
        </a:p>
      </dgm:t>
    </dgm:pt>
    <dgm:pt modelId="{32385EE3-1011-400A-B7A0-CC303012E6BA}" type="parTrans" cxnId="{AAEAFF60-4FF6-45C0-ADB6-B1E89528B169}">
      <dgm:prSet/>
      <dgm:spPr/>
      <dgm:t>
        <a:bodyPr/>
        <a:lstStyle/>
        <a:p>
          <a:endParaRPr lang="es-EC" sz="4800"/>
        </a:p>
      </dgm:t>
    </dgm:pt>
    <dgm:pt modelId="{305F1608-5707-4F4E-BF35-DED57F9BCEC2}" type="sibTrans" cxnId="{AAEAFF60-4FF6-45C0-ADB6-B1E89528B169}">
      <dgm:prSet/>
      <dgm:spPr/>
      <dgm:t>
        <a:bodyPr/>
        <a:lstStyle/>
        <a:p>
          <a:endParaRPr lang="es-EC" sz="4800"/>
        </a:p>
      </dgm:t>
    </dgm:pt>
    <dgm:pt modelId="{E03C04E7-F829-42A3-8567-BCDB26E5134F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dirty="0" smtClean="0"/>
            <a:t>¿El programa actual de desarrollo de ejercicios obligatorios en la ESMIL proporciona el aprendizaje necesario para los cadetes con deficiencias?</a:t>
          </a:r>
          <a:endParaRPr lang="es-EC" sz="1800" dirty="0"/>
        </a:p>
      </dgm:t>
    </dgm:pt>
    <dgm:pt modelId="{261A0E4F-7BBF-4235-A2A3-6651FE0CB120}" type="parTrans" cxnId="{7FC9B822-FBBE-48A0-B512-DC3386A41534}">
      <dgm:prSet/>
      <dgm:spPr/>
      <dgm:t>
        <a:bodyPr/>
        <a:lstStyle/>
        <a:p>
          <a:endParaRPr lang="es-EC" sz="1600"/>
        </a:p>
      </dgm:t>
    </dgm:pt>
    <dgm:pt modelId="{36C73605-DA2D-4D2B-AEC5-9B6FF26B5A76}" type="sibTrans" cxnId="{7FC9B822-FBBE-48A0-B512-DC3386A41534}">
      <dgm:prSet/>
      <dgm:spPr/>
      <dgm:t>
        <a:bodyPr/>
        <a:lstStyle/>
        <a:p>
          <a:endParaRPr lang="es-EC" sz="1600"/>
        </a:p>
      </dgm:t>
    </dgm:pt>
    <dgm:pt modelId="{7EEAA9D3-6638-4587-95D3-4C83FD9AC810}" type="pres">
      <dgm:prSet presAssocID="{F11CFF33-CF6C-4745-90FF-F941EDF20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4CB3C4-73E8-4442-9D8D-C987E7A216C6}" type="pres">
      <dgm:prSet presAssocID="{B315308B-5DC7-49D7-9547-223E486049D6}" presName="parentLin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2F70AC4B-AB63-4812-8644-D066F33751AF}" type="pres">
      <dgm:prSet presAssocID="{B315308B-5DC7-49D7-9547-223E486049D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119E156-D89C-4286-AE8E-C87E91182CB3}" type="pres">
      <dgm:prSet presAssocID="{B315308B-5DC7-49D7-9547-223E486049D6}" presName="parentText" presStyleLbl="node1" presStyleIdx="0" presStyleCnt="4" custScaleX="12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0FA727-C316-4FDB-9E42-D4878CD29D9C}" type="pres">
      <dgm:prSet presAssocID="{B315308B-5DC7-49D7-9547-223E486049D6}" presName="negative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551A4CEF-7390-49C8-8430-8C1D156F94BF}" type="pres">
      <dgm:prSet presAssocID="{B315308B-5DC7-49D7-9547-223E486049D6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AA0683B2-A166-413D-95A0-CF4B8F2F41F1}" type="pres">
      <dgm:prSet presAssocID="{F9432CF5-BB88-4DD9-8CA7-ABC78F2CAF59}" presName="spaceBetweenRectangle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0A0B8F38-8CDD-4EC6-862F-8ECF01ADA38D}" type="pres">
      <dgm:prSet presAssocID="{9D537A5F-CB9C-4CA7-8194-36D43D66F199}" presName="parentLin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8E63D529-55C8-42F0-A18F-68BDF33BFDAE}" type="pres">
      <dgm:prSet presAssocID="{9D537A5F-CB9C-4CA7-8194-36D43D66F199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41ED8C4-5522-454F-B8C1-44BA67B526A2}" type="pres">
      <dgm:prSet presAssocID="{9D537A5F-CB9C-4CA7-8194-36D43D66F199}" presName="parentText" presStyleLbl="node1" presStyleIdx="1" presStyleCnt="4" custScaleX="13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10FDC2-5E53-4CE5-B841-FF3BF852A0D8}" type="pres">
      <dgm:prSet presAssocID="{9D537A5F-CB9C-4CA7-8194-36D43D66F199}" presName="negative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7E631569-EB83-4D06-A03E-CBDFCE4B0C27}" type="pres">
      <dgm:prSet presAssocID="{9D537A5F-CB9C-4CA7-8194-36D43D66F199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E12876C4-CE3B-4469-B7B4-885DCFF9E277}" type="pres">
      <dgm:prSet presAssocID="{641AA9B0-2AFB-40C4-89C5-FF51338C5EAD}" presName="spaceBetweenRectangle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202829C0-942F-4953-ACE0-17DF0455B4DB}" type="pres">
      <dgm:prSet presAssocID="{2A91DA45-4286-47C3-B0EC-80CD078F5D88}" presName="parentLin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1817B2ED-3238-433F-963E-C47E7900D473}" type="pres">
      <dgm:prSet presAssocID="{2A91DA45-4286-47C3-B0EC-80CD078F5D88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A9AF8273-4EBF-487A-BA1A-9D511966BBB5}" type="pres">
      <dgm:prSet presAssocID="{2A91DA45-4286-47C3-B0EC-80CD078F5D88}" presName="parentText" presStyleLbl="node1" presStyleIdx="2" presStyleCnt="4" custScaleX="1310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6B96C1-C883-4DDC-B974-2823F936B768}" type="pres">
      <dgm:prSet presAssocID="{2A91DA45-4286-47C3-B0EC-80CD078F5D88}" presName="negative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7D7C8F6E-28C6-4733-BCC4-79885409016E}" type="pres">
      <dgm:prSet presAssocID="{2A91DA45-4286-47C3-B0EC-80CD078F5D88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C416A645-412F-4AC7-A08C-BB421E47BA9F}" type="pres">
      <dgm:prSet presAssocID="{305F1608-5707-4F4E-BF35-DED57F9BCEC2}" presName="spaceBetweenRectangle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B913E501-3D4B-4F10-84F1-0CA1FBC6F322}" type="pres">
      <dgm:prSet presAssocID="{E03C04E7-F829-42A3-8567-BCDB26E5134F}" presName="parentLin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554AF402-608F-4C62-A5EE-E7D79F432C6C}" type="pres">
      <dgm:prSet presAssocID="{E03C04E7-F829-42A3-8567-BCDB26E5134F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67A576E4-1316-4511-8C89-67C36446A1DB}" type="pres">
      <dgm:prSet presAssocID="{E03C04E7-F829-42A3-8567-BCDB26E5134F}" presName="parentText" presStyleLbl="node1" presStyleIdx="3" presStyleCnt="4" custScaleX="1335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56673-5616-4095-AB60-3FFD4E3538A8}" type="pres">
      <dgm:prSet presAssocID="{E03C04E7-F829-42A3-8567-BCDB26E5134F}" presName="negative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09C8F5A8-783D-4F79-93A9-0C8EEB19CE24}" type="pres">
      <dgm:prSet presAssocID="{E03C04E7-F829-42A3-8567-BCDB26E5134F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</dgm:ptLst>
  <dgm:cxnLst>
    <dgm:cxn modelId="{71F8B1E6-BB30-4480-AF6C-6964589B8870}" type="presOf" srcId="{F11CFF33-CF6C-4745-90FF-F941EDF20ADA}" destId="{7EEAA9D3-6638-4587-95D3-4C83FD9AC810}" srcOrd="0" destOrd="0" presId="urn:microsoft.com/office/officeart/2005/8/layout/list1"/>
    <dgm:cxn modelId="{A916AEFA-0ABC-425F-BD59-CA8B391A67BB}" type="presOf" srcId="{B315308B-5DC7-49D7-9547-223E486049D6}" destId="{2F70AC4B-AB63-4812-8644-D066F33751AF}" srcOrd="0" destOrd="0" presId="urn:microsoft.com/office/officeart/2005/8/layout/list1"/>
    <dgm:cxn modelId="{83CA6C2B-7122-4EE8-ADF6-61B1104ACA57}" type="presOf" srcId="{9D537A5F-CB9C-4CA7-8194-36D43D66F199}" destId="{8E63D529-55C8-42F0-A18F-68BDF33BFDAE}" srcOrd="0" destOrd="0" presId="urn:microsoft.com/office/officeart/2005/8/layout/list1"/>
    <dgm:cxn modelId="{F194F910-C770-49B9-9250-D1336D351D6D}" type="presOf" srcId="{E03C04E7-F829-42A3-8567-BCDB26E5134F}" destId="{67A576E4-1316-4511-8C89-67C36446A1DB}" srcOrd="1" destOrd="0" presId="urn:microsoft.com/office/officeart/2005/8/layout/list1"/>
    <dgm:cxn modelId="{6B2854E2-CE9F-4BFC-8696-D0D34529961E}" type="presOf" srcId="{2A91DA45-4286-47C3-B0EC-80CD078F5D88}" destId="{1817B2ED-3238-433F-963E-C47E7900D473}" srcOrd="0" destOrd="0" presId="urn:microsoft.com/office/officeart/2005/8/layout/list1"/>
    <dgm:cxn modelId="{1215C651-4007-41ED-BED3-FE2563915CF6}" type="presOf" srcId="{E03C04E7-F829-42A3-8567-BCDB26E5134F}" destId="{554AF402-608F-4C62-A5EE-E7D79F432C6C}" srcOrd="0" destOrd="0" presId="urn:microsoft.com/office/officeart/2005/8/layout/list1"/>
    <dgm:cxn modelId="{14C162AD-2D34-4365-B027-97547CBC8EA5}" type="presOf" srcId="{2A91DA45-4286-47C3-B0EC-80CD078F5D88}" destId="{A9AF8273-4EBF-487A-BA1A-9D511966BBB5}" srcOrd="1" destOrd="0" presId="urn:microsoft.com/office/officeart/2005/8/layout/list1"/>
    <dgm:cxn modelId="{530B23E9-9589-4A54-B52E-B043EC837A79}" type="presOf" srcId="{9D537A5F-CB9C-4CA7-8194-36D43D66F199}" destId="{441ED8C4-5522-454F-B8C1-44BA67B526A2}" srcOrd="1" destOrd="0" presId="urn:microsoft.com/office/officeart/2005/8/layout/list1"/>
    <dgm:cxn modelId="{07F26DC2-6E83-41D8-95B9-5CFC6686A973}" srcId="{F11CFF33-CF6C-4745-90FF-F941EDF20ADA}" destId="{B315308B-5DC7-49D7-9547-223E486049D6}" srcOrd="0" destOrd="0" parTransId="{C94B8085-8411-4201-AA9A-165357FF665F}" sibTransId="{F9432CF5-BB88-4DD9-8CA7-ABC78F2CAF59}"/>
    <dgm:cxn modelId="{7FC9B822-FBBE-48A0-B512-DC3386A41534}" srcId="{F11CFF33-CF6C-4745-90FF-F941EDF20ADA}" destId="{E03C04E7-F829-42A3-8567-BCDB26E5134F}" srcOrd="3" destOrd="0" parTransId="{261A0E4F-7BBF-4235-A2A3-6651FE0CB120}" sibTransId="{36C73605-DA2D-4D2B-AEC5-9B6FF26B5A76}"/>
    <dgm:cxn modelId="{AAEAFF60-4FF6-45C0-ADB6-B1E89528B169}" srcId="{F11CFF33-CF6C-4745-90FF-F941EDF20ADA}" destId="{2A91DA45-4286-47C3-B0EC-80CD078F5D88}" srcOrd="2" destOrd="0" parTransId="{32385EE3-1011-400A-B7A0-CC303012E6BA}" sibTransId="{305F1608-5707-4F4E-BF35-DED57F9BCEC2}"/>
    <dgm:cxn modelId="{F1D0A7DE-CE03-4900-B408-12E51A2929AB}" type="presOf" srcId="{B315308B-5DC7-49D7-9547-223E486049D6}" destId="{2119E156-D89C-4286-AE8E-C87E91182CB3}" srcOrd="1" destOrd="0" presId="urn:microsoft.com/office/officeart/2005/8/layout/list1"/>
    <dgm:cxn modelId="{9ADE3170-DE94-47AE-91F8-6F5414A4111A}" srcId="{F11CFF33-CF6C-4745-90FF-F941EDF20ADA}" destId="{9D537A5F-CB9C-4CA7-8194-36D43D66F199}" srcOrd="1" destOrd="0" parTransId="{2D1068F6-661B-4B3E-BB75-9C8CFEE37729}" sibTransId="{641AA9B0-2AFB-40C4-89C5-FF51338C5EAD}"/>
    <dgm:cxn modelId="{9BCDEE4A-278A-4B86-8885-CA99828F53BA}" type="presParOf" srcId="{7EEAA9D3-6638-4587-95D3-4C83FD9AC810}" destId="{734CB3C4-73E8-4442-9D8D-C987E7A216C6}" srcOrd="0" destOrd="0" presId="urn:microsoft.com/office/officeart/2005/8/layout/list1"/>
    <dgm:cxn modelId="{C4ACCFF2-4030-42CB-97DB-5BE9EFF73878}" type="presParOf" srcId="{734CB3C4-73E8-4442-9D8D-C987E7A216C6}" destId="{2F70AC4B-AB63-4812-8644-D066F33751AF}" srcOrd="0" destOrd="0" presId="urn:microsoft.com/office/officeart/2005/8/layout/list1"/>
    <dgm:cxn modelId="{DF782EA7-89BF-42F8-AD76-4ABC07814082}" type="presParOf" srcId="{734CB3C4-73E8-4442-9D8D-C987E7A216C6}" destId="{2119E156-D89C-4286-AE8E-C87E91182CB3}" srcOrd="1" destOrd="0" presId="urn:microsoft.com/office/officeart/2005/8/layout/list1"/>
    <dgm:cxn modelId="{54EF075C-DD6E-4FEA-9F3F-5DD45C8FFE5E}" type="presParOf" srcId="{7EEAA9D3-6638-4587-95D3-4C83FD9AC810}" destId="{940FA727-C316-4FDB-9E42-D4878CD29D9C}" srcOrd="1" destOrd="0" presId="urn:microsoft.com/office/officeart/2005/8/layout/list1"/>
    <dgm:cxn modelId="{3A2E9B58-E2F4-47B0-B7BD-681D1517D230}" type="presParOf" srcId="{7EEAA9D3-6638-4587-95D3-4C83FD9AC810}" destId="{551A4CEF-7390-49C8-8430-8C1D156F94BF}" srcOrd="2" destOrd="0" presId="urn:microsoft.com/office/officeart/2005/8/layout/list1"/>
    <dgm:cxn modelId="{9E3DCAFC-6E06-4899-A13F-FA360D2C972D}" type="presParOf" srcId="{7EEAA9D3-6638-4587-95D3-4C83FD9AC810}" destId="{AA0683B2-A166-413D-95A0-CF4B8F2F41F1}" srcOrd="3" destOrd="0" presId="urn:microsoft.com/office/officeart/2005/8/layout/list1"/>
    <dgm:cxn modelId="{161E8DD3-4AA0-46A2-9756-489A7F8BFA1D}" type="presParOf" srcId="{7EEAA9D3-6638-4587-95D3-4C83FD9AC810}" destId="{0A0B8F38-8CDD-4EC6-862F-8ECF01ADA38D}" srcOrd="4" destOrd="0" presId="urn:microsoft.com/office/officeart/2005/8/layout/list1"/>
    <dgm:cxn modelId="{F8CB249E-DFAF-411B-9649-FE087BC6CE7D}" type="presParOf" srcId="{0A0B8F38-8CDD-4EC6-862F-8ECF01ADA38D}" destId="{8E63D529-55C8-42F0-A18F-68BDF33BFDAE}" srcOrd="0" destOrd="0" presId="urn:microsoft.com/office/officeart/2005/8/layout/list1"/>
    <dgm:cxn modelId="{880B40E0-0324-4073-8511-12650B490FC3}" type="presParOf" srcId="{0A0B8F38-8CDD-4EC6-862F-8ECF01ADA38D}" destId="{441ED8C4-5522-454F-B8C1-44BA67B526A2}" srcOrd="1" destOrd="0" presId="urn:microsoft.com/office/officeart/2005/8/layout/list1"/>
    <dgm:cxn modelId="{915EF3DA-6B6A-4F2E-9A1F-E91E28E48046}" type="presParOf" srcId="{7EEAA9D3-6638-4587-95D3-4C83FD9AC810}" destId="{3D10FDC2-5E53-4CE5-B841-FF3BF852A0D8}" srcOrd="5" destOrd="0" presId="urn:microsoft.com/office/officeart/2005/8/layout/list1"/>
    <dgm:cxn modelId="{A7357430-AC0A-42D1-B6AC-911AB96CA1D8}" type="presParOf" srcId="{7EEAA9D3-6638-4587-95D3-4C83FD9AC810}" destId="{7E631569-EB83-4D06-A03E-CBDFCE4B0C27}" srcOrd="6" destOrd="0" presId="urn:microsoft.com/office/officeart/2005/8/layout/list1"/>
    <dgm:cxn modelId="{8EEFE696-65CD-4382-B080-D780C1548C45}" type="presParOf" srcId="{7EEAA9D3-6638-4587-95D3-4C83FD9AC810}" destId="{E12876C4-CE3B-4469-B7B4-885DCFF9E277}" srcOrd="7" destOrd="0" presId="urn:microsoft.com/office/officeart/2005/8/layout/list1"/>
    <dgm:cxn modelId="{62393622-2301-47F3-8868-56B9D063614F}" type="presParOf" srcId="{7EEAA9D3-6638-4587-95D3-4C83FD9AC810}" destId="{202829C0-942F-4953-ACE0-17DF0455B4DB}" srcOrd="8" destOrd="0" presId="urn:microsoft.com/office/officeart/2005/8/layout/list1"/>
    <dgm:cxn modelId="{8ECDBFBA-21AC-4BD8-9207-6E25E8A67600}" type="presParOf" srcId="{202829C0-942F-4953-ACE0-17DF0455B4DB}" destId="{1817B2ED-3238-433F-963E-C47E7900D473}" srcOrd="0" destOrd="0" presId="urn:microsoft.com/office/officeart/2005/8/layout/list1"/>
    <dgm:cxn modelId="{DC877407-3B1E-48C7-BF6F-A7EEB14E976B}" type="presParOf" srcId="{202829C0-942F-4953-ACE0-17DF0455B4DB}" destId="{A9AF8273-4EBF-487A-BA1A-9D511966BBB5}" srcOrd="1" destOrd="0" presId="urn:microsoft.com/office/officeart/2005/8/layout/list1"/>
    <dgm:cxn modelId="{4467E328-A3A5-40BD-A8BB-BB2CEA72DD85}" type="presParOf" srcId="{7EEAA9D3-6638-4587-95D3-4C83FD9AC810}" destId="{9A6B96C1-C883-4DDC-B974-2823F936B768}" srcOrd="9" destOrd="0" presId="urn:microsoft.com/office/officeart/2005/8/layout/list1"/>
    <dgm:cxn modelId="{53376875-2642-44FA-85B9-B17173686F20}" type="presParOf" srcId="{7EEAA9D3-6638-4587-95D3-4C83FD9AC810}" destId="{7D7C8F6E-28C6-4733-BCC4-79885409016E}" srcOrd="10" destOrd="0" presId="urn:microsoft.com/office/officeart/2005/8/layout/list1"/>
    <dgm:cxn modelId="{AFEEC2A8-3A04-4ED0-907D-C3B245F4906B}" type="presParOf" srcId="{7EEAA9D3-6638-4587-95D3-4C83FD9AC810}" destId="{C416A645-412F-4AC7-A08C-BB421E47BA9F}" srcOrd="11" destOrd="0" presId="urn:microsoft.com/office/officeart/2005/8/layout/list1"/>
    <dgm:cxn modelId="{2E1C8A1A-62E2-463E-B02E-C5D42E102545}" type="presParOf" srcId="{7EEAA9D3-6638-4587-95D3-4C83FD9AC810}" destId="{B913E501-3D4B-4F10-84F1-0CA1FBC6F322}" srcOrd="12" destOrd="0" presId="urn:microsoft.com/office/officeart/2005/8/layout/list1"/>
    <dgm:cxn modelId="{B29948DA-4384-48C3-A4E2-B36B48E58900}" type="presParOf" srcId="{B913E501-3D4B-4F10-84F1-0CA1FBC6F322}" destId="{554AF402-608F-4C62-A5EE-E7D79F432C6C}" srcOrd="0" destOrd="0" presId="urn:microsoft.com/office/officeart/2005/8/layout/list1"/>
    <dgm:cxn modelId="{73E4BF35-DC62-4CFF-B571-EE9BA8520C77}" type="presParOf" srcId="{B913E501-3D4B-4F10-84F1-0CA1FBC6F322}" destId="{67A576E4-1316-4511-8C89-67C36446A1DB}" srcOrd="1" destOrd="0" presId="urn:microsoft.com/office/officeart/2005/8/layout/list1"/>
    <dgm:cxn modelId="{AB41206E-E67C-410D-9708-ED70A2F70B17}" type="presParOf" srcId="{7EEAA9D3-6638-4587-95D3-4C83FD9AC810}" destId="{78756673-5616-4095-AB60-3FFD4E3538A8}" srcOrd="13" destOrd="0" presId="urn:microsoft.com/office/officeart/2005/8/layout/list1"/>
    <dgm:cxn modelId="{A5E0F3A0-085D-4BE3-A878-A4D5F507736C}" type="presParOf" srcId="{7EEAA9D3-6638-4587-95D3-4C83FD9AC810}" destId="{09C8F5A8-783D-4F79-93A9-0C8EEB19CE24}" srcOrd="14" destOrd="0" presId="urn:microsoft.com/office/officeart/2005/8/layout/list1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0DFBD-54E7-4336-8ADB-D58CB3E2984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F5A64AB-D7CE-4611-9CC7-0B37752F5587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Contar con oficiales calificados</a:t>
          </a:r>
          <a:endParaRPr lang="es-EC" dirty="0"/>
        </a:p>
      </dgm:t>
    </dgm:pt>
    <dgm:pt modelId="{D892F151-D4B3-455A-A9B8-D8BD2CF3E84F}" type="parTrans" cxnId="{85FAADD7-339C-4D84-8A9F-E4B50F3B3970}">
      <dgm:prSet/>
      <dgm:spPr/>
      <dgm:t>
        <a:bodyPr/>
        <a:lstStyle/>
        <a:p>
          <a:endParaRPr lang="es-EC"/>
        </a:p>
      </dgm:t>
    </dgm:pt>
    <dgm:pt modelId="{1F9AE00C-5114-408E-AAC0-BCC126F58208}" type="sibTrans" cxnId="{85FAADD7-339C-4D84-8A9F-E4B50F3B3970}">
      <dgm:prSet/>
      <dgm:spPr/>
      <dgm:t>
        <a:bodyPr/>
        <a:lstStyle/>
        <a:p>
          <a:endParaRPr lang="es-EC"/>
        </a:p>
      </dgm:t>
    </dgm:pt>
    <dgm:pt modelId="{B48F6DA7-9BE8-4FAB-9FAF-C392C918FE8A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Desempeño físico y desarrollo de habilidades</a:t>
          </a:r>
          <a:endParaRPr lang="es-EC" dirty="0"/>
        </a:p>
      </dgm:t>
    </dgm:pt>
    <dgm:pt modelId="{C4C95F72-F187-469B-ADDB-E101314A0EB7}" type="parTrans" cxnId="{23201EEF-90B3-4B3E-A68C-E11A783DBAE7}">
      <dgm:prSet/>
      <dgm:spPr/>
      <dgm:t>
        <a:bodyPr/>
        <a:lstStyle/>
        <a:p>
          <a:endParaRPr lang="es-EC"/>
        </a:p>
      </dgm:t>
    </dgm:pt>
    <dgm:pt modelId="{85B372A5-F0B0-4CCA-B5A9-61BFE4F08383}" type="sibTrans" cxnId="{23201EEF-90B3-4B3E-A68C-E11A783DBAE7}">
      <dgm:prSet/>
      <dgm:spPr/>
      <dgm:t>
        <a:bodyPr/>
        <a:lstStyle/>
        <a:p>
          <a:endParaRPr lang="es-EC"/>
        </a:p>
      </dgm:t>
    </dgm:pt>
    <dgm:pt modelId="{CC7FD793-C1BA-468D-A563-44263C1D105B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Satisfacción del deber cumplido</a:t>
          </a:r>
          <a:endParaRPr lang="es-EC" dirty="0"/>
        </a:p>
      </dgm:t>
    </dgm:pt>
    <dgm:pt modelId="{5D27EB26-0FF2-4CE4-86FE-C94EF171B36E}" type="parTrans" cxnId="{7D4B77A3-2AF7-4A66-B1EE-761A924011BE}">
      <dgm:prSet/>
      <dgm:spPr/>
      <dgm:t>
        <a:bodyPr/>
        <a:lstStyle/>
        <a:p>
          <a:endParaRPr lang="es-EC"/>
        </a:p>
      </dgm:t>
    </dgm:pt>
    <dgm:pt modelId="{86707666-8F43-423A-BCF5-12930C1BBA51}" type="sibTrans" cxnId="{7D4B77A3-2AF7-4A66-B1EE-761A924011BE}">
      <dgm:prSet/>
      <dgm:spPr/>
      <dgm:t>
        <a:bodyPr/>
        <a:lstStyle/>
        <a:p>
          <a:endParaRPr lang="es-EC"/>
        </a:p>
      </dgm:t>
    </dgm:pt>
    <dgm:pt modelId="{F3AB61AB-79FB-435C-93E8-CE04F7643BF8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Dar a conocer la importancia a futuras generaciones</a:t>
          </a:r>
          <a:endParaRPr lang="es-EC" dirty="0"/>
        </a:p>
      </dgm:t>
    </dgm:pt>
    <dgm:pt modelId="{6ACD365A-1206-498B-A2F5-753EA4CB8D56}" type="parTrans" cxnId="{0118F49C-E14C-4601-86D6-B065918BBEF7}">
      <dgm:prSet/>
      <dgm:spPr/>
      <dgm:t>
        <a:bodyPr/>
        <a:lstStyle/>
        <a:p>
          <a:endParaRPr lang="es-EC"/>
        </a:p>
      </dgm:t>
    </dgm:pt>
    <dgm:pt modelId="{9300546E-3432-48E5-B230-7CFF8683FC95}" type="sibTrans" cxnId="{0118F49C-E14C-4601-86D6-B065918BBEF7}">
      <dgm:prSet/>
      <dgm:spPr/>
      <dgm:t>
        <a:bodyPr/>
        <a:lstStyle/>
        <a:p>
          <a:endParaRPr lang="es-EC"/>
        </a:p>
      </dgm:t>
    </dgm:pt>
    <dgm:pt modelId="{EB1EEB37-D9D6-4152-819D-6F88E3D0261D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Desarrollar habilidades de decisión y valor</a:t>
          </a:r>
          <a:endParaRPr lang="es-EC" dirty="0"/>
        </a:p>
      </dgm:t>
    </dgm:pt>
    <dgm:pt modelId="{9FF3A967-FFC9-4B04-A9BC-115AF7BCDE0A}" type="parTrans" cxnId="{BA3F6FDF-F84A-4421-8F3C-9EBD61902E2A}">
      <dgm:prSet/>
      <dgm:spPr/>
      <dgm:t>
        <a:bodyPr/>
        <a:lstStyle/>
        <a:p>
          <a:endParaRPr lang="es-EC"/>
        </a:p>
      </dgm:t>
    </dgm:pt>
    <dgm:pt modelId="{0139B011-CEBC-44FC-8EA6-B518E5F86B23}" type="sibTrans" cxnId="{BA3F6FDF-F84A-4421-8F3C-9EBD61902E2A}">
      <dgm:prSet/>
      <dgm:spPr/>
      <dgm:t>
        <a:bodyPr/>
        <a:lstStyle/>
        <a:p>
          <a:endParaRPr lang="es-EC"/>
        </a:p>
      </dgm:t>
    </dgm:pt>
    <dgm:pt modelId="{216D0895-28F3-4B1C-B855-8B1C82056114}" type="pres">
      <dgm:prSet presAssocID="{16A0DFBD-54E7-4336-8ADB-D58CB3E298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AB9373-02BF-4AA1-A9B5-87B0931F9FDF}" type="pres">
      <dgm:prSet presAssocID="{7F5A64AB-D7CE-4611-9CC7-0B37752F55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DED47E-074B-44B8-83A6-4569231FA3C4}" type="pres">
      <dgm:prSet presAssocID="{1F9AE00C-5114-408E-AAC0-BCC126F58208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9B5FFB9B-3445-4224-8ADF-49566E511892}" type="pres">
      <dgm:prSet presAssocID="{B48F6DA7-9BE8-4FAB-9FAF-C392C918FE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91B4B0-D950-4A2E-9C13-04EFEC76CA00}" type="pres">
      <dgm:prSet presAssocID="{85B372A5-F0B0-4CCA-B5A9-61BFE4F08383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1FD58F87-F404-4824-A29F-6B2CD4C2A86C}" type="pres">
      <dgm:prSet presAssocID="{CC7FD793-C1BA-468D-A563-44263C1D10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9062D-0D3C-47FC-8FFF-501260CC4699}" type="pres">
      <dgm:prSet presAssocID="{86707666-8F43-423A-BCF5-12930C1BBA51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0A8E1E71-B28D-4E32-9E22-34B9FD04BDE1}" type="pres">
      <dgm:prSet presAssocID="{F3AB61AB-79FB-435C-93E8-CE04F7643B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92540-D2E9-456A-987C-B4ECAB57E404}" type="pres">
      <dgm:prSet presAssocID="{9300546E-3432-48E5-B230-7CFF8683FC95}" presName="sibTrans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C281C8B-0EFF-446B-88D7-8145C68A81B0}" type="pres">
      <dgm:prSet presAssocID="{EB1EEB37-D9D6-4152-819D-6F88E3D026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3F6FDF-F84A-4421-8F3C-9EBD61902E2A}" srcId="{16A0DFBD-54E7-4336-8ADB-D58CB3E2984B}" destId="{EB1EEB37-D9D6-4152-819D-6F88E3D0261D}" srcOrd="4" destOrd="0" parTransId="{9FF3A967-FFC9-4B04-A9BC-115AF7BCDE0A}" sibTransId="{0139B011-CEBC-44FC-8EA6-B518E5F86B23}"/>
    <dgm:cxn modelId="{0118F49C-E14C-4601-86D6-B065918BBEF7}" srcId="{16A0DFBD-54E7-4336-8ADB-D58CB3E2984B}" destId="{F3AB61AB-79FB-435C-93E8-CE04F7643BF8}" srcOrd="3" destOrd="0" parTransId="{6ACD365A-1206-498B-A2F5-753EA4CB8D56}" sibTransId="{9300546E-3432-48E5-B230-7CFF8683FC95}"/>
    <dgm:cxn modelId="{8153696C-95BC-4FA9-90A6-4AB531815CD2}" type="presOf" srcId="{CC7FD793-C1BA-468D-A563-44263C1D105B}" destId="{1FD58F87-F404-4824-A29F-6B2CD4C2A86C}" srcOrd="0" destOrd="0" presId="urn:microsoft.com/office/officeart/2005/8/layout/default"/>
    <dgm:cxn modelId="{CF6F4C5B-DD22-4F3F-BE29-2C9F0CA09C71}" type="presOf" srcId="{EB1EEB37-D9D6-4152-819D-6F88E3D0261D}" destId="{3C281C8B-0EFF-446B-88D7-8145C68A81B0}" srcOrd="0" destOrd="0" presId="urn:microsoft.com/office/officeart/2005/8/layout/default"/>
    <dgm:cxn modelId="{85FAADD7-339C-4D84-8A9F-E4B50F3B3970}" srcId="{16A0DFBD-54E7-4336-8ADB-D58CB3E2984B}" destId="{7F5A64AB-D7CE-4611-9CC7-0B37752F5587}" srcOrd="0" destOrd="0" parTransId="{D892F151-D4B3-455A-A9B8-D8BD2CF3E84F}" sibTransId="{1F9AE00C-5114-408E-AAC0-BCC126F58208}"/>
    <dgm:cxn modelId="{16A0E613-C06B-443F-8C1B-70B8797A297E}" type="presOf" srcId="{B48F6DA7-9BE8-4FAB-9FAF-C392C918FE8A}" destId="{9B5FFB9B-3445-4224-8ADF-49566E511892}" srcOrd="0" destOrd="0" presId="urn:microsoft.com/office/officeart/2005/8/layout/default"/>
    <dgm:cxn modelId="{23201EEF-90B3-4B3E-A68C-E11A783DBAE7}" srcId="{16A0DFBD-54E7-4336-8ADB-D58CB3E2984B}" destId="{B48F6DA7-9BE8-4FAB-9FAF-C392C918FE8A}" srcOrd="1" destOrd="0" parTransId="{C4C95F72-F187-469B-ADDB-E101314A0EB7}" sibTransId="{85B372A5-F0B0-4CCA-B5A9-61BFE4F08383}"/>
    <dgm:cxn modelId="{D751F295-0B79-45C7-8F4B-36EF3A0CA72B}" type="presOf" srcId="{7F5A64AB-D7CE-4611-9CC7-0B37752F5587}" destId="{50AB9373-02BF-4AA1-A9B5-87B0931F9FDF}" srcOrd="0" destOrd="0" presId="urn:microsoft.com/office/officeart/2005/8/layout/default"/>
    <dgm:cxn modelId="{9ABA5B13-F82E-4DF1-B6F2-FA091653019C}" type="presOf" srcId="{16A0DFBD-54E7-4336-8ADB-D58CB3E2984B}" destId="{216D0895-28F3-4B1C-B855-8B1C82056114}" srcOrd="0" destOrd="0" presId="urn:microsoft.com/office/officeart/2005/8/layout/default"/>
    <dgm:cxn modelId="{747333DC-B666-4509-8567-B65EB7BDEDA0}" type="presOf" srcId="{F3AB61AB-79FB-435C-93E8-CE04F7643BF8}" destId="{0A8E1E71-B28D-4E32-9E22-34B9FD04BDE1}" srcOrd="0" destOrd="0" presId="urn:microsoft.com/office/officeart/2005/8/layout/default"/>
    <dgm:cxn modelId="{7D4B77A3-2AF7-4A66-B1EE-761A924011BE}" srcId="{16A0DFBD-54E7-4336-8ADB-D58CB3E2984B}" destId="{CC7FD793-C1BA-468D-A563-44263C1D105B}" srcOrd="2" destOrd="0" parTransId="{5D27EB26-0FF2-4CE4-86FE-C94EF171B36E}" sibTransId="{86707666-8F43-423A-BCF5-12930C1BBA51}"/>
    <dgm:cxn modelId="{214AC3AD-6802-4E90-B66A-AF4AB87C2001}" type="presParOf" srcId="{216D0895-28F3-4B1C-B855-8B1C82056114}" destId="{50AB9373-02BF-4AA1-A9B5-87B0931F9FDF}" srcOrd="0" destOrd="0" presId="urn:microsoft.com/office/officeart/2005/8/layout/default"/>
    <dgm:cxn modelId="{251E302D-6B31-43CB-AC71-5C33D25A091C}" type="presParOf" srcId="{216D0895-28F3-4B1C-B855-8B1C82056114}" destId="{C0DED47E-074B-44B8-83A6-4569231FA3C4}" srcOrd="1" destOrd="0" presId="urn:microsoft.com/office/officeart/2005/8/layout/default"/>
    <dgm:cxn modelId="{50CDF924-E0C4-43E2-B562-9698DAD871E8}" type="presParOf" srcId="{216D0895-28F3-4B1C-B855-8B1C82056114}" destId="{9B5FFB9B-3445-4224-8ADF-49566E511892}" srcOrd="2" destOrd="0" presId="urn:microsoft.com/office/officeart/2005/8/layout/default"/>
    <dgm:cxn modelId="{5F653DB2-FA93-4C00-A225-7B4AE486B34B}" type="presParOf" srcId="{216D0895-28F3-4B1C-B855-8B1C82056114}" destId="{4C91B4B0-D950-4A2E-9C13-04EFEC76CA00}" srcOrd="3" destOrd="0" presId="urn:microsoft.com/office/officeart/2005/8/layout/default"/>
    <dgm:cxn modelId="{418DBDFE-49E6-4957-B38E-A25173F7B800}" type="presParOf" srcId="{216D0895-28F3-4B1C-B855-8B1C82056114}" destId="{1FD58F87-F404-4824-A29F-6B2CD4C2A86C}" srcOrd="4" destOrd="0" presId="urn:microsoft.com/office/officeart/2005/8/layout/default"/>
    <dgm:cxn modelId="{036022B9-EB78-4637-A2D2-8FF4127559C1}" type="presParOf" srcId="{216D0895-28F3-4B1C-B855-8B1C82056114}" destId="{DA79062D-0D3C-47FC-8FFF-501260CC4699}" srcOrd="5" destOrd="0" presId="urn:microsoft.com/office/officeart/2005/8/layout/default"/>
    <dgm:cxn modelId="{E968E6D8-3379-4AA3-A47B-6C53E47561DA}" type="presParOf" srcId="{216D0895-28F3-4B1C-B855-8B1C82056114}" destId="{0A8E1E71-B28D-4E32-9E22-34B9FD04BDE1}" srcOrd="6" destOrd="0" presId="urn:microsoft.com/office/officeart/2005/8/layout/default"/>
    <dgm:cxn modelId="{2E85E1B3-357A-4F4E-906D-292576D4021C}" type="presParOf" srcId="{216D0895-28F3-4B1C-B855-8B1C82056114}" destId="{79392540-D2E9-456A-987C-B4ECAB57E404}" srcOrd="7" destOrd="0" presId="urn:microsoft.com/office/officeart/2005/8/layout/default"/>
    <dgm:cxn modelId="{B361107A-BE43-4404-801D-07C77EB031AC}" type="presParOf" srcId="{216D0895-28F3-4B1C-B855-8B1C82056114}" destId="{3C281C8B-0EFF-446B-88D7-8145C68A81B0}" srcOrd="8" destOrd="0" presId="urn:microsoft.com/office/officeart/2005/8/layout/default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A775E-4193-4E9D-B88A-654CC00A713F}" type="doc">
      <dgm:prSet loTypeId="urn:microsoft.com/office/officeart/2005/8/layout/h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761426-5BE4-44D4-979B-18BB9F08D87B}">
      <dgm:prSet phldrT="[Texto]"/>
      <dgm:spPr>
        <a:ln>
          <a:solidFill>
            <a:schemeClr val="accent6">
              <a:lumMod val="50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gm:spPr>
      <dgm:t>
        <a:bodyPr/>
        <a:lstStyle/>
        <a:p>
          <a:r>
            <a:rPr lang="es-ES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Analizar el  programa actual de ejercicios obligatorios, a fin de determinar sus aparentes problemas  de tipo físico y psicológico que puedan presentar los cadetes de la ESMIL</a:t>
          </a:r>
          <a:endParaRPr lang="es-EC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7D7F076-79F5-4AA1-B77B-44D9EA59D620}" type="parTrans" cxnId="{EC9BDACF-CDEF-416C-B3BA-2A8FB0BF6E8E}">
      <dgm:prSet/>
      <dgm:spPr/>
      <dgm:t>
        <a:bodyPr/>
        <a:lstStyle/>
        <a:p>
          <a:endParaRPr lang="es-EC"/>
        </a:p>
      </dgm:t>
    </dgm:pt>
    <dgm:pt modelId="{84C53BD3-D96E-416E-8438-B649975FCA88}" type="sibTrans" cxnId="{EC9BDACF-CDEF-416C-B3BA-2A8FB0BF6E8E}">
      <dgm:prSet/>
      <dgm:spPr/>
      <dgm:t>
        <a:bodyPr/>
        <a:lstStyle/>
        <a:p>
          <a:endParaRPr lang="es-EC"/>
        </a:p>
      </dgm:t>
    </dgm:pt>
    <dgm:pt modelId="{85BF11BF-4020-4E0D-952C-0152E281465B}">
      <dgm:prSet phldrT="[Texto]" custT="1"/>
      <dgm:spPr/>
      <dgm:t>
        <a:bodyPr/>
        <a:lstStyle/>
        <a:p>
          <a:r>
            <a:rPr lang="es-ES" sz="1800" dirty="0" smtClean="0"/>
            <a:t>Determinar el número de cadetes con deficiencias en ejercicios obligatorios.</a:t>
          </a:r>
          <a:endParaRPr lang="es-EC" sz="1800" dirty="0"/>
        </a:p>
      </dgm:t>
    </dgm:pt>
    <dgm:pt modelId="{8C5B71E3-2EA9-49AF-BC94-39C570572C78}" type="parTrans" cxnId="{65B09B32-F000-4924-AB1D-E216D8607535}">
      <dgm:prSet/>
      <dgm:spPr/>
      <dgm:t>
        <a:bodyPr/>
        <a:lstStyle/>
        <a:p>
          <a:endParaRPr lang="es-EC"/>
        </a:p>
      </dgm:t>
    </dgm:pt>
    <dgm:pt modelId="{33E454D0-55BB-433E-8F1D-69565D28D3FF}" type="sibTrans" cxnId="{65B09B32-F000-4924-AB1D-E216D8607535}">
      <dgm:prSet/>
      <dgm:spPr/>
      <dgm:t>
        <a:bodyPr/>
        <a:lstStyle/>
        <a:p>
          <a:endParaRPr lang="es-EC"/>
        </a:p>
      </dgm:t>
    </dgm:pt>
    <dgm:pt modelId="{08046D57-B3EB-44A0-B2F2-99FFEE51E3FD}">
      <dgm:prSet phldrT="[Texto]" custT="1"/>
      <dgm:spPr/>
      <dgm:t>
        <a:bodyPr/>
        <a:lstStyle/>
        <a:p>
          <a:r>
            <a:rPr lang="es-ES" sz="1800" dirty="0" smtClean="0"/>
            <a:t>Enlistar los ejercicios obligatorios en los cuales se presentan problemas.</a:t>
          </a:r>
          <a:endParaRPr lang="es-EC" sz="1800" dirty="0"/>
        </a:p>
      </dgm:t>
    </dgm:pt>
    <dgm:pt modelId="{4C116069-BB12-4F3E-8AB3-F29FAB836139}" type="parTrans" cxnId="{8F45FC28-0BB5-4ACB-A890-19F0954A0CBF}">
      <dgm:prSet/>
      <dgm:spPr/>
      <dgm:t>
        <a:bodyPr/>
        <a:lstStyle/>
        <a:p>
          <a:endParaRPr lang="es-EC"/>
        </a:p>
      </dgm:t>
    </dgm:pt>
    <dgm:pt modelId="{3537B63D-73B9-4844-B74B-971B57C3D8E5}" type="sibTrans" cxnId="{8F45FC28-0BB5-4ACB-A890-19F0954A0CBF}">
      <dgm:prSet/>
      <dgm:spPr/>
      <dgm:t>
        <a:bodyPr/>
        <a:lstStyle/>
        <a:p>
          <a:endParaRPr lang="es-EC"/>
        </a:p>
      </dgm:t>
    </dgm:pt>
    <dgm:pt modelId="{03CD18C7-2DCD-483B-8A7C-ADE0B793364E}">
      <dgm:prSet phldrT="[Texto]" custT="1"/>
      <dgm:spPr/>
      <dgm:t>
        <a:bodyPr/>
        <a:lstStyle/>
        <a:p>
          <a:r>
            <a:rPr lang="es-ES" sz="1800" dirty="0" smtClean="0"/>
            <a:t>Investigar si los cadetes que fallan en obligatorios también tienen deficiencias en pruebas físicas y académicas.</a:t>
          </a:r>
          <a:endParaRPr lang="es-EC" sz="1800" dirty="0"/>
        </a:p>
      </dgm:t>
    </dgm:pt>
    <dgm:pt modelId="{825F5CC2-829F-4E29-96D3-E00D6B9ECAAB}" type="parTrans" cxnId="{5689904D-9965-4C0C-A019-BE34217FAFEC}">
      <dgm:prSet/>
      <dgm:spPr/>
      <dgm:t>
        <a:bodyPr/>
        <a:lstStyle/>
        <a:p>
          <a:endParaRPr lang="es-EC"/>
        </a:p>
      </dgm:t>
    </dgm:pt>
    <dgm:pt modelId="{A2CCB788-8833-4E96-B470-1A2C93719498}" type="sibTrans" cxnId="{5689904D-9965-4C0C-A019-BE34217FAFEC}">
      <dgm:prSet/>
      <dgm:spPr/>
      <dgm:t>
        <a:bodyPr/>
        <a:lstStyle/>
        <a:p>
          <a:endParaRPr lang="es-EC"/>
        </a:p>
      </dgm:t>
    </dgm:pt>
    <dgm:pt modelId="{603417CA-D0B4-40AC-9C4B-667E1CA449AF}">
      <dgm:prSet phldrT="[Texto]" custT="1"/>
      <dgm:spPr/>
      <dgm:t>
        <a:bodyPr/>
        <a:lstStyle/>
        <a:p>
          <a:r>
            <a:rPr lang="es-ES" sz="1800" dirty="0" smtClean="0"/>
            <a:t>Evidenciar si el actual programa de actividad física de la ESMIL, está acorde al desarrollo físico-mental de los cadetes.</a:t>
          </a:r>
          <a:endParaRPr lang="es-EC" sz="1800" dirty="0"/>
        </a:p>
      </dgm:t>
    </dgm:pt>
    <dgm:pt modelId="{B42A3A8C-E6DE-44B4-8053-3FF1BDD83521}" type="parTrans" cxnId="{C66C7EF5-F0CA-4894-98FB-204AC6DBF5B7}">
      <dgm:prSet/>
      <dgm:spPr/>
      <dgm:t>
        <a:bodyPr/>
        <a:lstStyle/>
        <a:p>
          <a:endParaRPr lang="es-EC"/>
        </a:p>
      </dgm:t>
    </dgm:pt>
    <dgm:pt modelId="{D36C5713-9C24-4043-9E14-D840667D8AE9}" type="sibTrans" cxnId="{C66C7EF5-F0CA-4894-98FB-204AC6DBF5B7}">
      <dgm:prSet/>
      <dgm:spPr/>
      <dgm:t>
        <a:bodyPr/>
        <a:lstStyle/>
        <a:p>
          <a:endParaRPr lang="es-EC"/>
        </a:p>
      </dgm:t>
    </dgm:pt>
    <dgm:pt modelId="{BC2DE582-B1C2-4E7C-9A7D-6A73E48B0593}">
      <dgm:prSet phldrT="[Texto]" custT="1"/>
      <dgm:spPr/>
      <dgm:t>
        <a:bodyPr/>
        <a:lstStyle/>
        <a:p>
          <a:r>
            <a:rPr lang="es-ES" sz="1800" dirty="0" smtClean="0"/>
            <a:t>Evaluar si la relación física semanal mejora el desempeño integral de los cadetes o incide psicológicamente en su formación.</a:t>
          </a:r>
          <a:endParaRPr lang="es-EC" sz="1800" dirty="0"/>
        </a:p>
      </dgm:t>
    </dgm:pt>
    <dgm:pt modelId="{A76C52EF-C162-4826-843E-6023F89C63FB}" type="parTrans" cxnId="{04ECADC1-4C55-4890-AD2C-48EAEA404ED7}">
      <dgm:prSet/>
      <dgm:spPr/>
      <dgm:t>
        <a:bodyPr/>
        <a:lstStyle/>
        <a:p>
          <a:endParaRPr lang="es-EC"/>
        </a:p>
      </dgm:t>
    </dgm:pt>
    <dgm:pt modelId="{04F02B5F-E3F5-4AF5-A791-18BA34081B59}" type="sibTrans" cxnId="{04ECADC1-4C55-4890-AD2C-48EAEA404ED7}">
      <dgm:prSet/>
      <dgm:spPr/>
      <dgm:t>
        <a:bodyPr/>
        <a:lstStyle/>
        <a:p>
          <a:endParaRPr lang="es-EC"/>
        </a:p>
      </dgm:t>
    </dgm:pt>
    <dgm:pt modelId="{A4A0E775-1195-4F9B-863E-BCDECEC16CB7}" type="pres">
      <dgm:prSet presAssocID="{398A775E-4193-4E9D-B88A-654CC00A71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E21082-C149-48C4-A754-12B487D872F9}" type="pres">
      <dgm:prSet presAssocID="{B5761426-5BE4-44D4-979B-18BB9F08D87B}" presName="roof" presStyleLbl="dkBgShp" presStyleIdx="0" presStyleCnt="2"/>
      <dgm:spPr/>
      <dgm:t>
        <a:bodyPr/>
        <a:lstStyle/>
        <a:p>
          <a:endParaRPr lang="es-EC"/>
        </a:p>
      </dgm:t>
    </dgm:pt>
    <dgm:pt modelId="{60C96AF0-BBAA-4F2A-82EA-29A78E4EED3B}" type="pres">
      <dgm:prSet presAssocID="{B5761426-5BE4-44D4-979B-18BB9F08D87B}" presName="pillars" presStyleCnt="0"/>
      <dgm:spPr/>
    </dgm:pt>
    <dgm:pt modelId="{C637F8A0-8EE2-441A-9734-6E8E72348F4D}" type="pres">
      <dgm:prSet presAssocID="{B5761426-5BE4-44D4-979B-18BB9F08D87B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15A62-2FC7-47D7-8C3C-D9E2260269E6}" type="pres">
      <dgm:prSet presAssocID="{08046D57-B3EB-44A0-B2F2-99FFEE51E3F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F5FA3-7E95-4D23-A7B8-4D6CB2E4FAA8}" type="pres">
      <dgm:prSet presAssocID="{03CD18C7-2DCD-483B-8A7C-ADE0B793364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C891F8-5798-40BB-B220-E9E0BB545C69}" type="pres">
      <dgm:prSet presAssocID="{BC2DE582-B1C2-4E7C-9A7D-6A73E48B0593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691B6A-C0FA-414F-8CC7-98341900D915}" type="pres">
      <dgm:prSet presAssocID="{603417CA-D0B4-40AC-9C4B-667E1CA449A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6FF7C0-B8FC-48E5-B410-10E107256196}" type="pres">
      <dgm:prSet presAssocID="{B5761426-5BE4-44D4-979B-18BB9F08D87B}" presName="base" presStyleLbl="dkBgShp" presStyleIdx="1" presStyleCnt="2"/>
      <dgm:spPr/>
    </dgm:pt>
  </dgm:ptLst>
  <dgm:cxnLst>
    <dgm:cxn modelId="{04ECADC1-4C55-4890-AD2C-48EAEA404ED7}" srcId="{B5761426-5BE4-44D4-979B-18BB9F08D87B}" destId="{BC2DE582-B1C2-4E7C-9A7D-6A73E48B0593}" srcOrd="3" destOrd="0" parTransId="{A76C52EF-C162-4826-843E-6023F89C63FB}" sibTransId="{04F02B5F-E3F5-4AF5-A791-18BA34081B59}"/>
    <dgm:cxn modelId="{8F45FC28-0BB5-4ACB-A890-19F0954A0CBF}" srcId="{B5761426-5BE4-44D4-979B-18BB9F08D87B}" destId="{08046D57-B3EB-44A0-B2F2-99FFEE51E3FD}" srcOrd="1" destOrd="0" parTransId="{4C116069-BB12-4F3E-8AB3-F29FAB836139}" sibTransId="{3537B63D-73B9-4844-B74B-971B57C3D8E5}"/>
    <dgm:cxn modelId="{42C5B5AD-1C72-43DC-AAF6-64E7852CD1D7}" type="presOf" srcId="{85BF11BF-4020-4E0D-952C-0152E281465B}" destId="{C637F8A0-8EE2-441A-9734-6E8E72348F4D}" srcOrd="0" destOrd="0" presId="urn:microsoft.com/office/officeart/2005/8/layout/hList3"/>
    <dgm:cxn modelId="{6B1C6757-AD62-4264-9718-BB5BBFF7A1A4}" type="presOf" srcId="{398A775E-4193-4E9D-B88A-654CC00A713F}" destId="{A4A0E775-1195-4F9B-863E-BCDECEC16CB7}" srcOrd="0" destOrd="0" presId="urn:microsoft.com/office/officeart/2005/8/layout/hList3"/>
    <dgm:cxn modelId="{A1918472-7119-4460-B357-EBC262AA6B43}" type="presOf" srcId="{603417CA-D0B4-40AC-9C4B-667E1CA449AF}" destId="{1B691B6A-C0FA-414F-8CC7-98341900D915}" srcOrd="0" destOrd="0" presId="urn:microsoft.com/office/officeart/2005/8/layout/hList3"/>
    <dgm:cxn modelId="{B4419362-EA7B-49C6-BE33-FC53E85F1823}" type="presOf" srcId="{08046D57-B3EB-44A0-B2F2-99FFEE51E3FD}" destId="{4C815A62-2FC7-47D7-8C3C-D9E2260269E6}" srcOrd="0" destOrd="0" presId="urn:microsoft.com/office/officeart/2005/8/layout/hList3"/>
    <dgm:cxn modelId="{5689904D-9965-4C0C-A019-BE34217FAFEC}" srcId="{B5761426-5BE4-44D4-979B-18BB9F08D87B}" destId="{03CD18C7-2DCD-483B-8A7C-ADE0B793364E}" srcOrd="2" destOrd="0" parTransId="{825F5CC2-829F-4E29-96D3-E00D6B9ECAAB}" sibTransId="{A2CCB788-8833-4E96-B470-1A2C93719498}"/>
    <dgm:cxn modelId="{C66C7EF5-F0CA-4894-98FB-204AC6DBF5B7}" srcId="{B5761426-5BE4-44D4-979B-18BB9F08D87B}" destId="{603417CA-D0B4-40AC-9C4B-667E1CA449AF}" srcOrd="4" destOrd="0" parTransId="{B42A3A8C-E6DE-44B4-8053-3FF1BDD83521}" sibTransId="{D36C5713-9C24-4043-9E14-D840667D8AE9}"/>
    <dgm:cxn modelId="{65B09B32-F000-4924-AB1D-E216D8607535}" srcId="{B5761426-5BE4-44D4-979B-18BB9F08D87B}" destId="{85BF11BF-4020-4E0D-952C-0152E281465B}" srcOrd="0" destOrd="0" parTransId="{8C5B71E3-2EA9-49AF-BC94-39C570572C78}" sibTransId="{33E454D0-55BB-433E-8F1D-69565D28D3FF}"/>
    <dgm:cxn modelId="{3110A8C9-6791-4B3F-B4BB-DF2AF296BC49}" type="presOf" srcId="{BC2DE582-B1C2-4E7C-9A7D-6A73E48B0593}" destId="{F6C891F8-5798-40BB-B220-E9E0BB545C69}" srcOrd="0" destOrd="0" presId="urn:microsoft.com/office/officeart/2005/8/layout/hList3"/>
    <dgm:cxn modelId="{4535ACCB-CE89-4603-BCD4-292BDFCCF392}" type="presOf" srcId="{B5761426-5BE4-44D4-979B-18BB9F08D87B}" destId="{E8E21082-C149-48C4-A754-12B487D872F9}" srcOrd="0" destOrd="0" presId="urn:microsoft.com/office/officeart/2005/8/layout/hList3"/>
    <dgm:cxn modelId="{EC9BDACF-CDEF-416C-B3BA-2A8FB0BF6E8E}" srcId="{398A775E-4193-4E9D-B88A-654CC00A713F}" destId="{B5761426-5BE4-44D4-979B-18BB9F08D87B}" srcOrd="0" destOrd="0" parTransId="{27D7F076-79F5-4AA1-B77B-44D9EA59D620}" sibTransId="{84C53BD3-D96E-416E-8438-B649975FCA88}"/>
    <dgm:cxn modelId="{B1101F9E-A63D-413B-A059-9A6B25B6A8B7}" type="presOf" srcId="{03CD18C7-2DCD-483B-8A7C-ADE0B793364E}" destId="{2BBF5FA3-7E95-4D23-A7B8-4D6CB2E4FAA8}" srcOrd="0" destOrd="0" presId="urn:microsoft.com/office/officeart/2005/8/layout/hList3"/>
    <dgm:cxn modelId="{8734FF11-968A-4BCB-B5C8-6C8558D8B3E7}" type="presParOf" srcId="{A4A0E775-1195-4F9B-863E-BCDECEC16CB7}" destId="{E8E21082-C149-48C4-A754-12B487D872F9}" srcOrd="0" destOrd="0" presId="urn:microsoft.com/office/officeart/2005/8/layout/hList3"/>
    <dgm:cxn modelId="{034BC258-D8E0-483C-96CD-83C460B57DB7}" type="presParOf" srcId="{A4A0E775-1195-4F9B-863E-BCDECEC16CB7}" destId="{60C96AF0-BBAA-4F2A-82EA-29A78E4EED3B}" srcOrd="1" destOrd="0" presId="urn:microsoft.com/office/officeart/2005/8/layout/hList3"/>
    <dgm:cxn modelId="{56EB985C-9FCD-4DE4-8874-4210C7B9A060}" type="presParOf" srcId="{60C96AF0-BBAA-4F2A-82EA-29A78E4EED3B}" destId="{C637F8A0-8EE2-441A-9734-6E8E72348F4D}" srcOrd="0" destOrd="0" presId="urn:microsoft.com/office/officeart/2005/8/layout/hList3"/>
    <dgm:cxn modelId="{0422284A-78A5-4ED1-A158-71F698ABDB8C}" type="presParOf" srcId="{60C96AF0-BBAA-4F2A-82EA-29A78E4EED3B}" destId="{4C815A62-2FC7-47D7-8C3C-D9E2260269E6}" srcOrd="1" destOrd="0" presId="urn:microsoft.com/office/officeart/2005/8/layout/hList3"/>
    <dgm:cxn modelId="{0D45C5EB-7DE8-47C6-B6D7-5FF3F99287CA}" type="presParOf" srcId="{60C96AF0-BBAA-4F2A-82EA-29A78E4EED3B}" destId="{2BBF5FA3-7E95-4D23-A7B8-4D6CB2E4FAA8}" srcOrd="2" destOrd="0" presId="urn:microsoft.com/office/officeart/2005/8/layout/hList3"/>
    <dgm:cxn modelId="{38086F08-F4DD-4A4B-93A6-9B7FE71E21AB}" type="presParOf" srcId="{60C96AF0-BBAA-4F2A-82EA-29A78E4EED3B}" destId="{F6C891F8-5798-40BB-B220-E9E0BB545C69}" srcOrd="3" destOrd="0" presId="urn:microsoft.com/office/officeart/2005/8/layout/hList3"/>
    <dgm:cxn modelId="{319A0E22-4D3C-42E4-BFF2-EE3B29528FEE}" type="presParOf" srcId="{60C96AF0-BBAA-4F2A-82EA-29A78E4EED3B}" destId="{1B691B6A-C0FA-414F-8CC7-98341900D915}" srcOrd="4" destOrd="0" presId="urn:microsoft.com/office/officeart/2005/8/layout/hList3"/>
    <dgm:cxn modelId="{2B8F8805-22FD-46FD-A36E-13AAFDD6153D}" type="presParOf" srcId="{A4A0E775-1195-4F9B-863E-BCDECEC16CB7}" destId="{5E6FF7C0-B8FC-48E5-B410-10E10725619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EA5E3-3C6C-47AB-85AE-65D3083FDD1B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7EA8F34-06AD-4746-AD89-7B0557F72637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Efecto psicológico del desarrollo de los ejercicios obligatorios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0401B9A1-885F-4BED-AA06-19ACCA8967EE}" type="parTrans" cxnId="{2DD93822-C652-4BCA-B104-4B95A4562305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D1A13833-4B31-4AB3-A00F-C65550057E1D}" type="sibTrans" cxnId="{2DD93822-C652-4BCA-B104-4B95A4562305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F3A2BB75-4565-4FC1-9EF4-E1E94D1055C0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Efecto físico del desarrollo de los ejercicios obligatorios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B4F34BBD-6DCA-4E69-8938-8294AFF48FAC}" type="parTrans" cxnId="{0212C205-7BA6-4A21-A8F8-7E6EB44FCB80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60E1119C-FB07-4688-A3DF-F5D04CC2690D}" type="sibTrans" cxnId="{0212C205-7BA6-4A21-A8F8-7E6EB44FCB80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FA17BE35-C27E-4120-B86C-0BE8F21517E2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Miedo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A8088CA4-5564-4474-87DA-E576E1B65957}" type="parTrans" cxnId="{43FBDFE0-CCE4-489F-8049-975B1085B176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8D66977-1553-4D79-B86F-44871811ECD6}" type="sibTrans" cxnId="{43FBDFE0-CCE4-489F-8049-975B1085B176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04314108-4AAA-4C20-A526-BEC7957C6990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Falta de Autoconfianza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832C60D7-9776-4B01-9E9A-1171884F840A}" type="parTrans" cxnId="{ADF68077-C737-4D19-AC20-F3E44B004418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DCA48207-6012-4FDE-9F93-8363A85C2F94}" type="sibTrans" cxnId="{ADF68077-C737-4D19-AC20-F3E44B004418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1C6C9441-7282-4998-ABA0-FA55FBED32CC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Riesgos durante la práctica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9C950E38-8589-4CA5-A20D-9C2B2FBA71CA}" type="parTrans" cxnId="{23EF4677-5EFA-40AB-87B1-E357B068D5C6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AD26E8BA-0472-414A-8642-6EA068746A6C}" type="sibTrans" cxnId="{23EF4677-5EFA-40AB-87B1-E357B068D5C6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8E258841-377C-472C-AE05-3023517D5E25}">
      <dgm:prSet phldrT="[Texto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gm:spPr>
      <dgm:t>
        <a:bodyPr/>
        <a:lstStyle/>
        <a:p>
          <a:r>
            <a:rPr lang="es-EC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Tipos de Ejercicios</a:t>
          </a:r>
          <a:endParaRPr lang="es-EC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888DE883-D615-44ED-8016-8CA8806CF04D}" type="parTrans" cxnId="{ADB3CDCE-BB81-409D-B28C-49C70CDBB26E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D248FE5F-EBDB-47B4-992E-8F149E441E3C}" type="sibTrans" cxnId="{ADB3CDCE-BB81-409D-B28C-49C70CDBB26E}">
      <dgm:prSet/>
      <dgm:spPr/>
      <dgm:t>
        <a:bodyPr/>
        <a:lstStyle/>
        <a:p>
          <a:endParaRPr lang="es-EC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EBFADA6F-C67A-4481-BC6D-85670F2FD75F}" type="pres">
      <dgm:prSet presAssocID="{B32EA5E3-3C6C-47AB-85AE-65D3083FDD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32C279-75EB-4F4D-80D7-BA9142F2506F}" type="pres">
      <dgm:prSet presAssocID="{E7EA8F34-06AD-4746-AD89-7B0557F726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DA2D6-5F37-4A45-BDE2-FB9A1E30F61D}" type="pres">
      <dgm:prSet presAssocID="{D1A13833-4B31-4AB3-A00F-C65550057E1D}" presName="sibTrans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ES"/>
        </a:p>
      </dgm:t>
    </dgm:pt>
    <dgm:pt modelId="{65090C74-BC89-4B34-BCCF-5E7F7CA91D2E}" type="pres">
      <dgm:prSet presAssocID="{F3A2BB75-4565-4FC1-9EF4-E1E94D1055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4A6F5-E9D1-4065-9185-4A00D7898BBD}" type="pres">
      <dgm:prSet presAssocID="{60E1119C-FB07-4688-A3DF-F5D04CC2690D}" presName="sibTrans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ES"/>
        </a:p>
      </dgm:t>
    </dgm:pt>
    <dgm:pt modelId="{C4D18174-74D5-4B19-816C-7B1DE96D86B1}" type="pres">
      <dgm:prSet presAssocID="{FA17BE35-C27E-4120-B86C-0BE8F21517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99D81E-83A6-43FC-ADB0-3065C947F932}" type="pres">
      <dgm:prSet presAssocID="{48D66977-1553-4D79-B86F-44871811ECD6}" presName="sibTrans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ES"/>
        </a:p>
      </dgm:t>
    </dgm:pt>
    <dgm:pt modelId="{8FDFBAC7-561D-42EB-A8B6-D6862E7E083F}" type="pres">
      <dgm:prSet presAssocID="{04314108-4AAA-4C20-A526-BEC7957C69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70CE0A-1E91-45DC-9230-9D821CE606B5}" type="pres">
      <dgm:prSet presAssocID="{DCA48207-6012-4FDE-9F93-8363A85C2F94}" presName="sibTrans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ES"/>
        </a:p>
      </dgm:t>
    </dgm:pt>
    <dgm:pt modelId="{F1CE828E-2F3C-4FAF-BAA8-50DB50D905A8}" type="pres">
      <dgm:prSet presAssocID="{1C6C9441-7282-4998-ABA0-FA55FBED32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B57C2-A3B0-4E33-838C-AE263714EDAA}" type="pres">
      <dgm:prSet presAssocID="{AD26E8BA-0472-414A-8642-6EA068746A6C}" presName="sibTrans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ES"/>
        </a:p>
      </dgm:t>
    </dgm:pt>
    <dgm:pt modelId="{6125327C-111C-4131-B93D-03EE649FB2CF}" type="pres">
      <dgm:prSet presAssocID="{8E258841-377C-472C-AE05-3023517D5E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D93822-C652-4BCA-B104-4B95A4562305}" srcId="{B32EA5E3-3C6C-47AB-85AE-65D3083FDD1B}" destId="{E7EA8F34-06AD-4746-AD89-7B0557F72637}" srcOrd="0" destOrd="0" parTransId="{0401B9A1-885F-4BED-AA06-19ACCA8967EE}" sibTransId="{D1A13833-4B31-4AB3-A00F-C65550057E1D}"/>
    <dgm:cxn modelId="{C90FB493-5595-4C40-9E85-A11820BE6DF4}" type="presOf" srcId="{04314108-4AAA-4C20-A526-BEC7957C6990}" destId="{8FDFBAC7-561D-42EB-A8B6-D6862E7E083F}" srcOrd="0" destOrd="0" presId="urn:microsoft.com/office/officeart/2005/8/layout/default"/>
    <dgm:cxn modelId="{A16695C6-38D7-4ACC-94D6-90945DDB20DF}" type="presOf" srcId="{E7EA8F34-06AD-4746-AD89-7B0557F72637}" destId="{A832C279-75EB-4F4D-80D7-BA9142F2506F}" srcOrd="0" destOrd="0" presId="urn:microsoft.com/office/officeart/2005/8/layout/default"/>
    <dgm:cxn modelId="{23EF4677-5EFA-40AB-87B1-E357B068D5C6}" srcId="{B32EA5E3-3C6C-47AB-85AE-65D3083FDD1B}" destId="{1C6C9441-7282-4998-ABA0-FA55FBED32CC}" srcOrd="4" destOrd="0" parTransId="{9C950E38-8589-4CA5-A20D-9C2B2FBA71CA}" sibTransId="{AD26E8BA-0472-414A-8642-6EA068746A6C}"/>
    <dgm:cxn modelId="{0212C205-7BA6-4A21-A8F8-7E6EB44FCB80}" srcId="{B32EA5E3-3C6C-47AB-85AE-65D3083FDD1B}" destId="{F3A2BB75-4565-4FC1-9EF4-E1E94D1055C0}" srcOrd="1" destOrd="0" parTransId="{B4F34BBD-6DCA-4E69-8938-8294AFF48FAC}" sibTransId="{60E1119C-FB07-4688-A3DF-F5D04CC2690D}"/>
    <dgm:cxn modelId="{06228922-DFC0-42E5-BF83-1413260B5CCE}" type="presOf" srcId="{1C6C9441-7282-4998-ABA0-FA55FBED32CC}" destId="{F1CE828E-2F3C-4FAF-BAA8-50DB50D905A8}" srcOrd="0" destOrd="0" presId="urn:microsoft.com/office/officeart/2005/8/layout/default"/>
    <dgm:cxn modelId="{D13771EE-866A-4CE5-87C1-E5A50462F43F}" type="presOf" srcId="{B32EA5E3-3C6C-47AB-85AE-65D3083FDD1B}" destId="{EBFADA6F-C67A-4481-BC6D-85670F2FD75F}" srcOrd="0" destOrd="0" presId="urn:microsoft.com/office/officeart/2005/8/layout/default"/>
    <dgm:cxn modelId="{ADF68077-C737-4D19-AC20-F3E44B004418}" srcId="{B32EA5E3-3C6C-47AB-85AE-65D3083FDD1B}" destId="{04314108-4AAA-4C20-A526-BEC7957C6990}" srcOrd="3" destOrd="0" parTransId="{832C60D7-9776-4B01-9E9A-1171884F840A}" sibTransId="{DCA48207-6012-4FDE-9F93-8363A85C2F94}"/>
    <dgm:cxn modelId="{AFFAA8FA-76BE-4DB3-BBE4-19754F74F70E}" type="presOf" srcId="{FA17BE35-C27E-4120-B86C-0BE8F21517E2}" destId="{C4D18174-74D5-4B19-816C-7B1DE96D86B1}" srcOrd="0" destOrd="0" presId="urn:microsoft.com/office/officeart/2005/8/layout/default"/>
    <dgm:cxn modelId="{C7101968-E860-4354-A40F-282067B8368B}" type="presOf" srcId="{F3A2BB75-4565-4FC1-9EF4-E1E94D1055C0}" destId="{65090C74-BC89-4B34-BCCF-5E7F7CA91D2E}" srcOrd="0" destOrd="0" presId="urn:microsoft.com/office/officeart/2005/8/layout/default"/>
    <dgm:cxn modelId="{43FBDFE0-CCE4-489F-8049-975B1085B176}" srcId="{B32EA5E3-3C6C-47AB-85AE-65D3083FDD1B}" destId="{FA17BE35-C27E-4120-B86C-0BE8F21517E2}" srcOrd="2" destOrd="0" parTransId="{A8088CA4-5564-4474-87DA-E576E1B65957}" sibTransId="{48D66977-1553-4D79-B86F-44871811ECD6}"/>
    <dgm:cxn modelId="{ADB3CDCE-BB81-409D-B28C-49C70CDBB26E}" srcId="{B32EA5E3-3C6C-47AB-85AE-65D3083FDD1B}" destId="{8E258841-377C-472C-AE05-3023517D5E25}" srcOrd="5" destOrd="0" parTransId="{888DE883-D615-44ED-8016-8CA8806CF04D}" sibTransId="{D248FE5F-EBDB-47B4-992E-8F149E441E3C}"/>
    <dgm:cxn modelId="{9A73017F-B952-47C7-8FFA-610479174512}" type="presOf" srcId="{8E258841-377C-472C-AE05-3023517D5E25}" destId="{6125327C-111C-4131-B93D-03EE649FB2CF}" srcOrd="0" destOrd="0" presId="urn:microsoft.com/office/officeart/2005/8/layout/default"/>
    <dgm:cxn modelId="{8BF89CC1-3ABF-4B59-9E88-71DFE410A5BE}" type="presParOf" srcId="{EBFADA6F-C67A-4481-BC6D-85670F2FD75F}" destId="{A832C279-75EB-4F4D-80D7-BA9142F2506F}" srcOrd="0" destOrd="0" presId="urn:microsoft.com/office/officeart/2005/8/layout/default"/>
    <dgm:cxn modelId="{2EE03463-70A4-4024-8627-51C286E45658}" type="presParOf" srcId="{EBFADA6F-C67A-4481-BC6D-85670F2FD75F}" destId="{34EDA2D6-5F37-4A45-BDE2-FB9A1E30F61D}" srcOrd="1" destOrd="0" presId="urn:microsoft.com/office/officeart/2005/8/layout/default"/>
    <dgm:cxn modelId="{70B88795-8F8C-4EC2-BECC-0B3F1B9A3765}" type="presParOf" srcId="{EBFADA6F-C67A-4481-BC6D-85670F2FD75F}" destId="{65090C74-BC89-4B34-BCCF-5E7F7CA91D2E}" srcOrd="2" destOrd="0" presId="urn:microsoft.com/office/officeart/2005/8/layout/default"/>
    <dgm:cxn modelId="{D8AF8C89-9EF3-4F98-82B3-0FDE6E223650}" type="presParOf" srcId="{EBFADA6F-C67A-4481-BC6D-85670F2FD75F}" destId="{BE64A6F5-E9D1-4065-9185-4A00D7898BBD}" srcOrd="3" destOrd="0" presId="urn:microsoft.com/office/officeart/2005/8/layout/default"/>
    <dgm:cxn modelId="{FB332600-3C41-4B55-96AB-79C4DAD862C3}" type="presParOf" srcId="{EBFADA6F-C67A-4481-BC6D-85670F2FD75F}" destId="{C4D18174-74D5-4B19-816C-7B1DE96D86B1}" srcOrd="4" destOrd="0" presId="urn:microsoft.com/office/officeart/2005/8/layout/default"/>
    <dgm:cxn modelId="{1B7998D7-B1EE-43EA-B4F9-E011FB70ED09}" type="presParOf" srcId="{EBFADA6F-C67A-4481-BC6D-85670F2FD75F}" destId="{3A99D81E-83A6-43FC-ADB0-3065C947F932}" srcOrd="5" destOrd="0" presId="urn:microsoft.com/office/officeart/2005/8/layout/default"/>
    <dgm:cxn modelId="{6C832394-76A4-4754-BF6E-251661D5EE78}" type="presParOf" srcId="{EBFADA6F-C67A-4481-BC6D-85670F2FD75F}" destId="{8FDFBAC7-561D-42EB-A8B6-D6862E7E083F}" srcOrd="6" destOrd="0" presId="urn:microsoft.com/office/officeart/2005/8/layout/default"/>
    <dgm:cxn modelId="{94B19410-1743-4891-9988-0DF236BE339D}" type="presParOf" srcId="{EBFADA6F-C67A-4481-BC6D-85670F2FD75F}" destId="{1670CE0A-1E91-45DC-9230-9D821CE606B5}" srcOrd="7" destOrd="0" presId="urn:microsoft.com/office/officeart/2005/8/layout/default"/>
    <dgm:cxn modelId="{0E617ABA-291B-4A72-A36A-3EDF78BB2B8E}" type="presParOf" srcId="{EBFADA6F-C67A-4481-BC6D-85670F2FD75F}" destId="{F1CE828E-2F3C-4FAF-BAA8-50DB50D905A8}" srcOrd="8" destOrd="0" presId="urn:microsoft.com/office/officeart/2005/8/layout/default"/>
    <dgm:cxn modelId="{153D2E5F-F7AD-4D7F-A229-934E23511100}" type="presParOf" srcId="{EBFADA6F-C67A-4481-BC6D-85670F2FD75F}" destId="{498B57C2-A3B0-4E33-838C-AE263714EDAA}" srcOrd="9" destOrd="0" presId="urn:microsoft.com/office/officeart/2005/8/layout/default"/>
    <dgm:cxn modelId="{B2C07117-34BB-4511-BB53-F76C17CEDB80}" type="presParOf" srcId="{EBFADA6F-C67A-4481-BC6D-85670F2FD75F}" destId="{6125327C-111C-4131-B93D-03EE649FB2CF}" srcOrd="10" destOrd="0" presId="urn:microsoft.com/office/officeart/2005/8/layout/default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CD22A5-7ADA-4816-AFA4-9B7B54BBC188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8C57C8E-8152-4B21-8C78-4F840C850C1D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b="1" dirty="0" smtClean="0"/>
            <a:t>Investigación Descriptiva o Estadística</a:t>
          </a:r>
          <a:endParaRPr lang="es-EC" b="1" dirty="0"/>
        </a:p>
      </dgm:t>
    </dgm:pt>
    <dgm:pt modelId="{0A8E04B2-C27C-4748-9DC9-5DB7602661AE}" type="parTrans" cxnId="{3617044F-57D5-4DB0-B579-8B15C28F1F94}">
      <dgm:prSet/>
      <dgm:spPr/>
      <dgm:t>
        <a:bodyPr/>
        <a:lstStyle/>
        <a:p>
          <a:endParaRPr lang="es-EC"/>
        </a:p>
      </dgm:t>
    </dgm:pt>
    <dgm:pt modelId="{4CF62D47-1C17-4EB5-880A-03D24C11B24E}" type="sibTrans" cxnId="{3617044F-57D5-4DB0-B579-8B15C28F1F94}">
      <dgm:prSet/>
      <dgm:spPr/>
      <dgm:t>
        <a:bodyPr/>
        <a:lstStyle/>
        <a:p>
          <a:endParaRPr lang="es-EC"/>
        </a:p>
      </dgm:t>
    </dgm:pt>
    <dgm:pt modelId="{58F3CE16-70CA-4903-8F69-FE4E8F07DF28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dirty="0" smtClean="0"/>
            <a:t>Paradigma de investigación</a:t>
          </a:r>
          <a:endParaRPr lang="es-EC" dirty="0"/>
        </a:p>
      </dgm:t>
    </dgm:pt>
    <dgm:pt modelId="{123F4B4E-9560-4FB8-A10B-EA28C8A1F639}" type="parTrans" cxnId="{9A03E136-C059-4E2E-95A1-D76EB2685251}">
      <dgm:prSet/>
      <dgm:spPr/>
      <dgm:t>
        <a:bodyPr/>
        <a:lstStyle/>
        <a:p>
          <a:endParaRPr lang="es-EC"/>
        </a:p>
      </dgm:t>
    </dgm:pt>
    <dgm:pt modelId="{B8DF40FC-C293-4DC1-88DC-96C45C209718}" type="sibTrans" cxnId="{9A03E136-C059-4E2E-95A1-D76EB2685251}">
      <dgm:prSet/>
      <dgm:spPr/>
      <dgm:t>
        <a:bodyPr/>
        <a:lstStyle/>
        <a:p>
          <a:endParaRPr lang="es-EC"/>
        </a:p>
      </dgm:t>
    </dgm:pt>
    <dgm:pt modelId="{20D06C9D-DA36-4698-B972-24C524069F66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2800" dirty="0" smtClean="0"/>
            <a:t>Cuantitativo</a:t>
          </a:r>
          <a:endParaRPr lang="es-EC" sz="2800" dirty="0"/>
        </a:p>
      </dgm:t>
    </dgm:pt>
    <dgm:pt modelId="{5FF41025-8E36-44A9-9583-3B8B91C316D0}" type="parTrans" cxnId="{B4218333-F97E-4511-A2B1-4BBB695663B8}">
      <dgm:prSet/>
      <dgm:spPr/>
      <dgm:t>
        <a:bodyPr/>
        <a:lstStyle/>
        <a:p>
          <a:endParaRPr lang="es-EC"/>
        </a:p>
      </dgm:t>
    </dgm:pt>
    <dgm:pt modelId="{47437C24-FCC8-4C71-9357-76BA5DE94808}" type="sibTrans" cxnId="{B4218333-F97E-4511-A2B1-4BBB695663B8}">
      <dgm:prSet/>
      <dgm:spPr/>
      <dgm:t>
        <a:bodyPr/>
        <a:lstStyle/>
        <a:p>
          <a:endParaRPr lang="es-EC"/>
        </a:p>
      </dgm:t>
    </dgm:pt>
    <dgm:pt modelId="{2386414A-5130-4D61-8A35-E30189ABACC6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2800" dirty="0" smtClean="0"/>
            <a:t>Cualitativo</a:t>
          </a:r>
          <a:endParaRPr lang="es-EC" sz="2800" dirty="0"/>
        </a:p>
      </dgm:t>
    </dgm:pt>
    <dgm:pt modelId="{5E8D1E5A-AF08-4692-B58B-19F6975CC724}" type="parTrans" cxnId="{DF8F6C09-88A1-4F0A-A88A-3946807E7E05}">
      <dgm:prSet/>
      <dgm:spPr/>
      <dgm:t>
        <a:bodyPr/>
        <a:lstStyle/>
        <a:p>
          <a:endParaRPr lang="es-EC"/>
        </a:p>
      </dgm:t>
    </dgm:pt>
    <dgm:pt modelId="{54567185-E2D7-4D11-9452-3100FC374356}" type="sibTrans" cxnId="{DF8F6C09-88A1-4F0A-A88A-3946807E7E05}">
      <dgm:prSet/>
      <dgm:spPr/>
      <dgm:t>
        <a:bodyPr/>
        <a:lstStyle/>
        <a:p>
          <a:endParaRPr lang="es-EC"/>
        </a:p>
      </dgm:t>
    </dgm:pt>
    <dgm:pt modelId="{95654EC4-25FD-44A7-8B4E-2D32E74B378A}">
      <dgm:prSet phldrT="[Texto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b="1" dirty="0" smtClean="0"/>
            <a:t>Situación Actual</a:t>
          </a:r>
          <a:endParaRPr lang="es-EC" sz="1800" b="1" dirty="0"/>
        </a:p>
      </dgm:t>
    </dgm:pt>
    <dgm:pt modelId="{9D2AF58E-2196-48A2-AEC2-92B5AD95DD43}" type="parTrans" cxnId="{9093001B-57F1-4C17-9572-C23E6D526814}">
      <dgm:prSet/>
      <dgm:spPr/>
      <dgm:t>
        <a:bodyPr/>
        <a:lstStyle/>
        <a:p>
          <a:endParaRPr lang="es-EC"/>
        </a:p>
      </dgm:t>
    </dgm:pt>
    <dgm:pt modelId="{47A4E006-9623-4BB2-8846-34627C82E80E}" type="sibTrans" cxnId="{9093001B-57F1-4C17-9572-C23E6D526814}">
      <dgm:prSet/>
      <dgm:spPr/>
      <dgm:t>
        <a:bodyPr/>
        <a:lstStyle/>
        <a:p>
          <a:endParaRPr lang="es-EC"/>
        </a:p>
      </dgm:t>
    </dgm:pt>
    <dgm:pt modelId="{2475B96D-0798-4828-B3C3-8F61CB98BB9B}">
      <dgm:prSet phldrT="[Texto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EC" sz="1800" b="1" dirty="0" smtClean="0"/>
            <a:t>Opiniones y Criterios</a:t>
          </a:r>
          <a:endParaRPr lang="es-EC" sz="1800" b="1" dirty="0"/>
        </a:p>
      </dgm:t>
    </dgm:pt>
    <dgm:pt modelId="{43243156-B29E-445A-A7FE-BC6CEA355F21}" type="parTrans" cxnId="{0379D77D-697D-4CE2-B01B-A871D8700B5D}">
      <dgm:prSet/>
      <dgm:spPr/>
      <dgm:t>
        <a:bodyPr/>
        <a:lstStyle/>
        <a:p>
          <a:endParaRPr lang="es-EC"/>
        </a:p>
      </dgm:t>
    </dgm:pt>
    <dgm:pt modelId="{133EC75E-E301-4C6E-ABEA-01B7BB6D4F1B}" type="sibTrans" cxnId="{0379D77D-697D-4CE2-B01B-A871D8700B5D}">
      <dgm:prSet/>
      <dgm:spPr/>
      <dgm:t>
        <a:bodyPr/>
        <a:lstStyle/>
        <a:p>
          <a:endParaRPr lang="es-EC"/>
        </a:p>
      </dgm:t>
    </dgm:pt>
    <dgm:pt modelId="{75983F99-D0A6-41E3-B7F8-3DCEB356177E}" type="pres">
      <dgm:prSet presAssocID="{83CD22A5-7ADA-4816-AFA4-9B7B54BBC1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FAD2E9E-92AC-481A-B193-AE51BD7B4696}" type="pres">
      <dgm:prSet presAssocID="{A8C57C8E-8152-4B21-8C78-4F840C850C1D}" presName="vertOn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14249E7-E083-4004-83DC-97A9455B1D84}" type="pres">
      <dgm:prSet presAssocID="{A8C57C8E-8152-4B21-8C78-4F840C850C1D}" presName="txOne" presStyleLbl="node0" presStyleIdx="0" presStyleCnt="1" custScaleX="60931" custLinFactNeighborX="-16830" custLinFactNeighborY="232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40575E-9BB4-414A-9DB6-6987C3D47E6D}" type="pres">
      <dgm:prSet presAssocID="{A8C57C8E-8152-4B21-8C78-4F840C850C1D}" presName="parTransOn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B63EC8F5-AE0C-423A-A12D-B5A617FE921B}" type="pres">
      <dgm:prSet presAssocID="{A8C57C8E-8152-4B21-8C78-4F840C850C1D}" presName="horzOn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264C41D-0638-4D3E-AE71-6F5852147FF4}" type="pres">
      <dgm:prSet presAssocID="{58F3CE16-70CA-4903-8F69-FE4E8F07DF28}" presName="vertTwo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778AFA9E-0377-4B79-9A69-E4AE79B76F0F}" type="pres">
      <dgm:prSet presAssocID="{58F3CE16-70CA-4903-8F69-FE4E8F07DF28}" presName="txTwo" presStyleLbl="node2" presStyleIdx="0" presStyleCnt="1" custScaleX="613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46B5FA-2563-4B8F-85BF-B4C1C8701F9E}" type="pres">
      <dgm:prSet presAssocID="{58F3CE16-70CA-4903-8F69-FE4E8F07DF28}" presName="parTransTwo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C7C7B817-56D3-4BDC-9A91-77FD9900B108}" type="pres">
      <dgm:prSet presAssocID="{58F3CE16-70CA-4903-8F69-FE4E8F07DF28}" presName="horzTwo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F976DCE-B92E-41F2-9AB1-8FB936E9A186}" type="pres">
      <dgm:prSet presAssocID="{20D06C9D-DA36-4698-B972-24C524069F66}" presName="vertThre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662C881A-4F58-4F17-B8F2-8F6CBD4CD2A5}" type="pres">
      <dgm:prSet presAssocID="{20D06C9D-DA36-4698-B972-24C524069F66}" presName="txThree" presStyleLbl="node3" presStyleIdx="0" presStyleCnt="4" custScaleX="661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DF6539D-FF4E-490A-BED4-0158C118E49F}" type="pres">
      <dgm:prSet presAssocID="{20D06C9D-DA36-4698-B972-24C524069F66}" presName="horzThre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729A8BE8-D61D-44FB-AA9F-05FEB7E5DEA7}" type="pres">
      <dgm:prSet presAssocID="{47437C24-FCC8-4C71-9357-76BA5DE94808}" presName="sibSpaceThre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E6252C86-8C4F-473F-8E3A-8D0B081C7EBD}" type="pres">
      <dgm:prSet presAssocID="{95654EC4-25FD-44A7-8B4E-2D32E74B378A}" presName="vertThree" presStyleCnt="0"/>
      <dgm:spPr/>
    </dgm:pt>
    <dgm:pt modelId="{03960C1B-D712-4B4D-9871-C798D7284851}" type="pres">
      <dgm:prSet presAssocID="{95654EC4-25FD-44A7-8B4E-2D32E74B378A}" presName="txThree" presStyleLbl="node3" presStyleIdx="1" presStyleCnt="4" custScaleX="584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0F9332-AEF1-4152-A3FB-45F736CC9989}" type="pres">
      <dgm:prSet presAssocID="{95654EC4-25FD-44A7-8B4E-2D32E74B378A}" presName="horzThree" presStyleCnt="0"/>
      <dgm:spPr/>
    </dgm:pt>
    <dgm:pt modelId="{BBE81949-1AA2-437E-ADAA-4CCC3C9D40D3}" type="pres">
      <dgm:prSet presAssocID="{47A4E006-9623-4BB2-8846-34627C82E80E}" presName="sibSpaceThree" presStyleCnt="0"/>
      <dgm:spPr/>
    </dgm:pt>
    <dgm:pt modelId="{173BEBF1-5003-4D2E-8AD5-97B50893D784}" type="pres">
      <dgm:prSet presAssocID="{2386414A-5130-4D61-8A35-E30189ABACC6}" presName="vertThre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3FA50B8-E33B-4EEB-879E-D1849A804843}" type="pres">
      <dgm:prSet presAssocID="{2386414A-5130-4D61-8A35-E30189ABACC6}" presName="txThree" presStyleLbl="node3" presStyleIdx="2" presStyleCnt="4" custScaleX="638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575752-5823-4182-8208-734C2C17362C}" type="pres">
      <dgm:prSet presAssocID="{2386414A-5130-4D61-8A35-E30189ABACC6}" presName="horzThre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S"/>
        </a:p>
      </dgm:t>
    </dgm:pt>
    <dgm:pt modelId="{3EB614CB-DB84-4760-B055-AB2B36899122}" type="pres">
      <dgm:prSet presAssocID="{54567185-E2D7-4D11-9452-3100FC374356}" presName="sibSpaceThree" presStyleCnt="0"/>
      <dgm:spPr/>
    </dgm:pt>
    <dgm:pt modelId="{6EEA0ACB-B63A-4C57-BAAB-3E541B73BC55}" type="pres">
      <dgm:prSet presAssocID="{2475B96D-0798-4828-B3C3-8F61CB98BB9B}" presName="vertThree" presStyleCnt="0"/>
      <dgm:spPr/>
    </dgm:pt>
    <dgm:pt modelId="{4D8C1129-8A85-446B-907A-6AF15A2BC709}" type="pres">
      <dgm:prSet presAssocID="{2475B96D-0798-4828-B3C3-8F61CB98BB9B}" presName="txThree" presStyleLbl="node3" presStyleIdx="3" presStyleCnt="4" custScaleX="592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C32ADD-8271-4153-AC79-5D3C4CA39A84}" type="pres">
      <dgm:prSet presAssocID="{2475B96D-0798-4828-B3C3-8F61CB98BB9B}" presName="horzThree" presStyleCnt="0"/>
      <dgm:spPr/>
    </dgm:pt>
  </dgm:ptLst>
  <dgm:cxnLst>
    <dgm:cxn modelId="{DF8F6C09-88A1-4F0A-A88A-3946807E7E05}" srcId="{58F3CE16-70CA-4903-8F69-FE4E8F07DF28}" destId="{2386414A-5130-4D61-8A35-E30189ABACC6}" srcOrd="2" destOrd="0" parTransId="{5E8D1E5A-AF08-4692-B58B-19F6975CC724}" sibTransId="{54567185-E2D7-4D11-9452-3100FC374356}"/>
    <dgm:cxn modelId="{9A03E136-C059-4E2E-95A1-D76EB2685251}" srcId="{A8C57C8E-8152-4B21-8C78-4F840C850C1D}" destId="{58F3CE16-70CA-4903-8F69-FE4E8F07DF28}" srcOrd="0" destOrd="0" parTransId="{123F4B4E-9560-4FB8-A10B-EA28C8A1F639}" sibTransId="{B8DF40FC-C293-4DC1-88DC-96C45C209718}"/>
    <dgm:cxn modelId="{2712F137-1856-4BAB-9C24-41839062E2F4}" type="presOf" srcId="{95654EC4-25FD-44A7-8B4E-2D32E74B378A}" destId="{03960C1B-D712-4B4D-9871-C798D7284851}" srcOrd="0" destOrd="0" presId="urn:microsoft.com/office/officeart/2005/8/layout/hierarchy4"/>
    <dgm:cxn modelId="{3617044F-57D5-4DB0-B579-8B15C28F1F94}" srcId="{83CD22A5-7ADA-4816-AFA4-9B7B54BBC188}" destId="{A8C57C8E-8152-4B21-8C78-4F840C850C1D}" srcOrd="0" destOrd="0" parTransId="{0A8E04B2-C27C-4748-9DC9-5DB7602661AE}" sibTransId="{4CF62D47-1C17-4EB5-880A-03D24C11B24E}"/>
    <dgm:cxn modelId="{39F40DF3-D1AF-4CB0-9D8C-557AF36D042E}" type="presOf" srcId="{2386414A-5130-4D61-8A35-E30189ABACC6}" destId="{33FA50B8-E33B-4EEB-879E-D1849A804843}" srcOrd="0" destOrd="0" presId="urn:microsoft.com/office/officeart/2005/8/layout/hierarchy4"/>
    <dgm:cxn modelId="{B4218333-F97E-4511-A2B1-4BBB695663B8}" srcId="{58F3CE16-70CA-4903-8F69-FE4E8F07DF28}" destId="{20D06C9D-DA36-4698-B972-24C524069F66}" srcOrd="0" destOrd="0" parTransId="{5FF41025-8E36-44A9-9583-3B8B91C316D0}" sibTransId="{47437C24-FCC8-4C71-9357-76BA5DE94808}"/>
    <dgm:cxn modelId="{6928ACC0-8E53-40E8-9601-2290A05F5EF1}" type="presOf" srcId="{20D06C9D-DA36-4698-B972-24C524069F66}" destId="{662C881A-4F58-4F17-B8F2-8F6CBD4CD2A5}" srcOrd="0" destOrd="0" presId="urn:microsoft.com/office/officeart/2005/8/layout/hierarchy4"/>
    <dgm:cxn modelId="{1C2572E5-E722-4923-AA21-2A52EB7784CE}" type="presOf" srcId="{83CD22A5-7ADA-4816-AFA4-9B7B54BBC188}" destId="{75983F99-D0A6-41E3-B7F8-3DCEB356177E}" srcOrd="0" destOrd="0" presId="urn:microsoft.com/office/officeart/2005/8/layout/hierarchy4"/>
    <dgm:cxn modelId="{348C3C98-8844-4E6B-8548-9213858E3932}" type="presOf" srcId="{58F3CE16-70CA-4903-8F69-FE4E8F07DF28}" destId="{778AFA9E-0377-4B79-9A69-E4AE79B76F0F}" srcOrd="0" destOrd="0" presId="urn:microsoft.com/office/officeart/2005/8/layout/hierarchy4"/>
    <dgm:cxn modelId="{9093001B-57F1-4C17-9572-C23E6D526814}" srcId="{58F3CE16-70CA-4903-8F69-FE4E8F07DF28}" destId="{95654EC4-25FD-44A7-8B4E-2D32E74B378A}" srcOrd="1" destOrd="0" parTransId="{9D2AF58E-2196-48A2-AEC2-92B5AD95DD43}" sibTransId="{47A4E006-9623-4BB2-8846-34627C82E80E}"/>
    <dgm:cxn modelId="{0379D77D-697D-4CE2-B01B-A871D8700B5D}" srcId="{58F3CE16-70CA-4903-8F69-FE4E8F07DF28}" destId="{2475B96D-0798-4828-B3C3-8F61CB98BB9B}" srcOrd="3" destOrd="0" parTransId="{43243156-B29E-445A-A7FE-BC6CEA355F21}" sibTransId="{133EC75E-E301-4C6E-ABEA-01B7BB6D4F1B}"/>
    <dgm:cxn modelId="{06D74E5F-89F8-4452-9EE1-857FEEFD4052}" type="presOf" srcId="{A8C57C8E-8152-4B21-8C78-4F840C850C1D}" destId="{314249E7-E083-4004-83DC-97A9455B1D84}" srcOrd="0" destOrd="0" presId="urn:microsoft.com/office/officeart/2005/8/layout/hierarchy4"/>
    <dgm:cxn modelId="{4A21C26E-2B0F-4D70-94C2-A6CD5A00BA58}" type="presOf" srcId="{2475B96D-0798-4828-B3C3-8F61CB98BB9B}" destId="{4D8C1129-8A85-446B-907A-6AF15A2BC709}" srcOrd="0" destOrd="0" presId="urn:microsoft.com/office/officeart/2005/8/layout/hierarchy4"/>
    <dgm:cxn modelId="{3F810B82-1E14-44F0-818C-70FD7809B751}" type="presParOf" srcId="{75983F99-D0A6-41E3-B7F8-3DCEB356177E}" destId="{3FAD2E9E-92AC-481A-B193-AE51BD7B4696}" srcOrd="0" destOrd="0" presId="urn:microsoft.com/office/officeart/2005/8/layout/hierarchy4"/>
    <dgm:cxn modelId="{4BF02DEC-2550-47C2-931E-955DA412350B}" type="presParOf" srcId="{3FAD2E9E-92AC-481A-B193-AE51BD7B4696}" destId="{314249E7-E083-4004-83DC-97A9455B1D84}" srcOrd="0" destOrd="0" presId="urn:microsoft.com/office/officeart/2005/8/layout/hierarchy4"/>
    <dgm:cxn modelId="{10CB3AE0-24BD-4AFB-8A3D-1CBCCBA755DA}" type="presParOf" srcId="{3FAD2E9E-92AC-481A-B193-AE51BD7B4696}" destId="{C340575E-9BB4-414A-9DB6-6987C3D47E6D}" srcOrd="1" destOrd="0" presId="urn:microsoft.com/office/officeart/2005/8/layout/hierarchy4"/>
    <dgm:cxn modelId="{63ACF539-8F4A-4C64-98FA-63D05E06FD04}" type="presParOf" srcId="{3FAD2E9E-92AC-481A-B193-AE51BD7B4696}" destId="{B63EC8F5-AE0C-423A-A12D-B5A617FE921B}" srcOrd="2" destOrd="0" presId="urn:microsoft.com/office/officeart/2005/8/layout/hierarchy4"/>
    <dgm:cxn modelId="{27FF7D1B-5522-4E14-ABF9-4C8965B97BA6}" type="presParOf" srcId="{B63EC8F5-AE0C-423A-A12D-B5A617FE921B}" destId="{3264C41D-0638-4D3E-AE71-6F5852147FF4}" srcOrd="0" destOrd="0" presId="urn:microsoft.com/office/officeart/2005/8/layout/hierarchy4"/>
    <dgm:cxn modelId="{C57EF372-77DD-436E-8D06-C91BFE04963B}" type="presParOf" srcId="{3264C41D-0638-4D3E-AE71-6F5852147FF4}" destId="{778AFA9E-0377-4B79-9A69-E4AE79B76F0F}" srcOrd="0" destOrd="0" presId="urn:microsoft.com/office/officeart/2005/8/layout/hierarchy4"/>
    <dgm:cxn modelId="{3D56970A-1C36-44DE-9349-EB0AA8E0E962}" type="presParOf" srcId="{3264C41D-0638-4D3E-AE71-6F5852147FF4}" destId="{8246B5FA-2563-4B8F-85BF-B4C1C8701F9E}" srcOrd="1" destOrd="0" presId="urn:microsoft.com/office/officeart/2005/8/layout/hierarchy4"/>
    <dgm:cxn modelId="{D7830984-6D8B-4AD4-8A77-010DFBA7CEFE}" type="presParOf" srcId="{3264C41D-0638-4D3E-AE71-6F5852147FF4}" destId="{C7C7B817-56D3-4BDC-9A91-77FD9900B108}" srcOrd="2" destOrd="0" presId="urn:microsoft.com/office/officeart/2005/8/layout/hierarchy4"/>
    <dgm:cxn modelId="{D3AA86AD-F091-4ACA-8C5F-EF86353911BE}" type="presParOf" srcId="{C7C7B817-56D3-4BDC-9A91-77FD9900B108}" destId="{3F976DCE-B92E-41F2-9AB1-8FB936E9A186}" srcOrd="0" destOrd="0" presId="urn:microsoft.com/office/officeart/2005/8/layout/hierarchy4"/>
    <dgm:cxn modelId="{B991BE47-D717-45C6-BD4B-75A07F60046F}" type="presParOf" srcId="{3F976DCE-B92E-41F2-9AB1-8FB936E9A186}" destId="{662C881A-4F58-4F17-B8F2-8F6CBD4CD2A5}" srcOrd="0" destOrd="0" presId="urn:microsoft.com/office/officeart/2005/8/layout/hierarchy4"/>
    <dgm:cxn modelId="{51A4F90A-6E66-47A0-AD33-D34E1D6D4157}" type="presParOf" srcId="{3F976DCE-B92E-41F2-9AB1-8FB936E9A186}" destId="{0DF6539D-FF4E-490A-BED4-0158C118E49F}" srcOrd="1" destOrd="0" presId="urn:microsoft.com/office/officeart/2005/8/layout/hierarchy4"/>
    <dgm:cxn modelId="{7DA26E8F-B3FA-4DAB-8FE6-9E36C961A9FF}" type="presParOf" srcId="{C7C7B817-56D3-4BDC-9A91-77FD9900B108}" destId="{729A8BE8-D61D-44FB-AA9F-05FEB7E5DEA7}" srcOrd="1" destOrd="0" presId="urn:microsoft.com/office/officeart/2005/8/layout/hierarchy4"/>
    <dgm:cxn modelId="{F6F23CE1-6F6D-4DB7-8AF3-4C2B98816251}" type="presParOf" srcId="{C7C7B817-56D3-4BDC-9A91-77FD9900B108}" destId="{E6252C86-8C4F-473F-8E3A-8D0B081C7EBD}" srcOrd="2" destOrd="0" presId="urn:microsoft.com/office/officeart/2005/8/layout/hierarchy4"/>
    <dgm:cxn modelId="{99E69F13-15AD-4683-89F8-AEDA0714BDAC}" type="presParOf" srcId="{E6252C86-8C4F-473F-8E3A-8D0B081C7EBD}" destId="{03960C1B-D712-4B4D-9871-C798D7284851}" srcOrd="0" destOrd="0" presId="urn:microsoft.com/office/officeart/2005/8/layout/hierarchy4"/>
    <dgm:cxn modelId="{C81E195E-D026-4237-9D6F-F91EFE573789}" type="presParOf" srcId="{E6252C86-8C4F-473F-8E3A-8D0B081C7EBD}" destId="{F50F9332-AEF1-4152-A3FB-45F736CC9989}" srcOrd="1" destOrd="0" presId="urn:microsoft.com/office/officeart/2005/8/layout/hierarchy4"/>
    <dgm:cxn modelId="{41496913-4229-456C-BAC6-D9E49733D396}" type="presParOf" srcId="{C7C7B817-56D3-4BDC-9A91-77FD9900B108}" destId="{BBE81949-1AA2-437E-ADAA-4CCC3C9D40D3}" srcOrd="3" destOrd="0" presId="urn:microsoft.com/office/officeart/2005/8/layout/hierarchy4"/>
    <dgm:cxn modelId="{B7A2452D-FC0C-4A60-A87D-37F7A14F9609}" type="presParOf" srcId="{C7C7B817-56D3-4BDC-9A91-77FD9900B108}" destId="{173BEBF1-5003-4D2E-8AD5-97B50893D784}" srcOrd="4" destOrd="0" presId="urn:microsoft.com/office/officeart/2005/8/layout/hierarchy4"/>
    <dgm:cxn modelId="{795EB1D7-7CBA-4B4D-A7A3-D791DB41EFD5}" type="presParOf" srcId="{173BEBF1-5003-4D2E-8AD5-97B50893D784}" destId="{33FA50B8-E33B-4EEB-879E-D1849A804843}" srcOrd="0" destOrd="0" presId="urn:microsoft.com/office/officeart/2005/8/layout/hierarchy4"/>
    <dgm:cxn modelId="{D30F9BB1-6B75-459B-89D2-C2807FF7A0AD}" type="presParOf" srcId="{173BEBF1-5003-4D2E-8AD5-97B50893D784}" destId="{66575752-5823-4182-8208-734C2C17362C}" srcOrd="1" destOrd="0" presId="urn:microsoft.com/office/officeart/2005/8/layout/hierarchy4"/>
    <dgm:cxn modelId="{32AE4382-C9FF-4A9B-BD54-2A6CD91AD8BE}" type="presParOf" srcId="{C7C7B817-56D3-4BDC-9A91-77FD9900B108}" destId="{3EB614CB-DB84-4760-B055-AB2B36899122}" srcOrd="5" destOrd="0" presId="urn:microsoft.com/office/officeart/2005/8/layout/hierarchy4"/>
    <dgm:cxn modelId="{A2FB1C2D-5144-4B98-A52F-59308E8F7C03}" type="presParOf" srcId="{C7C7B817-56D3-4BDC-9A91-77FD9900B108}" destId="{6EEA0ACB-B63A-4C57-BAAB-3E541B73BC55}" srcOrd="6" destOrd="0" presId="urn:microsoft.com/office/officeart/2005/8/layout/hierarchy4"/>
    <dgm:cxn modelId="{21E71277-AB5A-414E-B983-677D90796CCC}" type="presParOf" srcId="{6EEA0ACB-B63A-4C57-BAAB-3E541B73BC55}" destId="{4D8C1129-8A85-446B-907A-6AF15A2BC709}" srcOrd="0" destOrd="0" presId="urn:microsoft.com/office/officeart/2005/8/layout/hierarchy4"/>
    <dgm:cxn modelId="{2A9F075A-8640-41D0-AAB0-1D496C433516}" type="presParOf" srcId="{6EEA0ACB-B63A-4C57-BAAB-3E541B73BC55}" destId="{C8C32ADD-8271-4153-AC79-5D3C4CA39A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4EDCB9-8F26-45E3-8801-D9D03B488BE0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3" csCatId="colorful" phldr="1"/>
      <dgm:spPr/>
    </dgm:pt>
    <dgm:pt modelId="{BBE11155-9193-4DE0-A1C4-118C0D552E25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Quienes no han tenido problemas afirman que esta es una forma de desarrollar mucha confianza en sí mismos</a:t>
          </a:r>
          <a:endParaRPr lang="es-EC" sz="2000" dirty="0"/>
        </a:p>
      </dgm:t>
    </dgm:pt>
    <dgm:pt modelId="{041CD78C-4ABA-4C9B-ACD2-1472E571E0F2}" type="parTrans" cxnId="{8BACA8AD-DA83-401E-9197-AB3F8BBB4594}">
      <dgm:prSet/>
      <dgm:spPr/>
      <dgm:t>
        <a:bodyPr/>
        <a:lstStyle/>
        <a:p>
          <a:endParaRPr lang="es-EC" sz="3200"/>
        </a:p>
      </dgm:t>
    </dgm:pt>
    <dgm:pt modelId="{56F699B7-DB55-4961-9B07-682BF1790D52}" type="sibTrans" cxnId="{8BACA8AD-DA83-401E-9197-AB3F8BBB4594}">
      <dgm:prSet/>
      <dgm:spPr/>
      <dgm:t>
        <a:bodyPr/>
        <a:lstStyle/>
        <a:p>
          <a:endParaRPr lang="es-EC" sz="3200"/>
        </a:p>
      </dgm:t>
    </dgm:pt>
    <dgm:pt modelId="{F3E2BBE0-D01F-4034-A7B8-E0B4DAB38B0A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El gran desarrollo físico que obtienen al entrenar y realizar dichos ejercicios</a:t>
          </a:r>
          <a:endParaRPr lang="es-EC" sz="2000" dirty="0"/>
        </a:p>
      </dgm:t>
    </dgm:pt>
    <dgm:pt modelId="{91FBCBDA-D01B-4455-B6AD-0A85D74E0C9B}" type="parTrans" cxnId="{962C1803-D7C1-42B1-91A4-12DF5AC53176}">
      <dgm:prSet/>
      <dgm:spPr/>
      <dgm:t>
        <a:bodyPr/>
        <a:lstStyle/>
        <a:p>
          <a:endParaRPr lang="es-EC" sz="3200"/>
        </a:p>
      </dgm:t>
    </dgm:pt>
    <dgm:pt modelId="{05D6D3E7-6801-416C-B9C2-4203D717352F}" type="sibTrans" cxnId="{962C1803-D7C1-42B1-91A4-12DF5AC53176}">
      <dgm:prSet/>
      <dgm:spPr/>
      <dgm:t>
        <a:bodyPr/>
        <a:lstStyle/>
        <a:p>
          <a:endParaRPr lang="es-EC" sz="3200"/>
        </a:p>
      </dgm:t>
    </dgm:pt>
    <dgm:pt modelId="{DEF4540D-E569-49E9-9735-7CBB77FCB13C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Mantener un estado psicológico equilibrado permitiéndoles sentir satisfacción por lo alcanzado</a:t>
          </a:r>
          <a:endParaRPr lang="es-EC" sz="2000" dirty="0"/>
        </a:p>
      </dgm:t>
    </dgm:pt>
    <dgm:pt modelId="{AA022777-EB23-41C1-838A-A57FCCFA9415}" type="parTrans" cxnId="{C8ACB553-8F7E-41E1-BB54-4864396E3428}">
      <dgm:prSet/>
      <dgm:spPr/>
      <dgm:t>
        <a:bodyPr/>
        <a:lstStyle/>
        <a:p>
          <a:endParaRPr lang="es-EC" sz="3200"/>
        </a:p>
      </dgm:t>
    </dgm:pt>
    <dgm:pt modelId="{C1B7EE96-27E1-4D85-A846-2797A9657DC6}" type="sibTrans" cxnId="{C8ACB553-8F7E-41E1-BB54-4864396E3428}">
      <dgm:prSet/>
      <dgm:spPr/>
      <dgm:t>
        <a:bodyPr/>
        <a:lstStyle/>
        <a:p>
          <a:endParaRPr lang="es-EC" sz="3200"/>
        </a:p>
      </dgm:t>
    </dgm:pt>
    <dgm:pt modelId="{5E0115E7-0635-4F92-B40F-E721E010F296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Habilidades de coordinación y flexibilidad</a:t>
          </a:r>
          <a:endParaRPr lang="es-EC" sz="2000" dirty="0"/>
        </a:p>
      </dgm:t>
    </dgm:pt>
    <dgm:pt modelId="{F58F877F-A55A-47A0-B9C7-3BC639084214}" type="sibTrans" cxnId="{CFD1C40F-80FB-4FD0-B002-064C1F2B346D}">
      <dgm:prSet/>
      <dgm:spPr/>
      <dgm:t>
        <a:bodyPr/>
        <a:lstStyle/>
        <a:p>
          <a:endParaRPr lang="es-EC" sz="3200"/>
        </a:p>
      </dgm:t>
    </dgm:pt>
    <dgm:pt modelId="{B59A10CC-9D78-4911-9FAC-DC1EF370F885}" type="parTrans" cxnId="{CFD1C40F-80FB-4FD0-B002-064C1F2B346D}">
      <dgm:prSet/>
      <dgm:spPr/>
      <dgm:t>
        <a:bodyPr/>
        <a:lstStyle/>
        <a:p>
          <a:endParaRPr lang="es-EC" sz="3200"/>
        </a:p>
      </dgm:t>
    </dgm:pt>
    <dgm:pt modelId="{DE1F2A28-66F2-495E-9BFD-29C08A1A9904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Los ejercicios obligatorios permiten desarrollar muchos ámbitos y habilidades que son importantes en la vida militar </a:t>
          </a:r>
          <a:endParaRPr lang="es-EC" sz="2000" dirty="0"/>
        </a:p>
      </dgm:t>
    </dgm:pt>
    <dgm:pt modelId="{B4FBFF56-4EB4-4552-917C-B8202ED9F962}" type="parTrans" cxnId="{398C7963-6873-448F-88D9-7AB5AF7B6884}">
      <dgm:prSet/>
      <dgm:spPr/>
      <dgm:t>
        <a:bodyPr/>
        <a:lstStyle/>
        <a:p>
          <a:endParaRPr lang="es-EC" sz="2400"/>
        </a:p>
      </dgm:t>
    </dgm:pt>
    <dgm:pt modelId="{35195A6E-3C18-4269-9CAC-245D89606C2A}" type="sibTrans" cxnId="{398C7963-6873-448F-88D9-7AB5AF7B6884}">
      <dgm:prSet/>
      <dgm:spPr/>
      <dgm:t>
        <a:bodyPr/>
        <a:lstStyle/>
        <a:p>
          <a:endParaRPr lang="es-EC" sz="2400"/>
        </a:p>
      </dgm:t>
    </dgm:pt>
    <dgm:pt modelId="{0B32D0F7-FA42-4448-9915-7F10C1B81E4C}" type="pres">
      <dgm:prSet presAssocID="{1B4EDCB9-8F26-45E3-8801-D9D03B488BE0}" presName="linearFlow" presStyleCnt="0">
        <dgm:presLayoutVars>
          <dgm:dir/>
          <dgm:resizeHandles val="exact"/>
        </dgm:presLayoutVars>
      </dgm:prSet>
      <dgm:spPr/>
    </dgm:pt>
    <dgm:pt modelId="{820C1CD3-3622-4E75-9F83-9EE63A273E9C}" type="pres">
      <dgm:prSet presAssocID="{BBE11155-9193-4DE0-A1C4-118C0D552E25}" presName="comp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F8D2D18E-7766-4FBB-B028-352EACA502B6}" type="pres">
      <dgm:prSet presAssocID="{BBE11155-9193-4DE0-A1C4-118C0D552E25}" presName="rect2" presStyleLbl="node1" presStyleIdx="0" presStyleCnt="5" custScaleX="2486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334737-4A95-4F38-8FD4-4B5197447CA4}" type="pres">
      <dgm:prSet presAssocID="{BBE11155-9193-4DE0-A1C4-118C0D552E25}" presName="rect1" presStyleLbl="lnNode1" presStyleIdx="0" presStyleCnt="5" custLinFactX="-68836" custLinFactNeighborX="-100000" custLinFactNeighborY="2602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14A92E89-36E6-4BED-B03C-1CF0A976BC12}" type="pres">
      <dgm:prSet presAssocID="{56F699B7-DB55-4961-9B07-682BF1790D52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509EAC8-95FA-45E6-84F2-AA7DD911C7BD}" type="pres">
      <dgm:prSet presAssocID="{F3E2BBE0-D01F-4034-A7B8-E0B4DAB38B0A}" presName="comp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D9915C7-C2DF-467A-B2FD-BC06115F4E16}" type="pres">
      <dgm:prSet presAssocID="{F3E2BBE0-D01F-4034-A7B8-E0B4DAB38B0A}" presName="rect2" presStyleLbl="node1" presStyleIdx="1" presStyleCnt="5" custScaleX="248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A9677-7BAC-47B2-93B8-FBA8398D1A3B}" type="pres">
      <dgm:prSet presAssocID="{F3E2BBE0-D01F-4034-A7B8-E0B4DAB38B0A}" presName="rect1" presStyleLbl="lnNode1" presStyleIdx="1" presStyleCnt="5" custLinFactX="67595" custLinFactNeighborX="100000" custLinFactNeighborY="650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7B6E51B4-179D-4C72-B49C-53F23D2B4A58}" type="pres">
      <dgm:prSet presAssocID="{05D6D3E7-6801-416C-B9C2-4203D717352F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F1670B2-D26F-4379-91B1-460D7BA0483E}" type="pres">
      <dgm:prSet presAssocID="{DEF4540D-E569-49E9-9735-7CBB77FCB13C}" presName="comp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6A62221A-2698-41E5-B12C-BCA019BF3977}" type="pres">
      <dgm:prSet presAssocID="{DEF4540D-E569-49E9-9735-7CBB77FCB13C}" presName="rect2" presStyleLbl="node1" presStyleIdx="2" presStyleCnt="5" custScaleX="208419" custLinFactNeighborX="-26898" custLinFactNeighborY="-13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FE81C2-17E7-4109-B807-E19AAA8229B1}" type="pres">
      <dgm:prSet presAssocID="{DEF4540D-E569-49E9-9735-7CBB77FCB13C}" presName="rect1" presStyleLbl="lnNode1" presStyleIdx="2" presStyleCnt="5" custLinFactX="-87871" custLinFactNeighborX="-100000" custLinFactNeighborY="1338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C5C192B8-9BEC-488C-8C8D-B9A1B4A76CFF}" type="pres">
      <dgm:prSet presAssocID="{C1B7EE96-27E1-4D85-A846-2797A9657DC6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66559031-B877-4679-B34E-8B9D52B82BB6}" type="pres">
      <dgm:prSet presAssocID="{5E0115E7-0635-4F92-B40F-E721E010F296}" presName="comp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6524E785-BD91-42C5-9956-F67D60473F3A}" type="pres">
      <dgm:prSet presAssocID="{5E0115E7-0635-4F92-B40F-E721E010F296}" presName="rect2" presStyleLbl="node1" presStyleIdx="3" presStyleCnt="5" custLinFactX="58097" custLinFactNeighborX="100000" custLinFactNeighborY="7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D4FEB1-DBE0-4170-B7C2-354A621BAFA0}" type="pres">
      <dgm:prSet presAssocID="{5E0115E7-0635-4F92-B40F-E721E010F296}" presName="rect1" presStyleLbl="lnNode1" presStyleIdx="3" presStyleCnt="5" custLinFactNeighborX="6339" custLinFactNeighborY="789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68E2369B-50F7-4F16-AFB8-A59CF8A03118}" type="pres">
      <dgm:prSet presAssocID="{F58F877F-A55A-47A0-B9C7-3BC639084214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4CAAF1EB-CBD3-47BD-9DC1-23D3B6100DD8}" type="pres">
      <dgm:prSet presAssocID="{DE1F2A28-66F2-495E-9BFD-29C08A1A9904}" presName="comp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6A3C044D-4C87-4209-A79B-EE0D9A6CCC48}" type="pres">
      <dgm:prSet presAssocID="{DE1F2A28-66F2-495E-9BFD-29C08A1A9904}" presName="rect2" presStyleLbl="node1" presStyleIdx="4" presStyleCnt="5" custScaleX="359847" custLinFactNeighborX="22595" custLinFactNeighborY="8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FF1711-4B46-4FD4-A1AE-F81202D086E2}" type="pres">
      <dgm:prSet presAssocID="{DE1F2A28-66F2-495E-9BFD-29C08A1A9904}" presName="rect1" presStyleLbl="lnNode1" presStyleIdx="4" presStyleCnt="5" custLinFactX="-100000" custLinFactNeighborX="-146823" custLinFactNeighborY="241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DD7566D8-92FB-4757-928F-13FD5CFD9BC8}" type="presOf" srcId="{BBE11155-9193-4DE0-A1C4-118C0D552E25}" destId="{F8D2D18E-7766-4FBB-B028-352EACA502B6}" srcOrd="0" destOrd="0" presId="urn:microsoft.com/office/officeart/2008/layout/AlternatingPictureBlocks"/>
    <dgm:cxn modelId="{398C7963-6873-448F-88D9-7AB5AF7B6884}" srcId="{1B4EDCB9-8F26-45E3-8801-D9D03B488BE0}" destId="{DE1F2A28-66F2-495E-9BFD-29C08A1A9904}" srcOrd="4" destOrd="0" parTransId="{B4FBFF56-4EB4-4552-917C-B8202ED9F962}" sibTransId="{35195A6E-3C18-4269-9CAC-245D89606C2A}"/>
    <dgm:cxn modelId="{962C1803-D7C1-42B1-91A4-12DF5AC53176}" srcId="{1B4EDCB9-8F26-45E3-8801-D9D03B488BE0}" destId="{F3E2BBE0-D01F-4034-A7B8-E0B4DAB38B0A}" srcOrd="1" destOrd="0" parTransId="{91FBCBDA-D01B-4455-B6AD-0A85D74E0C9B}" sibTransId="{05D6D3E7-6801-416C-B9C2-4203D717352F}"/>
    <dgm:cxn modelId="{CFD1C40F-80FB-4FD0-B002-064C1F2B346D}" srcId="{1B4EDCB9-8F26-45E3-8801-D9D03B488BE0}" destId="{5E0115E7-0635-4F92-B40F-E721E010F296}" srcOrd="3" destOrd="0" parTransId="{B59A10CC-9D78-4911-9FAC-DC1EF370F885}" sibTransId="{F58F877F-A55A-47A0-B9C7-3BC639084214}"/>
    <dgm:cxn modelId="{9A58F1D0-39D1-47B7-98C2-E6373F217F04}" type="presOf" srcId="{F3E2BBE0-D01F-4034-A7B8-E0B4DAB38B0A}" destId="{2D9915C7-C2DF-467A-B2FD-BC06115F4E16}" srcOrd="0" destOrd="0" presId="urn:microsoft.com/office/officeart/2008/layout/AlternatingPictureBlocks"/>
    <dgm:cxn modelId="{DE732C50-BAAD-439E-8BED-2948674BD089}" type="presOf" srcId="{DE1F2A28-66F2-495E-9BFD-29C08A1A9904}" destId="{6A3C044D-4C87-4209-A79B-EE0D9A6CCC48}" srcOrd="0" destOrd="0" presId="urn:microsoft.com/office/officeart/2008/layout/AlternatingPictureBlocks"/>
    <dgm:cxn modelId="{C8ACB553-8F7E-41E1-BB54-4864396E3428}" srcId="{1B4EDCB9-8F26-45E3-8801-D9D03B488BE0}" destId="{DEF4540D-E569-49E9-9735-7CBB77FCB13C}" srcOrd="2" destOrd="0" parTransId="{AA022777-EB23-41C1-838A-A57FCCFA9415}" sibTransId="{C1B7EE96-27E1-4D85-A846-2797A9657DC6}"/>
    <dgm:cxn modelId="{8BACA8AD-DA83-401E-9197-AB3F8BBB4594}" srcId="{1B4EDCB9-8F26-45E3-8801-D9D03B488BE0}" destId="{BBE11155-9193-4DE0-A1C4-118C0D552E25}" srcOrd="0" destOrd="0" parTransId="{041CD78C-4ABA-4C9B-ACD2-1472E571E0F2}" sibTransId="{56F699B7-DB55-4961-9B07-682BF1790D52}"/>
    <dgm:cxn modelId="{10415306-6E03-4C8B-AFEC-0966C7DDDF30}" type="presOf" srcId="{5E0115E7-0635-4F92-B40F-E721E010F296}" destId="{6524E785-BD91-42C5-9956-F67D60473F3A}" srcOrd="0" destOrd="0" presId="urn:microsoft.com/office/officeart/2008/layout/AlternatingPictureBlocks"/>
    <dgm:cxn modelId="{0A2B11E7-209E-443A-AA86-3ED51DC2A137}" type="presOf" srcId="{1B4EDCB9-8F26-45E3-8801-D9D03B488BE0}" destId="{0B32D0F7-FA42-4448-9915-7F10C1B81E4C}" srcOrd="0" destOrd="0" presId="urn:microsoft.com/office/officeart/2008/layout/AlternatingPictureBlocks"/>
    <dgm:cxn modelId="{9F6733E2-AE13-4495-A14F-BCE7C7CADEE5}" type="presOf" srcId="{DEF4540D-E569-49E9-9735-7CBB77FCB13C}" destId="{6A62221A-2698-41E5-B12C-BCA019BF3977}" srcOrd="0" destOrd="0" presId="urn:microsoft.com/office/officeart/2008/layout/AlternatingPictureBlocks"/>
    <dgm:cxn modelId="{68CACF61-9013-4609-BE18-F23D4B3B973F}" type="presParOf" srcId="{0B32D0F7-FA42-4448-9915-7F10C1B81E4C}" destId="{820C1CD3-3622-4E75-9F83-9EE63A273E9C}" srcOrd="0" destOrd="0" presId="urn:microsoft.com/office/officeart/2008/layout/AlternatingPictureBlocks"/>
    <dgm:cxn modelId="{51A7A99D-70F9-4BC8-BD65-7ED1510879EB}" type="presParOf" srcId="{820C1CD3-3622-4E75-9F83-9EE63A273E9C}" destId="{F8D2D18E-7766-4FBB-B028-352EACA502B6}" srcOrd="0" destOrd="0" presId="urn:microsoft.com/office/officeart/2008/layout/AlternatingPictureBlocks"/>
    <dgm:cxn modelId="{5D6083E3-D094-4D68-B186-455295443F95}" type="presParOf" srcId="{820C1CD3-3622-4E75-9F83-9EE63A273E9C}" destId="{8E334737-4A95-4F38-8FD4-4B5197447CA4}" srcOrd="1" destOrd="0" presId="urn:microsoft.com/office/officeart/2008/layout/AlternatingPictureBlocks"/>
    <dgm:cxn modelId="{EA34C6C3-D0CF-4346-8ED1-D908F7783F61}" type="presParOf" srcId="{0B32D0F7-FA42-4448-9915-7F10C1B81E4C}" destId="{14A92E89-36E6-4BED-B03C-1CF0A976BC12}" srcOrd="1" destOrd="0" presId="urn:microsoft.com/office/officeart/2008/layout/AlternatingPictureBlocks"/>
    <dgm:cxn modelId="{8242E609-E775-438F-9FB6-EA2FA820BB3C}" type="presParOf" srcId="{0B32D0F7-FA42-4448-9915-7F10C1B81E4C}" destId="{2509EAC8-95FA-45E6-84F2-AA7DD911C7BD}" srcOrd="2" destOrd="0" presId="urn:microsoft.com/office/officeart/2008/layout/AlternatingPictureBlocks"/>
    <dgm:cxn modelId="{9EBA7573-7CCE-4BD9-88A5-7CE45975E4FB}" type="presParOf" srcId="{2509EAC8-95FA-45E6-84F2-AA7DD911C7BD}" destId="{2D9915C7-C2DF-467A-B2FD-BC06115F4E16}" srcOrd="0" destOrd="0" presId="urn:microsoft.com/office/officeart/2008/layout/AlternatingPictureBlocks"/>
    <dgm:cxn modelId="{BC51940B-3AA8-4537-A370-3DBB097C5B20}" type="presParOf" srcId="{2509EAC8-95FA-45E6-84F2-AA7DD911C7BD}" destId="{53DA9677-7BAC-47B2-93B8-FBA8398D1A3B}" srcOrd="1" destOrd="0" presId="urn:microsoft.com/office/officeart/2008/layout/AlternatingPictureBlocks"/>
    <dgm:cxn modelId="{E59F1067-7C42-489B-8617-CAEAEB076565}" type="presParOf" srcId="{0B32D0F7-FA42-4448-9915-7F10C1B81E4C}" destId="{7B6E51B4-179D-4C72-B49C-53F23D2B4A58}" srcOrd="3" destOrd="0" presId="urn:microsoft.com/office/officeart/2008/layout/AlternatingPictureBlocks"/>
    <dgm:cxn modelId="{EBB968B7-9616-4A4F-99BA-AC96EBB0A69D}" type="presParOf" srcId="{0B32D0F7-FA42-4448-9915-7F10C1B81E4C}" destId="{2F1670B2-D26F-4379-91B1-460D7BA0483E}" srcOrd="4" destOrd="0" presId="urn:microsoft.com/office/officeart/2008/layout/AlternatingPictureBlocks"/>
    <dgm:cxn modelId="{5926A03B-E12E-4424-AA60-EB9DB4DD632A}" type="presParOf" srcId="{2F1670B2-D26F-4379-91B1-460D7BA0483E}" destId="{6A62221A-2698-41E5-B12C-BCA019BF3977}" srcOrd="0" destOrd="0" presId="urn:microsoft.com/office/officeart/2008/layout/AlternatingPictureBlocks"/>
    <dgm:cxn modelId="{7B94451C-4B3F-49BF-963D-D51AEACA6E7C}" type="presParOf" srcId="{2F1670B2-D26F-4379-91B1-460D7BA0483E}" destId="{32FE81C2-17E7-4109-B807-E19AAA8229B1}" srcOrd="1" destOrd="0" presId="urn:microsoft.com/office/officeart/2008/layout/AlternatingPictureBlocks"/>
    <dgm:cxn modelId="{8FD94875-3CEF-4A6C-B962-C45F829AFD99}" type="presParOf" srcId="{0B32D0F7-FA42-4448-9915-7F10C1B81E4C}" destId="{C5C192B8-9BEC-488C-8C8D-B9A1B4A76CFF}" srcOrd="5" destOrd="0" presId="urn:microsoft.com/office/officeart/2008/layout/AlternatingPictureBlocks"/>
    <dgm:cxn modelId="{D3B5D1F8-3FA8-4E25-8C02-AD05E8F8CF3B}" type="presParOf" srcId="{0B32D0F7-FA42-4448-9915-7F10C1B81E4C}" destId="{66559031-B877-4679-B34E-8B9D52B82BB6}" srcOrd="6" destOrd="0" presId="urn:microsoft.com/office/officeart/2008/layout/AlternatingPictureBlocks"/>
    <dgm:cxn modelId="{E2ECDB2A-477B-403A-BF54-319C97B86FBA}" type="presParOf" srcId="{66559031-B877-4679-B34E-8B9D52B82BB6}" destId="{6524E785-BD91-42C5-9956-F67D60473F3A}" srcOrd="0" destOrd="0" presId="urn:microsoft.com/office/officeart/2008/layout/AlternatingPictureBlocks"/>
    <dgm:cxn modelId="{437DE2DC-4097-40EE-8C8D-5502F2C3BB61}" type="presParOf" srcId="{66559031-B877-4679-B34E-8B9D52B82BB6}" destId="{F3D4FEB1-DBE0-4170-B7C2-354A621BAFA0}" srcOrd="1" destOrd="0" presId="urn:microsoft.com/office/officeart/2008/layout/AlternatingPictureBlocks"/>
    <dgm:cxn modelId="{E6B6ACF9-B2C0-44F4-8488-1CE71AD10021}" type="presParOf" srcId="{0B32D0F7-FA42-4448-9915-7F10C1B81E4C}" destId="{68E2369B-50F7-4F16-AFB8-A59CF8A03118}" srcOrd="7" destOrd="0" presId="urn:microsoft.com/office/officeart/2008/layout/AlternatingPictureBlocks"/>
    <dgm:cxn modelId="{864F5548-57BB-4B12-A768-E9038977AC5A}" type="presParOf" srcId="{0B32D0F7-FA42-4448-9915-7F10C1B81E4C}" destId="{4CAAF1EB-CBD3-47BD-9DC1-23D3B6100DD8}" srcOrd="8" destOrd="0" presId="urn:microsoft.com/office/officeart/2008/layout/AlternatingPictureBlocks"/>
    <dgm:cxn modelId="{77E8A56E-5221-466C-97D2-BE25E076C363}" type="presParOf" srcId="{4CAAF1EB-CBD3-47BD-9DC1-23D3B6100DD8}" destId="{6A3C044D-4C87-4209-A79B-EE0D9A6CCC48}" srcOrd="0" destOrd="0" presId="urn:microsoft.com/office/officeart/2008/layout/AlternatingPictureBlocks"/>
    <dgm:cxn modelId="{896AE2C3-1F1C-461E-8E22-E84DDA8E4F0B}" type="presParOf" srcId="{4CAAF1EB-CBD3-47BD-9DC1-23D3B6100DD8}" destId="{0CFF1711-4B46-4FD4-A1AE-F81202D086E2}" srcOrd="1" destOrd="0" presId="urn:microsoft.com/office/officeart/2008/layout/AlternatingPictureBlocks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875B14-B827-41F7-8E79-24494D15BCD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9AEDADB-3700-41EE-82F1-98B59A54822F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Mejorar la enseñanza de los ejercicios obligatorios para que se desarrolle de una manera progresiva y constante</a:t>
          </a:r>
          <a:endParaRPr lang="es-EC" sz="2000" dirty="0"/>
        </a:p>
      </dgm:t>
    </dgm:pt>
    <dgm:pt modelId="{8E5C585B-080D-4EA2-81C2-F04C52C18798}" type="parTrans" cxnId="{6E80112B-4CA7-4C23-B8D0-43480A4D1F01}">
      <dgm:prSet/>
      <dgm:spPr/>
      <dgm:t>
        <a:bodyPr/>
        <a:lstStyle/>
        <a:p>
          <a:endParaRPr lang="es-EC" sz="4800"/>
        </a:p>
      </dgm:t>
    </dgm:pt>
    <dgm:pt modelId="{14663DB7-C5B5-4554-99BD-66AC9D044303}" type="sibTrans" cxnId="{6E80112B-4CA7-4C23-B8D0-43480A4D1F01}">
      <dgm:prSet/>
      <dgm:spPr/>
      <dgm:t>
        <a:bodyPr/>
        <a:lstStyle/>
        <a:p>
          <a:endParaRPr lang="es-EC" sz="4800"/>
        </a:p>
      </dgm:t>
    </dgm:pt>
    <dgm:pt modelId="{38209786-5E86-4340-8ED8-D2377AE8F806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Debe existir una motivación constante por parte de los instructores y compañeros</a:t>
          </a:r>
          <a:endParaRPr lang="es-EC" sz="2000" dirty="0"/>
        </a:p>
      </dgm:t>
    </dgm:pt>
    <dgm:pt modelId="{C4301E00-7601-4E31-AEB1-5A4BC12A07B8}" type="parTrans" cxnId="{47AB9BAF-1A2A-4E9F-B240-5AF418FBB951}">
      <dgm:prSet/>
      <dgm:spPr/>
      <dgm:t>
        <a:bodyPr/>
        <a:lstStyle/>
        <a:p>
          <a:endParaRPr lang="es-EC" sz="4800"/>
        </a:p>
      </dgm:t>
    </dgm:pt>
    <dgm:pt modelId="{82D5F33A-936B-4A59-AE71-7A175B44C49B}" type="sibTrans" cxnId="{47AB9BAF-1A2A-4E9F-B240-5AF418FBB951}">
      <dgm:prSet/>
      <dgm:spPr/>
      <dgm:t>
        <a:bodyPr/>
        <a:lstStyle/>
        <a:p>
          <a:endParaRPr lang="es-EC" sz="4800"/>
        </a:p>
      </dgm:t>
    </dgm:pt>
    <dgm:pt modelId="{3734A70C-A7C2-4BF0-B99F-2BF05A53AB6E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Aplicar todas las medidas de seguridad</a:t>
          </a:r>
          <a:endParaRPr lang="es-EC" sz="2000" dirty="0"/>
        </a:p>
      </dgm:t>
    </dgm:pt>
    <dgm:pt modelId="{B56F8873-6619-4CED-B6BE-8BD085A072E7}" type="parTrans" cxnId="{84F46E2B-1B94-4972-BBD3-FB9B9DA66218}">
      <dgm:prSet/>
      <dgm:spPr/>
      <dgm:t>
        <a:bodyPr/>
        <a:lstStyle/>
        <a:p>
          <a:endParaRPr lang="es-EC" sz="4800"/>
        </a:p>
      </dgm:t>
    </dgm:pt>
    <dgm:pt modelId="{5411DDCA-8979-41CB-B394-A8E4F0C05AFC}" type="sibTrans" cxnId="{84F46E2B-1B94-4972-BBD3-FB9B9DA66218}">
      <dgm:prSet/>
      <dgm:spPr/>
      <dgm:t>
        <a:bodyPr/>
        <a:lstStyle/>
        <a:p>
          <a:endParaRPr lang="es-EC" sz="4800"/>
        </a:p>
      </dgm:t>
    </dgm:pt>
    <dgm:pt modelId="{98D8DAD0-8AEF-4B30-B320-B0145C85AE19}">
      <dgm:prSet phldrT="[Texto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EC" sz="2000" dirty="0" smtClean="0"/>
            <a:t>Se debe aplicar un entrenamiento especial y focalizado</a:t>
          </a:r>
          <a:endParaRPr lang="es-EC" sz="2000" dirty="0"/>
        </a:p>
      </dgm:t>
    </dgm:pt>
    <dgm:pt modelId="{0557BF26-AC9F-4BA4-996E-DBF45C46B3B1}" type="parTrans" cxnId="{479DCB47-DFFF-4C26-B7ED-193F62FC9150}">
      <dgm:prSet/>
      <dgm:spPr/>
      <dgm:t>
        <a:bodyPr/>
        <a:lstStyle/>
        <a:p>
          <a:endParaRPr lang="es-EC" sz="4800"/>
        </a:p>
      </dgm:t>
    </dgm:pt>
    <dgm:pt modelId="{9EAA8E07-B48A-4004-BD94-ACD6D2668E24}" type="sibTrans" cxnId="{479DCB47-DFFF-4C26-B7ED-193F62FC9150}">
      <dgm:prSet/>
      <dgm:spPr/>
      <dgm:t>
        <a:bodyPr/>
        <a:lstStyle/>
        <a:p>
          <a:endParaRPr lang="es-EC" sz="4800"/>
        </a:p>
      </dgm:t>
    </dgm:pt>
    <dgm:pt modelId="{1D6CACCF-040F-44C8-9BB9-8DD3AA6F109F}" type="pres">
      <dgm:prSet presAssocID="{21875B14-B827-41F7-8E79-24494D15BC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CE917B-2B15-47ED-9D68-3F6D0E5A76CF}" type="pres">
      <dgm:prSet presAssocID="{C9AEDADB-3700-41EE-82F1-98B59A54822F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4A1DD683-B185-4D14-8698-5FC24544E1F5}" type="pres">
      <dgm:prSet presAssocID="{C9AEDADB-3700-41EE-82F1-98B59A54822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A7D9A700-5D51-4BEE-A196-8BFD64B6CD8E}" type="pres">
      <dgm:prSet presAssocID="{C9AEDADB-3700-41EE-82F1-98B59A54822F}" presName="parentText" presStyleLbl="node1" presStyleIdx="0" presStyleCnt="4" custScaleX="105000" custScaleY="150172" custLinFactNeighborY="-79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EA45FE-AB94-43CF-83FD-64FB78EE45C5}" type="pres">
      <dgm:prSet presAssocID="{C9AEDADB-3700-41EE-82F1-98B59A54822F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281CAEB5-A154-4EA4-A04C-65A4D636AD8C}" type="pres">
      <dgm:prSet presAssocID="{C9AEDADB-3700-41EE-82F1-98B59A54822F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2A32CF4B-CA22-43A1-AD4C-F890193158C5}" type="pres">
      <dgm:prSet presAssocID="{14663DB7-C5B5-4554-99BD-66AC9D044303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B554161A-6F9D-45B5-A225-B0CCDCB6778F}" type="pres">
      <dgm:prSet presAssocID="{38209786-5E86-4340-8ED8-D2377AE8F806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E24B39C7-3F6C-42DF-95CE-2FE6912114E1}" type="pres">
      <dgm:prSet presAssocID="{38209786-5E86-4340-8ED8-D2377AE8F80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CAF25C0-59E0-4BB2-BA04-F70ED7A3959E}" type="pres">
      <dgm:prSet presAssocID="{38209786-5E86-4340-8ED8-D2377AE8F806}" presName="parentText" presStyleLbl="node1" presStyleIdx="1" presStyleCnt="4" custScaleX="103570" custScaleY="1170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7D09A-F078-4FC7-B62A-BF53FC6278E2}" type="pres">
      <dgm:prSet presAssocID="{38209786-5E86-4340-8ED8-D2377AE8F806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78EC511D-3711-436E-9686-5E36441B0223}" type="pres">
      <dgm:prSet presAssocID="{38209786-5E86-4340-8ED8-D2377AE8F806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C6025CF6-E485-4318-BB69-AF54EF81F701}" type="pres">
      <dgm:prSet presAssocID="{82D5F33A-936B-4A59-AE71-7A175B44C49B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1AB5BE9A-7EC9-4516-8902-CEA05BCCCABB}" type="pres">
      <dgm:prSet presAssocID="{3734A70C-A7C2-4BF0-B99F-2BF05A53AB6E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A64BC5A2-3EE5-4901-AFB7-44D4C8083895}" type="pres">
      <dgm:prSet presAssocID="{3734A70C-A7C2-4BF0-B99F-2BF05A53AB6E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24824CBF-A632-4682-A81C-97119DAACACC}" type="pres">
      <dgm:prSet presAssocID="{3734A70C-A7C2-4BF0-B99F-2BF05A53AB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0B0605-3B7F-4834-B942-50A48BD21DC5}" type="pres">
      <dgm:prSet presAssocID="{3734A70C-A7C2-4BF0-B99F-2BF05A53AB6E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E083B157-B21D-47D0-9D89-78FEC6E47965}" type="pres">
      <dgm:prSet presAssocID="{3734A70C-A7C2-4BF0-B99F-2BF05A53AB6E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8024C7C5-52BC-4C4E-9F2A-5E94D519F9DD}" type="pres">
      <dgm:prSet presAssocID="{5411DDCA-8979-41CB-B394-A8E4F0C05AFC}" presName="spaceBetweenRectangle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97AD990C-E51E-4B69-9F71-1B5802DCC93A}" type="pres">
      <dgm:prSet presAssocID="{98D8DAD0-8AEF-4B30-B320-B0145C85AE19}" presName="parentLin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28EF336F-9A48-4C98-A623-C8FAA3272BB3}" type="pres">
      <dgm:prSet presAssocID="{98D8DAD0-8AEF-4B30-B320-B0145C85AE19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9D3831B7-9A57-4E5F-885F-AFA66A33C733}" type="pres">
      <dgm:prSet presAssocID="{98D8DAD0-8AEF-4B30-B320-B0145C85AE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0768D-1C66-4957-8C8C-6C4959001D09}" type="pres">
      <dgm:prSet presAssocID="{98D8DAD0-8AEF-4B30-B320-B0145C85AE19}" presName="negativeSpace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  <dgm:pt modelId="{BB4927B2-0A05-4C7D-A01F-87BC54B80961}" type="pres">
      <dgm:prSet presAssocID="{98D8DAD0-8AEF-4B30-B320-B0145C85AE19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s-ES"/>
        </a:p>
      </dgm:t>
    </dgm:pt>
  </dgm:ptLst>
  <dgm:cxnLst>
    <dgm:cxn modelId="{3A07C839-1A3A-417B-BBD0-B0C0745FE225}" type="presOf" srcId="{38209786-5E86-4340-8ED8-D2377AE8F806}" destId="{FCAF25C0-59E0-4BB2-BA04-F70ED7A3959E}" srcOrd="1" destOrd="0" presId="urn:microsoft.com/office/officeart/2005/8/layout/list1"/>
    <dgm:cxn modelId="{3D2399BF-48D8-41CF-B149-2646FD19DE37}" type="presOf" srcId="{3734A70C-A7C2-4BF0-B99F-2BF05A53AB6E}" destId="{24824CBF-A632-4682-A81C-97119DAACACC}" srcOrd="1" destOrd="0" presId="urn:microsoft.com/office/officeart/2005/8/layout/list1"/>
    <dgm:cxn modelId="{97CC396F-B9C2-493D-AE84-817F38B40B46}" type="presOf" srcId="{98D8DAD0-8AEF-4B30-B320-B0145C85AE19}" destId="{28EF336F-9A48-4C98-A623-C8FAA3272BB3}" srcOrd="0" destOrd="0" presId="urn:microsoft.com/office/officeart/2005/8/layout/list1"/>
    <dgm:cxn modelId="{479DCB47-DFFF-4C26-B7ED-193F62FC9150}" srcId="{21875B14-B827-41F7-8E79-24494D15BCD7}" destId="{98D8DAD0-8AEF-4B30-B320-B0145C85AE19}" srcOrd="3" destOrd="0" parTransId="{0557BF26-AC9F-4BA4-996E-DBF45C46B3B1}" sibTransId="{9EAA8E07-B48A-4004-BD94-ACD6D2668E24}"/>
    <dgm:cxn modelId="{A059B2AD-FF8D-4236-AFBA-15D10C2EDB55}" type="presOf" srcId="{38209786-5E86-4340-8ED8-D2377AE8F806}" destId="{E24B39C7-3F6C-42DF-95CE-2FE6912114E1}" srcOrd="0" destOrd="0" presId="urn:microsoft.com/office/officeart/2005/8/layout/list1"/>
    <dgm:cxn modelId="{84F46E2B-1B94-4972-BBD3-FB9B9DA66218}" srcId="{21875B14-B827-41F7-8E79-24494D15BCD7}" destId="{3734A70C-A7C2-4BF0-B99F-2BF05A53AB6E}" srcOrd="2" destOrd="0" parTransId="{B56F8873-6619-4CED-B6BE-8BD085A072E7}" sibTransId="{5411DDCA-8979-41CB-B394-A8E4F0C05AFC}"/>
    <dgm:cxn modelId="{E3B2E207-F172-48A7-B7E5-FDD40B8CAF89}" type="presOf" srcId="{C9AEDADB-3700-41EE-82F1-98B59A54822F}" destId="{A7D9A700-5D51-4BEE-A196-8BFD64B6CD8E}" srcOrd="1" destOrd="0" presId="urn:microsoft.com/office/officeart/2005/8/layout/list1"/>
    <dgm:cxn modelId="{6E80112B-4CA7-4C23-B8D0-43480A4D1F01}" srcId="{21875B14-B827-41F7-8E79-24494D15BCD7}" destId="{C9AEDADB-3700-41EE-82F1-98B59A54822F}" srcOrd="0" destOrd="0" parTransId="{8E5C585B-080D-4EA2-81C2-F04C52C18798}" sibTransId="{14663DB7-C5B5-4554-99BD-66AC9D044303}"/>
    <dgm:cxn modelId="{975AF096-45C7-4E2A-86B4-A45A9E547961}" type="presOf" srcId="{98D8DAD0-8AEF-4B30-B320-B0145C85AE19}" destId="{9D3831B7-9A57-4E5F-885F-AFA66A33C733}" srcOrd="1" destOrd="0" presId="urn:microsoft.com/office/officeart/2005/8/layout/list1"/>
    <dgm:cxn modelId="{BF6FF8E6-6F5A-46B6-ADC5-7A74A766A4D4}" type="presOf" srcId="{21875B14-B827-41F7-8E79-24494D15BCD7}" destId="{1D6CACCF-040F-44C8-9BB9-8DD3AA6F109F}" srcOrd="0" destOrd="0" presId="urn:microsoft.com/office/officeart/2005/8/layout/list1"/>
    <dgm:cxn modelId="{47AB9BAF-1A2A-4E9F-B240-5AF418FBB951}" srcId="{21875B14-B827-41F7-8E79-24494D15BCD7}" destId="{38209786-5E86-4340-8ED8-D2377AE8F806}" srcOrd="1" destOrd="0" parTransId="{C4301E00-7601-4E31-AEB1-5A4BC12A07B8}" sibTransId="{82D5F33A-936B-4A59-AE71-7A175B44C49B}"/>
    <dgm:cxn modelId="{807235AE-4800-43BE-8F9E-EA3A265C5879}" type="presOf" srcId="{3734A70C-A7C2-4BF0-B99F-2BF05A53AB6E}" destId="{A64BC5A2-3EE5-4901-AFB7-44D4C8083895}" srcOrd="0" destOrd="0" presId="urn:microsoft.com/office/officeart/2005/8/layout/list1"/>
    <dgm:cxn modelId="{8704355A-A6D7-41AB-8B58-4D8E33F60F6D}" type="presOf" srcId="{C9AEDADB-3700-41EE-82F1-98B59A54822F}" destId="{4A1DD683-B185-4D14-8698-5FC24544E1F5}" srcOrd="0" destOrd="0" presId="urn:microsoft.com/office/officeart/2005/8/layout/list1"/>
    <dgm:cxn modelId="{8DACB29D-D9CD-4D74-8241-9E59CE996061}" type="presParOf" srcId="{1D6CACCF-040F-44C8-9BB9-8DD3AA6F109F}" destId="{10CE917B-2B15-47ED-9D68-3F6D0E5A76CF}" srcOrd="0" destOrd="0" presId="urn:microsoft.com/office/officeart/2005/8/layout/list1"/>
    <dgm:cxn modelId="{F6E63169-5DAB-4B47-9DFD-1CCDD7C1B7A7}" type="presParOf" srcId="{10CE917B-2B15-47ED-9D68-3F6D0E5A76CF}" destId="{4A1DD683-B185-4D14-8698-5FC24544E1F5}" srcOrd="0" destOrd="0" presId="urn:microsoft.com/office/officeart/2005/8/layout/list1"/>
    <dgm:cxn modelId="{27770E2E-23BE-4192-8DF8-686620DA2D73}" type="presParOf" srcId="{10CE917B-2B15-47ED-9D68-3F6D0E5A76CF}" destId="{A7D9A700-5D51-4BEE-A196-8BFD64B6CD8E}" srcOrd="1" destOrd="0" presId="urn:microsoft.com/office/officeart/2005/8/layout/list1"/>
    <dgm:cxn modelId="{865014F9-41B1-46C2-A207-7CD083CC5687}" type="presParOf" srcId="{1D6CACCF-040F-44C8-9BB9-8DD3AA6F109F}" destId="{FAEA45FE-AB94-43CF-83FD-64FB78EE45C5}" srcOrd="1" destOrd="0" presId="urn:microsoft.com/office/officeart/2005/8/layout/list1"/>
    <dgm:cxn modelId="{3AF589DF-879E-48D9-AA13-8CEA8680BA25}" type="presParOf" srcId="{1D6CACCF-040F-44C8-9BB9-8DD3AA6F109F}" destId="{281CAEB5-A154-4EA4-A04C-65A4D636AD8C}" srcOrd="2" destOrd="0" presId="urn:microsoft.com/office/officeart/2005/8/layout/list1"/>
    <dgm:cxn modelId="{F572096C-078B-41D2-83B3-37C32A7791D3}" type="presParOf" srcId="{1D6CACCF-040F-44C8-9BB9-8DD3AA6F109F}" destId="{2A32CF4B-CA22-43A1-AD4C-F890193158C5}" srcOrd="3" destOrd="0" presId="urn:microsoft.com/office/officeart/2005/8/layout/list1"/>
    <dgm:cxn modelId="{6EB3125A-A6F0-4628-87B8-5C8B1CEE2A6D}" type="presParOf" srcId="{1D6CACCF-040F-44C8-9BB9-8DD3AA6F109F}" destId="{B554161A-6F9D-45B5-A225-B0CCDCB6778F}" srcOrd="4" destOrd="0" presId="urn:microsoft.com/office/officeart/2005/8/layout/list1"/>
    <dgm:cxn modelId="{130277D3-176C-4C89-B267-7472351CD552}" type="presParOf" srcId="{B554161A-6F9D-45B5-A225-B0CCDCB6778F}" destId="{E24B39C7-3F6C-42DF-95CE-2FE6912114E1}" srcOrd="0" destOrd="0" presId="urn:microsoft.com/office/officeart/2005/8/layout/list1"/>
    <dgm:cxn modelId="{B9734D60-16E6-418B-B9E8-2C038C09A8E9}" type="presParOf" srcId="{B554161A-6F9D-45B5-A225-B0CCDCB6778F}" destId="{FCAF25C0-59E0-4BB2-BA04-F70ED7A3959E}" srcOrd="1" destOrd="0" presId="urn:microsoft.com/office/officeart/2005/8/layout/list1"/>
    <dgm:cxn modelId="{6553C492-5463-46FD-B6EB-9DBE0E542CA6}" type="presParOf" srcId="{1D6CACCF-040F-44C8-9BB9-8DD3AA6F109F}" destId="{8947D09A-F078-4FC7-B62A-BF53FC6278E2}" srcOrd="5" destOrd="0" presId="urn:microsoft.com/office/officeart/2005/8/layout/list1"/>
    <dgm:cxn modelId="{FB0D63EA-3C8F-4E50-B8AD-58399844E73C}" type="presParOf" srcId="{1D6CACCF-040F-44C8-9BB9-8DD3AA6F109F}" destId="{78EC511D-3711-436E-9686-5E36441B0223}" srcOrd="6" destOrd="0" presId="urn:microsoft.com/office/officeart/2005/8/layout/list1"/>
    <dgm:cxn modelId="{5E64EC7E-6205-4648-89CA-1195E06143FC}" type="presParOf" srcId="{1D6CACCF-040F-44C8-9BB9-8DD3AA6F109F}" destId="{C6025CF6-E485-4318-BB69-AF54EF81F701}" srcOrd="7" destOrd="0" presId="urn:microsoft.com/office/officeart/2005/8/layout/list1"/>
    <dgm:cxn modelId="{E9FE3AFD-3616-48DF-AC45-C5795A1D7E66}" type="presParOf" srcId="{1D6CACCF-040F-44C8-9BB9-8DD3AA6F109F}" destId="{1AB5BE9A-7EC9-4516-8902-CEA05BCCCABB}" srcOrd="8" destOrd="0" presId="urn:microsoft.com/office/officeart/2005/8/layout/list1"/>
    <dgm:cxn modelId="{EA1A5686-B08A-4AE6-BCB8-06F82AC6BA53}" type="presParOf" srcId="{1AB5BE9A-7EC9-4516-8902-CEA05BCCCABB}" destId="{A64BC5A2-3EE5-4901-AFB7-44D4C8083895}" srcOrd="0" destOrd="0" presId="urn:microsoft.com/office/officeart/2005/8/layout/list1"/>
    <dgm:cxn modelId="{2F11A5F0-0822-47BA-95F3-C6807ACC9C0D}" type="presParOf" srcId="{1AB5BE9A-7EC9-4516-8902-CEA05BCCCABB}" destId="{24824CBF-A632-4682-A81C-97119DAACACC}" srcOrd="1" destOrd="0" presId="urn:microsoft.com/office/officeart/2005/8/layout/list1"/>
    <dgm:cxn modelId="{A385355D-19F8-457C-A91B-49723C62673C}" type="presParOf" srcId="{1D6CACCF-040F-44C8-9BB9-8DD3AA6F109F}" destId="{870B0605-3B7F-4834-B942-50A48BD21DC5}" srcOrd="9" destOrd="0" presId="urn:microsoft.com/office/officeart/2005/8/layout/list1"/>
    <dgm:cxn modelId="{3CBCCFD6-B414-4C95-AD9B-F48436777341}" type="presParOf" srcId="{1D6CACCF-040F-44C8-9BB9-8DD3AA6F109F}" destId="{E083B157-B21D-47D0-9D89-78FEC6E47965}" srcOrd="10" destOrd="0" presId="urn:microsoft.com/office/officeart/2005/8/layout/list1"/>
    <dgm:cxn modelId="{635CCE06-D119-4A30-9B14-059E23FB56CF}" type="presParOf" srcId="{1D6CACCF-040F-44C8-9BB9-8DD3AA6F109F}" destId="{8024C7C5-52BC-4C4E-9F2A-5E94D519F9DD}" srcOrd="11" destOrd="0" presId="urn:microsoft.com/office/officeart/2005/8/layout/list1"/>
    <dgm:cxn modelId="{8B2A9BBD-8C72-4AB4-95AB-8371844B222D}" type="presParOf" srcId="{1D6CACCF-040F-44C8-9BB9-8DD3AA6F109F}" destId="{97AD990C-E51E-4B69-9F71-1B5802DCC93A}" srcOrd="12" destOrd="0" presId="urn:microsoft.com/office/officeart/2005/8/layout/list1"/>
    <dgm:cxn modelId="{7F2B8C10-D838-4CF6-BBD6-622FCF04DE3F}" type="presParOf" srcId="{97AD990C-E51E-4B69-9F71-1B5802DCC93A}" destId="{28EF336F-9A48-4C98-A623-C8FAA3272BB3}" srcOrd="0" destOrd="0" presId="urn:microsoft.com/office/officeart/2005/8/layout/list1"/>
    <dgm:cxn modelId="{BAD8AF29-5704-48D7-B8C1-DDA9B34F54BD}" type="presParOf" srcId="{97AD990C-E51E-4B69-9F71-1B5802DCC93A}" destId="{9D3831B7-9A57-4E5F-885F-AFA66A33C733}" srcOrd="1" destOrd="0" presId="urn:microsoft.com/office/officeart/2005/8/layout/list1"/>
    <dgm:cxn modelId="{9F431DDE-CB21-462B-8103-AC70A309179B}" type="presParOf" srcId="{1D6CACCF-040F-44C8-9BB9-8DD3AA6F109F}" destId="{D4D0768D-1C66-4957-8C8C-6C4959001D09}" srcOrd="13" destOrd="0" presId="urn:microsoft.com/office/officeart/2005/8/layout/list1"/>
    <dgm:cxn modelId="{238F6858-9A8F-403B-A7EB-61DC6D5BF571}" type="presParOf" srcId="{1D6CACCF-040F-44C8-9BB9-8DD3AA6F109F}" destId="{BB4927B2-0A05-4C7D-A01F-87BC54B80961}" srcOrd="14" destOrd="0" presId="urn:microsoft.com/office/officeart/2005/8/layout/list1"/>
  </dgm:cxnLst>
  <dgm:bg>
    <a:effectLst>
      <a:glow rad="228600">
        <a:schemeClr val="accent6">
          <a:satMod val="175000"/>
          <a:alpha val="40000"/>
        </a:schemeClr>
      </a:glow>
    </a:effectLst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CEC237-7EF4-43CD-9907-BD58B8B430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CF7965C-8084-46E1-BC69-3B2E6AF0F3F0}">
      <dgm:prSet phldrT="[Texto]" custT="1"/>
      <dgm:spPr/>
      <dgm:t>
        <a:bodyPr/>
        <a:lstStyle/>
        <a:p>
          <a:r>
            <a:rPr lang="es-ES" sz="2200" dirty="0" smtClean="0"/>
            <a:t>Mejorar el rendimiento físico de los cadetes.</a:t>
          </a:r>
          <a:endParaRPr lang="es-EC" sz="2200" dirty="0"/>
        </a:p>
      </dgm:t>
    </dgm:pt>
    <dgm:pt modelId="{5E0164AC-D271-4C03-A483-C3C74F57681C}" type="parTrans" cxnId="{7F9DF866-5097-432C-960B-16E22696D4DC}">
      <dgm:prSet/>
      <dgm:spPr/>
      <dgm:t>
        <a:bodyPr/>
        <a:lstStyle/>
        <a:p>
          <a:endParaRPr lang="es-EC" sz="2200"/>
        </a:p>
      </dgm:t>
    </dgm:pt>
    <dgm:pt modelId="{6BA3C38A-0DAD-46B2-88D7-505F3C85616B}" type="sibTrans" cxnId="{7F9DF866-5097-432C-960B-16E22696D4DC}">
      <dgm:prSet/>
      <dgm:spPr/>
      <dgm:t>
        <a:bodyPr/>
        <a:lstStyle/>
        <a:p>
          <a:endParaRPr lang="es-EC" sz="2200"/>
        </a:p>
      </dgm:t>
    </dgm:pt>
    <dgm:pt modelId="{8F1668FE-5E9B-47B9-91B5-A9FEF0CED3F4}">
      <dgm:prSet custT="1"/>
      <dgm:spPr/>
      <dgm:t>
        <a:bodyPr/>
        <a:lstStyle/>
        <a:p>
          <a:r>
            <a:rPr lang="es-ES" sz="2200" dirty="0" smtClean="0"/>
            <a:t>Obtener un entrenamiento personalizado.</a:t>
          </a:r>
          <a:endParaRPr lang="es-EC" sz="2200" dirty="0"/>
        </a:p>
      </dgm:t>
    </dgm:pt>
    <dgm:pt modelId="{B3F7E60D-77E7-41CD-BA88-41AE6BFBE93C}" type="parTrans" cxnId="{D1CFEF4A-589E-4157-90D2-5A791AC383AD}">
      <dgm:prSet/>
      <dgm:spPr/>
      <dgm:t>
        <a:bodyPr/>
        <a:lstStyle/>
        <a:p>
          <a:endParaRPr lang="es-EC" sz="2200"/>
        </a:p>
      </dgm:t>
    </dgm:pt>
    <dgm:pt modelId="{2FD5294E-B0D1-4D1F-B0ED-01CE018429DE}" type="sibTrans" cxnId="{D1CFEF4A-589E-4157-90D2-5A791AC383AD}">
      <dgm:prSet/>
      <dgm:spPr/>
      <dgm:t>
        <a:bodyPr/>
        <a:lstStyle/>
        <a:p>
          <a:endParaRPr lang="es-EC" sz="2200"/>
        </a:p>
      </dgm:t>
    </dgm:pt>
    <dgm:pt modelId="{3BDC44BC-EBC7-4858-A4DA-B57D4914A5EA}">
      <dgm:prSet custT="1"/>
      <dgm:spPr/>
      <dgm:t>
        <a:bodyPr/>
        <a:lstStyle/>
        <a:p>
          <a:r>
            <a:rPr lang="es-ES" sz="2200" dirty="0" smtClean="0"/>
            <a:t>Desarrollar permanentemente las habilidades de los cadetes.</a:t>
          </a:r>
          <a:endParaRPr lang="es-EC" sz="2200" dirty="0"/>
        </a:p>
      </dgm:t>
    </dgm:pt>
    <dgm:pt modelId="{9D6F06D1-3D3E-4962-968B-D7A7FD4081FA}" type="parTrans" cxnId="{C882DA14-A918-4F18-A33E-B068EA2E3281}">
      <dgm:prSet/>
      <dgm:spPr/>
      <dgm:t>
        <a:bodyPr/>
        <a:lstStyle/>
        <a:p>
          <a:endParaRPr lang="es-EC" sz="2200"/>
        </a:p>
      </dgm:t>
    </dgm:pt>
    <dgm:pt modelId="{E6FFEE37-B179-4449-959D-335D3CCD136A}" type="sibTrans" cxnId="{C882DA14-A918-4F18-A33E-B068EA2E3281}">
      <dgm:prSet/>
      <dgm:spPr/>
      <dgm:t>
        <a:bodyPr/>
        <a:lstStyle/>
        <a:p>
          <a:endParaRPr lang="es-EC" sz="2200"/>
        </a:p>
      </dgm:t>
    </dgm:pt>
    <dgm:pt modelId="{E0182A46-1BF7-42D4-90DE-D6A2F84992DB}">
      <dgm:prSet custT="1"/>
      <dgm:spPr/>
      <dgm:t>
        <a:bodyPr/>
        <a:lstStyle/>
        <a:p>
          <a:r>
            <a:rPr lang="es-ES" sz="2200" dirty="0" smtClean="0"/>
            <a:t>Superar las deficiencias físicas y psicológicas de los cadetes.</a:t>
          </a:r>
          <a:endParaRPr lang="es-EC" sz="2200" dirty="0"/>
        </a:p>
      </dgm:t>
    </dgm:pt>
    <dgm:pt modelId="{B5046ADC-B26A-445B-82EF-5A86F7C946A4}" type="parTrans" cxnId="{13B049CD-3F0A-42F0-86C2-2782E56485EC}">
      <dgm:prSet/>
      <dgm:spPr/>
      <dgm:t>
        <a:bodyPr/>
        <a:lstStyle/>
        <a:p>
          <a:endParaRPr lang="es-EC" sz="2200"/>
        </a:p>
      </dgm:t>
    </dgm:pt>
    <dgm:pt modelId="{8CEC248A-1728-4AD2-8072-CC9498E5BF57}" type="sibTrans" cxnId="{13B049CD-3F0A-42F0-86C2-2782E56485EC}">
      <dgm:prSet/>
      <dgm:spPr/>
      <dgm:t>
        <a:bodyPr/>
        <a:lstStyle/>
        <a:p>
          <a:endParaRPr lang="es-EC" sz="2200"/>
        </a:p>
      </dgm:t>
    </dgm:pt>
    <dgm:pt modelId="{EB2E8D31-C58C-4722-92F1-B1D3DEB86655}">
      <dgm:prSet custT="1"/>
      <dgm:spPr/>
      <dgm:t>
        <a:bodyPr/>
        <a:lstStyle/>
        <a:p>
          <a:r>
            <a:rPr lang="es-ES" sz="2200" dirty="0" smtClean="0"/>
            <a:t>Crear un ambiente de confianza entre el cadete y el entrenador.</a:t>
          </a:r>
          <a:endParaRPr lang="es-EC" sz="2200" dirty="0"/>
        </a:p>
      </dgm:t>
    </dgm:pt>
    <dgm:pt modelId="{2D9051A3-75E6-419D-B785-4B26B5344B29}" type="parTrans" cxnId="{AD8D4CF0-9F77-4AF5-B3FD-21359552B323}">
      <dgm:prSet/>
      <dgm:spPr/>
      <dgm:t>
        <a:bodyPr/>
        <a:lstStyle/>
        <a:p>
          <a:endParaRPr lang="es-EC" sz="2200"/>
        </a:p>
      </dgm:t>
    </dgm:pt>
    <dgm:pt modelId="{FB0D4632-30CB-4FCB-9063-4B0C9137C605}" type="sibTrans" cxnId="{AD8D4CF0-9F77-4AF5-B3FD-21359552B323}">
      <dgm:prSet/>
      <dgm:spPr/>
      <dgm:t>
        <a:bodyPr/>
        <a:lstStyle/>
        <a:p>
          <a:endParaRPr lang="es-EC" sz="2200"/>
        </a:p>
      </dgm:t>
    </dgm:pt>
    <dgm:pt modelId="{CCBB2D16-0598-4243-B2AA-1630D7B0B8C7}" type="pres">
      <dgm:prSet presAssocID="{64CEC237-7EF4-43CD-9907-BD58B8B430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C579051-1D99-42AA-81A9-4724102D5E4E}" type="pres">
      <dgm:prSet presAssocID="{64CEC237-7EF4-43CD-9907-BD58B8B4309E}" presName="Name1" presStyleCnt="0"/>
      <dgm:spPr/>
    </dgm:pt>
    <dgm:pt modelId="{2C53956A-C075-42DA-9BA5-992E021FC626}" type="pres">
      <dgm:prSet presAssocID="{64CEC237-7EF4-43CD-9907-BD58B8B4309E}" presName="cycle" presStyleCnt="0"/>
      <dgm:spPr/>
    </dgm:pt>
    <dgm:pt modelId="{1C3D57A7-5B98-4686-9D53-A78710B5C69B}" type="pres">
      <dgm:prSet presAssocID="{64CEC237-7EF4-43CD-9907-BD58B8B4309E}" presName="srcNode" presStyleLbl="node1" presStyleIdx="0" presStyleCnt="5"/>
      <dgm:spPr/>
    </dgm:pt>
    <dgm:pt modelId="{454160D2-6DF0-4919-A884-118C1E33CC59}" type="pres">
      <dgm:prSet presAssocID="{64CEC237-7EF4-43CD-9907-BD58B8B4309E}" presName="conn" presStyleLbl="parChTrans1D2" presStyleIdx="0" presStyleCnt="1"/>
      <dgm:spPr/>
      <dgm:t>
        <a:bodyPr/>
        <a:lstStyle/>
        <a:p>
          <a:endParaRPr lang="es-EC"/>
        </a:p>
      </dgm:t>
    </dgm:pt>
    <dgm:pt modelId="{018F60D8-E46B-4EE0-A358-A11F198C287B}" type="pres">
      <dgm:prSet presAssocID="{64CEC237-7EF4-43CD-9907-BD58B8B4309E}" presName="extraNode" presStyleLbl="node1" presStyleIdx="0" presStyleCnt="5"/>
      <dgm:spPr/>
    </dgm:pt>
    <dgm:pt modelId="{54CF852B-97E4-4965-9F1B-AB2E11E9BD99}" type="pres">
      <dgm:prSet presAssocID="{64CEC237-7EF4-43CD-9907-BD58B8B4309E}" presName="dstNode" presStyleLbl="node1" presStyleIdx="0" presStyleCnt="5"/>
      <dgm:spPr/>
    </dgm:pt>
    <dgm:pt modelId="{44BB0125-CB18-4B14-B434-3AAF0B2D0950}" type="pres">
      <dgm:prSet presAssocID="{ACF7965C-8084-46E1-BC69-3B2E6AF0F3F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71D0A5-F228-43BA-B1F1-0A4EE711C069}" type="pres">
      <dgm:prSet presAssocID="{ACF7965C-8084-46E1-BC69-3B2E6AF0F3F0}" presName="accent_1" presStyleCnt="0"/>
      <dgm:spPr/>
    </dgm:pt>
    <dgm:pt modelId="{C746FE16-29A4-495C-8CCE-A4EDE3EAF599}" type="pres">
      <dgm:prSet presAssocID="{ACF7965C-8084-46E1-BC69-3B2E6AF0F3F0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6AC6A23-769A-4754-A654-38AA2BE85A5B}" type="pres">
      <dgm:prSet presAssocID="{8F1668FE-5E9B-47B9-91B5-A9FEF0CED3F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0245B3-6347-40AB-A086-4D1069990E98}" type="pres">
      <dgm:prSet presAssocID="{8F1668FE-5E9B-47B9-91B5-A9FEF0CED3F4}" presName="accent_2" presStyleCnt="0"/>
      <dgm:spPr/>
    </dgm:pt>
    <dgm:pt modelId="{46895132-69B1-4EEF-911C-55E4ED3A081B}" type="pres">
      <dgm:prSet presAssocID="{8F1668FE-5E9B-47B9-91B5-A9FEF0CED3F4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61F3A00-7ACC-41F8-B41C-24B15307B76B}" type="pres">
      <dgm:prSet presAssocID="{3BDC44BC-EBC7-4858-A4DA-B57D4914A5E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13ADD-0927-4C7C-AF0B-207ACDBD8DE4}" type="pres">
      <dgm:prSet presAssocID="{3BDC44BC-EBC7-4858-A4DA-B57D4914A5EA}" presName="accent_3" presStyleCnt="0"/>
      <dgm:spPr/>
    </dgm:pt>
    <dgm:pt modelId="{AE11A6C3-51F7-4068-8A58-4A4A49A7CB4C}" type="pres">
      <dgm:prSet presAssocID="{3BDC44BC-EBC7-4858-A4DA-B57D4914A5EA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4DA9E27-4312-4860-80BC-61BB0DF8A5B4}" type="pres">
      <dgm:prSet presAssocID="{E0182A46-1BF7-42D4-90DE-D6A2F84992D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37E46-8976-4351-BF7D-A274DFFAC788}" type="pres">
      <dgm:prSet presAssocID="{E0182A46-1BF7-42D4-90DE-D6A2F84992DB}" presName="accent_4" presStyleCnt="0"/>
      <dgm:spPr/>
    </dgm:pt>
    <dgm:pt modelId="{8ED673B5-310F-4BA7-80C9-826EFEB01C4A}" type="pres">
      <dgm:prSet presAssocID="{E0182A46-1BF7-42D4-90DE-D6A2F84992DB}" presName="accentRepeatNode" presStyleLbl="solidFgAcc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BB67897-CCA3-4CB3-A805-9017AE69FFC6}" type="pres">
      <dgm:prSet presAssocID="{EB2E8D31-C58C-4722-92F1-B1D3DEB8665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BA7F00-F05E-4505-8E57-3105ABE1B85B}" type="pres">
      <dgm:prSet presAssocID="{EB2E8D31-C58C-4722-92F1-B1D3DEB86655}" presName="accent_5" presStyleCnt="0"/>
      <dgm:spPr/>
    </dgm:pt>
    <dgm:pt modelId="{44DF3956-703E-485D-94C5-5DB77C0F1D87}" type="pres">
      <dgm:prSet presAssocID="{EB2E8D31-C58C-4722-92F1-B1D3DEB86655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C882DA14-A918-4F18-A33E-B068EA2E3281}" srcId="{64CEC237-7EF4-43CD-9907-BD58B8B4309E}" destId="{3BDC44BC-EBC7-4858-A4DA-B57D4914A5EA}" srcOrd="2" destOrd="0" parTransId="{9D6F06D1-3D3E-4962-968B-D7A7FD4081FA}" sibTransId="{E6FFEE37-B179-4449-959D-335D3CCD136A}"/>
    <dgm:cxn modelId="{E9C6FA21-2001-4FF1-900D-F1C8737A2D09}" type="presOf" srcId="{6BA3C38A-0DAD-46B2-88D7-505F3C85616B}" destId="{454160D2-6DF0-4919-A884-118C1E33CC59}" srcOrd="0" destOrd="0" presId="urn:microsoft.com/office/officeart/2008/layout/VerticalCurvedList"/>
    <dgm:cxn modelId="{13B049CD-3F0A-42F0-86C2-2782E56485EC}" srcId="{64CEC237-7EF4-43CD-9907-BD58B8B4309E}" destId="{E0182A46-1BF7-42D4-90DE-D6A2F84992DB}" srcOrd="3" destOrd="0" parTransId="{B5046ADC-B26A-445B-82EF-5A86F7C946A4}" sibTransId="{8CEC248A-1728-4AD2-8072-CC9498E5BF57}"/>
    <dgm:cxn modelId="{81C31A4D-A96F-408D-8B63-154FAE88C199}" type="presOf" srcId="{ACF7965C-8084-46E1-BC69-3B2E6AF0F3F0}" destId="{44BB0125-CB18-4B14-B434-3AAF0B2D0950}" srcOrd="0" destOrd="0" presId="urn:microsoft.com/office/officeart/2008/layout/VerticalCurvedList"/>
    <dgm:cxn modelId="{1B5CA92D-1BD2-4A38-BBAB-3D3B5BCFA6A0}" type="presOf" srcId="{EB2E8D31-C58C-4722-92F1-B1D3DEB86655}" destId="{3BB67897-CCA3-4CB3-A805-9017AE69FFC6}" srcOrd="0" destOrd="0" presId="urn:microsoft.com/office/officeart/2008/layout/VerticalCurvedList"/>
    <dgm:cxn modelId="{7F9DF866-5097-432C-960B-16E22696D4DC}" srcId="{64CEC237-7EF4-43CD-9907-BD58B8B4309E}" destId="{ACF7965C-8084-46E1-BC69-3B2E6AF0F3F0}" srcOrd="0" destOrd="0" parTransId="{5E0164AC-D271-4C03-A483-C3C74F57681C}" sibTransId="{6BA3C38A-0DAD-46B2-88D7-505F3C85616B}"/>
    <dgm:cxn modelId="{9DA96E6C-5391-4320-A3AD-F960D24B7FD8}" type="presOf" srcId="{8F1668FE-5E9B-47B9-91B5-A9FEF0CED3F4}" destId="{C6AC6A23-769A-4754-A654-38AA2BE85A5B}" srcOrd="0" destOrd="0" presId="urn:microsoft.com/office/officeart/2008/layout/VerticalCurvedList"/>
    <dgm:cxn modelId="{C40D1E44-8BE5-45F2-B1DB-59405743548D}" type="presOf" srcId="{64CEC237-7EF4-43CD-9907-BD58B8B4309E}" destId="{CCBB2D16-0598-4243-B2AA-1630D7B0B8C7}" srcOrd="0" destOrd="0" presId="urn:microsoft.com/office/officeart/2008/layout/VerticalCurvedList"/>
    <dgm:cxn modelId="{60EF1C7B-C075-44A3-9834-DB9FE6511143}" type="presOf" srcId="{E0182A46-1BF7-42D4-90DE-D6A2F84992DB}" destId="{24DA9E27-4312-4860-80BC-61BB0DF8A5B4}" srcOrd="0" destOrd="0" presId="urn:microsoft.com/office/officeart/2008/layout/VerticalCurvedList"/>
    <dgm:cxn modelId="{AD8D4CF0-9F77-4AF5-B3FD-21359552B323}" srcId="{64CEC237-7EF4-43CD-9907-BD58B8B4309E}" destId="{EB2E8D31-C58C-4722-92F1-B1D3DEB86655}" srcOrd="4" destOrd="0" parTransId="{2D9051A3-75E6-419D-B785-4B26B5344B29}" sibTransId="{FB0D4632-30CB-4FCB-9063-4B0C9137C605}"/>
    <dgm:cxn modelId="{D1CFEF4A-589E-4157-90D2-5A791AC383AD}" srcId="{64CEC237-7EF4-43CD-9907-BD58B8B4309E}" destId="{8F1668FE-5E9B-47B9-91B5-A9FEF0CED3F4}" srcOrd="1" destOrd="0" parTransId="{B3F7E60D-77E7-41CD-BA88-41AE6BFBE93C}" sibTransId="{2FD5294E-B0D1-4D1F-B0ED-01CE018429DE}"/>
    <dgm:cxn modelId="{0D6E0842-DC2F-4C17-86BA-1DAC2BBFAF49}" type="presOf" srcId="{3BDC44BC-EBC7-4858-A4DA-B57D4914A5EA}" destId="{A61F3A00-7ACC-41F8-B41C-24B15307B76B}" srcOrd="0" destOrd="0" presId="urn:microsoft.com/office/officeart/2008/layout/VerticalCurvedList"/>
    <dgm:cxn modelId="{AEB84833-FCBA-42BC-959F-94AF430F0E00}" type="presParOf" srcId="{CCBB2D16-0598-4243-B2AA-1630D7B0B8C7}" destId="{EC579051-1D99-42AA-81A9-4724102D5E4E}" srcOrd="0" destOrd="0" presId="urn:microsoft.com/office/officeart/2008/layout/VerticalCurvedList"/>
    <dgm:cxn modelId="{F3627356-42F0-4AE4-888B-B3D54B0D63AA}" type="presParOf" srcId="{EC579051-1D99-42AA-81A9-4724102D5E4E}" destId="{2C53956A-C075-42DA-9BA5-992E021FC626}" srcOrd="0" destOrd="0" presId="urn:microsoft.com/office/officeart/2008/layout/VerticalCurvedList"/>
    <dgm:cxn modelId="{11195665-49D9-48D7-8AA6-3020A858A9BF}" type="presParOf" srcId="{2C53956A-C075-42DA-9BA5-992E021FC626}" destId="{1C3D57A7-5B98-4686-9D53-A78710B5C69B}" srcOrd="0" destOrd="0" presId="urn:microsoft.com/office/officeart/2008/layout/VerticalCurvedList"/>
    <dgm:cxn modelId="{A531FB4F-E44B-46BB-B350-8F01D7AF33C3}" type="presParOf" srcId="{2C53956A-C075-42DA-9BA5-992E021FC626}" destId="{454160D2-6DF0-4919-A884-118C1E33CC59}" srcOrd="1" destOrd="0" presId="urn:microsoft.com/office/officeart/2008/layout/VerticalCurvedList"/>
    <dgm:cxn modelId="{B5018097-0E32-47C5-AEBA-06FDAE47BD84}" type="presParOf" srcId="{2C53956A-C075-42DA-9BA5-992E021FC626}" destId="{018F60D8-E46B-4EE0-A358-A11F198C287B}" srcOrd="2" destOrd="0" presId="urn:microsoft.com/office/officeart/2008/layout/VerticalCurvedList"/>
    <dgm:cxn modelId="{C0F31EF8-C77C-4ECD-B77F-C8A5AE03C225}" type="presParOf" srcId="{2C53956A-C075-42DA-9BA5-992E021FC626}" destId="{54CF852B-97E4-4965-9F1B-AB2E11E9BD99}" srcOrd="3" destOrd="0" presId="urn:microsoft.com/office/officeart/2008/layout/VerticalCurvedList"/>
    <dgm:cxn modelId="{FDE3D1F4-E0C9-4A55-9E6E-DD1F26A249AF}" type="presParOf" srcId="{EC579051-1D99-42AA-81A9-4724102D5E4E}" destId="{44BB0125-CB18-4B14-B434-3AAF0B2D0950}" srcOrd="1" destOrd="0" presId="urn:microsoft.com/office/officeart/2008/layout/VerticalCurvedList"/>
    <dgm:cxn modelId="{4A5C1F08-B1AD-4B19-BC8B-716F4E9FB242}" type="presParOf" srcId="{EC579051-1D99-42AA-81A9-4724102D5E4E}" destId="{5471D0A5-F228-43BA-B1F1-0A4EE711C069}" srcOrd="2" destOrd="0" presId="urn:microsoft.com/office/officeart/2008/layout/VerticalCurvedList"/>
    <dgm:cxn modelId="{8C4D0AD9-F044-4C20-A306-FC06BB156153}" type="presParOf" srcId="{5471D0A5-F228-43BA-B1F1-0A4EE711C069}" destId="{C746FE16-29A4-495C-8CCE-A4EDE3EAF599}" srcOrd="0" destOrd="0" presId="urn:microsoft.com/office/officeart/2008/layout/VerticalCurvedList"/>
    <dgm:cxn modelId="{6CA7FDB4-8D97-4C6F-B440-6355F8E98FEC}" type="presParOf" srcId="{EC579051-1D99-42AA-81A9-4724102D5E4E}" destId="{C6AC6A23-769A-4754-A654-38AA2BE85A5B}" srcOrd="3" destOrd="0" presId="urn:microsoft.com/office/officeart/2008/layout/VerticalCurvedList"/>
    <dgm:cxn modelId="{BFBC79E6-82EC-4909-ABAB-8786F339BCBF}" type="presParOf" srcId="{EC579051-1D99-42AA-81A9-4724102D5E4E}" destId="{200245B3-6347-40AB-A086-4D1069990E98}" srcOrd="4" destOrd="0" presId="urn:microsoft.com/office/officeart/2008/layout/VerticalCurvedList"/>
    <dgm:cxn modelId="{A9717346-B12C-484B-93D6-AED2FB823623}" type="presParOf" srcId="{200245B3-6347-40AB-A086-4D1069990E98}" destId="{46895132-69B1-4EEF-911C-55E4ED3A081B}" srcOrd="0" destOrd="0" presId="urn:microsoft.com/office/officeart/2008/layout/VerticalCurvedList"/>
    <dgm:cxn modelId="{5003CDBA-82C5-46CB-A577-E3789FDAB3FA}" type="presParOf" srcId="{EC579051-1D99-42AA-81A9-4724102D5E4E}" destId="{A61F3A00-7ACC-41F8-B41C-24B15307B76B}" srcOrd="5" destOrd="0" presId="urn:microsoft.com/office/officeart/2008/layout/VerticalCurvedList"/>
    <dgm:cxn modelId="{4B3AC49F-BD50-4B94-9F92-6E0789C96499}" type="presParOf" srcId="{EC579051-1D99-42AA-81A9-4724102D5E4E}" destId="{1D313ADD-0927-4C7C-AF0B-207ACDBD8DE4}" srcOrd="6" destOrd="0" presId="urn:microsoft.com/office/officeart/2008/layout/VerticalCurvedList"/>
    <dgm:cxn modelId="{669723B3-1022-4A06-B7D2-1B99272C867E}" type="presParOf" srcId="{1D313ADD-0927-4C7C-AF0B-207ACDBD8DE4}" destId="{AE11A6C3-51F7-4068-8A58-4A4A49A7CB4C}" srcOrd="0" destOrd="0" presId="urn:microsoft.com/office/officeart/2008/layout/VerticalCurvedList"/>
    <dgm:cxn modelId="{8BC77099-71F4-450C-A7D1-91B0A19D9224}" type="presParOf" srcId="{EC579051-1D99-42AA-81A9-4724102D5E4E}" destId="{24DA9E27-4312-4860-80BC-61BB0DF8A5B4}" srcOrd="7" destOrd="0" presId="urn:microsoft.com/office/officeart/2008/layout/VerticalCurvedList"/>
    <dgm:cxn modelId="{0E466432-68F8-4B62-AB50-C81AC88EE35E}" type="presParOf" srcId="{EC579051-1D99-42AA-81A9-4724102D5E4E}" destId="{E4937E46-8976-4351-BF7D-A274DFFAC788}" srcOrd="8" destOrd="0" presId="urn:microsoft.com/office/officeart/2008/layout/VerticalCurvedList"/>
    <dgm:cxn modelId="{DD63832D-43E0-40B3-A5F4-2305CABCC547}" type="presParOf" srcId="{E4937E46-8976-4351-BF7D-A274DFFAC788}" destId="{8ED673B5-310F-4BA7-80C9-826EFEB01C4A}" srcOrd="0" destOrd="0" presId="urn:microsoft.com/office/officeart/2008/layout/VerticalCurvedList"/>
    <dgm:cxn modelId="{E82D2EAA-D702-4D50-A4E5-66E2CE1F0D93}" type="presParOf" srcId="{EC579051-1D99-42AA-81A9-4724102D5E4E}" destId="{3BB67897-CCA3-4CB3-A805-9017AE69FFC6}" srcOrd="9" destOrd="0" presId="urn:microsoft.com/office/officeart/2008/layout/VerticalCurvedList"/>
    <dgm:cxn modelId="{33C7785D-D8F0-4119-B87E-050C54150CF0}" type="presParOf" srcId="{EC579051-1D99-42AA-81A9-4724102D5E4E}" destId="{F7BA7F00-F05E-4505-8E57-3105ABE1B85B}" srcOrd="10" destOrd="0" presId="urn:microsoft.com/office/officeart/2008/layout/VerticalCurvedList"/>
    <dgm:cxn modelId="{74F78F41-D67F-43CE-997A-49A90A669DC1}" type="presParOf" srcId="{F7BA7F00-F05E-4505-8E57-3105ABE1B85B}" destId="{44DF3956-703E-485D-94C5-5DB77C0F1D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3C318-AECC-48FC-8A80-A9B102BF3E6C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En la actualidad la Escuela Militar cuenta con un nuevo sistema de evaluaciones de la asignatura de cultura física, y dentro de ella los ejercicios obligatorios.</a:t>
          </a:r>
          <a:endParaRPr lang="es-EC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39768" y="39768"/>
        <a:ext cx="5530000" cy="1278252"/>
      </dsp:txXfrm>
    </dsp:sp>
    <dsp:sp modelId="{F94B3772-1473-4DB1-A062-F1BC429FB3DA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Dichos ejercicios deben ser cumplidos para que el cadete pueda salir durante el fin de semana.</a:t>
          </a:r>
          <a:endParaRPr lang="es-EC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656987" y="1623855"/>
        <a:ext cx="5415841" cy="1278252"/>
      </dsp:txXfrm>
    </dsp:sp>
    <dsp:sp modelId="{1A74C3EC-AA27-449B-8036-26F3A64ED853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Se debe desarrollar el aspecto físico y psicológico a fin de conseguir los objetivos.</a:t>
          </a:r>
          <a:endParaRPr lang="es-EC" sz="20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274207" y="3207942"/>
        <a:ext cx="5415841" cy="1278252"/>
      </dsp:txXfrm>
    </dsp:sp>
    <dsp:sp modelId="{1E27ADCA-214D-410D-B056-FF4B3738813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6311173" y="1029656"/>
        <a:ext cx="485410" cy="664128"/>
      </dsp:txXfrm>
    </dsp:sp>
    <dsp:sp modelId="{6E7BE091-E3ED-42AB-84B1-F45E84051EF2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A4CEF-7390-49C8-8430-8C1D156F94BF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9E156-D89C-4286-AE8E-C87E91182CB3}">
      <dsp:nvSpPr>
        <dsp:cNvPr id="0" name=""/>
        <dsp:cNvSpPr/>
      </dsp:nvSpPr>
      <dsp:spPr>
        <a:xfrm>
          <a:off x="411480" y="62481"/>
          <a:ext cx="711852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¿Qué normas podrían implementarse al desarrollo de ejercicios obligatorios en la ESMIL?</a:t>
          </a:r>
          <a:endParaRPr lang="es-EC" sz="1800" kern="1200" dirty="0"/>
        </a:p>
      </dsp:txBody>
      <dsp:txXfrm>
        <a:off x="447506" y="98507"/>
        <a:ext cx="7046469" cy="665948"/>
      </dsp:txXfrm>
    </dsp:sp>
    <dsp:sp modelId="{7E631569-EB83-4D06-A03E-CBDFCE4B0C27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ED8C4-5522-454F-B8C1-44BA67B526A2}">
      <dsp:nvSpPr>
        <dsp:cNvPr id="0" name=""/>
        <dsp:cNvSpPr/>
      </dsp:nvSpPr>
      <dsp:spPr>
        <a:xfrm>
          <a:off x="411480" y="1196481"/>
          <a:ext cx="769459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¿Cuán necesario sería un nuevo sistema de investigación y evaluación para los ejercicios obligatorios en la ESMIL?</a:t>
          </a:r>
          <a:endParaRPr lang="es-EC" sz="1800" kern="1200" dirty="0"/>
        </a:p>
      </dsp:txBody>
      <dsp:txXfrm>
        <a:off x="447506" y="1232507"/>
        <a:ext cx="7622541" cy="665948"/>
      </dsp:txXfrm>
    </dsp:sp>
    <dsp:sp modelId="{7D7C8F6E-28C6-4733-BCC4-79885409016E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F8273-4EBF-487A-BA1A-9D511966BBB5}">
      <dsp:nvSpPr>
        <dsp:cNvPr id="0" name=""/>
        <dsp:cNvSpPr/>
      </dsp:nvSpPr>
      <dsp:spPr>
        <a:xfrm>
          <a:off x="411480" y="2330481"/>
          <a:ext cx="7550575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¿Existe experiencia suficiente para la enseñanza, desarrollo y aprendizaje de los ejercicios obligatorios en la ESMIL?</a:t>
          </a:r>
          <a:endParaRPr lang="es-EC" sz="1800" kern="1200" dirty="0"/>
        </a:p>
      </dsp:txBody>
      <dsp:txXfrm>
        <a:off x="447506" y="2366507"/>
        <a:ext cx="7478523" cy="665948"/>
      </dsp:txXfrm>
    </dsp:sp>
    <dsp:sp modelId="{09C8F5A8-783D-4F79-93A9-0C8EEB19CE24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576E4-1316-4511-8C89-67C36446A1DB}">
      <dsp:nvSpPr>
        <dsp:cNvPr id="0" name=""/>
        <dsp:cNvSpPr/>
      </dsp:nvSpPr>
      <dsp:spPr>
        <a:xfrm>
          <a:off x="411480" y="3464481"/>
          <a:ext cx="7694593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¿El programa actual de desarrollo de ejercicios obligatorios en la ESMIL proporciona el aprendizaje necesario para los cadetes con deficiencias?</a:t>
          </a:r>
          <a:endParaRPr lang="es-EC" sz="1800" kern="1200" dirty="0"/>
        </a:p>
      </dsp:txBody>
      <dsp:txXfrm>
        <a:off x="447506" y="3500507"/>
        <a:ext cx="762254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9373-02BF-4AA1-A9B5-87B0931F9F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Contar con oficiales calificados</a:t>
          </a:r>
          <a:endParaRPr lang="es-EC" sz="2400" kern="1200" dirty="0"/>
        </a:p>
      </dsp:txBody>
      <dsp:txXfrm>
        <a:off x="0" y="591343"/>
        <a:ext cx="2571749" cy="1543050"/>
      </dsp:txXfrm>
    </dsp:sp>
    <dsp:sp modelId="{9B5FFB9B-3445-4224-8ADF-49566E51189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Desempeño físico y desarrollo de habilidades</a:t>
          </a:r>
          <a:endParaRPr lang="es-EC" sz="2400" kern="1200" dirty="0"/>
        </a:p>
      </dsp:txBody>
      <dsp:txXfrm>
        <a:off x="2828925" y="591343"/>
        <a:ext cx="2571749" cy="1543050"/>
      </dsp:txXfrm>
    </dsp:sp>
    <dsp:sp modelId="{1FD58F87-F404-4824-A29F-6B2CD4C2A86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Satisfacción del deber cumplido</a:t>
          </a:r>
          <a:endParaRPr lang="es-EC" sz="2400" kern="1200" dirty="0"/>
        </a:p>
      </dsp:txBody>
      <dsp:txXfrm>
        <a:off x="5657849" y="591343"/>
        <a:ext cx="2571749" cy="1543050"/>
      </dsp:txXfrm>
    </dsp:sp>
    <dsp:sp modelId="{0A8E1E71-B28D-4E32-9E22-34B9FD04BDE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Dar a conocer la importancia a futuras generaciones</a:t>
          </a:r>
          <a:endParaRPr lang="es-EC" sz="2400" kern="1200" dirty="0"/>
        </a:p>
      </dsp:txBody>
      <dsp:txXfrm>
        <a:off x="1414462" y="2391569"/>
        <a:ext cx="2571749" cy="1543050"/>
      </dsp:txXfrm>
    </dsp:sp>
    <dsp:sp modelId="{3C281C8B-0EFF-446B-88D7-8145C68A81B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Desarrollar habilidades de decisión y valor</a:t>
          </a:r>
          <a:endParaRPr lang="es-EC" sz="2400" kern="1200" dirty="0"/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21082-C149-48C4-A754-12B487D872F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Analizar el  programa actual de ejercicios obligatorios, a fin de determinar sus aparentes problemas  de tipo físico y psicológico que puedan presentar los cadetes de la ESMIL</a:t>
          </a:r>
          <a:endParaRPr lang="es-EC" sz="2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0" y="0"/>
        <a:ext cx="8229600" cy="1357788"/>
      </dsp:txXfrm>
    </dsp:sp>
    <dsp:sp modelId="{C637F8A0-8EE2-441A-9734-6E8E72348F4D}">
      <dsp:nvSpPr>
        <dsp:cNvPr id="0" name=""/>
        <dsp:cNvSpPr/>
      </dsp:nvSpPr>
      <dsp:spPr>
        <a:xfrm>
          <a:off x="1004" y="1357788"/>
          <a:ext cx="1645518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el número de cadetes con deficiencias en ejercicios obligatorios.</a:t>
          </a:r>
          <a:endParaRPr lang="es-EC" sz="1800" kern="1200" dirty="0"/>
        </a:p>
      </dsp:txBody>
      <dsp:txXfrm>
        <a:off x="1004" y="1357788"/>
        <a:ext cx="1645518" cy="2851356"/>
      </dsp:txXfrm>
    </dsp:sp>
    <dsp:sp modelId="{4C815A62-2FC7-47D7-8C3C-D9E2260269E6}">
      <dsp:nvSpPr>
        <dsp:cNvPr id="0" name=""/>
        <dsp:cNvSpPr/>
      </dsp:nvSpPr>
      <dsp:spPr>
        <a:xfrm>
          <a:off x="1646522" y="1357788"/>
          <a:ext cx="1645518" cy="28513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Enlistar los ejercicios obligatorios en los cuales se presentan problemas.</a:t>
          </a:r>
          <a:endParaRPr lang="es-EC" sz="1800" kern="1200" dirty="0"/>
        </a:p>
      </dsp:txBody>
      <dsp:txXfrm>
        <a:off x="1646522" y="1357788"/>
        <a:ext cx="1645518" cy="2851356"/>
      </dsp:txXfrm>
    </dsp:sp>
    <dsp:sp modelId="{2BBF5FA3-7E95-4D23-A7B8-4D6CB2E4FAA8}">
      <dsp:nvSpPr>
        <dsp:cNvPr id="0" name=""/>
        <dsp:cNvSpPr/>
      </dsp:nvSpPr>
      <dsp:spPr>
        <a:xfrm>
          <a:off x="3292040" y="1357788"/>
          <a:ext cx="1645518" cy="28513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Investigar si los cadetes que fallan en obligatorios también tienen deficiencias en pruebas físicas y académicas.</a:t>
          </a:r>
          <a:endParaRPr lang="es-EC" sz="1800" kern="1200" dirty="0"/>
        </a:p>
      </dsp:txBody>
      <dsp:txXfrm>
        <a:off x="3292040" y="1357788"/>
        <a:ext cx="1645518" cy="2851356"/>
      </dsp:txXfrm>
    </dsp:sp>
    <dsp:sp modelId="{F6C891F8-5798-40BB-B220-E9E0BB545C69}">
      <dsp:nvSpPr>
        <dsp:cNvPr id="0" name=""/>
        <dsp:cNvSpPr/>
      </dsp:nvSpPr>
      <dsp:spPr>
        <a:xfrm>
          <a:off x="4937559" y="1357788"/>
          <a:ext cx="1645518" cy="28513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Evaluar si la relación física semanal mejora el desempeño integral de los cadetes o incide psicológicamente en su formación.</a:t>
          </a:r>
          <a:endParaRPr lang="es-EC" sz="1800" kern="1200" dirty="0"/>
        </a:p>
      </dsp:txBody>
      <dsp:txXfrm>
        <a:off x="4937559" y="1357788"/>
        <a:ext cx="1645518" cy="2851356"/>
      </dsp:txXfrm>
    </dsp:sp>
    <dsp:sp modelId="{1B691B6A-C0FA-414F-8CC7-98341900D915}">
      <dsp:nvSpPr>
        <dsp:cNvPr id="0" name=""/>
        <dsp:cNvSpPr/>
      </dsp:nvSpPr>
      <dsp:spPr>
        <a:xfrm>
          <a:off x="6583077" y="1357788"/>
          <a:ext cx="1645518" cy="28513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Evidenciar si el actual programa de actividad física de la ESMIL, está acorde al desarrollo físico-mental de los cadetes.</a:t>
          </a:r>
          <a:endParaRPr lang="es-EC" sz="1800" kern="1200" dirty="0"/>
        </a:p>
      </dsp:txBody>
      <dsp:txXfrm>
        <a:off x="6583077" y="1357788"/>
        <a:ext cx="1645518" cy="2851356"/>
      </dsp:txXfrm>
    </dsp:sp>
    <dsp:sp modelId="{5E6FF7C0-B8FC-48E5-B410-10E10725619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2C279-75EB-4F4D-80D7-BA9142F2506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Efecto psicológico del desarrollo de los ejercicios obligatorios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0" y="591343"/>
        <a:ext cx="2571749" cy="1543050"/>
      </dsp:txXfrm>
    </dsp:sp>
    <dsp:sp modelId="{65090C74-BC89-4B34-BCCF-5E7F7CA91D2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Efecto físico del desarrollo de los ejercicios obligatorios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2828925" y="591343"/>
        <a:ext cx="2571749" cy="1543050"/>
      </dsp:txXfrm>
    </dsp:sp>
    <dsp:sp modelId="{C4D18174-74D5-4B19-816C-7B1DE96D86B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Miedo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657849" y="591343"/>
        <a:ext cx="2571749" cy="1543050"/>
      </dsp:txXfrm>
    </dsp:sp>
    <dsp:sp modelId="{8FDFBAC7-561D-42EB-A8B6-D6862E7E083F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Falta de Autoconfianza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0" y="2391569"/>
        <a:ext cx="2571749" cy="1543050"/>
      </dsp:txXfrm>
    </dsp:sp>
    <dsp:sp modelId="{F1CE828E-2F3C-4FAF-BAA8-50DB50D905A8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Riesgos durante la práctica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2828925" y="2391569"/>
        <a:ext cx="2571749" cy="1543050"/>
      </dsp:txXfrm>
    </dsp:sp>
    <dsp:sp modelId="{6125327C-111C-4131-B93D-03EE649FB2CF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Tipos de Ejercicios</a:t>
          </a:r>
          <a:endParaRPr lang="es-EC" sz="24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5657849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249E7-E083-4004-83DC-97A9455B1D84}">
      <dsp:nvSpPr>
        <dsp:cNvPr id="0" name=""/>
        <dsp:cNvSpPr/>
      </dsp:nvSpPr>
      <dsp:spPr>
        <a:xfrm>
          <a:off x="234845" y="33222"/>
          <a:ext cx="5309924" cy="5311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Investigación Descriptiva o Estadística</a:t>
          </a:r>
          <a:endParaRPr lang="es-EC" sz="2300" b="1" kern="1200" dirty="0"/>
        </a:p>
      </dsp:txBody>
      <dsp:txXfrm>
        <a:off x="250401" y="48778"/>
        <a:ext cx="5278812" cy="500017"/>
      </dsp:txXfrm>
    </dsp:sp>
    <dsp:sp modelId="{778AFA9E-0377-4B79-9A69-E4AE79B76F0F}">
      <dsp:nvSpPr>
        <dsp:cNvPr id="0" name=""/>
        <dsp:cNvSpPr/>
      </dsp:nvSpPr>
      <dsp:spPr>
        <a:xfrm>
          <a:off x="1689135" y="670539"/>
          <a:ext cx="5334696" cy="5311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Paradigma de investigación</a:t>
          </a:r>
          <a:endParaRPr lang="es-EC" sz="2300" kern="1200" dirty="0"/>
        </a:p>
      </dsp:txBody>
      <dsp:txXfrm>
        <a:off x="1704691" y="686095"/>
        <a:ext cx="5303584" cy="500017"/>
      </dsp:txXfrm>
    </dsp:sp>
    <dsp:sp modelId="{662C881A-4F58-4F17-B8F2-8F6CBD4CD2A5}">
      <dsp:nvSpPr>
        <dsp:cNvPr id="0" name=""/>
        <dsp:cNvSpPr/>
      </dsp:nvSpPr>
      <dsp:spPr>
        <a:xfrm>
          <a:off x="7664" y="1340089"/>
          <a:ext cx="2210574" cy="531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Cuantitativo</a:t>
          </a:r>
          <a:endParaRPr lang="es-EC" sz="2800" kern="1200" dirty="0"/>
        </a:p>
      </dsp:txBody>
      <dsp:txXfrm>
        <a:off x="23220" y="1355645"/>
        <a:ext cx="2179462" cy="500017"/>
      </dsp:txXfrm>
    </dsp:sp>
    <dsp:sp modelId="{03960C1B-D712-4B4D-9871-C798D7284851}">
      <dsp:nvSpPr>
        <dsp:cNvPr id="0" name=""/>
        <dsp:cNvSpPr/>
      </dsp:nvSpPr>
      <dsp:spPr>
        <a:xfrm>
          <a:off x="2358589" y="1340089"/>
          <a:ext cx="1951863" cy="53112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Situación Actual</a:t>
          </a:r>
          <a:endParaRPr lang="es-EC" sz="1800" b="1" kern="1200" dirty="0"/>
        </a:p>
      </dsp:txBody>
      <dsp:txXfrm>
        <a:off x="2374145" y="1355645"/>
        <a:ext cx="1920751" cy="500017"/>
      </dsp:txXfrm>
    </dsp:sp>
    <dsp:sp modelId="{33FA50B8-E33B-4EEB-879E-D1849A804843}">
      <dsp:nvSpPr>
        <dsp:cNvPr id="0" name=""/>
        <dsp:cNvSpPr/>
      </dsp:nvSpPr>
      <dsp:spPr>
        <a:xfrm>
          <a:off x="4450802" y="1340089"/>
          <a:ext cx="2133917" cy="531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Cualitativo</a:t>
          </a:r>
          <a:endParaRPr lang="es-EC" sz="2800" kern="1200" dirty="0"/>
        </a:p>
      </dsp:txBody>
      <dsp:txXfrm>
        <a:off x="4466358" y="1355645"/>
        <a:ext cx="2102805" cy="500017"/>
      </dsp:txXfrm>
    </dsp:sp>
    <dsp:sp modelId="{4D8C1129-8A85-446B-907A-6AF15A2BC709}">
      <dsp:nvSpPr>
        <dsp:cNvPr id="0" name=""/>
        <dsp:cNvSpPr/>
      </dsp:nvSpPr>
      <dsp:spPr>
        <a:xfrm>
          <a:off x="6725069" y="1340089"/>
          <a:ext cx="1980234" cy="53112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Opiniones y Criterios</a:t>
          </a:r>
          <a:endParaRPr lang="es-EC" sz="1800" b="1" kern="1200" dirty="0"/>
        </a:p>
      </dsp:txBody>
      <dsp:txXfrm>
        <a:off x="6740625" y="1355645"/>
        <a:ext cx="1949122" cy="500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2D18E-7766-4FBB-B028-352EACA502B6}">
      <dsp:nvSpPr>
        <dsp:cNvPr id="0" name=""/>
        <dsp:cNvSpPr/>
      </dsp:nvSpPr>
      <dsp:spPr>
        <a:xfrm>
          <a:off x="1724964" y="2094"/>
          <a:ext cx="4779671" cy="869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Quienes no han tenido problemas afirman que esta es una forma de desarrollar mucha confianza en sí mismos</a:t>
          </a:r>
          <a:endParaRPr lang="es-EC" sz="2000" kern="1200" dirty="0"/>
        </a:p>
      </dsp:txBody>
      <dsp:txXfrm>
        <a:off x="1724964" y="2094"/>
        <a:ext cx="4779671" cy="869426"/>
      </dsp:txXfrm>
    </dsp:sp>
    <dsp:sp modelId="{8E334737-4A95-4F38-8FD4-4B5197447CA4}">
      <dsp:nvSpPr>
        <dsp:cNvPr id="0" name=""/>
        <dsp:cNvSpPr/>
      </dsp:nvSpPr>
      <dsp:spPr>
        <a:xfrm>
          <a:off x="753616" y="24716"/>
          <a:ext cx="860732" cy="8694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15C7-C2DF-467A-B2FD-BC06115F4E16}">
      <dsp:nvSpPr>
        <dsp:cNvPr id="0" name=""/>
        <dsp:cNvSpPr/>
      </dsp:nvSpPr>
      <dsp:spPr>
        <a:xfrm>
          <a:off x="1724973" y="1014976"/>
          <a:ext cx="4779652" cy="86942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gran desarrollo físico que obtienen al entrenar y realizar dichos ejercicios</a:t>
          </a:r>
          <a:endParaRPr lang="es-EC" sz="2000" kern="1200" dirty="0"/>
        </a:p>
      </dsp:txBody>
      <dsp:txXfrm>
        <a:off x="1724973" y="1014976"/>
        <a:ext cx="4779652" cy="869426"/>
      </dsp:txXfrm>
    </dsp:sp>
    <dsp:sp modelId="{53DA9677-7BAC-47B2-93B8-FBA8398D1A3B}">
      <dsp:nvSpPr>
        <dsp:cNvPr id="0" name=""/>
        <dsp:cNvSpPr/>
      </dsp:nvSpPr>
      <dsp:spPr>
        <a:xfrm>
          <a:off x="6604569" y="1020627"/>
          <a:ext cx="860732" cy="86942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2221A-2698-41E5-B12C-BCA019BF3977}">
      <dsp:nvSpPr>
        <dsp:cNvPr id="0" name=""/>
        <dsp:cNvSpPr/>
      </dsp:nvSpPr>
      <dsp:spPr>
        <a:xfrm>
          <a:off x="1594516" y="2016529"/>
          <a:ext cx="4006444" cy="86942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Mantener un estado psicológico equilibrado permitiéndoles sentir satisfacción por lo alcanzado</a:t>
          </a:r>
          <a:endParaRPr lang="es-EC" sz="2000" kern="1200" dirty="0"/>
        </a:p>
      </dsp:txBody>
      <dsp:txXfrm>
        <a:off x="1594516" y="2016529"/>
        <a:ext cx="4006444" cy="869426"/>
      </dsp:txXfrm>
    </dsp:sp>
    <dsp:sp modelId="{32FE81C2-17E7-4109-B807-E19AAA8229B1}">
      <dsp:nvSpPr>
        <dsp:cNvPr id="0" name=""/>
        <dsp:cNvSpPr/>
      </dsp:nvSpPr>
      <dsp:spPr>
        <a:xfrm>
          <a:off x="589775" y="2039491"/>
          <a:ext cx="860732" cy="8694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4E785-BD91-42C5-9956-F67D60473F3A}">
      <dsp:nvSpPr>
        <dsp:cNvPr id="0" name=""/>
        <dsp:cNvSpPr/>
      </dsp:nvSpPr>
      <dsp:spPr>
        <a:xfrm>
          <a:off x="5719348" y="3047609"/>
          <a:ext cx="1922302" cy="86942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Habilidades de coordinación y flexibilidad</a:t>
          </a:r>
          <a:endParaRPr lang="es-EC" sz="2000" kern="1200" dirty="0"/>
        </a:p>
      </dsp:txBody>
      <dsp:txXfrm>
        <a:off x="5719348" y="3047609"/>
        <a:ext cx="1922302" cy="869426"/>
      </dsp:txXfrm>
    </dsp:sp>
    <dsp:sp modelId="{F3D4FEB1-DBE0-4170-B7C2-354A621BAFA0}">
      <dsp:nvSpPr>
        <dsp:cNvPr id="0" name=""/>
        <dsp:cNvSpPr/>
      </dsp:nvSpPr>
      <dsp:spPr>
        <a:xfrm>
          <a:off x="4743183" y="3047600"/>
          <a:ext cx="860732" cy="86942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044D-4C87-4209-A79B-EE0D9A6CCC48}">
      <dsp:nvSpPr>
        <dsp:cNvPr id="0" name=""/>
        <dsp:cNvSpPr/>
      </dsp:nvSpPr>
      <dsp:spPr>
        <a:xfrm>
          <a:off x="1090469" y="4055717"/>
          <a:ext cx="6917348" cy="8694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Los ejercicios obligatorios permiten desarrollar muchos ámbitos y habilidades que son importantes en la vida militar </a:t>
          </a:r>
          <a:endParaRPr lang="es-EC" sz="2000" kern="1200" dirty="0"/>
        </a:p>
      </dsp:txBody>
      <dsp:txXfrm>
        <a:off x="1090469" y="4055717"/>
        <a:ext cx="6917348" cy="869426"/>
      </dsp:txXfrm>
    </dsp:sp>
    <dsp:sp modelId="{0CFF1711-4B46-4FD4-A1AE-F81202D086E2}">
      <dsp:nvSpPr>
        <dsp:cNvPr id="0" name=""/>
        <dsp:cNvSpPr/>
      </dsp:nvSpPr>
      <dsp:spPr>
        <a:xfrm>
          <a:off x="82356" y="4055717"/>
          <a:ext cx="860732" cy="8694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CAEB5-A154-4EA4-A04C-65A4D636AD8C}">
      <dsp:nvSpPr>
        <dsp:cNvPr id="0" name=""/>
        <dsp:cNvSpPr/>
      </dsp:nvSpPr>
      <dsp:spPr>
        <a:xfrm>
          <a:off x="0" y="690569"/>
          <a:ext cx="82295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9A700-5D51-4BEE-A196-8BFD64B6CD8E}">
      <dsp:nvSpPr>
        <dsp:cNvPr id="0" name=""/>
        <dsp:cNvSpPr/>
      </dsp:nvSpPr>
      <dsp:spPr>
        <a:xfrm>
          <a:off x="411480" y="0"/>
          <a:ext cx="6048756" cy="1019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Mejorar la enseñanza de los ejercicios obligatorios para que se desarrolle de una manera progresiva y constante</a:t>
          </a:r>
          <a:endParaRPr lang="es-EC" sz="2000" kern="1200" dirty="0"/>
        </a:p>
      </dsp:txBody>
      <dsp:txXfrm>
        <a:off x="461253" y="49773"/>
        <a:ext cx="5949210" cy="920061"/>
      </dsp:txXfrm>
    </dsp:sp>
    <dsp:sp modelId="{78EC511D-3711-436E-9686-5E36441B0223}">
      <dsp:nvSpPr>
        <dsp:cNvPr id="0" name=""/>
        <dsp:cNvSpPr/>
      </dsp:nvSpPr>
      <dsp:spPr>
        <a:xfrm>
          <a:off x="0" y="1849361"/>
          <a:ext cx="82295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F25C0-59E0-4BB2-BA04-F70ED7A3959E}">
      <dsp:nvSpPr>
        <dsp:cNvPr id="0" name=""/>
        <dsp:cNvSpPr/>
      </dsp:nvSpPr>
      <dsp:spPr>
        <a:xfrm>
          <a:off x="411480" y="1394369"/>
          <a:ext cx="5966377" cy="79447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Debe existir una motivación constante por parte de los instructores y compañeros</a:t>
          </a:r>
          <a:endParaRPr lang="es-EC" sz="2000" kern="1200" dirty="0"/>
        </a:p>
      </dsp:txBody>
      <dsp:txXfrm>
        <a:off x="450263" y="1433152"/>
        <a:ext cx="5888811" cy="716905"/>
      </dsp:txXfrm>
    </dsp:sp>
    <dsp:sp modelId="{E083B157-B21D-47D0-9D89-78FEC6E47965}">
      <dsp:nvSpPr>
        <dsp:cNvPr id="0" name=""/>
        <dsp:cNvSpPr/>
      </dsp:nvSpPr>
      <dsp:spPr>
        <a:xfrm>
          <a:off x="0" y="2892641"/>
          <a:ext cx="82295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24CBF-A632-4682-A81C-97119DAACACC}">
      <dsp:nvSpPr>
        <dsp:cNvPr id="0" name=""/>
        <dsp:cNvSpPr/>
      </dsp:nvSpPr>
      <dsp:spPr>
        <a:xfrm>
          <a:off x="411480" y="2553161"/>
          <a:ext cx="5760720" cy="678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Aplicar todas las medidas de seguridad</a:t>
          </a:r>
          <a:endParaRPr lang="es-EC" sz="2000" kern="1200" dirty="0"/>
        </a:p>
      </dsp:txBody>
      <dsp:txXfrm>
        <a:off x="444624" y="2586305"/>
        <a:ext cx="5694432" cy="612672"/>
      </dsp:txXfrm>
    </dsp:sp>
    <dsp:sp modelId="{BB4927B2-0A05-4C7D-A01F-87BC54B80961}">
      <dsp:nvSpPr>
        <dsp:cNvPr id="0" name=""/>
        <dsp:cNvSpPr/>
      </dsp:nvSpPr>
      <dsp:spPr>
        <a:xfrm>
          <a:off x="0" y="3935921"/>
          <a:ext cx="82295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831B7-9A57-4E5F-885F-AFA66A33C733}">
      <dsp:nvSpPr>
        <dsp:cNvPr id="0" name=""/>
        <dsp:cNvSpPr/>
      </dsp:nvSpPr>
      <dsp:spPr>
        <a:xfrm>
          <a:off x="411480" y="3596441"/>
          <a:ext cx="5760720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debe aplicar un entrenamiento especial y focalizado</a:t>
          </a:r>
          <a:endParaRPr lang="es-EC" sz="2000" kern="1200" dirty="0"/>
        </a:p>
      </dsp:txBody>
      <dsp:txXfrm>
        <a:off x="444624" y="3629585"/>
        <a:ext cx="5694432" cy="612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160D2-6DF0-4919-A884-118C1E33CC5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0125-CB18-4B14-B434-3AAF0B2D0950}">
      <dsp:nvSpPr>
        <dsp:cNvPr id="0" name=""/>
        <dsp:cNvSpPr/>
      </dsp:nvSpPr>
      <dsp:spPr>
        <a:xfrm>
          <a:off x="384538" y="253918"/>
          <a:ext cx="7985211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Mejorar el rendimiento físico de los cadetes.</a:t>
          </a:r>
          <a:endParaRPr lang="es-EC" sz="2200" kern="1200" dirty="0"/>
        </a:p>
      </dsp:txBody>
      <dsp:txXfrm>
        <a:off x="384538" y="253918"/>
        <a:ext cx="7985211" cy="508162"/>
      </dsp:txXfrm>
    </dsp:sp>
    <dsp:sp modelId="{C746FE16-29A4-495C-8CCE-A4EDE3EAF599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6A23-769A-4754-A654-38AA2BE85A5B}">
      <dsp:nvSpPr>
        <dsp:cNvPr id="0" name=""/>
        <dsp:cNvSpPr/>
      </dsp:nvSpPr>
      <dsp:spPr>
        <a:xfrm>
          <a:off x="748672" y="1015918"/>
          <a:ext cx="7621076" cy="508162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Obtener un entrenamiento personalizado.</a:t>
          </a:r>
          <a:endParaRPr lang="es-EC" sz="2200" kern="1200" dirty="0"/>
        </a:p>
      </dsp:txBody>
      <dsp:txXfrm>
        <a:off x="748672" y="1015918"/>
        <a:ext cx="7621076" cy="508162"/>
      </dsp:txXfrm>
    </dsp:sp>
    <dsp:sp modelId="{46895132-69B1-4EEF-911C-55E4ED3A081B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F3A00-7ACC-41F8-B41C-24B15307B76B}">
      <dsp:nvSpPr>
        <dsp:cNvPr id="0" name=""/>
        <dsp:cNvSpPr/>
      </dsp:nvSpPr>
      <dsp:spPr>
        <a:xfrm>
          <a:off x="860432" y="1777918"/>
          <a:ext cx="7509316" cy="50816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Desarrollar permanentemente las habilidades de los cadetes.</a:t>
          </a:r>
          <a:endParaRPr lang="es-EC" sz="2200" kern="1200" dirty="0"/>
        </a:p>
      </dsp:txBody>
      <dsp:txXfrm>
        <a:off x="860432" y="1777918"/>
        <a:ext cx="7509316" cy="508162"/>
      </dsp:txXfrm>
    </dsp:sp>
    <dsp:sp modelId="{AE11A6C3-51F7-4068-8A58-4A4A49A7CB4C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A9E27-4312-4860-80BC-61BB0DF8A5B4}">
      <dsp:nvSpPr>
        <dsp:cNvPr id="0" name=""/>
        <dsp:cNvSpPr/>
      </dsp:nvSpPr>
      <dsp:spPr>
        <a:xfrm>
          <a:off x="748672" y="2539918"/>
          <a:ext cx="7621076" cy="508162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Superar las deficiencias físicas y psicológicas de los cadetes.</a:t>
          </a:r>
          <a:endParaRPr lang="es-EC" sz="2200" kern="1200" dirty="0"/>
        </a:p>
      </dsp:txBody>
      <dsp:txXfrm>
        <a:off x="748672" y="2539918"/>
        <a:ext cx="7621076" cy="508162"/>
      </dsp:txXfrm>
    </dsp:sp>
    <dsp:sp modelId="{8ED673B5-310F-4BA7-80C9-826EFEB01C4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67897-CCA3-4CB3-A805-9017AE69FFC6}">
      <dsp:nvSpPr>
        <dsp:cNvPr id="0" name=""/>
        <dsp:cNvSpPr/>
      </dsp:nvSpPr>
      <dsp:spPr>
        <a:xfrm>
          <a:off x="384538" y="3301918"/>
          <a:ext cx="7985211" cy="50816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Crear un ambiente de confianza entre el cadete y el entrenador.</a:t>
          </a:r>
          <a:endParaRPr lang="es-EC" sz="2200" kern="1200" dirty="0"/>
        </a:p>
      </dsp:txBody>
      <dsp:txXfrm>
        <a:off x="384538" y="3301918"/>
        <a:ext cx="7985211" cy="508162"/>
      </dsp:txXfrm>
    </dsp:sp>
    <dsp:sp modelId="{44DF3956-703E-485D-94C5-5DB77C0F1D87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B754-3BA5-466F-9E47-B8F6D2DCE290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79CE1-65BC-4A7D-A2A5-C003E076754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19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79CE1-65BC-4A7D-A2A5-C003E0767543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549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417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904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9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302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72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630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62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691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33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334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772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AF92-062E-46D6-B724-3390C30ED279}" type="datetimeFigureOut">
              <a:rPr lang="es-EC" smtClean="0"/>
              <a:t>02/08/2011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23F1-BEF8-451A-89A9-BC78FCE6B91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39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2356709"/>
            <a:ext cx="7772400" cy="258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200" b="1" dirty="0" smtClean="0"/>
              <a:t>ESCUELA POLITÉCNICA DEL EJÉRCITO</a:t>
            </a:r>
            <a:br>
              <a:rPr lang="es-ES" sz="2200" b="1" dirty="0" smtClean="0"/>
            </a:br>
            <a:r>
              <a:rPr lang="es-ES" sz="2200" b="1" dirty="0" smtClean="0"/>
              <a:t>FACULTAD DE CIENCIAS MILITARES</a:t>
            </a:r>
            <a:br>
              <a:rPr lang="es-ES" sz="22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>TESIS DE GRADO</a:t>
            </a:r>
          </a:p>
          <a:p>
            <a:pPr>
              <a:defRPr/>
            </a:pP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C" sz="2200" dirty="0"/>
              <a:t>“ANÁLISIS DE LA INCIDENCIA DE LOS EJERCICIOS OBLIGATORIOS EN EL ASPECTO FÍSICO Y PSICOLOGICO DE LOS CADETES DE LA ESMIL DURANTE EL AÑO LECTIVO 2010-2011”</a:t>
            </a:r>
          </a:p>
          <a:p>
            <a:pPr>
              <a:defRPr/>
            </a:pPr>
            <a:endParaRPr lang="es-EC" sz="22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11560" y="5235470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ELABORADO POR:</a:t>
            </a:r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KDTE. DE I. GARCÍA JAIME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KDTE. DE COM. PARRA CHRISTIAN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6" name="Picture 4" descr="SELLO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3989"/>
            <a:ext cx="2214562" cy="1920875"/>
          </a:xfrm>
          <a:prstGeom prst="flowChartConnector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8325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948258"/>
              </p:ext>
            </p:extLst>
          </p:nvPr>
        </p:nvGraphicFramePr>
        <p:xfrm>
          <a:off x="467544" y="1412776"/>
          <a:ext cx="828092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/>
              <a:t>¿Cree usted que inciden físicamente los ejercicios obligatorios en la formación integral de los cadetes?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190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l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CONCLUSIONES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28968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RECOMENDACIONES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91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2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PROPUESTA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6876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 el fin de mejorar el proceso de entrenamiento hemos visto adecuado </a:t>
            </a:r>
            <a:r>
              <a:rPr lang="es-EC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contratar </a:t>
            </a:r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más instructores </a:t>
            </a:r>
            <a:r>
              <a:rPr lang="es-EC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</a:t>
            </a:r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gimnasia y </a:t>
            </a:r>
            <a:r>
              <a:rPr lang="es-EC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adquirir varios implementos deportivos 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18328255"/>
              </p:ext>
            </p:extLst>
          </p:nvPr>
        </p:nvGraphicFramePr>
        <p:xfrm>
          <a:off x="539552" y="249289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01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43390"/>
              </p:ext>
            </p:extLst>
          </p:nvPr>
        </p:nvGraphicFramePr>
        <p:xfrm>
          <a:off x="2267744" y="659744"/>
          <a:ext cx="4680520" cy="25532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1210"/>
                <a:gridCol w="589050"/>
                <a:gridCol w="1169784"/>
                <a:gridCol w="1170476"/>
              </a:tblGrid>
              <a:tr h="297098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ENTRENADORES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3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DESCRIPCIÓN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CANT</a:t>
                      </a:r>
                      <a:endParaRPr lang="es-EC" sz="20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INST.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UNITARIO MES [USD]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TOTAL</a:t>
                      </a:r>
                      <a:endParaRPr lang="es-EC" sz="20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MES [USD]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del servicio de entrenadores.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10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350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3500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07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TOTAL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                                      $ 3500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610"/>
              </p:ext>
            </p:extLst>
          </p:nvPr>
        </p:nvGraphicFramePr>
        <p:xfrm>
          <a:off x="2267744" y="3645024"/>
          <a:ext cx="4680520" cy="24827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53798"/>
                <a:gridCol w="886462"/>
                <a:gridCol w="1170130"/>
                <a:gridCol w="1170130"/>
              </a:tblGrid>
              <a:tr h="258189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IMPLEMENTOS DEPORTIVOS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3685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DESCRIPCIÓN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CANT.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UNITARIO [USD]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TOTAL [USD]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521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Colchonetas 4x2.5x0.30 m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6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800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4800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521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Colchonetas 4x1.5x0.30 m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6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650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3900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189">
                <a:tc gridSpan="2"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TOTAL [USD]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                 $ 8700</a:t>
                      </a:r>
                      <a:endParaRPr lang="es-EC" sz="1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COSTO TOTAL DEL PROYECTO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16856"/>
              </p:ext>
            </p:extLst>
          </p:nvPr>
        </p:nvGraphicFramePr>
        <p:xfrm>
          <a:off x="1907704" y="2078897"/>
          <a:ext cx="4829805" cy="29177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1657"/>
                <a:gridCol w="1546377"/>
                <a:gridCol w="1701771"/>
              </a:tblGrid>
              <a:tr h="21000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DEL PROYECTO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5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DESCRIPCION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UNITARIO [USD]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COSTO TOTAL [USD]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Entrenadores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3500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3500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Implementos deportivos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8700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8700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TOTAL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                                        </a:t>
                      </a:r>
                      <a:r>
                        <a:rPr lang="es-EC" sz="14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    </a:t>
                      </a:r>
                      <a:r>
                        <a:rPr lang="es-EC" sz="14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$ </a:t>
                      </a:r>
                      <a:r>
                        <a:rPr lang="es-EC" sz="14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effectLst/>
                        </a:rPr>
                        <a:t>    12200</a:t>
                      </a:r>
                      <a:endParaRPr lang="es-EC" sz="20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373216"/>
            <a:ext cx="3816424" cy="1143000"/>
          </a:xfrm>
        </p:spPr>
        <p:txBody>
          <a:bodyPr>
            <a:normAutofit/>
          </a:bodyPr>
          <a:lstStyle/>
          <a:p>
            <a:r>
              <a:rPr lang="es-EC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GRACIAS</a:t>
            </a:r>
            <a:endParaRPr lang="es-EC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4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Bottom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PLANTEAMIENTO DEL PROBLEMA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46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1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SISTEMATIZACIÓN DEL PROBLEMA</a:t>
            </a:r>
            <a:endParaRPr lang="es-EC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77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0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JUSTIFICACIÓN DE LA INVESTIGACIÓN</a:t>
            </a:r>
            <a:endParaRPr lang="es-EC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504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7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 DE LA INVESTIGACIÓN</a:t>
            </a:r>
            <a:br>
              <a:rPr lang="es-EC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s-EC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554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7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MARCO TEÓRICO</a:t>
            </a:r>
            <a:endParaRPr lang="es-EC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755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MARCO METODOLÓGICO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08890"/>
              </p:ext>
            </p:extLst>
          </p:nvPr>
        </p:nvGraphicFramePr>
        <p:xfrm>
          <a:off x="251520" y="1268760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02999"/>
              </p:ext>
            </p:extLst>
          </p:nvPr>
        </p:nvGraphicFramePr>
        <p:xfrm>
          <a:off x="1547664" y="3367256"/>
          <a:ext cx="6120681" cy="1717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664"/>
                <a:gridCol w="1370635"/>
                <a:gridCol w="1261382"/>
              </a:tblGrid>
              <a:tr h="42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INFORMANTES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POBLACION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MUESTRA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es-EC" sz="1800" dirty="0">
                          <a:effectLst/>
                        </a:rPr>
                        <a:t>Entrenadores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es-EC" sz="1800" dirty="0">
                          <a:effectLst/>
                        </a:rPr>
                        <a:t>Cadetes ESMIL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589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238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592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s-EC" sz="1800" dirty="0">
                          <a:effectLst/>
                        </a:rPr>
                        <a:t>241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1043608" y="5578761"/>
            <a:ext cx="3351488" cy="641331"/>
            <a:chOff x="-135050" y="1229515"/>
            <a:chExt cx="3351488" cy="549412"/>
          </a:xfrm>
        </p:grpSpPr>
        <p:sp>
          <p:nvSpPr>
            <p:cNvPr id="11" name="10 Rectángulo redondeado"/>
            <p:cNvSpPr/>
            <p:nvPr/>
          </p:nvSpPr>
          <p:spPr>
            <a:xfrm>
              <a:off x="-135050" y="1229515"/>
              <a:ext cx="3311664" cy="54941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-63042" y="1238492"/>
              <a:ext cx="3279480" cy="5172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dirty="0" smtClean="0"/>
                <a:t>Método de recolección de datos</a:t>
              </a:r>
              <a:endParaRPr lang="es-EC" sz="23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004048" y="6017917"/>
            <a:ext cx="3311664" cy="641332"/>
            <a:chOff x="3453920" y="1322045"/>
            <a:chExt cx="3311664" cy="549412"/>
          </a:xfrm>
        </p:grpSpPr>
        <p:sp>
          <p:nvSpPr>
            <p:cNvPr id="9" name="8 Rectángulo redondeado"/>
            <p:cNvSpPr/>
            <p:nvPr/>
          </p:nvSpPr>
          <p:spPr>
            <a:xfrm>
              <a:off x="3453920" y="1322045"/>
              <a:ext cx="3311664" cy="54941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470012" y="1338137"/>
              <a:ext cx="3279480" cy="5172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300" kern="1200" dirty="0" smtClean="0"/>
                <a:t>Encuesta</a:t>
              </a:r>
              <a:endParaRPr lang="es-EC" sz="2300" kern="1200" dirty="0"/>
            </a:p>
          </p:txBody>
        </p:sp>
      </p:grpSp>
      <p:sp>
        <p:nvSpPr>
          <p:cNvPr id="13" name="12 Flecha derecha"/>
          <p:cNvSpPr/>
          <p:nvPr/>
        </p:nvSpPr>
        <p:spPr>
          <a:xfrm>
            <a:off x="4427984" y="5576068"/>
            <a:ext cx="576064" cy="73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5004048" y="5261832"/>
            <a:ext cx="3279480" cy="603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kern="1200" dirty="0" smtClean="0"/>
              <a:t>Observación</a:t>
            </a:r>
            <a:endParaRPr lang="es-EC" sz="2300" kern="1200" dirty="0"/>
          </a:p>
        </p:txBody>
      </p:sp>
      <p:sp>
        <p:nvSpPr>
          <p:cNvPr id="14" name="13 Rectángulo"/>
          <p:cNvSpPr/>
          <p:nvPr/>
        </p:nvSpPr>
        <p:spPr>
          <a:xfrm>
            <a:off x="6064804" y="1268760"/>
            <a:ext cx="2395628" cy="576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300" kern="1200" dirty="0" smtClean="0"/>
              <a:t>Datos y Características</a:t>
            </a:r>
            <a:endParaRPr lang="es-EC" sz="2300" kern="1200" dirty="0"/>
          </a:p>
        </p:txBody>
      </p:sp>
      <p:sp>
        <p:nvSpPr>
          <p:cNvPr id="5" name="4 Flecha derecha"/>
          <p:cNvSpPr/>
          <p:nvPr/>
        </p:nvSpPr>
        <p:spPr>
          <a:xfrm>
            <a:off x="5612606" y="1376771"/>
            <a:ext cx="484692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2339752" y="2636912"/>
            <a:ext cx="3435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derecha"/>
          <p:cNvSpPr/>
          <p:nvPr/>
        </p:nvSpPr>
        <p:spPr>
          <a:xfrm>
            <a:off x="6748684" y="2636912"/>
            <a:ext cx="3435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7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es-EC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Análisis e interpretación de los resultados</a:t>
            </a:r>
            <a:endParaRPr lang="es-EC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4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/>
              <a:t>¿Cree usted que los ejercicios obligatorios inciden en el aspecto psicológico de los cadetes?</a:t>
            </a:r>
            <a:endParaRPr lang="es-EC" sz="2400" dirty="0"/>
          </a:p>
        </p:txBody>
      </p:sp>
      <p:graphicFrame>
        <p:nvGraphicFramePr>
          <p:cNvPr id="6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0180"/>
              </p:ext>
            </p:extLst>
          </p:nvPr>
        </p:nvGraphicFramePr>
        <p:xfrm>
          <a:off x="323528" y="1091645"/>
          <a:ext cx="8640960" cy="56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688</Words>
  <Application>Microsoft Office PowerPoint</Application>
  <PresentationFormat>Presentación en pantalla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PLANTEAMIENTO DEL PROBLEMA</vt:lpstr>
      <vt:lpstr>SISTEMATIZACIÓN DEL PROBLEMA</vt:lpstr>
      <vt:lpstr>JUSTIFICACIÓN DE LA INVESTIGACIÓN</vt:lpstr>
      <vt:lpstr>OBJETIVOS DE LA INVESTIGACIÓN </vt:lpstr>
      <vt:lpstr>MARCO TEÓRICO</vt:lpstr>
      <vt:lpstr>MARCO METODOLÓGICO</vt:lpstr>
      <vt:lpstr>Análisis e interpretación de los resultados</vt:lpstr>
      <vt:lpstr>Presentación de PowerPoint</vt:lpstr>
      <vt:lpstr>Presentación de PowerPoint</vt:lpstr>
      <vt:lpstr>CONCLUSIONES</vt:lpstr>
      <vt:lpstr>RECOMENDACIONES</vt:lpstr>
      <vt:lpstr>PROPUESTA</vt:lpstr>
      <vt:lpstr>Presentación de PowerPoint</vt:lpstr>
      <vt:lpstr>COSTO TOTAL DEL PROYECTO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PARRA</dc:creator>
  <cp:lastModifiedBy>PATRICIO PARRA</cp:lastModifiedBy>
  <cp:revision>46</cp:revision>
  <dcterms:created xsi:type="dcterms:W3CDTF">2011-06-28T01:42:23Z</dcterms:created>
  <dcterms:modified xsi:type="dcterms:W3CDTF">2011-08-03T00:12:43Z</dcterms:modified>
</cp:coreProperties>
</file>