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56" r:id="rId3"/>
    <p:sldId id="295" r:id="rId4"/>
    <p:sldId id="303" r:id="rId5"/>
    <p:sldId id="287" r:id="rId6"/>
    <p:sldId id="259" r:id="rId7"/>
    <p:sldId id="286" r:id="rId8"/>
    <p:sldId id="301" r:id="rId9"/>
    <p:sldId id="297" r:id="rId10"/>
    <p:sldId id="299" r:id="rId11"/>
    <p:sldId id="267" r:id="rId12"/>
    <p:sldId id="291" r:id="rId13"/>
    <p:sldId id="292" r:id="rId14"/>
    <p:sldId id="293" r:id="rId15"/>
    <p:sldId id="300" r:id="rId16"/>
    <p:sldId id="264" r:id="rId17"/>
    <p:sldId id="275" r:id="rId18"/>
    <p:sldId id="276" r:id="rId19"/>
    <p:sldId id="277" r:id="rId20"/>
    <p:sldId id="278" r:id="rId21"/>
    <p:sldId id="302" r:id="rId22"/>
    <p:sldId id="279" r:id="rId23"/>
    <p:sldId id="281" r:id="rId24"/>
    <p:sldId id="290" r:id="rId25"/>
    <p:sldId id="288" r:id="rId26"/>
    <p:sldId id="289" r:id="rId27"/>
  </p:sldIdLst>
  <p:sldSz cx="12192000" cy="6858000"/>
  <p:notesSz cx="6858000" cy="9144000"/>
  <p:custShowLst>
    <p:custShow name="Presentación personalizada 1" id="0">
      <p:sldLst/>
    </p:custShow>
  </p:custShowLst>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62" autoAdjust="0"/>
  </p:normalViewPr>
  <p:slideViewPr>
    <p:cSldViewPr snapToGrid="0">
      <p:cViewPr varScale="1">
        <p:scale>
          <a:sx n="87" d="100"/>
          <a:sy n="87" d="100"/>
        </p:scale>
        <p:origin x="-246" y="-84"/>
      </p:cViewPr>
      <p:guideLst>
        <p:guide orient="horz" pos="2160"/>
        <p:guide pos="3840"/>
      </p:guideLst>
    </p:cSldViewPr>
  </p:slideViewPr>
  <p:outlineViewPr>
    <p:cViewPr>
      <p:scale>
        <a:sx n="33" d="100"/>
        <a:sy n="33" d="100"/>
      </p:scale>
      <p:origin x="0" y="2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F808C-7F8B-4ADA-B351-75F2F1773E20}"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EC"/>
        </a:p>
      </dgm:t>
    </dgm:pt>
    <dgm:pt modelId="{FEA184E7-5D0B-41F9-9977-B678606FB8F6}">
      <dgm:prSet phldrT="[Text]"/>
      <dgm:spPr/>
      <dgm:t>
        <a:bodyPr/>
        <a:lstStyle/>
        <a:p>
          <a:r>
            <a:rPr lang="es-EC" b="1" dirty="0" smtClean="0"/>
            <a:t>Objetivo General</a:t>
          </a:r>
          <a:endParaRPr lang="es-EC" b="1" dirty="0"/>
        </a:p>
      </dgm:t>
    </dgm:pt>
    <dgm:pt modelId="{3F8556FF-9D8D-4AED-9044-F3B57E2E4283}" type="parTrans" cxnId="{35AB847B-2911-406F-9269-1CE20D0AC8B3}">
      <dgm:prSet/>
      <dgm:spPr/>
      <dgm:t>
        <a:bodyPr/>
        <a:lstStyle/>
        <a:p>
          <a:endParaRPr lang="es-EC"/>
        </a:p>
      </dgm:t>
    </dgm:pt>
    <dgm:pt modelId="{3AF448B0-AC7E-4FF8-A7F2-D3A911F8953C}" type="sibTrans" cxnId="{35AB847B-2911-406F-9269-1CE20D0AC8B3}">
      <dgm:prSet/>
      <dgm:spPr/>
      <dgm:t>
        <a:bodyPr/>
        <a:lstStyle/>
        <a:p>
          <a:endParaRPr lang="es-EC"/>
        </a:p>
      </dgm:t>
    </dgm:pt>
    <dgm:pt modelId="{6079484E-1B5D-404C-940D-FF13C051DCAF}">
      <dgm:prSet phldrT="[Text]"/>
      <dgm:spPr/>
      <dgm:t>
        <a:bodyPr/>
        <a:lstStyle/>
        <a:p>
          <a:r>
            <a:rPr lang="es-EC" b="1" dirty="0" smtClean="0"/>
            <a:t>Objetivos </a:t>
          </a:r>
        </a:p>
        <a:p>
          <a:r>
            <a:rPr lang="es-EC" b="1" dirty="0" smtClean="0"/>
            <a:t>Específicos</a:t>
          </a:r>
          <a:endParaRPr lang="es-EC" b="1" dirty="0"/>
        </a:p>
      </dgm:t>
    </dgm:pt>
    <dgm:pt modelId="{823770E2-8681-4569-A3F1-1DEC6BE46BE4}" type="parTrans" cxnId="{C6933B57-D0EB-41B5-9C56-61CB9F5CB58B}">
      <dgm:prSet/>
      <dgm:spPr/>
      <dgm:t>
        <a:bodyPr/>
        <a:lstStyle/>
        <a:p>
          <a:endParaRPr lang="es-EC"/>
        </a:p>
      </dgm:t>
    </dgm:pt>
    <dgm:pt modelId="{E498D4E2-6359-4C9D-914B-6ED5DE941D9A}" type="sibTrans" cxnId="{C6933B57-D0EB-41B5-9C56-61CB9F5CB58B}">
      <dgm:prSet/>
      <dgm:spPr/>
      <dgm:t>
        <a:bodyPr/>
        <a:lstStyle/>
        <a:p>
          <a:endParaRPr lang="es-EC"/>
        </a:p>
      </dgm:t>
    </dgm:pt>
    <dgm:pt modelId="{D9EC5296-0008-4C9A-B2BC-7014DA7628C1}">
      <dgm:prSet phldrT="[Text]" custT="1"/>
      <dgm:spPr/>
      <dgm:t>
        <a:bodyPr/>
        <a:lstStyle/>
        <a:p>
          <a:pPr algn="l"/>
          <a:r>
            <a:rPr lang="es-ES_tradnl" sz="1800" b="0" dirty="0" smtClean="0"/>
            <a:t>Determinar mediante medidas </a:t>
          </a:r>
          <a:r>
            <a:rPr lang="es-ES_tradnl" sz="1800" b="0" dirty="0" err="1" smtClean="0"/>
            <a:t>morfométricas</a:t>
          </a:r>
          <a:r>
            <a:rPr lang="es-ES_tradnl" sz="1800" b="0" dirty="0" smtClean="0"/>
            <a:t> y pruebas moleculares la caracterización de </a:t>
          </a:r>
          <a:r>
            <a:rPr lang="es-ES_tradnl" sz="1800" b="0" i="1" dirty="0" err="1" smtClean="0"/>
            <a:t>Meloidogyne</a:t>
          </a:r>
          <a:r>
            <a:rPr lang="es-ES_tradnl" sz="1800" b="0" i="1" dirty="0" smtClean="0"/>
            <a:t> </a:t>
          </a:r>
          <a:r>
            <a:rPr lang="es-ES_tradnl" sz="1800" b="0" i="1" dirty="0" err="1" smtClean="0"/>
            <a:t>incognita</a:t>
          </a:r>
          <a:r>
            <a:rPr lang="es-ES_tradnl" sz="1800" b="0" i="1" dirty="0" smtClean="0"/>
            <a:t>.</a:t>
          </a:r>
          <a:endParaRPr lang="es-EC" sz="1800" b="0" i="1" dirty="0"/>
        </a:p>
      </dgm:t>
    </dgm:pt>
    <dgm:pt modelId="{2961DC44-5E79-46D8-9453-79A90A585788}" type="parTrans" cxnId="{09235AC7-FC7F-4163-977D-39F2E283D34D}">
      <dgm:prSet/>
      <dgm:spPr/>
      <dgm:t>
        <a:bodyPr/>
        <a:lstStyle/>
        <a:p>
          <a:endParaRPr lang="es-EC"/>
        </a:p>
      </dgm:t>
    </dgm:pt>
    <dgm:pt modelId="{313F3D3A-5701-498C-8A95-7221788D74D2}" type="sibTrans" cxnId="{09235AC7-FC7F-4163-977D-39F2E283D34D}">
      <dgm:prSet/>
      <dgm:spPr/>
      <dgm:t>
        <a:bodyPr/>
        <a:lstStyle/>
        <a:p>
          <a:endParaRPr lang="es-EC"/>
        </a:p>
      </dgm:t>
    </dgm:pt>
    <dgm:pt modelId="{513EF097-ADCB-466C-97C5-17E8442AEFD5}">
      <dgm:prSet phldrT="[Text]" custT="1"/>
      <dgm:spPr/>
      <dgm:t>
        <a:bodyPr/>
        <a:lstStyle/>
        <a:p>
          <a:pPr algn="l"/>
          <a:r>
            <a:rPr lang="es-ES_tradnl" sz="1800" b="0" dirty="0" smtClean="0"/>
            <a:t>Determinar la </a:t>
          </a:r>
          <a:r>
            <a:rPr lang="es-ES_tradnl" sz="1800" b="0" dirty="0" smtClean="0"/>
            <a:t>infestación </a:t>
          </a:r>
          <a:r>
            <a:rPr lang="es-ES_tradnl" sz="1800" b="0" dirty="0" smtClean="0"/>
            <a:t>a  </a:t>
          </a:r>
          <a:r>
            <a:rPr lang="es-ES_tradnl" sz="1800" b="0" i="1" dirty="0" smtClean="0"/>
            <a:t>M. </a:t>
          </a:r>
          <a:r>
            <a:rPr lang="es-ES_tradnl" sz="1800" b="0" i="1" dirty="0" err="1" smtClean="0"/>
            <a:t>incognita</a:t>
          </a:r>
          <a:r>
            <a:rPr lang="es-ES_tradnl" sz="1800" b="0" i="1" dirty="0" smtClean="0"/>
            <a:t> </a:t>
          </a:r>
          <a:r>
            <a:rPr lang="es-ES_tradnl" sz="1800" b="0" dirty="0" smtClean="0"/>
            <a:t>de cada especie de Solanácea</a:t>
          </a:r>
          <a:r>
            <a:rPr lang="es-EC" sz="1800" b="0" dirty="0" smtClean="0"/>
            <a:t/>
          </a:r>
          <a:br>
            <a:rPr lang="es-EC" sz="1800" b="0" dirty="0" smtClean="0"/>
          </a:br>
          <a:endParaRPr lang="es-EC" sz="1800" b="0" dirty="0"/>
        </a:p>
      </dgm:t>
    </dgm:pt>
    <dgm:pt modelId="{51EE7464-C41C-4DE1-A2E4-1982B803A1FB}" type="parTrans" cxnId="{046712A7-A560-4E5E-AEFB-61CD510DC913}">
      <dgm:prSet/>
      <dgm:spPr/>
      <dgm:t>
        <a:bodyPr/>
        <a:lstStyle/>
        <a:p>
          <a:endParaRPr lang="es-EC"/>
        </a:p>
      </dgm:t>
    </dgm:pt>
    <dgm:pt modelId="{6D43A339-4D32-44FB-9BC1-A9CFAF279827}" type="sibTrans" cxnId="{046712A7-A560-4E5E-AEFB-61CD510DC913}">
      <dgm:prSet/>
      <dgm:spPr/>
      <dgm:t>
        <a:bodyPr/>
        <a:lstStyle/>
        <a:p>
          <a:endParaRPr lang="es-EC"/>
        </a:p>
      </dgm:t>
    </dgm:pt>
    <dgm:pt modelId="{A2786521-8DD1-4122-82F1-832CB1ED1164}">
      <dgm:prSet phldrT="[Text]" custT="1"/>
      <dgm:spPr/>
      <dgm:t>
        <a:bodyPr/>
        <a:lstStyle/>
        <a:p>
          <a:pPr algn="l"/>
          <a:r>
            <a:rPr lang="es-ES_tradnl" sz="1800" b="0" dirty="0" smtClean="0"/>
            <a:t>Correlacionar la parte aérea de la planta con la peso de la raíz inoculada con </a:t>
          </a:r>
          <a:r>
            <a:rPr lang="es-ES_tradnl" sz="1800" b="0" i="1" dirty="0" err="1" smtClean="0"/>
            <a:t>Meloidogyne</a:t>
          </a:r>
          <a:r>
            <a:rPr lang="es-ES_tradnl" sz="1800" b="0" i="1" dirty="0" smtClean="0"/>
            <a:t> </a:t>
          </a:r>
          <a:r>
            <a:rPr lang="es-ES_tradnl" sz="1800" b="0" i="1" dirty="0" err="1" smtClean="0"/>
            <a:t>incognita</a:t>
          </a:r>
          <a:r>
            <a:rPr lang="es-ES_tradnl" sz="1800" b="0" dirty="0" smtClean="0"/>
            <a:t>.</a:t>
          </a:r>
          <a:r>
            <a:rPr lang="es-EC" sz="1800" b="0" dirty="0" smtClean="0"/>
            <a:t/>
          </a:r>
          <a:br>
            <a:rPr lang="es-EC" sz="1800" b="0" dirty="0" smtClean="0"/>
          </a:br>
          <a:endParaRPr lang="es-EC" sz="1800" b="0" dirty="0"/>
        </a:p>
      </dgm:t>
    </dgm:pt>
    <dgm:pt modelId="{67D3D49E-403C-499B-9B3E-E3109B46E5E2}" type="parTrans" cxnId="{0D3A6B1B-308F-47D2-96C9-CB968E2BD47C}">
      <dgm:prSet/>
      <dgm:spPr/>
      <dgm:t>
        <a:bodyPr/>
        <a:lstStyle/>
        <a:p>
          <a:endParaRPr lang="es-EC"/>
        </a:p>
      </dgm:t>
    </dgm:pt>
    <dgm:pt modelId="{0E585C93-603F-4164-9258-6A9602F80800}" type="sibTrans" cxnId="{0D3A6B1B-308F-47D2-96C9-CB968E2BD47C}">
      <dgm:prSet/>
      <dgm:spPr/>
      <dgm:t>
        <a:bodyPr/>
        <a:lstStyle/>
        <a:p>
          <a:endParaRPr lang="es-EC"/>
        </a:p>
      </dgm:t>
    </dgm:pt>
    <dgm:pt modelId="{405C068A-58CA-47B4-B889-B5698A2535CF}">
      <dgm:prSet phldrT="[Text]" custT="1"/>
      <dgm:spPr/>
      <dgm:t>
        <a:bodyPr/>
        <a:lstStyle/>
        <a:p>
          <a:pPr algn="l"/>
          <a:r>
            <a:rPr lang="es-ES_tradnl" sz="1800" b="0" dirty="0" smtClean="0"/>
            <a:t>Determinar niveles de los principios activos (alcaloides) presentes en las especies silvestres y su  presencia en frutos de tomate de árbol y naranjilla. </a:t>
          </a:r>
          <a:r>
            <a:rPr lang="es-EC" sz="1800" b="0" dirty="0" smtClean="0"/>
            <a:t/>
          </a:r>
          <a:br>
            <a:rPr lang="es-EC" sz="1800" b="0" dirty="0" smtClean="0"/>
          </a:br>
          <a:endParaRPr lang="es-EC" sz="1800" b="0" dirty="0"/>
        </a:p>
      </dgm:t>
    </dgm:pt>
    <dgm:pt modelId="{E5CDF663-EC01-4709-BE69-E9C28BF2B041}" type="parTrans" cxnId="{FF6A0A9A-5E54-486A-A65E-FC2E247F1660}">
      <dgm:prSet/>
      <dgm:spPr/>
      <dgm:t>
        <a:bodyPr/>
        <a:lstStyle/>
        <a:p>
          <a:endParaRPr lang="es-EC"/>
        </a:p>
      </dgm:t>
    </dgm:pt>
    <dgm:pt modelId="{DF733750-E704-4C09-9754-602DC71AA298}" type="sibTrans" cxnId="{FF6A0A9A-5E54-486A-A65E-FC2E247F1660}">
      <dgm:prSet/>
      <dgm:spPr/>
      <dgm:t>
        <a:bodyPr/>
        <a:lstStyle/>
        <a:p>
          <a:endParaRPr lang="es-EC"/>
        </a:p>
      </dgm:t>
    </dgm:pt>
    <dgm:pt modelId="{06661AE0-9EEA-44CD-AF9D-EE5766DCB439}">
      <dgm:prSet phldrT="[Text]" custT="1"/>
      <dgm:spPr/>
      <dgm:t>
        <a:bodyPr/>
        <a:lstStyle/>
        <a:p>
          <a:pPr algn="l"/>
          <a:r>
            <a:rPr lang="es-ES_tradnl" sz="1800" b="0" dirty="0" smtClean="0"/>
            <a:t>Difundir los resultados obtenidos en esta investigación a los productores y técnicos en el campo de la fruticultura del INIAP. </a:t>
          </a:r>
          <a:endParaRPr lang="es-EC" sz="1800" b="0" dirty="0"/>
        </a:p>
      </dgm:t>
    </dgm:pt>
    <dgm:pt modelId="{831532A8-72B6-460A-AE4C-F4FB8A98697A}" type="parTrans" cxnId="{FAC22C3D-F45C-468B-8822-8DE81AA1F4AA}">
      <dgm:prSet/>
      <dgm:spPr/>
      <dgm:t>
        <a:bodyPr/>
        <a:lstStyle/>
        <a:p>
          <a:endParaRPr lang="es-EC"/>
        </a:p>
      </dgm:t>
    </dgm:pt>
    <dgm:pt modelId="{D114FFC5-C3B9-4F1C-BE42-43DCC49FDE7E}" type="sibTrans" cxnId="{FAC22C3D-F45C-468B-8822-8DE81AA1F4AA}">
      <dgm:prSet/>
      <dgm:spPr/>
      <dgm:t>
        <a:bodyPr/>
        <a:lstStyle/>
        <a:p>
          <a:endParaRPr lang="es-EC"/>
        </a:p>
      </dgm:t>
    </dgm:pt>
    <dgm:pt modelId="{DBE94907-93DD-4071-97BE-3374DCF35AA9}">
      <dgm:prSet phldrT="[Text]" custT="1"/>
      <dgm:spPr/>
      <dgm:t>
        <a:bodyPr/>
        <a:lstStyle/>
        <a:p>
          <a:pPr algn="l"/>
          <a:endParaRPr lang="es-EC" sz="1200" b="1" dirty="0"/>
        </a:p>
      </dgm:t>
    </dgm:pt>
    <dgm:pt modelId="{4BF20520-6123-4E1A-B06A-F94DB9461FFE}" type="parTrans" cxnId="{1340A7F5-8493-4661-9E9D-29A22C470931}">
      <dgm:prSet/>
      <dgm:spPr/>
      <dgm:t>
        <a:bodyPr/>
        <a:lstStyle/>
        <a:p>
          <a:endParaRPr lang="es-EC"/>
        </a:p>
      </dgm:t>
    </dgm:pt>
    <dgm:pt modelId="{568947BE-BAF1-4B57-A0E9-9E1DA4F34A69}" type="sibTrans" cxnId="{1340A7F5-8493-4661-9E9D-29A22C470931}">
      <dgm:prSet/>
      <dgm:spPr/>
      <dgm:t>
        <a:bodyPr/>
        <a:lstStyle/>
        <a:p>
          <a:endParaRPr lang="es-EC"/>
        </a:p>
      </dgm:t>
    </dgm:pt>
    <dgm:pt modelId="{BD96151F-34E1-46E3-A544-DA511AD83244}">
      <dgm:prSet phldrT="[Text]" custT="1"/>
      <dgm:spPr/>
      <dgm:t>
        <a:bodyPr/>
        <a:lstStyle/>
        <a:p>
          <a:pPr algn="just"/>
          <a:r>
            <a:rPr lang="es-ES" sz="2000" b="0" dirty="0" smtClean="0"/>
            <a:t>E</a:t>
          </a:r>
          <a:r>
            <a:rPr lang="es-ES_tradnl" sz="2000" b="0" dirty="0" smtClean="0"/>
            <a:t>valuar la infestación de cinco especies de Solanáceas al parasitismo del nematodo del nudo de la raíz </a:t>
          </a:r>
          <a:r>
            <a:rPr lang="es-ES_tradnl" sz="2000" b="0" i="1" dirty="0" smtClean="0"/>
            <a:t>M </a:t>
          </a:r>
          <a:r>
            <a:rPr lang="es-ES_tradnl" sz="2000" b="0" i="1" dirty="0" err="1" smtClean="0"/>
            <a:t>incognita</a:t>
          </a:r>
          <a:r>
            <a:rPr lang="es-ES_tradnl" sz="2000" b="0" dirty="0" smtClean="0"/>
            <a:t>  y el contenido de alcaloides en frutos de tomate de árbol y naranjilla injertados en estas especies</a:t>
          </a:r>
          <a:r>
            <a:rPr lang="es-ES_tradnl" sz="2000" b="0" i="1" dirty="0" smtClean="0"/>
            <a:t>.</a:t>
          </a:r>
          <a:endParaRPr lang="es-EC" sz="2000" b="0" dirty="0"/>
        </a:p>
      </dgm:t>
    </dgm:pt>
    <dgm:pt modelId="{85B0C9AD-56E7-4EEE-9265-A082F9478053}" type="parTrans" cxnId="{DE948CBC-FC70-4082-93CD-46CC300D24E9}">
      <dgm:prSet/>
      <dgm:spPr/>
      <dgm:t>
        <a:bodyPr/>
        <a:lstStyle/>
        <a:p>
          <a:endParaRPr lang="es-EC"/>
        </a:p>
      </dgm:t>
    </dgm:pt>
    <dgm:pt modelId="{65B1261E-13EF-4B25-8A0F-0563E4FF63AF}" type="sibTrans" cxnId="{DE948CBC-FC70-4082-93CD-46CC300D24E9}">
      <dgm:prSet/>
      <dgm:spPr/>
      <dgm:t>
        <a:bodyPr/>
        <a:lstStyle/>
        <a:p>
          <a:endParaRPr lang="es-EC"/>
        </a:p>
      </dgm:t>
    </dgm:pt>
    <dgm:pt modelId="{98AD52D6-0D3B-49F2-AAD7-9CC1AE9FD2E2}">
      <dgm:prSet phldrT="[Text]" custT="1"/>
      <dgm:spPr/>
      <dgm:t>
        <a:bodyPr/>
        <a:lstStyle/>
        <a:p>
          <a:pPr algn="l"/>
          <a:r>
            <a:rPr lang="es-ES_tradnl" sz="1800" b="0" dirty="0" smtClean="0"/>
            <a:t>Correlacionar el índice de </a:t>
          </a:r>
          <a:r>
            <a:rPr lang="es-ES_tradnl" sz="1800" b="0" dirty="0" err="1" smtClean="0"/>
            <a:t>agallamiento</a:t>
          </a:r>
          <a:r>
            <a:rPr lang="es-ES_tradnl" sz="1800" b="0" dirty="0" smtClean="0"/>
            <a:t> de cada especie de solanácea con la población final de </a:t>
          </a:r>
          <a:r>
            <a:rPr lang="es-ES_tradnl" sz="1800" b="0" i="1" dirty="0" err="1" smtClean="0"/>
            <a:t>Meloidogyne</a:t>
          </a:r>
          <a:r>
            <a:rPr lang="es-ES_tradnl" sz="1800" b="0" i="1" dirty="0" smtClean="0"/>
            <a:t> incógnita</a:t>
          </a:r>
          <a:r>
            <a:rPr lang="es-EC" sz="1800" b="0" dirty="0" smtClean="0"/>
            <a:t/>
          </a:r>
          <a:br>
            <a:rPr lang="es-EC" sz="1800" b="0" dirty="0" smtClean="0"/>
          </a:br>
          <a:endParaRPr lang="es-EC" sz="1800" b="0" dirty="0"/>
        </a:p>
      </dgm:t>
    </dgm:pt>
    <dgm:pt modelId="{535C9E6E-2B70-4245-9281-3AC9CF78F6FD}" type="parTrans" cxnId="{158DD128-0E1C-4CB8-BF54-D9B6BDD21361}">
      <dgm:prSet/>
      <dgm:spPr/>
    </dgm:pt>
    <dgm:pt modelId="{D7B62289-E34E-4D82-ABE3-1C2456D278C2}" type="sibTrans" cxnId="{158DD128-0E1C-4CB8-BF54-D9B6BDD21361}">
      <dgm:prSet/>
      <dgm:spPr/>
    </dgm:pt>
    <dgm:pt modelId="{5FD5592E-3EC3-4E7C-8E0E-76545FC550EA}">
      <dgm:prSet phldrT="[Text]" custT="1"/>
      <dgm:spPr/>
      <dgm:t>
        <a:bodyPr/>
        <a:lstStyle/>
        <a:p>
          <a:pPr algn="l"/>
          <a:endParaRPr lang="es-EC" sz="1800" b="0" i="1" dirty="0"/>
        </a:p>
      </dgm:t>
    </dgm:pt>
    <dgm:pt modelId="{C196978E-5172-4CCC-82E1-5CBEC630B4D7}" type="parTrans" cxnId="{9536FAA1-0503-4FA2-B9CD-99FC59D102D3}">
      <dgm:prSet/>
      <dgm:spPr/>
    </dgm:pt>
    <dgm:pt modelId="{10C58C52-35EC-407D-8D7D-C2AD5AA7AACF}" type="sibTrans" cxnId="{9536FAA1-0503-4FA2-B9CD-99FC59D102D3}">
      <dgm:prSet/>
      <dgm:spPr/>
    </dgm:pt>
    <dgm:pt modelId="{2CA67CD6-C377-4CE7-85FD-020BA647A010}" type="pres">
      <dgm:prSet presAssocID="{90DF808C-7F8B-4ADA-B351-75F2F1773E20}" presName="Name0" presStyleCnt="0">
        <dgm:presLayoutVars>
          <dgm:dir/>
          <dgm:animLvl val="lvl"/>
          <dgm:resizeHandles val="exact"/>
        </dgm:presLayoutVars>
      </dgm:prSet>
      <dgm:spPr/>
      <dgm:t>
        <a:bodyPr/>
        <a:lstStyle/>
        <a:p>
          <a:endParaRPr lang="es-ES"/>
        </a:p>
      </dgm:t>
    </dgm:pt>
    <dgm:pt modelId="{0FAD28F8-8C20-4E29-ABC6-BD6A3DD4DDB0}" type="pres">
      <dgm:prSet presAssocID="{FEA184E7-5D0B-41F9-9977-B678606FB8F6}" presName="linNode" presStyleCnt="0"/>
      <dgm:spPr/>
      <dgm:t>
        <a:bodyPr/>
        <a:lstStyle/>
        <a:p>
          <a:endParaRPr lang="es-ES"/>
        </a:p>
      </dgm:t>
    </dgm:pt>
    <dgm:pt modelId="{3D2951AB-EB0F-43AE-BF80-99658C683A5B}" type="pres">
      <dgm:prSet presAssocID="{FEA184E7-5D0B-41F9-9977-B678606FB8F6}" presName="parentText" presStyleLbl="node1" presStyleIdx="0" presStyleCnt="2" custScaleY="51118">
        <dgm:presLayoutVars>
          <dgm:chMax val="1"/>
          <dgm:bulletEnabled val="1"/>
        </dgm:presLayoutVars>
      </dgm:prSet>
      <dgm:spPr/>
      <dgm:t>
        <a:bodyPr/>
        <a:lstStyle/>
        <a:p>
          <a:endParaRPr lang="es-ES"/>
        </a:p>
      </dgm:t>
    </dgm:pt>
    <dgm:pt modelId="{4CC3628D-B9A0-4AE3-A25A-1E9AE9047018}" type="pres">
      <dgm:prSet presAssocID="{FEA184E7-5D0B-41F9-9977-B678606FB8F6}" presName="descendantText" presStyleLbl="alignAccFollowNode1" presStyleIdx="0" presStyleCnt="2" custScaleY="43380">
        <dgm:presLayoutVars>
          <dgm:bulletEnabled val="1"/>
        </dgm:presLayoutVars>
      </dgm:prSet>
      <dgm:spPr/>
      <dgm:t>
        <a:bodyPr/>
        <a:lstStyle/>
        <a:p>
          <a:endParaRPr lang="es-ES"/>
        </a:p>
      </dgm:t>
    </dgm:pt>
    <dgm:pt modelId="{FD94F6AF-16C2-49B2-A7C8-39E56DA1DB58}" type="pres">
      <dgm:prSet presAssocID="{3AF448B0-AC7E-4FF8-A7F2-D3A911F8953C}" presName="sp" presStyleCnt="0"/>
      <dgm:spPr/>
      <dgm:t>
        <a:bodyPr/>
        <a:lstStyle/>
        <a:p>
          <a:endParaRPr lang="es-ES"/>
        </a:p>
      </dgm:t>
    </dgm:pt>
    <dgm:pt modelId="{14A6AA75-60E1-4C5A-BFFD-256B98410F6B}" type="pres">
      <dgm:prSet presAssocID="{6079484E-1B5D-404C-940D-FF13C051DCAF}" presName="linNode" presStyleCnt="0"/>
      <dgm:spPr/>
      <dgm:t>
        <a:bodyPr/>
        <a:lstStyle/>
        <a:p>
          <a:endParaRPr lang="es-ES"/>
        </a:p>
      </dgm:t>
    </dgm:pt>
    <dgm:pt modelId="{503F47E9-2E99-47DD-9690-8C0F77DDA1FE}" type="pres">
      <dgm:prSet presAssocID="{6079484E-1B5D-404C-940D-FF13C051DCAF}" presName="parentText" presStyleLbl="node1" presStyleIdx="1" presStyleCnt="2" custScaleY="45684">
        <dgm:presLayoutVars>
          <dgm:chMax val="1"/>
          <dgm:bulletEnabled val="1"/>
        </dgm:presLayoutVars>
      </dgm:prSet>
      <dgm:spPr/>
      <dgm:t>
        <a:bodyPr/>
        <a:lstStyle/>
        <a:p>
          <a:endParaRPr lang="es-ES"/>
        </a:p>
      </dgm:t>
    </dgm:pt>
    <dgm:pt modelId="{3A583652-F01B-4A2D-A52F-D6FAF3996FDE}" type="pres">
      <dgm:prSet presAssocID="{6079484E-1B5D-404C-940D-FF13C051DCAF}" presName="descendantText" presStyleLbl="alignAccFollowNode1" presStyleIdx="1" presStyleCnt="2" custScaleY="168093">
        <dgm:presLayoutVars>
          <dgm:bulletEnabled val="1"/>
        </dgm:presLayoutVars>
      </dgm:prSet>
      <dgm:spPr/>
      <dgm:t>
        <a:bodyPr/>
        <a:lstStyle/>
        <a:p>
          <a:endParaRPr lang="es-ES"/>
        </a:p>
      </dgm:t>
    </dgm:pt>
  </dgm:ptLst>
  <dgm:cxnLst>
    <dgm:cxn modelId="{06677B36-1069-4404-A5EF-A7EF496FC90A}" type="presOf" srcId="{06661AE0-9EEA-44CD-AF9D-EE5766DCB439}" destId="{3A583652-F01B-4A2D-A52F-D6FAF3996FDE}" srcOrd="0" destOrd="7" presId="urn:microsoft.com/office/officeart/2005/8/layout/vList5"/>
    <dgm:cxn modelId="{EE7ED11E-E4FF-411B-8885-11AE4418BA4A}" type="presOf" srcId="{D9EC5296-0008-4C9A-B2BC-7014DA7628C1}" destId="{3A583652-F01B-4A2D-A52F-D6FAF3996FDE}" srcOrd="0" destOrd="1" presId="urn:microsoft.com/office/officeart/2005/8/layout/vList5"/>
    <dgm:cxn modelId="{AA0D195B-6759-49B2-8223-B251D0C716B0}" type="presOf" srcId="{6079484E-1B5D-404C-940D-FF13C051DCAF}" destId="{503F47E9-2E99-47DD-9690-8C0F77DDA1FE}" srcOrd="0" destOrd="0" presId="urn:microsoft.com/office/officeart/2005/8/layout/vList5"/>
    <dgm:cxn modelId="{0D3A6B1B-308F-47D2-96C9-CB968E2BD47C}" srcId="{6079484E-1B5D-404C-940D-FF13C051DCAF}" destId="{A2786521-8DD1-4122-82F1-832CB1ED1164}" srcOrd="5" destOrd="0" parTransId="{67D3D49E-403C-499B-9B3E-E3109B46E5E2}" sibTransId="{0E585C93-603F-4164-9258-6A9602F80800}"/>
    <dgm:cxn modelId="{A2AC9563-5D3B-4233-8505-3419E74F55DB}" type="presOf" srcId="{405C068A-58CA-47B4-B889-B5698A2535CF}" destId="{3A583652-F01B-4A2D-A52F-D6FAF3996FDE}" srcOrd="0" destOrd="6" presId="urn:microsoft.com/office/officeart/2005/8/layout/vList5"/>
    <dgm:cxn modelId="{09235AC7-FC7F-4163-977D-39F2E283D34D}" srcId="{6079484E-1B5D-404C-940D-FF13C051DCAF}" destId="{D9EC5296-0008-4C9A-B2BC-7014DA7628C1}" srcOrd="1" destOrd="0" parTransId="{2961DC44-5E79-46D8-9453-79A90A585788}" sibTransId="{313F3D3A-5701-498C-8A95-7221788D74D2}"/>
    <dgm:cxn modelId="{35AB847B-2911-406F-9269-1CE20D0AC8B3}" srcId="{90DF808C-7F8B-4ADA-B351-75F2F1773E20}" destId="{FEA184E7-5D0B-41F9-9977-B678606FB8F6}" srcOrd="0" destOrd="0" parTransId="{3F8556FF-9D8D-4AED-9044-F3B57E2E4283}" sibTransId="{3AF448B0-AC7E-4FF8-A7F2-D3A911F8953C}"/>
    <dgm:cxn modelId="{C09AA245-A899-45E8-843D-E1D07A2C288D}" type="presOf" srcId="{BD96151F-34E1-46E3-A544-DA511AD83244}" destId="{4CC3628D-B9A0-4AE3-A25A-1E9AE9047018}" srcOrd="0" destOrd="0" presId="urn:microsoft.com/office/officeart/2005/8/layout/vList5"/>
    <dgm:cxn modelId="{DC402EAF-6823-46A2-8F0F-87B89B30705A}" type="presOf" srcId="{DBE94907-93DD-4071-97BE-3374DCF35AA9}" destId="{3A583652-F01B-4A2D-A52F-D6FAF3996FDE}" srcOrd="0" destOrd="0" presId="urn:microsoft.com/office/officeart/2005/8/layout/vList5"/>
    <dgm:cxn modelId="{DE948CBC-FC70-4082-93CD-46CC300D24E9}" srcId="{FEA184E7-5D0B-41F9-9977-B678606FB8F6}" destId="{BD96151F-34E1-46E3-A544-DA511AD83244}" srcOrd="0" destOrd="0" parTransId="{85B0C9AD-56E7-4EEE-9265-A082F9478053}" sibTransId="{65B1261E-13EF-4B25-8A0F-0563E4FF63AF}"/>
    <dgm:cxn modelId="{FAC22C3D-F45C-468B-8822-8DE81AA1F4AA}" srcId="{6079484E-1B5D-404C-940D-FF13C051DCAF}" destId="{06661AE0-9EEA-44CD-AF9D-EE5766DCB439}" srcOrd="7" destOrd="0" parTransId="{831532A8-72B6-460A-AE4C-F4FB8A98697A}" sibTransId="{D114FFC5-C3B9-4F1C-BE42-43DCC49FDE7E}"/>
    <dgm:cxn modelId="{046712A7-A560-4E5E-AEFB-61CD510DC913}" srcId="{6079484E-1B5D-404C-940D-FF13C051DCAF}" destId="{513EF097-ADCB-466C-97C5-17E8442AEFD5}" srcOrd="4" destOrd="0" parTransId="{51EE7464-C41C-4DE1-A2E4-1982B803A1FB}" sibTransId="{6D43A339-4D32-44FB-9BC1-A9CFAF279827}"/>
    <dgm:cxn modelId="{9536FAA1-0503-4FA2-B9CD-99FC59D102D3}" srcId="{6079484E-1B5D-404C-940D-FF13C051DCAF}" destId="{5FD5592E-3EC3-4E7C-8E0E-76545FC550EA}" srcOrd="2" destOrd="0" parTransId="{C196978E-5172-4CCC-82E1-5CBEC630B4D7}" sibTransId="{10C58C52-35EC-407D-8D7D-C2AD5AA7AACF}"/>
    <dgm:cxn modelId="{9EC110FA-37FE-43E3-815E-831400B74BAD}" type="presOf" srcId="{513EF097-ADCB-466C-97C5-17E8442AEFD5}" destId="{3A583652-F01B-4A2D-A52F-D6FAF3996FDE}" srcOrd="0" destOrd="4" presId="urn:microsoft.com/office/officeart/2005/8/layout/vList5"/>
    <dgm:cxn modelId="{6287DBBD-6EFB-4932-86D3-AF3BB29D2763}" type="presOf" srcId="{5FD5592E-3EC3-4E7C-8E0E-76545FC550EA}" destId="{3A583652-F01B-4A2D-A52F-D6FAF3996FDE}" srcOrd="0" destOrd="2" presId="urn:microsoft.com/office/officeart/2005/8/layout/vList5"/>
    <dgm:cxn modelId="{1340A7F5-8493-4661-9E9D-29A22C470931}" srcId="{6079484E-1B5D-404C-940D-FF13C051DCAF}" destId="{DBE94907-93DD-4071-97BE-3374DCF35AA9}" srcOrd="0" destOrd="0" parTransId="{4BF20520-6123-4E1A-B06A-F94DB9461FFE}" sibTransId="{568947BE-BAF1-4B57-A0E9-9E1DA4F34A69}"/>
    <dgm:cxn modelId="{466C5179-BC8F-45E0-8F13-4A9E71EADD43}" type="presOf" srcId="{FEA184E7-5D0B-41F9-9977-B678606FB8F6}" destId="{3D2951AB-EB0F-43AE-BF80-99658C683A5B}" srcOrd="0" destOrd="0" presId="urn:microsoft.com/office/officeart/2005/8/layout/vList5"/>
    <dgm:cxn modelId="{FF6A0A9A-5E54-486A-A65E-FC2E247F1660}" srcId="{6079484E-1B5D-404C-940D-FF13C051DCAF}" destId="{405C068A-58CA-47B4-B889-B5698A2535CF}" srcOrd="6" destOrd="0" parTransId="{E5CDF663-EC01-4709-BE69-E9C28BF2B041}" sibTransId="{DF733750-E704-4C09-9754-602DC71AA298}"/>
    <dgm:cxn modelId="{46550FAF-95CE-460A-81B3-F3618D140415}" type="presOf" srcId="{A2786521-8DD1-4122-82F1-832CB1ED1164}" destId="{3A583652-F01B-4A2D-A52F-D6FAF3996FDE}" srcOrd="0" destOrd="5" presId="urn:microsoft.com/office/officeart/2005/8/layout/vList5"/>
    <dgm:cxn modelId="{C6933B57-D0EB-41B5-9C56-61CB9F5CB58B}" srcId="{90DF808C-7F8B-4ADA-B351-75F2F1773E20}" destId="{6079484E-1B5D-404C-940D-FF13C051DCAF}" srcOrd="1" destOrd="0" parTransId="{823770E2-8681-4569-A3F1-1DEC6BE46BE4}" sibTransId="{E498D4E2-6359-4C9D-914B-6ED5DE941D9A}"/>
    <dgm:cxn modelId="{1A2C4B6A-28DD-4B26-9390-24ACC53EF5E8}" type="presOf" srcId="{98AD52D6-0D3B-49F2-AAD7-9CC1AE9FD2E2}" destId="{3A583652-F01B-4A2D-A52F-D6FAF3996FDE}" srcOrd="0" destOrd="3" presId="urn:microsoft.com/office/officeart/2005/8/layout/vList5"/>
    <dgm:cxn modelId="{18C849FC-A638-401E-9965-25362E0D3184}" type="presOf" srcId="{90DF808C-7F8B-4ADA-B351-75F2F1773E20}" destId="{2CA67CD6-C377-4CE7-85FD-020BA647A010}" srcOrd="0" destOrd="0" presId="urn:microsoft.com/office/officeart/2005/8/layout/vList5"/>
    <dgm:cxn modelId="{158DD128-0E1C-4CB8-BF54-D9B6BDD21361}" srcId="{6079484E-1B5D-404C-940D-FF13C051DCAF}" destId="{98AD52D6-0D3B-49F2-AAD7-9CC1AE9FD2E2}" srcOrd="3" destOrd="0" parTransId="{535C9E6E-2B70-4245-9281-3AC9CF78F6FD}" sibTransId="{D7B62289-E34E-4D82-ABE3-1C2456D278C2}"/>
    <dgm:cxn modelId="{FFABA478-A8A6-4A5F-A418-E7DA0038BB3D}" type="presParOf" srcId="{2CA67CD6-C377-4CE7-85FD-020BA647A010}" destId="{0FAD28F8-8C20-4E29-ABC6-BD6A3DD4DDB0}" srcOrd="0" destOrd="0" presId="urn:microsoft.com/office/officeart/2005/8/layout/vList5"/>
    <dgm:cxn modelId="{3860DD8A-BA71-4579-B3CF-8A3F91348382}" type="presParOf" srcId="{0FAD28F8-8C20-4E29-ABC6-BD6A3DD4DDB0}" destId="{3D2951AB-EB0F-43AE-BF80-99658C683A5B}" srcOrd="0" destOrd="0" presId="urn:microsoft.com/office/officeart/2005/8/layout/vList5"/>
    <dgm:cxn modelId="{6EE12C2D-31EF-4087-AE92-2CEE084A8904}" type="presParOf" srcId="{0FAD28F8-8C20-4E29-ABC6-BD6A3DD4DDB0}" destId="{4CC3628D-B9A0-4AE3-A25A-1E9AE9047018}" srcOrd="1" destOrd="0" presId="urn:microsoft.com/office/officeart/2005/8/layout/vList5"/>
    <dgm:cxn modelId="{465C2207-515B-4FD6-ABC7-19F3D8FEDBD3}" type="presParOf" srcId="{2CA67CD6-C377-4CE7-85FD-020BA647A010}" destId="{FD94F6AF-16C2-49B2-A7C8-39E56DA1DB58}" srcOrd="1" destOrd="0" presId="urn:microsoft.com/office/officeart/2005/8/layout/vList5"/>
    <dgm:cxn modelId="{5D417391-FA4B-41B8-9D91-444C7FB93893}" type="presParOf" srcId="{2CA67CD6-C377-4CE7-85FD-020BA647A010}" destId="{14A6AA75-60E1-4C5A-BFFD-256B98410F6B}" srcOrd="2" destOrd="0" presId="urn:microsoft.com/office/officeart/2005/8/layout/vList5"/>
    <dgm:cxn modelId="{7B4D2B1E-BF90-495B-9A3B-20D4F0EC3ACE}" type="presParOf" srcId="{14A6AA75-60E1-4C5A-BFFD-256B98410F6B}" destId="{503F47E9-2E99-47DD-9690-8C0F77DDA1FE}" srcOrd="0" destOrd="0" presId="urn:microsoft.com/office/officeart/2005/8/layout/vList5"/>
    <dgm:cxn modelId="{1A4C95F5-629D-43DB-9B49-AD750F8B38BF}" type="presParOf" srcId="{14A6AA75-60E1-4C5A-BFFD-256B98410F6B}" destId="{3A583652-F01B-4A2D-A52F-D6FAF3996FD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D4D966-A3B0-4A74-9486-4A4E96C0FE75}" type="doc">
      <dgm:prSet loTypeId="urn:microsoft.com/office/officeart/2005/8/layout/vList3" loCatId="list" qsTypeId="urn:microsoft.com/office/officeart/2005/8/quickstyle/3d3" qsCatId="3D" csTypeId="urn:microsoft.com/office/officeart/2005/8/colors/colorful4" csCatId="colorful" phldr="1"/>
      <dgm:spPr/>
      <dgm:t>
        <a:bodyPr/>
        <a:lstStyle/>
        <a:p>
          <a:endParaRPr lang="es-EC"/>
        </a:p>
      </dgm:t>
    </dgm:pt>
    <dgm:pt modelId="{9945A107-B867-411A-967B-B22344504894}">
      <dgm:prSet phldrT="[Text]" custT="1"/>
      <dgm:spPr/>
      <dgm:t>
        <a:bodyPr/>
        <a:lstStyle/>
        <a:p>
          <a:pPr marL="228600" algn="just">
            <a:spcBef>
              <a:spcPts val="600"/>
            </a:spcBef>
            <a:spcAft>
              <a:spcPts val="0"/>
            </a:spcAft>
          </a:pPr>
          <a:endParaRPr lang="es-ES_tradnl" sz="2400" dirty="0" smtClean="0">
            <a:latin typeface="Times New Roman"/>
            <a:ea typeface="Times New Roman"/>
          </a:endParaRPr>
        </a:p>
        <a:p>
          <a:pPr marL="228600" algn="just">
            <a:spcBef>
              <a:spcPts val="600"/>
            </a:spcBef>
            <a:spcAft>
              <a:spcPts val="0"/>
            </a:spcAft>
          </a:pPr>
          <a:endParaRPr lang="es-ES_tradnl" sz="2400" dirty="0" smtClean="0">
            <a:latin typeface="Times New Roman"/>
            <a:ea typeface="Times New Roman"/>
          </a:endParaRPr>
        </a:p>
        <a:p>
          <a:pPr marL="228600" algn="just">
            <a:spcBef>
              <a:spcPts val="600"/>
            </a:spcBef>
            <a:spcAft>
              <a:spcPts val="0"/>
            </a:spcAft>
          </a:pPr>
          <a:r>
            <a:rPr lang="es-ES_tradnl" sz="2400" b="1" dirty="0" smtClean="0">
              <a:solidFill>
                <a:schemeClr val="tx1"/>
              </a:solidFill>
              <a:latin typeface="Times New Roman"/>
              <a:ea typeface="Times New Roman"/>
            </a:rPr>
            <a:t>¿Las especies de solanáceas silvestres son </a:t>
          </a:r>
          <a:r>
            <a:rPr lang="es-ES" sz="2400" b="1" dirty="0" err="1" smtClean="0">
              <a:solidFill>
                <a:schemeClr val="tx1"/>
              </a:solidFill>
              <a:latin typeface="Times New Roman"/>
              <a:ea typeface="Times New Roman"/>
            </a:rPr>
            <a:t>suceptibles</a:t>
          </a:r>
          <a:r>
            <a:rPr lang="es-ES" sz="2400" b="1" dirty="0" smtClean="0">
              <a:solidFill>
                <a:schemeClr val="tx1"/>
              </a:solidFill>
              <a:latin typeface="Times New Roman"/>
              <a:ea typeface="Times New Roman"/>
            </a:rPr>
            <a:t>/tolerantes </a:t>
          </a:r>
          <a:r>
            <a:rPr lang="es-ES_tradnl" sz="2400" b="1" dirty="0" smtClean="0">
              <a:solidFill>
                <a:schemeClr val="tx1"/>
              </a:solidFill>
              <a:latin typeface="Times New Roman"/>
              <a:ea typeface="Times New Roman"/>
            </a:rPr>
            <a:t>al ataque de </a:t>
          </a:r>
          <a:r>
            <a:rPr lang="es-ES_tradnl" sz="2400" b="1" i="1" dirty="0" smtClean="0">
              <a:solidFill>
                <a:schemeClr val="tx1"/>
              </a:solidFill>
              <a:latin typeface="Times New Roman"/>
              <a:ea typeface="Times New Roman"/>
            </a:rPr>
            <a:t>M. </a:t>
          </a:r>
          <a:r>
            <a:rPr lang="es-ES_tradnl" sz="2400" b="1" i="1" dirty="0" err="1" smtClean="0">
              <a:solidFill>
                <a:schemeClr val="tx1"/>
              </a:solidFill>
              <a:latin typeface="Times New Roman"/>
              <a:ea typeface="Times New Roman"/>
            </a:rPr>
            <a:t>incognita</a:t>
          </a:r>
          <a:r>
            <a:rPr lang="es-ES_tradnl" sz="2400" b="1" dirty="0" smtClean="0">
              <a:solidFill>
                <a:schemeClr val="tx1"/>
              </a:solidFill>
              <a:latin typeface="Times New Roman"/>
              <a:ea typeface="Times New Roman"/>
            </a:rPr>
            <a:t>?</a:t>
          </a:r>
          <a:endParaRPr lang="es-EC" sz="2400" b="1" dirty="0" smtClean="0">
            <a:solidFill>
              <a:schemeClr val="tx1"/>
            </a:solidFill>
            <a:latin typeface="Times New Roman"/>
            <a:ea typeface="Times New Roman"/>
          </a:endParaRPr>
        </a:p>
        <a:p>
          <a:pPr marL="228600" algn="just">
            <a:spcBef>
              <a:spcPts val="600"/>
            </a:spcBef>
            <a:spcAft>
              <a:spcPts val="0"/>
            </a:spcAft>
          </a:pPr>
          <a:endParaRPr lang="es-ES_tradnl" sz="2400" i="1" dirty="0" smtClean="0">
            <a:latin typeface="Times New Roman"/>
            <a:ea typeface="Times New Roman"/>
          </a:endParaRPr>
        </a:p>
        <a:p>
          <a:endParaRPr lang="es-EC" sz="2400" dirty="0"/>
        </a:p>
      </dgm:t>
    </dgm:pt>
    <dgm:pt modelId="{FB4ED8EF-4C5E-4DC6-B1F0-FAE7B431B3C3}" type="parTrans" cxnId="{AD289ABF-1A8E-4BB1-80DA-BF3995CE21C2}">
      <dgm:prSet/>
      <dgm:spPr/>
      <dgm:t>
        <a:bodyPr/>
        <a:lstStyle/>
        <a:p>
          <a:endParaRPr lang="es-EC"/>
        </a:p>
      </dgm:t>
    </dgm:pt>
    <dgm:pt modelId="{27B7AF4B-4C95-485D-A5C0-EF382FFF697C}" type="sibTrans" cxnId="{AD289ABF-1A8E-4BB1-80DA-BF3995CE21C2}">
      <dgm:prSet/>
      <dgm:spPr/>
      <dgm:t>
        <a:bodyPr/>
        <a:lstStyle/>
        <a:p>
          <a:endParaRPr lang="es-EC"/>
        </a:p>
      </dgm:t>
    </dgm:pt>
    <dgm:pt modelId="{0B8FC3E7-4641-4788-9880-2DD023499955}">
      <dgm:prSet/>
      <dgm:spPr/>
      <dgm:t>
        <a:bodyPr/>
        <a:lstStyle/>
        <a:p>
          <a:pPr algn="just"/>
          <a:r>
            <a:rPr lang="es-ES_tradnl" b="1" dirty="0" smtClean="0">
              <a:solidFill>
                <a:schemeClr val="bg1"/>
              </a:solidFill>
              <a:latin typeface="Times New Roman"/>
              <a:ea typeface="Times New Roman"/>
            </a:rPr>
            <a:t>¿El nivel de los  principios activos (alcaloides) principales encontrados en frutos de tomate de árbol y naranjilla injertadas en las  especies silvestres es aceptable para el consumo humano? </a:t>
          </a:r>
        </a:p>
      </dgm:t>
    </dgm:pt>
    <dgm:pt modelId="{120CC548-F2BB-444D-A47F-C5C32C63737C}" type="parTrans" cxnId="{754EC9BF-3D80-4F87-A45B-0CD8066AF827}">
      <dgm:prSet/>
      <dgm:spPr/>
      <dgm:t>
        <a:bodyPr/>
        <a:lstStyle/>
        <a:p>
          <a:endParaRPr lang="es-EC"/>
        </a:p>
      </dgm:t>
    </dgm:pt>
    <dgm:pt modelId="{F6A1FC4E-7B92-45F3-B3E9-1746CC5334DF}" type="sibTrans" cxnId="{754EC9BF-3D80-4F87-A45B-0CD8066AF827}">
      <dgm:prSet/>
      <dgm:spPr/>
      <dgm:t>
        <a:bodyPr/>
        <a:lstStyle/>
        <a:p>
          <a:endParaRPr lang="es-EC"/>
        </a:p>
      </dgm:t>
    </dgm:pt>
    <dgm:pt modelId="{121AEFB3-C534-4A76-9538-54EDF0A3CA67}" type="pres">
      <dgm:prSet presAssocID="{88D4D966-A3B0-4A74-9486-4A4E96C0FE75}" presName="linearFlow" presStyleCnt="0">
        <dgm:presLayoutVars>
          <dgm:dir/>
          <dgm:resizeHandles val="exact"/>
        </dgm:presLayoutVars>
      </dgm:prSet>
      <dgm:spPr/>
      <dgm:t>
        <a:bodyPr/>
        <a:lstStyle/>
        <a:p>
          <a:endParaRPr lang="es-EC"/>
        </a:p>
      </dgm:t>
    </dgm:pt>
    <dgm:pt modelId="{84790168-25C3-43F8-8066-BC48CCFA9F4E}" type="pres">
      <dgm:prSet presAssocID="{9945A107-B867-411A-967B-B22344504894}" presName="composite" presStyleCnt="0"/>
      <dgm:spPr/>
    </dgm:pt>
    <dgm:pt modelId="{E3A46EF0-1A76-4B3B-B677-703D60C6B3DA}" type="pres">
      <dgm:prSet presAssocID="{9945A107-B867-411A-967B-B22344504894}" presName="imgShp" presStyleLbl="fgImgPlace1" presStyleIdx="0" presStyleCnt="2" custLinFactNeighborX="-883" custLinFactNeighborY="384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D11B724E-87D9-4387-B57E-D79F560AC264}" type="pres">
      <dgm:prSet presAssocID="{9945A107-B867-411A-967B-B22344504894}" presName="txShp" presStyleLbl="node1" presStyleIdx="0" presStyleCnt="2" custScaleX="102190">
        <dgm:presLayoutVars>
          <dgm:bulletEnabled val="1"/>
        </dgm:presLayoutVars>
      </dgm:prSet>
      <dgm:spPr/>
      <dgm:t>
        <a:bodyPr/>
        <a:lstStyle/>
        <a:p>
          <a:endParaRPr lang="es-EC"/>
        </a:p>
      </dgm:t>
    </dgm:pt>
    <dgm:pt modelId="{3A9A2E02-3E6E-4EFA-A0CA-1996897D3773}" type="pres">
      <dgm:prSet presAssocID="{27B7AF4B-4C95-485D-A5C0-EF382FFF697C}" presName="spacing" presStyleCnt="0"/>
      <dgm:spPr/>
    </dgm:pt>
    <dgm:pt modelId="{A3C70B07-6EB5-496F-84D6-07D7AF02D533}" type="pres">
      <dgm:prSet presAssocID="{0B8FC3E7-4641-4788-9880-2DD023499955}" presName="composite" presStyleCnt="0"/>
      <dgm:spPr/>
    </dgm:pt>
    <dgm:pt modelId="{22F64BC4-BC01-4E9A-A935-37147AC4F981}" type="pres">
      <dgm:prSet presAssocID="{0B8FC3E7-4641-4788-9880-2DD023499955}" presName="imgShp" presStyleLbl="fgImgPlace1" presStyleIdx="1" presStyleCnt="2" custLinFactNeighborX="3403" custLinFactNeighborY="-345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1000" r="-41000"/>
          </a:stretch>
        </a:blipFill>
      </dgm:spPr>
      <dgm:t>
        <a:bodyPr/>
        <a:lstStyle/>
        <a:p>
          <a:endParaRPr lang="es-EC"/>
        </a:p>
      </dgm:t>
    </dgm:pt>
    <dgm:pt modelId="{495A1DF9-970C-4233-A54B-76C756F3B3FC}" type="pres">
      <dgm:prSet presAssocID="{0B8FC3E7-4641-4788-9880-2DD023499955}" presName="txShp" presStyleLbl="node1" presStyleIdx="1" presStyleCnt="2">
        <dgm:presLayoutVars>
          <dgm:bulletEnabled val="1"/>
        </dgm:presLayoutVars>
      </dgm:prSet>
      <dgm:spPr/>
      <dgm:t>
        <a:bodyPr/>
        <a:lstStyle/>
        <a:p>
          <a:endParaRPr lang="es-EC"/>
        </a:p>
      </dgm:t>
    </dgm:pt>
  </dgm:ptLst>
  <dgm:cxnLst>
    <dgm:cxn modelId="{414C3FE3-636F-489C-B955-C26ACFF1D445}" type="presOf" srcId="{9945A107-B867-411A-967B-B22344504894}" destId="{D11B724E-87D9-4387-B57E-D79F560AC264}" srcOrd="0" destOrd="0" presId="urn:microsoft.com/office/officeart/2005/8/layout/vList3"/>
    <dgm:cxn modelId="{301CDE2F-D7CF-49E6-9E6D-40C3D1FA7B0F}" type="presOf" srcId="{0B8FC3E7-4641-4788-9880-2DD023499955}" destId="{495A1DF9-970C-4233-A54B-76C756F3B3FC}" srcOrd="0" destOrd="0" presId="urn:microsoft.com/office/officeart/2005/8/layout/vList3"/>
    <dgm:cxn modelId="{24DD5866-A969-42E2-9C61-52BAA95FBF4C}" type="presOf" srcId="{88D4D966-A3B0-4A74-9486-4A4E96C0FE75}" destId="{121AEFB3-C534-4A76-9538-54EDF0A3CA67}" srcOrd="0" destOrd="0" presId="urn:microsoft.com/office/officeart/2005/8/layout/vList3"/>
    <dgm:cxn modelId="{AD289ABF-1A8E-4BB1-80DA-BF3995CE21C2}" srcId="{88D4D966-A3B0-4A74-9486-4A4E96C0FE75}" destId="{9945A107-B867-411A-967B-B22344504894}" srcOrd="0" destOrd="0" parTransId="{FB4ED8EF-4C5E-4DC6-B1F0-FAE7B431B3C3}" sibTransId="{27B7AF4B-4C95-485D-A5C0-EF382FFF697C}"/>
    <dgm:cxn modelId="{754EC9BF-3D80-4F87-A45B-0CD8066AF827}" srcId="{88D4D966-A3B0-4A74-9486-4A4E96C0FE75}" destId="{0B8FC3E7-4641-4788-9880-2DD023499955}" srcOrd="1" destOrd="0" parTransId="{120CC548-F2BB-444D-A47F-C5C32C63737C}" sibTransId="{F6A1FC4E-7B92-45F3-B3E9-1746CC5334DF}"/>
    <dgm:cxn modelId="{2B4652EE-A167-4D84-84F7-81D5DC4B7EA4}" type="presParOf" srcId="{121AEFB3-C534-4A76-9538-54EDF0A3CA67}" destId="{84790168-25C3-43F8-8066-BC48CCFA9F4E}" srcOrd="0" destOrd="0" presId="urn:microsoft.com/office/officeart/2005/8/layout/vList3"/>
    <dgm:cxn modelId="{6A25FCF3-7185-451F-8E35-A7E95690068E}" type="presParOf" srcId="{84790168-25C3-43F8-8066-BC48CCFA9F4E}" destId="{E3A46EF0-1A76-4B3B-B677-703D60C6B3DA}" srcOrd="0" destOrd="0" presId="urn:microsoft.com/office/officeart/2005/8/layout/vList3"/>
    <dgm:cxn modelId="{F1A6416B-4852-4CF3-8BD2-61B45A0A6451}" type="presParOf" srcId="{84790168-25C3-43F8-8066-BC48CCFA9F4E}" destId="{D11B724E-87D9-4387-B57E-D79F560AC264}" srcOrd="1" destOrd="0" presId="urn:microsoft.com/office/officeart/2005/8/layout/vList3"/>
    <dgm:cxn modelId="{B95619F8-4D4A-4410-833E-D598C80C076C}" type="presParOf" srcId="{121AEFB3-C534-4A76-9538-54EDF0A3CA67}" destId="{3A9A2E02-3E6E-4EFA-A0CA-1996897D3773}" srcOrd="1" destOrd="0" presId="urn:microsoft.com/office/officeart/2005/8/layout/vList3"/>
    <dgm:cxn modelId="{DF1815FE-DB91-485E-9644-8B6C4A7AC796}" type="presParOf" srcId="{121AEFB3-C534-4A76-9538-54EDF0A3CA67}" destId="{A3C70B07-6EB5-496F-84D6-07D7AF02D533}" srcOrd="2" destOrd="0" presId="urn:microsoft.com/office/officeart/2005/8/layout/vList3"/>
    <dgm:cxn modelId="{80941A92-BC95-4422-BC99-75D352998C27}" type="presParOf" srcId="{A3C70B07-6EB5-496F-84D6-07D7AF02D533}" destId="{22F64BC4-BC01-4E9A-A935-37147AC4F981}" srcOrd="0" destOrd="0" presId="urn:microsoft.com/office/officeart/2005/8/layout/vList3"/>
    <dgm:cxn modelId="{DE5A18DF-9F5F-4EA8-863F-A57158766848}" type="presParOf" srcId="{A3C70B07-6EB5-496F-84D6-07D7AF02D533}" destId="{495A1DF9-970C-4233-A54B-76C756F3B3F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20B9F1-B3E9-4E71-BF01-1AA2A49356A2}" type="doc">
      <dgm:prSet loTypeId="urn:microsoft.com/office/officeart/2005/8/layout/orgChart1" loCatId="hierarchy" qsTypeId="urn:microsoft.com/office/officeart/2005/8/quickstyle/3d1" qsCatId="3D" csTypeId="urn:microsoft.com/office/officeart/2005/8/colors/accent5_3" csCatId="accent5" phldr="1"/>
      <dgm:spPr/>
      <dgm:t>
        <a:bodyPr/>
        <a:lstStyle/>
        <a:p>
          <a:endParaRPr lang="es-EC"/>
        </a:p>
      </dgm:t>
    </dgm:pt>
    <dgm:pt modelId="{D2CD616E-BE7D-4B7B-9757-B0D93B948944}">
      <dgm:prSet phldrT="[Text]" custT="1"/>
      <dgm:spPr/>
      <dgm:t>
        <a:bodyPr/>
        <a:lstStyle/>
        <a:p>
          <a:r>
            <a:rPr lang="es-EC" sz="2000" b="1" dirty="0" smtClean="0"/>
            <a:t>METODOLOGÍA  DE  LA INVESTIGACIÓN</a:t>
          </a:r>
          <a:endParaRPr lang="es-EC" sz="2000" b="1" dirty="0"/>
        </a:p>
      </dgm:t>
    </dgm:pt>
    <dgm:pt modelId="{089AEE96-BC91-45F4-BEFA-67F2A722FC4B}" type="parTrans" cxnId="{549A2D38-4962-4F27-B095-16DE8B73C99D}">
      <dgm:prSet/>
      <dgm:spPr/>
      <dgm:t>
        <a:bodyPr/>
        <a:lstStyle/>
        <a:p>
          <a:endParaRPr lang="es-EC"/>
        </a:p>
      </dgm:t>
    </dgm:pt>
    <dgm:pt modelId="{BDD96423-BAA7-4BB2-8BC5-89103C89A605}" type="sibTrans" cxnId="{549A2D38-4962-4F27-B095-16DE8B73C99D}">
      <dgm:prSet/>
      <dgm:spPr/>
      <dgm:t>
        <a:bodyPr/>
        <a:lstStyle/>
        <a:p>
          <a:endParaRPr lang="es-EC"/>
        </a:p>
      </dgm:t>
    </dgm:pt>
    <dgm:pt modelId="{E89696FE-AC76-41EB-B0B1-457DAFF65AC8}">
      <dgm:prSet phldrT="[Text]" custT="1"/>
      <dgm:spPr/>
      <dgm:t>
        <a:bodyPr/>
        <a:lstStyle/>
        <a:p>
          <a:r>
            <a:rPr lang="es-EC" sz="2400" b="1" dirty="0" smtClean="0"/>
            <a:t>NEMATODO</a:t>
          </a:r>
          <a:endParaRPr lang="es-EC" sz="2400" b="1" dirty="0"/>
        </a:p>
      </dgm:t>
    </dgm:pt>
    <dgm:pt modelId="{D46A8F94-8F35-47E1-9C87-A376596E0DBA}" type="parTrans" cxnId="{9D3DE7D0-C011-4CC7-A1ED-8D68670EE06F}">
      <dgm:prSet/>
      <dgm:spPr/>
      <dgm:t>
        <a:bodyPr/>
        <a:lstStyle/>
        <a:p>
          <a:endParaRPr lang="es-EC"/>
        </a:p>
      </dgm:t>
    </dgm:pt>
    <dgm:pt modelId="{26065B39-F6F1-4800-91EA-8D3BCB545676}" type="sibTrans" cxnId="{9D3DE7D0-C011-4CC7-A1ED-8D68670EE06F}">
      <dgm:prSet/>
      <dgm:spPr/>
      <dgm:t>
        <a:bodyPr/>
        <a:lstStyle/>
        <a:p>
          <a:endParaRPr lang="es-EC"/>
        </a:p>
      </dgm:t>
    </dgm:pt>
    <dgm:pt modelId="{C4760E68-82E7-4F11-A0AD-999D1EDBE299}">
      <dgm:prSet custT="1"/>
      <dgm:spPr/>
      <dgm:t>
        <a:bodyPr/>
        <a:lstStyle/>
        <a:p>
          <a:r>
            <a:rPr lang="es-EC" sz="1800" b="1" dirty="0" smtClean="0"/>
            <a:t>Biología Molecular</a:t>
          </a:r>
          <a:endParaRPr lang="es-EC" sz="1800" b="1" dirty="0"/>
        </a:p>
      </dgm:t>
    </dgm:pt>
    <dgm:pt modelId="{435155F6-0059-4159-A3AB-DF392726FCED}" type="parTrans" cxnId="{84A00095-524F-4C54-B228-691BD52C71A2}">
      <dgm:prSet/>
      <dgm:spPr/>
      <dgm:t>
        <a:bodyPr/>
        <a:lstStyle/>
        <a:p>
          <a:endParaRPr lang="es-EC"/>
        </a:p>
      </dgm:t>
    </dgm:pt>
    <dgm:pt modelId="{CBA1C488-13F7-4358-BB2C-1EB2B417C815}" type="sibTrans" cxnId="{84A00095-524F-4C54-B228-691BD52C71A2}">
      <dgm:prSet/>
      <dgm:spPr/>
      <dgm:t>
        <a:bodyPr/>
        <a:lstStyle/>
        <a:p>
          <a:endParaRPr lang="es-EC"/>
        </a:p>
      </dgm:t>
    </dgm:pt>
    <dgm:pt modelId="{722A2B84-4041-49CF-A67F-C443C6CE14BC}">
      <dgm:prSet custT="1"/>
      <dgm:spPr/>
      <dgm:t>
        <a:bodyPr/>
        <a:lstStyle/>
        <a:p>
          <a:r>
            <a:rPr lang="es-EC" sz="1800" b="1" dirty="0" smtClean="0">
              <a:solidFill>
                <a:schemeClr val="bg1"/>
              </a:solidFill>
            </a:rPr>
            <a:t>Identificación </a:t>
          </a:r>
          <a:r>
            <a:rPr lang="es-EC" sz="1800" b="1" dirty="0" err="1" smtClean="0">
              <a:solidFill>
                <a:schemeClr val="bg1"/>
              </a:solidFill>
            </a:rPr>
            <a:t>Morfométrica</a:t>
          </a:r>
          <a:r>
            <a:rPr lang="es-EC" sz="1800" b="1" dirty="0" smtClean="0">
              <a:solidFill>
                <a:schemeClr val="bg1"/>
              </a:solidFill>
            </a:rPr>
            <a:t> </a:t>
          </a:r>
          <a:endParaRPr lang="es-EC" sz="1800" b="1" dirty="0">
            <a:solidFill>
              <a:schemeClr val="bg1"/>
            </a:solidFill>
          </a:endParaRPr>
        </a:p>
      </dgm:t>
    </dgm:pt>
    <dgm:pt modelId="{CC1F6EE6-9CAB-4491-82B0-86DE02E5C254}" type="parTrans" cxnId="{E77150CB-2B11-4B4D-ACAF-99025B6EE02F}">
      <dgm:prSet/>
      <dgm:spPr/>
      <dgm:t>
        <a:bodyPr/>
        <a:lstStyle/>
        <a:p>
          <a:endParaRPr lang="es-EC"/>
        </a:p>
      </dgm:t>
    </dgm:pt>
    <dgm:pt modelId="{ED8470CA-20F6-4646-972E-DFCC9998C95D}" type="sibTrans" cxnId="{E77150CB-2B11-4B4D-ACAF-99025B6EE02F}">
      <dgm:prSet/>
      <dgm:spPr/>
      <dgm:t>
        <a:bodyPr/>
        <a:lstStyle/>
        <a:p>
          <a:endParaRPr lang="es-EC"/>
        </a:p>
      </dgm:t>
    </dgm:pt>
    <dgm:pt modelId="{0E048571-0184-49FA-B790-774E44233BED}">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2000" b="1" dirty="0" smtClean="0"/>
            <a:t>INFESTACION/</a:t>
          </a:r>
          <a:endParaRPr lang="es-EC" sz="1600" b="1" dirty="0" smtClean="0"/>
        </a:p>
        <a:p>
          <a:pPr defTabSz="889000">
            <a:lnSpc>
              <a:spcPct val="90000"/>
            </a:lnSpc>
            <a:spcBef>
              <a:spcPct val="0"/>
            </a:spcBef>
            <a:spcAft>
              <a:spcPct val="35000"/>
            </a:spcAft>
          </a:pPr>
          <a:r>
            <a:rPr lang="es-EC" sz="2000" b="1" dirty="0" smtClean="0"/>
            <a:t>NO </a:t>
          </a:r>
          <a:r>
            <a:rPr lang="es-EC" sz="2000" b="1" dirty="0" smtClean="0"/>
            <a:t>INFESTACION</a:t>
          </a:r>
          <a:endParaRPr lang="es-EC" sz="1600" b="1" dirty="0"/>
        </a:p>
      </dgm:t>
    </dgm:pt>
    <dgm:pt modelId="{10F3C890-4259-4CA9-9101-3B24E4050FEA}" type="parTrans" cxnId="{AFC5FAFA-BFEA-41C2-AE65-BABEF6E08DF1}">
      <dgm:prSet/>
      <dgm:spPr/>
      <dgm:t>
        <a:bodyPr/>
        <a:lstStyle/>
        <a:p>
          <a:endParaRPr lang="es-EC"/>
        </a:p>
      </dgm:t>
    </dgm:pt>
    <dgm:pt modelId="{098EB551-61BF-40B5-A50C-0516D2D9FBAC}" type="sibTrans" cxnId="{AFC5FAFA-BFEA-41C2-AE65-BABEF6E08DF1}">
      <dgm:prSet/>
      <dgm:spPr/>
      <dgm:t>
        <a:bodyPr/>
        <a:lstStyle/>
        <a:p>
          <a:endParaRPr lang="es-EC"/>
        </a:p>
      </dgm:t>
    </dgm:pt>
    <dgm:pt modelId="{DF020CF3-75C6-47A0-BEDA-30BEDC595552}">
      <dgm:prSet phldrT="[Text]" custT="1"/>
      <dgm:spPr/>
      <dgm:t>
        <a:bodyPr/>
        <a:lstStyle/>
        <a:p>
          <a:r>
            <a:rPr lang="es-EC" sz="2400" b="1" dirty="0" smtClean="0"/>
            <a:t>ALCALOIDES</a:t>
          </a:r>
          <a:endParaRPr lang="es-EC" sz="1800" b="1" dirty="0"/>
        </a:p>
      </dgm:t>
    </dgm:pt>
    <dgm:pt modelId="{3B70FACF-0886-4B27-B526-B0BB3F8B26F1}" type="parTrans" cxnId="{66BA6684-1E59-4336-AB3E-307D48BC4DFC}">
      <dgm:prSet/>
      <dgm:spPr/>
      <dgm:t>
        <a:bodyPr/>
        <a:lstStyle/>
        <a:p>
          <a:endParaRPr lang="es-EC"/>
        </a:p>
      </dgm:t>
    </dgm:pt>
    <dgm:pt modelId="{9C15AC3A-5F82-4BEC-AEF0-1F02A1616C7C}" type="sibTrans" cxnId="{66BA6684-1E59-4336-AB3E-307D48BC4DFC}">
      <dgm:prSet/>
      <dgm:spPr/>
      <dgm:t>
        <a:bodyPr/>
        <a:lstStyle/>
        <a:p>
          <a:endParaRPr lang="es-EC"/>
        </a:p>
      </dgm:t>
    </dgm:pt>
    <dgm:pt modelId="{3302EDDB-E213-4415-B0E0-B22997E9255B}">
      <dgm:prSet custT="1"/>
      <dgm:spPr/>
      <dgm:t>
        <a:bodyPr/>
        <a:lstStyle/>
        <a:p>
          <a:r>
            <a:rPr lang="es-EC" sz="1600" b="1" dirty="0" err="1" smtClean="0"/>
            <a:t>Chaconina</a:t>
          </a:r>
          <a:endParaRPr lang="es-EC" sz="1600" b="1" dirty="0"/>
        </a:p>
      </dgm:t>
    </dgm:pt>
    <dgm:pt modelId="{911853E4-4E78-441F-832C-CF9078808927}" type="parTrans" cxnId="{72AC1003-E5CA-473D-9C77-2837506CF293}">
      <dgm:prSet/>
      <dgm:spPr/>
      <dgm:t>
        <a:bodyPr/>
        <a:lstStyle/>
        <a:p>
          <a:endParaRPr lang="es-EC"/>
        </a:p>
      </dgm:t>
    </dgm:pt>
    <dgm:pt modelId="{316E8673-F1D1-46A7-9C26-B1CFE153858D}" type="sibTrans" cxnId="{72AC1003-E5CA-473D-9C77-2837506CF293}">
      <dgm:prSet/>
      <dgm:spPr/>
      <dgm:t>
        <a:bodyPr/>
        <a:lstStyle/>
        <a:p>
          <a:endParaRPr lang="es-EC"/>
        </a:p>
      </dgm:t>
    </dgm:pt>
    <dgm:pt modelId="{462B45A7-5BF9-4AAB-8A73-83EFD9844851}">
      <dgm:prSet custT="1"/>
      <dgm:spPr/>
      <dgm:t>
        <a:bodyPr/>
        <a:lstStyle/>
        <a:p>
          <a:r>
            <a:rPr lang="es-EC" sz="2800" b="1" dirty="0" smtClean="0"/>
            <a:t>DIFUSIÓN</a:t>
          </a:r>
          <a:endParaRPr lang="es-EC" sz="1800" b="1" dirty="0"/>
        </a:p>
      </dgm:t>
    </dgm:pt>
    <dgm:pt modelId="{5389052D-704C-40DC-8D5B-844286A569B0}" type="parTrans" cxnId="{E107D480-55AC-4D86-A82D-3ABB24EF6ACE}">
      <dgm:prSet/>
      <dgm:spPr/>
      <dgm:t>
        <a:bodyPr/>
        <a:lstStyle/>
        <a:p>
          <a:endParaRPr lang="es-EC"/>
        </a:p>
      </dgm:t>
    </dgm:pt>
    <dgm:pt modelId="{568CD233-3186-479B-9F91-741281ABD3C5}" type="sibTrans" cxnId="{E107D480-55AC-4D86-A82D-3ABB24EF6ACE}">
      <dgm:prSet/>
      <dgm:spPr/>
      <dgm:t>
        <a:bodyPr/>
        <a:lstStyle/>
        <a:p>
          <a:endParaRPr lang="es-EC"/>
        </a:p>
      </dgm:t>
    </dgm:pt>
    <dgm:pt modelId="{B477DE9A-D7EA-4EAC-8DB9-2D2E41A639CF}">
      <dgm:prSet custT="1"/>
      <dgm:spPr/>
      <dgm:t>
        <a:bodyPr/>
        <a:lstStyle/>
        <a:p>
          <a:r>
            <a:rPr lang="es-EC" sz="1800" b="1" dirty="0" smtClean="0"/>
            <a:t>Productores</a:t>
          </a:r>
          <a:endParaRPr lang="es-EC" sz="1800" b="1" dirty="0"/>
        </a:p>
      </dgm:t>
    </dgm:pt>
    <dgm:pt modelId="{A3AB463D-F0A3-4D30-9425-C29A690B0874}" type="parTrans" cxnId="{2E55E88A-1E17-414D-BDBB-D146BE816859}">
      <dgm:prSet/>
      <dgm:spPr/>
      <dgm:t>
        <a:bodyPr/>
        <a:lstStyle/>
        <a:p>
          <a:endParaRPr lang="es-EC"/>
        </a:p>
      </dgm:t>
    </dgm:pt>
    <dgm:pt modelId="{641998FF-81EE-44BF-B7BA-047260C0265A}" type="sibTrans" cxnId="{2E55E88A-1E17-414D-BDBB-D146BE816859}">
      <dgm:prSet/>
      <dgm:spPr/>
      <dgm:t>
        <a:bodyPr/>
        <a:lstStyle/>
        <a:p>
          <a:endParaRPr lang="es-EC"/>
        </a:p>
      </dgm:t>
    </dgm:pt>
    <dgm:pt modelId="{6D37B4D4-6F42-441F-A8EF-190D9B97BD8B}">
      <dgm:prSet custT="1"/>
      <dgm:spPr/>
      <dgm:t>
        <a:bodyPr/>
        <a:lstStyle/>
        <a:p>
          <a:r>
            <a:rPr lang="es-EC" sz="1800" b="1" dirty="0" smtClean="0"/>
            <a:t>Estudiantes</a:t>
          </a:r>
          <a:endParaRPr lang="es-EC" sz="1800" b="1" dirty="0"/>
        </a:p>
      </dgm:t>
    </dgm:pt>
    <dgm:pt modelId="{088F7025-3A21-412E-A6A3-AAB81072A878}" type="parTrans" cxnId="{B6F48721-FDDE-4447-8C33-BB54C8700605}">
      <dgm:prSet/>
      <dgm:spPr/>
      <dgm:t>
        <a:bodyPr/>
        <a:lstStyle/>
        <a:p>
          <a:endParaRPr lang="es-EC"/>
        </a:p>
      </dgm:t>
    </dgm:pt>
    <dgm:pt modelId="{F2BB0039-FF9C-4208-84FF-F9BBC2AC94BC}" type="sibTrans" cxnId="{B6F48721-FDDE-4447-8C33-BB54C8700605}">
      <dgm:prSet/>
      <dgm:spPr/>
      <dgm:t>
        <a:bodyPr/>
        <a:lstStyle/>
        <a:p>
          <a:endParaRPr lang="es-EC"/>
        </a:p>
      </dgm:t>
    </dgm:pt>
    <dgm:pt modelId="{11D5FCA5-1E13-4683-8A76-5649B0BFC938}">
      <dgm:prSet custT="1"/>
      <dgm:spPr/>
      <dgm:t>
        <a:bodyPr/>
        <a:lstStyle/>
        <a:p>
          <a:r>
            <a:rPr lang="es-EC" sz="1800" b="1" dirty="0" smtClean="0"/>
            <a:t>Agricultores</a:t>
          </a:r>
          <a:endParaRPr lang="es-EC" sz="1800" b="1" dirty="0"/>
        </a:p>
      </dgm:t>
    </dgm:pt>
    <dgm:pt modelId="{9E0DF02A-8BA7-4473-8F3F-F552B667A6C7}" type="parTrans" cxnId="{D815EE65-7597-4D0F-8711-A9A3C266CAAB}">
      <dgm:prSet/>
      <dgm:spPr/>
      <dgm:t>
        <a:bodyPr/>
        <a:lstStyle/>
        <a:p>
          <a:endParaRPr lang="es-EC"/>
        </a:p>
      </dgm:t>
    </dgm:pt>
    <dgm:pt modelId="{9ED7144C-9EF3-4F3D-95A7-230A109561CE}" type="sibTrans" cxnId="{D815EE65-7597-4D0F-8711-A9A3C266CAAB}">
      <dgm:prSet/>
      <dgm:spPr/>
      <dgm:t>
        <a:bodyPr/>
        <a:lstStyle/>
        <a:p>
          <a:endParaRPr lang="es-EC"/>
        </a:p>
      </dgm:t>
    </dgm:pt>
    <dgm:pt modelId="{028FBFD1-5095-499C-92DB-2DA2B66FE667}">
      <dgm:prSet custT="1"/>
      <dgm:spPr/>
      <dgm:t>
        <a:bodyPr/>
        <a:lstStyle/>
        <a:p>
          <a:r>
            <a:rPr lang="es-EC" sz="1600" b="1" i="1"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sz="1100"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400" b="1" i="1" dirty="0" err="1" smtClean="0">
              <a:effectLst/>
              <a:latin typeface="Calibri" panose="020F0502020204030204" pitchFamily="34" charset="0"/>
              <a:ea typeface="Calibri" panose="020F0502020204030204" pitchFamily="34" charset="0"/>
              <a:cs typeface="Times New Roman" panose="02020603050405020304" pitchFamily="18" charset="0"/>
            </a:rPr>
            <a:t>auriculatum</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dgm:t>
    </dgm:pt>
    <dgm:pt modelId="{35B2E722-4F1E-4F7B-9554-82AB650F7F69}" type="parTrans" cxnId="{DD524606-B231-4ED5-9502-677B985D2493}">
      <dgm:prSet/>
      <dgm:spPr/>
      <dgm:t>
        <a:bodyPr/>
        <a:lstStyle/>
        <a:p>
          <a:endParaRPr lang="es-EC"/>
        </a:p>
      </dgm:t>
    </dgm:pt>
    <dgm:pt modelId="{E5D698DF-3925-4D8F-B512-CEE655044A3D}" type="sibTrans" cxnId="{DD524606-B231-4ED5-9502-677B985D2493}">
      <dgm:prSet/>
      <dgm:spPr/>
      <dgm:t>
        <a:bodyPr/>
        <a:lstStyle/>
        <a:p>
          <a:endParaRPr lang="es-EC"/>
        </a:p>
      </dgm:t>
    </dgm:pt>
    <dgm:pt modelId="{C08EFF23-7ECF-4D05-9CD5-10E7EF00F220}">
      <dgm:prSet custT="1"/>
      <dgm:spPr/>
      <dgm:t>
        <a:bodyPr/>
        <a:lstStyle/>
        <a:p>
          <a:r>
            <a:rPr lang="es-EC" sz="1600" b="1" i="1" dirty="0" err="1" smtClean="0">
              <a:effectLst/>
              <a:ea typeface="Calibri" panose="020F0502020204030204" pitchFamily="34" charset="0"/>
              <a:cs typeface="Times New Roman" panose="02020603050405020304" pitchFamily="18" charset="0"/>
            </a:rPr>
            <a:t>Solanum</a:t>
          </a:r>
          <a:r>
            <a:rPr lang="es-EC" sz="1600" b="1" i="1" dirty="0" smtClean="0">
              <a:effectLst/>
              <a:ea typeface="Calibri" panose="020F0502020204030204" pitchFamily="34" charset="0"/>
              <a:cs typeface="Times New Roman" panose="02020603050405020304" pitchFamily="18" charset="0"/>
            </a:rPr>
            <a:t> </a:t>
          </a:r>
          <a:r>
            <a:rPr lang="es-EC" sz="1600" b="1" i="1" dirty="0" err="1" smtClean="0">
              <a:effectLst/>
              <a:ea typeface="Calibri" panose="020F0502020204030204" pitchFamily="34" charset="0"/>
              <a:cs typeface="Times New Roman" panose="02020603050405020304" pitchFamily="18" charset="0"/>
            </a:rPr>
            <a:t>arboreum</a:t>
          </a:r>
          <a:endParaRPr lang="es-EC" sz="1600" b="1" dirty="0">
            <a:effectLst/>
            <a:ea typeface="Calibri" panose="020F0502020204030204" pitchFamily="34" charset="0"/>
            <a:cs typeface="Times New Roman" panose="02020603050405020304" pitchFamily="18" charset="0"/>
          </a:endParaRPr>
        </a:p>
      </dgm:t>
    </dgm:pt>
    <dgm:pt modelId="{03524F3F-4419-4EF1-80A6-F7A8EF6F184C}" type="parTrans" cxnId="{FD3FA30A-328D-4459-AE10-F2985008951F}">
      <dgm:prSet/>
      <dgm:spPr/>
      <dgm:t>
        <a:bodyPr/>
        <a:lstStyle/>
        <a:p>
          <a:endParaRPr lang="es-EC"/>
        </a:p>
      </dgm:t>
    </dgm:pt>
    <dgm:pt modelId="{FBD107A6-C49A-4D97-B269-A09505BF23BF}" type="sibTrans" cxnId="{FD3FA30A-328D-4459-AE10-F2985008951F}">
      <dgm:prSet/>
      <dgm:spPr/>
      <dgm:t>
        <a:bodyPr/>
        <a:lstStyle/>
        <a:p>
          <a:endParaRPr lang="es-EC"/>
        </a:p>
      </dgm:t>
    </dgm:pt>
    <dgm:pt modelId="{4E727A83-53D6-47BB-88E5-E269B740B818}">
      <dgm:prSet/>
      <dgm:spPr/>
      <dgm:t>
        <a:bodyPr/>
        <a:lstStyle/>
        <a:p>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hispidum</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dgm:t>
    </dgm:pt>
    <dgm:pt modelId="{E4730F93-EDFE-494A-AE3A-85D03E5847ED}" type="parTrans" cxnId="{6250DB80-44B6-4D8D-9E3C-17DEDF871EBA}">
      <dgm:prSet/>
      <dgm:spPr/>
      <dgm:t>
        <a:bodyPr/>
        <a:lstStyle/>
        <a:p>
          <a:endParaRPr lang="es-EC"/>
        </a:p>
      </dgm:t>
    </dgm:pt>
    <dgm:pt modelId="{78587033-1284-4D33-80F1-D110726B3B8A}" type="sibTrans" cxnId="{6250DB80-44B6-4D8D-9E3C-17DEDF871EBA}">
      <dgm:prSet/>
      <dgm:spPr/>
      <dgm:t>
        <a:bodyPr/>
        <a:lstStyle/>
        <a:p>
          <a:endParaRPr lang="es-EC"/>
        </a:p>
      </dgm:t>
    </dgm:pt>
    <dgm:pt modelId="{EACDC8DE-07C4-450A-A4A7-AF2626521805}">
      <dgm:prSet/>
      <dgm:spPr/>
      <dgm:t>
        <a:bodyPr/>
        <a:lstStyle/>
        <a:p>
          <a:r>
            <a:rPr lang="es-EC" b="1" i="1" dirty="0" err="1" smtClean="0">
              <a:effectLst/>
              <a:ea typeface="Calibri" panose="020F0502020204030204" pitchFamily="34" charset="0"/>
              <a:cs typeface="Times New Roman" panose="02020603050405020304" pitchFamily="18" charset="0"/>
            </a:rPr>
            <a:t>Solanum</a:t>
          </a:r>
          <a:r>
            <a:rPr lang="es-EC" b="1" i="1" dirty="0" smtClean="0">
              <a:effectLst/>
              <a:ea typeface="Calibri" panose="020F0502020204030204" pitchFamily="34" charset="0"/>
              <a:cs typeface="Times New Roman" panose="02020603050405020304" pitchFamily="18" charset="0"/>
            </a:rPr>
            <a:t> </a:t>
          </a:r>
          <a:r>
            <a:rPr lang="es-EC" b="1" i="1" dirty="0" err="1" smtClean="0">
              <a:effectLst/>
              <a:ea typeface="Calibri" panose="020F0502020204030204" pitchFamily="34" charset="0"/>
              <a:cs typeface="Times New Roman" panose="02020603050405020304" pitchFamily="18" charset="0"/>
            </a:rPr>
            <a:t>hirtum</a:t>
          </a:r>
          <a:endParaRPr lang="es-EC" b="1" dirty="0">
            <a:effectLst/>
            <a:ea typeface="Calibri" panose="020F0502020204030204" pitchFamily="34" charset="0"/>
            <a:cs typeface="Times New Roman" panose="02020603050405020304" pitchFamily="18" charset="0"/>
          </a:endParaRPr>
        </a:p>
      </dgm:t>
    </dgm:pt>
    <dgm:pt modelId="{2C52BA33-4FC5-4070-BB48-77CB86351B99}" type="parTrans" cxnId="{140F7FC2-CAFD-4B83-8F3B-10C09FB5829F}">
      <dgm:prSet/>
      <dgm:spPr/>
      <dgm:t>
        <a:bodyPr/>
        <a:lstStyle/>
        <a:p>
          <a:endParaRPr lang="es-EC"/>
        </a:p>
      </dgm:t>
    </dgm:pt>
    <dgm:pt modelId="{8019FF3D-37BA-4F2C-9C23-02E5DEE9317E}" type="sibTrans" cxnId="{140F7FC2-CAFD-4B83-8F3B-10C09FB5829F}">
      <dgm:prSet/>
      <dgm:spPr/>
      <dgm:t>
        <a:bodyPr/>
        <a:lstStyle/>
        <a:p>
          <a:endParaRPr lang="es-EC"/>
        </a:p>
      </dgm:t>
    </dgm:pt>
    <dgm:pt modelId="{87F734ED-52FB-401C-A65B-A1153199FC88}">
      <dgm:prSet/>
      <dgm:spPr/>
      <dgm:t>
        <a:bodyPr/>
        <a:lstStyle/>
        <a:p>
          <a:r>
            <a:rPr lang="es-EC" b="1" i="1" u="none" dirty="0" err="1" smtClean="0">
              <a:effectLst/>
              <a:latin typeface="Calibri" panose="020F0502020204030204" pitchFamily="34" charset="0"/>
              <a:ea typeface="Calibri" panose="020F0502020204030204" pitchFamily="34" charset="0"/>
              <a:cs typeface="Times New Roman" panose="02020603050405020304" pitchFamily="18" charset="0"/>
            </a:rPr>
            <a:t>Nicotiana</a:t>
          </a:r>
          <a:r>
            <a:rPr lang="es-EC" b="1" i="1" u="none" dirty="0" smtClean="0">
              <a:effectLst/>
              <a:latin typeface="Calibri" panose="020F0502020204030204" pitchFamily="34" charset="0"/>
              <a:ea typeface="Calibri" panose="020F0502020204030204" pitchFamily="34" charset="0"/>
              <a:cs typeface="Times New Roman" panose="02020603050405020304" pitchFamily="18" charset="0"/>
            </a:rPr>
            <a:t> glauca</a:t>
          </a:r>
          <a:endParaRPr lang="es-EC" b="1" u="none" dirty="0">
            <a:effectLst/>
            <a:latin typeface="Calibri" panose="020F0502020204030204" pitchFamily="34" charset="0"/>
            <a:ea typeface="Calibri" panose="020F0502020204030204" pitchFamily="34" charset="0"/>
            <a:cs typeface="Times New Roman" panose="02020603050405020304" pitchFamily="18" charset="0"/>
          </a:endParaRPr>
        </a:p>
      </dgm:t>
    </dgm:pt>
    <dgm:pt modelId="{7F0AC793-6532-42CD-9531-ABCB0F31A4A6}" type="parTrans" cxnId="{70F7EDF4-36EC-418E-B013-96DD255E13DC}">
      <dgm:prSet/>
      <dgm:spPr/>
      <dgm:t>
        <a:bodyPr/>
        <a:lstStyle/>
        <a:p>
          <a:endParaRPr lang="es-EC"/>
        </a:p>
      </dgm:t>
    </dgm:pt>
    <dgm:pt modelId="{36F4482A-77FF-439B-AF1C-4D074340831D}" type="sibTrans" cxnId="{70F7EDF4-36EC-418E-B013-96DD255E13DC}">
      <dgm:prSet/>
      <dgm:spPr/>
      <dgm:t>
        <a:bodyPr/>
        <a:lstStyle/>
        <a:p>
          <a:endParaRPr lang="es-EC"/>
        </a:p>
      </dgm:t>
    </dgm:pt>
    <dgm:pt modelId="{A8048254-1447-4424-BB7B-80357C79C526}">
      <dgm:prSet/>
      <dgm:spPr/>
      <dgm:t>
        <a:bodyPr/>
        <a:lstStyle/>
        <a:p>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quitoense</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dgm:t>
    </dgm:pt>
    <dgm:pt modelId="{C4720037-BEA5-4353-AE2C-E19D46320F1E}" type="parTrans" cxnId="{0017D3E5-6984-4981-A503-69C2BADF9C68}">
      <dgm:prSet/>
      <dgm:spPr/>
      <dgm:t>
        <a:bodyPr/>
        <a:lstStyle/>
        <a:p>
          <a:endParaRPr lang="es-EC"/>
        </a:p>
      </dgm:t>
    </dgm:pt>
    <dgm:pt modelId="{36BB6F12-43F0-4133-848F-14B372F5EC2C}" type="sibTrans" cxnId="{0017D3E5-6984-4981-A503-69C2BADF9C68}">
      <dgm:prSet/>
      <dgm:spPr/>
      <dgm:t>
        <a:bodyPr/>
        <a:lstStyle/>
        <a:p>
          <a:endParaRPr lang="es-EC"/>
        </a:p>
      </dgm:t>
    </dgm:pt>
    <dgm:pt modelId="{D4BDB3E6-13C2-437B-A321-B7841458CAF4}">
      <dgm:prSet/>
      <dgm:spPr/>
      <dgm:t>
        <a:bodyPr/>
        <a:lstStyle/>
        <a:p>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b="1" i="1" dirty="0" err="1" smtClean="0">
              <a:effectLst/>
              <a:latin typeface="Calibri" panose="020F0502020204030204" pitchFamily="34" charset="0"/>
              <a:ea typeface="Calibri" panose="020F0502020204030204" pitchFamily="34" charset="0"/>
              <a:cs typeface="Times New Roman" panose="02020603050405020304" pitchFamily="18" charset="0"/>
            </a:rPr>
            <a:t>betaceum</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dgm:t>
    </dgm:pt>
    <dgm:pt modelId="{FE485FC1-7D57-4EEF-AF95-0D1BA90FD76D}" type="parTrans" cxnId="{1541AF2B-1BAF-4F85-BC8E-B7663D563B62}">
      <dgm:prSet/>
      <dgm:spPr/>
      <dgm:t>
        <a:bodyPr/>
        <a:lstStyle/>
        <a:p>
          <a:endParaRPr lang="es-EC"/>
        </a:p>
      </dgm:t>
    </dgm:pt>
    <dgm:pt modelId="{D824372D-1325-481E-88F9-8D3630DA6734}" type="sibTrans" cxnId="{1541AF2B-1BAF-4F85-BC8E-B7663D563B62}">
      <dgm:prSet/>
      <dgm:spPr/>
      <dgm:t>
        <a:bodyPr/>
        <a:lstStyle/>
        <a:p>
          <a:endParaRPr lang="es-EC"/>
        </a:p>
      </dgm:t>
    </dgm:pt>
    <dgm:pt modelId="{3E25F91A-58BF-4C2D-B969-1FFE2913CFBC}">
      <dgm:prSet custT="1"/>
      <dgm:spPr/>
      <dgm:t>
        <a:bodyPr/>
        <a:lstStyle/>
        <a:p>
          <a:r>
            <a:rPr lang="es-EC" sz="1800" b="1" dirty="0" smtClean="0">
              <a:effectLst/>
              <a:latin typeface="Calibri" panose="020F0502020204030204" pitchFamily="34" charset="0"/>
              <a:ea typeface="Calibri" panose="020F0502020204030204" pitchFamily="34" charset="0"/>
              <a:cs typeface="Times New Roman" panose="02020603050405020304" pitchFamily="18" charset="0"/>
            </a:rPr>
            <a:t>Solanina</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dgm:t>
    </dgm:pt>
    <dgm:pt modelId="{9D2BF01F-DA8D-49EC-995B-481F0D05A6C0}" type="parTrans" cxnId="{F6671CE7-B500-4EDF-B9AD-AB3B1FBFC230}">
      <dgm:prSet/>
      <dgm:spPr/>
      <dgm:t>
        <a:bodyPr/>
        <a:lstStyle/>
        <a:p>
          <a:endParaRPr lang="es-EC"/>
        </a:p>
      </dgm:t>
    </dgm:pt>
    <dgm:pt modelId="{C925F35F-828B-41B0-B622-8A0FD5525C7B}" type="sibTrans" cxnId="{F6671CE7-B500-4EDF-B9AD-AB3B1FBFC230}">
      <dgm:prSet/>
      <dgm:spPr/>
      <dgm:t>
        <a:bodyPr/>
        <a:lstStyle/>
        <a:p>
          <a:endParaRPr lang="es-EC"/>
        </a:p>
      </dgm:t>
    </dgm:pt>
    <dgm:pt modelId="{88C42149-1784-4386-93FE-7B9112C76BBE}">
      <dgm:prSet custT="1"/>
      <dgm:spPr/>
      <dgm:t>
        <a:bodyPr/>
        <a:lstStyle/>
        <a:p>
          <a:r>
            <a:rPr lang="es-EC" sz="1800" b="1" dirty="0" smtClean="0"/>
            <a:t>Larva</a:t>
          </a:r>
          <a:endParaRPr lang="es-EC" sz="1800" b="1" dirty="0"/>
        </a:p>
      </dgm:t>
    </dgm:pt>
    <dgm:pt modelId="{7E1353EB-5535-4CB6-9EFB-B85D0C1CCC73}" type="parTrans" cxnId="{26F2CDFC-9472-4DAD-8500-9BEF8A640140}">
      <dgm:prSet/>
      <dgm:spPr/>
      <dgm:t>
        <a:bodyPr/>
        <a:lstStyle/>
        <a:p>
          <a:endParaRPr lang="es-EC"/>
        </a:p>
      </dgm:t>
    </dgm:pt>
    <dgm:pt modelId="{CE5C443B-1FDB-4D4F-B428-30B67494C99D}" type="sibTrans" cxnId="{26F2CDFC-9472-4DAD-8500-9BEF8A640140}">
      <dgm:prSet/>
      <dgm:spPr/>
      <dgm:t>
        <a:bodyPr/>
        <a:lstStyle/>
        <a:p>
          <a:endParaRPr lang="es-EC"/>
        </a:p>
      </dgm:t>
    </dgm:pt>
    <dgm:pt modelId="{EF6C4E89-ECC8-4230-A521-B96B677725A2}">
      <dgm:prSet custT="1"/>
      <dgm:spPr/>
      <dgm:t>
        <a:bodyPr/>
        <a:lstStyle/>
        <a:p>
          <a:r>
            <a:rPr lang="es-EC" sz="1800" b="1" dirty="0" smtClean="0"/>
            <a:t>Macho</a:t>
          </a:r>
          <a:endParaRPr lang="es-EC" sz="1800" b="1" dirty="0"/>
        </a:p>
      </dgm:t>
    </dgm:pt>
    <dgm:pt modelId="{6DFB4CDC-85C4-44F6-B2EC-15C9BF69BC9B}" type="parTrans" cxnId="{1DF69B6F-1C50-431C-95CA-7E52584140DD}">
      <dgm:prSet/>
      <dgm:spPr/>
      <dgm:t>
        <a:bodyPr/>
        <a:lstStyle/>
        <a:p>
          <a:endParaRPr lang="es-EC"/>
        </a:p>
      </dgm:t>
    </dgm:pt>
    <dgm:pt modelId="{A588DD6F-03C6-4028-BCE5-6D9587DF3DC6}" type="sibTrans" cxnId="{1DF69B6F-1C50-431C-95CA-7E52584140DD}">
      <dgm:prSet/>
      <dgm:spPr/>
      <dgm:t>
        <a:bodyPr/>
        <a:lstStyle/>
        <a:p>
          <a:endParaRPr lang="es-EC"/>
        </a:p>
      </dgm:t>
    </dgm:pt>
    <dgm:pt modelId="{CED10F7B-2F4B-4925-9AB3-E129C5F28EA9}">
      <dgm:prSet custT="1"/>
      <dgm:spPr/>
      <dgm:t>
        <a:bodyPr/>
        <a:lstStyle/>
        <a:p>
          <a:r>
            <a:rPr lang="es-EC" sz="1800" b="1" dirty="0" smtClean="0"/>
            <a:t>Hembra</a:t>
          </a:r>
          <a:endParaRPr lang="es-EC" sz="1800" b="1" dirty="0"/>
        </a:p>
      </dgm:t>
    </dgm:pt>
    <dgm:pt modelId="{AC1CF844-804A-4DBE-AD36-5EEC2A1B2F94}" type="parTrans" cxnId="{70B3A953-A06E-4F73-812B-BDA66866922B}">
      <dgm:prSet/>
      <dgm:spPr/>
      <dgm:t>
        <a:bodyPr/>
        <a:lstStyle/>
        <a:p>
          <a:endParaRPr lang="es-EC"/>
        </a:p>
      </dgm:t>
    </dgm:pt>
    <dgm:pt modelId="{861D5C6C-85BE-4269-B8C7-611FA5C3A319}" type="sibTrans" cxnId="{70B3A953-A06E-4F73-812B-BDA66866922B}">
      <dgm:prSet/>
      <dgm:spPr/>
      <dgm:t>
        <a:bodyPr/>
        <a:lstStyle/>
        <a:p>
          <a:endParaRPr lang="es-EC"/>
        </a:p>
      </dgm:t>
    </dgm:pt>
    <dgm:pt modelId="{D791DA34-5C2A-4727-967A-2E7375FBB41D}" type="pres">
      <dgm:prSet presAssocID="{BE20B9F1-B3E9-4E71-BF01-1AA2A49356A2}" presName="hierChild1" presStyleCnt="0">
        <dgm:presLayoutVars>
          <dgm:orgChart val="1"/>
          <dgm:chPref val="1"/>
          <dgm:dir/>
          <dgm:animOne val="branch"/>
          <dgm:animLvl val="lvl"/>
          <dgm:resizeHandles/>
        </dgm:presLayoutVars>
      </dgm:prSet>
      <dgm:spPr/>
      <dgm:t>
        <a:bodyPr/>
        <a:lstStyle/>
        <a:p>
          <a:endParaRPr lang="es-EC"/>
        </a:p>
      </dgm:t>
    </dgm:pt>
    <dgm:pt modelId="{EF3862B7-4DB0-4C06-AC1F-3C8EBCEC6B75}" type="pres">
      <dgm:prSet presAssocID="{D2CD616E-BE7D-4B7B-9757-B0D93B948944}" presName="hierRoot1" presStyleCnt="0">
        <dgm:presLayoutVars>
          <dgm:hierBranch val="init"/>
        </dgm:presLayoutVars>
      </dgm:prSet>
      <dgm:spPr/>
    </dgm:pt>
    <dgm:pt modelId="{D4DF31CB-E1A9-4DD0-8C34-0A82A5BA14B2}" type="pres">
      <dgm:prSet presAssocID="{D2CD616E-BE7D-4B7B-9757-B0D93B948944}" presName="rootComposite1" presStyleCnt="0"/>
      <dgm:spPr/>
    </dgm:pt>
    <dgm:pt modelId="{B71258C8-8BFD-4400-B8FD-82DED0FAA76F}" type="pres">
      <dgm:prSet presAssocID="{D2CD616E-BE7D-4B7B-9757-B0D93B948944}" presName="rootText1" presStyleLbl="node0" presStyleIdx="0" presStyleCnt="1" custScaleX="473575" custScaleY="124167">
        <dgm:presLayoutVars>
          <dgm:chPref val="3"/>
        </dgm:presLayoutVars>
      </dgm:prSet>
      <dgm:spPr/>
      <dgm:t>
        <a:bodyPr/>
        <a:lstStyle/>
        <a:p>
          <a:endParaRPr lang="es-EC"/>
        </a:p>
      </dgm:t>
    </dgm:pt>
    <dgm:pt modelId="{6778F7F3-372C-403B-96E8-090450542C3B}" type="pres">
      <dgm:prSet presAssocID="{D2CD616E-BE7D-4B7B-9757-B0D93B948944}" presName="rootConnector1" presStyleLbl="node1" presStyleIdx="0" presStyleCnt="0"/>
      <dgm:spPr/>
      <dgm:t>
        <a:bodyPr/>
        <a:lstStyle/>
        <a:p>
          <a:endParaRPr lang="es-EC"/>
        </a:p>
      </dgm:t>
    </dgm:pt>
    <dgm:pt modelId="{EF41A96E-1D00-46A1-8F6F-8BEA4E12D913}" type="pres">
      <dgm:prSet presAssocID="{D2CD616E-BE7D-4B7B-9757-B0D93B948944}" presName="hierChild2" presStyleCnt="0"/>
      <dgm:spPr/>
    </dgm:pt>
    <dgm:pt modelId="{AB5D1504-4EBD-4C54-A7BE-3CCA0C0330BE}" type="pres">
      <dgm:prSet presAssocID="{D46A8F94-8F35-47E1-9C87-A376596E0DBA}" presName="Name37" presStyleLbl="parChTrans1D2" presStyleIdx="0" presStyleCnt="4"/>
      <dgm:spPr/>
      <dgm:t>
        <a:bodyPr/>
        <a:lstStyle/>
        <a:p>
          <a:endParaRPr lang="es-EC"/>
        </a:p>
      </dgm:t>
    </dgm:pt>
    <dgm:pt modelId="{895B1655-9060-4291-B213-21D74245B2C9}" type="pres">
      <dgm:prSet presAssocID="{E89696FE-AC76-41EB-B0B1-457DAFF65AC8}" presName="hierRoot2" presStyleCnt="0">
        <dgm:presLayoutVars>
          <dgm:hierBranch val="init"/>
        </dgm:presLayoutVars>
      </dgm:prSet>
      <dgm:spPr/>
    </dgm:pt>
    <dgm:pt modelId="{D71C356B-262A-4345-932C-7DF5582A8A06}" type="pres">
      <dgm:prSet presAssocID="{E89696FE-AC76-41EB-B0B1-457DAFF65AC8}" presName="rootComposite" presStyleCnt="0"/>
      <dgm:spPr/>
    </dgm:pt>
    <dgm:pt modelId="{E8A9A091-F57A-4F6F-A3CF-FAACFE1BF7E0}" type="pres">
      <dgm:prSet presAssocID="{E89696FE-AC76-41EB-B0B1-457DAFF65AC8}" presName="rootText" presStyleLbl="node2" presStyleIdx="0" presStyleCnt="4" custScaleX="184691" custLinFactNeighborX="-32673" custLinFactNeighborY="-9335">
        <dgm:presLayoutVars>
          <dgm:chPref val="3"/>
        </dgm:presLayoutVars>
      </dgm:prSet>
      <dgm:spPr/>
      <dgm:t>
        <a:bodyPr/>
        <a:lstStyle/>
        <a:p>
          <a:endParaRPr lang="es-EC"/>
        </a:p>
      </dgm:t>
    </dgm:pt>
    <dgm:pt modelId="{A760AE34-9AA7-43DF-9571-02F39EAD6200}" type="pres">
      <dgm:prSet presAssocID="{E89696FE-AC76-41EB-B0B1-457DAFF65AC8}" presName="rootConnector" presStyleLbl="node2" presStyleIdx="0" presStyleCnt="4"/>
      <dgm:spPr/>
      <dgm:t>
        <a:bodyPr/>
        <a:lstStyle/>
        <a:p>
          <a:endParaRPr lang="es-EC"/>
        </a:p>
      </dgm:t>
    </dgm:pt>
    <dgm:pt modelId="{B37F7A62-F3CB-4788-BEC6-546F8F306C6B}" type="pres">
      <dgm:prSet presAssocID="{E89696FE-AC76-41EB-B0B1-457DAFF65AC8}" presName="hierChild4" presStyleCnt="0"/>
      <dgm:spPr/>
    </dgm:pt>
    <dgm:pt modelId="{D5385C4A-0828-4177-A614-342FA79232CD}" type="pres">
      <dgm:prSet presAssocID="{CC1F6EE6-9CAB-4491-82B0-86DE02E5C254}" presName="Name37" presStyleLbl="parChTrans1D3" presStyleIdx="0" presStyleCnt="17"/>
      <dgm:spPr/>
      <dgm:t>
        <a:bodyPr/>
        <a:lstStyle/>
        <a:p>
          <a:endParaRPr lang="es-EC"/>
        </a:p>
      </dgm:t>
    </dgm:pt>
    <dgm:pt modelId="{D69CC57E-0465-4C8E-8086-BE8318FD4111}" type="pres">
      <dgm:prSet presAssocID="{722A2B84-4041-49CF-A67F-C443C6CE14BC}" presName="hierRoot2" presStyleCnt="0">
        <dgm:presLayoutVars>
          <dgm:hierBranch val="init"/>
        </dgm:presLayoutVars>
      </dgm:prSet>
      <dgm:spPr/>
    </dgm:pt>
    <dgm:pt modelId="{FE9C44E5-01E3-4E3C-AF66-6C113081E58D}" type="pres">
      <dgm:prSet presAssocID="{722A2B84-4041-49CF-A67F-C443C6CE14BC}" presName="rootComposite" presStyleCnt="0"/>
      <dgm:spPr/>
    </dgm:pt>
    <dgm:pt modelId="{27ACCB28-8197-41DD-91A2-73C3660CA1F2}" type="pres">
      <dgm:prSet presAssocID="{722A2B84-4041-49CF-A67F-C443C6CE14BC}" presName="rootText" presStyleLbl="node3" presStyleIdx="0" presStyleCnt="17" custScaleX="144405" custScaleY="125103" custLinFactNeighborX="-14003" custLinFactNeighborY="2334">
        <dgm:presLayoutVars>
          <dgm:chPref val="3"/>
        </dgm:presLayoutVars>
      </dgm:prSet>
      <dgm:spPr/>
      <dgm:t>
        <a:bodyPr/>
        <a:lstStyle/>
        <a:p>
          <a:endParaRPr lang="es-EC"/>
        </a:p>
      </dgm:t>
    </dgm:pt>
    <dgm:pt modelId="{B6DF2085-CA63-43A0-A3C8-5D4574C74A78}" type="pres">
      <dgm:prSet presAssocID="{722A2B84-4041-49CF-A67F-C443C6CE14BC}" presName="rootConnector" presStyleLbl="node3" presStyleIdx="0" presStyleCnt="17"/>
      <dgm:spPr/>
      <dgm:t>
        <a:bodyPr/>
        <a:lstStyle/>
        <a:p>
          <a:endParaRPr lang="es-EC"/>
        </a:p>
      </dgm:t>
    </dgm:pt>
    <dgm:pt modelId="{83A0066B-D84D-4606-A12C-23AA5FE23733}" type="pres">
      <dgm:prSet presAssocID="{722A2B84-4041-49CF-A67F-C443C6CE14BC}" presName="hierChild4" presStyleCnt="0"/>
      <dgm:spPr/>
    </dgm:pt>
    <dgm:pt modelId="{D637CC62-A0C4-4A54-B8A7-DFEEDE66BADD}" type="pres">
      <dgm:prSet presAssocID="{722A2B84-4041-49CF-A67F-C443C6CE14BC}" presName="hierChild5" presStyleCnt="0"/>
      <dgm:spPr/>
    </dgm:pt>
    <dgm:pt modelId="{D4682E5D-9E93-4AEB-8E61-38BFA5CCF811}" type="pres">
      <dgm:prSet presAssocID="{435155F6-0059-4159-A3AB-DF392726FCED}" presName="Name37" presStyleLbl="parChTrans1D3" presStyleIdx="1" presStyleCnt="17"/>
      <dgm:spPr/>
      <dgm:t>
        <a:bodyPr/>
        <a:lstStyle/>
        <a:p>
          <a:endParaRPr lang="es-EC"/>
        </a:p>
      </dgm:t>
    </dgm:pt>
    <dgm:pt modelId="{C4502C33-5B3F-4771-9F6E-B2A1191DD958}" type="pres">
      <dgm:prSet presAssocID="{C4760E68-82E7-4F11-A0AD-999D1EDBE299}" presName="hierRoot2" presStyleCnt="0">
        <dgm:presLayoutVars>
          <dgm:hierBranch val="init"/>
        </dgm:presLayoutVars>
      </dgm:prSet>
      <dgm:spPr/>
    </dgm:pt>
    <dgm:pt modelId="{B3CF401E-05D7-4BC6-AEDD-BE5048AE3DFF}" type="pres">
      <dgm:prSet presAssocID="{C4760E68-82E7-4F11-A0AD-999D1EDBE299}" presName="rootComposite" presStyleCnt="0"/>
      <dgm:spPr/>
    </dgm:pt>
    <dgm:pt modelId="{D3D1E5BB-0349-4E0F-832E-C69B4735AADB}" type="pres">
      <dgm:prSet presAssocID="{C4760E68-82E7-4F11-A0AD-999D1EDBE299}" presName="rootText" presStyleLbl="node3" presStyleIdx="1" presStyleCnt="17" custScaleX="141873" custScaleY="120647" custLinFactNeighborX="-17504" custLinFactNeighborY="-7001">
        <dgm:presLayoutVars>
          <dgm:chPref val="3"/>
        </dgm:presLayoutVars>
      </dgm:prSet>
      <dgm:spPr/>
      <dgm:t>
        <a:bodyPr/>
        <a:lstStyle/>
        <a:p>
          <a:endParaRPr lang="es-EC"/>
        </a:p>
      </dgm:t>
    </dgm:pt>
    <dgm:pt modelId="{708C2DDA-D53B-4471-BA15-CB68909DC839}" type="pres">
      <dgm:prSet presAssocID="{C4760E68-82E7-4F11-A0AD-999D1EDBE299}" presName="rootConnector" presStyleLbl="node3" presStyleIdx="1" presStyleCnt="17"/>
      <dgm:spPr/>
      <dgm:t>
        <a:bodyPr/>
        <a:lstStyle/>
        <a:p>
          <a:endParaRPr lang="es-EC"/>
        </a:p>
      </dgm:t>
    </dgm:pt>
    <dgm:pt modelId="{14261507-17DC-4FB2-B1A8-92D0B12DAC24}" type="pres">
      <dgm:prSet presAssocID="{C4760E68-82E7-4F11-A0AD-999D1EDBE299}" presName="hierChild4" presStyleCnt="0"/>
      <dgm:spPr/>
    </dgm:pt>
    <dgm:pt modelId="{A7B5B91A-6297-444B-B3D7-680C30335022}" type="pres">
      <dgm:prSet presAssocID="{C4760E68-82E7-4F11-A0AD-999D1EDBE299}" presName="hierChild5" presStyleCnt="0"/>
      <dgm:spPr/>
    </dgm:pt>
    <dgm:pt modelId="{87F727F6-CDC3-4E08-A1A4-A9B4E993E3ED}" type="pres">
      <dgm:prSet presAssocID="{7E1353EB-5535-4CB6-9EFB-B85D0C1CCC73}" presName="Name37" presStyleLbl="parChTrans1D3" presStyleIdx="2" presStyleCnt="17"/>
      <dgm:spPr/>
      <dgm:t>
        <a:bodyPr/>
        <a:lstStyle/>
        <a:p>
          <a:endParaRPr lang="es-EC"/>
        </a:p>
      </dgm:t>
    </dgm:pt>
    <dgm:pt modelId="{C83AFF7B-E43E-4774-9555-E987B91CC3AF}" type="pres">
      <dgm:prSet presAssocID="{88C42149-1784-4386-93FE-7B9112C76BBE}" presName="hierRoot2" presStyleCnt="0">
        <dgm:presLayoutVars>
          <dgm:hierBranch val="init"/>
        </dgm:presLayoutVars>
      </dgm:prSet>
      <dgm:spPr/>
    </dgm:pt>
    <dgm:pt modelId="{D793F693-70A3-446C-B650-141342CA20F0}" type="pres">
      <dgm:prSet presAssocID="{88C42149-1784-4386-93FE-7B9112C76BBE}" presName="rootComposite" presStyleCnt="0"/>
      <dgm:spPr/>
    </dgm:pt>
    <dgm:pt modelId="{AA602CBE-301F-457F-AF48-EAB96CD75266}" type="pres">
      <dgm:prSet presAssocID="{88C42149-1784-4386-93FE-7B9112C76BBE}" presName="rootText" presStyleLbl="node3" presStyleIdx="2" presStyleCnt="17">
        <dgm:presLayoutVars>
          <dgm:chPref val="3"/>
        </dgm:presLayoutVars>
      </dgm:prSet>
      <dgm:spPr/>
      <dgm:t>
        <a:bodyPr/>
        <a:lstStyle/>
        <a:p>
          <a:endParaRPr lang="es-EC"/>
        </a:p>
      </dgm:t>
    </dgm:pt>
    <dgm:pt modelId="{566DEB40-5065-40CC-971E-E054C9CFAC50}" type="pres">
      <dgm:prSet presAssocID="{88C42149-1784-4386-93FE-7B9112C76BBE}" presName="rootConnector" presStyleLbl="node3" presStyleIdx="2" presStyleCnt="17"/>
      <dgm:spPr/>
      <dgm:t>
        <a:bodyPr/>
        <a:lstStyle/>
        <a:p>
          <a:endParaRPr lang="es-EC"/>
        </a:p>
      </dgm:t>
    </dgm:pt>
    <dgm:pt modelId="{9D85C8F7-6650-4C57-BCB5-C1CFE9EFB486}" type="pres">
      <dgm:prSet presAssocID="{88C42149-1784-4386-93FE-7B9112C76BBE}" presName="hierChild4" presStyleCnt="0"/>
      <dgm:spPr/>
    </dgm:pt>
    <dgm:pt modelId="{D7E998DD-A0CF-45AE-9D68-7F062A9931E4}" type="pres">
      <dgm:prSet presAssocID="{88C42149-1784-4386-93FE-7B9112C76BBE}" presName="hierChild5" presStyleCnt="0"/>
      <dgm:spPr/>
    </dgm:pt>
    <dgm:pt modelId="{3D23D1E0-CDC0-4097-9782-02942EF486C0}" type="pres">
      <dgm:prSet presAssocID="{6DFB4CDC-85C4-44F6-B2EC-15C9BF69BC9B}" presName="Name37" presStyleLbl="parChTrans1D3" presStyleIdx="3" presStyleCnt="17"/>
      <dgm:spPr/>
      <dgm:t>
        <a:bodyPr/>
        <a:lstStyle/>
        <a:p>
          <a:endParaRPr lang="es-EC"/>
        </a:p>
      </dgm:t>
    </dgm:pt>
    <dgm:pt modelId="{4FB1F0B3-8B2A-4248-A474-D9BC4AF7D50B}" type="pres">
      <dgm:prSet presAssocID="{EF6C4E89-ECC8-4230-A521-B96B677725A2}" presName="hierRoot2" presStyleCnt="0">
        <dgm:presLayoutVars>
          <dgm:hierBranch val="init"/>
        </dgm:presLayoutVars>
      </dgm:prSet>
      <dgm:spPr/>
    </dgm:pt>
    <dgm:pt modelId="{312E48C1-3E2E-4AD2-89A6-8E5419DF288C}" type="pres">
      <dgm:prSet presAssocID="{EF6C4E89-ECC8-4230-A521-B96B677725A2}" presName="rootComposite" presStyleCnt="0"/>
      <dgm:spPr/>
    </dgm:pt>
    <dgm:pt modelId="{F7F0C71C-8FEB-424F-8A75-65BF7AF4ED46}" type="pres">
      <dgm:prSet presAssocID="{EF6C4E89-ECC8-4230-A521-B96B677725A2}" presName="rootText" presStyleLbl="node3" presStyleIdx="3" presStyleCnt="17">
        <dgm:presLayoutVars>
          <dgm:chPref val="3"/>
        </dgm:presLayoutVars>
      </dgm:prSet>
      <dgm:spPr/>
      <dgm:t>
        <a:bodyPr/>
        <a:lstStyle/>
        <a:p>
          <a:endParaRPr lang="es-EC"/>
        </a:p>
      </dgm:t>
    </dgm:pt>
    <dgm:pt modelId="{D102BD32-D2F7-44BE-96CE-AAF45B0F14EF}" type="pres">
      <dgm:prSet presAssocID="{EF6C4E89-ECC8-4230-A521-B96B677725A2}" presName="rootConnector" presStyleLbl="node3" presStyleIdx="3" presStyleCnt="17"/>
      <dgm:spPr/>
      <dgm:t>
        <a:bodyPr/>
        <a:lstStyle/>
        <a:p>
          <a:endParaRPr lang="es-EC"/>
        </a:p>
      </dgm:t>
    </dgm:pt>
    <dgm:pt modelId="{1C6DA7EE-23CF-4E58-BB50-74FCB855892A}" type="pres">
      <dgm:prSet presAssocID="{EF6C4E89-ECC8-4230-A521-B96B677725A2}" presName="hierChild4" presStyleCnt="0"/>
      <dgm:spPr/>
    </dgm:pt>
    <dgm:pt modelId="{02EC9385-BF7C-4B4C-AEA8-48363D3462E4}" type="pres">
      <dgm:prSet presAssocID="{EF6C4E89-ECC8-4230-A521-B96B677725A2}" presName="hierChild5" presStyleCnt="0"/>
      <dgm:spPr/>
    </dgm:pt>
    <dgm:pt modelId="{49508396-5EEB-4341-AD65-015FAB3FA2D9}" type="pres">
      <dgm:prSet presAssocID="{AC1CF844-804A-4DBE-AD36-5EEC2A1B2F94}" presName="Name37" presStyleLbl="parChTrans1D3" presStyleIdx="4" presStyleCnt="17"/>
      <dgm:spPr/>
      <dgm:t>
        <a:bodyPr/>
        <a:lstStyle/>
        <a:p>
          <a:endParaRPr lang="es-EC"/>
        </a:p>
      </dgm:t>
    </dgm:pt>
    <dgm:pt modelId="{050787DD-DA14-4C0B-A570-65404A048125}" type="pres">
      <dgm:prSet presAssocID="{CED10F7B-2F4B-4925-9AB3-E129C5F28EA9}" presName="hierRoot2" presStyleCnt="0">
        <dgm:presLayoutVars>
          <dgm:hierBranch val="init"/>
        </dgm:presLayoutVars>
      </dgm:prSet>
      <dgm:spPr/>
    </dgm:pt>
    <dgm:pt modelId="{0093BC75-36D3-4CA6-A999-B62ED22C8E9D}" type="pres">
      <dgm:prSet presAssocID="{CED10F7B-2F4B-4925-9AB3-E129C5F28EA9}" presName="rootComposite" presStyleCnt="0"/>
      <dgm:spPr/>
    </dgm:pt>
    <dgm:pt modelId="{475E7B40-EB2F-4998-BC86-FB065D317793}" type="pres">
      <dgm:prSet presAssocID="{CED10F7B-2F4B-4925-9AB3-E129C5F28EA9}" presName="rootText" presStyleLbl="node3" presStyleIdx="4" presStyleCnt="17">
        <dgm:presLayoutVars>
          <dgm:chPref val="3"/>
        </dgm:presLayoutVars>
      </dgm:prSet>
      <dgm:spPr/>
      <dgm:t>
        <a:bodyPr/>
        <a:lstStyle/>
        <a:p>
          <a:endParaRPr lang="es-EC"/>
        </a:p>
      </dgm:t>
    </dgm:pt>
    <dgm:pt modelId="{1E917979-446B-46F3-98ED-36F32CF03020}" type="pres">
      <dgm:prSet presAssocID="{CED10F7B-2F4B-4925-9AB3-E129C5F28EA9}" presName="rootConnector" presStyleLbl="node3" presStyleIdx="4" presStyleCnt="17"/>
      <dgm:spPr/>
      <dgm:t>
        <a:bodyPr/>
        <a:lstStyle/>
        <a:p>
          <a:endParaRPr lang="es-EC"/>
        </a:p>
      </dgm:t>
    </dgm:pt>
    <dgm:pt modelId="{36EE1DA7-C4EB-4467-B8C9-B67BC714D8DB}" type="pres">
      <dgm:prSet presAssocID="{CED10F7B-2F4B-4925-9AB3-E129C5F28EA9}" presName="hierChild4" presStyleCnt="0"/>
      <dgm:spPr/>
    </dgm:pt>
    <dgm:pt modelId="{96A0C2FE-07F5-4448-9885-DD905B4052B1}" type="pres">
      <dgm:prSet presAssocID="{CED10F7B-2F4B-4925-9AB3-E129C5F28EA9}" presName="hierChild5" presStyleCnt="0"/>
      <dgm:spPr/>
    </dgm:pt>
    <dgm:pt modelId="{CA5BC19A-6284-457F-81C7-1F81F533F3C7}" type="pres">
      <dgm:prSet presAssocID="{E89696FE-AC76-41EB-B0B1-457DAFF65AC8}" presName="hierChild5" presStyleCnt="0"/>
      <dgm:spPr/>
    </dgm:pt>
    <dgm:pt modelId="{A9CE4903-E410-477B-AF17-48E057DE8F48}" type="pres">
      <dgm:prSet presAssocID="{10F3C890-4259-4CA9-9101-3B24E4050FEA}" presName="Name37" presStyleLbl="parChTrans1D2" presStyleIdx="1" presStyleCnt="4"/>
      <dgm:spPr/>
      <dgm:t>
        <a:bodyPr/>
        <a:lstStyle/>
        <a:p>
          <a:endParaRPr lang="es-EC"/>
        </a:p>
      </dgm:t>
    </dgm:pt>
    <dgm:pt modelId="{C4EB7852-971D-4B17-890F-7F5676EDC053}" type="pres">
      <dgm:prSet presAssocID="{0E048571-0184-49FA-B790-774E44233BED}" presName="hierRoot2" presStyleCnt="0">
        <dgm:presLayoutVars>
          <dgm:hierBranch val="init"/>
        </dgm:presLayoutVars>
      </dgm:prSet>
      <dgm:spPr/>
    </dgm:pt>
    <dgm:pt modelId="{7BBF0267-7B37-4B16-8AC5-089C87A24284}" type="pres">
      <dgm:prSet presAssocID="{0E048571-0184-49FA-B790-774E44233BED}" presName="rootComposite" presStyleCnt="0"/>
      <dgm:spPr/>
    </dgm:pt>
    <dgm:pt modelId="{1656BC1A-04AB-4163-B3A4-B556227430BD}" type="pres">
      <dgm:prSet presAssocID="{0E048571-0184-49FA-B790-774E44233BED}" presName="rootText" presStyleLbl="node2" presStyleIdx="1" presStyleCnt="4" custScaleX="182629" custScaleY="131694">
        <dgm:presLayoutVars>
          <dgm:chPref val="3"/>
        </dgm:presLayoutVars>
      </dgm:prSet>
      <dgm:spPr/>
      <dgm:t>
        <a:bodyPr/>
        <a:lstStyle/>
        <a:p>
          <a:endParaRPr lang="es-EC"/>
        </a:p>
      </dgm:t>
    </dgm:pt>
    <dgm:pt modelId="{2292FA18-A14F-467E-AB25-6E623B50F523}" type="pres">
      <dgm:prSet presAssocID="{0E048571-0184-49FA-B790-774E44233BED}" presName="rootConnector" presStyleLbl="node2" presStyleIdx="1" presStyleCnt="4"/>
      <dgm:spPr/>
      <dgm:t>
        <a:bodyPr/>
        <a:lstStyle/>
        <a:p>
          <a:endParaRPr lang="es-EC"/>
        </a:p>
      </dgm:t>
    </dgm:pt>
    <dgm:pt modelId="{C7CA080D-CA3D-4787-80A4-1B0601158223}" type="pres">
      <dgm:prSet presAssocID="{0E048571-0184-49FA-B790-774E44233BED}" presName="hierChild4" presStyleCnt="0"/>
      <dgm:spPr/>
    </dgm:pt>
    <dgm:pt modelId="{03AD6A15-DDD5-453F-B0EA-003C15AA6FD2}" type="pres">
      <dgm:prSet presAssocID="{35B2E722-4F1E-4F7B-9554-82AB650F7F69}" presName="Name37" presStyleLbl="parChTrans1D3" presStyleIdx="5" presStyleCnt="17"/>
      <dgm:spPr/>
      <dgm:t>
        <a:bodyPr/>
        <a:lstStyle/>
        <a:p>
          <a:endParaRPr lang="es-EC"/>
        </a:p>
      </dgm:t>
    </dgm:pt>
    <dgm:pt modelId="{9048E824-0531-4AE9-A696-6402C44BC6AB}" type="pres">
      <dgm:prSet presAssocID="{028FBFD1-5095-499C-92DB-2DA2B66FE667}" presName="hierRoot2" presStyleCnt="0">
        <dgm:presLayoutVars>
          <dgm:hierBranch val="init"/>
        </dgm:presLayoutVars>
      </dgm:prSet>
      <dgm:spPr/>
    </dgm:pt>
    <dgm:pt modelId="{F5EC4AF7-4A8D-4A35-B021-77702D9273FA}" type="pres">
      <dgm:prSet presAssocID="{028FBFD1-5095-499C-92DB-2DA2B66FE667}" presName="rootComposite" presStyleCnt="0"/>
      <dgm:spPr/>
    </dgm:pt>
    <dgm:pt modelId="{59852FD8-89BB-4E9A-8829-F2907EF76F2D}" type="pres">
      <dgm:prSet presAssocID="{028FBFD1-5095-499C-92DB-2DA2B66FE667}" presName="rootText" presStyleLbl="node3" presStyleIdx="5" presStyleCnt="17">
        <dgm:presLayoutVars>
          <dgm:chPref val="3"/>
        </dgm:presLayoutVars>
      </dgm:prSet>
      <dgm:spPr/>
      <dgm:t>
        <a:bodyPr/>
        <a:lstStyle/>
        <a:p>
          <a:endParaRPr lang="es-EC"/>
        </a:p>
      </dgm:t>
    </dgm:pt>
    <dgm:pt modelId="{214DC3CA-B33D-452E-9683-F100EE6BBE0E}" type="pres">
      <dgm:prSet presAssocID="{028FBFD1-5095-499C-92DB-2DA2B66FE667}" presName="rootConnector" presStyleLbl="node3" presStyleIdx="5" presStyleCnt="17"/>
      <dgm:spPr/>
      <dgm:t>
        <a:bodyPr/>
        <a:lstStyle/>
        <a:p>
          <a:endParaRPr lang="es-EC"/>
        </a:p>
      </dgm:t>
    </dgm:pt>
    <dgm:pt modelId="{C6C4A014-05E1-44D9-A97B-057EB5E78DDA}" type="pres">
      <dgm:prSet presAssocID="{028FBFD1-5095-499C-92DB-2DA2B66FE667}" presName="hierChild4" presStyleCnt="0"/>
      <dgm:spPr/>
    </dgm:pt>
    <dgm:pt modelId="{774DBF5E-17D7-4803-8152-5261D89E3F33}" type="pres">
      <dgm:prSet presAssocID="{028FBFD1-5095-499C-92DB-2DA2B66FE667}" presName="hierChild5" presStyleCnt="0"/>
      <dgm:spPr/>
    </dgm:pt>
    <dgm:pt modelId="{84571854-7DE8-4533-B924-FCA97BA58A2E}" type="pres">
      <dgm:prSet presAssocID="{03524F3F-4419-4EF1-80A6-F7A8EF6F184C}" presName="Name37" presStyleLbl="parChTrans1D3" presStyleIdx="6" presStyleCnt="17"/>
      <dgm:spPr/>
      <dgm:t>
        <a:bodyPr/>
        <a:lstStyle/>
        <a:p>
          <a:endParaRPr lang="es-EC"/>
        </a:p>
      </dgm:t>
    </dgm:pt>
    <dgm:pt modelId="{4ECA3289-CED8-4CFD-83EC-968774A8A807}" type="pres">
      <dgm:prSet presAssocID="{C08EFF23-7ECF-4D05-9CD5-10E7EF00F220}" presName="hierRoot2" presStyleCnt="0">
        <dgm:presLayoutVars>
          <dgm:hierBranch val="init"/>
        </dgm:presLayoutVars>
      </dgm:prSet>
      <dgm:spPr/>
    </dgm:pt>
    <dgm:pt modelId="{2CC3952C-EFF5-4600-9C1D-01058FA6F246}" type="pres">
      <dgm:prSet presAssocID="{C08EFF23-7ECF-4D05-9CD5-10E7EF00F220}" presName="rootComposite" presStyleCnt="0"/>
      <dgm:spPr/>
    </dgm:pt>
    <dgm:pt modelId="{3F27FECF-981C-4E86-BC74-7273C9D6B3F3}" type="pres">
      <dgm:prSet presAssocID="{C08EFF23-7ECF-4D05-9CD5-10E7EF00F220}" presName="rootText" presStyleLbl="node3" presStyleIdx="6" presStyleCnt="17">
        <dgm:presLayoutVars>
          <dgm:chPref val="3"/>
        </dgm:presLayoutVars>
      </dgm:prSet>
      <dgm:spPr/>
      <dgm:t>
        <a:bodyPr/>
        <a:lstStyle/>
        <a:p>
          <a:endParaRPr lang="es-EC"/>
        </a:p>
      </dgm:t>
    </dgm:pt>
    <dgm:pt modelId="{98BF78C3-8743-43DA-BA17-0E5FA5554455}" type="pres">
      <dgm:prSet presAssocID="{C08EFF23-7ECF-4D05-9CD5-10E7EF00F220}" presName="rootConnector" presStyleLbl="node3" presStyleIdx="6" presStyleCnt="17"/>
      <dgm:spPr/>
      <dgm:t>
        <a:bodyPr/>
        <a:lstStyle/>
        <a:p>
          <a:endParaRPr lang="es-EC"/>
        </a:p>
      </dgm:t>
    </dgm:pt>
    <dgm:pt modelId="{B830B4D3-B3E1-4240-BC92-C5A45603786B}" type="pres">
      <dgm:prSet presAssocID="{C08EFF23-7ECF-4D05-9CD5-10E7EF00F220}" presName="hierChild4" presStyleCnt="0"/>
      <dgm:spPr/>
    </dgm:pt>
    <dgm:pt modelId="{F5864EFD-4144-4476-B5EA-A32B49B4A846}" type="pres">
      <dgm:prSet presAssocID="{C08EFF23-7ECF-4D05-9CD5-10E7EF00F220}" presName="hierChild5" presStyleCnt="0"/>
      <dgm:spPr/>
    </dgm:pt>
    <dgm:pt modelId="{3A39675A-8DEF-45C0-8F54-27CCC4B90612}" type="pres">
      <dgm:prSet presAssocID="{E4730F93-EDFE-494A-AE3A-85D03E5847ED}" presName="Name37" presStyleLbl="parChTrans1D3" presStyleIdx="7" presStyleCnt="17"/>
      <dgm:spPr/>
      <dgm:t>
        <a:bodyPr/>
        <a:lstStyle/>
        <a:p>
          <a:endParaRPr lang="es-EC"/>
        </a:p>
      </dgm:t>
    </dgm:pt>
    <dgm:pt modelId="{EF8B8D1E-A0D9-4827-9137-B88254339F1D}" type="pres">
      <dgm:prSet presAssocID="{4E727A83-53D6-47BB-88E5-E269B740B818}" presName="hierRoot2" presStyleCnt="0">
        <dgm:presLayoutVars>
          <dgm:hierBranch val="init"/>
        </dgm:presLayoutVars>
      </dgm:prSet>
      <dgm:spPr/>
    </dgm:pt>
    <dgm:pt modelId="{5B5B7999-6D87-44A6-9C2A-39DD5321F804}" type="pres">
      <dgm:prSet presAssocID="{4E727A83-53D6-47BB-88E5-E269B740B818}" presName="rootComposite" presStyleCnt="0"/>
      <dgm:spPr/>
    </dgm:pt>
    <dgm:pt modelId="{8FD58C3F-BE4B-4A3C-9C53-0190CF80FBC8}" type="pres">
      <dgm:prSet presAssocID="{4E727A83-53D6-47BB-88E5-E269B740B818}" presName="rootText" presStyleLbl="node3" presStyleIdx="7" presStyleCnt="17">
        <dgm:presLayoutVars>
          <dgm:chPref val="3"/>
        </dgm:presLayoutVars>
      </dgm:prSet>
      <dgm:spPr/>
      <dgm:t>
        <a:bodyPr/>
        <a:lstStyle/>
        <a:p>
          <a:endParaRPr lang="es-EC"/>
        </a:p>
      </dgm:t>
    </dgm:pt>
    <dgm:pt modelId="{ECAFC20C-ED35-403B-91E9-CB4C6EC87CA8}" type="pres">
      <dgm:prSet presAssocID="{4E727A83-53D6-47BB-88E5-E269B740B818}" presName="rootConnector" presStyleLbl="node3" presStyleIdx="7" presStyleCnt="17"/>
      <dgm:spPr/>
      <dgm:t>
        <a:bodyPr/>
        <a:lstStyle/>
        <a:p>
          <a:endParaRPr lang="es-EC"/>
        </a:p>
      </dgm:t>
    </dgm:pt>
    <dgm:pt modelId="{629D2BF9-B62B-4AFA-9196-2AE6E6F536B6}" type="pres">
      <dgm:prSet presAssocID="{4E727A83-53D6-47BB-88E5-E269B740B818}" presName="hierChild4" presStyleCnt="0"/>
      <dgm:spPr/>
    </dgm:pt>
    <dgm:pt modelId="{5966297B-48D5-401E-8466-7E531BBD4E13}" type="pres">
      <dgm:prSet presAssocID="{4E727A83-53D6-47BB-88E5-E269B740B818}" presName="hierChild5" presStyleCnt="0"/>
      <dgm:spPr/>
    </dgm:pt>
    <dgm:pt modelId="{06D0720E-38E4-438A-AD0A-B3F64F79AF94}" type="pres">
      <dgm:prSet presAssocID="{2C52BA33-4FC5-4070-BB48-77CB86351B99}" presName="Name37" presStyleLbl="parChTrans1D3" presStyleIdx="8" presStyleCnt="17"/>
      <dgm:spPr/>
      <dgm:t>
        <a:bodyPr/>
        <a:lstStyle/>
        <a:p>
          <a:endParaRPr lang="es-EC"/>
        </a:p>
      </dgm:t>
    </dgm:pt>
    <dgm:pt modelId="{8BF417F4-D8DA-4079-911B-322EAE7CBC0F}" type="pres">
      <dgm:prSet presAssocID="{EACDC8DE-07C4-450A-A4A7-AF2626521805}" presName="hierRoot2" presStyleCnt="0">
        <dgm:presLayoutVars>
          <dgm:hierBranch val="init"/>
        </dgm:presLayoutVars>
      </dgm:prSet>
      <dgm:spPr/>
    </dgm:pt>
    <dgm:pt modelId="{361989B3-DF19-4F06-9F74-007A6BA981E4}" type="pres">
      <dgm:prSet presAssocID="{EACDC8DE-07C4-450A-A4A7-AF2626521805}" presName="rootComposite" presStyleCnt="0"/>
      <dgm:spPr/>
    </dgm:pt>
    <dgm:pt modelId="{2744AF3D-C507-4106-90B8-EA1C8BE1FC33}" type="pres">
      <dgm:prSet presAssocID="{EACDC8DE-07C4-450A-A4A7-AF2626521805}" presName="rootText" presStyleLbl="node3" presStyleIdx="8" presStyleCnt="17">
        <dgm:presLayoutVars>
          <dgm:chPref val="3"/>
        </dgm:presLayoutVars>
      </dgm:prSet>
      <dgm:spPr/>
      <dgm:t>
        <a:bodyPr/>
        <a:lstStyle/>
        <a:p>
          <a:endParaRPr lang="es-EC"/>
        </a:p>
      </dgm:t>
    </dgm:pt>
    <dgm:pt modelId="{0B72359A-F96D-4087-B0C6-83125D02EB87}" type="pres">
      <dgm:prSet presAssocID="{EACDC8DE-07C4-450A-A4A7-AF2626521805}" presName="rootConnector" presStyleLbl="node3" presStyleIdx="8" presStyleCnt="17"/>
      <dgm:spPr/>
      <dgm:t>
        <a:bodyPr/>
        <a:lstStyle/>
        <a:p>
          <a:endParaRPr lang="es-EC"/>
        </a:p>
      </dgm:t>
    </dgm:pt>
    <dgm:pt modelId="{97C468A2-FC5D-4B60-B172-3852590C487D}" type="pres">
      <dgm:prSet presAssocID="{EACDC8DE-07C4-450A-A4A7-AF2626521805}" presName="hierChild4" presStyleCnt="0"/>
      <dgm:spPr/>
    </dgm:pt>
    <dgm:pt modelId="{AB87CF9C-1D91-4297-944D-F294F9917CE4}" type="pres">
      <dgm:prSet presAssocID="{EACDC8DE-07C4-450A-A4A7-AF2626521805}" presName="hierChild5" presStyleCnt="0"/>
      <dgm:spPr/>
    </dgm:pt>
    <dgm:pt modelId="{DC0ED806-F767-4E9F-AA06-22AABEFA42FC}" type="pres">
      <dgm:prSet presAssocID="{7F0AC793-6532-42CD-9531-ABCB0F31A4A6}" presName="Name37" presStyleLbl="parChTrans1D3" presStyleIdx="9" presStyleCnt="17"/>
      <dgm:spPr/>
      <dgm:t>
        <a:bodyPr/>
        <a:lstStyle/>
        <a:p>
          <a:endParaRPr lang="es-EC"/>
        </a:p>
      </dgm:t>
    </dgm:pt>
    <dgm:pt modelId="{4AC13BC9-8EBF-4150-A6FF-FB25205B83DC}" type="pres">
      <dgm:prSet presAssocID="{87F734ED-52FB-401C-A65B-A1153199FC88}" presName="hierRoot2" presStyleCnt="0">
        <dgm:presLayoutVars>
          <dgm:hierBranch val="init"/>
        </dgm:presLayoutVars>
      </dgm:prSet>
      <dgm:spPr/>
    </dgm:pt>
    <dgm:pt modelId="{40266F96-5B16-4E74-8DFF-87AE91E43EF2}" type="pres">
      <dgm:prSet presAssocID="{87F734ED-52FB-401C-A65B-A1153199FC88}" presName="rootComposite" presStyleCnt="0"/>
      <dgm:spPr/>
    </dgm:pt>
    <dgm:pt modelId="{4C1BCA19-ADFA-4DF3-8976-8BBAC07AE415}" type="pres">
      <dgm:prSet presAssocID="{87F734ED-52FB-401C-A65B-A1153199FC88}" presName="rootText" presStyleLbl="node3" presStyleIdx="9" presStyleCnt="17">
        <dgm:presLayoutVars>
          <dgm:chPref val="3"/>
        </dgm:presLayoutVars>
      </dgm:prSet>
      <dgm:spPr/>
      <dgm:t>
        <a:bodyPr/>
        <a:lstStyle/>
        <a:p>
          <a:endParaRPr lang="es-EC"/>
        </a:p>
      </dgm:t>
    </dgm:pt>
    <dgm:pt modelId="{6D341DA9-249C-4094-A872-25CCA8C1DCD9}" type="pres">
      <dgm:prSet presAssocID="{87F734ED-52FB-401C-A65B-A1153199FC88}" presName="rootConnector" presStyleLbl="node3" presStyleIdx="9" presStyleCnt="17"/>
      <dgm:spPr/>
      <dgm:t>
        <a:bodyPr/>
        <a:lstStyle/>
        <a:p>
          <a:endParaRPr lang="es-EC"/>
        </a:p>
      </dgm:t>
    </dgm:pt>
    <dgm:pt modelId="{A4D7E4A8-359E-4C64-8677-A785503F425C}" type="pres">
      <dgm:prSet presAssocID="{87F734ED-52FB-401C-A65B-A1153199FC88}" presName="hierChild4" presStyleCnt="0"/>
      <dgm:spPr/>
    </dgm:pt>
    <dgm:pt modelId="{C7685875-2B54-4139-8094-09C7793FF87A}" type="pres">
      <dgm:prSet presAssocID="{87F734ED-52FB-401C-A65B-A1153199FC88}" presName="hierChild5" presStyleCnt="0"/>
      <dgm:spPr/>
    </dgm:pt>
    <dgm:pt modelId="{5F1C576E-6679-4204-B9D6-1FE7EEF6BE89}" type="pres">
      <dgm:prSet presAssocID="{C4720037-BEA5-4353-AE2C-E19D46320F1E}" presName="Name37" presStyleLbl="parChTrans1D3" presStyleIdx="10" presStyleCnt="17"/>
      <dgm:spPr/>
      <dgm:t>
        <a:bodyPr/>
        <a:lstStyle/>
        <a:p>
          <a:endParaRPr lang="es-EC"/>
        </a:p>
      </dgm:t>
    </dgm:pt>
    <dgm:pt modelId="{3486EF4F-8942-4CD8-85D6-D2DFDF16B4D3}" type="pres">
      <dgm:prSet presAssocID="{A8048254-1447-4424-BB7B-80357C79C526}" presName="hierRoot2" presStyleCnt="0">
        <dgm:presLayoutVars>
          <dgm:hierBranch val="init"/>
        </dgm:presLayoutVars>
      </dgm:prSet>
      <dgm:spPr/>
    </dgm:pt>
    <dgm:pt modelId="{84546577-0C00-44FA-A77E-9703DE782A4C}" type="pres">
      <dgm:prSet presAssocID="{A8048254-1447-4424-BB7B-80357C79C526}" presName="rootComposite" presStyleCnt="0"/>
      <dgm:spPr/>
    </dgm:pt>
    <dgm:pt modelId="{7D4D9534-E4F8-4760-BC37-E4BD29161316}" type="pres">
      <dgm:prSet presAssocID="{A8048254-1447-4424-BB7B-80357C79C526}" presName="rootText" presStyleLbl="node3" presStyleIdx="10" presStyleCnt="17">
        <dgm:presLayoutVars>
          <dgm:chPref val="3"/>
        </dgm:presLayoutVars>
      </dgm:prSet>
      <dgm:spPr/>
      <dgm:t>
        <a:bodyPr/>
        <a:lstStyle/>
        <a:p>
          <a:endParaRPr lang="es-EC"/>
        </a:p>
      </dgm:t>
    </dgm:pt>
    <dgm:pt modelId="{13B3A814-9288-48EA-B317-9F71FBCB6C40}" type="pres">
      <dgm:prSet presAssocID="{A8048254-1447-4424-BB7B-80357C79C526}" presName="rootConnector" presStyleLbl="node3" presStyleIdx="10" presStyleCnt="17"/>
      <dgm:spPr/>
      <dgm:t>
        <a:bodyPr/>
        <a:lstStyle/>
        <a:p>
          <a:endParaRPr lang="es-EC"/>
        </a:p>
      </dgm:t>
    </dgm:pt>
    <dgm:pt modelId="{22CE1099-FD48-476B-994F-5F6E4CD63E92}" type="pres">
      <dgm:prSet presAssocID="{A8048254-1447-4424-BB7B-80357C79C526}" presName="hierChild4" presStyleCnt="0"/>
      <dgm:spPr/>
    </dgm:pt>
    <dgm:pt modelId="{FD566CC7-85AB-415D-AC9F-F303007B1520}" type="pres">
      <dgm:prSet presAssocID="{A8048254-1447-4424-BB7B-80357C79C526}" presName="hierChild5" presStyleCnt="0"/>
      <dgm:spPr/>
    </dgm:pt>
    <dgm:pt modelId="{24183B07-032A-4F29-B48A-F66EC732B327}" type="pres">
      <dgm:prSet presAssocID="{FE485FC1-7D57-4EEF-AF95-0D1BA90FD76D}" presName="Name37" presStyleLbl="parChTrans1D3" presStyleIdx="11" presStyleCnt="17"/>
      <dgm:spPr/>
      <dgm:t>
        <a:bodyPr/>
        <a:lstStyle/>
        <a:p>
          <a:endParaRPr lang="es-EC"/>
        </a:p>
      </dgm:t>
    </dgm:pt>
    <dgm:pt modelId="{6C33E11D-8D15-4D2F-BC5D-0A5C6F124B32}" type="pres">
      <dgm:prSet presAssocID="{D4BDB3E6-13C2-437B-A321-B7841458CAF4}" presName="hierRoot2" presStyleCnt="0">
        <dgm:presLayoutVars>
          <dgm:hierBranch val="init"/>
        </dgm:presLayoutVars>
      </dgm:prSet>
      <dgm:spPr/>
    </dgm:pt>
    <dgm:pt modelId="{1D98C291-6A27-4950-BBF6-B862A3A8C4E3}" type="pres">
      <dgm:prSet presAssocID="{D4BDB3E6-13C2-437B-A321-B7841458CAF4}" presName="rootComposite" presStyleCnt="0"/>
      <dgm:spPr/>
    </dgm:pt>
    <dgm:pt modelId="{5CCD4641-A0E2-4BA1-89DB-4D56C89BD437}" type="pres">
      <dgm:prSet presAssocID="{D4BDB3E6-13C2-437B-A321-B7841458CAF4}" presName="rootText" presStyleLbl="node3" presStyleIdx="11" presStyleCnt="17">
        <dgm:presLayoutVars>
          <dgm:chPref val="3"/>
        </dgm:presLayoutVars>
      </dgm:prSet>
      <dgm:spPr/>
      <dgm:t>
        <a:bodyPr/>
        <a:lstStyle/>
        <a:p>
          <a:endParaRPr lang="es-EC"/>
        </a:p>
      </dgm:t>
    </dgm:pt>
    <dgm:pt modelId="{842A4F72-7748-44D4-8BEC-108A2815F2E2}" type="pres">
      <dgm:prSet presAssocID="{D4BDB3E6-13C2-437B-A321-B7841458CAF4}" presName="rootConnector" presStyleLbl="node3" presStyleIdx="11" presStyleCnt="17"/>
      <dgm:spPr/>
      <dgm:t>
        <a:bodyPr/>
        <a:lstStyle/>
        <a:p>
          <a:endParaRPr lang="es-EC"/>
        </a:p>
      </dgm:t>
    </dgm:pt>
    <dgm:pt modelId="{5E49E84A-3BCF-4CBF-8C56-C21AF0A7E6FF}" type="pres">
      <dgm:prSet presAssocID="{D4BDB3E6-13C2-437B-A321-B7841458CAF4}" presName="hierChild4" presStyleCnt="0"/>
      <dgm:spPr/>
    </dgm:pt>
    <dgm:pt modelId="{E9C03746-2D41-48D0-B59C-48FEFA5D82FF}" type="pres">
      <dgm:prSet presAssocID="{D4BDB3E6-13C2-437B-A321-B7841458CAF4}" presName="hierChild5" presStyleCnt="0"/>
      <dgm:spPr/>
    </dgm:pt>
    <dgm:pt modelId="{833BA547-ABB5-4A97-BC0E-55E3AC57023E}" type="pres">
      <dgm:prSet presAssocID="{0E048571-0184-49FA-B790-774E44233BED}" presName="hierChild5" presStyleCnt="0"/>
      <dgm:spPr/>
    </dgm:pt>
    <dgm:pt modelId="{8235BD6B-F8D3-451F-A64C-14A6EDF882F9}" type="pres">
      <dgm:prSet presAssocID="{3B70FACF-0886-4B27-B526-B0BB3F8B26F1}" presName="Name37" presStyleLbl="parChTrans1D2" presStyleIdx="2" presStyleCnt="4"/>
      <dgm:spPr/>
      <dgm:t>
        <a:bodyPr/>
        <a:lstStyle/>
        <a:p>
          <a:endParaRPr lang="es-EC"/>
        </a:p>
      </dgm:t>
    </dgm:pt>
    <dgm:pt modelId="{F2C8D68C-5800-4E7E-80FA-01C5A55A3F6C}" type="pres">
      <dgm:prSet presAssocID="{DF020CF3-75C6-47A0-BEDA-30BEDC595552}" presName="hierRoot2" presStyleCnt="0">
        <dgm:presLayoutVars>
          <dgm:hierBranch val="init"/>
        </dgm:presLayoutVars>
      </dgm:prSet>
      <dgm:spPr/>
    </dgm:pt>
    <dgm:pt modelId="{7DA507D2-F0FE-4E13-B574-3AB07DEED540}" type="pres">
      <dgm:prSet presAssocID="{DF020CF3-75C6-47A0-BEDA-30BEDC595552}" presName="rootComposite" presStyleCnt="0"/>
      <dgm:spPr/>
    </dgm:pt>
    <dgm:pt modelId="{4DFDBA3A-C768-4AD1-9091-FD06CBDF80E6}" type="pres">
      <dgm:prSet presAssocID="{DF020CF3-75C6-47A0-BEDA-30BEDC595552}" presName="rootText" presStyleLbl="node2" presStyleIdx="2" presStyleCnt="4" custScaleX="161059" custLinFactNeighborX="24505" custLinFactNeighborY="-2334">
        <dgm:presLayoutVars>
          <dgm:chPref val="3"/>
        </dgm:presLayoutVars>
      </dgm:prSet>
      <dgm:spPr/>
      <dgm:t>
        <a:bodyPr/>
        <a:lstStyle/>
        <a:p>
          <a:endParaRPr lang="es-EC"/>
        </a:p>
      </dgm:t>
    </dgm:pt>
    <dgm:pt modelId="{28284B3F-9097-460D-9FCF-9C8C4D4BC577}" type="pres">
      <dgm:prSet presAssocID="{DF020CF3-75C6-47A0-BEDA-30BEDC595552}" presName="rootConnector" presStyleLbl="node2" presStyleIdx="2" presStyleCnt="4"/>
      <dgm:spPr/>
      <dgm:t>
        <a:bodyPr/>
        <a:lstStyle/>
        <a:p>
          <a:endParaRPr lang="es-EC"/>
        </a:p>
      </dgm:t>
    </dgm:pt>
    <dgm:pt modelId="{C5A59E31-93D3-40CB-BD4C-D266BCFF09C9}" type="pres">
      <dgm:prSet presAssocID="{DF020CF3-75C6-47A0-BEDA-30BEDC595552}" presName="hierChild4" presStyleCnt="0"/>
      <dgm:spPr/>
    </dgm:pt>
    <dgm:pt modelId="{85298FDC-5117-4E31-BB50-C4FD9706D763}" type="pres">
      <dgm:prSet presAssocID="{9D2BF01F-DA8D-49EC-995B-481F0D05A6C0}" presName="Name37" presStyleLbl="parChTrans1D3" presStyleIdx="12" presStyleCnt="17"/>
      <dgm:spPr/>
      <dgm:t>
        <a:bodyPr/>
        <a:lstStyle/>
        <a:p>
          <a:endParaRPr lang="es-EC"/>
        </a:p>
      </dgm:t>
    </dgm:pt>
    <dgm:pt modelId="{58CDF2E7-112D-4CE3-A51D-4C57C0C00ABF}" type="pres">
      <dgm:prSet presAssocID="{3E25F91A-58BF-4C2D-B969-1FFE2913CFBC}" presName="hierRoot2" presStyleCnt="0">
        <dgm:presLayoutVars>
          <dgm:hierBranch val="init"/>
        </dgm:presLayoutVars>
      </dgm:prSet>
      <dgm:spPr/>
    </dgm:pt>
    <dgm:pt modelId="{08680391-1BFF-4C13-8585-E0F41016AC04}" type="pres">
      <dgm:prSet presAssocID="{3E25F91A-58BF-4C2D-B969-1FFE2913CFBC}" presName="rootComposite" presStyleCnt="0"/>
      <dgm:spPr/>
    </dgm:pt>
    <dgm:pt modelId="{74C88231-7AAF-4675-8899-A83D45412674}" type="pres">
      <dgm:prSet presAssocID="{3E25F91A-58BF-4C2D-B969-1FFE2913CFBC}" presName="rootText" presStyleLbl="node3" presStyleIdx="12" presStyleCnt="17" custLinFactNeighborX="19837">
        <dgm:presLayoutVars>
          <dgm:chPref val="3"/>
        </dgm:presLayoutVars>
      </dgm:prSet>
      <dgm:spPr/>
      <dgm:t>
        <a:bodyPr/>
        <a:lstStyle/>
        <a:p>
          <a:endParaRPr lang="es-EC"/>
        </a:p>
      </dgm:t>
    </dgm:pt>
    <dgm:pt modelId="{C9017F95-6FD1-4B43-BF9F-EAF11E6D940C}" type="pres">
      <dgm:prSet presAssocID="{3E25F91A-58BF-4C2D-B969-1FFE2913CFBC}" presName="rootConnector" presStyleLbl="node3" presStyleIdx="12" presStyleCnt="17"/>
      <dgm:spPr/>
      <dgm:t>
        <a:bodyPr/>
        <a:lstStyle/>
        <a:p>
          <a:endParaRPr lang="es-EC"/>
        </a:p>
      </dgm:t>
    </dgm:pt>
    <dgm:pt modelId="{AA18A52C-EFD1-47D1-9971-D01C2EEA9C66}" type="pres">
      <dgm:prSet presAssocID="{3E25F91A-58BF-4C2D-B969-1FFE2913CFBC}" presName="hierChild4" presStyleCnt="0"/>
      <dgm:spPr/>
    </dgm:pt>
    <dgm:pt modelId="{B10154A8-1A0D-4B22-92AA-44FFF00B12B3}" type="pres">
      <dgm:prSet presAssocID="{3E25F91A-58BF-4C2D-B969-1FFE2913CFBC}" presName="hierChild5" presStyleCnt="0"/>
      <dgm:spPr/>
    </dgm:pt>
    <dgm:pt modelId="{2096476C-60C7-429F-A07A-6C047C2C70B2}" type="pres">
      <dgm:prSet presAssocID="{911853E4-4E78-441F-832C-CF9078808927}" presName="Name37" presStyleLbl="parChTrans1D3" presStyleIdx="13" presStyleCnt="17"/>
      <dgm:spPr/>
      <dgm:t>
        <a:bodyPr/>
        <a:lstStyle/>
        <a:p>
          <a:endParaRPr lang="es-EC"/>
        </a:p>
      </dgm:t>
    </dgm:pt>
    <dgm:pt modelId="{CA606987-BCD0-430A-A4BB-F024EB4571C0}" type="pres">
      <dgm:prSet presAssocID="{3302EDDB-E213-4415-B0E0-B22997E9255B}" presName="hierRoot2" presStyleCnt="0">
        <dgm:presLayoutVars>
          <dgm:hierBranch val="init"/>
        </dgm:presLayoutVars>
      </dgm:prSet>
      <dgm:spPr/>
    </dgm:pt>
    <dgm:pt modelId="{BE663CCC-992C-46ED-8FA4-3085EE71941F}" type="pres">
      <dgm:prSet presAssocID="{3302EDDB-E213-4415-B0E0-B22997E9255B}" presName="rootComposite" presStyleCnt="0"/>
      <dgm:spPr/>
    </dgm:pt>
    <dgm:pt modelId="{E0B3B690-C229-4C5D-B48F-C3A1DF367D32}" type="pres">
      <dgm:prSet presAssocID="{3302EDDB-E213-4415-B0E0-B22997E9255B}" presName="rootText" presStyleLbl="node3" presStyleIdx="13" presStyleCnt="17" custScaleX="97318" custLinFactNeighborX="21004" custLinFactNeighborY="9335">
        <dgm:presLayoutVars>
          <dgm:chPref val="3"/>
        </dgm:presLayoutVars>
      </dgm:prSet>
      <dgm:spPr/>
      <dgm:t>
        <a:bodyPr/>
        <a:lstStyle/>
        <a:p>
          <a:endParaRPr lang="es-EC"/>
        </a:p>
      </dgm:t>
    </dgm:pt>
    <dgm:pt modelId="{47676943-8838-48B1-8B4F-8DA519135EC6}" type="pres">
      <dgm:prSet presAssocID="{3302EDDB-E213-4415-B0E0-B22997E9255B}" presName="rootConnector" presStyleLbl="node3" presStyleIdx="13" presStyleCnt="17"/>
      <dgm:spPr/>
      <dgm:t>
        <a:bodyPr/>
        <a:lstStyle/>
        <a:p>
          <a:endParaRPr lang="es-EC"/>
        </a:p>
      </dgm:t>
    </dgm:pt>
    <dgm:pt modelId="{C78270BC-DA4B-4A11-983D-43791BE8CBFE}" type="pres">
      <dgm:prSet presAssocID="{3302EDDB-E213-4415-B0E0-B22997E9255B}" presName="hierChild4" presStyleCnt="0"/>
      <dgm:spPr/>
    </dgm:pt>
    <dgm:pt modelId="{D484653A-234D-4859-8399-615DA2019916}" type="pres">
      <dgm:prSet presAssocID="{3302EDDB-E213-4415-B0E0-B22997E9255B}" presName="hierChild5" presStyleCnt="0"/>
      <dgm:spPr/>
    </dgm:pt>
    <dgm:pt modelId="{136D7C29-7432-48F8-960C-34FE5D4594D0}" type="pres">
      <dgm:prSet presAssocID="{DF020CF3-75C6-47A0-BEDA-30BEDC595552}" presName="hierChild5" presStyleCnt="0"/>
      <dgm:spPr/>
    </dgm:pt>
    <dgm:pt modelId="{5DC069EC-D728-4591-8A3F-C79548D9B551}" type="pres">
      <dgm:prSet presAssocID="{5389052D-704C-40DC-8D5B-844286A569B0}" presName="Name37" presStyleLbl="parChTrans1D2" presStyleIdx="3" presStyleCnt="4"/>
      <dgm:spPr/>
      <dgm:t>
        <a:bodyPr/>
        <a:lstStyle/>
        <a:p>
          <a:endParaRPr lang="es-EC"/>
        </a:p>
      </dgm:t>
    </dgm:pt>
    <dgm:pt modelId="{4E4B6F1D-F67A-40EC-89BD-7DC4478D5702}" type="pres">
      <dgm:prSet presAssocID="{462B45A7-5BF9-4AAB-8A73-83EFD9844851}" presName="hierRoot2" presStyleCnt="0">
        <dgm:presLayoutVars>
          <dgm:hierBranch val="init"/>
        </dgm:presLayoutVars>
      </dgm:prSet>
      <dgm:spPr/>
    </dgm:pt>
    <dgm:pt modelId="{5842E054-84B1-470F-94C7-E5E6D73E00B7}" type="pres">
      <dgm:prSet presAssocID="{462B45A7-5BF9-4AAB-8A73-83EFD9844851}" presName="rootComposite" presStyleCnt="0"/>
      <dgm:spPr/>
    </dgm:pt>
    <dgm:pt modelId="{D8CA4313-2ADF-41F2-9B40-12551DE907D4}" type="pres">
      <dgm:prSet presAssocID="{462B45A7-5BF9-4AAB-8A73-83EFD9844851}" presName="rootText" presStyleLbl="node2" presStyleIdx="3" presStyleCnt="4" custScaleX="167914" custLinFactNeighborX="60679" custLinFactNeighborY="4668">
        <dgm:presLayoutVars>
          <dgm:chPref val="3"/>
        </dgm:presLayoutVars>
      </dgm:prSet>
      <dgm:spPr/>
      <dgm:t>
        <a:bodyPr/>
        <a:lstStyle/>
        <a:p>
          <a:endParaRPr lang="es-EC"/>
        </a:p>
      </dgm:t>
    </dgm:pt>
    <dgm:pt modelId="{217A9C03-ECD4-48DF-B8FA-F5DA9A4D4CCE}" type="pres">
      <dgm:prSet presAssocID="{462B45A7-5BF9-4AAB-8A73-83EFD9844851}" presName="rootConnector" presStyleLbl="node2" presStyleIdx="3" presStyleCnt="4"/>
      <dgm:spPr/>
      <dgm:t>
        <a:bodyPr/>
        <a:lstStyle/>
        <a:p>
          <a:endParaRPr lang="es-EC"/>
        </a:p>
      </dgm:t>
    </dgm:pt>
    <dgm:pt modelId="{F6751D2C-6BB1-4B4A-9EF9-A85341524E8C}" type="pres">
      <dgm:prSet presAssocID="{462B45A7-5BF9-4AAB-8A73-83EFD9844851}" presName="hierChild4" presStyleCnt="0"/>
      <dgm:spPr/>
    </dgm:pt>
    <dgm:pt modelId="{4F0F0818-6D61-4285-AC78-528C2E7B594D}" type="pres">
      <dgm:prSet presAssocID="{A3AB463D-F0A3-4D30-9425-C29A690B0874}" presName="Name37" presStyleLbl="parChTrans1D3" presStyleIdx="14" presStyleCnt="17"/>
      <dgm:spPr/>
      <dgm:t>
        <a:bodyPr/>
        <a:lstStyle/>
        <a:p>
          <a:endParaRPr lang="es-EC"/>
        </a:p>
      </dgm:t>
    </dgm:pt>
    <dgm:pt modelId="{D769A259-39F1-45A6-A7B3-8481DF97F980}" type="pres">
      <dgm:prSet presAssocID="{B477DE9A-D7EA-4EAC-8DB9-2D2E41A639CF}" presName="hierRoot2" presStyleCnt="0">
        <dgm:presLayoutVars>
          <dgm:hierBranch val="init"/>
        </dgm:presLayoutVars>
      </dgm:prSet>
      <dgm:spPr/>
    </dgm:pt>
    <dgm:pt modelId="{B81E9F69-FB79-4D47-BA63-CC1D91633E0E}" type="pres">
      <dgm:prSet presAssocID="{B477DE9A-D7EA-4EAC-8DB9-2D2E41A639CF}" presName="rootComposite" presStyleCnt="0"/>
      <dgm:spPr/>
    </dgm:pt>
    <dgm:pt modelId="{8FEC9632-348E-48D7-9C2E-BD5D3A176FA0}" type="pres">
      <dgm:prSet presAssocID="{B477DE9A-D7EA-4EAC-8DB9-2D2E41A639CF}" presName="rootText" presStyleLbl="node3" presStyleIdx="14" presStyleCnt="17" custScaleX="167051" custScaleY="80100" custLinFactNeighborX="23338" custLinFactNeighborY="-7001">
        <dgm:presLayoutVars>
          <dgm:chPref val="3"/>
        </dgm:presLayoutVars>
      </dgm:prSet>
      <dgm:spPr/>
      <dgm:t>
        <a:bodyPr/>
        <a:lstStyle/>
        <a:p>
          <a:endParaRPr lang="es-EC"/>
        </a:p>
      </dgm:t>
    </dgm:pt>
    <dgm:pt modelId="{7DEFDDBD-FD5C-4EAB-AA8D-E8E3315F07E7}" type="pres">
      <dgm:prSet presAssocID="{B477DE9A-D7EA-4EAC-8DB9-2D2E41A639CF}" presName="rootConnector" presStyleLbl="node3" presStyleIdx="14" presStyleCnt="17"/>
      <dgm:spPr/>
      <dgm:t>
        <a:bodyPr/>
        <a:lstStyle/>
        <a:p>
          <a:endParaRPr lang="es-EC"/>
        </a:p>
      </dgm:t>
    </dgm:pt>
    <dgm:pt modelId="{B7C7FFDD-427F-46DF-93B8-0050473CCC34}" type="pres">
      <dgm:prSet presAssocID="{B477DE9A-D7EA-4EAC-8DB9-2D2E41A639CF}" presName="hierChild4" presStyleCnt="0"/>
      <dgm:spPr/>
    </dgm:pt>
    <dgm:pt modelId="{7CDDDDE5-71B9-43B2-BCC9-C2B4B66C9FF4}" type="pres">
      <dgm:prSet presAssocID="{B477DE9A-D7EA-4EAC-8DB9-2D2E41A639CF}" presName="hierChild5" presStyleCnt="0"/>
      <dgm:spPr/>
    </dgm:pt>
    <dgm:pt modelId="{D01159C5-A681-404E-B267-269AB48989C6}" type="pres">
      <dgm:prSet presAssocID="{9E0DF02A-8BA7-4473-8F3F-F552B667A6C7}" presName="Name37" presStyleLbl="parChTrans1D3" presStyleIdx="15" presStyleCnt="17"/>
      <dgm:spPr/>
      <dgm:t>
        <a:bodyPr/>
        <a:lstStyle/>
        <a:p>
          <a:endParaRPr lang="es-EC"/>
        </a:p>
      </dgm:t>
    </dgm:pt>
    <dgm:pt modelId="{7BBA3C28-B3C9-4984-9569-39DE87DA3C6A}" type="pres">
      <dgm:prSet presAssocID="{11D5FCA5-1E13-4683-8A76-5649B0BFC938}" presName="hierRoot2" presStyleCnt="0">
        <dgm:presLayoutVars>
          <dgm:hierBranch val="init"/>
        </dgm:presLayoutVars>
      </dgm:prSet>
      <dgm:spPr/>
    </dgm:pt>
    <dgm:pt modelId="{E698C3E1-4183-4C9E-8818-339240718C84}" type="pres">
      <dgm:prSet presAssocID="{11D5FCA5-1E13-4683-8A76-5649B0BFC938}" presName="rootComposite" presStyleCnt="0"/>
      <dgm:spPr/>
    </dgm:pt>
    <dgm:pt modelId="{723B7D2A-43B6-4A23-9E12-AB4D15180AE3}" type="pres">
      <dgm:prSet presAssocID="{11D5FCA5-1E13-4683-8A76-5649B0BFC938}" presName="rootText" presStyleLbl="node3" presStyleIdx="15" presStyleCnt="17" custScaleX="130136" custLinFactNeighborX="50177" custLinFactNeighborY="9335">
        <dgm:presLayoutVars>
          <dgm:chPref val="3"/>
        </dgm:presLayoutVars>
      </dgm:prSet>
      <dgm:spPr/>
      <dgm:t>
        <a:bodyPr/>
        <a:lstStyle/>
        <a:p>
          <a:endParaRPr lang="es-EC"/>
        </a:p>
      </dgm:t>
    </dgm:pt>
    <dgm:pt modelId="{1E439DAE-7649-4C87-8401-10EF4315DCE3}" type="pres">
      <dgm:prSet presAssocID="{11D5FCA5-1E13-4683-8A76-5649B0BFC938}" presName="rootConnector" presStyleLbl="node3" presStyleIdx="15" presStyleCnt="17"/>
      <dgm:spPr/>
      <dgm:t>
        <a:bodyPr/>
        <a:lstStyle/>
        <a:p>
          <a:endParaRPr lang="es-EC"/>
        </a:p>
      </dgm:t>
    </dgm:pt>
    <dgm:pt modelId="{226C0948-E806-4E08-8154-56A899173167}" type="pres">
      <dgm:prSet presAssocID="{11D5FCA5-1E13-4683-8A76-5649B0BFC938}" presName="hierChild4" presStyleCnt="0"/>
      <dgm:spPr/>
    </dgm:pt>
    <dgm:pt modelId="{417C9A56-3DB9-4226-B2B8-D62FF0C0DC71}" type="pres">
      <dgm:prSet presAssocID="{11D5FCA5-1E13-4683-8A76-5649B0BFC938}" presName="hierChild5" presStyleCnt="0"/>
      <dgm:spPr/>
    </dgm:pt>
    <dgm:pt modelId="{C9507039-EB4C-4188-96DE-BA5782B10941}" type="pres">
      <dgm:prSet presAssocID="{088F7025-3A21-412E-A6A3-AAB81072A878}" presName="Name37" presStyleLbl="parChTrans1D3" presStyleIdx="16" presStyleCnt="17"/>
      <dgm:spPr/>
      <dgm:t>
        <a:bodyPr/>
        <a:lstStyle/>
        <a:p>
          <a:endParaRPr lang="es-EC"/>
        </a:p>
      </dgm:t>
    </dgm:pt>
    <dgm:pt modelId="{CAA2E406-3779-4062-B473-80DA7CAB3E60}" type="pres">
      <dgm:prSet presAssocID="{6D37B4D4-6F42-441F-A8EF-190D9B97BD8B}" presName="hierRoot2" presStyleCnt="0">
        <dgm:presLayoutVars>
          <dgm:hierBranch val="init"/>
        </dgm:presLayoutVars>
      </dgm:prSet>
      <dgm:spPr/>
    </dgm:pt>
    <dgm:pt modelId="{3DEDCAA0-449A-497E-B04E-4B621CC5DBA1}" type="pres">
      <dgm:prSet presAssocID="{6D37B4D4-6F42-441F-A8EF-190D9B97BD8B}" presName="rootComposite" presStyleCnt="0"/>
      <dgm:spPr/>
    </dgm:pt>
    <dgm:pt modelId="{EE3BEBD2-9211-48A4-B819-D0D237F98489}" type="pres">
      <dgm:prSet presAssocID="{6D37B4D4-6F42-441F-A8EF-190D9B97BD8B}" presName="rootText" presStyleLbl="node3" presStyleIdx="16" presStyleCnt="17" custScaleX="128086" custLinFactNeighborX="51344" custLinFactNeighborY="21004">
        <dgm:presLayoutVars>
          <dgm:chPref val="3"/>
        </dgm:presLayoutVars>
      </dgm:prSet>
      <dgm:spPr/>
      <dgm:t>
        <a:bodyPr/>
        <a:lstStyle/>
        <a:p>
          <a:endParaRPr lang="es-EC"/>
        </a:p>
      </dgm:t>
    </dgm:pt>
    <dgm:pt modelId="{076204B8-CA62-4E18-9AB3-115681713B5D}" type="pres">
      <dgm:prSet presAssocID="{6D37B4D4-6F42-441F-A8EF-190D9B97BD8B}" presName="rootConnector" presStyleLbl="node3" presStyleIdx="16" presStyleCnt="17"/>
      <dgm:spPr/>
      <dgm:t>
        <a:bodyPr/>
        <a:lstStyle/>
        <a:p>
          <a:endParaRPr lang="es-EC"/>
        </a:p>
      </dgm:t>
    </dgm:pt>
    <dgm:pt modelId="{D8051409-0833-486A-986B-4FB43F2BF4C7}" type="pres">
      <dgm:prSet presAssocID="{6D37B4D4-6F42-441F-A8EF-190D9B97BD8B}" presName="hierChild4" presStyleCnt="0"/>
      <dgm:spPr/>
    </dgm:pt>
    <dgm:pt modelId="{12D24402-0BF3-4BC4-A5ED-EA8720CCAAFA}" type="pres">
      <dgm:prSet presAssocID="{6D37B4D4-6F42-441F-A8EF-190D9B97BD8B}" presName="hierChild5" presStyleCnt="0"/>
      <dgm:spPr/>
    </dgm:pt>
    <dgm:pt modelId="{DAAF9D03-C2D0-41F0-84C8-03FEE08F9A1E}" type="pres">
      <dgm:prSet presAssocID="{462B45A7-5BF9-4AAB-8A73-83EFD9844851}" presName="hierChild5" presStyleCnt="0"/>
      <dgm:spPr/>
    </dgm:pt>
    <dgm:pt modelId="{4CDAECB7-1CA6-46D1-BDFE-DF95E6374AA8}" type="pres">
      <dgm:prSet presAssocID="{D2CD616E-BE7D-4B7B-9757-B0D93B948944}" presName="hierChild3" presStyleCnt="0"/>
      <dgm:spPr/>
    </dgm:pt>
  </dgm:ptLst>
  <dgm:cxnLst>
    <dgm:cxn modelId="{2E55E88A-1E17-414D-BDBB-D146BE816859}" srcId="{462B45A7-5BF9-4AAB-8A73-83EFD9844851}" destId="{B477DE9A-D7EA-4EAC-8DB9-2D2E41A639CF}" srcOrd="0" destOrd="0" parTransId="{A3AB463D-F0A3-4D30-9425-C29A690B0874}" sibTransId="{641998FF-81EE-44BF-B7BA-047260C0265A}"/>
    <dgm:cxn modelId="{E54F84EC-E778-4EAD-B799-050E531F4B74}" type="presOf" srcId="{3302EDDB-E213-4415-B0E0-B22997E9255B}" destId="{E0B3B690-C229-4C5D-B48F-C3A1DF367D32}" srcOrd="0" destOrd="0" presId="urn:microsoft.com/office/officeart/2005/8/layout/orgChart1"/>
    <dgm:cxn modelId="{131668B1-1E4F-4897-9FE9-8F063AC7C64F}" type="presOf" srcId="{11D5FCA5-1E13-4683-8A76-5649B0BFC938}" destId="{1E439DAE-7649-4C87-8401-10EF4315DCE3}" srcOrd="1" destOrd="0" presId="urn:microsoft.com/office/officeart/2005/8/layout/orgChart1"/>
    <dgm:cxn modelId="{8EFB025A-4BEA-48C5-8B27-0C2703225961}" type="presOf" srcId="{87F734ED-52FB-401C-A65B-A1153199FC88}" destId="{6D341DA9-249C-4094-A872-25CCA8C1DCD9}" srcOrd="1" destOrd="0" presId="urn:microsoft.com/office/officeart/2005/8/layout/orgChart1"/>
    <dgm:cxn modelId="{803F3305-E738-4162-B70E-1391AC4271A6}" type="presOf" srcId="{DF020CF3-75C6-47A0-BEDA-30BEDC595552}" destId="{28284B3F-9097-460D-9FCF-9C8C4D4BC577}" srcOrd="1" destOrd="0" presId="urn:microsoft.com/office/officeart/2005/8/layout/orgChart1"/>
    <dgm:cxn modelId="{4A8ED60E-0ACF-4E56-9566-CAEDAA4F48C1}" type="presOf" srcId="{C08EFF23-7ECF-4D05-9CD5-10E7EF00F220}" destId="{3F27FECF-981C-4E86-BC74-7273C9D6B3F3}" srcOrd="0" destOrd="0" presId="urn:microsoft.com/office/officeart/2005/8/layout/orgChart1"/>
    <dgm:cxn modelId="{549A2D38-4962-4F27-B095-16DE8B73C99D}" srcId="{BE20B9F1-B3E9-4E71-BF01-1AA2A49356A2}" destId="{D2CD616E-BE7D-4B7B-9757-B0D93B948944}" srcOrd="0" destOrd="0" parTransId="{089AEE96-BC91-45F4-BEFA-67F2A722FC4B}" sibTransId="{BDD96423-BAA7-4BB2-8BC5-89103C89A605}"/>
    <dgm:cxn modelId="{B38B2429-C1C7-4973-A5DD-B6AE70697E14}" type="presOf" srcId="{D4BDB3E6-13C2-437B-A321-B7841458CAF4}" destId="{5CCD4641-A0E2-4BA1-89DB-4D56C89BD437}" srcOrd="0" destOrd="0" presId="urn:microsoft.com/office/officeart/2005/8/layout/orgChart1"/>
    <dgm:cxn modelId="{293A09EF-DAE3-4128-908E-67CFF4F4EB75}" type="presOf" srcId="{2C52BA33-4FC5-4070-BB48-77CB86351B99}" destId="{06D0720E-38E4-438A-AD0A-B3F64F79AF94}" srcOrd="0" destOrd="0" presId="urn:microsoft.com/office/officeart/2005/8/layout/orgChart1"/>
    <dgm:cxn modelId="{72246FAA-9355-4D28-B229-F1949B193D14}" type="presOf" srcId="{9E0DF02A-8BA7-4473-8F3F-F552B667A6C7}" destId="{D01159C5-A681-404E-B267-269AB48989C6}" srcOrd="0" destOrd="0" presId="urn:microsoft.com/office/officeart/2005/8/layout/orgChart1"/>
    <dgm:cxn modelId="{566576AA-E792-4E25-A077-BE31B1AC20B5}" type="presOf" srcId="{11D5FCA5-1E13-4683-8A76-5649B0BFC938}" destId="{723B7D2A-43B6-4A23-9E12-AB4D15180AE3}" srcOrd="0" destOrd="0" presId="urn:microsoft.com/office/officeart/2005/8/layout/orgChart1"/>
    <dgm:cxn modelId="{32445B97-D61A-47AF-A291-E3B3F477D4AA}" type="presOf" srcId="{7F0AC793-6532-42CD-9531-ABCB0F31A4A6}" destId="{DC0ED806-F767-4E9F-AA06-22AABEFA42FC}" srcOrd="0" destOrd="0" presId="urn:microsoft.com/office/officeart/2005/8/layout/orgChart1"/>
    <dgm:cxn modelId="{F6671CE7-B500-4EDF-B9AD-AB3B1FBFC230}" srcId="{DF020CF3-75C6-47A0-BEDA-30BEDC595552}" destId="{3E25F91A-58BF-4C2D-B969-1FFE2913CFBC}" srcOrd="0" destOrd="0" parTransId="{9D2BF01F-DA8D-49EC-995B-481F0D05A6C0}" sibTransId="{C925F35F-828B-41B0-B622-8A0FD5525C7B}"/>
    <dgm:cxn modelId="{9CDEA57D-ECA5-406A-A762-D3A4F2373CE7}" type="presOf" srcId="{B477DE9A-D7EA-4EAC-8DB9-2D2E41A639CF}" destId="{7DEFDDBD-FD5C-4EAB-AA8D-E8E3315F07E7}" srcOrd="1" destOrd="0" presId="urn:microsoft.com/office/officeart/2005/8/layout/orgChart1"/>
    <dgm:cxn modelId="{AD508BCD-5E03-43FF-A6B6-312B5619E566}" type="presOf" srcId="{462B45A7-5BF9-4AAB-8A73-83EFD9844851}" destId="{D8CA4313-2ADF-41F2-9B40-12551DE907D4}" srcOrd="0" destOrd="0" presId="urn:microsoft.com/office/officeart/2005/8/layout/orgChart1"/>
    <dgm:cxn modelId="{62E22B36-5391-4417-8A51-ACE413434D62}" type="presOf" srcId="{0E048571-0184-49FA-B790-774E44233BED}" destId="{2292FA18-A14F-467E-AB25-6E623B50F523}" srcOrd="1" destOrd="0" presId="urn:microsoft.com/office/officeart/2005/8/layout/orgChart1"/>
    <dgm:cxn modelId="{4A0592B3-4D5B-402B-BA1B-15B624FF2DFF}" type="presOf" srcId="{B477DE9A-D7EA-4EAC-8DB9-2D2E41A639CF}" destId="{8FEC9632-348E-48D7-9C2E-BD5D3A176FA0}" srcOrd="0" destOrd="0" presId="urn:microsoft.com/office/officeart/2005/8/layout/orgChart1"/>
    <dgm:cxn modelId="{81A815D2-8BD4-4347-A5B3-7636F65EDCD9}" type="presOf" srcId="{3B70FACF-0886-4B27-B526-B0BB3F8B26F1}" destId="{8235BD6B-F8D3-451F-A64C-14A6EDF882F9}" srcOrd="0" destOrd="0" presId="urn:microsoft.com/office/officeart/2005/8/layout/orgChart1"/>
    <dgm:cxn modelId="{C3DD8047-B268-4F4A-BDFA-7BE4E7D64CCD}" type="presOf" srcId="{A3AB463D-F0A3-4D30-9425-C29A690B0874}" destId="{4F0F0818-6D61-4285-AC78-528C2E7B594D}" srcOrd="0" destOrd="0" presId="urn:microsoft.com/office/officeart/2005/8/layout/orgChart1"/>
    <dgm:cxn modelId="{6250DB80-44B6-4D8D-9E3C-17DEDF871EBA}" srcId="{0E048571-0184-49FA-B790-774E44233BED}" destId="{4E727A83-53D6-47BB-88E5-E269B740B818}" srcOrd="2" destOrd="0" parTransId="{E4730F93-EDFE-494A-AE3A-85D03E5847ED}" sibTransId="{78587033-1284-4D33-80F1-D110726B3B8A}"/>
    <dgm:cxn modelId="{3BF5EE48-7E9D-4866-B8AD-1D045E90F7EF}" type="presOf" srcId="{6D37B4D4-6F42-441F-A8EF-190D9B97BD8B}" destId="{EE3BEBD2-9211-48A4-B819-D0D237F98489}" srcOrd="0" destOrd="0" presId="urn:microsoft.com/office/officeart/2005/8/layout/orgChart1"/>
    <dgm:cxn modelId="{1BF5190C-7228-4149-AF50-07E5D4861A97}" type="presOf" srcId="{4E727A83-53D6-47BB-88E5-E269B740B818}" destId="{8FD58C3F-BE4B-4A3C-9C53-0190CF80FBC8}" srcOrd="0" destOrd="0" presId="urn:microsoft.com/office/officeart/2005/8/layout/orgChart1"/>
    <dgm:cxn modelId="{70F7EDF4-36EC-418E-B013-96DD255E13DC}" srcId="{0E048571-0184-49FA-B790-774E44233BED}" destId="{87F734ED-52FB-401C-A65B-A1153199FC88}" srcOrd="4" destOrd="0" parTransId="{7F0AC793-6532-42CD-9531-ABCB0F31A4A6}" sibTransId="{36F4482A-77FF-439B-AF1C-4D074340831D}"/>
    <dgm:cxn modelId="{1DF69B6F-1C50-431C-95CA-7E52584140DD}" srcId="{E89696FE-AC76-41EB-B0B1-457DAFF65AC8}" destId="{EF6C4E89-ECC8-4230-A521-B96B677725A2}" srcOrd="3" destOrd="0" parTransId="{6DFB4CDC-85C4-44F6-B2EC-15C9BF69BC9B}" sibTransId="{A588DD6F-03C6-4028-BCE5-6D9587DF3DC6}"/>
    <dgm:cxn modelId="{F9DC3FD9-62BF-427F-AF83-2338833F9AF5}" type="presOf" srcId="{911853E4-4E78-441F-832C-CF9078808927}" destId="{2096476C-60C7-429F-A07A-6C047C2C70B2}" srcOrd="0" destOrd="0" presId="urn:microsoft.com/office/officeart/2005/8/layout/orgChart1"/>
    <dgm:cxn modelId="{F6A2E44F-93A8-44AE-966A-AE11A247C251}" type="presOf" srcId="{D2CD616E-BE7D-4B7B-9757-B0D93B948944}" destId="{6778F7F3-372C-403B-96E8-090450542C3B}" srcOrd="1" destOrd="0" presId="urn:microsoft.com/office/officeart/2005/8/layout/orgChart1"/>
    <dgm:cxn modelId="{28BB5CE3-AA9C-4372-91E3-34DBEA43F073}" type="presOf" srcId="{0E048571-0184-49FA-B790-774E44233BED}" destId="{1656BC1A-04AB-4163-B3A4-B556227430BD}" srcOrd="0" destOrd="0" presId="urn:microsoft.com/office/officeart/2005/8/layout/orgChart1"/>
    <dgm:cxn modelId="{57C716BF-CEC5-47D3-A4EE-86B8F7A19E43}" type="presOf" srcId="{3302EDDB-E213-4415-B0E0-B22997E9255B}" destId="{47676943-8838-48B1-8B4F-8DA519135EC6}" srcOrd="1" destOrd="0" presId="urn:microsoft.com/office/officeart/2005/8/layout/orgChart1"/>
    <dgm:cxn modelId="{9D3DE7D0-C011-4CC7-A1ED-8D68670EE06F}" srcId="{D2CD616E-BE7D-4B7B-9757-B0D93B948944}" destId="{E89696FE-AC76-41EB-B0B1-457DAFF65AC8}" srcOrd="0" destOrd="0" parTransId="{D46A8F94-8F35-47E1-9C87-A376596E0DBA}" sibTransId="{26065B39-F6F1-4800-91EA-8D3BCB545676}"/>
    <dgm:cxn modelId="{BDB59B3B-E06D-40EF-9145-ADDB02111932}" type="presOf" srcId="{7E1353EB-5535-4CB6-9EFB-B85D0C1CCC73}" destId="{87F727F6-CDC3-4E08-A1A4-A9B4E993E3ED}" srcOrd="0" destOrd="0" presId="urn:microsoft.com/office/officeart/2005/8/layout/orgChart1"/>
    <dgm:cxn modelId="{D72A31A6-EF3C-4CC0-9E92-3C32739F3327}" type="presOf" srcId="{88C42149-1784-4386-93FE-7B9112C76BBE}" destId="{AA602CBE-301F-457F-AF48-EAB96CD75266}" srcOrd="0" destOrd="0" presId="urn:microsoft.com/office/officeart/2005/8/layout/orgChart1"/>
    <dgm:cxn modelId="{ABB5E154-C82F-4F1F-914C-763D791C47FC}" type="presOf" srcId="{028FBFD1-5095-499C-92DB-2DA2B66FE667}" destId="{59852FD8-89BB-4E9A-8829-F2907EF76F2D}" srcOrd="0" destOrd="0" presId="urn:microsoft.com/office/officeart/2005/8/layout/orgChart1"/>
    <dgm:cxn modelId="{BBA650D3-FD4A-449B-A2C4-5821D6AF1CA2}" type="presOf" srcId="{5389052D-704C-40DC-8D5B-844286A569B0}" destId="{5DC069EC-D728-4591-8A3F-C79548D9B551}" srcOrd="0" destOrd="0" presId="urn:microsoft.com/office/officeart/2005/8/layout/orgChart1"/>
    <dgm:cxn modelId="{66BA6684-1E59-4336-AB3E-307D48BC4DFC}" srcId="{D2CD616E-BE7D-4B7B-9757-B0D93B948944}" destId="{DF020CF3-75C6-47A0-BEDA-30BEDC595552}" srcOrd="2" destOrd="0" parTransId="{3B70FACF-0886-4B27-B526-B0BB3F8B26F1}" sibTransId="{9C15AC3A-5F82-4BEC-AEF0-1F02A1616C7C}"/>
    <dgm:cxn modelId="{405178DD-E311-407B-B72B-328C1B3A6DBA}" type="presOf" srcId="{A8048254-1447-4424-BB7B-80357C79C526}" destId="{13B3A814-9288-48EA-B317-9F71FBCB6C40}" srcOrd="1" destOrd="0" presId="urn:microsoft.com/office/officeart/2005/8/layout/orgChart1"/>
    <dgm:cxn modelId="{4FBF9FAE-D019-4EB0-9F74-53FEE5128F2D}" type="presOf" srcId="{E89696FE-AC76-41EB-B0B1-457DAFF65AC8}" destId="{A760AE34-9AA7-43DF-9571-02F39EAD6200}" srcOrd="1" destOrd="0" presId="urn:microsoft.com/office/officeart/2005/8/layout/orgChart1"/>
    <dgm:cxn modelId="{E77150CB-2B11-4B4D-ACAF-99025B6EE02F}" srcId="{E89696FE-AC76-41EB-B0B1-457DAFF65AC8}" destId="{722A2B84-4041-49CF-A67F-C443C6CE14BC}" srcOrd="0" destOrd="0" parTransId="{CC1F6EE6-9CAB-4491-82B0-86DE02E5C254}" sibTransId="{ED8470CA-20F6-4646-972E-DFCC9998C95D}"/>
    <dgm:cxn modelId="{B564B1A2-A363-4AA4-9BA9-80292028593F}" type="presOf" srcId="{D2CD616E-BE7D-4B7B-9757-B0D93B948944}" destId="{B71258C8-8BFD-4400-B8FD-82DED0FAA76F}" srcOrd="0" destOrd="0" presId="urn:microsoft.com/office/officeart/2005/8/layout/orgChart1"/>
    <dgm:cxn modelId="{D6CE0127-AA36-4FFF-85F2-41DB8E5C40D6}" type="presOf" srcId="{C4760E68-82E7-4F11-A0AD-999D1EDBE299}" destId="{708C2DDA-D53B-4471-BA15-CB68909DC839}" srcOrd="1" destOrd="0" presId="urn:microsoft.com/office/officeart/2005/8/layout/orgChart1"/>
    <dgm:cxn modelId="{3E8878B7-80A6-4D3D-AA69-76BA98D78E8F}" type="presOf" srcId="{4E727A83-53D6-47BB-88E5-E269B740B818}" destId="{ECAFC20C-ED35-403B-91E9-CB4C6EC87CA8}" srcOrd="1" destOrd="0" presId="urn:microsoft.com/office/officeart/2005/8/layout/orgChart1"/>
    <dgm:cxn modelId="{84A00095-524F-4C54-B228-691BD52C71A2}" srcId="{E89696FE-AC76-41EB-B0B1-457DAFF65AC8}" destId="{C4760E68-82E7-4F11-A0AD-999D1EDBE299}" srcOrd="1" destOrd="0" parTransId="{435155F6-0059-4159-A3AB-DF392726FCED}" sibTransId="{CBA1C488-13F7-4358-BB2C-1EB2B417C815}"/>
    <dgm:cxn modelId="{BE2C9528-ED1A-46B1-8188-97121ABB502B}" type="presOf" srcId="{EACDC8DE-07C4-450A-A4A7-AF2626521805}" destId="{2744AF3D-C507-4106-90B8-EA1C8BE1FC33}" srcOrd="0" destOrd="0" presId="urn:microsoft.com/office/officeart/2005/8/layout/orgChart1"/>
    <dgm:cxn modelId="{FD3FA30A-328D-4459-AE10-F2985008951F}" srcId="{0E048571-0184-49FA-B790-774E44233BED}" destId="{C08EFF23-7ECF-4D05-9CD5-10E7EF00F220}" srcOrd="1" destOrd="0" parTransId="{03524F3F-4419-4EF1-80A6-F7A8EF6F184C}" sibTransId="{FBD107A6-C49A-4D97-B269-A09505BF23BF}"/>
    <dgm:cxn modelId="{2CD7CE06-FEC5-471A-9993-213DFDF633A6}" type="presOf" srcId="{722A2B84-4041-49CF-A67F-C443C6CE14BC}" destId="{B6DF2085-CA63-43A0-A3C8-5D4574C74A78}" srcOrd="1" destOrd="0" presId="urn:microsoft.com/office/officeart/2005/8/layout/orgChart1"/>
    <dgm:cxn modelId="{D4753965-F126-404D-B7A9-7C5F5A275DAE}" type="presOf" srcId="{028FBFD1-5095-499C-92DB-2DA2B66FE667}" destId="{214DC3CA-B33D-452E-9683-F100EE6BBE0E}" srcOrd="1" destOrd="0" presId="urn:microsoft.com/office/officeart/2005/8/layout/orgChart1"/>
    <dgm:cxn modelId="{38BF9889-986D-4FAF-8197-09EF5E145CD7}" type="presOf" srcId="{03524F3F-4419-4EF1-80A6-F7A8EF6F184C}" destId="{84571854-7DE8-4533-B924-FCA97BA58A2E}" srcOrd="0" destOrd="0" presId="urn:microsoft.com/office/officeart/2005/8/layout/orgChart1"/>
    <dgm:cxn modelId="{2536663C-7F75-4061-B9BF-E62A3E159510}" type="presOf" srcId="{C4760E68-82E7-4F11-A0AD-999D1EDBE299}" destId="{D3D1E5BB-0349-4E0F-832E-C69B4735AADB}" srcOrd="0" destOrd="0" presId="urn:microsoft.com/office/officeart/2005/8/layout/orgChart1"/>
    <dgm:cxn modelId="{27F2ED04-9FCD-4E26-9D37-672AB82F512B}" type="presOf" srcId="{A8048254-1447-4424-BB7B-80357C79C526}" destId="{7D4D9534-E4F8-4760-BC37-E4BD29161316}" srcOrd="0" destOrd="0" presId="urn:microsoft.com/office/officeart/2005/8/layout/orgChart1"/>
    <dgm:cxn modelId="{D5D5358E-34DB-43EE-9B5E-7D87523B3E86}" type="presOf" srcId="{C08EFF23-7ECF-4D05-9CD5-10E7EF00F220}" destId="{98BF78C3-8743-43DA-BA17-0E5FA5554455}" srcOrd="1" destOrd="0" presId="urn:microsoft.com/office/officeart/2005/8/layout/orgChart1"/>
    <dgm:cxn modelId="{F4988A28-AA2E-4A1E-BD06-FF0F20C31DD0}" type="presOf" srcId="{6DFB4CDC-85C4-44F6-B2EC-15C9BF69BC9B}" destId="{3D23D1E0-CDC0-4097-9782-02942EF486C0}" srcOrd="0" destOrd="0" presId="urn:microsoft.com/office/officeart/2005/8/layout/orgChart1"/>
    <dgm:cxn modelId="{68AB89D6-E53F-4DD6-AB45-17BC50653FB9}" type="presOf" srcId="{3E25F91A-58BF-4C2D-B969-1FFE2913CFBC}" destId="{C9017F95-6FD1-4B43-BF9F-EAF11E6D940C}" srcOrd="1" destOrd="0" presId="urn:microsoft.com/office/officeart/2005/8/layout/orgChart1"/>
    <dgm:cxn modelId="{0017D3E5-6984-4981-A503-69C2BADF9C68}" srcId="{0E048571-0184-49FA-B790-774E44233BED}" destId="{A8048254-1447-4424-BB7B-80357C79C526}" srcOrd="5" destOrd="0" parTransId="{C4720037-BEA5-4353-AE2C-E19D46320F1E}" sibTransId="{36BB6F12-43F0-4133-848F-14B372F5EC2C}"/>
    <dgm:cxn modelId="{72AC1003-E5CA-473D-9C77-2837506CF293}" srcId="{DF020CF3-75C6-47A0-BEDA-30BEDC595552}" destId="{3302EDDB-E213-4415-B0E0-B22997E9255B}" srcOrd="1" destOrd="0" parTransId="{911853E4-4E78-441F-832C-CF9078808927}" sibTransId="{316E8673-F1D1-46A7-9C26-B1CFE153858D}"/>
    <dgm:cxn modelId="{5D689313-6110-4961-B7AC-7D569F9D8B2E}" type="presOf" srcId="{D46A8F94-8F35-47E1-9C87-A376596E0DBA}" destId="{AB5D1504-4EBD-4C54-A7BE-3CCA0C0330BE}" srcOrd="0" destOrd="0" presId="urn:microsoft.com/office/officeart/2005/8/layout/orgChart1"/>
    <dgm:cxn modelId="{8888233C-561E-4AF9-9578-2C4EB5C20BD6}" type="presOf" srcId="{DF020CF3-75C6-47A0-BEDA-30BEDC595552}" destId="{4DFDBA3A-C768-4AD1-9091-FD06CBDF80E6}" srcOrd="0" destOrd="0" presId="urn:microsoft.com/office/officeart/2005/8/layout/orgChart1"/>
    <dgm:cxn modelId="{6EAA998F-20C5-4F04-84B5-C82634708FAB}" type="presOf" srcId="{BE20B9F1-B3E9-4E71-BF01-1AA2A49356A2}" destId="{D791DA34-5C2A-4727-967A-2E7375FBB41D}" srcOrd="0" destOrd="0" presId="urn:microsoft.com/office/officeart/2005/8/layout/orgChart1"/>
    <dgm:cxn modelId="{76C12175-C5CA-4BBE-9479-7484C2DB85C2}" type="presOf" srcId="{9D2BF01F-DA8D-49EC-995B-481F0D05A6C0}" destId="{85298FDC-5117-4E31-BB50-C4FD9706D763}" srcOrd="0" destOrd="0" presId="urn:microsoft.com/office/officeart/2005/8/layout/orgChart1"/>
    <dgm:cxn modelId="{DD524606-B231-4ED5-9502-677B985D2493}" srcId="{0E048571-0184-49FA-B790-774E44233BED}" destId="{028FBFD1-5095-499C-92DB-2DA2B66FE667}" srcOrd="0" destOrd="0" parTransId="{35B2E722-4F1E-4F7B-9554-82AB650F7F69}" sibTransId="{E5D698DF-3925-4D8F-B512-CEE655044A3D}"/>
    <dgm:cxn modelId="{F39718E1-E2E2-4AD6-89EB-004258BB3B73}" type="presOf" srcId="{E89696FE-AC76-41EB-B0B1-457DAFF65AC8}" destId="{E8A9A091-F57A-4F6F-A3CF-FAACFE1BF7E0}" srcOrd="0" destOrd="0" presId="urn:microsoft.com/office/officeart/2005/8/layout/orgChart1"/>
    <dgm:cxn modelId="{6874D7EF-D61C-45F0-98D3-17032F0C9F0A}" type="presOf" srcId="{88C42149-1784-4386-93FE-7B9112C76BBE}" destId="{566DEB40-5065-40CC-971E-E054C9CFAC50}" srcOrd="1" destOrd="0" presId="urn:microsoft.com/office/officeart/2005/8/layout/orgChart1"/>
    <dgm:cxn modelId="{D815EE65-7597-4D0F-8711-A9A3C266CAAB}" srcId="{462B45A7-5BF9-4AAB-8A73-83EFD9844851}" destId="{11D5FCA5-1E13-4683-8A76-5649B0BFC938}" srcOrd="1" destOrd="0" parTransId="{9E0DF02A-8BA7-4473-8F3F-F552B667A6C7}" sibTransId="{9ED7144C-9EF3-4F3D-95A7-230A109561CE}"/>
    <dgm:cxn modelId="{94929F3A-A57A-4B48-BCB7-9F3F31EA67E8}" type="presOf" srcId="{10F3C890-4259-4CA9-9101-3B24E4050FEA}" destId="{A9CE4903-E410-477B-AF17-48E057DE8F48}" srcOrd="0" destOrd="0" presId="urn:microsoft.com/office/officeart/2005/8/layout/orgChart1"/>
    <dgm:cxn modelId="{E107D480-55AC-4D86-A82D-3ABB24EF6ACE}" srcId="{D2CD616E-BE7D-4B7B-9757-B0D93B948944}" destId="{462B45A7-5BF9-4AAB-8A73-83EFD9844851}" srcOrd="3" destOrd="0" parTransId="{5389052D-704C-40DC-8D5B-844286A569B0}" sibTransId="{568CD233-3186-479B-9F91-741281ABD3C5}"/>
    <dgm:cxn modelId="{26F2CDFC-9472-4DAD-8500-9BEF8A640140}" srcId="{E89696FE-AC76-41EB-B0B1-457DAFF65AC8}" destId="{88C42149-1784-4386-93FE-7B9112C76BBE}" srcOrd="2" destOrd="0" parTransId="{7E1353EB-5535-4CB6-9EFB-B85D0C1CCC73}" sibTransId="{CE5C443B-1FDB-4D4F-B428-30B67494C99D}"/>
    <dgm:cxn modelId="{DA4A52B0-C71C-4C90-B6D4-D7183AE6ECF9}" type="presOf" srcId="{CC1F6EE6-9CAB-4491-82B0-86DE02E5C254}" destId="{D5385C4A-0828-4177-A614-342FA79232CD}" srcOrd="0" destOrd="0" presId="urn:microsoft.com/office/officeart/2005/8/layout/orgChart1"/>
    <dgm:cxn modelId="{3A359478-7122-4EDA-8E51-EC94ED9F64CC}" type="presOf" srcId="{EF6C4E89-ECC8-4230-A521-B96B677725A2}" destId="{F7F0C71C-8FEB-424F-8A75-65BF7AF4ED46}" srcOrd="0" destOrd="0" presId="urn:microsoft.com/office/officeart/2005/8/layout/orgChart1"/>
    <dgm:cxn modelId="{EA8247DD-BFEF-4CFD-AF37-10CA2C3E99E5}" type="presOf" srcId="{722A2B84-4041-49CF-A67F-C443C6CE14BC}" destId="{27ACCB28-8197-41DD-91A2-73C3660CA1F2}" srcOrd="0" destOrd="0" presId="urn:microsoft.com/office/officeart/2005/8/layout/orgChart1"/>
    <dgm:cxn modelId="{8E2445D6-A42B-4FBC-9520-20AA02ACB42B}" type="presOf" srcId="{6D37B4D4-6F42-441F-A8EF-190D9B97BD8B}" destId="{076204B8-CA62-4E18-9AB3-115681713B5D}" srcOrd="1" destOrd="0" presId="urn:microsoft.com/office/officeart/2005/8/layout/orgChart1"/>
    <dgm:cxn modelId="{F29AC770-2B15-4B13-BDCB-7F6E5BA9203E}" type="presOf" srcId="{435155F6-0059-4159-A3AB-DF392726FCED}" destId="{D4682E5D-9E93-4AEB-8E61-38BFA5CCF811}" srcOrd="0" destOrd="0" presId="urn:microsoft.com/office/officeart/2005/8/layout/orgChart1"/>
    <dgm:cxn modelId="{03F80F87-4C21-4B2F-BACC-18D4A91A3931}" type="presOf" srcId="{088F7025-3A21-412E-A6A3-AAB81072A878}" destId="{C9507039-EB4C-4188-96DE-BA5782B10941}" srcOrd="0" destOrd="0" presId="urn:microsoft.com/office/officeart/2005/8/layout/orgChart1"/>
    <dgm:cxn modelId="{7850703B-8458-41BB-8F6B-8C88EF2CFC65}" type="presOf" srcId="{87F734ED-52FB-401C-A65B-A1153199FC88}" destId="{4C1BCA19-ADFA-4DF3-8976-8BBAC07AE415}" srcOrd="0" destOrd="0" presId="urn:microsoft.com/office/officeart/2005/8/layout/orgChart1"/>
    <dgm:cxn modelId="{2F490B5C-B09D-46CB-860B-B0022574E813}" type="presOf" srcId="{462B45A7-5BF9-4AAB-8A73-83EFD9844851}" destId="{217A9C03-ECD4-48DF-B8FA-F5DA9A4D4CCE}" srcOrd="1" destOrd="0" presId="urn:microsoft.com/office/officeart/2005/8/layout/orgChart1"/>
    <dgm:cxn modelId="{153DC952-8525-4108-9165-D36B752E9BB8}" type="presOf" srcId="{AC1CF844-804A-4DBE-AD36-5EEC2A1B2F94}" destId="{49508396-5EEB-4341-AD65-015FAB3FA2D9}" srcOrd="0" destOrd="0" presId="urn:microsoft.com/office/officeart/2005/8/layout/orgChart1"/>
    <dgm:cxn modelId="{140F7FC2-CAFD-4B83-8F3B-10C09FB5829F}" srcId="{0E048571-0184-49FA-B790-774E44233BED}" destId="{EACDC8DE-07C4-450A-A4A7-AF2626521805}" srcOrd="3" destOrd="0" parTransId="{2C52BA33-4FC5-4070-BB48-77CB86351B99}" sibTransId="{8019FF3D-37BA-4F2C-9C23-02E5DEE9317E}"/>
    <dgm:cxn modelId="{7054672E-0147-44C5-B3B0-439474AA3C33}" type="presOf" srcId="{35B2E722-4F1E-4F7B-9554-82AB650F7F69}" destId="{03AD6A15-DDD5-453F-B0EA-003C15AA6FD2}" srcOrd="0" destOrd="0" presId="urn:microsoft.com/office/officeart/2005/8/layout/orgChart1"/>
    <dgm:cxn modelId="{8B23AD5E-ABF3-46FA-8587-7AA12022F0A1}" type="presOf" srcId="{FE485FC1-7D57-4EEF-AF95-0D1BA90FD76D}" destId="{24183B07-032A-4F29-B48A-F66EC732B327}" srcOrd="0" destOrd="0" presId="urn:microsoft.com/office/officeart/2005/8/layout/orgChart1"/>
    <dgm:cxn modelId="{ED4F62D2-1A59-471C-89FA-C7B80897B7AD}" type="presOf" srcId="{C4720037-BEA5-4353-AE2C-E19D46320F1E}" destId="{5F1C576E-6679-4204-B9D6-1FE7EEF6BE89}" srcOrd="0" destOrd="0" presId="urn:microsoft.com/office/officeart/2005/8/layout/orgChart1"/>
    <dgm:cxn modelId="{70B3A953-A06E-4F73-812B-BDA66866922B}" srcId="{E89696FE-AC76-41EB-B0B1-457DAFF65AC8}" destId="{CED10F7B-2F4B-4925-9AB3-E129C5F28EA9}" srcOrd="4" destOrd="0" parTransId="{AC1CF844-804A-4DBE-AD36-5EEC2A1B2F94}" sibTransId="{861D5C6C-85BE-4269-B8C7-611FA5C3A319}"/>
    <dgm:cxn modelId="{B6F48721-FDDE-4447-8C33-BB54C8700605}" srcId="{462B45A7-5BF9-4AAB-8A73-83EFD9844851}" destId="{6D37B4D4-6F42-441F-A8EF-190D9B97BD8B}" srcOrd="2" destOrd="0" parTransId="{088F7025-3A21-412E-A6A3-AAB81072A878}" sibTransId="{F2BB0039-FF9C-4208-84FF-F9BBC2AC94BC}"/>
    <dgm:cxn modelId="{A6BD9C33-B5F9-4A32-9B03-A49642FA0274}" type="presOf" srcId="{CED10F7B-2F4B-4925-9AB3-E129C5F28EA9}" destId="{1E917979-446B-46F3-98ED-36F32CF03020}" srcOrd="1" destOrd="0" presId="urn:microsoft.com/office/officeart/2005/8/layout/orgChart1"/>
    <dgm:cxn modelId="{1541AF2B-1BAF-4F85-BC8E-B7663D563B62}" srcId="{0E048571-0184-49FA-B790-774E44233BED}" destId="{D4BDB3E6-13C2-437B-A321-B7841458CAF4}" srcOrd="6" destOrd="0" parTransId="{FE485FC1-7D57-4EEF-AF95-0D1BA90FD76D}" sibTransId="{D824372D-1325-481E-88F9-8D3630DA6734}"/>
    <dgm:cxn modelId="{AFC5FAFA-BFEA-41C2-AE65-BABEF6E08DF1}" srcId="{D2CD616E-BE7D-4B7B-9757-B0D93B948944}" destId="{0E048571-0184-49FA-B790-774E44233BED}" srcOrd="1" destOrd="0" parTransId="{10F3C890-4259-4CA9-9101-3B24E4050FEA}" sibTransId="{098EB551-61BF-40B5-A50C-0516D2D9FBAC}"/>
    <dgm:cxn modelId="{785EB066-E21B-4BC9-B571-247372AB24F0}" type="presOf" srcId="{3E25F91A-58BF-4C2D-B969-1FFE2913CFBC}" destId="{74C88231-7AAF-4675-8899-A83D45412674}" srcOrd="0" destOrd="0" presId="urn:microsoft.com/office/officeart/2005/8/layout/orgChart1"/>
    <dgm:cxn modelId="{F566CEA4-EBA4-40B8-A651-377A23181570}" type="presOf" srcId="{D4BDB3E6-13C2-437B-A321-B7841458CAF4}" destId="{842A4F72-7748-44D4-8BEC-108A2815F2E2}" srcOrd="1" destOrd="0" presId="urn:microsoft.com/office/officeart/2005/8/layout/orgChart1"/>
    <dgm:cxn modelId="{1812D756-4B81-4EE4-AB30-754628F3063E}" type="presOf" srcId="{E4730F93-EDFE-494A-AE3A-85D03E5847ED}" destId="{3A39675A-8DEF-45C0-8F54-27CCC4B90612}" srcOrd="0" destOrd="0" presId="urn:microsoft.com/office/officeart/2005/8/layout/orgChart1"/>
    <dgm:cxn modelId="{649D943E-E1C4-4B8D-978A-20DBE2E1F5EF}" type="presOf" srcId="{CED10F7B-2F4B-4925-9AB3-E129C5F28EA9}" destId="{475E7B40-EB2F-4998-BC86-FB065D317793}" srcOrd="0" destOrd="0" presId="urn:microsoft.com/office/officeart/2005/8/layout/orgChart1"/>
    <dgm:cxn modelId="{76D7142E-889B-4190-B5B8-D17434AA7DA2}" type="presOf" srcId="{EACDC8DE-07C4-450A-A4A7-AF2626521805}" destId="{0B72359A-F96D-4087-B0C6-83125D02EB87}" srcOrd="1" destOrd="0" presId="urn:microsoft.com/office/officeart/2005/8/layout/orgChart1"/>
    <dgm:cxn modelId="{AE0A30A9-40E7-4612-B8D7-709ABC048935}" type="presOf" srcId="{EF6C4E89-ECC8-4230-A521-B96B677725A2}" destId="{D102BD32-D2F7-44BE-96CE-AAF45B0F14EF}" srcOrd="1" destOrd="0" presId="urn:microsoft.com/office/officeart/2005/8/layout/orgChart1"/>
    <dgm:cxn modelId="{2B463BE8-CD6C-4B4F-9A17-D47CCBFC5F97}" type="presParOf" srcId="{D791DA34-5C2A-4727-967A-2E7375FBB41D}" destId="{EF3862B7-4DB0-4C06-AC1F-3C8EBCEC6B75}" srcOrd="0" destOrd="0" presId="urn:microsoft.com/office/officeart/2005/8/layout/orgChart1"/>
    <dgm:cxn modelId="{A4CC7C2D-9E81-47C6-A595-576B7140EAB4}" type="presParOf" srcId="{EF3862B7-4DB0-4C06-AC1F-3C8EBCEC6B75}" destId="{D4DF31CB-E1A9-4DD0-8C34-0A82A5BA14B2}" srcOrd="0" destOrd="0" presId="urn:microsoft.com/office/officeart/2005/8/layout/orgChart1"/>
    <dgm:cxn modelId="{2FD1E5A3-B6C5-4E5F-923A-26A082C04E8A}" type="presParOf" srcId="{D4DF31CB-E1A9-4DD0-8C34-0A82A5BA14B2}" destId="{B71258C8-8BFD-4400-B8FD-82DED0FAA76F}" srcOrd="0" destOrd="0" presId="urn:microsoft.com/office/officeart/2005/8/layout/orgChart1"/>
    <dgm:cxn modelId="{6F58FA47-C32E-432A-9537-3424E57BEF3C}" type="presParOf" srcId="{D4DF31CB-E1A9-4DD0-8C34-0A82A5BA14B2}" destId="{6778F7F3-372C-403B-96E8-090450542C3B}" srcOrd="1" destOrd="0" presId="urn:microsoft.com/office/officeart/2005/8/layout/orgChart1"/>
    <dgm:cxn modelId="{AEA8AF74-AB18-4F73-9C65-BB86C984C24E}" type="presParOf" srcId="{EF3862B7-4DB0-4C06-AC1F-3C8EBCEC6B75}" destId="{EF41A96E-1D00-46A1-8F6F-8BEA4E12D913}" srcOrd="1" destOrd="0" presId="urn:microsoft.com/office/officeart/2005/8/layout/orgChart1"/>
    <dgm:cxn modelId="{8EC7E89A-7EAB-4DEC-B7C1-C2DEFEC4C5F4}" type="presParOf" srcId="{EF41A96E-1D00-46A1-8F6F-8BEA4E12D913}" destId="{AB5D1504-4EBD-4C54-A7BE-3CCA0C0330BE}" srcOrd="0" destOrd="0" presId="urn:microsoft.com/office/officeart/2005/8/layout/orgChart1"/>
    <dgm:cxn modelId="{A02BA5BC-37BD-4CD5-8F89-2DCFBA3BA05A}" type="presParOf" srcId="{EF41A96E-1D00-46A1-8F6F-8BEA4E12D913}" destId="{895B1655-9060-4291-B213-21D74245B2C9}" srcOrd="1" destOrd="0" presId="urn:microsoft.com/office/officeart/2005/8/layout/orgChart1"/>
    <dgm:cxn modelId="{F0300BDA-A597-45E2-A5AD-D70E510A17B4}" type="presParOf" srcId="{895B1655-9060-4291-B213-21D74245B2C9}" destId="{D71C356B-262A-4345-932C-7DF5582A8A06}" srcOrd="0" destOrd="0" presId="urn:microsoft.com/office/officeart/2005/8/layout/orgChart1"/>
    <dgm:cxn modelId="{F5786B4C-9AA5-4AF9-995B-64BD29325521}" type="presParOf" srcId="{D71C356B-262A-4345-932C-7DF5582A8A06}" destId="{E8A9A091-F57A-4F6F-A3CF-FAACFE1BF7E0}" srcOrd="0" destOrd="0" presId="urn:microsoft.com/office/officeart/2005/8/layout/orgChart1"/>
    <dgm:cxn modelId="{7189E3CB-812A-4D84-9EB2-89AE10BDD331}" type="presParOf" srcId="{D71C356B-262A-4345-932C-7DF5582A8A06}" destId="{A760AE34-9AA7-43DF-9571-02F39EAD6200}" srcOrd="1" destOrd="0" presId="urn:microsoft.com/office/officeart/2005/8/layout/orgChart1"/>
    <dgm:cxn modelId="{5B73D217-54E0-4D05-A1E8-2D9C5ACF66DE}" type="presParOf" srcId="{895B1655-9060-4291-B213-21D74245B2C9}" destId="{B37F7A62-F3CB-4788-BEC6-546F8F306C6B}" srcOrd="1" destOrd="0" presId="urn:microsoft.com/office/officeart/2005/8/layout/orgChart1"/>
    <dgm:cxn modelId="{21ADA3EB-3CE1-4A93-8A91-DB5A088504E4}" type="presParOf" srcId="{B37F7A62-F3CB-4788-BEC6-546F8F306C6B}" destId="{D5385C4A-0828-4177-A614-342FA79232CD}" srcOrd="0" destOrd="0" presId="urn:microsoft.com/office/officeart/2005/8/layout/orgChart1"/>
    <dgm:cxn modelId="{F170F53A-A36D-4CFF-9D70-153BEEF91887}" type="presParOf" srcId="{B37F7A62-F3CB-4788-BEC6-546F8F306C6B}" destId="{D69CC57E-0465-4C8E-8086-BE8318FD4111}" srcOrd="1" destOrd="0" presId="urn:microsoft.com/office/officeart/2005/8/layout/orgChart1"/>
    <dgm:cxn modelId="{ACF5E2A0-4590-41F1-AAB5-0EFCE8CF14B3}" type="presParOf" srcId="{D69CC57E-0465-4C8E-8086-BE8318FD4111}" destId="{FE9C44E5-01E3-4E3C-AF66-6C113081E58D}" srcOrd="0" destOrd="0" presId="urn:microsoft.com/office/officeart/2005/8/layout/orgChart1"/>
    <dgm:cxn modelId="{D233DB5F-AA8B-46CC-BC8F-65BB43A18C6B}" type="presParOf" srcId="{FE9C44E5-01E3-4E3C-AF66-6C113081E58D}" destId="{27ACCB28-8197-41DD-91A2-73C3660CA1F2}" srcOrd="0" destOrd="0" presId="urn:microsoft.com/office/officeart/2005/8/layout/orgChart1"/>
    <dgm:cxn modelId="{2D41B16B-6FD2-42B8-91ED-82B0B7585D07}" type="presParOf" srcId="{FE9C44E5-01E3-4E3C-AF66-6C113081E58D}" destId="{B6DF2085-CA63-43A0-A3C8-5D4574C74A78}" srcOrd="1" destOrd="0" presId="urn:microsoft.com/office/officeart/2005/8/layout/orgChart1"/>
    <dgm:cxn modelId="{B195F672-A487-4237-8449-80F312BF423E}" type="presParOf" srcId="{D69CC57E-0465-4C8E-8086-BE8318FD4111}" destId="{83A0066B-D84D-4606-A12C-23AA5FE23733}" srcOrd="1" destOrd="0" presId="urn:microsoft.com/office/officeart/2005/8/layout/orgChart1"/>
    <dgm:cxn modelId="{406CD8A2-C005-410D-965E-D312B850B399}" type="presParOf" srcId="{D69CC57E-0465-4C8E-8086-BE8318FD4111}" destId="{D637CC62-A0C4-4A54-B8A7-DFEEDE66BADD}" srcOrd="2" destOrd="0" presId="urn:microsoft.com/office/officeart/2005/8/layout/orgChart1"/>
    <dgm:cxn modelId="{D2F44D12-3037-4526-88B3-5434514B7EC1}" type="presParOf" srcId="{B37F7A62-F3CB-4788-BEC6-546F8F306C6B}" destId="{D4682E5D-9E93-4AEB-8E61-38BFA5CCF811}" srcOrd="2" destOrd="0" presId="urn:microsoft.com/office/officeart/2005/8/layout/orgChart1"/>
    <dgm:cxn modelId="{CAE3004E-539C-4211-B523-62AEFBBAA001}" type="presParOf" srcId="{B37F7A62-F3CB-4788-BEC6-546F8F306C6B}" destId="{C4502C33-5B3F-4771-9F6E-B2A1191DD958}" srcOrd="3" destOrd="0" presId="urn:microsoft.com/office/officeart/2005/8/layout/orgChart1"/>
    <dgm:cxn modelId="{3A8AA969-7B31-4206-90C6-44372F120105}" type="presParOf" srcId="{C4502C33-5B3F-4771-9F6E-B2A1191DD958}" destId="{B3CF401E-05D7-4BC6-AEDD-BE5048AE3DFF}" srcOrd="0" destOrd="0" presId="urn:microsoft.com/office/officeart/2005/8/layout/orgChart1"/>
    <dgm:cxn modelId="{1AD8E3C6-B871-40FD-A70C-6663CA5BEE4F}" type="presParOf" srcId="{B3CF401E-05D7-4BC6-AEDD-BE5048AE3DFF}" destId="{D3D1E5BB-0349-4E0F-832E-C69B4735AADB}" srcOrd="0" destOrd="0" presId="urn:microsoft.com/office/officeart/2005/8/layout/orgChart1"/>
    <dgm:cxn modelId="{64591199-BF18-48BB-8084-47C80B12F3E6}" type="presParOf" srcId="{B3CF401E-05D7-4BC6-AEDD-BE5048AE3DFF}" destId="{708C2DDA-D53B-4471-BA15-CB68909DC839}" srcOrd="1" destOrd="0" presId="urn:microsoft.com/office/officeart/2005/8/layout/orgChart1"/>
    <dgm:cxn modelId="{8BC59BDD-600C-43BA-8CCE-32AB76B20969}" type="presParOf" srcId="{C4502C33-5B3F-4771-9F6E-B2A1191DD958}" destId="{14261507-17DC-4FB2-B1A8-92D0B12DAC24}" srcOrd="1" destOrd="0" presId="urn:microsoft.com/office/officeart/2005/8/layout/orgChart1"/>
    <dgm:cxn modelId="{4F0642E0-2C30-4D6E-876E-B15ACF3F3FE5}" type="presParOf" srcId="{C4502C33-5B3F-4771-9F6E-B2A1191DD958}" destId="{A7B5B91A-6297-444B-B3D7-680C30335022}" srcOrd="2" destOrd="0" presId="urn:microsoft.com/office/officeart/2005/8/layout/orgChart1"/>
    <dgm:cxn modelId="{BF31A36E-CD93-4BD7-82A8-2864B8931E88}" type="presParOf" srcId="{B37F7A62-F3CB-4788-BEC6-546F8F306C6B}" destId="{87F727F6-CDC3-4E08-A1A4-A9B4E993E3ED}" srcOrd="4" destOrd="0" presId="urn:microsoft.com/office/officeart/2005/8/layout/orgChart1"/>
    <dgm:cxn modelId="{ED020767-10C4-45C8-B064-B6A42756BCEC}" type="presParOf" srcId="{B37F7A62-F3CB-4788-BEC6-546F8F306C6B}" destId="{C83AFF7B-E43E-4774-9555-E987B91CC3AF}" srcOrd="5" destOrd="0" presId="urn:microsoft.com/office/officeart/2005/8/layout/orgChart1"/>
    <dgm:cxn modelId="{28F3FB11-8005-4344-B848-5FCC8CB41FB4}" type="presParOf" srcId="{C83AFF7B-E43E-4774-9555-E987B91CC3AF}" destId="{D793F693-70A3-446C-B650-141342CA20F0}" srcOrd="0" destOrd="0" presId="urn:microsoft.com/office/officeart/2005/8/layout/orgChart1"/>
    <dgm:cxn modelId="{540A8748-45F0-4730-9754-977F54300A08}" type="presParOf" srcId="{D793F693-70A3-446C-B650-141342CA20F0}" destId="{AA602CBE-301F-457F-AF48-EAB96CD75266}" srcOrd="0" destOrd="0" presId="urn:microsoft.com/office/officeart/2005/8/layout/orgChart1"/>
    <dgm:cxn modelId="{C308F1C0-6368-47A5-AAFC-6B5552BC10EC}" type="presParOf" srcId="{D793F693-70A3-446C-B650-141342CA20F0}" destId="{566DEB40-5065-40CC-971E-E054C9CFAC50}" srcOrd="1" destOrd="0" presId="urn:microsoft.com/office/officeart/2005/8/layout/orgChart1"/>
    <dgm:cxn modelId="{02C3F2D9-AB82-49E2-A1ED-66CBE562ED50}" type="presParOf" srcId="{C83AFF7B-E43E-4774-9555-E987B91CC3AF}" destId="{9D85C8F7-6650-4C57-BCB5-C1CFE9EFB486}" srcOrd="1" destOrd="0" presId="urn:microsoft.com/office/officeart/2005/8/layout/orgChart1"/>
    <dgm:cxn modelId="{37EFE50E-B8DA-4B38-A79F-B47652EB4943}" type="presParOf" srcId="{C83AFF7B-E43E-4774-9555-E987B91CC3AF}" destId="{D7E998DD-A0CF-45AE-9D68-7F062A9931E4}" srcOrd="2" destOrd="0" presId="urn:microsoft.com/office/officeart/2005/8/layout/orgChart1"/>
    <dgm:cxn modelId="{358B7D2F-71C9-4817-A4A8-42E346FA14E8}" type="presParOf" srcId="{B37F7A62-F3CB-4788-BEC6-546F8F306C6B}" destId="{3D23D1E0-CDC0-4097-9782-02942EF486C0}" srcOrd="6" destOrd="0" presId="urn:microsoft.com/office/officeart/2005/8/layout/orgChart1"/>
    <dgm:cxn modelId="{91FE6D74-0E24-4266-B498-980703FC423E}" type="presParOf" srcId="{B37F7A62-F3CB-4788-BEC6-546F8F306C6B}" destId="{4FB1F0B3-8B2A-4248-A474-D9BC4AF7D50B}" srcOrd="7" destOrd="0" presId="urn:microsoft.com/office/officeart/2005/8/layout/orgChart1"/>
    <dgm:cxn modelId="{63EDB1DB-54EF-4FCE-91C0-F2BAFB40082A}" type="presParOf" srcId="{4FB1F0B3-8B2A-4248-A474-D9BC4AF7D50B}" destId="{312E48C1-3E2E-4AD2-89A6-8E5419DF288C}" srcOrd="0" destOrd="0" presId="urn:microsoft.com/office/officeart/2005/8/layout/orgChart1"/>
    <dgm:cxn modelId="{5D574B8F-DC3E-4E11-9729-9105BE7A4A91}" type="presParOf" srcId="{312E48C1-3E2E-4AD2-89A6-8E5419DF288C}" destId="{F7F0C71C-8FEB-424F-8A75-65BF7AF4ED46}" srcOrd="0" destOrd="0" presId="urn:microsoft.com/office/officeart/2005/8/layout/orgChart1"/>
    <dgm:cxn modelId="{74AF0E63-6F4B-4A01-85EF-06AA1E9907E2}" type="presParOf" srcId="{312E48C1-3E2E-4AD2-89A6-8E5419DF288C}" destId="{D102BD32-D2F7-44BE-96CE-AAF45B0F14EF}" srcOrd="1" destOrd="0" presId="urn:microsoft.com/office/officeart/2005/8/layout/orgChart1"/>
    <dgm:cxn modelId="{327FD7C2-6E14-4583-B659-42C5FF59A6A7}" type="presParOf" srcId="{4FB1F0B3-8B2A-4248-A474-D9BC4AF7D50B}" destId="{1C6DA7EE-23CF-4E58-BB50-74FCB855892A}" srcOrd="1" destOrd="0" presId="urn:microsoft.com/office/officeart/2005/8/layout/orgChart1"/>
    <dgm:cxn modelId="{357EB287-A67F-4DAF-B109-9DE5EE62CBEE}" type="presParOf" srcId="{4FB1F0B3-8B2A-4248-A474-D9BC4AF7D50B}" destId="{02EC9385-BF7C-4B4C-AEA8-48363D3462E4}" srcOrd="2" destOrd="0" presId="urn:microsoft.com/office/officeart/2005/8/layout/orgChart1"/>
    <dgm:cxn modelId="{803A2E99-B2E1-41CA-92EE-DC11B31DFC52}" type="presParOf" srcId="{B37F7A62-F3CB-4788-BEC6-546F8F306C6B}" destId="{49508396-5EEB-4341-AD65-015FAB3FA2D9}" srcOrd="8" destOrd="0" presId="urn:microsoft.com/office/officeart/2005/8/layout/orgChart1"/>
    <dgm:cxn modelId="{E37B094E-AE39-4804-9379-BFDB3B3233AF}" type="presParOf" srcId="{B37F7A62-F3CB-4788-BEC6-546F8F306C6B}" destId="{050787DD-DA14-4C0B-A570-65404A048125}" srcOrd="9" destOrd="0" presId="urn:microsoft.com/office/officeart/2005/8/layout/orgChart1"/>
    <dgm:cxn modelId="{0586CA18-4F50-4AFF-A5AF-53194E627B70}" type="presParOf" srcId="{050787DD-DA14-4C0B-A570-65404A048125}" destId="{0093BC75-36D3-4CA6-A999-B62ED22C8E9D}" srcOrd="0" destOrd="0" presId="urn:microsoft.com/office/officeart/2005/8/layout/orgChart1"/>
    <dgm:cxn modelId="{4DFD254B-1239-4581-B68D-9D0E90D1CACB}" type="presParOf" srcId="{0093BC75-36D3-4CA6-A999-B62ED22C8E9D}" destId="{475E7B40-EB2F-4998-BC86-FB065D317793}" srcOrd="0" destOrd="0" presId="urn:microsoft.com/office/officeart/2005/8/layout/orgChart1"/>
    <dgm:cxn modelId="{17FAE655-2C6A-4E7A-827D-73A29D94B498}" type="presParOf" srcId="{0093BC75-36D3-4CA6-A999-B62ED22C8E9D}" destId="{1E917979-446B-46F3-98ED-36F32CF03020}" srcOrd="1" destOrd="0" presId="urn:microsoft.com/office/officeart/2005/8/layout/orgChart1"/>
    <dgm:cxn modelId="{8738E859-BA6F-4841-81DF-8282AD83D173}" type="presParOf" srcId="{050787DD-DA14-4C0B-A570-65404A048125}" destId="{36EE1DA7-C4EB-4467-B8C9-B67BC714D8DB}" srcOrd="1" destOrd="0" presId="urn:microsoft.com/office/officeart/2005/8/layout/orgChart1"/>
    <dgm:cxn modelId="{AE51BC38-CBF0-414F-AC56-6CD203F9CA7B}" type="presParOf" srcId="{050787DD-DA14-4C0B-A570-65404A048125}" destId="{96A0C2FE-07F5-4448-9885-DD905B4052B1}" srcOrd="2" destOrd="0" presId="urn:microsoft.com/office/officeart/2005/8/layout/orgChart1"/>
    <dgm:cxn modelId="{FBCA44D3-37C0-4D1F-BF09-E363B789B2EE}" type="presParOf" srcId="{895B1655-9060-4291-B213-21D74245B2C9}" destId="{CA5BC19A-6284-457F-81C7-1F81F533F3C7}" srcOrd="2" destOrd="0" presId="urn:microsoft.com/office/officeart/2005/8/layout/orgChart1"/>
    <dgm:cxn modelId="{45E5CF65-BD44-43E8-A531-9E7CDF594517}" type="presParOf" srcId="{EF41A96E-1D00-46A1-8F6F-8BEA4E12D913}" destId="{A9CE4903-E410-477B-AF17-48E057DE8F48}" srcOrd="2" destOrd="0" presId="urn:microsoft.com/office/officeart/2005/8/layout/orgChart1"/>
    <dgm:cxn modelId="{DFE5814D-F3CA-4AF6-B74D-B88A3B383787}" type="presParOf" srcId="{EF41A96E-1D00-46A1-8F6F-8BEA4E12D913}" destId="{C4EB7852-971D-4B17-890F-7F5676EDC053}" srcOrd="3" destOrd="0" presId="urn:microsoft.com/office/officeart/2005/8/layout/orgChart1"/>
    <dgm:cxn modelId="{264C0DDA-FD25-4644-B16B-4598301D4F15}" type="presParOf" srcId="{C4EB7852-971D-4B17-890F-7F5676EDC053}" destId="{7BBF0267-7B37-4B16-8AC5-089C87A24284}" srcOrd="0" destOrd="0" presId="urn:microsoft.com/office/officeart/2005/8/layout/orgChart1"/>
    <dgm:cxn modelId="{F4BFCB0B-B095-4AC4-AF52-3ACE7F59B22E}" type="presParOf" srcId="{7BBF0267-7B37-4B16-8AC5-089C87A24284}" destId="{1656BC1A-04AB-4163-B3A4-B556227430BD}" srcOrd="0" destOrd="0" presId="urn:microsoft.com/office/officeart/2005/8/layout/orgChart1"/>
    <dgm:cxn modelId="{CB734D93-1651-4998-ABBC-4A36924F0506}" type="presParOf" srcId="{7BBF0267-7B37-4B16-8AC5-089C87A24284}" destId="{2292FA18-A14F-467E-AB25-6E623B50F523}" srcOrd="1" destOrd="0" presId="urn:microsoft.com/office/officeart/2005/8/layout/orgChart1"/>
    <dgm:cxn modelId="{747B04D9-A2ED-46D1-82AD-DE017E08D4A1}" type="presParOf" srcId="{C4EB7852-971D-4B17-890F-7F5676EDC053}" destId="{C7CA080D-CA3D-4787-80A4-1B0601158223}" srcOrd="1" destOrd="0" presId="urn:microsoft.com/office/officeart/2005/8/layout/orgChart1"/>
    <dgm:cxn modelId="{10854DD7-597B-4340-A7CC-3BFA056D15EF}" type="presParOf" srcId="{C7CA080D-CA3D-4787-80A4-1B0601158223}" destId="{03AD6A15-DDD5-453F-B0EA-003C15AA6FD2}" srcOrd="0" destOrd="0" presId="urn:microsoft.com/office/officeart/2005/8/layout/orgChart1"/>
    <dgm:cxn modelId="{C0FA2E02-3C63-4920-A702-03C3FB617874}" type="presParOf" srcId="{C7CA080D-CA3D-4787-80A4-1B0601158223}" destId="{9048E824-0531-4AE9-A696-6402C44BC6AB}" srcOrd="1" destOrd="0" presId="urn:microsoft.com/office/officeart/2005/8/layout/orgChart1"/>
    <dgm:cxn modelId="{B62B6D4F-093A-41DB-850B-11FCDA1B35B9}" type="presParOf" srcId="{9048E824-0531-4AE9-A696-6402C44BC6AB}" destId="{F5EC4AF7-4A8D-4A35-B021-77702D9273FA}" srcOrd="0" destOrd="0" presId="urn:microsoft.com/office/officeart/2005/8/layout/orgChart1"/>
    <dgm:cxn modelId="{6361FF86-1E5A-41A2-B6CB-06ED958DB351}" type="presParOf" srcId="{F5EC4AF7-4A8D-4A35-B021-77702D9273FA}" destId="{59852FD8-89BB-4E9A-8829-F2907EF76F2D}" srcOrd="0" destOrd="0" presId="urn:microsoft.com/office/officeart/2005/8/layout/orgChart1"/>
    <dgm:cxn modelId="{422DEFCE-6762-444F-855E-D94075C2F403}" type="presParOf" srcId="{F5EC4AF7-4A8D-4A35-B021-77702D9273FA}" destId="{214DC3CA-B33D-452E-9683-F100EE6BBE0E}" srcOrd="1" destOrd="0" presId="urn:microsoft.com/office/officeart/2005/8/layout/orgChart1"/>
    <dgm:cxn modelId="{D9EEB8F7-862C-49A9-8D85-AB8058093A6E}" type="presParOf" srcId="{9048E824-0531-4AE9-A696-6402C44BC6AB}" destId="{C6C4A014-05E1-44D9-A97B-057EB5E78DDA}" srcOrd="1" destOrd="0" presId="urn:microsoft.com/office/officeart/2005/8/layout/orgChart1"/>
    <dgm:cxn modelId="{6432BA0D-783B-4E03-A8FC-D7D9C3DAAF60}" type="presParOf" srcId="{9048E824-0531-4AE9-A696-6402C44BC6AB}" destId="{774DBF5E-17D7-4803-8152-5261D89E3F33}" srcOrd="2" destOrd="0" presId="urn:microsoft.com/office/officeart/2005/8/layout/orgChart1"/>
    <dgm:cxn modelId="{0BEE8F08-349F-4B56-9EDC-56572E8F4427}" type="presParOf" srcId="{C7CA080D-CA3D-4787-80A4-1B0601158223}" destId="{84571854-7DE8-4533-B924-FCA97BA58A2E}" srcOrd="2" destOrd="0" presId="urn:microsoft.com/office/officeart/2005/8/layout/orgChart1"/>
    <dgm:cxn modelId="{DCEEF0D3-8362-4D75-9FEA-3DA71B074F39}" type="presParOf" srcId="{C7CA080D-CA3D-4787-80A4-1B0601158223}" destId="{4ECA3289-CED8-4CFD-83EC-968774A8A807}" srcOrd="3" destOrd="0" presId="urn:microsoft.com/office/officeart/2005/8/layout/orgChart1"/>
    <dgm:cxn modelId="{2483999E-F8B7-45AC-B69E-94A2E1161595}" type="presParOf" srcId="{4ECA3289-CED8-4CFD-83EC-968774A8A807}" destId="{2CC3952C-EFF5-4600-9C1D-01058FA6F246}" srcOrd="0" destOrd="0" presId="urn:microsoft.com/office/officeart/2005/8/layout/orgChart1"/>
    <dgm:cxn modelId="{AB916C3F-6027-4CCE-BC0B-17B334DBFDAB}" type="presParOf" srcId="{2CC3952C-EFF5-4600-9C1D-01058FA6F246}" destId="{3F27FECF-981C-4E86-BC74-7273C9D6B3F3}" srcOrd="0" destOrd="0" presId="urn:microsoft.com/office/officeart/2005/8/layout/orgChart1"/>
    <dgm:cxn modelId="{E4D68A85-6DF2-4716-A685-99A633AAD0EB}" type="presParOf" srcId="{2CC3952C-EFF5-4600-9C1D-01058FA6F246}" destId="{98BF78C3-8743-43DA-BA17-0E5FA5554455}" srcOrd="1" destOrd="0" presId="urn:microsoft.com/office/officeart/2005/8/layout/orgChart1"/>
    <dgm:cxn modelId="{F6859492-C8DD-4DC1-9816-6090A298092A}" type="presParOf" srcId="{4ECA3289-CED8-4CFD-83EC-968774A8A807}" destId="{B830B4D3-B3E1-4240-BC92-C5A45603786B}" srcOrd="1" destOrd="0" presId="urn:microsoft.com/office/officeart/2005/8/layout/orgChart1"/>
    <dgm:cxn modelId="{E87AB855-26F6-42B4-949E-719D75895494}" type="presParOf" srcId="{4ECA3289-CED8-4CFD-83EC-968774A8A807}" destId="{F5864EFD-4144-4476-B5EA-A32B49B4A846}" srcOrd="2" destOrd="0" presId="urn:microsoft.com/office/officeart/2005/8/layout/orgChart1"/>
    <dgm:cxn modelId="{D5236DF2-9805-41A6-9DF2-B8B3C0142292}" type="presParOf" srcId="{C7CA080D-CA3D-4787-80A4-1B0601158223}" destId="{3A39675A-8DEF-45C0-8F54-27CCC4B90612}" srcOrd="4" destOrd="0" presId="urn:microsoft.com/office/officeart/2005/8/layout/orgChart1"/>
    <dgm:cxn modelId="{04932A03-CE28-4C41-AABB-96E4DD1BD312}" type="presParOf" srcId="{C7CA080D-CA3D-4787-80A4-1B0601158223}" destId="{EF8B8D1E-A0D9-4827-9137-B88254339F1D}" srcOrd="5" destOrd="0" presId="urn:microsoft.com/office/officeart/2005/8/layout/orgChart1"/>
    <dgm:cxn modelId="{9D4D0E66-6830-4FE3-B3CF-B4C5EDB51940}" type="presParOf" srcId="{EF8B8D1E-A0D9-4827-9137-B88254339F1D}" destId="{5B5B7999-6D87-44A6-9C2A-39DD5321F804}" srcOrd="0" destOrd="0" presId="urn:microsoft.com/office/officeart/2005/8/layout/orgChart1"/>
    <dgm:cxn modelId="{6163778D-C86B-49C0-AD93-A151E9C62FDF}" type="presParOf" srcId="{5B5B7999-6D87-44A6-9C2A-39DD5321F804}" destId="{8FD58C3F-BE4B-4A3C-9C53-0190CF80FBC8}" srcOrd="0" destOrd="0" presId="urn:microsoft.com/office/officeart/2005/8/layout/orgChart1"/>
    <dgm:cxn modelId="{CF81C2DC-10F1-4B18-BE39-2CA916A5783E}" type="presParOf" srcId="{5B5B7999-6D87-44A6-9C2A-39DD5321F804}" destId="{ECAFC20C-ED35-403B-91E9-CB4C6EC87CA8}" srcOrd="1" destOrd="0" presId="urn:microsoft.com/office/officeart/2005/8/layout/orgChart1"/>
    <dgm:cxn modelId="{A0966598-E2A0-433F-A31D-0F0728D8289B}" type="presParOf" srcId="{EF8B8D1E-A0D9-4827-9137-B88254339F1D}" destId="{629D2BF9-B62B-4AFA-9196-2AE6E6F536B6}" srcOrd="1" destOrd="0" presId="urn:microsoft.com/office/officeart/2005/8/layout/orgChart1"/>
    <dgm:cxn modelId="{342ABF60-5D73-433E-B4EB-09211D5DF847}" type="presParOf" srcId="{EF8B8D1E-A0D9-4827-9137-B88254339F1D}" destId="{5966297B-48D5-401E-8466-7E531BBD4E13}" srcOrd="2" destOrd="0" presId="urn:microsoft.com/office/officeart/2005/8/layout/orgChart1"/>
    <dgm:cxn modelId="{DFA4F849-6974-4657-9C2A-6A01137F3D5C}" type="presParOf" srcId="{C7CA080D-CA3D-4787-80A4-1B0601158223}" destId="{06D0720E-38E4-438A-AD0A-B3F64F79AF94}" srcOrd="6" destOrd="0" presId="urn:microsoft.com/office/officeart/2005/8/layout/orgChart1"/>
    <dgm:cxn modelId="{E82F8F5C-8561-4DA7-AAEE-3F58E2DA274B}" type="presParOf" srcId="{C7CA080D-CA3D-4787-80A4-1B0601158223}" destId="{8BF417F4-D8DA-4079-911B-322EAE7CBC0F}" srcOrd="7" destOrd="0" presId="urn:microsoft.com/office/officeart/2005/8/layout/orgChart1"/>
    <dgm:cxn modelId="{968EEB42-A0DF-4BAA-A4EC-52C17EA3C847}" type="presParOf" srcId="{8BF417F4-D8DA-4079-911B-322EAE7CBC0F}" destId="{361989B3-DF19-4F06-9F74-007A6BA981E4}" srcOrd="0" destOrd="0" presId="urn:microsoft.com/office/officeart/2005/8/layout/orgChart1"/>
    <dgm:cxn modelId="{A6D1E6C3-8847-42CB-9B94-1271113ED352}" type="presParOf" srcId="{361989B3-DF19-4F06-9F74-007A6BA981E4}" destId="{2744AF3D-C507-4106-90B8-EA1C8BE1FC33}" srcOrd="0" destOrd="0" presId="urn:microsoft.com/office/officeart/2005/8/layout/orgChart1"/>
    <dgm:cxn modelId="{086DF2AE-B400-4AF6-A590-37B377A37619}" type="presParOf" srcId="{361989B3-DF19-4F06-9F74-007A6BA981E4}" destId="{0B72359A-F96D-4087-B0C6-83125D02EB87}" srcOrd="1" destOrd="0" presId="urn:microsoft.com/office/officeart/2005/8/layout/orgChart1"/>
    <dgm:cxn modelId="{C638F6B7-C2C9-41BB-9113-72E7A0B6E4B9}" type="presParOf" srcId="{8BF417F4-D8DA-4079-911B-322EAE7CBC0F}" destId="{97C468A2-FC5D-4B60-B172-3852590C487D}" srcOrd="1" destOrd="0" presId="urn:microsoft.com/office/officeart/2005/8/layout/orgChart1"/>
    <dgm:cxn modelId="{2995B366-53B7-4416-BCF9-EACEE6056748}" type="presParOf" srcId="{8BF417F4-D8DA-4079-911B-322EAE7CBC0F}" destId="{AB87CF9C-1D91-4297-944D-F294F9917CE4}" srcOrd="2" destOrd="0" presId="urn:microsoft.com/office/officeart/2005/8/layout/orgChart1"/>
    <dgm:cxn modelId="{A9877810-EFD9-461C-9026-E18F4CCA6B79}" type="presParOf" srcId="{C7CA080D-CA3D-4787-80A4-1B0601158223}" destId="{DC0ED806-F767-4E9F-AA06-22AABEFA42FC}" srcOrd="8" destOrd="0" presId="urn:microsoft.com/office/officeart/2005/8/layout/orgChart1"/>
    <dgm:cxn modelId="{7C6CD90C-0CB0-48C2-9382-198EA7BCA28E}" type="presParOf" srcId="{C7CA080D-CA3D-4787-80A4-1B0601158223}" destId="{4AC13BC9-8EBF-4150-A6FF-FB25205B83DC}" srcOrd="9" destOrd="0" presId="urn:microsoft.com/office/officeart/2005/8/layout/orgChart1"/>
    <dgm:cxn modelId="{5D0D24F2-1D87-4E79-9847-DD9D143BAC85}" type="presParOf" srcId="{4AC13BC9-8EBF-4150-A6FF-FB25205B83DC}" destId="{40266F96-5B16-4E74-8DFF-87AE91E43EF2}" srcOrd="0" destOrd="0" presId="urn:microsoft.com/office/officeart/2005/8/layout/orgChart1"/>
    <dgm:cxn modelId="{8A588700-FE1D-4190-BDEF-1B44DE47A572}" type="presParOf" srcId="{40266F96-5B16-4E74-8DFF-87AE91E43EF2}" destId="{4C1BCA19-ADFA-4DF3-8976-8BBAC07AE415}" srcOrd="0" destOrd="0" presId="urn:microsoft.com/office/officeart/2005/8/layout/orgChart1"/>
    <dgm:cxn modelId="{D57B140D-A81A-4609-A4B0-1A43440E445F}" type="presParOf" srcId="{40266F96-5B16-4E74-8DFF-87AE91E43EF2}" destId="{6D341DA9-249C-4094-A872-25CCA8C1DCD9}" srcOrd="1" destOrd="0" presId="urn:microsoft.com/office/officeart/2005/8/layout/orgChart1"/>
    <dgm:cxn modelId="{E2277644-065F-49C9-B27C-718EC6CE93BC}" type="presParOf" srcId="{4AC13BC9-8EBF-4150-A6FF-FB25205B83DC}" destId="{A4D7E4A8-359E-4C64-8677-A785503F425C}" srcOrd="1" destOrd="0" presId="urn:microsoft.com/office/officeart/2005/8/layout/orgChart1"/>
    <dgm:cxn modelId="{0161019C-8C1B-4399-81A0-B271866E5DF8}" type="presParOf" srcId="{4AC13BC9-8EBF-4150-A6FF-FB25205B83DC}" destId="{C7685875-2B54-4139-8094-09C7793FF87A}" srcOrd="2" destOrd="0" presId="urn:microsoft.com/office/officeart/2005/8/layout/orgChart1"/>
    <dgm:cxn modelId="{1779D64B-0E28-45B9-BC06-D8AAC8BC7EAE}" type="presParOf" srcId="{C7CA080D-CA3D-4787-80A4-1B0601158223}" destId="{5F1C576E-6679-4204-B9D6-1FE7EEF6BE89}" srcOrd="10" destOrd="0" presId="urn:microsoft.com/office/officeart/2005/8/layout/orgChart1"/>
    <dgm:cxn modelId="{DAD2D41E-30D5-4D1E-842E-0D6DDFADF197}" type="presParOf" srcId="{C7CA080D-CA3D-4787-80A4-1B0601158223}" destId="{3486EF4F-8942-4CD8-85D6-D2DFDF16B4D3}" srcOrd="11" destOrd="0" presId="urn:microsoft.com/office/officeart/2005/8/layout/orgChart1"/>
    <dgm:cxn modelId="{C252016C-4E68-454C-8472-C5D62982AAF8}" type="presParOf" srcId="{3486EF4F-8942-4CD8-85D6-D2DFDF16B4D3}" destId="{84546577-0C00-44FA-A77E-9703DE782A4C}" srcOrd="0" destOrd="0" presId="urn:microsoft.com/office/officeart/2005/8/layout/orgChart1"/>
    <dgm:cxn modelId="{F5546F15-2D2F-4596-9DB0-95F2E905B450}" type="presParOf" srcId="{84546577-0C00-44FA-A77E-9703DE782A4C}" destId="{7D4D9534-E4F8-4760-BC37-E4BD29161316}" srcOrd="0" destOrd="0" presId="urn:microsoft.com/office/officeart/2005/8/layout/orgChart1"/>
    <dgm:cxn modelId="{2D7A40E0-AEA8-4756-A250-0B1CBFB61F02}" type="presParOf" srcId="{84546577-0C00-44FA-A77E-9703DE782A4C}" destId="{13B3A814-9288-48EA-B317-9F71FBCB6C40}" srcOrd="1" destOrd="0" presId="urn:microsoft.com/office/officeart/2005/8/layout/orgChart1"/>
    <dgm:cxn modelId="{EA864206-E72A-4944-8F6D-B85908735BD1}" type="presParOf" srcId="{3486EF4F-8942-4CD8-85D6-D2DFDF16B4D3}" destId="{22CE1099-FD48-476B-994F-5F6E4CD63E92}" srcOrd="1" destOrd="0" presId="urn:microsoft.com/office/officeart/2005/8/layout/orgChart1"/>
    <dgm:cxn modelId="{A8B1E106-E8AB-4180-9809-26049E74646F}" type="presParOf" srcId="{3486EF4F-8942-4CD8-85D6-D2DFDF16B4D3}" destId="{FD566CC7-85AB-415D-AC9F-F303007B1520}" srcOrd="2" destOrd="0" presId="urn:microsoft.com/office/officeart/2005/8/layout/orgChart1"/>
    <dgm:cxn modelId="{C6D22938-8357-420F-BF43-7E112EA9A6DF}" type="presParOf" srcId="{C7CA080D-CA3D-4787-80A4-1B0601158223}" destId="{24183B07-032A-4F29-B48A-F66EC732B327}" srcOrd="12" destOrd="0" presId="urn:microsoft.com/office/officeart/2005/8/layout/orgChart1"/>
    <dgm:cxn modelId="{2F3A48E0-FBA7-4F9B-8F70-D4990B17AE63}" type="presParOf" srcId="{C7CA080D-CA3D-4787-80A4-1B0601158223}" destId="{6C33E11D-8D15-4D2F-BC5D-0A5C6F124B32}" srcOrd="13" destOrd="0" presId="urn:microsoft.com/office/officeart/2005/8/layout/orgChart1"/>
    <dgm:cxn modelId="{355FEE1A-13EB-40C4-A8AD-03B2E6BB8CBB}" type="presParOf" srcId="{6C33E11D-8D15-4D2F-BC5D-0A5C6F124B32}" destId="{1D98C291-6A27-4950-BBF6-B862A3A8C4E3}" srcOrd="0" destOrd="0" presId="urn:microsoft.com/office/officeart/2005/8/layout/orgChart1"/>
    <dgm:cxn modelId="{2A52DDF5-9358-4447-A991-5BECEF9BC157}" type="presParOf" srcId="{1D98C291-6A27-4950-BBF6-B862A3A8C4E3}" destId="{5CCD4641-A0E2-4BA1-89DB-4D56C89BD437}" srcOrd="0" destOrd="0" presId="urn:microsoft.com/office/officeart/2005/8/layout/orgChart1"/>
    <dgm:cxn modelId="{8A665593-3A36-4EFE-944B-C873EEE6401E}" type="presParOf" srcId="{1D98C291-6A27-4950-BBF6-B862A3A8C4E3}" destId="{842A4F72-7748-44D4-8BEC-108A2815F2E2}" srcOrd="1" destOrd="0" presId="urn:microsoft.com/office/officeart/2005/8/layout/orgChart1"/>
    <dgm:cxn modelId="{8678A9CB-FA08-4F36-B449-52B399EF5BA8}" type="presParOf" srcId="{6C33E11D-8D15-4D2F-BC5D-0A5C6F124B32}" destId="{5E49E84A-3BCF-4CBF-8C56-C21AF0A7E6FF}" srcOrd="1" destOrd="0" presId="urn:microsoft.com/office/officeart/2005/8/layout/orgChart1"/>
    <dgm:cxn modelId="{906C299F-9A21-4CF8-AF28-3326534D274F}" type="presParOf" srcId="{6C33E11D-8D15-4D2F-BC5D-0A5C6F124B32}" destId="{E9C03746-2D41-48D0-B59C-48FEFA5D82FF}" srcOrd="2" destOrd="0" presId="urn:microsoft.com/office/officeart/2005/8/layout/orgChart1"/>
    <dgm:cxn modelId="{8C78C79B-7E95-41B8-A629-42BC325D84BE}" type="presParOf" srcId="{C4EB7852-971D-4B17-890F-7F5676EDC053}" destId="{833BA547-ABB5-4A97-BC0E-55E3AC57023E}" srcOrd="2" destOrd="0" presId="urn:microsoft.com/office/officeart/2005/8/layout/orgChart1"/>
    <dgm:cxn modelId="{4E15E34D-064E-4A90-8E94-E2032338E059}" type="presParOf" srcId="{EF41A96E-1D00-46A1-8F6F-8BEA4E12D913}" destId="{8235BD6B-F8D3-451F-A64C-14A6EDF882F9}" srcOrd="4" destOrd="0" presId="urn:microsoft.com/office/officeart/2005/8/layout/orgChart1"/>
    <dgm:cxn modelId="{7FD63600-9CB0-4BE2-B6A9-497BECBD27EE}" type="presParOf" srcId="{EF41A96E-1D00-46A1-8F6F-8BEA4E12D913}" destId="{F2C8D68C-5800-4E7E-80FA-01C5A55A3F6C}" srcOrd="5" destOrd="0" presId="urn:microsoft.com/office/officeart/2005/8/layout/orgChart1"/>
    <dgm:cxn modelId="{75EA6862-D1A6-4B29-892B-157DCD0C5D09}" type="presParOf" srcId="{F2C8D68C-5800-4E7E-80FA-01C5A55A3F6C}" destId="{7DA507D2-F0FE-4E13-B574-3AB07DEED540}" srcOrd="0" destOrd="0" presId="urn:microsoft.com/office/officeart/2005/8/layout/orgChart1"/>
    <dgm:cxn modelId="{DE855141-1310-4556-BD5D-7D8A33C7A0F0}" type="presParOf" srcId="{7DA507D2-F0FE-4E13-B574-3AB07DEED540}" destId="{4DFDBA3A-C768-4AD1-9091-FD06CBDF80E6}" srcOrd="0" destOrd="0" presId="urn:microsoft.com/office/officeart/2005/8/layout/orgChart1"/>
    <dgm:cxn modelId="{CFF58A98-40F2-444C-98B3-303BFA9715CC}" type="presParOf" srcId="{7DA507D2-F0FE-4E13-B574-3AB07DEED540}" destId="{28284B3F-9097-460D-9FCF-9C8C4D4BC577}" srcOrd="1" destOrd="0" presId="urn:microsoft.com/office/officeart/2005/8/layout/orgChart1"/>
    <dgm:cxn modelId="{4F948B26-DD81-4487-84ED-9B30132901CB}" type="presParOf" srcId="{F2C8D68C-5800-4E7E-80FA-01C5A55A3F6C}" destId="{C5A59E31-93D3-40CB-BD4C-D266BCFF09C9}" srcOrd="1" destOrd="0" presId="urn:microsoft.com/office/officeart/2005/8/layout/orgChart1"/>
    <dgm:cxn modelId="{109CFF48-65E0-48A3-B7BA-87A5A1FB021C}" type="presParOf" srcId="{C5A59E31-93D3-40CB-BD4C-D266BCFF09C9}" destId="{85298FDC-5117-4E31-BB50-C4FD9706D763}" srcOrd="0" destOrd="0" presId="urn:microsoft.com/office/officeart/2005/8/layout/orgChart1"/>
    <dgm:cxn modelId="{6F5206F1-4003-4C1D-83D9-DF0A469E8B6D}" type="presParOf" srcId="{C5A59E31-93D3-40CB-BD4C-D266BCFF09C9}" destId="{58CDF2E7-112D-4CE3-A51D-4C57C0C00ABF}" srcOrd="1" destOrd="0" presId="urn:microsoft.com/office/officeart/2005/8/layout/orgChart1"/>
    <dgm:cxn modelId="{422A26A1-54BB-404B-9184-91EA089329B4}" type="presParOf" srcId="{58CDF2E7-112D-4CE3-A51D-4C57C0C00ABF}" destId="{08680391-1BFF-4C13-8585-E0F41016AC04}" srcOrd="0" destOrd="0" presId="urn:microsoft.com/office/officeart/2005/8/layout/orgChart1"/>
    <dgm:cxn modelId="{FBA39C28-FD13-4052-B6F5-5415C6C237B3}" type="presParOf" srcId="{08680391-1BFF-4C13-8585-E0F41016AC04}" destId="{74C88231-7AAF-4675-8899-A83D45412674}" srcOrd="0" destOrd="0" presId="urn:microsoft.com/office/officeart/2005/8/layout/orgChart1"/>
    <dgm:cxn modelId="{BCC263C2-AE7E-4EAB-BC0C-5EEBA7AB361F}" type="presParOf" srcId="{08680391-1BFF-4C13-8585-E0F41016AC04}" destId="{C9017F95-6FD1-4B43-BF9F-EAF11E6D940C}" srcOrd="1" destOrd="0" presId="urn:microsoft.com/office/officeart/2005/8/layout/orgChart1"/>
    <dgm:cxn modelId="{B37F0692-0219-4D88-941D-AA9F6C9B6588}" type="presParOf" srcId="{58CDF2E7-112D-4CE3-A51D-4C57C0C00ABF}" destId="{AA18A52C-EFD1-47D1-9971-D01C2EEA9C66}" srcOrd="1" destOrd="0" presId="urn:microsoft.com/office/officeart/2005/8/layout/orgChart1"/>
    <dgm:cxn modelId="{ECFD786F-FF3D-46BD-9CAC-46920954EF99}" type="presParOf" srcId="{58CDF2E7-112D-4CE3-A51D-4C57C0C00ABF}" destId="{B10154A8-1A0D-4B22-92AA-44FFF00B12B3}" srcOrd="2" destOrd="0" presId="urn:microsoft.com/office/officeart/2005/8/layout/orgChart1"/>
    <dgm:cxn modelId="{464B89CC-1329-42AB-A74F-AA77F3B914D8}" type="presParOf" srcId="{C5A59E31-93D3-40CB-BD4C-D266BCFF09C9}" destId="{2096476C-60C7-429F-A07A-6C047C2C70B2}" srcOrd="2" destOrd="0" presId="urn:microsoft.com/office/officeart/2005/8/layout/orgChart1"/>
    <dgm:cxn modelId="{89EB61EF-D2CD-4895-BDC1-2A554AB0A794}" type="presParOf" srcId="{C5A59E31-93D3-40CB-BD4C-D266BCFF09C9}" destId="{CA606987-BCD0-430A-A4BB-F024EB4571C0}" srcOrd="3" destOrd="0" presId="urn:microsoft.com/office/officeart/2005/8/layout/orgChart1"/>
    <dgm:cxn modelId="{99C28D54-F84A-427F-A4DD-FF3900019F4C}" type="presParOf" srcId="{CA606987-BCD0-430A-A4BB-F024EB4571C0}" destId="{BE663CCC-992C-46ED-8FA4-3085EE71941F}" srcOrd="0" destOrd="0" presId="urn:microsoft.com/office/officeart/2005/8/layout/orgChart1"/>
    <dgm:cxn modelId="{ED65C8EC-0B57-4D8A-B1B6-5AB0DBD0F1A4}" type="presParOf" srcId="{BE663CCC-992C-46ED-8FA4-3085EE71941F}" destId="{E0B3B690-C229-4C5D-B48F-C3A1DF367D32}" srcOrd="0" destOrd="0" presId="urn:microsoft.com/office/officeart/2005/8/layout/orgChart1"/>
    <dgm:cxn modelId="{3725A87B-E0C5-429F-8B25-CF72BD584ED4}" type="presParOf" srcId="{BE663CCC-992C-46ED-8FA4-3085EE71941F}" destId="{47676943-8838-48B1-8B4F-8DA519135EC6}" srcOrd="1" destOrd="0" presId="urn:microsoft.com/office/officeart/2005/8/layout/orgChart1"/>
    <dgm:cxn modelId="{48DC7A6B-A1F2-4C6D-8000-CC34E486D687}" type="presParOf" srcId="{CA606987-BCD0-430A-A4BB-F024EB4571C0}" destId="{C78270BC-DA4B-4A11-983D-43791BE8CBFE}" srcOrd="1" destOrd="0" presId="urn:microsoft.com/office/officeart/2005/8/layout/orgChart1"/>
    <dgm:cxn modelId="{8568A7A9-D8BA-4E88-9999-152BA69188BA}" type="presParOf" srcId="{CA606987-BCD0-430A-A4BB-F024EB4571C0}" destId="{D484653A-234D-4859-8399-615DA2019916}" srcOrd="2" destOrd="0" presId="urn:microsoft.com/office/officeart/2005/8/layout/orgChart1"/>
    <dgm:cxn modelId="{B2F54509-A152-4AFB-BE04-C1DE26196AD7}" type="presParOf" srcId="{F2C8D68C-5800-4E7E-80FA-01C5A55A3F6C}" destId="{136D7C29-7432-48F8-960C-34FE5D4594D0}" srcOrd="2" destOrd="0" presId="urn:microsoft.com/office/officeart/2005/8/layout/orgChart1"/>
    <dgm:cxn modelId="{11924E1C-FE87-48E7-802F-59AF42BEC2B8}" type="presParOf" srcId="{EF41A96E-1D00-46A1-8F6F-8BEA4E12D913}" destId="{5DC069EC-D728-4591-8A3F-C79548D9B551}" srcOrd="6" destOrd="0" presId="urn:microsoft.com/office/officeart/2005/8/layout/orgChart1"/>
    <dgm:cxn modelId="{E64AFB5F-7CE7-42C5-925B-D7DA160F47E7}" type="presParOf" srcId="{EF41A96E-1D00-46A1-8F6F-8BEA4E12D913}" destId="{4E4B6F1D-F67A-40EC-89BD-7DC4478D5702}" srcOrd="7" destOrd="0" presId="urn:microsoft.com/office/officeart/2005/8/layout/orgChart1"/>
    <dgm:cxn modelId="{7663D8DA-24E0-40F0-AE16-4655D4BD50A7}" type="presParOf" srcId="{4E4B6F1D-F67A-40EC-89BD-7DC4478D5702}" destId="{5842E054-84B1-470F-94C7-E5E6D73E00B7}" srcOrd="0" destOrd="0" presId="urn:microsoft.com/office/officeart/2005/8/layout/orgChart1"/>
    <dgm:cxn modelId="{07A23C63-53EE-40EC-AA71-79B8CA62B467}" type="presParOf" srcId="{5842E054-84B1-470F-94C7-E5E6D73E00B7}" destId="{D8CA4313-2ADF-41F2-9B40-12551DE907D4}" srcOrd="0" destOrd="0" presId="urn:microsoft.com/office/officeart/2005/8/layout/orgChart1"/>
    <dgm:cxn modelId="{BD5B3DC4-CCFE-43D1-BC13-7B6253EFADEE}" type="presParOf" srcId="{5842E054-84B1-470F-94C7-E5E6D73E00B7}" destId="{217A9C03-ECD4-48DF-B8FA-F5DA9A4D4CCE}" srcOrd="1" destOrd="0" presId="urn:microsoft.com/office/officeart/2005/8/layout/orgChart1"/>
    <dgm:cxn modelId="{CD7AB469-75F9-4479-9A11-0887B4158808}" type="presParOf" srcId="{4E4B6F1D-F67A-40EC-89BD-7DC4478D5702}" destId="{F6751D2C-6BB1-4B4A-9EF9-A85341524E8C}" srcOrd="1" destOrd="0" presId="urn:microsoft.com/office/officeart/2005/8/layout/orgChart1"/>
    <dgm:cxn modelId="{9B06A746-BFD5-4B5E-B256-7727C22D1AEB}" type="presParOf" srcId="{F6751D2C-6BB1-4B4A-9EF9-A85341524E8C}" destId="{4F0F0818-6D61-4285-AC78-528C2E7B594D}" srcOrd="0" destOrd="0" presId="urn:microsoft.com/office/officeart/2005/8/layout/orgChart1"/>
    <dgm:cxn modelId="{5D3DB1E7-DD53-4C7A-A964-EBA3E33093B6}" type="presParOf" srcId="{F6751D2C-6BB1-4B4A-9EF9-A85341524E8C}" destId="{D769A259-39F1-45A6-A7B3-8481DF97F980}" srcOrd="1" destOrd="0" presId="urn:microsoft.com/office/officeart/2005/8/layout/orgChart1"/>
    <dgm:cxn modelId="{B3FD1D35-530A-4BCC-A6BD-AE76A985F6EF}" type="presParOf" srcId="{D769A259-39F1-45A6-A7B3-8481DF97F980}" destId="{B81E9F69-FB79-4D47-BA63-CC1D91633E0E}" srcOrd="0" destOrd="0" presId="urn:microsoft.com/office/officeart/2005/8/layout/orgChart1"/>
    <dgm:cxn modelId="{74BEC299-8776-4179-A869-EF448D526815}" type="presParOf" srcId="{B81E9F69-FB79-4D47-BA63-CC1D91633E0E}" destId="{8FEC9632-348E-48D7-9C2E-BD5D3A176FA0}" srcOrd="0" destOrd="0" presId="urn:microsoft.com/office/officeart/2005/8/layout/orgChart1"/>
    <dgm:cxn modelId="{FB5D7A55-4912-41FB-8AC1-D522231EC14A}" type="presParOf" srcId="{B81E9F69-FB79-4D47-BA63-CC1D91633E0E}" destId="{7DEFDDBD-FD5C-4EAB-AA8D-E8E3315F07E7}" srcOrd="1" destOrd="0" presId="urn:microsoft.com/office/officeart/2005/8/layout/orgChart1"/>
    <dgm:cxn modelId="{AFF551AE-69E1-4665-8F4B-24FCAE51E987}" type="presParOf" srcId="{D769A259-39F1-45A6-A7B3-8481DF97F980}" destId="{B7C7FFDD-427F-46DF-93B8-0050473CCC34}" srcOrd="1" destOrd="0" presId="urn:microsoft.com/office/officeart/2005/8/layout/orgChart1"/>
    <dgm:cxn modelId="{6DD11764-B423-4761-ACA9-97ADFD7533EE}" type="presParOf" srcId="{D769A259-39F1-45A6-A7B3-8481DF97F980}" destId="{7CDDDDE5-71B9-43B2-BCC9-C2B4B66C9FF4}" srcOrd="2" destOrd="0" presId="urn:microsoft.com/office/officeart/2005/8/layout/orgChart1"/>
    <dgm:cxn modelId="{D86180EB-CE60-407E-AAE4-0522A7093563}" type="presParOf" srcId="{F6751D2C-6BB1-4B4A-9EF9-A85341524E8C}" destId="{D01159C5-A681-404E-B267-269AB48989C6}" srcOrd="2" destOrd="0" presId="urn:microsoft.com/office/officeart/2005/8/layout/orgChart1"/>
    <dgm:cxn modelId="{21E834EA-F761-46CC-B020-E05F375F6252}" type="presParOf" srcId="{F6751D2C-6BB1-4B4A-9EF9-A85341524E8C}" destId="{7BBA3C28-B3C9-4984-9569-39DE87DA3C6A}" srcOrd="3" destOrd="0" presId="urn:microsoft.com/office/officeart/2005/8/layout/orgChart1"/>
    <dgm:cxn modelId="{8BFC0E8A-F20F-41B4-AB8B-E2D33F35899F}" type="presParOf" srcId="{7BBA3C28-B3C9-4984-9569-39DE87DA3C6A}" destId="{E698C3E1-4183-4C9E-8818-339240718C84}" srcOrd="0" destOrd="0" presId="urn:microsoft.com/office/officeart/2005/8/layout/orgChart1"/>
    <dgm:cxn modelId="{47BF4E1D-F6DD-4559-B44A-07B0CB3DF0D6}" type="presParOf" srcId="{E698C3E1-4183-4C9E-8818-339240718C84}" destId="{723B7D2A-43B6-4A23-9E12-AB4D15180AE3}" srcOrd="0" destOrd="0" presId="urn:microsoft.com/office/officeart/2005/8/layout/orgChart1"/>
    <dgm:cxn modelId="{F0725A5F-8519-46D0-B33C-35838E21649C}" type="presParOf" srcId="{E698C3E1-4183-4C9E-8818-339240718C84}" destId="{1E439DAE-7649-4C87-8401-10EF4315DCE3}" srcOrd="1" destOrd="0" presId="urn:microsoft.com/office/officeart/2005/8/layout/orgChart1"/>
    <dgm:cxn modelId="{CDFE5CB0-2482-4B3A-946B-FB4F1BA98CD3}" type="presParOf" srcId="{7BBA3C28-B3C9-4984-9569-39DE87DA3C6A}" destId="{226C0948-E806-4E08-8154-56A899173167}" srcOrd="1" destOrd="0" presId="urn:microsoft.com/office/officeart/2005/8/layout/orgChart1"/>
    <dgm:cxn modelId="{E3144694-A70C-407A-A0EC-83898D753621}" type="presParOf" srcId="{7BBA3C28-B3C9-4984-9569-39DE87DA3C6A}" destId="{417C9A56-3DB9-4226-B2B8-D62FF0C0DC71}" srcOrd="2" destOrd="0" presId="urn:microsoft.com/office/officeart/2005/8/layout/orgChart1"/>
    <dgm:cxn modelId="{60C68004-944A-4383-BE5B-F5A7C56AAEE4}" type="presParOf" srcId="{F6751D2C-6BB1-4B4A-9EF9-A85341524E8C}" destId="{C9507039-EB4C-4188-96DE-BA5782B10941}" srcOrd="4" destOrd="0" presId="urn:microsoft.com/office/officeart/2005/8/layout/orgChart1"/>
    <dgm:cxn modelId="{A2A0C4AA-C92B-4697-9AE1-F969E2187290}" type="presParOf" srcId="{F6751D2C-6BB1-4B4A-9EF9-A85341524E8C}" destId="{CAA2E406-3779-4062-B473-80DA7CAB3E60}" srcOrd="5" destOrd="0" presId="urn:microsoft.com/office/officeart/2005/8/layout/orgChart1"/>
    <dgm:cxn modelId="{64D7FFDE-0318-4799-89EB-2D382CF45340}" type="presParOf" srcId="{CAA2E406-3779-4062-B473-80DA7CAB3E60}" destId="{3DEDCAA0-449A-497E-B04E-4B621CC5DBA1}" srcOrd="0" destOrd="0" presId="urn:microsoft.com/office/officeart/2005/8/layout/orgChart1"/>
    <dgm:cxn modelId="{786AAB4E-F996-4DCF-9F69-508BFEFCCAE0}" type="presParOf" srcId="{3DEDCAA0-449A-497E-B04E-4B621CC5DBA1}" destId="{EE3BEBD2-9211-48A4-B819-D0D237F98489}" srcOrd="0" destOrd="0" presId="urn:microsoft.com/office/officeart/2005/8/layout/orgChart1"/>
    <dgm:cxn modelId="{1A71530C-5A49-4585-A3E5-457C2B3AEA58}" type="presParOf" srcId="{3DEDCAA0-449A-497E-B04E-4B621CC5DBA1}" destId="{076204B8-CA62-4E18-9AB3-115681713B5D}" srcOrd="1" destOrd="0" presId="urn:microsoft.com/office/officeart/2005/8/layout/orgChart1"/>
    <dgm:cxn modelId="{C5E00AE2-62A0-4460-8139-3E5C6195E598}" type="presParOf" srcId="{CAA2E406-3779-4062-B473-80DA7CAB3E60}" destId="{D8051409-0833-486A-986B-4FB43F2BF4C7}" srcOrd="1" destOrd="0" presId="urn:microsoft.com/office/officeart/2005/8/layout/orgChart1"/>
    <dgm:cxn modelId="{F3A3879B-39B9-4870-9021-33B2120B4158}" type="presParOf" srcId="{CAA2E406-3779-4062-B473-80DA7CAB3E60}" destId="{12D24402-0BF3-4BC4-A5ED-EA8720CCAAFA}" srcOrd="2" destOrd="0" presId="urn:microsoft.com/office/officeart/2005/8/layout/orgChart1"/>
    <dgm:cxn modelId="{DF0C14A0-42F4-4D85-A6B2-C9C319F070DC}" type="presParOf" srcId="{4E4B6F1D-F67A-40EC-89BD-7DC4478D5702}" destId="{DAAF9D03-C2D0-41F0-84C8-03FEE08F9A1E}" srcOrd="2" destOrd="0" presId="urn:microsoft.com/office/officeart/2005/8/layout/orgChart1"/>
    <dgm:cxn modelId="{6A7F4AE8-37AD-4269-9E88-90BB2AD503E0}" type="presParOf" srcId="{EF3862B7-4DB0-4C06-AC1F-3C8EBCEC6B75}" destId="{4CDAECB7-1CA6-46D1-BDFE-DF95E6374A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C836C4-6953-48DD-A750-6B099DA08F2A}"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s-EC"/>
        </a:p>
      </dgm:t>
    </dgm:pt>
    <dgm:pt modelId="{30930CEC-CC9F-448F-85A1-56ED6798EEE2}">
      <dgm:prSet phldrT="[Text]"/>
      <dgm:spPr/>
      <dgm:t>
        <a:bodyPr/>
        <a:lstStyle/>
        <a:p>
          <a:r>
            <a:rPr lang="es-EC" b="1" dirty="0" smtClean="0"/>
            <a:t>Extracción del ADN genómico</a:t>
          </a:r>
          <a:endParaRPr lang="es-EC" b="1" dirty="0"/>
        </a:p>
      </dgm:t>
    </dgm:pt>
    <dgm:pt modelId="{4B9AA266-242C-4A73-BF8C-C779FF7D04DE}" type="parTrans" cxnId="{F8F838E1-24BE-4DCA-A86A-1301CB2A4D4D}">
      <dgm:prSet/>
      <dgm:spPr/>
      <dgm:t>
        <a:bodyPr/>
        <a:lstStyle/>
        <a:p>
          <a:endParaRPr lang="es-EC"/>
        </a:p>
      </dgm:t>
    </dgm:pt>
    <dgm:pt modelId="{606E25CC-2235-4DE4-BB77-5B3DDE23A77A}" type="sibTrans" cxnId="{F8F838E1-24BE-4DCA-A86A-1301CB2A4D4D}">
      <dgm:prSet/>
      <dgm:spPr/>
      <dgm:t>
        <a:bodyPr/>
        <a:lstStyle/>
        <a:p>
          <a:endParaRPr lang="es-EC"/>
        </a:p>
      </dgm:t>
    </dgm:pt>
    <dgm:pt modelId="{F6ECD47A-D51F-44B3-9F7A-789500C1CB85}">
      <dgm:prSet phldrT="[Text]"/>
      <dgm:spPr/>
      <dgm:t>
        <a:bodyPr/>
        <a:lstStyle/>
        <a:p>
          <a:r>
            <a:rPr lang="es-EC" b="1" dirty="0" smtClean="0"/>
            <a:t>Cuantificación y verificación de la calidad del ADN</a:t>
          </a:r>
          <a:endParaRPr lang="es-EC" b="1" dirty="0"/>
        </a:p>
      </dgm:t>
    </dgm:pt>
    <dgm:pt modelId="{F9EAF76C-3231-4D07-A373-47AE72754048}" type="parTrans" cxnId="{13E6122C-33B5-46E3-BA8B-95E056C724BA}">
      <dgm:prSet/>
      <dgm:spPr/>
      <dgm:t>
        <a:bodyPr/>
        <a:lstStyle/>
        <a:p>
          <a:endParaRPr lang="es-EC"/>
        </a:p>
      </dgm:t>
    </dgm:pt>
    <dgm:pt modelId="{FF6BEF76-F85F-4959-A935-518D8EC8E10F}" type="sibTrans" cxnId="{13E6122C-33B5-46E3-BA8B-95E056C724BA}">
      <dgm:prSet/>
      <dgm:spPr/>
      <dgm:t>
        <a:bodyPr/>
        <a:lstStyle/>
        <a:p>
          <a:endParaRPr lang="es-EC"/>
        </a:p>
      </dgm:t>
    </dgm:pt>
    <dgm:pt modelId="{6358D9B9-5ACF-4275-9152-D5A9D198773D}">
      <dgm:prSet phldrT="[Text]"/>
      <dgm:spPr/>
      <dgm:t>
        <a:bodyPr/>
        <a:lstStyle/>
        <a:p>
          <a:r>
            <a:rPr lang="es-EC" b="1" dirty="0" smtClean="0"/>
            <a:t>Reacción en cadena de la polimerasa.MI-F1 MI-R (</a:t>
          </a:r>
          <a:r>
            <a:rPr lang="es-EC" b="1" dirty="0" err="1" smtClean="0"/>
            <a:t>Mengetal</a:t>
          </a:r>
          <a:r>
            <a:rPr lang="es-EC" b="1" dirty="0" smtClean="0"/>
            <a:t>)</a:t>
          </a:r>
          <a:endParaRPr lang="es-EC" b="1" dirty="0"/>
        </a:p>
      </dgm:t>
    </dgm:pt>
    <dgm:pt modelId="{862A9D3C-3857-445F-B0BB-D02AB4C71C01}" type="parTrans" cxnId="{F7399626-E4FE-4C3E-A9B1-F534C502C735}">
      <dgm:prSet/>
      <dgm:spPr/>
      <dgm:t>
        <a:bodyPr/>
        <a:lstStyle/>
        <a:p>
          <a:endParaRPr lang="es-EC"/>
        </a:p>
      </dgm:t>
    </dgm:pt>
    <dgm:pt modelId="{D3424475-A0CC-4F8B-9B48-0D84D54AD93E}" type="sibTrans" cxnId="{F7399626-E4FE-4C3E-A9B1-F534C502C735}">
      <dgm:prSet/>
      <dgm:spPr/>
      <dgm:t>
        <a:bodyPr/>
        <a:lstStyle/>
        <a:p>
          <a:endParaRPr lang="es-EC"/>
        </a:p>
      </dgm:t>
    </dgm:pt>
    <dgm:pt modelId="{3BF91DFE-ED4B-4F5B-8811-2C1FB1F9DB26}">
      <dgm:prSet/>
      <dgm:spPr/>
      <dgm:t>
        <a:bodyPr/>
        <a:lstStyle/>
        <a:p>
          <a:r>
            <a:rPr lang="es-EC" b="1" dirty="0" smtClean="0"/>
            <a:t>Estandarización del PCR para </a:t>
          </a:r>
          <a:r>
            <a:rPr lang="es-EC" b="1" i="1" dirty="0" smtClean="0"/>
            <a:t>M. </a:t>
          </a:r>
          <a:r>
            <a:rPr lang="es-EC" b="1" i="1" dirty="0" err="1" smtClean="0"/>
            <a:t>incognita</a:t>
          </a:r>
          <a:endParaRPr lang="es-EC" b="1" i="1" dirty="0"/>
        </a:p>
      </dgm:t>
    </dgm:pt>
    <dgm:pt modelId="{240BACFA-9A57-40F3-A3B0-F497723CCC33}" type="parTrans" cxnId="{DFC4EA86-DCC6-4B16-93DD-8EB3FA32FE3A}">
      <dgm:prSet/>
      <dgm:spPr/>
      <dgm:t>
        <a:bodyPr/>
        <a:lstStyle/>
        <a:p>
          <a:endParaRPr lang="es-EC"/>
        </a:p>
      </dgm:t>
    </dgm:pt>
    <dgm:pt modelId="{8A42671D-5061-4805-8EDB-8BBD8A6838A5}" type="sibTrans" cxnId="{DFC4EA86-DCC6-4B16-93DD-8EB3FA32FE3A}">
      <dgm:prSet/>
      <dgm:spPr/>
      <dgm:t>
        <a:bodyPr/>
        <a:lstStyle/>
        <a:p>
          <a:endParaRPr lang="es-EC"/>
        </a:p>
      </dgm:t>
    </dgm:pt>
    <dgm:pt modelId="{D9DFB179-AAA4-4297-80F8-0F066683738D}">
      <dgm:prSet/>
      <dgm:spPr/>
      <dgm:t>
        <a:bodyPr/>
        <a:lstStyle/>
        <a:p>
          <a:r>
            <a:rPr lang="es-EC" b="1" dirty="0" smtClean="0"/>
            <a:t>Electroforesis en gel de agarosa</a:t>
          </a:r>
          <a:endParaRPr lang="es-EC" b="1" dirty="0"/>
        </a:p>
      </dgm:t>
    </dgm:pt>
    <dgm:pt modelId="{47B24757-D3B6-4830-8A8A-5F4A9255F94D}" type="parTrans" cxnId="{311E225A-F297-47A3-94AA-1E7124E157B4}">
      <dgm:prSet/>
      <dgm:spPr/>
      <dgm:t>
        <a:bodyPr/>
        <a:lstStyle/>
        <a:p>
          <a:endParaRPr lang="es-EC"/>
        </a:p>
      </dgm:t>
    </dgm:pt>
    <dgm:pt modelId="{A6B74EA8-400E-45BC-A91B-F5CE0055824E}" type="sibTrans" cxnId="{311E225A-F297-47A3-94AA-1E7124E157B4}">
      <dgm:prSet/>
      <dgm:spPr/>
      <dgm:t>
        <a:bodyPr/>
        <a:lstStyle/>
        <a:p>
          <a:endParaRPr lang="es-EC"/>
        </a:p>
      </dgm:t>
    </dgm:pt>
    <dgm:pt modelId="{159BBCE0-499F-4AFD-AA9D-A4545AB2ECD9}">
      <dgm:prSet/>
      <dgm:spPr/>
      <dgm:t>
        <a:bodyPr/>
        <a:lstStyle/>
        <a:p>
          <a:r>
            <a:rPr lang="es-EC" b="1" dirty="0" smtClean="0"/>
            <a:t>Secuenciación de los fragmentos de PCR amplificados</a:t>
          </a:r>
          <a:endParaRPr lang="es-EC" b="1" dirty="0"/>
        </a:p>
      </dgm:t>
    </dgm:pt>
    <dgm:pt modelId="{8A1A6936-B728-4BB3-ACBF-19E18B1FEFA6}" type="parTrans" cxnId="{13365B7D-CC6E-4429-A1C2-5721A354E150}">
      <dgm:prSet/>
      <dgm:spPr/>
      <dgm:t>
        <a:bodyPr/>
        <a:lstStyle/>
        <a:p>
          <a:endParaRPr lang="es-EC"/>
        </a:p>
      </dgm:t>
    </dgm:pt>
    <dgm:pt modelId="{7AF317AC-786E-401F-9979-2F5D61948944}" type="sibTrans" cxnId="{13365B7D-CC6E-4429-A1C2-5721A354E150}">
      <dgm:prSet/>
      <dgm:spPr/>
      <dgm:t>
        <a:bodyPr/>
        <a:lstStyle/>
        <a:p>
          <a:endParaRPr lang="es-EC"/>
        </a:p>
      </dgm:t>
    </dgm:pt>
    <dgm:pt modelId="{6EF610E9-CB54-45EA-BA7C-07D72A3F9FEA}" type="pres">
      <dgm:prSet presAssocID="{DEC836C4-6953-48DD-A750-6B099DA08F2A}" presName="linear" presStyleCnt="0">
        <dgm:presLayoutVars>
          <dgm:animLvl val="lvl"/>
          <dgm:resizeHandles val="exact"/>
        </dgm:presLayoutVars>
      </dgm:prSet>
      <dgm:spPr/>
      <dgm:t>
        <a:bodyPr/>
        <a:lstStyle/>
        <a:p>
          <a:endParaRPr lang="es-EC"/>
        </a:p>
      </dgm:t>
    </dgm:pt>
    <dgm:pt modelId="{AD286C3B-A89D-4C86-A948-4D24BDC71150}" type="pres">
      <dgm:prSet presAssocID="{30930CEC-CC9F-448F-85A1-56ED6798EEE2}" presName="parentText" presStyleLbl="node1" presStyleIdx="0" presStyleCnt="6">
        <dgm:presLayoutVars>
          <dgm:chMax val="0"/>
          <dgm:bulletEnabled val="1"/>
        </dgm:presLayoutVars>
      </dgm:prSet>
      <dgm:spPr/>
      <dgm:t>
        <a:bodyPr/>
        <a:lstStyle/>
        <a:p>
          <a:endParaRPr lang="es-EC"/>
        </a:p>
      </dgm:t>
    </dgm:pt>
    <dgm:pt modelId="{040E3986-6026-4DC5-B5A2-A84BB0F2438A}" type="pres">
      <dgm:prSet presAssocID="{606E25CC-2235-4DE4-BB77-5B3DDE23A77A}" presName="spacer" presStyleCnt="0"/>
      <dgm:spPr/>
    </dgm:pt>
    <dgm:pt modelId="{5A580EB0-5BDE-44A5-B466-AFF30AB0E2F4}" type="pres">
      <dgm:prSet presAssocID="{F6ECD47A-D51F-44B3-9F7A-789500C1CB85}" presName="parentText" presStyleLbl="node1" presStyleIdx="1" presStyleCnt="6">
        <dgm:presLayoutVars>
          <dgm:chMax val="0"/>
          <dgm:bulletEnabled val="1"/>
        </dgm:presLayoutVars>
      </dgm:prSet>
      <dgm:spPr/>
      <dgm:t>
        <a:bodyPr/>
        <a:lstStyle/>
        <a:p>
          <a:endParaRPr lang="es-EC"/>
        </a:p>
      </dgm:t>
    </dgm:pt>
    <dgm:pt modelId="{4E4E9A9E-8ECE-4021-AA89-4017A9493E1B}" type="pres">
      <dgm:prSet presAssocID="{FF6BEF76-F85F-4959-A935-518D8EC8E10F}" presName="spacer" presStyleCnt="0"/>
      <dgm:spPr/>
    </dgm:pt>
    <dgm:pt modelId="{52F70D83-A021-4E3A-B72F-25AC23FC5A92}" type="pres">
      <dgm:prSet presAssocID="{6358D9B9-5ACF-4275-9152-D5A9D198773D}" presName="parentText" presStyleLbl="node1" presStyleIdx="2" presStyleCnt="6">
        <dgm:presLayoutVars>
          <dgm:chMax val="0"/>
          <dgm:bulletEnabled val="1"/>
        </dgm:presLayoutVars>
      </dgm:prSet>
      <dgm:spPr/>
      <dgm:t>
        <a:bodyPr/>
        <a:lstStyle/>
        <a:p>
          <a:endParaRPr lang="es-EC"/>
        </a:p>
      </dgm:t>
    </dgm:pt>
    <dgm:pt modelId="{74F8CFBA-455B-4C1F-AECD-0AE926B57B42}" type="pres">
      <dgm:prSet presAssocID="{D3424475-A0CC-4F8B-9B48-0D84D54AD93E}" presName="spacer" presStyleCnt="0"/>
      <dgm:spPr/>
    </dgm:pt>
    <dgm:pt modelId="{CF683B66-58F0-4090-861B-F212BED01F48}" type="pres">
      <dgm:prSet presAssocID="{3BF91DFE-ED4B-4F5B-8811-2C1FB1F9DB26}" presName="parentText" presStyleLbl="node1" presStyleIdx="3" presStyleCnt="6">
        <dgm:presLayoutVars>
          <dgm:chMax val="0"/>
          <dgm:bulletEnabled val="1"/>
        </dgm:presLayoutVars>
      </dgm:prSet>
      <dgm:spPr/>
      <dgm:t>
        <a:bodyPr/>
        <a:lstStyle/>
        <a:p>
          <a:endParaRPr lang="es-EC"/>
        </a:p>
      </dgm:t>
    </dgm:pt>
    <dgm:pt modelId="{15971564-C24B-4E44-8AEC-5BECF3B17BAB}" type="pres">
      <dgm:prSet presAssocID="{8A42671D-5061-4805-8EDB-8BBD8A6838A5}" presName="spacer" presStyleCnt="0"/>
      <dgm:spPr/>
    </dgm:pt>
    <dgm:pt modelId="{E827EEE3-1A44-4114-A32D-F9F3F9318983}" type="pres">
      <dgm:prSet presAssocID="{D9DFB179-AAA4-4297-80F8-0F066683738D}" presName="parentText" presStyleLbl="node1" presStyleIdx="4" presStyleCnt="6">
        <dgm:presLayoutVars>
          <dgm:chMax val="0"/>
          <dgm:bulletEnabled val="1"/>
        </dgm:presLayoutVars>
      </dgm:prSet>
      <dgm:spPr/>
      <dgm:t>
        <a:bodyPr/>
        <a:lstStyle/>
        <a:p>
          <a:endParaRPr lang="es-EC"/>
        </a:p>
      </dgm:t>
    </dgm:pt>
    <dgm:pt modelId="{F3485537-502F-410B-915E-3BF7630E662E}" type="pres">
      <dgm:prSet presAssocID="{A6B74EA8-400E-45BC-A91B-F5CE0055824E}" presName="spacer" presStyleCnt="0"/>
      <dgm:spPr/>
    </dgm:pt>
    <dgm:pt modelId="{7C72D1F9-1B91-4666-9782-B1BCAD2B9871}" type="pres">
      <dgm:prSet presAssocID="{159BBCE0-499F-4AFD-AA9D-A4545AB2ECD9}" presName="parentText" presStyleLbl="node1" presStyleIdx="5" presStyleCnt="6">
        <dgm:presLayoutVars>
          <dgm:chMax val="0"/>
          <dgm:bulletEnabled val="1"/>
        </dgm:presLayoutVars>
      </dgm:prSet>
      <dgm:spPr/>
      <dgm:t>
        <a:bodyPr/>
        <a:lstStyle/>
        <a:p>
          <a:endParaRPr lang="es-EC"/>
        </a:p>
      </dgm:t>
    </dgm:pt>
  </dgm:ptLst>
  <dgm:cxnLst>
    <dgm:cxn modelId="{13E6122C-33B5-46E3-BA8B-95E056C724BA}" srcId="{DEC836C4-6953-48DD-A750-6B099DA08F2A}" destId="{F6ECD47A-D51F-44B3-9F7A-789500C1CB85}" srcOrd="1" destOrd="0" parTransId="{F9EAF76C-3231-4D07-A373-47AE72754048}" sibTransId="{FF6BEF76-F85F-4959-A935-518D8EC8E10F}"/>
    <dgm:cxn modelId="{13365B7D-CC6E-4429-A1C2-5721A354E150}" srcId="{DEC836C4-6953-48DD-A750-6B099DA08F2A}" destId="{159BBCE0-499F-4AFD-AA9D-A4545AB2ECD9}" srcOrd="5" destOrd="0" parTransId="{8A1A6936-B728-4BB3-ACBF-19E18B1FEFA6}" sibTransId="{7AF317AC-786E-401F-9979-2F5D61948944}"/>
    <dgm:cxn modelId="{311E225A-F297-47A3-94AA-1E7124E157B4}" srcId="{DEC836C4-6953-48DD-A750-6B099DA08F2A}" destId="{D9DFB179-AAA4-4297-80F8-0F066683738D}" srcOrd="4" destOrd="0" parTransId="{47B24757-D3B6-4830-8A8A-5F4A9255F94D}" sibTransId="{A6B74EA8-400E-45BC-A91B-F5CE0055824E}"/>
    <dgm:cxn modelId="{6B7F57BB-8A9C-4AFA-9692-810EADED8713}" type="presOf" srcId="{F6ECD47A-D51F-44B3-9F7A-789500C1CB85}" destId="{5A580EB0-5BDE-44A5-B466-AFF30AB0E2F4}" srcOrd="0" destOrd="0" presId="urn:microsoft.com/office/officeart/2005/8/layout/vList2"/>
    <dgm:cxn modelId="{F7399626-E4FE-4C3E-A9B1-F534C502C735}" srcId="{DEC836C4-6953-48DD-A750-6B099DA08F2A}" destId="{6358D9B9-5ACF-4275-9152-D5A9D198773D}" srcOrd="2" destOrd="0" parTransId="{862A9D3C-3857-445F-B0BB-D02AB4C71C01}" sibTransId="{D3424475-A0CC-4F8B-9B48-0D84D54AD93E}"/>
    <dgm:cxn modelId="{3349766B-8EB0-4F00-8F8F-2323DCA377AA}" type="presOf" srcId="{6358D9B9-5ACF-4275-9152-D5A9D198773D}" destId="{52F70D83-A021-4E3A-B72F-25AC23FC5A92}" srcOrd="0" destOrd="0" presId="urn:microsoft.com/office/officeart/2005/8/layout/vList2"/>
    <dgm:cxn modelId="{E8F09B11-4E74-489D-860B-B4AAED7399D5}" type="presOf" srcId="{3BF91DFE-ED4B-4F5B-8811-2C1FB1F9DB26}" destId="{CF683B66-58F0-4090-861B-F212BED01F48}" srcOrd="0" destOrd="0" presId="urn:microsoft.com/office/officeart/2005/8/layout/vList2"/>
    <dgm:cxn modelId="{D47E771B-4CE2-46D2-B1E2-27FADE3505F6}" type="presOf" srcId="{30930CEC-CC9F-448F-85A1-56ED6798EEE2}" destId="{AD286C3B-A89D-4C86-A948-4D24BDC71150}" srcOrd="0" destOrd="0" presId="urn:microsoft.com/office/officeart/2005/8/layout/vList2"/>
    <dgm:cxn modelId="{F8F838E1-24BE-4DCA-A86A-1301CB2A4D4D}" srcId="{DEC836C4-6953-48DD-A750-6B099DA08F2A}" destId="{30930CEC-CC9F-448F-85A1-56ED6798EEE2}" srcOrd="0" destOrd="0" parTransId="{4B9AA266-242C-4A73-BF8C-C779FF7D04DE}" sibTransId="{606E25CC-2235-4DE4-BB77-5B3DDE23A77A}"/>
    <dgm:cxn modelId="{CCB6E2BC-086E-4EA5-B974-4284B460CF19}" type="presOf" srcId="{159BBCE0-499F-4AFD-AA9D-A4545AB2ECD9}" destId="{7C72D1F9-1B91-4666-9782-B1BCAD2B9871}" srcOrd="0" destOrd="0" presId="urn:microsoft.com/office/officeart/2005/8/layout/vList2"/>
    <dgm:cxn modelId="{60EE1315-C50C-4483-9223-30F8F7994F29}" type="presOf" srcId="{DEC836C4-6953-48DD-A750-6B099DA08F2A}" destId="{6EF610E9-CB54-45EA-BA7C-07D72A3F9FEA}" srcOrd="0" destOrd="0" presId="urn:microsoft.com/office/officeart/2005/8/layout/vList2"/>
    <dgm:cxn modelId="{5EEC049E-C676-48B7-8075-FC0F8AB6DD7D}" type="presOf" srcId="{D9DFB179-AAA4-4297-80F8-0F066683738D}" destId="{E827EEE3-1A44-4114-A32D-F9F3F9318983}" srcOrd="0" destOrd="0" presId="urn:microsoft.com/office/officeart/2005/8/layout/vList2"/>
    <dgm:cxn modelId="{DFC4EA86-DCC6-4B16-93DD-8EB3FA32FE3A}" srcId="{DEC836C4-6953-48DD-A750-6B099DA08F2A}" destId="{3BF91DFE-ED4B-4F5B-8811-2C1FB1F9DB26}" srcOrd="3" destOrd="0" parTransId="{240BACFA-9A57-40F3-A3B0-F497723CCC33}" sibTransId="{8A42671D-5061-4805-8EDB-8BBD8A6838A5}"/>
    <dgm:cxn modelId="{32A2A780-43F4-464A-B305-D0CD11A54D6E}" type="presParOf" srcId="{6EF610E9-CB54-45EA-BA7C-07D72A3F9FEA}" destId="{AD286C3B-A89D-4C86-A948-4D24BDC71150}" srcOrd="0" destOrd="0" presId="urn:microsoft.com/office/officeart/2005/8/layout/vList2"/>
    <dgm:cxn modelId="{89DD3A28-665D-45D0-8CF0-A9B8A9BDB764}" type="presParOf" srcId="{6EF610E9-CB54-45EA-BA7C-07D72A3F9FEA}" destId="{040E3986-6026-4DC5-B5A2-A84BB0F2438A}" srcOrd="1" destOrd="0" presId="urn:microsoft.com/office/officeart/2005/8/layout/vList2"/>
    <dgm:cxn modelId="{E570ACE2-33B9-43D1-ADA5-E520C730939F}" type="presParOf" srcId="{6EF610E9-CB54-45EA-BA7C-07D72A3F9FEA}" destId="{5A580EB0-5BDE-44A5-B466-AFF30AB0E2F4}" srcOrd="2" destOrd="0" presId="urn:microsoft.com/office/officeart/2005/8/layout/vList2"/>
    <dgm:cxn modelId="{4412FB6F-5E09-4BD4-BE16-B25CEFCEFBA5}" type="presParOf" srcId="{6EF610E9-CB54-45EA-BA7C-07D72A3F9FEA}" destId="{4E4E9A9E-8ECE-4021-AA89-4017A9493E1B}" srcOrd="3" destOrd="0" presId="urn:microsoft.com/office/officeart/2005/8/layout/vList2"/>
    <dgm:cxn modelId="{82FA8D00-2567-4B87-AAF2-B9C1F29AF92B}" type="presParOf" srcId="{6EF610E9-CB54-45EA-BA7C-07D72A3F9FEA}" destId="{52F70D83-A021-4E3A-B72F-25AC23FC5A92}" srcOrd="4" destOrd="0" presId="urn:microsoft.com/office/officeart/2005/8/layout/vList2"/>
    <dgm:cxn modelId="{1BD7A29D-3F83-4A2B-81DE-60DC49E7253B}" type="presParOf" srcId="{6EF610E9-CB54-45EA-BA7C-07D72A3F9FEA}" destId="{74F8CFBA-455B-4C1F-AECD-0AE926B57B42}" srcOrd="5" destOrd="0" presId="urn:microsoft.com/office/officeart/2005/8/layout/vList2"/>
    <dgm:cxn modelId="{4C7590DB-6426-4885-9497-7754E50C76CA}" type="presParOf" srcId="{6EF610E9-CB54-45EA-BA7C-07D72A3F9FEA}" destId="{CF683B66-58F0-4090-861B-F212BED01F48}" srcOrd="6" destOrd="0" presId="urn:microsoft.com/office/officeart/2005/8/layout/vList2"/>
    <dgm:cxn modelId="{0175AD7B-4C5D-4C84-B09A-A81AA2564388}" type="presParOf" srcId="{6EF610E9-CB54-45EA-BA7C-07D72A3F9FEA}" destId="{15971564-C24B-4E44-8AEC-5BECF3B17BAB}" srcOrd="7" destOrd="0" presId="urn:microsoft.com/office/officeart/2005/8/layout/vList2"/>
    <dgm:cxn modelId="{57868C1B-9952-4588-9112-A8F1FB76CFC2}" type="presParOf" srcId="{6EF610E9-CB54-45EA-BA7C-07D72A3F9FEA}" destId="{E827EEE3-1A44-4114-A32D-F9F3F9318983}" srcOrd="8" destOrd="0" presId="urn:microsoft.com/office/officeart/2005/8/layout/vList2"/>
    <dgm:cxn modelId="{CCC1831D-F585-4137-98A7-74BFC8EBE416}" type="presParOf" srcId="{6EF610E9-CB54-45EA-BA7C-07D72A3F9FEA}" destId="{F3485537-502F-410B-915E-3BF7630E662E}" srcOrd="9" destOrd="0" presId="urn:microsoft.com/office/officeart/2005/8/layout/vList2"/>
    <dgm:cxn modelId="{5EB9ABDA-36F4-4A97-A676-E36E15569ACD}" type="presParOf" srcId="{6EF610E9-CB54-45EA-BA7C-07D72A3F9FEA}" destId="{7C72D1F9-1B91-4666-9782-B1BCAD2B987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5B991-06DF-4BDA-A5AF-7B2DBEEE579D}"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s-EC"/>
        </a:p>
      </dgm:t>
    </dgm:pt>
    <dgm:pt modelId="{DD01277A-C6A1-4A24-8F6D-45E7137AA7DD}">
      <dgm:prSet phldrT="[Text]"/>
      <dgm:spPr/>
      <dgm:t>
        <a:bodyPr/>
        <a:lstStyle/>
        <a:p>
          <a:r>
            <a:rPr lang="es-ES" b="1" dirty="0" smtClean="0"/>
            <a:t>Unidad Experimental</a:t>
          </a:r>
          <a:endParaRPr lang="es-EC" dirty="0"/>
        </a:p>
      </dgm:t>
    </dgm:pt>
    <dgm:pt modelId="{39B05A92-0314-4061-8A17-F41C3C0A137C}" type="parTrans" cxnId="{C4A16B20-20C2-4F2E-B97E-435FAC6302F5}">
      <dgm:prSet/>
      <dgm:spPr/>
      <dgm:t>
        <a:bodyPr/>
        <a:lstStyle/>
        <a:p>
          <a:endParaRPr lang="es-EC"/>
        </a:p>
      </dgm:t>
    </dgm:pt>
    <dgm:pt modelId="{50DFB04A-BE34-4EED-805C-E67D21817ADA}" type="sibTrans" cxnId="{C4A16B20-20C2-4F2E-B97E-435FAC6302F5}">
      <dgm:prSet/>
      <dgm:spPr/>
      <dgm:t>
        <a:bodyPr/>
        <a:lstStyle/>
        <a:p>
          <a:endParaRPr lang="es-EC"/>
        </a:p>
      </dgm:t>
    </dgm:pt>
    <dgm:pt modelId="{BD0D3527-882A-4A0A-866F-A4A6AED6BD92}">
      <dgm:prSet phldrT="[Text]" custT="1"/>
      <dgm:spPr/>
      <dgm:t>
        <a:bodyPr/>
        <a:lstStyle/>
        <a:p>
          <a:r>
            <a:rPr lang="es-ES" sz="2400" b="0" dirty="0" smtClean="0"/>
            <a:t>1 planta </a:t>
          </a:r>
          <a:endParaRPr lang="es-EC" sz="2400" b="0" dirty="0"/>
        </a:p>
      </dgm:t>
    </dgm:pt>
    <dgm:pt modelId="{BCD0F139-B6AB-4A88-992D-437EC7FA3050}" type="parTrans" cxnId="{81FE7C7E-7232-407E-A56C-68E427BE5BC2}">
      <dgm:prSet/>
      <dgm:spPr/>
      <dgm:t>
        <a:bodyPr/>
        <a:lstStyle/>
        <a:p>
          <a:endParaRPr lang="es-EC"/>
        </a:p>
      </dgm:t>
    </dgm:pt>
    <dgm:pt modelId="{79A54712-8194-4C3E-8B69-826F74EBB54A}" type="sibTrans" cxnId="{81FE7C7E-7232-407E-A56C-68E427BE5BC2}">
      <dgm:prSet/>
      <dgm:spPr/>
      <dgm:t>
        <a:bodyPr/>
        <a:lstStyle/>
        <a:p>
          <a:endParaRPr lang="es-EC"/>
        </a:p>
      </dgm:t>
    </dgm:pt>
    <dgm:pt modelId="{13512B11-0C5B-465A-8880-651B0FC21DDB}">
      <dgm:prSet phldrT="[Text]"/>
      <dgm:spPr/>
      <dgm:t>
        <a:bodyPr/>
        <a:lstStyle/>
        <a:p>
          <a:r>
            <a:rPr lang="es-ES" b="1" dirty="0" smtClean="0"/>
            <a:t>Diseño Experimental</a:t>
          </a:r>
          <a:endParaRPr lang="es-EC" dirty="0"/>
        </a:p>
      </dgm:t>
    </dgm:pt>
    <dgm:pt modelId="{98A1B27B-FA20-4DEF-9E2A-370D26515387}" type="parTrans" cxnId="{407B47F5-F021-43D0-BC34-5CD1316E95DB}">
      <dgm:prSet/>
      <dgm:spPr/>
      <dgm:t>
        <a:bodyPr/>
        <a:lstStyle/>
        <a:p>
          <a:endParaRPr lang="es-EC"/>
        </a:p>
      </dgm:t>
    </dgm:pt>
    <dgm:pt modelId="{51496DF3-D26E-413B-B82B-C1124C135B2C}" type="sibTrans" cxnId="{407B47F5-F021-43D0-BC34-5CD1316E95DB}">
      <dgm:prSet/>
      <dgm:spPr/>
      <dgm:t>
        <a:bodyPr/>
        <a:lstStyle/>
        <a:p>
          <a:endParaRPr lang="es-EC"/>
        </a:p>
      </dgm:t>
    </dgm:pt>
    <dgm:pt modelId="{A4F0D415-F417-477F-A3D7-E4966DDD0045}">
      <dgm:prSet phldrT="[Text]" custT="1"/>
      <dgm:spPr/>
      <dgm:t>
        <a:bodyPr/>
        <a:lstStyle/>
        <a:p>
          <a:r>
            <a:rPr lang="es-ES" sz="2400" b="0" dirty="0" smtClean="0"/>
            <a:t>DBCA con 5 repeticiones</a:t>
          </a:r>
          <a:endParaRPr lang="es-EC" sz="2400" b="0" dirty="0"/>
        </a:p>
      </dgm:t>
    </dgm:pt>
    <dgm:pt modelId="{471C0719-C1B5-4146-AC64-6DC38B364C74}" type="parTrans" cxnId="{8074614D-C6CA-483A-828A-B26837918A18}">
      <dgm:prSet/>
      <dgm:spPr/>
      <dgm:t>
        <a:bodyPr/>
        <a:lstStyle/>
        <a:p>
          <a:endParaRPr lang="es-EC"/>
        </a:p>
      </dgm:t>
    </dgm:pt>
    <dgm:pt modelId="{C813B515-2959-428E-A972-0E34586639F7}" type="sibTrans" cxnId="{8074614D-C6CA-483A-828A-B26837918A18}">
      <dgm:prSet/>
      <dgm:spPr/>
      <dgm:t>
        <a:bodyPr/>
        <a:lstStyle/>
        <a:p>
          <a:endParaRPr lang="es-EC"/>
        </a:p>
      </dgm:t>
    </dgm:pt>
    <dgm:pt modelId="{E4F2C2DF-B0CB-4713-A7B7-BCF3AB7B6FEB}">
      <dgm:prSet phldrT="[Text]"/>
      <dgm:spPr/>
      <dgm:t>
        <a:bodyPr/>
        <a:lstStyle/>
        <a:p>
          <a:r>
            <a:rPr lang="es-ES" b="1" dirty="0" smtClean="0"/>
            <a:t>Análisis Estadístico</a:t>
          </a:r>
          <a:endParaRPr lang="es-EC" dirty="0"/>
        </a:p>
      </dgm:t>
    </dgm:pt>
    <dgm:pt modelId="{B1099EC3-2CF8-4D8A-95F9-4B6554910C1B}" type="parTrans" cxnId="{15E1A463-A0AF-4EA4-B531-4FBB29E1F962}">
      <dgm:prSet/>
      <dgm:spPr/>
      <dgm:t>
        <a:bodyPr/>
        <a:lstStyle/>
        <a:p>
          <a:endParaRPr lang="es-EC"/>
        </a:p>
      </dgm:t>
    </dgm:pt>
    <dgm:pt modelId="{1AB657B8-C155-49DF-80E6-0374FC097456}" type="sibTrans" cxnId="{15E1A463-A0AF-4EA4-B531-4FBB29E1F962}">
      <dgm:prSet/>
      <dgm:spPr/>
      <dgm:t>
        <a:bodyPr/>
        <a:lstStyle/>
        <a:p>
          <a:endParaRPr lang="es-EC"/>
        </a:p>
      </dgm:t>
    </dgm:pt>
    <dgm:pt modelId="{D59F7DF9-C6DE-491F-9F66-438AB7934394}">
      <dgm:prSet phldrT="[Text]" custT="1"/>
      <dgm:spPr/>
      <dgm:t>
        <a:bodyPr/>
        <a:lstStyle/>
        <a:p>
          <a:r>
            <a:rPr lang="es-ES" sz="1600" dirty="0" smtClean="0"/>
            <a:t>Paquete estadístico R versión 3.3.2	</a:t>
          </a:r>
          <a:endParaRPr lang="es-EC" sz="1600" dirty="0"/>
        </a:p>
      </dgm:t>
    </dgm:pt>
    <dgm:pt modelId="{E1F742B3-42F8-412B-B499-611131913923}" type="parTrans" cxnId="{8FCE13A7-4AAD-47A6-9931-50455209CBBF}">
      <dgm:prSet/>
      <dgm:spPr/>
      <dgm:t>
        <a:bodyPr/>
        <a:lstStyle/>
        <a:p>
          <a:endParaRPr lang="es-EC"/>
        </a:p>
      </dgm:t>
    </dgm:pt>
    <dgm:pt modelId="{243950B0-F1E6-4689-AD5C-AD26265B0BEB}" type="sibTrans" cxnId="{8FCE13A7-4AAD-47A6-9931-50455209CBBF}">
      <dgm:prSet/>
      <dgm:spPr/>
      <dgm:t>
        <a:bodyPr/>
        <a:lstStyle/>
        <a:p>
          <a:endParaRPr lang="es-EC"/>
        </a:p>
      </dgm:t>
    </dgm:pt>
    <dgm:pt modelId="{C17001D7-3AA4-450D-AA6D-AA04ECA6F57C}">
      <dgm:prSet custT="1"/>
      <dgm:spPr/>
      <dgm:t>
        <a:bodyPr/>
        <a:lstStyle/>
        <a:p>
          <a:r>
            <a:rPr lang="es-ES" sz="1600" i="1" dirty="0" smtClean="0"/>
            <a:t>Intervalo de confianza al 95%, índice de incremento de la población en base al modelo de </a:t>
          </a:r>
          <a:r>
            <a:rPr lang="es-ES" sz="1600" i="1" dirty="0" err="1" smtClean="0"/>
            <a:t>Poisson</a:t>
          </a:r>
          <a:r>
            <a:rPr lang="es-ES" sz="1400" i="1" dirty="0" smtClean="0"/>
            <a:t>	</a:t>
          </a:r>
          <a:endParaRPr lang="es-ES" sz="1400" i="1" dirty="0"/>
        </a:p>
      </dgm:t>
    </dgm:pt>
    <dgm:pt modelId="{9DEE1670-0547-4DB2-8173-5D586294B4DD}" type="parTrans" cxnId="{6866E5AA-714C-48E7-BBE3-D1D009060396}">
      <dgm:prSet/>
      <dgm:spPr/>
      <dgm:t>
        <a:bodyPr/>
        <a:lstStyle/>
        <a:p>
          <a:endParaRPr lang="es-EC"/>
        </a:p>
      </dgm:t>
    </dgm:pt>
    <dgm:pt modelId="{B03B85C7-B581-4192-BD52-FBABDFE7B3A3}" type="sibTrans" cxnId="{6866E5AA-714C-48E7-BBE3-D1D009060396}">
      <dgm:prSet/>
      <dgm:spPr/>
      <dgm:t>
        <a:bodyPr/>
        <a:lstStyle/>
        <a:p>
          <a:endParaRPr lang="es-EC"/>
        </a:p>
      </dgm:t>
    </dgm:pt>
    <dgm:pt modelId="{7CB6C85D-A01B-4951-A0E5-1222538690CF}">
      <dgm:prSet custT="1"/>
      <dgm:spPr/>
      <dgm:t>
        <a:bodyPr/>
        <a:lstStyle/>
        <a:p>
          <a:r>
            <a:rPr lang="es-ES" sz="2000" dirty="0" smtClean="0"/>
            <a:t>Altura de la planta (cm)     a los- 90 días</a:t>
          </a:r>
          <a:endParaRPr lang="es-ES" sz="2000" i="1" dirty="0"/>
        </a:p>
      </dgm:t>
    </dgm:pt>
    <dgm:pt modelId="{C06141ED-3198-4C94-A604-578C4022D405}" type="parTrans" cxnId="{45BBA8FC-F3B9-4AF9-BA56-96658CB9EB3A}">
      <dgm:prSet/>
      <dgm:spPr/>
      <dgm:t>
        <a:bodyPr/>
        <a:lstStyle/>
        <a:p>
          <a:endParaRPr lang="es-EC"/>
        </a:p>
      </dgm:t>
    </dgm:pt>
    <dgm:pt modelId="{FA933CB1-4867-4D55-B0A2-44CCB8DF6889}" type="sibTrans" cxnId="{45BBA8FC-F3B9-4AF9-BA56-96658CB9EB3A}">
      <dgm:prSet/>
      <dgm:spPr/>
      <dgm:t>
        <a:bodyPr/>
        <a:lstStyle/>
        <a:p>
          <a:endParaRPr lang="es-EC"/>
        </a:p>
      </dgm:t>
    </dgm:pt>
    <dgm:pt modelId="{34BB1EA8-33D2-41C0-8CFA-998CEDC49B12}">
      <dgm:prSet/>
      <dgm:spPr/>
      <dgm:t>
        <a:bodyPr/>
        <a:lstStyle/>
        <a:p>
          <a:r>
            <a:rPr lang="es-EC" b="1" dirty="0" smtClean="0"/>
            <a:t>Variables</a:t>
          </a:r>
          <a:endParaRPr lang="es-EC" b="1" dirty="0"/>
        </a:p>
      </dgm:t>
    </dgm:pt>
    <dgm:pt modelId="{10B0DD65-4435-4CB8-A7EA-72A5ABD391A2}" type="parTrans" cxnId="{31E91A39-7E8D-4FE9-8243-CE846EAD020E}">
      <dgm:prSet/>
      <dgm:spPr/>
      <dgm:t>
        <a:bodyPr/>
        <a:lstStyle/>
        <a:p>
          <a:endParaRPr lang="es-EC"/>
        </a:p>
      </dgm:t>
    </dgm:pt>
    <dgm:pt modelId="{4818EE94-1E0C-4E0E-999B-A37369FF881E}" type="sibTrans" cxnId="{31E91A39-7E8D-4FE9-8243-CE846EAD020E}">
      <dgm:prSet/>
      <dgm:spPr/>
      <dgm:t>
        <a:bodyPr/>
        <a:lstStyle/>
        <a:p>
          <a:endParaRPr lang="es-EC"/>
        </a:p>
      </dgm:t>
    </dgm:pt>
    <dgm:pt modelId="{22ECCB34-F508-40C2-BBEC-292716E5B776}">
      <dgm:prSet custT="1"/>
      <dgm:spPr/>
      <dgm:t>
        <a:bodyPr/>
        <a:lstStyle/>
        <a:p>
          <a:r>
            <a:rPr lang="es-ES" sz="2000" dirty="0" smtClean="0"/>
            <a:t>Peso fresco de raíces</a:t>
          </a:r>
          <a:r>
            <a:rPr lang="es-ES" sz="2000" i="1" dirty="0" smtClean="0"/>
            <a:t> (g )</a:t>
          </a:r>
          <a:r>
            <a:rPr lang="es-ES" sz="2000" dirty="0" smtClean="0"/>
            <a:t>    a los- 90 días</a:t>
          </a:r>
          <a:endParaRPr lang="es-ES" sz="2000" i="1" dirty="0"/>
        </a:p>
      </dgm:t>
    </dgm:pt>
    <dgm:pt modelId="{31266C9E-7DB0-46DD-9419-5619FAB94747}" type="parTrans" cxnId="{C4C16DC1-5F56-4ABE-B262-8D5D2000AD5D}">
      <dgm:prSet/>
      <dgm:spPr/>
      <dgm:t>
        <a:bodyPr/>
        <a:lstStyle/>
        <a:p>
          <a:endParaRPr lang="es-EC"/>
        </a:p>
      </dgm:t>
    </dgm:pt>
    <dgm:pt modelId="{7341A28E-EA57-440A-8936-6DEF2E1D5969}" type="sibTrans" cxnId="{C4C16DC1-5F56-4ABE-B262-8D5D2000AD5D}">
      <dgm:prSet/>
      <dgm:spPr/>
      <dgm:t>
        <a:bodyPr/>
        <a:lstStyle/>
        <a:p>
          <a:endParaRPr lang="es-EC"/>
        </a:p>
      </dgm:t>
    </dgm:pt>
    <dgm:pt modelId="{79F20EC6-38A7-43F6-8AB7-B5AA0DE0074E}">
      <dgm:prSet custT="1"/>
      <dgm:spPr/>
      <dgm:t>
        <a:bodyPr/>
        <a:lstStyle/>
        <a:p>
          <a:r>
            <a:rPr lang="es-ES" sz="2000" dirty="0" smtClean="0"/>
            <a:t>Peso fresco de follaje</a:t>
          </a:r>
          <a:r>
            <a:rPr lang="es-ES" sz="2000" i="1" dirty="0" smtClean="0"/>
            <a:t> (g) </a:t>
          </a:r>
          <a:r>
            <a:rPr lang="es-ES" sz="2000" dirty="0" smtClean="0"/>
            <a:t>   a los- 90 días</a:t>
          </a:r>
          <a:endParaRPr lang="es-ES" sz="2000" i="1" dirty="0"/>
        </a:p>
      </dgm:t>
    </dgm:pt>
    <dgm:pt modelId="{D9F19712-1551-403C-B21F-01911B870594}" type="parTrans" cxnId="{02489396-56C9-4ACA-8CF2-A736C4EDF79F}">
      <dgm:prSet/>
      <dgm:spPr/>
      <dgm:t>
        <a:bodyPr/>
        <a:lstStyle/>
        <a:p>
          <a:endParaRPr lang="es-EC"/>
        </a:p>
      </dgm:t>
    </dgm:pt>
    <dgm:pt modelId="{78F49CBE-1FBB-4955-9BD9-0E57F6B45538}" type="sibTrans" cxnId="{02489396-56C9-4ACA-8CF2-A736C4EDF79F}">
      <dgm:prSet/>
      <dgm:spPr/>
      <dgm:t>
        <a:bodyPr/>
        <a:lstStyle/>
        <a:p>
          <a:endParaRPr lang="es-EC"/>
        </a:p>
      </dgm:t>
    </dgm:pt>
    <dgm:pt modelId="{7FA3B62E-4B17-4AEF-BCA8-940093AA4280}">
      <dgm:prSet custT="1"/>
      <dgm:spPr/>
      <dgm:t>
        <a:bodyPr/>
        <a:lstStyle/>
        <a:p>
          <a:r>
            <a:rPr lang="es-ES" sz="2000" dirty="0" smtClean="0"/>
            <a:t>Peso seco de follaje</a:t>
          </a:r>
          <a:r>
            <a:rPr lang="es-ES" sz="2000" i="1" dirty="0" smtClean="0"/>
            <a:t>  (g)  </a:t>
          </a:r>
          <a:r>
            <a:rPr lang="es-ES" sz="2000" dirty="0" smtClean="0"/>
            <a:t>estufa 60°C  por 72 hora</a:t>
          </a:r>
          <a:r>
            <a:rPr lang="es-ES" sz="2000" i="1" dirty="0" smtClean="0"/>
            <a:t>s</a:t>
          </a:r>
          <a:endParaRPr lang="es-ES" sz="2000" i="1" dirty="0"/>
        </a:p>
      </dgm:t>
    </dgm:pt>
    <dgm:pt modelId="{B2407821-9A01-409D-A2EB-18C7A9999AEA}" type="parTrans" cxnId="{0AE1F6D9-EA17-421E-A3C2-2B86B1D19D6A}">
      <dgm:prSet/>
      <dgm:spPr/>
      <dgm:t>
        <a:bodyPr/>
        <a:lstStyle/>
        <a:p>
          <a:endParaRPr lang="es-EC"/>
        </a:p>
      </dgm:t>
    </dgm:pt>
    <dgm:pt modelId="{3123455E-F9B8-4E09-823B-DE1F4E269A1D}" type="sibTrans" cxnId="{0AE1F6D9-EA17-421E-A3C2-2B86B1D19D6A}">
      <dgm:prSet/>
      <dgm:spPr/>
      <dgm:t>
        <a:bodyPr/>
        <a:lstStyle/>
        <a:p>
          <a:endParaRPr lang="es-EC"/>
        </a:p>
      </dgm:t>
    </dgm:pt>
    <dgm:pt modelId="{E577572E-6B30-48EA-B0E8-1E2F321E40A4}">
      <dgm:prSet custT="1"/>
      <dgm:spPr/>
      <dgm:t>
        <a:bodyPr/>
        <a:lstStyle/>
        <a:p>
          <a:r>
            <a:rPr lang="es-ES" sz="2000" dirty="0" smtClean="0"/>
            <a:t>Número de Agallas: (Escala de Bridge y San page(1980))</a:t>
          </a:r>
          <a:endParaRPr lang="es-ES" sz="2000" i="1" dirty="0"/>
        </a:p>
      </dgm:t>
    </dgm:pt>
    <dgm:pt modelId="{44DEAAB7-9420-47FF-801D-77A1505FA3CF}" type="parTrans" cxnId="{557DD147-843C-455C-A405-A4DCA1781B47}">
      <dgm:prSet/>
      <dgm:spPr/>
      <dgm:t>
        <a:bodyPr/>
        <a:lstStyle/>
        <a:p>
          <a:endParaRPr lang="es-EC"/>
        </a:p>
      </dgm:t>
    </dgm:pt>
    <dgm:pt modelId="{48FEB3AD-BD03-4A6B-B81E-A332CD4FA670}" type="sibTrans" cxnId="{557DD147-843C-455C-A405-A4DCA1781B47}">
      <dgm:prSet/>
      <dgm:spPr/>
      <dgm:t>
        <a:bodyPr/>
        <a:lstStyle/>
        <a:p>
          <a:endParaRPr lang="es-EC"/>
        </a:p>
      </dgm:t>
    </dgm:pt>
    <dgm:pt modelId="{6CD698A7-EAB0-4972-A811-F587F62A9EE3}">
      <dgm:prSet custT="1"/>
      <dgm:spPr/>
      <dgm:t>
        <a:bodyPr/>
        <a:lstStyle/>
        <a:p>
          <a:r>
            <a:rPr lang="es-ES" sz="2000" i="1" dirty="0" smtClean="0"/>
            <a:t>Población final: a los 90 días </a:t>
          </a:r>
          <a:r>
            <a:rPr lang="es-ES" sz="1400" i="1" dirty="0" smtClean="0"/>
            <a:t>	</a:t>
          </a:r>
          <a:endParaRPr lang="es-EC" sz="1400" i="1" dirty="0">
            <a:latin typeface="Calibri" panose="020F0502020204030204" pitchFamily="34" charset="0"/>
            <a:ea typeface="Calibri" panose="020F0502020204030204" pitchFamily="34" charset="0"/>
            <a:cs typeface="Times New Roman" panose="02020603050405020304" pitchFamily="18" charset="0"/>
          </a:endParaRPr>
        </a:p>
      </dgm:t>
    </dgm:pt>
    <dgm:pt modelId="{8AE576BB-AF3B-4CCA-8CED-7C5834FB1A1D}" type="parTrans" cxnId="{DE9F49AD-2826-4B89-8384-BD6C876F25B1}">
      <dgm:prSet/>
      <dgm:spPr/>
      <dgm:t>
        <a:bodyPr/>
        <a:lstStyle/>
        <a:p>
          <a:endParaRPr lang="es-EC"/>
        </a:p>
      </dgm:t>
    </dgm:pt>
    <dgm:pt modelId="{F33BF11A-A9F1-4452-BE68-70A6BBC8FAB1}" type="sibTrans" cxnId="{DE9F49AD-2826-4B89-8384-BD6C876F25B1}">
      <dgm:prSet/>
      <dgm:spPr/>
      <dgm:t>
        <a:bodyPr/>
        <a:lstStyle/>
        <a:p>
          <a:endParaRPr lang="es-EC"/>
        </a:p>
      </dgm:t>
    </dgm:pt>
    <dgm:pt modelId="{20AC6674-06AA-4F2D-BB42-B456072CB0EB}" type="pres">
      <dgm:prSet presAssocID="{D605B991-06DF-4BDA-A5AF-7B2DBEEE579D}" presName="Name0" presStyleCnt="0">
        <dgm:presLayoutVars>
          <dgm:dir/>
          <dgm:animLvl val="lvl"/>
          <dgm:resizeHandles val="exact"/>
        </dgm:presLayoutVars>
      </dgm:prSet>
      <dgm:spPr/>
      <dgm:t>
        <a:bodyPr/>
        <a:lstStyle/>
        <a:p>
          <a:endParaRPr lang="es-EC"/>
        </a:p>
      </dgm:t>
    </dgm:pt>
    <dgm:pt modelId="{4A2ED94E-7AE2-4760-B5BF-F9A54CD1A42A}" type="pres">
      <dgm:prSet presAssocID="{DD01277A-C6A1-4A24-8F6D-45E7137AA7DD}" presName="linNode" presStyleCnt="0"/>
      <dgm:spPr/>
    </dgm:pt>
    <dgm:pt modelId="{6CBEAD7B-BA05-49AE-AB2F-4D08C04A5524}" type="pres">
      <dgm:prSet presAssocID="{DD01277A-C6A1-4A24-8F6D-45E7137AA7DD}" presName="parentText" presStyleLbl="node1" presStyleIdx="0" presStyleCnt="4">
        <dgm:presLayoutVars>
          <dgm:chMax val="1"/>
          <dgm:bulletEnabled val="1"/>
        </dgm:presLayoutVars>
      </dgm:prSet>
      <dgm:spPr/>
      <dgm:t>
        <a:bodyPr/>
        <a:lstStyle/>
        <a:p>
          <a:endParaRPr lang="es-EC"/>
        </a:p>
      </dgm:t>
    </dgm:pt>
    <dgm:pt modelId="{1864BE21-AEF7-4FC0-85A4-3DC0B2F11AC0}" type="pres">
      <dgm:prSet presAssocID="{DD01277A-C6A1-4A24-8F6D-45E7137AA7DD}" presName="descendantText" presStyleLbl="alignAccFollowNode1" presStyleIdx="0" presStyleCnt="4">
        <dgm:presLayoutVars>
          <dgm:bulletEnabled val="1"/>
        </dgm:presLayoutVars>
      </dgm:prSet>
      <dgm:spPr/>
      <dgm:t>
        <a:bodyPr/>
        <a:lstStyle/>
        <a:p>
          <a:endParaRPr lang="es-EC"/>
        </a:p>
      </dgm:t>
    </dgm:pt>
    <dgm:pt modelId="{7CF70E74-B1AA-45D1-AA4E-EDBB6BCF94BB}" type="pres">
      <dgm:prSet presAssocID="{50DFB04A-BE34-4EED-805C-E67D21817ADA}" presName="sp" presStyleCnt="0"/>
      <dgm:spPr/>
    </dgm:pt>
    <dgm:pt modelId="{026E090A-3941-445B-A6B4-ED9593B8922C}" type="pres">
      <dgm:prSet presAssocID="{13512B11-0C5B-465A-8880-651B0FC21DDB}" presName="linNode" presStyleCnt="0"/>
      <dgm:spPr/>
    </dgm:pt>
    <dgm:pt modelId="{C6D81C88-C6AB-46FE-97B2-041CC1301F7F}" type="pres">
      <dgm:prSet presAssocID="{13512B11-0C5B-465A-8880-651B0FC21DDB}" presName="parentText" presStyleLbl="node1" presStyleIdx="1" presStyleCnt="4">
        <dgm:presLayoutVars>
          <dgm:chMax val="1"/>
          <dgm:bulletEnabled val="1"/>
        </dgm:presLayoutVars>
      </dgm:prSet>
      <dgm:spPr/>
      <dgm:t>
        <a:bodyPr/>
        <a:lstStyle/>
        <a:p>
          <a:endParaRPr lang="es-EC"/>
        </a:p>
      </dgm:t>
    </dgm:pt>
    <dgm:pt modelId="{96CB1C52-6D6F-40CF-9313-69E92544456E}" type="pres">
      <dgm:prSet presAssocID="{13512B11-0C5B-465A-8880-651B0FC21DDB}" presName="descendantText" presStyleLbl="alignAccFollowNode1" presStyleIdx="1" presStyleCnt="4">
        <dgm:presLayoutVars>
          <dgm:bulletEnabled val="1"/>
        </dgm:presLayoutVars>
      </dgm:prSet>
      <dgm:spPr/>
      <dgm:t>
        <a:bodyPr/>
        <a:lstStyle/>
        <a:p>
          <a:endParaRPr lang="es-EC"/>
        </a:p>
      </dgm:t>
    </dgm:pt>
    <dgm:pt modelId="{DF57DBCE-9128-46DD-8EF6-F72F623E6443}" type="pres">
      <dgm:prSet presAssocID="{51496DF3-D26E-413B-B82B-C1124C135B2C}" presName="sp" presStyleCnt="0"/>
      <dgm:spPr/>
    </dgm:pt>
    <dgm:pt modelId="{0BF814BE-F511-4F3E-BC21-E60D2C4620C1}" type="pres">
      <dgm:prSet presAssocID="{E4F2C2DF-B0CB-4713-A7B7-BCF3AB7B6FEB}" presName="linNode" presStyleCnt="0"/>
      <dgm:spPr/>
    </dgm:pt>
    <dgm:pt modelId="{ECEF5FF6-47DB-41FA-A319-E4D74F75DB2E}" type="pres">
      <dgm:prSet presAssocID="{E4F2C2DF-B0CB-4713-A7B7-BCF3AB7B6FEB}" presName="parentText" presStyleLbl="node1" presStyleIdx="2" presStyleCnt="4">
        <dgm:presLayoutVars>
          <dgm:chMax val="1"/>
          <dgm:bulletEnabled val="1"/>
        </dgm:presLayoutVars>
      </dgm:prSet>
      <dgm:spPr/>
      <dgm:t>
        <a:bodyPr/>
        <a:lstStyle/>
        <a:p>
          <a:endParaRPr lang="es-EC"/>
        </a:p>
      </dgm:t>
    </dgm:pt>
    <dgm:pt modelId="{455DCEF6-F005-4C26-936F-AD99CD6550C8}" type="pres">
      <dgm:prSet presAssocID="{E4F2C2DF-B0CB-4713-A7B7-BCF3AB7B6FEB}" presName="descendantText" presStyleLbl="alignAccFollowNode1" presStyleIdx="2" presStyleCnt="4">
        <dgm:presLayoutVars>
          <dgm:bulletEnabled val="1"/>
        </dgm:presLayoutVars>
      </dgm:prSet>
      <dgm:spPr/>
      <dgm:t>
        <a:bodyPr/>
        <a:lstStyle/>
        <a:p>
          <a:endParaRPr lang="es-EC"/>
        </a:p>
      </dgm:t>
    </dgm:pt>
    <dgm:pt modelId="{F9D335C5-EDBF-415D-A9DB-2F638167F148}" type="pres">
      <dgm:prSet presAssocID="{1AB657B8-C155-49DF-80E6-0374FC097456}" presName="sp" presStyleCnt="0"/>
      <dgm:spPr/>
    </dgm:pt>
    <dgm:pt modelId="{407A9066-6933-4ACD-902F-CBC7E546EE11}" type="pres">
      <dgm:prSet presAssocID="{34BB1EA8-33D2-41C0-8CFA-998CEDC49B12}" presName="linNode" presStyleCnt="0"/>
      <dgm:spPr/>
    </dgm:pt>
    <dgm:pt modelId="{92604338-6EBB-4EE3-8B32-D3AB50F5B276}" type="pres">
      <dgm:prSet presAssocID="{34BB1EA8-33D2-41C0-8CFA-998CEDC49B12}" presName="parentText" presStyleLbl="node1" presStyleIdx="3" presStyleCnt="4" custScaleY="277642">
        <dgm:presLayoutVars>
          <dgm:chMax val="1"/>
          <dgm:bulletEnabled val="1"/>
        </dgm:presLayoutVars>
      </dgm:prSet>
      <dgm:spPr/>
      <dgm:t>
        <a:bodyPr/>
        <a:lstStyle/>
        <a:p>
          <a:endParaRPr lang="es-EC"/>
        </a:p>
      </dgm:t>
    </dgm:pt>
    <dgm:pt modelId="{152F9AE1-AFA0-4C52-AEDF-2AE9E694B2B2}" type="pres">
      <dgm:prSet presAssocID="{34BB1EA8-33D2-41C0-8CFA-998CEDC49B12}" presName="descendantText" presStyleLbl="alignAccFollowNode1" presStyleIdx="3" presStyleCnt="4" custScaleY="354762">
        <dgm:presLayoutVars>
          <dgm:bulletEnabled val="1"/>
        </dgm:presLayoutVars>
      </dgm:prSet>
      <dgm:spPr/>
      <dgm:t>
        <a:bodyPr/>
        <a:lstStyle/>
        <a:p>
          <a:endParaRPr lang="es-EC"/>
        </a:p>
      </dgm:t>
    </dgm:pt>
  </dgm:ptLst>
  <dgm:cxnLst>
    <dgm:cxn modelId="{25014F40-CC3D-4235-9C6C-5D0DDDD6C973}" type="presOf" srcId="{DD01277A-C6A1-4A24-8F6D-45E7137AA7DD}" destId="{6CBEAD7B-BA05-49AE-AB2F-4D08C04A5524}" srcOrd="0" destOrd="0" presId="urn:microsoft.com/office/officeart/2005/8/layout/vList5"/>
    <dgm:cxn modelId="{A7FCC8D6-8AD2-4614-A861-489B77D4FC3C}" type="presOf" srcId="{E4F2C2DF-B0CB-4713-A7B7-BCF3AB7B6FEB}" destId="{ECEF5FF6-47DB-41FA-A319-E4D74F75DB2E}" srcOrd="0" destOrd="0" presId="urn:microsoft.com/office/officeart/2005/8/layout/vList5"/>
    <dgm:cxn modelId="{5A4D7836-8D01-4F66-B90B-03828C2AD7B3}" type="presOf" srcId="{6CD698A7-EAB0-4972-A811-F587F62A9EE3}" destId="{152F9AE1-AFA0-4C52-AEDF-2AE9E694B2B2}" srcOrd="0" destOrd="5" presId="urn:microsoft.com/office/officeart/2005/8/layout/vList5"/>
    <dgm:cxn modelId="{DE9F49AD-2826-4B89-8384-BD6C876F25B1}" srcId="{34BB1EA8-33D2-41C0-8CFA-998CEDC49B12}" destId="{6CD698A7-EAB0-4972-A811-F587F62A9EE3}" srcOrd="5" destOrd="0" parTransId="{8AE576BB-AF3B-4CCA-8CED-7C5834FB1A1D}" sibTransId="{F33BF11A-A9F1-4452-BE68-70A6BBC8FAB1}"/>
    <dgm:cxn modelId="{0CF6DB74-83AF-406D-9AC0-8161EE2C38FF}" type="presOf" srcId="{7FA3B62E-4B17-4AEF-BCA8-940093AA4280}" destId="{152F9AE1-AFA0-4C52-AEDF-2AE9E694B2B2}" srcOrd="0" destOrd="3" presId="urn:microsoft.com/office/officeart/2005/8/layout/vList5"/>
    <dgm:cxn modelId="{8074614D-C6CA-483A-828A-B26837918A18}" srcId="{13512B11-0C5B-465A-8880-651B0FC21DDB}" destId="{A4F0D415-F417-477F-A3D7-E4966DDD0045}" srcOrd="0" destOrd="0" parTransId="{471C0719-C1B5-4146-AC64-6DC38B364C74}" sibTransId="{C813B515-2959-428E-A972-0E34586639F7}"/>
    <dgm:cxn modelId="{6705C608-41A5-4A94-9F97-F7881371E5C3}" type="presOf" srcId="{E577572E-6B30-48EA-B0E8-1E2F321E40A4}" destId="{152F9AE1-AFA0-4C52-AEDF-2AE9E694B2B2}" srcOrd="0" destOrd="4" presId="urn:microsoft.com/office/officeart/2005/8/layout/vList5"/>
    <dgm:cxn modelId="{C8E53399-F371-4F30-8709-2B21B73991E0}" type="presOf" srcId="{7CB6C85D-A01B-4951-A0E5-1222538690CF}" destId="{152F9AE1-AFA0-4C52-AEDF-2AE9E694B2B2}" srcOrd="0" destOrd="0" presId="urn:microsoft.com/office/officeart/2005/8/layout/vList5"/>
    <dgm:cxn modelId="{C4A16B20-20C2-4F2E-B97E-435FAC6302F5}" srcId="{D605B991-06DF-4BDA-A5AF-7B2DBEEE579D}" destId="{DD01277A-C6A1-4A24-8F6D-45E7137AA7DD}" srcOrd="0" destOrd="0" parTransId="{39B05A92-0314-4061-8A17-F41C3C0A137C}" sibTransId="{50DFB04A-BE34-4EED-805C-E67D21817ADA}"/>
    <dgm:cxn modelId="{2F361989-4913-4951-9DBB-1621BF9C6DA8}" type="presOf" srcId="{D605B991-06DF-4BDA-A5AF-7B2DBEEE579D}" destId="{20AC6674-06AA-4F2D-BB42-B456072CB0EB}" srcOrd="0" destOrd="0" presId="urn:microsoft.com/office/officeart/2005/8/layout/vList5"/>
    <dgm:cxn modelId="{F50AB08A-6E7F-40A8-A251-B95DEB1009FA}" type="presOf" srcId="{D59F7DF9-C6DE-491F-9F66-438AB7934394}" destId="{455DCEF6-F005-4C26-936F-AD99CD6550C8}" srcOrd="0" destOrd="0" presId="urn:microsoft.com/office/officeart/2005/8/layout/vList5"/>
    <dgm:cxn modelId="{6866E5AA-714C-48E7-BBE3-D1D009060396}" srcId="{E4F2C2DF-B0CB-4713-A7B7-BCF3AB7B6FEB}" destId="{C17001D7-3AA4-450D-AA6D-AA04ECA6F57C}" srcOrd="1" destOrd="0" parTransId="{9DEE1670-0547-4DB2-8173-5D586294B4DD}" sibTransId="{B03B85C7-B581-4192-BD52-FBABDFE7B3A3}"/>
    <dgm:cxn modelId="{07EDAA73-F3C1-4F8B-B0C2-312F5B196FEE}" type="presOf" srcId="{13512B11-0C5B-465A-8880-651B0FC21DDB}" destId="{C6D81C88-C6AB-46FE-97B2-041CC1301F7F}" srcOrd="0" destOrd="0" presId="urn:microsoft.com/office/officeart/2005/8/layout/vList5"/>
    <dgm:cxn modelId="{DF1D8745-2FF1-477A-BA13-3942BE180F5A}" type="presOf" srcId="{BD0D3527-882A-4A0A-866F-A4A6AED6BD92}" destId="{1864BE21-AEF7-4FC0-85A4-3DC0B2F11AC0}" srcOrd="0" destOrd="0" presId="urn:microsoft.com/office/officeart/2005/8/layout/vList5"/>
    <dgm:cxn modelId="{8FCE13A7-4AAD-47A6-9931-50455209CBBF}" srcId="{E4F2C2DF-B0CB-4713-A7B7-BCF3AB7B6FEB}" destId="{D59F7DF9-C6DE-491F-9F66-438AB7934394}" srcOrd="0" destOrd="0" parTransId="{E1F742B3-42F8-412B-B499-611131913923}" sibTransId="{243950B0-F1E6-4689-AD5C-AD26265B0BEB}"/>
    <dgm:cxn modelId="{45BBA8FC-F3B9-4AF9-BA56-96658CB9EB3A}" srcId="{34BB1EA8-33D2-41C0-8CFA-998CEDC49B12}" destId="{7CB6C85D-A01B-4951-A0E5-1222538690CF}" srcOrd="0" destOrd="0" parTransId="{C06141ED-3198-4C94-A604-578C4022D405}" sibTransId="{FA933CB1-4867-4D55-B0A2-44CCB8DF6889}"/>
    <dgm:cxn modelId="{EA2F87B0-2F1C-423D-B515-C1E4D7B38EB4}" type="presOf" srcId="{C17001D7-3AA4-450D-AA6D-AA04ECA6F57C}" destId="{455DCEF6-F005-4C26-936F-AD99CD6550C8}" srcOrd="0" destOrd="1" presId="urn:microsoft.com/office/officeart/2005/8/layout/vList5"/>
    <dgm:cxn modelId="{31E91A39-7E8D-4FE9-8243-CE846EAD020E}" srcId="{D605B991-06DF-4BDA-A5AF-7B2DBEEE579D}" destId="{34BB1EA8-33D2-41C0-8CFA-998CEDC49B12}" srcOrd="3" destOrd="0" parTransId="{10B0DD65-4435-4CB8-A7EA-72A5ABD391A2}" sibTransId="{4818EE94-1E0C-4E0E-999B-A37369FF881E}"/>
    <dgm:cxn modelId="{0AE1F6D9-EA17-421E-A3C2-2B86B1D19D6A}" srcId="{34BB1EA8-33D2-41C0-8CFA-998CEDC49B12}" destId="{7FA3B62E-4B17-4AEF-BCA8-940093AA4280}" srcOrd="3" destOrd="0" parTransId="{B2407821-9A01-409D-A2EB-18C7A9999AEA}" sibTransId="{3123455E-F9B8-4E09-823B-DE1F4E269A1D}"/>
    <dgm:cxn modelId="{D1092161-73C1-4CD4-A970-1C1C2EC98365}" type="presOf" srcId="{79F20EC6-38A7-43F6-8AB7-B5AA0DE0074E}" destId="{152F9AE1-AFA0-4C52-AEDF-2AE9E694B2B2}" srcOrd="0" destOrd="2" presId="urn:microsoft.com/office/officeart/2005/8/layout/vList5"/>
    <dgm:cxn modelId="{15E1A463-A0AF-4EA4-B531-4FBB29E1F962}" srcId="{D605B991-06DF-4BDA-A5AF-7B2DBEEE579D}" destId="{E4F2C2DF-B0CB-4713-A7B7-BCF3AB7B6FEB}" srcOrd="2" destOrd="0" parTransId="{B1099EC3-2CF8-4D8A-95F9-4B6554910C1B}" sibTransId="{1AB657B8-C155-49DF-80E6-0374FC097456}"/>
    <dgm:cxn modelId="{766B13C5-6E7A-4B4F-8A5F-B7B1C2E0F1FB}" type="presOf" srcId="{34BB1EA8-33D2-41C0-8CFA-998CEDC49B12}" destId="{92604338-6EBB-4EE3-8B32-D3AB50F5B276}" srcOrd="0" destOrd="0" presId="urn:microsoft.com/office/officeart/2005/8/layout/vList5"/>
    <dgm:cxn modelId="{224FBB11-611F-49DF-918F-A0337B3D1517}" type="presOf" srcId="{A4F0D415-F417-477F-A3D7-E4966DDD0045}" destId="{96CB1C52-6D6F-40CF-9313-69E92544456E}" srcOrd="0" destOrd="0" presId="urn:microsoft.com/office/officeart/2005/8/layout/vList5"/>
    <dgm:cxn modelId="{557DD147-843C-455C-A405-A4DCA1781B47}" srcId="{34BB1EA8-33D2-41C0-8CFA-998CEDC49B12}" destId="{E577572E-6B30-48EA-B0E8-1E2F321E40A4}" srcOrd="4" destOrd="0" parTransId="{44DEAAB7-9420-47FF-801D-77A1505FA3CF}" sibTransId="{48FEB3AD-BD03-4A6B-B81E-A332CD4FA670}"/>
    <dgm:cxn modelId="{81FE7C7E-7232-407E-A56C-68E427BE5BC2}" srcId="{DD01277A-C6A1-4A24-8F6D-45E7137AA7DD}" destId="{BD0D3527-882A-4A0A-866F-A4A6AED6BD92}" srcOrd="0" destOrd="0" parTransId="{BCD0F139-B6AB-4A88-992D-437EC7FA3050}" sibTransId="{79A54712-8194-4C3E-8B69-826F74EBB54A}"/>
    <dgm:cxn modelId="{C982040E-98A4-4315-97C1-4AC57BDE82B0}" type="presOf" srcId="{22ECCB34-F508-40C2-BBEC-292716E5B776}" destId="{152F9AE1-AFA0-4C52-AEDF-2AE9E694B2B2}" srcOrd="0" destOrd="1" presId="urn:microsoft.com/office/officeart/2005/8/layout/vList5"/>
    <dgm:cxn modelId="{C4C16DC1-5F56-4ABE-B262-8D5D2000AD5D}" srcId="{34BB1EA8-33D2-41C0-8CFA-998CEDC49B12}" destId="{22ECCB34-F508-40C2-BBEC-292716E5B776}" srcOrd="1" destOrd="0" parTransId="{31266C9E-7DB0-46DD-9419-5619FAB94747}" sibTransId="{7341A28E-EA57-440A-8936-6DEF2E1D5969}"/>
    <dgm:cxn modelId="{407B47F5-F021-43D0-BC34-5CD1316E95DB}" srcId="{D605B991-06DF-4BDA-A5AF-7B2DBEEE579D}" destId="{13512B11-0C5B-465A-8880-651B0FC21DDB}" srcOrd="1" destOrd="0" parTransId="{98A1B27B-FA20-4DEF-9E2A-370D26515387}" sibTransId="{51496DF3-D26E-413B-B82B-C1124C135B2C}"/>
    <dgm:cxn modelId="{02489396-56C9-4ACA-8CF2-A736C4EDF79F}" srcId="{34BB1EA8-33D2-41C0-8CFA-998CEDC49B12}" destId="{79F20EC6-38A7-43F6-8AB7-B5AA0DE0074E}" srcOrd="2" destOrd="0" parTransId="{D9F19712-1551-403C-B21F-01911B870594}" sibTransId="{78F49CBE-1FBB-4955-9BD9-0E57F6B45538}"/>
    <dgm:cxn modelId="{76FAB3EB-7D44-42E6-93B4-E9182CB24407}" type="presParOf" srcId="{20AC6674-06AA-4F2D-BB42-B456072CB0EB}" destId="{4A2ED94E-7AE2-4760-B5BF-F9A54CD1A42A}" srcOrd="0" destOrd="0" presId="urn:microsoft.com/office/officeart/2005/8/layout/vList5"/>
    <dgm:cxn modelId="{8D7244EE-7327-4D33-B3A7-0E49BE6DF759}" type="presParOf" srcId="{4A2ED94E-7AE2-4760-B5BF-F9A54CD1A42A}" destId="{6CBEAD7B-BA05-49AE-AB2F-4D08C04A5524}" srcOrd="0" destOrd="0" presId="urn:microsoft.com/office/officeart/2005/8/layout/vList5"/>
    <dgm:cxn modelId="{C7A85F38-C8DE-4836-BBA1-0D20C05BC2C1}" type="presParOf" srcId="{4A2ED94E-7AE2-4760-B5BF-F9A54CD1A42A}" destId="{1864BE21-AEF7-4FC0-85A4-3DC0B2F11AC0}" srcOrd="1" destOrd="0" presId="urn:microsoft.com/office/officeart/2005/8/layout/vList5"/>
    <dgm:cxn modelId="{4362B23E-1E2E-409C-9006-016BC4ABF514}" type="presParOf" srcId="{20AC6674-06AA-4F2D-BB42-B456072CB0EB}" destId="{7CF70E74-B1AA-45D1-AA4E-EDBB6BCF94BB}" srcOrd="1" destOrd="0" presId="urn:microsoft.com/office/officeart/2005/8/layout/vList5"/>
    <dgm:cxn modelId="{89BCD459-BD89-4B02-92E7-09DF44A1EA2C}" type="presParOf" srcId="{20AC6674-06AA-4F2D-BB42-B456072CB0EB}" destId="{026E090A-3941-445B-A6B4-ED9593B8922C}" srcOrd="2" destOrd="0" presId="urn:microsoft.com/office/officeart/2005/8/layout/vList5"/>
    <dgm:cxn modelId="{59B21E39-C0D8-4A40-B6A7-34D386A11BF3}" type="presParOf" srcId="{026E090A-3941-445B-A6B4-ED9593B8922C}" destId="{C6D81C88-C6AB-46FE-97B2-041CC1301F7F}" srcOrd="0" destOrd="0" presId="urn:microsoft.com/office/officeart/2005/8/layout/vList5"/>
    <dgm:cxn modelId="{6257990F-ED36-43A9-A977-35C57B3A0E7E}" type="presParOf" srcId="{026E090A-3941-445B-A6B4-ED9593B8922C}" destId="{96CB1C52-6D6F-40CF-9313-69E92544456E}" srcOrd="1" destOrd="0" presId="urn:microsoft.com/office/officeart/2005/8/layout/vList5"/>
    <dgm:cxn modelId="{004E0A0F-E629-44BF-8F94-BDE6B6BF4049}" type="presParOf" srcId="{20AC6674-06AA-4F2D-BB42-B456072CB0EB}" destId="{DF57DBCE-9128-46DD-8EF6-F72F623E6443}" srcOrd="3" destOrd="0" presId="urn:microsoft.com/office/officeart/2005/8/layout/vList5"/>
    <dgm:cxn modelId="{4A68D0C0-6E18-4839-9341-8A214E6F21A1}" type="presParOf" srcId="{20AC6674-06AA-4F2D-BB42-B456072CB0EB}" destId="{0BF814BE-F511-4F3E-BC21-E60D2C4620C1}" srcOrd="4" destOrd="0" presId="urn:microsoft.com/office/officeart/2005/8/layout/vList5"/>
    <dgm:cxn modelId="{6172593B-7575-4EDF-827A-E7031446B54E}" type="presParOf" srcId="{0BF814BE-F511-4F3E-BC21-E60D2C4620C1}" destId="{ECEF5FF6-47DB-41FA-A319-E4D74F75DB2E}" srcOrd="0" destOrd="0" presId="urn:microsoft.com/office/officeart/2005/8/layout/vList5"/>
    <dgm:cxn modelId="{FE615A1D-3FE4-4DC4-BD46-9B0ABC20687D}" type="presParOf" srcId="{0BF814BE-F511-4F3E-BC21-E60D2C4620C1}" destId="{455DCEF6-F005-4C26-936F-AD99CD6550C8}" srcOrd="1" destOrd="0" presId="urn:microsoft.com/office/officeart/2005/8/layout/vList5"/>
    <dgm:cxn modelId="{4D339A32-3536-4FC1-B66A-14B2F811EBF9}" type="presParOf" srcId="{20AC6674-06AA-4F2D-BB42-B456072CB0EB}" destId="{F9D335C5-EDBF-415D-A9DB-2F638167F148}" srcOrd="5" destOrd="0" presId="urn:microsoft.com/office/officeart/2005/8/layout/vList5"/>
    <dgm:cxn modelId="{22F40041-C1D2-43DC-8F02-CD4D27A41AE7}" type="presParOf" srcId="{20AC6674-06AA-4F2D-BB42-B456072CB0EB}" destId="{407A9066-6933-4ACD-902F-CBC7E546EE11}" srcOrd="6" destOrd="0" presId="urn:microsoft.com/office/officeart/2005/8/layout/vList5"/>
    <dgm:cxn modelId="{3264786B-B7DD-4877-B7E5-415AA35E4BEF}" type="presParOf" srcId="{407A9066-6933-4ACD-902F-CBC7E546EE11}" destId="{92604338-6EBB-4EE3-8B32-D3AB50F5B276}" srcOrd="0" destOrd="0" presId="urn:microsoft.com/office/officeart/2005/8/layout/vList5"/>
    <dgm:cxn modelId="{BDCDDCB0-ED80-4A38-8F1C-A576603ED286}" type="presParOf" srcId="{407A9066-6933-4ACD-902F-CBC7E546EE11}" destId="{152F9AE1-AFA0-4C52-AEDF-2AE9E694B2B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05B991-06DF-4BDA-A5AF-7B2DBEEE579D}"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s-EC"/>
        </a:p>
      </dgm:t>
    </dgm:pt>
    <dgm:pt modelId="{DD01277A-C6A1-4A24-8F6D-45E7137AA7DD}">
      <dgm:prSet phldrT="[Text]"/>
      <dgm:spPr/>
      <dgm:t>
        <a:bodyPr/>
        <a:lstStyle/>
        <a:p>
          <a:r>
            <a:rPr lang="es-ES" b="1" dirty="0" smtClean="0"/>
            <a:t>Unidad Experimental</a:t>
          </a:r>
          <a:endParaRPr lang="es-EC" dirty="0"/>
        </a:p>
      </dgm:t>
    </dgm:pt>
    <dgm:pt modelId="{39B05A92-0314-4061-8A17-F41C3C0A137C}" type="parTrans" cxnId="{C4A16B20-20C2-4F2E-B97E-435FAC6302F5}">
      <dgm:prSet/>
      <dgm:spPr/>
      <dgm:t>
        <a:bodyPr/>
        <a:lstStyle/>
        <a:p>
          <a:endParaRPr lang="es-EC"/>
        </a:p>
      </dgm:t>
    </dgm:pt>
    <dgm:pt modelId="{50DFB04A-BE34-4EED-805C-E67D21817ADA}" type="sibTrans" cxnId="{C4A16B20-20C2-4F2E-B97E-435FAC6302F5}">
      <dgm:prSet/>
      <dgm:spPr/>
      <dgm:t>
        <a:bodyPr/>
        <a:lstStyle/>
        <a:p>
          <a:endParaRPr lang="es-EC"/>
        </a:p>
      </dgm:t>
    </dgm:pt>
    <dgm:pt modelId="{BD0D3527-882A-4A0A-866F-A4A6AED6BD92}">
      <dgm:prSet phldrT="[Text]" custT="1"/>
      <dgm:spPr/>
      <dgm:t>
        <a:bodyPr/>
        <a:lstStyle/>
        <a:p>
          <a:r>
            <a:rPr lang="es-ES" sz="2400" dirty="0" smtClean="0"/>
            <a:t>1 muestra de 10 g de fruta liofilizada </a:t>
          </a:r>
          <a:endParaRPr lang="es-EC" sz="2400" dirty="0"/>
        </a:p>
      </dgm:t>
    </dgm:pt>
    <dgm:pt modelId="{BCD0F139-B6AB-4A88-992D-437EC7FA3050}" type="parTrans" cxnId="{81FE7C7E-7232-407E-A56C-68E427BE5BC2}">
      <dgm:prSet/>
      <dgm:spPr/>
      <dgm:t>
        <a:bodyPr/>
        <a:lstStyle/>
        <a:p>
          <a:endParaRPr lang="es-EC"/>
        </a:p>
      </dgm:t>
    </dgm:pt>
    <dgm:pt modelId="{79A54712-8194-4C3E-8B69-826F74EBB54A}" type="sibTrans" cxnId="{81FE7C7E-7232-407E-A56C-68E427BE5BC2}">
      <dgm:prSet/>
      <dgm:spPr/>
      <dgm:t>
        <a:bodyPr/>
        <a:lstStyle/>
        <a:p>
          <a:endParaRPr lang="es-EC"/>
        </a:p>
      </dgm:t>
    </dgm:pt>
    <dgm:pt modelId="{13512B11-0C5B-465A-8880-651B0FC21DDB}">
      <dgm:prSet phldrT="[Text]"/>
      <dgm:spPr/>
      <dgm:t>
        <a:bodyPr/>
        <a:lstStyle/>
        <a:p>
          <a:r>
            <a:rPr lang="es-ES" b="1" dirty="0" smtClean="0"/>
            <a:t>Diseño Experimental</a:t>
          </a:r>
          <a:endParaRPr lang="es-EC" dirty="0"/>
        </a:p>
      </dgm:t>
    </dgm:pt>
    <dgm:pt modelId="{98A1B27B-FA20-4DEF-9E2A-370D26515387}" type="parTrans" cxnId="{407B47F5-F021-43D0-BC34-5CD1316E95DB}">
      <dgm:prSet/>
      <dgm:spPr/>
      <dgm:t>
        <a:bodyPr/>
        <a:lstStyle/>
        <a:p>
          <a:endParaRPr lang="es-EC"/>
        </a:p>
      </dgm:t>
    </dgm:pt>
    <dgm:pt modelId="{51496DF3-D26E-413B-B82B-C1124C135B2C}" type="sibTrans" cxnId="{407B47F5-F021-43D0-BC34-5CD1316E95DB}">
      <dgm:prSet/>
      <dgm:spPr/>
      <dgm:t>
        <a:bodyPr/>
        <a:lstStyle/>
        <a:p>
          <a:endParaRPr lang="es-EC"/>
        </a:p>
      </dgm:t>
    </dgm:pt>
    <dgm:pt modelId="{A4F0D415-F417-477F-A3D7-E4966DDD0045}">
      <dgm:prSet phldrT="[Text]" custT="1"/>
      <dgm:spPr/>
      <dgm:t>
        <a:bodyPr/>
        <a:lstStyle/>
        <a:p>
          <a:r>
            <a:rPr lang="es-ES" sz="2400" dirty="0" smtClean="0"/>
            <a:t>DBCA con 3 repeticiones</a:t>
          </a:r>
          <a:endParaRPr lang="es-EC" sz="2400" dirty="0"/>
        </a:p>
      </dgm:t>
    </dgm:pt>
    <dgm:pt modelId="{471C0719-C1B5-4146-AC64-6DC38B364C74}" type="parTrans" cxnId="{8074614D-C6CA-483A-828A-B26837918A18}">
      <dgm:prSet/>
      <dgm:spPr/>
      <dgm:t>
        <a:bodyPr/>
        <a:lstStyle/>
        <a:p>
          <a:endParaRPr lang="es-EC"/>
        </a:p>
      </dgm:t>
    </dgm:pt>
    <dgm:pt modelId="{C813B515-2959-428E-A972-0E34586639F7}" type="sibTrans" cxnId="{8074614D-C6CA-483A-828A-B26837918A18}">
      <dgm:prSet/>
      <dgm:spPr/>
      <dgm:t>
        <a:bodyPr/>
        <a:lstStyle/>
        <a:p>
          <a:endParaRPr lang="es-EC"/>
        </a:p>
      </dgm:t>
    </dgm:pt>
    <dgm:pt modelId="{E4F2C2DF-B0CB-4713-A7B7-BCF3AB7B6FEB}">
      <dgm:prSet phldrT="[Text]"/>
      <dgm:spPr/>
      <dgm:t>
        <a:bodyPr/>
        <a:lstStyle/>
        <a:p>
          <a:r>
            <a:rPr lang="es-ES" b="1" dirty="0" smtClean="0"/>
            <a:t>Análisis Estadístico</a:t>
          </a:r>
          <a:endParaRPr lang="es-EC" dirty="0"/>
        </a:p>
      </dgm:t>
    </dgm:pt>
    <dgm:pt modelId="{B1099EC3-2CF8-4D8A-95F9-4B6554910C1B}" type="parTrans" cxnId="{15E1A463-A0AF-4EA4-B531-4FBB29E1F962}">
      <dgm:prSet/>
      <dgm:spPr/>
      <dgm:t>
        <a:bodyPr/>
        <a:lstStyle/>
        <a:p>
          <a:endParaRPr lang="es-EC"/>
        </a:p>
      </dgm:t>
    </dgm:pt>
    <dgm:pt modelId="{1AB657B8-C155-49DF-80E6-0374FC097456}" type="sibTrans" cxnId="{15E1A463-A0AF-4EA4-B531-4FBB29E1F962}">
      <dgm:prSet/>
      <dgm:spPr/>
      <dgm:t>
        <a:bodyPr/>
        <a:lstStyle/>
        <a:p>
          <a:endParaRPr lang="es-EC"/>
        </a:p>
      </dgm:t>
    </dgm:pt>
    <dgm:pt modelId="{89020272-DA6E-46D4-B849-636CBE5E1364}">
      <dgm:prSet custT="1"/>
      <dgm:spPr/>
      <dgm:t>
        <a:bodyPr/>
        <a:lstStyle/>
        <a:p>
          <a:r>
            <a:rPr lang="es-ES" sz="1400" dirty="0" smtClean="0"/>
            <a:t>Paquete estadístico R versión 3.3.2	</a:t>
          </a:r>
          <a:endParaRPr lang="es-ES" sz="1400" i="1" dirty="0"/>
        </a:p>
      </dgm:t>
    </dgm:pt>
    <dgm:pt modelId="{C72521C7-5D6B-4EE5-A3E0-0D59549FB8DB}" type="parTrans" cxnId="{5E253056-35DE-46B7-8AE2-73BB095A213F}">
      <dgm:prSet/>
      <dgm:spPr/>
      <dgm:t>
        <a:bodyPr/>
        <a:lstStyle/>
        <a:p>
          <a:endParaRPr lang="es-EC"/>
        </a:p>
      </dgm:t>
    </dgm:pt>
    <dgm:pt modelId="{B718980B-97A1-4C47-B3A6-FA8F7F9DC695}" type="sibTrans" cxnId="{5E253056-35DE-46B7-8AE2-73BB095A213F}">
      <dgm:prSet/>
      <dgm:spPr/>
      <dgm:t>
        <a:bodyPr/>
        <a:lstStyle/>
        <a:p>
          <a:endParaRPr lang="es-EC"/>
        </a:p>
      </dgm:t>
    </dgm:pt>
    <dgm:pt modelId="{F8418905-CE0A-4F1E-BBD6-7DDC387AE397}">
      <dgm:prSet custT="1"/>
      <dgm:spPr/>
      <dgm:t>
        <a:bodyPr/>
        <a:lstStyle/>
        <a:p>
          <a:r>
            <a:rPr lang="es-ES" sz="1400" i="1" dirty="0" smtClean="0"/>
            <a:t>Análisis de variancia determinar diferencias estadísticas y rangos de significación con prueba de </a:t>
          </a:r>
          <a:r>
            <a:rPr lang="es-ES" sz="1400" i="1" dirty="0" err="1" smtClean="0"/>
            <a:t>Tukey</a:t>
          </a:r>
          <a:r>
            <a:rPr lang="es-ES" sz="1400" i="1" dirty="0" smtClean="0"/>
            <a:t> al 5%</a:t>
          </a:r>
        </a:p>
      </dgm:t>
    </dgm:pt>
    <dgm:pt modelId="{5F45417E-3028-4A0B-A35C-46CB3498469A}" type="parTrans" cxnId="{480D891E-655E-4A50-A45F-C503B0A1E49D}">
      <dgm:prSet/>
      <dgm:spPr/>
      <dgm:t>
        <a:bodyPr/>
        <a:lstStyle/>
        <a:p>
          <a:endParaRPr lang="es-EC"/>
        </a:p>
      </dgm:t>
    </dgm:pt>
    <dgm:pt modelId="{052F6895-2087-4182-926A-BB4F4411F77B}" type="sibTrans" cxnId="{480D891E-655E-4A50-A45F-C503B0A1E49D}">
      <dgm:prSet/>
      <dgm:spPr/>
      <dgm:t>
        <a:bodyPr/>
        <a:lstStyle/>
        <a:p>
          <a:endParaRPr lang="es-EC"/>
        </a:p>
      </dgm:t>
    </dgm:pt>
    <dgm:pt modelId="{387C49EF-1E24-4C70-9E8C-9F9FE2ECFC02}">
      <dgm:prSet custT="1"/>
      <dgm:spPr/>
      <dgm:t>
        <a:bodyPr/>
        <a:lstStyle/>
        <a:p>
          <a:r>
            <a:rPr lang="es-ES" sz="2000" i="1" dirty="0" smtClean="0"/>
            <a:t>Metodología espectrofotométrica</a:t>
          </a:r>
        </a:p>
      </dgm:t>
    </dgm:pt>
    <dgm:pt modelId="{7AC51FD9-17C7-42FE-8FF4-4E63653EF4AE}" type="parTrans" cxnId="{69FA7491-808A-40D3-9BB2-14D38B9EABB9}">
      <dgm:prSet/>
      <dgm:spPr/>
      <dgm:t>
        <a:bodyPr/>
        <a:lstStyle/>
        <a:p>
          <a:endParaRPr lang="es-EC"/>
        </a:p>
      </dgm:t>
    </dgm:pt>
    <dgm:pt modelId="{95FF7FE2-7817-4074-80A1-C4AE007A14FF}" type="sibTrans" cxnId="{69FA7491-808A-40D3-9BB2-14D38B9EABB9}">
      <dgm:prSet/>
      <dgm:spPr/>
      <dgm:t>
        <a:bodyPr/>
        <a:lstStyle/>
        <a:p>
          <a:endParaRPr lang="es-EC"/>
        </a:p>
      </dgm:t>
    </dgm:pt>
    <dgm:pt modelId="{AD2BE9F1-8FB5-4C2B-B445-45E75CB6B0EC}">
      <dgm:prSet custT="1"/>
      <dgm:spPr/>
      <dgm:t>
        <a:bodyPr/>
        <a:lstStyle/>
        <a:p>
          <a:r>
            <a:rPr lang="es-ES" sz="1600" b="1" dirty="0" smtClean="0"/>
            <a:t>Determinación de </a:t>
          </a:r>
          <a:r>
            <a:rPr lang="es-ES" sz="1600" b="1" dirty="0" err="1" smtClean="0"/>
            <a:t>Glicoalcaloides</a:t>
          </a:r>
          <a:r>
            <a:rPr lang="es-ES" sz="1600" b="1" dirty="0" smtClean="0"/>
            <a:t> “</a:t>
          </a:r>
          <a:r>
            <a:rPr lang="es-ES" sz="1600" b="1" dirty="0" err="1" smtClean="0"/>
            <a:t>Hellenas</a:t>
          </a:r>
          <a:r>
            <a:rPr lang="es-ES" sz="1600" b="1" dirty="0" smtClean="0"/>
            <a:t>” (1986)</a:t>
          </a:r>
          <a:endParaRPr lang="es-ES" sz="1600" i="1" dirty="0" smtClean="0"/>
        </a:p>
      </dgm:t>
    </dgm:pt>
    <dgm:pt modelId="{E35E2669-F518-4474-A14C-A38E0509AD43}" type="parTrans" cxnId="{30B0C4F7-B10D-4A6D-B5EC-745FCBE1F243}">
      <dgm:prSet/>
      <dgm:spPr/>
      <dgm:t>
        <a:bodyPr/>
        <a:lstStyle/>
        <a:p>
          <a:endParaRPr lang="es-EC"/>
        </a:p>
      </dgm:t>
    </dgm:pt>
    <dgm:pt modelId="{E13AE15D-0226-4018-9E0A-81949A52BDDB}" type="sibTrans" cxnId="{30B0C4F7-B10D-4A6D-B5EC-745FCBE1F243}">
      <dgm:prSet/>
      <dgm:spPr/>
      <dgm:t>
        <a:bodyPr/>
        <a:lstStyle/>
        <a:p>
          <a:endParaRPr lang="es-EC"/>
        </a:p>
      </dgm:t>
    </dgm:pt>
    <dgm:pt modelId="{1A690545-CDF8-4EAF-AAF6-E1639C80B6BC}">
      <dgm:prSet/>
      <dgm:spPr/>
      <dgm:t>
        <a:bodyPr/>
        <a:lstStyle/>
        <a:p>
          <a:r>
            <a:rPr lang="es-EC" dirty="0" smtClean="0"/>
            <a:t>Solanina</a:t>
          </a:r>
          <a:endParaRPr lang="es-EC" dirty="0"/>
        </a:p>
      </dgm:t>
    </dgm:pt>
    <dgm:pt modelId="{057A7A51-67EB-4FD1-9B35-C4AA10ED91D0}" type="parTrans" cxnId="{52ECB626-9459-457F-88F7-2639CDFC7543}">
      <dgm:prSet/>
      <dgm:spPr/>
      <dgm:t>
        <a:bodyPr/>
        <a:lstStyle/>
        <a:p>
          <a:endParaRPr lang="es-EC"/>
        </a:p>
      </dgm:t>
    </dgm:pt>
    <dgm:pt modelId="{B00414CB-EA19-4D6D-9BFF-C0C7ADDDB51D}" type="sibTrans" cxnId="{52ECB626-9459-457F-88F7-2639CDFC7543}">
      <dgm:prSet/>
      <dgm:spPr/>
      <dgm:t>
        <a:bodyPr/>
        <a:lstStyle/>
        <a:p>
          <a:endParaRPr lang="es-EC"/>
        </a:p>
      </dgm:t>
    </dgm:pt>
    <dgm:pt modelId="{4264760B-42BF-4BFE-9A1D-24D80DE71C4D}">
      <dgm:prSet/>
      <dgm:spPr/>
      <dgm:t>
        <a:bodyPr/>
        <a:lstStyle/>
        <a:p>
          <a:r>
            <a:rPr lang="es-EC" dirty="0" smtClean="0"/>
            <a:t>Variables</a:t>
          </a:r>
          <a:endParaRPr lang="es-EC" dirty="0"/>
        </a:p>
      </dgm:t>
    </dgm:pt>
    <dgm:pt modelId="{BFE795E5-E8A6-4674-95D6-020FBBF97CFD}" type="parTrans" cxnId="{0AAE19BD-02D8-4277-A7FC-EDDC0647316E}">
      <dgm:prSet/>
      <dgm:spPr/>
      <dgm:t>
        <a:bodyPr/>
        <a:lstStyle/>
        <a:p>
          <a:endParaRPr lang="es-EC"/>
        </a:p>
      </dgm:t>
    </dgm:pt>
    <dgm:pt modelId="{4D5D92F3-E0F2-446A-8885-D8FF1891B593}" type="sibTrans" cxnId="{0AAE19BD-02D8-4277-A7FC-EDDC0647316E}">
      <dgm:prSet/>
      <dgm:spPr/>
      <dgm:t>
        <a:bodyPr/>
        <a:lstStyle/>
        <a:p>
          <a:endParaRPr lang="es-EC"/>
        </a:p>
      </dgm:t>
    </dgm:pt>
    <dgm:pt modelId="{34C859DF-86CF-4942-898B-4C433344CA42}">
      <dgm:prSet/>
      <dgm:spPr/>
      <dgm:t>
        <a:bodyPr/>
        <a:lstStyle/>
        <a:p>
          <a:r>
            <a:rPr lang="es-EC" dirty="0" err="1" smtClean="0"/>
            <a:t>Chaconina</a:t>
          </a:r>
          <a:endParaRPr lang="es-EC" dirty="0"/>
        </a:p>
      </dgm:t>
    </dgm:pt>
    <dgm:pt modelId="{92713C9C-9E50-49DB-958A-3F684B00B61F}" type="parTrans" cxnId="{0AB6820F-0592-4C53-B36E-FF0CFE466089}">
      <dgm:prSet/>
      <dgm:spPr/>
      <dgm:t>
        <a:bodyPr/>
        <a:lstStyle/>
        <a:p>
          <a:endParaRPr lang="es-EC"/>
        </a:p>
      </dgm:t>
    </dgm:pt>
    <dgm:pt modelId="{4E111152-5034-43B2-B832-D3989896D036}" type="sibTrans" cxnId="{0AB6820F-0592-4C53-B36E-FF0CFE466089}">
      <dgm:prSet/>
      <dgm:spPr/>
      <dgm:t>
        <a:bodyPr/>
        <a:lstStyle/>
        <a:p>
          <a:endParaRPr lang="es-EC"/>
        </a:p>
      </dgm:t>
    </dgm:pt>
    <dgm:pt modelId="{20AC6674-06AA-4F2D-BB42-B456072CB0EB}" type="pres">
      <dgm:prSet presAssocID="{D605B991-06DF-4BDA-A5AF-7B2DBEEE579D}" presName="Name0" presStyleCnt="0">
        <dgm:presLayoutVars>
          <dgm:dir/>
          <dgm:animLvl val="lvl"/>
          <dgm:resizeHandles val="exact"/>
        </dgm:presLayoutVars>
      </dgm:prSet>
      <dgm:spPr/>
      <dgm:t>
        <a:bodyPr/>
        <a:lstStyle/>
        <a:p>
          <a:endParaRPr lang="es-EC"/>
        </a:p>
      </dgm:t>
    </dgm:pt>
    <dgm:pt modelId="{4A2ED94E-7AE2-4760-B5BF-F9A54CD1A42A}" type="pres">
      <dgm:prSet presAssocID="{DD01277A-C6A1-4A24-8F6D-45E7137AA7DD}" presName="linNode" presStyleCnt="0"/>
      <dgm:spPr/>
    </dgm:pt>
    <dgm:pt modelId="{6CBEAD7B-BA05-49AE-AB2F-4D08C04A5524}" type="pres">
      <dgm:prSet presAssocID="{DD01277A-C6A1-4A24-8F6D-45E7137AA7DD}" presName="parentText" presStyleLbl="node1" presStyleIdx="0" presStyleCnt="5">
        <dgm:presLayoutVars>
          <dgm:chMax val="1"/>
          <dgm:bulletEnabled val="1"/>
        </dgm:presLayoutVars>
      </dgm:prSet>
      <dgm:spPr/>
      <dgm:t>
        <a:bodyPr/>
        <a:lstStyle/>
        <a:p>
          <a:endParaRPr lang="es-EC"/>
        </a:p>
      </dgm:t>
    </dgm:pt>
    <dgm:pt modelId="{1864BE21-AEF7-4FC0-85A4-3DC0B2F11AC0}" type="pres">
      <dgm:prSet presAssocID="{DD01277A-C6A1-4A24-8F6D-45E7137AA7DD}" presName="descendantText" presStyleLbl="alignAccFollowNode1" presStyleIdx="0" presStyleCnt="5">
        <dgm:presLayoutVars>
          <dgm:bulletEnabled val="1"/>
        </dgm:presLayoutVars>
      </dgm:prSet>
      <dgm:spPr/>
      <dgm:t>
        <a:bodyPr/>
        <a:lstStyle/>
        <a:p>
          <a:endParaRPr lang="es-EC"/>
        </a:p>
      </dgm:t>
    </dgm:pt>
    <dgm:pt modelId="{7CF70E74-B1AA-45D1-AA4E-EDBB6BCF94BB}" type="pres">
      <dgm:prSet presAssocID="{50DFB04A-BE34-4EED-805C-E67D21817ADA}" presName="sp" presStyleCnt="0"/>
      <dgm:spPr/>
    </dgm:pt>
    <dgm:pt modelId="{026E090A-3941-445B-A6B4-ED9593B8922C}" type="pres">
      <dgm:prSet presAssocID="{13512B11-0C5B-465A-8880-651B0FC21DDB}" presName="linNode" presStyleCnt="0"/>
      <dgm:spPr/>
    </dgm:pt>
    <dgm:pt modelId="{C6D81C88-C6AB-46FE-97B2-041CC1301F7F}" type="pres">
      <dgm:prSet presAssocID="{13512B11-0C5B-465A-8880-651B0FC21DDB}" presName="parentText" presStyleLbl="node1" presStyleIdx="1" presStyleCnt="5">
        <dgm:presLayoutVars>
          <dgm:chMax val="1"/>
          <dgm:bulletEnabled val="1"/>
        </dgm:presLayoutVars>
      </dgm:prSet>
      <dgm:spPr/>
      <dgm:t>
        <a:bodyPr/>
        <a:lstStyle/>
        <a:p>
          <a:endParaRPr lang="es-EC"/>
        </a:p>
      </dgm:t>
    </dgm:pt>
    <dgm:pt modelId="{96CB1C52-6D6F-40CF-9313-69E92544456E}" type="pres">
      <dgm:prSet presAssocID="{13512B11-0C5B-465A-8880-651B0FC21DDB}" presName="descendantText" presStyleLbl="alignAccFollowNode1" presStyleIdx="1" presStyleCnt="5">
        <dgm:presLayoutVars>
          <dgm:bulletEnabled val="1"/>
        </dgm:presLayoutVars>
      </dgm:prSet>
      <dgm:spPr/>
      <dgm:t>
        <a:bodyPr/>
        <a:lstStyle/>
        <a:p>
          <a:endParaRPr lang="es-EC"/>
        </a:p>
      </dgm:t>
    </dgm:pt>
    <dgm:pt modelId="{DF57DBCE-9128-46DD-8EF6-F72F623E6443}" type="pres">
      <dgm:prSet presAssocID="{51496DF3-D26E-413B-B82B-C1124C135B2C}" presName="sp" presStyleCnt="0"/>
      <dgm:spPr/>
    </dgm:pt>
    <dgm:pt modelId="{0BF814BE-F511-4F3E-BC21-E60D2C4620C1}" type="pres">
      <dgm:prSet presAssocID="{E4F2C2DF-B0CB-4713-A7B7-BCF3AB7B6FEB}" presName="linNode" presStyleCnt="0"/>
      <dgm:spPr/>
    </dgm:pt>
    <dgm:pt modelId="{ECEF5FF6-47DB-41FA-A319-E4D74F75DB2E}" type="pres">
      <dgm:prSet presAssocID="{E4F2C2DF-B0CB-4713-A7B7-BCF3AB7B6FEB}" presName="parentText" presStyleLbl="node1" presStyleIdx="2" presStyleCnt="5">
        <dgm:presLayoutVars>
          <dgm:chMax val="1"/>
          <dgm:bulletEnabled val="1"/>
        </dgm:presLayoutVars>
      </dgm:prSet>
      <dgm:spPr/>
      <dgm:t>
        <a:bodyPr/>
        <a:lstStyle/>
        <a:p>
          <a:endParaRPr lang="es-EC"/>
        </a:p>
      </dgm:t>
    </dgm:pt>
    <dgm:pt modelId="{455DCEF6-F005-4C26-936F-AD99CD6550C8}" type="pres">
      <dgm:prSet presAssocID="{E4F2C2DF-B0CB-4713-A7B7-BCF3AB7B6FEB}" presName="descendantText" presStyleLbl="alignAccFollowNode1" presStyleIdx="2" presStyleCnt="5">
        <dgm:presLayoutVars>
          <dgm:bulletEnabled val="1"/>
        </dgm:presLayoutVars>
      </dgm:prSet>
      <dgm:spPr/>
      <dgm:t>
        <a:bodyPr/>
        <a:lstStyle/>
        <a:p>
          <a:endParaRPr lang="es-EC"/>
        </a:p>
      </dgm:t>
    </dgm:pt>
    <dgm:pt modelId="{F9D335C5-EDBF-415D-A9DB-2F638167F148}" type="pres">
      <dgm:prSet presAssocID="{1AB657B8-C155-49DF-80E6-0374FC097456}" presName="sp" presStyleCnt="0"/>
      <dgm:spPr/>
    </dgm:pt>
    <dgm:pt modelId="{4618BB34-3FCB-4D47-83CB-B35718A5C868}" type="pres">
      <dgm:prSet presAssocID="{387C49EF-1E24-4C70-9E8C-9F9FE2ECFC02}" presName="linNode" presStyleCnt="0"/>
      <dgm:spPr/>
    </dgm:pt>
    <dgm:pt modelId="{A377710E-E4EE-42D9-8488-06F19016E144}" type="pres">
      <dgm:prSet presAssocID="{387C49EF-1E24-4C70-9E8C-9F9FE2ECFC02}" presName="parentText" presStyleLbl="node1" presStyleIdx="3" presStyleCnt="5">
        <dgm:presLayoutVars>
          <dgm:chMax val="1"/>
          <dgm:bulletEnabled val="1"/>
        </dgm:presLayoutVars>
      </dgm:prSet>
      <dgm:spPr/>
      <dgm:t>
        <a:bodyPr/>
        <a:lstStyle/>
        <a:p>
          <a:endParaRPr lang="es-EC"/>
        </a:p>
      </dgm:t>
    </dgm:pt>
    <dgm:pt modelId="{B3A6B18D-878D-49D7-B37B-FE74DA3372F1}" type="pres">
      <dgm:prSet presAssocID="{387C49EF-1E24-4C70-9E8C-9F9FE2ECFC02}" presName="descendantText" presStyleLbl="alignAccFollowNode1" presStyleIdx="3" presStyleCnt="5">
        <dgm:presLayoutVars>
          <dgm:bulletEnabled val="1"/>
        </dgm:presLayoutVars>
      </dgm:prSet>
      <dgm:spPr/>
      <dgm:t>
        <a:bodyPr/>
        <a:lstStyle/>
        <a:p>
          <a:endParaRPr lang="es-EC"/>
        </a:p>
      </dgm:t>
    </dgm:pt>
    <dgm:pt modelId="{21EC45C2-1F82-4B50-BC76-47174165A62A}" type="pres">
      <dgm:prSet presAssocID="{95FF7FE2-7817-4074-80A1-C4AE007A14FF}" presName="sp" presStyleCnt="0"/>
      <dgm:spPr/>
    </dgm:pt>
    <dgm:pt modelId="{CAB0148D-58E5-440A-A1EB-34790129A590}" type="pres">
      <dgm:prSet presAssocID="{4264760B-42BF-4BFE-9A1D-24D80DE71C4D}" presName="linNode" presStyleCnt="0"/>
      <dgm:spPr/>
    </dgm:pt>
    <dgm:pt modelId="{38EE499C-4230-419F-A889-EBE30BD75F4A}" type="pres">
      <dgm:prSet presAssocID="{4264760B-42BF-4BFE-9A1D-24D80DE71C4D}" presName="parentText" presStyleLbl="node1" presStyleIdx="4" presStyleCnt="5">
        <dgm:presLayoutVars>
          <dgm:chMax val="1"/>
          <dgm:bulletEnabled val="1"/>
        </dgm:presLayoutVars>
      </dgm:prSet>
      <dgm:spPr/>
      <dgm:t>
        <a:bodyPr/>
        <a:lstStyle/>
        <a:p>
          <a:endParaRPr lang="es-EC"/>
        </a:p>
      </dgm:t>
    </dgm:pt>
    <dgm:pt modelId="{518DF91F-25F4-434E-95F3-7CF3BBA9246B}" type="pres">
      <dgm:prSet presAssocID="{4264760B-42BF-4BFE-9A1D-24D80DE71C4D}" presName="descendantText" presStyleLbl="alignAccFollowNode1" presStyleIdx="4" presStyleCnt="5">
        <dgm:presLayoutVars>
          <dgm:bulletEnabled val="1"/>
        </dgm:presLayoutVars>
      </dgm:prSet>
      <dgm:spPr/>
      <dgm:t>
        <a:bodyPr/>
        <a:lstStyle/>
        <a:p>
          <a:endParaRPr lang="es-EC"/>
        </a:p>
      </dgm:t>
    </dgm:pt>
  </dgm:ptLst>
  <dgm:cxnLst>
    <dgm:cxn modelId="{B4ACEF8C-A350-4B5D-9B65-36A5B3A0EFBC}" type="presOf" srcId="{DD01277A-C6A1-4A24-8F6D-45E7137AA7DD}" destId="{6CBEAD7B-BA05-49AE-AB2F-4D08C04A5524}" srcOrd="0" destOrd="0" presId="urn:microsoft.com/office/officeart/2005/8/layout/vList5"/>
    <dgm:cxn modelId="{C234AAAB-33BE-4EC8-9458-9B5EFD1FF147}" type="presOf" srcId="{AD2BE9F1-8FB5-4C2B-B445-45E75CB6B0EC}" destId="{B3A6B18D-878D-49D7-B37B-FE74DA3372F1}" srcOrd="0" destOrd="0" presId="urn:microsoft.com/office/officeart/2005/8/layout/vList5"/>
    <dgm:cxn modelId="{112E5CFD-3137-4574-95BF-73E056692292}" type="presOf" srcId="{34C859DF-86CF-4942-898B-4C433344CA42}" destId="{518DF91F-25F4-434E-95F3-7CF3BBA9246B}" srcOrd="0" destOrd="1" presId="urn:microsoft.com/office/officeart/2005/8/layout/vList5"/>
    <dgm:cxn modelId="{2F86CE5D-9D23-4E84-9298-15B935F9693C}" type="presOf" srcId="{89020272-DA6E-46D4-B849-636CBE5E1364}" destId="{455DCEF6-F005-4C26-936F-AD99CD6550C8}" srcOrd="0" destOrd="0" presId="urn:microsoft.com/office/officeart/2005/8/layout/vList5"/>
    <dgm:cxn modelId="{C4A16B20-20C2-4F2E-B97E-435FAC6302F5}" srcId="{D605B991-06DF-4BDA-A5AF-7B2DBEEE579D}" destId="{DD01277A-C6A1-4A24-8F6D-45E7137AA7DD}" srcOrd="0" destOrd="0" parTransId="{39B05A92-0314-4061-8A17-F41C3C0A137C}" sibTransId="{50DFB04A-BE34-4EED-805C-E67D21817ADA}"/>
    <dgm:cxn modelId="{AEE5650E-E542-4022-89DC-9648A3DDC8B8}" type="presOf" srcId="{13512B11-0C5B-465A-8880-651B0FC21DDB}" destId="{C6D81C88-C6AB-46FE-97B2-041CC1301F7F}" srcOrd="0" destOrd="0" presId="urn:microsoft.com/office/officeart/2005/8/layout/vList5"/>
    <dgm:cxn modelId="{4D964BFC-BE2A-4A2D-B826-77A203A81D9A}" type="presOf" srcId="{A4F0D415-F417-477F-A3D7-E4966DDD0045}" destId="{96CB1C52-6D6F-40CF-9313-69E92544456E}" srcOrd="0" destOrd="0" presId="urn:microsoft.com/office/officeart/2005/8/layout/vList5"/>
    <dgm:cxn modelId="{8074614D-C6CA-483A-828A-B26837918A18}" srcId="{13512B11-0C5B-465A-8880-651B0FC21DDB}" destId="{A4F0D415-F417-477F-A3D7-E4966DDD0045}" srcOrd="0" destOrd="0" parTransId="{471C0719-C1B5-4146-AC64-6DC38B364C74}" sibTransId="{C813B515-2959-428E-A972-0E34586639F7}"/>
    <dgm:cxn modelId="{0AAE19BD-02D8-4277-A7FC-EDDC0647316E}" srcId="{D605B991-06DF-4BDA-A5AF-7B2DBEEE579D}" destId="{4264760B-42BF-4BFE-9A1D-24D80DE71C4D}" srcOrd="4" destOrd="0" parTransId="{BFE795E5-E8A6-4674-95D6-020FBBF97CFD}" sibTransId="{4D5D92F3-E0F2-446A-8885-D8FF1891B593}"/>
    <dgm:cxn modelId="{15E1A463-A0AF-4EA4-B531-4FBB29E1F962}" srcId="{D605B991-06DF-4BDA-A5AF-7B2DBEEE579D}" destId="{E4F2C2DF-B0CB-4713-A7B7-BCF3AB7B6FEB}" srcOrd="2" destOrd="0" parTransId="{B1099EC3-2CF8-4D8A-95F9-4B6554910C1B}" sibTransId="{1AB657B8-C155-49DF-80E6-0374FC097456}"/>
    <dgm:cxn modelId="{AD4FE3EF-AAE1-4E64-BEFF-5FC6310F4073}" type="presOf" srcId="{BD0D3527-882A-4A0A-866F-A4A6AED6BD92}" destId="{1864BE21-AEF7-4FC0-85A4-3DC0B2F11AC0}" srcOrd="0" destOrd="0" presId="urn:microsoft.com/office/officeart/2005/8/layout/vList5"/>
    <dgm:cxn modelId="{FE5B38A5-D3B8-44F2-BC71-9A4BA22A4131}" type="presOf" srcId="{1A690545-CDF8-4EAF-AAF6-E1639C80B6BC}" destId="{518DF91F-25F4-434E-95F3-7CF3BBA9246B}" srcOrd="0" destOrd="0" presId="urn:microsoft.com/office/officeart/2005/8/layout/vList5"/>
    <dgm:cxn modelId="{5E253056-35DE-46B7-8AE2-73BB095A213F}" srcId="{E4F2C2DF-B0CB-4713-A7B7-BCF3AB7B6FEB}" destId="{89020272-DA6E-46D4-B849-636CBE5E1364}" srcOrd="0" destOrd="0" parTransId="{C72521C7-5D6B-4EE5-A3E0-0D59549FB8DB}" sibTransId="{B718980B-97A1-4C47-B3A6-FA8F7F9DC695}"/>
    <dgm:cxn modelId="{69FA7491-808A-40D3-9BB2-14D38B9EABB9}" srcId="{D605B991-06DF-4BDA-A5AF-7B2DBEEE579D}" destId="{387C49EF-1E24-4C70-9E8C-9F9FE2ECFC02}" srcOrd="3" destOrd="0" parTransId="{7AC51FD9-17C7-42FE-8FF4-4E63653EF4AE}" sibTransId="{95FF7FE2-7817-4074-80A1-C4AE007A14FF}"/>
    <dgm:cxn modelId="{BE03923F-8DBD-4BB8-90A7-054CF7F1514B}" type="presOf" srcId="{4264760B-42BF-4BFE-9A1D-24D80DE71C4D}" destId="{38EE499C-4230-419F-A889-EBE30BD75F4A}" srcOrd="0" destOrd="0" presId="urn:microsoft.com/office/officeart/2005/8/layout/vList5"/>
    <dgm:cxn modelId="{BE67972D-47CE-4444-892C-86FD2C65115B}" type="presOf" srcId="{E4F2C2DF-B0CB-4713-A7B7-BCF3AB7B6FEB}" destId="{ECEF5FF6-47DB-41FA-A319-E4D74F75DB2E}" srcOrd="0" destOrd="0" presId="urn:microsoft.com/office/officeart/2005/8/layout/vList5"/>
    <dgm:cxn modelId="{52ECB626-9459-457F-88F7-2639CDFC7543}" srcId="{4264760B-42BF-4BFE-9A1D-24D80DE71C4D}" destId="{1A690545-CDF8-4EAF-AAF6-E1639C80B6BC}" srcOrd="0" destOrd="0" parTransId="{057A7A51-67EB-4FD1-9B35-C4AA10ED91D0}" sibTransId="{B00414CB-EA19-4D6D-9BFF-C0C7ADDDB51D}"/>
    <dgm:cxn modelId="{480D891E-655E-4A50-A45F-C503B0A1E49D}" srcId="{E4F2C2DF-B0CB-4713-A7B7-BCF3AB7B6FEB}" destId="{F8418905-CE0A-4F1E-BBD6-7DDC387AE397}" srcOrd="1" destOrd="0" parTransId="{5F45417E-3028-4A0B-A35C-46CB3498469A}" sibTransId="{052F6895-2087-4182-926A-BB4F4411F77B}"/>
    <dgm:cxn modelId="{0AB6820F-0592-4C53-B36E-FF0CFE466089}" srcId="{4264760B-42BF-4BFE-9A1D-24D80DE71C4D}" destId="{34C859DF-86CF-4942-898B-4C433344CA42}" srcOrd="1" destOrd="0" parTransId="{92713C9C-9E50-49DB-958A-3F684B00B61F}" sibTransId="{4E111152-5034-43B2-B832-D3989896D036}"/>
    <dgm:cxn modelId="{30B0C4F7-B10D-4A6D-B5EC-745FCBE1F243}" srcId="{387C49EF-1E24-4C70-9E8C-9F9FE2ECFC02}" destId="{AD2BE9F1-8FB5-4C2B-B445-45E75CB6B0EC}" srcOrd="0" destOrd="0" parTransId="{E35E2669-F518-4474-A14C-A38E0509AD43}" sibTransId="{E13AE15D-0226-4018-9E0A-81949A52BDDB}"/>
    <dgm:cxn modelId="{0F8A307B-2BC0-45B9-8A51-D540B9078E30}" type="presOf" srcId="{D605B991-06DF-4BDA-A5AF-7B2DBEEE579D}" destId="{20AC6674-06AA-4F2D-BB42-B456072CB0EB}" srcOrd="0" destOrd="0" presId="urn:microsoft.com/office/officeart/2005/8/layout/vList5"/>
    <dgm:cxn modelId="{06FA33FE-814E-4EBA-A1BB-234022EAEC43}" type="presOf" srcId="{387C49EF-1E24-4C70-9E8C-9F9FE2ECFC02}" destId="{A377710E-E4EE-42D9-8488-06F19016E144}" srcOrd="0" destOrd="0" presId="urn:microsoft.com/office/officeart/2005/8/layout/vList5"/>
    <dgm:cxn modelId="{407B47F5-F021-43D0-BC34-5CD1316E95DB}" srcId="{D605B991-06DF-4BDA-A5AF-7B2DBEEE579D}" destId="{13512B11-0C5B-465A-8880-651B0FC21DDB}" srcOrd="1" destOrd="0" parTransId="{98A1B27B-FA20-4DEF-9E2A-370D26515387}" sibTransId="{51496DF3-D26E-413B-B82B-C1124C135B2C}"/>
    <dgm:cxn modelId="{ECC48018-CB68-4114-8029-882214EA0835}" type="presOf" srcId="{F8418905-CE0A-4F1E-BBD6-7DDC387AE397}" destId="{455DCEF6-F005-4C26-936F-AD99CD6550C8}" srcOrd="0" destOrd="1" presId="urn:microsoft.com/office/officeart/2005/8/layout/vList5"/>
    <dgm:cxn modelId="{81FE7C7E-7232-407E-A56C-68E427BE5BC2}" srcId="{DD01277A-C6A1-4A24-8F6D-45E7137AA7DD}" destId="{BD0D3527-882A-4A0A-866F-A4A6AED6BD92}" srcOrd="0" destOrd="0" parTransId="{BCD0F139-B6AB-4A88-992D-437EC7FA3050}" sibTransId="{79A54712-8194-4C3E-8B69-826F74EBB54A}"/>
    <dgm:cxn modelId="{E901EDC1-E54E-4279-B475-F2E29D488740}" type="presParOf" srcId="{20AC6674-06AA-4F2D-BB42-B456072CB0EB}" destId="{4A2ED94E-7AE2-4760-B5BF-F9A54CD1A42A}" srcOrd="0" destOrd="0" presId="urn:microsoft.com/office/officeart/2005/8/layout/vList5"/>
    <dgm:cxn modelId="{B235C027-90EF-46CF-807E-E9CFD7EBCFB1}" type="presParOf" srcId="{4A2ED94E-7AE2-4760-B5BF-F9A54CD1A42A}" destId="{6CBEAD7B-BA05-49AE-AB2F-4D08C04A5524}" srcOrd="0" destOrd="0" presId="urn:microsoft.com/office/officeart/2005/8/layout/vList5"/>
    <dgm:cxn modelId="{32369773-4932-431A-A856-D6E3340CC38F}" type="presParOf" srcId="{4A2ED94E-7AE2-4760-B5BF-F9A54CD1A42A}" destId="{1864BE21-AEF7-4FC0-85A4-3DC0B2F11AC0}" srcOrd="1" destOrd="0" presId="urn:microsoft.com/office/officeart/2005/8/layout/vList5"/>
    <dgm:cxn modelId="{7CDEE8E3-CCA8-4F03-A693-59E70579C9EC}" type="presParOf" srcId="{20AC6674-06AA-4F2D-BB42-B456072CB0EB}" destId="{7CF70E74-B1AA-45D1-AA4E-EDBB6BCF94BB}" srcOrd="1" destOrd="0" presId="urn:microsoft.com/office/officeart/2005/8/layout/vList5"/>
    <dgm:cxn modelId="{6E20FB16-CF27-420F-BD52-B8A54C058733}" type="presParOf" srcId="{20AC6674-06AA-4F2D-BB42-B456072CB0EB}" destId="{026E090A-3941-445B-A6B4-ED9593B8922C}" srcOrd="2" destOrd="0" presId="urn:microsoft.com/office/officeart/2005/8/layout/vList5"/>
    <dgm:cxn modelId="{67665CD9-F965-4F21-8969-1101780AB338}" type="presParOf" srcId="{026E090A-3941-445B-A6B4-ED9593B8922C}" destId="{C6D81C88-C6AB-46FE-97B2-041CC1301F7F}" srcOrd="0" destOrd="0" presId="urn:microsoft.com/office/officeart/2005/8/layout/vList5"/>
    <dgm:cxn modelId="{D2C61D3D-4517-4B09-8EA4-1EBEBEC2F420}" type="presParOf" srcId="{026E090A-3941-445B-A6B4-ED9593B8922C}" destId="{96CB1C52-6D6F-40CF-9313-69E92544456E}" srcOrd="1" destOrd="0" presId="urn:microsoft.com/office/officeart/2005/8/layout/vList5"/>
    <dgm:cxn modelId="{22E36C8D-31AE-4B2B-B1DF-1D2E677D3C29}" type="presParOf" srcId="{20AC6674-06AA-4F2D-BB42-B456072CB0EB}" destId="{DF57DBCE-9128-46DD-8EF6-F72F623E6443}" srcOrd="3" destOrd="0" presId="urn:microsoft.com/office/officeart/2005/8/layout/vList5"/>
    <dgm:cxn modelId="{95E0742E-9B4C-41D3-BF9F-986407AD1D87}" type="presParOf" srcId="{20AC6674-06AA-4F2D-BB42-B456072CB0EB}" destId="{0BF814BE-F511-4F3E-BC21-E60D2C4620C1}" srcOrd="4" destOrd="0" presId="urn:microsoft.com/office/officeart/2005/8/layout/vList5"/>
    <dgm:cxn modelId="{15330DF8-9AFD-421C-B547-A7067404FDC2}" type="presParOf" srcId="{0BF814BE-F511-4F3E-BC21-E60D2C4620C1}" destId="{ECEF5FF6-47DB-41FA-A319-E4D74F75DB2E}" srcOrd="0" destOrd="0" presId="urn:microsoft.com/office/officeart/2005/8/layout/vList5"/>
    <dgm:cxn modelId="{6A9423A1-8EA7-4B4F-A9C2-44C4510C6D6F}" type="presParOf" srcId="{0BF814BE-F511-4F3E-BC21-E60D2C4620C1}" destId="{455DCEF6-F005-4C26-936F-AD99CD6550C8}" srcOrd="1" destOrd="0" presId="urn:microsoft.com/office/officeart/2005/8/layout/vList5"/>
    <dgm:cxn modelId="{661A6946-D262-4B5E-BFC8-0C91307D2029}" type="presParOf" srcId="{20AC6674-06AA-4F2D-BB42-B456072CB0EB}" destId="{F9D335C5-EDBF-415D-A9DB-2F638167F148}" srcOrd="5" destOrd="0" presId="urn:microsoft.com/office/officeart/2005/8/layout/vList5"/>
    <dgm:cxn modelId="{974E3540-143F-4A27-8143-BA51A36F93EF}" type="presParOf" srcId="{20AC6674-06AA-4F2D-BB42-B456072CB0EB}" destId="{4618BB34-3FCB-4D47-83CB-B35718A5C868}" srcOrd="6" destOrd="0" presId="urn:microsoft.com/office/officeart/2005/8/layout/vList5"/>
    <dgm:cxn modelId="{9093A852-CEC1-45E8-95F2-0BB82A56254C}" type="presParOf" srcId="{4618BB34-3FCB-4D47-83CB-B35718A5C868}" destId="{A377710E-E4EE-42D9-8488-06F19016E144}" srcOrd="0" destOrd="0" presId="urn:microsoft.com/office/officeart/2005/8/layout/vList5"/>
    <dgm:cxn modelId="{981D600B-7574-4058-BE96-86113DC87D30}" type="presParOf" srcId="{4618BB34-3FCB-4D47-83CB-B35718A5C868}" destId="{B3A6B18D-878D-49D7-B37B-FE74DA3372F1}" srcOrd="1" destOrd="0" presId="urn:microsoft.com/office/officeart/2005/8/layout/vList5"/>
    <dgm:cxn modelId="{468CBDD2-C949-4E7D-A1C9-982FC33B8000}" type="presParOf" srcId="{20AC6674-06AA-4F2D-BB42-B456072CB0EB}" destId="{21EC45C2-1F82-4B50-BC76-47174165A62A}" srcOrd="7" destOrd="0" presId="urn:microsoft.com/office/officeart/2005/8/layout/vList5"/>
    <dgm:cxn modelId="{A8E68CC0-F558-4449-9972-814EB5953321}" type="presParOf" srcId="{20AC6674-06AA-4F2D-BB42-B456072CB0EB}" destId="{CAB0148D-58E5-440A-A1EB-34790129A590}" srcOrd="8" destOrd="0" presId="urn:microsoft.com/office/officeart/2005/8/layout/vList5"/>
    <dgm:cxn modelId="{8CA52C16-61AE-4598-A9B3-979D4E0FE530}" type="presParOf" srcId="{CAB0148D-58E5-440A-A1EB-34790129A590}" destId="{38EE499C-4230-419F-A889-EBE30BD75F4A}" srcOrd="0" destOrd="0" presId="urn:microsoft.com/office/officeart/2005/8/layout/vList5"/>
    <dgm:cxn modelId="{F7860C3D-36A4-44E3-ABE2-DEE57BE5E394}" type="presParOf" srcId="{CAB0148D-58E5-440A-A1EB-34790129A590}" destId="{518DF91F-25F4-434E-95F3-7CF3BBA9246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F23721-2986-4E70-B9EE-6958050DB19B}"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C"/>
        </a:p>
      </dgm:t>
    </dgm:pt>
    <dgm:pt modelId="{3293EAC0-3170-4E5C-BA74-790BA1422A15}">
      <dgm:prSet phldrT="[Text]" phldr="1" custT="1"/>
      <dgm:spPr/>
      <dgm:t>
        <a:bodyPr/>
        <a:lstStyle/>
        <a:p>
          <a:endParaRPr lang="es-EC" sz="3200"/>
        </a:p>
      </dgm:t>
    </dgm:pt>
    <dgm:pt modelId="{66894FB9-F274-4D96-A073-BA917762EC94}" type="parTrans" cxnId="{7F1CCF3A-55FC-4E3C-B403-32A7B644FBAA}">
      <dgm:prSet/>
      <dgm:spPr/>
      <dgm:t>
        <a:bodyPr/>
        <a:lstStyle/>
        <a:p>
          <a:endParaRPr lang="es-EC" sz="1800"/>
        </a:p>
      </dgm:t>
    </dgm:pt>
    <dgm:pt modelId="{C076EDF8-F9E4-4038-BF9F-8D0FD19B769F}" type="sibTrans" cxnId="{7F1CCF3A-55FC-4E3C-B403-32A7B644FBAA}">
      <dgm:prSet/>
      <dgm:spPr/>
      <dgm:t>
        <a:bodyPr/>
        <a:lstStyle/>
        <a:p>
          <a:endParaRPr lang="es-EC" sz="1800"/>
        </a:p>
      </dgm:t>
    </dgm:pt>
    <dgm:pt modelId="{EE165346-4351-4246-828B-0EE853FB57A3}">
      <dgm:prSet phldrT="[Text]" custT="1"/>
      <dgm:spPr/>
      <dgm:t>
        <a:bodyPr/>
        <a:lstStyle/>
        <a:p>
          <a:pPr algn="just"/>
          <a:r>
            <a:rPr lang="es-ES" sz="1600" b="0" dirty="0" smtClean="0">
              <a:latin typeface="Times New Roman" panose="02020603050405020304" pitchFamily="18" charset="0"/>
              <a:ea typeface="Times New Roman" panose="02020603050405020304" pitchFamily="18" charset="0"/>
            </a:rPr>
            <a:t>Los resultados obtenidos mediante morfometría en larvas J2, hembras y machos estuvieron dentro de los rangos establecidos para la especie </a:t>
          </a:r>
          <a:r>
            <a:rPr lang="es-ES" sz="1600" b="0" i="1" dirty="0" smtClean="0">
              <a:latin typeface="Times New Roman" panose="02020603050405020304" pitchFamily="18" charset="0"/>
              <a:ea typeface="Times New Roman" panose="02020603050405020304" pitchFamily="18" charset="0"/>
            </a:rPr>
            <a:t>M. </a:t>
          </a:r>
          <a:r>
            <a:rPr lang="es-ES" sz="1600" b="0" i="1" dirty="0" err="1" smtClean="0">
              <a:latin typeface="Times New Roman" panose="02020603050405020304" pitchFamily="18" charset="0"/>
              <a:ea typeface="Times New Roman" panose="02020603050405020304" pitchFamily="18" charset="0"/>
            </a:rPr>
            <a:t>incognita</a:t>
          </a:r>
          <a:r>
            <a:rPr lang="es-ES" sz="1600" b="0" i="1" dirty="0" smtClean="0">
              <a:latin typeface="Times New Roman" panose="02020603050405020304" pitchFamily="18" charset="0"/>
              <a:ea typeface="Times New Roman" panose="02020603050405020304" pitchFamily="18" charset="0"/>
            </a:rPr>
            <a:t>.</a:t>
          </a:r>
          <a:r>
            <a:rPr lang="es-ES" sz="1600" b="0" dirty="0" smtClean="0">
              <a:latin typeface="Times New Roman" panose="02020603050405020304" pitchFamily="18" charset="0"/>
              <a:ea typeface="Times New Roman" panose="02020603050405020304" pitchFamily="18" charset="0"/>
            </a:rPr>
            <a:t> </a:t>
          </a:r>
          <a:r>
            <a:rPr lang="es-ES" sz="1600" b="0" dirty="0" smtClean="0">
              <a:latin typeface="Times New Roman" panose="02020603050405020304" pitchFamily="18" charset="0"/>
              <a:ea typeface="Times New Roman" panose="02020603050405020304" pitchFamily="18" charset="0"/>
            </a:rPr>
            <a:t>Así </a:t>
          </a:r>
          <a:r>
            <a:rPr lang="es-ES" sz="1600" b="0" dirty="0" smtClean="0">
              <a:latin typeface="Times New Roman" panose="02020603050405020304" pitchFamily="18" charset="0"/>
              <a:ea typeface="Times New Roman" panose="02020603050405020304" pitchFamily="18" charset="0"/>
            </a:rPr>
            <a:t>como resultó con los análisis moleculares.</a:t>
          </a:r>
          <a:endParaRPr lang="es-EC" sz="1600" b="0" dirty="0"/>
        </a:p>
      </dgm:t>
    </dgm:pt>
    <dgm:pt modelId="{D54DF66E-272C-41B5-A09A-48258B24403E}" type="parTrans" cxnId="{7B76E2C7-AC54-49DA-99BE-64099B6ED34A}">
      <dgm:prSet/>
      <dgm:spPr/>
      <dgm:t>
        <a:bodyPr/>
        <a:lstStyle/>
        <a:p>
          <a:endParaRPr lang="es-EC" sz="1800"/>
        </a:p>
      </dgm:t>
    </dgm:pt>
    <dgm:pt modelId="{4CE4ED58-2282-48BF-8DED-5EB52B5EAEC3}" type="sibTrans" cxnId="{7B76E2C7-AC54-49DA-99BE-64099B6ED34A}">
      <dgm:prSet/>
      <dgm:spPr/>
      <dgm:t>
        <a:bodyPr/>
        <a:lstStyle/>
        <a:p>
          <a:endParaRPr lang="es-EC" sz="1800"/>
        </a:p>
      </dgm:t>
    </dgm:pt>
    <dgm:pt modelId="{3701770C-146B-4E7C-87D9-8F943E40960C}">
      <dgm:prSet phldrT="[Text]" phldr="1" custT="1"/>
      <dgm:spPr/>
      <dgm:t>
        <a:bodyPr/>
        <a:lstStyle/>
        <a:p>
          <a:endParaRPr lang="es-EC" sz="3200"/>
        </a:p>
      </dgm:t>
    </dgm:pt>
    <dgm:pt modelId="{222DBC83-DE8A-4A82-97C0-AFACB7F5171D}" type="parTrans" cxnId="{B637E056-8050-41DB-BAB3-56EAF06B1A0C}">
      <dgm:prSet/>
      <dgm:spPr/>
      <dgm:t>
        <a:bodyPr/>
        <a:lstStyle/>
        <a:p>
          <a:endParaRPr lang="es-EC" sz="1800"/>
        </a:p>
      </dgm:t>
    </dgm:pt>
    <dgm:pt modelId="{8E59C4E8-81A9-4D1D-98B6-A0855C666190}" type="sibTrans" cxnId="{B637E056-8050-41DB-BAB3-56EAF06B1A0C}">
      <dgm:prSet/>
      <dgm:spPr/>
      <dgm:t>
        <a:bodyPr/>
        <a:lstStyle/>
        <a:p>
          <a:endParaRPr lang="es-EC" sz="1800"/>
        </a:p>
      </dgm:t>
    </dgm:pt>
    <dgm:pt modelId="{5092F121-9E85-4CBB-AADF-64638E58C45B}">
      <dgm:prSet phldrT="[Text]" custT="1"/>
      <dgm:spPr/>
      <dgm:t>
        <a:bodyPr/>
        <a:lstStyle/>
        <a:p>
          <a:r>
            <a:rPr lang="es-ES" sz="1600" b="0" dirty="0" smtClean="0">
              <a:latin typeface="Times New Roman" panose="02020603050405020304" pitchFamily="18" charset="0"/>
              <a:ea typeface="Calibri" panose="020F0502020204030204" pitchFamily="34" charset="0"/>
            </a:rPr>
            <a:t>Las Solanáceas silvestres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hirtum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arboreum</a:t>
          </a:r>
          <a:r>
            <a:rPr lang="es-ES" sz="1600" b="0" i="1" dirty="0" smtClean="0">
              <a:latin typeface="Times New Roman" panose="02020603050405020304" pitchFamily="18" charset="0"/>
              <a:ea typeface="Times New Roman" panose="02020603050405020304" pitchFamily="18" charset="0"/>
            </a:rPr>
            <a:t>  y </a:t>
          </a:r>
          <a:r>
            <a:rPr lang="es-ES" sz="1600" b="0" i="1" dirty="0" err="1" smtClean="0">
              <a:latin typeface="Times New Roman" panose="02020603050405020304" pitchFamily="18" charset="0"/>
              <a:ea typeface="Times New Roman" panose="02020603050405020304" pitchFamily="18" charset="0"/>
            </a:rPr>
            <a:t>Nicotiana</a:t>
          </a:r>
          <a:r>
            <a:rPr lang="es-ES" sz="1600" b="0" i="1" dirty="0" smtClean="0">
              <a:latin typeface="Times New Roman" panose="02020603050405020304" pitchFamily="18" charset="0"/>
              <a:ea typeface="Times New Roman" panose="02020603050405020304" pitchFamily="18" charset="0"/>
            </a:rPr>
            <a:t> glauca </a:t>
          </a:r>
          <a:r>
            <a:rPr lang="es-ES" sz="1600" b="0" dirty="0" smtClean="0">
              <a:latin typeface="Times New Roman" panose="02020603050405020304" pitchFamily="18" charset="0"/>
              <a:ea typeface="Times New Roman" panose="02020603050405020304" pitchFamily="18" charset="0"/>
            </a:rPr>
            <a:t>presentaron una respuesta de </a:t>
          </a:r>
          <a:r>
            <a:rPr lang="es-ES" sz="1600" b="0" dirty="0" smtClean="0">
              <a:latin typeface="Times New Roman" panose="02020603050405020304" pitchFamily="18" charset="0"/>
              <a:ea typeface="Times New Roman" panose="02020603050405020304" pitchFamily="18" charset="0"/>
            </a:rPr>
            <a:t>No Infestación </a:t>
          </a:r>
          <a:r>
            <a:rPr lang="es-ES" sz="1600" b="0" dirty="0" smtClean="0">
              <a:latin typeface="Times New Roman" panose="02020603050405020304" pitchFamily="18" charset="0"/>
              <a:ea typeface="Times New Roman" panose="02020603050405020304" pitchFamily="18" charset="0"/>
            </a:rPr>
            <a:t>a la inoculación del nematodo fitopatógeno; mientras que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auriculatum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hispidum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quitoense</a:t>
          </a:r>
          <a:r>
            <a:rPr lang="es-ES" sz="1600" b="0" i="1" dirty="0" smtClean="0">
              <a:latin typeface="Times New Roman" panose="02020603050405020304" pitchFamily="18" charset="0"/>
              <a:ea typeface="Times New Roman" panose="02020603050405020304" pitchFamily="18" charset="0"/>
            </a:rPr>
            <a:t>, y </a:t>
          </a:r>
          <a:r>
            <a:rPr lang="es-ES" sz="1600" b="0" i="1" dirty="0" err="1" smtClean="0">
              <a:latin typeface="Times New Roman" panose="02020603050405020304" pitchFamily="18" charset="0"/>
              <a:ea typeface="Times New Roman" panose="02020603050405020304" pitchFamily="18" charset="0"/>
            </a:rPr>
            <a:t>Solanum</a:t>
          </a:r>
          <a:r>
            <a:rPr lang="es-ES" sz="1600" b="0" i="1" dirty="0" smtClean="0">
              <a:latin typeface="Times New Roman" panose="02020603050405020304" pitchFamily="18" charset="0"/>
              <a:ea typeface="Times New Roman" panose="02020603050405020304" pitchFamily="18" charset="0"/>
            </a:rPr>
            <a:t> </a:t>
          </a:r>
          <a:r>
            <a:rPr lang="es-ES" sz="1600" b="0" i="1" dirty="0" err="1" smtClean="0">
              <a:latin typeface="Times New Roman" panose="02020603050405020304" pitchFamily="18" charset="0"/>
              <a:ea typeface="Times New Roman" panose="02020603050405020304" pitchFamily="18" charset="0"/>
            </a:rPr>
            <a:t>betaceum</a:t>
          </a:r>
          <a:r>
            <a:rPr lang="es-ES" sz="1600" b="0" i="1" dirty="0" smtClean="0">
              <a:latin typeface="Times New Roman" panose="02020603050405020304" pitchFamily="18" charset="0"/>
              <a:ea typeface="Times New Roman" panose="02020603050405020304" pitchFamily="18" charset="0"/>
            </a:rPr>
            <a:t>, </a:t>
          </a:r>
          <a:r>
            <a:rPr lang="es-ES" sz="1600" b="0" dirty="0" smtClean="0">
              <a:latin typeface="Times New Roman" panose="02020603050405020304" pitchFamily="18" charset="0"/>
              <a:ea typeface="Times New Roman" panose="02020603050405020304" pitchFamily="18" charset="0"/>
            </a:rPr>
            <a:t>se mostraron </a:t>
          </a:r>
          <a:r>
            <a:rPr lang="es-ES" sz="1600" b="0" dirty="0" smtClean="0">
              <a:latin typeface="Times New Roman" panose="02020603050405020304" pitchFamily="18" charset="0"/>
              <a:ea typeface="Times New Roman" panose="02020603050405020304" pitchFamily="18" charset="0"/>
            </a:rPr>
            <a:t>infestadas.</a:t>
          </a:r>
          <a:endParaRPr lang="es-EC" sz="1600" b="0" dirty="0"/>
        </a:p>
      </dgm:t>
    </dgm:pt>
    <dgm:pt modelId="{EC2F906D-62FF-4937-BCC0-2D0AC4A03969}" type="parTrans" cxnId="{12088DDC-8821-4CF1-ABF5-EFF51D898983}">
      <dgm:prSet/>
      <dgm:spPr/>
      <dgm:t>
        <a:bodyPr/>
        <a:lstStyle/>
        <a:p>
          <a:endParaRPr lang="es-EC" sz="1800"/>
        </a:p>
      </dgm:t>
    </dgm:pt>
    <dgm:pt modelId="{EC81C62D-50A3-4935-8B9A-8368767A7384}" type="sibTrans" cxnId="{12088DDC-8821-4CF1-ABF5-EFF51D898983}">
      <dgm:prSet/>
      <dgm:spPr/>
      <dgm:t>
        <a:bodyPr/>
        <a:lstStyle/>
        <a:p>
          <a:endParaRPr lang="es-EC" sz="1800"/>
        </a:p>
      </dgm:t>
    </dgm:pt>
    <dgm:pt modelId="{9BD8C0F8-BC6A-44B8-B59E-1E85F5416037}">
      <dgm:prSet phldrT="[Text]" custT="1"/>
      <dgm:spPr/>
      <dgm:t>
        <a:bodyPr/>
        <a:lstStyle/>
        <a:p>
          <a:r>
            <a:rPr lang="es-ES" sz="1600" b="0" dirty="0" smtClean="0">
              <a:latin typeface="Times New Roman" panose="02020603050405020304" pitchFamily="18" charset="0"/>
              <a:ea typeface="Times New Roman" panose="02020603050405020304" pitchFamily="18" charset="0"/>
            </a:rPr>
            <a:t>Se concluye que a pesar de haber trabajado con una dosis de inoculación baja de 2.5 larvas/gramo de suelo, existió infección del nematodo en todas las Solanáceas en estudio.</a:t>
          </a:r>
          <a:endParaRPr lang="es-EC" sz="1600" b="0" dirty="0"/>
        </a:p>
      </dgm:t>
    </dgm:pt>
    <dgm:pt modelId="{771A382C-E21C-42ED-895F-78529C49AC41}" type="parTrans" cxnId="{DD474410-F508-4A91-98EE-C36E4E753476}">
      <dgm:prSet/>
      <dgm:spPr/>
      <dgm:t>
        <a:bodyPr/>
        <a:lstStyle/>
        <a:p>
          <a:endParaRPr lang="es-EC" sz="1800"/>
        </a:p>
      </dgm:t>
    </dgm:pt>
    <dgm:pt modelId="{FC5FCFB1-4B9D-4453-BC5B-7416FD5EAD3D}" type="sibTrans" cxnId="{DD474410-F508-4A91-98EE-C36E4E753476}">
      <dgm:prSet/>
      <dgm:spPr/>
      <dgm:t>
        <a:bodyPr/>
        <a:lstStyle/>
        <a:p>
          <a:endParaRPr lang="es-EC" sz="1800"/>
        </a:p>
      </dgm:t>
    </dgm:pt>
    <dgm:pt modelId="{6B010328-1D86-477C-A5A5-3986F2D22A93}">
      <dgm:prSet phldrT="[Text]" phldr="1" custT="1"/>
      <dgm:spPr/>
      <dgm:t>
        <a:bodyPr/>
        <a:lstStyle/>
        <a:p>
          <a:endParaRPr lang="es-EC" sz="3200"/>
        </a:p>
      </dgm:t>
    </dgm:pt>
    <dgm:pt modelId="{3BCCE1FA-0ACA-4EC2-8AD9-60FBF683BAC1}" type="parTrans" cxnId="{95BD2FCA-92E6-429C-9D37-F6C70727F0BA}">
      <dgm:prSet/>
      <dgm:spPr/>
      <dgm:t>
        <a:bodyPr/>
        <a:lstStyle/>
        <a:p>
          <a:endParaRPr lang="es-EC" sz="1800"/>
        </a:p>
      </dgm:t>
    </dgm:pt>
    <dgm:pt modelId="{48779D6D-F9E4-4AD5-9DBF-ECD7ED389DED}" type="sibTrans" cxnId="{95BD2FCA-92E6-429C-9D37-F6C70727F0BA}">
      <dgm:prSet/>
      <dgm:spPr/>
      <dgm:t>
        <a:bodyPr/>
        <a:lstStyle/>
        <a:p>
          <a:endParaRPr lang="es-EC" sz="1800"/>
        </a:p>
      </dgm:t>
    </dgm:pt>
    <dgm:pt modelId="{1CBDE29F-55BA-4D0D-833A-586481446B04}">
      <dgm:prSet phldrT="[Text]" custT="1"/>
      <dgm:spPr/>
      <dgm:t>
        <a:bodyPr/>
        <a:lstStyle/>
        <a:p>
          <a:r>
            <a:rPr lang="es-ES" sz="1600" b="0" dirty="0" smtClean="0">
              <a:latin typeface="Times New Roman" panose="02020603050405020304" pitchFamily="18" charset="0"/>
              <a:ea typeface="Times New Roman" panose="02020603050405020304" pitchFamily="18" charset="0"/>
            </a:rPr>
            <a:t>No existió correlación entre el peso de la parte aérea de la planta (follaje) con el peso de la raíz, por lo que no se puede relacionar directamente una disminución del sistema radicular con el mismo efecto en el follaje, hasta los 90 días de evaluación.</a:t>
          </a:r>
          <a:endParaRPr lang="es-EC" sz="1600" b="0" dirty="0"/>
        </a:p>
      </dgm:t>
    </dgm:pt>
    <dgm:pt modelId="{1E3CEB29-EFFE-40A6-AEB4-C56D6DC7C6D6}" type="parTrans" cxnId="{D216C00B-9885-49CD-AB6F-CA6E08B504D6}">
      <dgm:prSet/>
      <dgm:spPr/>
      <dgm:t>
        <a:bodyPr/>
        <a:lstStyle/>
        <a:p>
          <a:endParaRPr lang="es-EC" sz="1800"/>
        </a:p>
      </dgm:t>
    </dgm:pt>
    <dgm:pt modelId="{ACAB37E6-B2D6-4E95-8DBC-B2C95B6F0956}" type="sibTrans" cxnId="{D216C00B-9885-49CD-AB6F-CA6E08B504D6}">
      <dgm:prSet/>
      <dgm:spPr/>
      <dgm:t>
        <a:bodyPr/>
        <a:lstStyle/>
        <a:p>
          <a:endParaRPr lang="es-EC" sz="1800"/>
        </a:p>
      </dgm:t>
    </dgm:pt>
    <dgm:pt modelId="{31B38238-E948-4A28-9636-F47E6325C304}">
      <dgm:prSet phldrT="[Text]" custT="1"/>
      <dgm:spPr/>
      <dgm:t>
        <a:bodyPr/>
        <a:lstStyle/>
        <a:p>
          <a:r>
            <a:rPr lang="es-ES" sz="1600" b="0" dirty="0" smtClean="0">
              <a:latin typeface="Times New Roman" panose="02020603050405020304" pitchFamily="18" charset="0"/>
              <a:ea typeface="Times New Roman" panose="02020603050405020304" pitchFamily="18" charset="0"/>
            </a:rPr>
            <a:t>Se observó una respuesta de </a:t>
          </a:r>
          <a:r>
            <a:rPr lang="es-ES" sz="1600" b="0" dirty="0" smtClean="0">
              <a:latin typeface="Times New Roman" panose="02020603050405020304" pitchFamily="18" charset="0"/>
              <a:ea typeface="Times New Roman" panose="02020603050405020304" pitchFamily="18" charset="0"/>
            </a:rPr>
            <a:t>no infestación </a:t>
          </a:r>
          <a:r>
            <a:rPr lang="es-ES" sz="1600" b="0" dirty="0" smtClean="0">
              <a:latin typeface="Times New Roman" panose="02020603050405020304" pitchFamily="18" charset="0"/>
              <a:ea typeface="Times New Roman" panose="02020603050405020304" pitchFamily="18" charset="0"/>
            </a:rPr>
            <a:t>de todas las Solanáceas para las variables altura de la planta,  peso fresco de follaje y peso seco de raíces; sin embargo con un período </a:t>
          </a:r>
          <a:r>
            <a:rPr lang="es-ES" sz="1600" b="0" dirty="0" smtClean="0">
              <a:latin typeface="Times New Roman" panose="02020603050405020304" pitchFamily="18" charset="0"/>
              <a:ea typeface="Times New Roman" panose="02020603050405020304" pitchFamily="18" charset="0"/>
            </a:rPr>
            <a:t>de tiempo superior </a:t>
          </a:r>
          <a:r>
            <a:rPr lang="es-ES" sz="1600" b="0" dirty="0" smtClean="0">
              <a:latin typeface="Times New Roman" panose="02020603050405020304" pitchFamily="18" charset="0"/>
              <a:ea typeface="Times New Roman" panose="02020603050405020304" pitchFamily="18" charset="0"/>
            </a:rPr>
            <a:t>de evaluación  se podrían producir respuestas de </a:t>
          </a:r>
          <a:r>
            <a:rPr lang="es-ES" sz="1600" b="0" dirty="0" smtClean="0">
              <a:latin typeface="Times New Roman" panose="02020603050405020304" pitchFamily="18" charset="0"/>
              <a:ea typeface="Times New Roman" panose="02020603050405020304" pitchFamily="18" charset="0"/>
            </a:rPr>
            <a:t>infestación debido </a:t>
          </a:r>
          <a:r>
            <a:rPr lang="es-ES" sz="1600" b="0" dirty="0" smtClean="0">
              <a:latin typeface="Times New Roman" panose="02020603050405020304" pitchFamily="18" charset="0"/>
              <a:ea typeface="Times New Roman" panose="02020603050405020304" pitchFamily="18" charset="0"/>
            </a:rPr>
            <a:t>a que existiría un mayor tiempo de interacción entre planta y patógeno.  </a:t>
          </a:r>
          <a:endParaRPr lang="es-EC" sz="1600" b="0" dirty="0"/>
        </a:p>
      </dgm:t>
    </dgm:pt>
    <dgm:pt modelId="{A81F3B99-DF74-4C4A-98EA-92AE1ACC327E}" type="parTrans" cxnId="{C932E3B1-96E6-4B86-AF11-9BB38682236D}">
      <dgm:prSet/>
      <dgm:spPr/>
      <dgm:t>
        <a:bodyPr/>
        <a:lstStyle/>
        <a:p>
          <a:endParaRPr lang="es-EC" sz="1800"/>
        </a:p>
      </dgm:t>
    </dgm:pt>
    <dgm:pt modelId="{EA8052EA-92B2-4F82-8382-9B3F64547D83}" type="sibTrans" cxnId="{C932E3B1-96E6-4B86-AF11-9BB38682236D}">
      <dgm:prSet/>
      <dgm:spPr/>
      <dgm:t>
        <a:bodyPr/>
        <a:lstStyle/>
        <a:p>
          <a:endParaRPr lang="es-EC" sz="1800"/>
        </a:p>
      </dgm:t>
    </dgm:pt>
    <dgm:pt modelId="{65911449-8CF3-4B35-96A6-3CE1C158E4E0}">
      <dgm:prSet phldrT="[Text]" custT="1"/>
      <dgm:spPr/>
      <dgm:t>
        <a:bodyPr/>
        <a:lstStyle/>
        <a:p>
          <a:r>
            <a:rPr lang="es-ES" sz="1600" b="0" dirty="0" smtClean="0">
              <a:latin typeface="Times New Roman" panose="02020603050405020304" pitchFamily="18" charset="0"/>
              <a:ea typeface="Times New Roman" panose="02020603050405020304" pitchFamily="18" charset="0"/>
            </a:rPr>
            <a:t>Los niveles de </a:t>
          </a:r>
          <a:r>
            <a:rPr lang="es-ES" sz="1600" b="0" dirty="0" err="1" smtClean="0">
              <a:latin typeface="Times New Roman" panose="02020603050405020304" pitchFamily="18" charset="0"/>
              <a:ea typeface="Times New Roman" panose="02020603050405020304" pitchFamily="18" charset="0"/>
            </a:rPr>
            <a:t>glicoalcaloides</a:t>
          </a:r>
          <a:r>
            <a:rPr lang="es-ES" sz="1600" b="0" dirty="0" smtClean="0">
              <a:latin typeface="Times New Roman" panose="02020603050405020304" pitchFamily="18" charset="0"/>
              <a:ea typeface="Times New Roman" panose="02020603050405020304" pitchFamily="18" charset="0"/>
            </a:rPr>
            <a:t>, específicamente solanina, y </a:t>
          </a:r>
          <a:r>
            <a:rPr lang="es-ES" sz="1600" b="0" dirty="0" err="1" smtClean="0">
              <a:latin typeface="Times New Roman" panose="02020603050405020304" pitchFamily="18" charset="0"/>
              <a:ea typeface="Times New Roman" panose="02020603050405020304" pitchFamily="18" charset="0"/>
            </a:rPr>
            <a:t>chaconina</a:t>
          </a:r>
          <a:r>
            <a:rPr lang="es-ES" sz="1600" b="0" dirty="0" smtClean="0">
              <a:latin typeface="Times New Roman" panose="02020603050405020304" pitchFamily="18" charset="0"/>
              <a:ea typeface="Times New Roman" panose="02020603050405020304" pitchFamily="18" charset="0"/>
            </a:rPr>
            <a:t> en los frutos de tomate de árbol y naranjilla alcanzaron valores muy bajos en comparación con el límite nocivo para la salud humana, </a:t>
          </a:r>
          <a:endParaRPr lang="es-EC" sz="1600" b="0" dirty="0"/>
        </a:p>
      </dgm:t>
    </dgm:pt>
    <dgm:pt modelId="{4FD7A151-F8CB-4160-A2C0-C39D352AE28D}" type="parTrans" cxnId="{3EA99AE7-D8FC-4987-AC53-ED4EE90B77EA}">
      <dgm:prSet/>
      <dgm:spPr/>
      <dgm:t>
        <a:bodyPr/>
        <a:lstStyle/>
        <a:p>
          <a:endParaRPr lang="es-EC" sz="1800"/>
        </a:p>
      </dgm:t>
    </dgm:pt>
    <dgm:pt modelId="{5CD9ADD5-F59B-426E-93C0-3A02194C50DD}" type="sibTrans" cxnId="{3EA99AE7-D8FC-4987-AC53-ED4EE90B77EA}">
      <dgm:prSet/>
      <dgm:spPr/>
      <dgm:t>
        <a:bodyPr/>
        <a:lstStyle/>
        <a:p>
          <a:endParaRPr lang="es-EC" sz="1800"/>
        </a:p>
      </dgm:t>
    </dgm:pt>
    <dgm:pt modelId="{CB48A9F3-B71C-40FE-B89B-A3D68AD59FE2}">
      <dgm:prSet phldrT="[Text]" custT="1"/>
      <dgm:spPr/>
      <dgm:t>
        <a:bodyPr/>
        <a:lstStyle/>
        <a:p>
          <a:pPr algn="just"/>
          <a:endParaRPr lang="es-EC" sz="1600" b="0" dirty="0"/>
        </a:p>
      </dgm:t>
    </dgm:pt>
    <dgm:pt modelId="{DB7B13C0-3D00-4F0F-AE46-274B856617E3}" type="parTrans" cxnId="{177F7CD5-2653-4EE8-96C6-BAD024FB91A9}">
      <dgm:prSet/>
      <dgm:spPr/>
      <dgm:t>
        <a:bodyPr/>
        <a:lstStyle/>
        <a:p>
          <a:endParaRPr lang="es-EC" sz="1800"/>
        </a:p>
      </dgm:t>
    </dgm:pt>
    <dgm:pt modelId="{93951F3D-3E99-4C5E-89D4-E8AE29EFDD4D}" type="sibTrans" cxnId="{177F7CD5-2653-4EE8-96C6-BAD024FB91A9}">
      <dgm:prSet/>
      <dgm:spPr/>
      <dgm:t>
        <a:bodyPr/>
        <a:lstStyle/>
        <a:p>
          <a:endParaRPr lang="es-EC" sz="1800"/>
        </a:p>
      </dgm:t>
    </dgm:pt>
    <dgm:pt modelId="{7C38796A-BAB2-46EF-95A3-C51BE28AFBCA}">
      <dgm:prSet phldrT="[Text]" custT="1"/>
      <dgm:spPr/>
      <dgm:t>
        <a:bodyPr/>
        <a:lstStyle/>
        <a:p>
          <a:endParaRPr lang="es-EC" sz="1600" b="0" dirty="0"/>
        </a:p>
      </dgm:t>
    </dgm:pt>
    <dgm:pt modelId="{BD413425-97E6-427E-B7AB-F2E37868F70D}" type="parTrans" cxnId="{86BE3F7A-252A-4B2B-B612-56CD8DAA1473}">
      <dgm:prSet/>
      <dgm:spPr/>
      <dgm:t>
        <a:bodyPr/>
        <a:lstStyle/>
        <a:p>
          <a:endParaRPr lang="es-EC" sz="1800"/>
        </a:p>
      </dgm:t>
    </dgm:pt>
    <dgm:pt modelId="{345F8F6A-EC9C-4F4C-BF1B-1D9EEC78C2DF}" type="sibTrans" cxnId="{86BE3F7A-252A-4B2B-B612-56CD8DAA1473}">
      <dgm:prSet/>
      <dgm:spPr/>
      <dgm:t>
        <a:bodyPr/>
        <a:lstStyle/>
        <a:p>
          <a:endParaRPr lang="es-EC" sz="1800"/>
        </a:p>
      </dgm:t>
    </dgm:pt>
    <dgm:pt modelId="{7A9BCA1C-5432-461E-B23D-683DCDB21017}">
      <dgm:prSet phldrT="[Text]" custT="1"/>
      <dgm:spPr/>
      <dgm:t>
        <a:bodyPr/>
        <a:lstStyle/>
        <a:p>
          <a:endParaRPr lang="es-EC" sz="1600" b="0" dirty="0"/>
        </a:p>
      </dgm:t>
    </dgm:pt>
    <dgm:pt modelId="{F448A225-EAFF-4770-9057-A72925E5DF7C}" type="parTrans" cxnId="{9744B99E-97B8-4C08-915A-098193D11663}">
      <dgm:prSet/>
      <dgm:spPr/>
      <dgm:t>
        <a:bodyPr/>
        <a:lstStyle/>
        <a:p>
          <a:endParaRPr lang="es-EC" sz="1800"/>
        </a:p>
      </dgm:t>
    </dgm:pt>
    <dgm:pt modelId="{FCEE56A5-4EE0-4525-B010-B12FF7AC5F0C}" type="sibTrans" cxnId="{9744B99E-97B8-4C08-915A-098193D11663}">
      <dgm:prSet/>
      <dgm:spPr/>
      <dgm:t>
        <a:bodyPr/>
        <a:lstStyle/>
        <a:p>
          <a:endParaRPr lang="es-EC" sz="1800"/>
        </a:p>
      </dgm:t>
    </dgm:pt>
    <dgm:pt modelId="{1EEA35F1-FB2A-45B4-B550-38B7B84FA390}">
      <dgm:prSet phldrT="[Text]" custT="1"/>
      <dgm:spPr/>
      <dgm:t>
        <a:bodyPr/>
        <a:lstStyle/>
        <a:p>
          <a:endParaRPr lang="es-EC" sz="1600" b="0" dirty="0"/>
        </a:p>
      </dgm:t>
    </dgm:pt>
    <dgm:pt modelId="{DC0FF973-1DCC-4E7C-B6F7-85EB78034E9E}" type="parTrans" cxnId="{746CD18A-73BC-4478-BFCE-2BEDEAEA708F}">
      <dgm:prSet/>
      <dgm:spPr/>
      <dgm:t>
        <a:bodyPr/>
        <a:lstStyle/>
        <a:p>
          <a:endParaRPr lang="es-EC" sz="1800"/>
        </a:p>
      </dgm:t>
    </dgm:pt>
    <dgm:pt modelId="{4629724F-EF49-428F-9803-2FD6AE0211EC}" type="sibTrans" cxnId="{746CD18A-73BC-4478-BFCE-2BEDEAEA708F}">
      <dgm:prSet/>
      <dgm:spPr/>
      <dgm:t>
        <a:bodyPr/>
        <a:lstStyle/>
        <a:p>
          <a:endParaRPr lang="es-EC" sz="1800"/>
        </a:p>
      </dgm:t>
    </dgm:pt>
    <dgm:pt modelId="{477DDA02-E3A6-4889-808B-0C926E58D733}">
      <dgm:prSet phldrT="[Text]" custT="1"/>
      <dgm:spPr/>
      <dgm:t>
        <a:bodyPr/>
        <a:lstStyle/>
        <a:p>
          <a:pPr algn="just"/>
          <a:r>
            <a:rPr lang="es-ES" sz="1600" b="0" dirty="0" smtClean="0">
              <a:latin typeface="Times New Roman" panose="02020603050405020304" pitchFamily="18" charset="0"/>
              <a:ea typeface="Calibri" panose="020F0502020204030204" pitchFamily="34" charset="0"/>
            </a:rPr>
            <a:t>Mediante</a:t>
          </a:r>
          <a:r>
            <a:rPr lang="es-ES" sz="1600" b="0" dirty="0" smtClean="0">
              <a:latin typeface="Times New Roman" panose="02020603050405020304" pitchFamily="18" charset="0"/>
              <a:ea typeface="Times New Roman" panose="02020603050405020304" pitchFamily="18" charset="0"/>
            </a:rPr>
            <a:t> </a:t>
          </a:r>
          <a:r>
            <a:rPr lang="es-ES" sz="1600" b="0" dirty="0" smtClean="0">
              <a:latin typeface="Times New Roman" panose="02020603050405020304" pitchFamily="18" charset="0"/>
              <a:ea typeface="Calibri" panose="020F0502020204030204" pitchFamily="34" charset="0"/>
            </a:rPr>
            <a:t>la técnica de </a:t>
          </a:r>
          <a:r>
            <a:rPr lang="es-ES" sz="1600" b="0" dirty="0" smtClean="0">
              <a:latin typeface="Times New Roman" panose="02020603050405020304" pitchFamily="18" charset="0"/>
              <a:ea typeface="Times New Roman" panose="02020603050405020304" pitchFamily="18" charset="0"/>
            </a:rPr>
            <a:t>PCR convencional, utilizando l</a:t>
          </a:r>
          <a:r>
            <a:rPr lang="es-ES" sz="1600" b="0" dirty="0" smtClean="0">
              <a:latin typeface="Times New Roman" panose="02020603050405020304" pitchFamily="18" charset="0"/>
              <a:ea typeface="Calibri" panose="020F0502020204030204" pitchFamily="34" charset="0"/>
            </a:rPr>
            <a:t>os </a:t>
          </a:r>
          <a:r>
            <a:rPr lang="es-ES" sz="1600" b="0" dirty="0" err="1" smtClean="0">
              <a:latin typeface="Times New Roman" panose="02020603050405020304" pitchFamily="18" charset="0"/>
              <a:ea typeface="Times New Roman" panose="02020603050405020304" pitchFamily="18" charset="0"/>
            </a:rPr>
            <a:t>primers</a:t>
          </a:r>
          <a:r>
            <a:rPr lang="es-ES" sz="1600" b="0" dirty="0" smtClean="0">
              <a:latin typeface="Times New Roman" panose="02020603050405020304" pitchFamily="18" charset="0"/>
              <a:ea typeface="Times New Roman" panose="02020603050405020304" pitchFamily="18" charset="0"/>
            </a:rPr>
            <a:t> específicos MI-F y MI-R, que amplificaron  la región </a:t>
          </a:r>
          <a:r>
            <a:rPr lang="es-ES" sz="1600" b="0" dirty="0" smtClean="0">
              <a:latin typeface="Times New Roman" panose="02020603050405020304" pitchFamily="18" charset="0"/>
              <a:ea typeface="Times New Roman" panose="02020603050405020304" pitchFamily="18" charset="0"/>
            </a:rPr>
            <a:t>IGS </a:t>
          </a:r>
          <a:r>
            <a:rPr lang="es-ES" sz="1600" b="0" dirty="0" smtClean="0">
              <a:latin typeface="Times New Roman" panose="02020603050405020304" pitchFamily="18" charset="0"/>
              <a:ea typeface="Times New Roman" panose="02020603050405020304" pitchFamily="18" charset="0"/>
            </a:rPr>
            <a:t>del </a:t>
          </a:r>
          <a:r>
            <a:rPr lang="es-ES" sz="1600" b="0" dirty="0" err="1" smtClean="0">
              <a:latin typeface="Times New Roman" panose="02020603050405020304" pitchFamily="18" charset="0"/>
              <a:ea typeface="Times New Roman" panose="02020603050405020304" pitchFamily="18" charset="0"/>
            </a:rPr>
            <a:t>ADNr</a:t>
          </a:r>
          <a:r>
            <a:rPr lang="es-ES" sz="1600" b="0" dirty="0" smtClean="0">
              <a:latin typeface="Times New Roman" panose="02020603050405020304" pitchFamily="18" charset="0"/>
              <a:ea typeface="Times New Roman" panose="02020603050405020304" pitchFamily="18" charset="0"/>
            </a:rPr>
            <a:t> en los especímenes de nematodos obtenidos de las distintitas Solanáceas en estudio, se confirmó que pertenecían a la especie de  </a:t>
          </a:r>
          <a:r>
            <a:rPr lang="es-ES" sz="1600" b="0" i="1" dirty="0" smtClean="0">
              <a:latin typeface="Times New Roman" panose="02020603050405020304" pitchFamily="18" charset="0"/>
              <a:ea typeface="Times New Roman" panose="02020603050405020304" pitchFamily="18" charset="0"/>
            </a:rPr>
            <a:t>M. </a:t>
          </a:r>
          <a:r>
            <a:rPr lang="es-ES" sz="1600" b="0" i="1" dirty="0" err="1" smtClean="0">
              <a:latin typeface="Times New Roman" panose="02020603050405020304" pitchFamily="18" charset="0"/>
              <a:ea typeface="Times New Roman" panose="02020603050405020304" pitchFamily="18" charset="0"/>
            </a:rPr>
            <a:t>incognita</a:t>
          </a:r>
          <a:r>
            <a:rPr lang="es-ES" sz="1600" b="0" dirty="0" smtClean="0">
              <a:latin typeface="Times New Roman" panose="02020603050405020304" pitchFamily="18" charset="0"/>
              <a:ea typeface="Times New Roman" panose="02020603050405020304" pitchFamily="18" charset="0"/>
            </a:rPr>
            <a:t>. </a:t>
          </a:r>
          <a:endParaRPr lang="es-EC" sz="1600" b="0" dirty="0"/>
        </a:p>
      </dgm:t>
    </dgm:pt>
    <dgm:pt modelId="{C30F1ECB-88C5-4398-BCC2-9B15EAC7E955}" type="sibTrans" cxnId="{7EB64CF7-5730-4A5C-902C-6ACA0A2B2860}">
      <dgm:prSet/>
      <dgm:spPr/>
      <dgm:t>
        <a:bodyPr/>
        <a:lstStyle/>
        <a:p>
          <a:endParaRPr lang="es-EC" sz="1800"/>
        </a:p>
      </dgm:t>
    </dgm:pt>
    <dgm:pt modelId="{F0DE21D6-C911-486A-8995-4DCD442E160C}" type="parTrans" cxnId="{7EB64CF7-5730-4A5C-902C-6ACA0A2B2860}">
      <dgm:prSet/>
      <dgm:spPr/>
      <dgm:t>
        <a:bodyPr/>
        <a:lstStyle/>
        <a:p>
          <a:endParaRPr lang="es-EC" sz="1800"/>
        </a:p>
      </dgm:t>
    </dgm:pt>
    <dgm:pt modelId="{6660AD83-DC45-4D73-8399-F1FF6F9ACA08}" type="pres">
      <dgm:prSet presAssocID="{68F23721-2986-4E70-B9EE-6958050DB19B}" presName="linearFlow" presStyleCnt="0">
        <dgm:presLayoutVars>
          <dgm:dir/>
          <dgm:animLvl val="lvl"/>
          <dgm:resizeHandles val="exact"/>
        </dgm:presLayoutVars>
      </dgm:prSet>
      <dgm:spPr/>
      <dgm:t>
        <a:bodyPr/>
        <a:lstStyle/>
        <a:p>
          <a:endParaRPr lang="es-EC"/>
        </a:p>
      </dgm:t>
    </dgm:pt>
    <dgm:pt modelId="{BDA1B458-0902-4165-ADFD-4FE3D8318147}" type="pres">
      <dgm:prSet presAssocID="{3293EAC0-3170-4E5C-BA74-790BA1422A15}" presName="composite" presStyleCnt="0"/>
      <dgm:spPr/>
    </dgm:pt>
    <dgm:pt modelId="{6BC88624-7C97-4225-AFC7-931042214F90}" type="pres">
      <dgm:prSet presAssocID="{3293EAC0-3170-4E5C-BA74-790BA1422A15}" presName="parentText" presStyleLbl="alignNode1" presStyleIdx="0" presStyleCnt="3">
        <dgm:presLayoutVars>
          <dgm:chMax val="1"/>
          <dgm:bulletEnabled val="1"/>
        </dgm:presLayoutVars>
      </dgm:prSet>
      <dgm:spPr/>
      <dgm:t>
        <a:bodyPr/>
        <a:lstStyle/>
        <a:p>
          <a:endParaRPr lang="es-EC"/>
        </a:p>
      </dgm:t>
    </dgm:pt>
    <dgm:pt modelId="{7E78D65F-D860-4851-ABAF-EA00383A8D4B}" type="pres">
      <dgm:prSet presAssocID="{3293EAC0-3170-4E5C-BA74-790BA1422A15}" presName="descendantText" presStyleLbl="alignAcc1" presStyleIdx="0" presStyleCnt="3" custScaleY="146795">
        <dgm:presLayoutVars>
          <dgm:bulletEnabled val="1"/>
        </dgm:presLayoutVars>
      </dgm:prSet>
      <dgm:spPr/>
      <dgm:t>
        <a:bodyPr/>
        <a:lstStyle/>
        <a:p>
          <a:endParaRPr lang="es-EC"/>
        </a:p>
      </dgm:t>
    </dgm:pt>
    <dgm:pt modelId="{33884165-A639-4D1E-BBD1-0ABAB5EB55FB}" type="pres">
      <dgm:prSet presAssocID="{C076EDF8-F9E4-4038-BF9F-8D0FD19B769F}" presName="sp" presStyleCnt="0"/>
      <dgm:spPr/>
    </dgm:pt>
    <dgm:pt modelId="{B5DD3BE5-D7AD-443E-9EEE-5BAFA59B879F}" type="pres">
      <dgm:prSet presAssocID="{3701770C-146B-4E7C-87D9-8F943E40960C}" presName="composite" presStyleCnt="0"/>
      <dgm:spPr/>
    </dgm:pt>
    <dgm:pt modelId="{1EF1B942-C1F8-4545-87B9-F01E67A8DC3B}" type="pres">
      <dgm:prSet presAssocID="{3701770C-146B-4E7C-87D9-8F943E40960C}" presName="parentText" presStyleLbl="alignNode1" presStyleIdx="1" presStyleCnt="3">
        <dgm:presLayoutVars>
          <dgm:chMax val="1"/>
          <dgm:bulletEnabled val="1"/>
        </dgm:presLayoutVars>
      </dgm:prSet>
      <dgm:spPr/>
      <dgm:t>
        <a:bodyPr/>
        <a:lstStyle/>
        <a:p>
          <a:endParaRPr lang="es-EC"/>
        </a:p>
      </dgm:t>
    </dgm:pt>
    <dgm:pt modelId="{0832C47F-7220-4369-97F1-EA00C65CECAB}" type="pres">
      <dgm:prSet presAssocID="{3701770C-146B-4E7C-87D9-8F943E40960C}" presName="descendantText" presStyleLbl="alignAcc1" presStyleIdx="1" presStyleCnt="3" custScaleY="161396">
        <dgm:presLayoutVars>
          <dgm:bulletEnabled val="1"/>
        </dgm:presLayoutVars>
      </dgm:prSet>
      <dgm:spPr/>
      <dgm:t>
        <a:bodyPr/>
        <a:lstStyle/>
        <a:p>
          <a:endParaRPr lang="es-EC"/>
        </a:p>
      </dgm:t>
    </dgm:pt>
    <dgm:pt modelId="{D0D79D61-B9CF-490B-91A2-B39954B9E794}" type="pres">
      <dgm:prSet presAssocID="{8E59C4E8-81A9-4D1D-98B6-A0855C666190}" presName="sp" presStyleCnt="0"/>
      <dgm:spPr/>
    </dgm:pt>
    <dgm:pt modelId="{A1B72471-A986-4003-95C7-832787C39298}" type="pres">
      <dgm:prSet presAssocID="{6B010328-1D86-477C-A5A5-3986F2D22A93}" presName="composite" presStyleCnt="0"/>
      <dgm:spPr/>
    </dgm:pt>
    <dgm:pt modelId="{906FA51C-49C3-43CD-9E73-71527B7B08D7}" type="pres">
      <dgm:prSet presAssocID="{6B010328-1D86-477C-A5A5-3986F2D22A93}" presName="parentText" presStyleLbl="alignNode1" presStyleIdx="2" presStyleCnt="3">
        <dgm:presLayoutVars>
          <dgm:chMax val="1"/>
          <dgm:bulletEnabled val="1"/>
        </dgm:presLayoutVars>
      </dgm:prSet>
      <dgm:spPr/>
      <dgm:t>
        <a:bodyPr/>
        <a:lstStyle/>
        <a:p>
          <a:endParaRPr lang="es-EC"/>
        </a:p>
      </dgm:t>
    </dgm:pt>
    <dgm:pt modelId="{E80ADAAC-61A8-4976-9893-344DF0C25634}" type="pres">
      <dgm:prSet presAssocID="{6B010328-1D86-477C-A5A5-3986F2D22A93}" presName="descendantText" presStyleLbl="alignAcc1" presStyleIdx="2" presStyleCnt="3" custScaleY="201354">
        <dgm:presLayoutVars>
          <dgm:bulletEnabled val="1"/>
        </dgm:presLayoutVars>
      </dgm:prSet>
      <dgm:spPr/>
      <dgm:t>
        <a:bodyPr/>
        <a:lstStyle/>
        <a:p>
          <a:endParaRPr lang="es-EC"/>
        </a:p>
      </dgm:t>
    </dgm:pt>
  </dgm:ptLst>
  <dgm:cxnLst>
    <dgm:cxn modelId="{6A435FD3-2395-4CEB-9AFE-6D7F95D3A9E8}" type="presOf" srcId="{3701770C-146B-4E7C-87D9-8F943E40960C}" destId="{1EF1B942-C1F8-4545-87B9-F01E67A8DC3B}" srcOrd="0" destOrd="0" presId="urn:microsoft.com/office/officeart/2005/8/layout/chevron2"/>
    <dgm:cxn modelId="{FCB7B1B2-646C-4D5E-BDCC-F938417B7CD2}" type="presOf" srcId="{65911449-8CF3-4B35-96A6-3CE1C158E4E0}" destId="{E80ADAAC-61A8-4976-9893-344DF0C25634}" srcOrd="0" destOrd="4" presId="urn:microsoft.com/office/officeart/2005/8/layout/chevron2"/>
    <dgm:cxn modelId="{9BD06918-720C-4C34-B014-F8F7967EB73F}" type="presOf" srcId="{1CBDE29F-55BA-4D0D-833A-586481446B04}" destId="{E80ADAAC-61A8-4976-9893-344DF0C25634}" srcOrd="0" destOrd="0" presId="urn:microsoft.com/office/officeart/2005/8/layout/chevron2"/>
    <dgm:cxn modelId="{7B76E2C7-AC54-49DA-99BE-64099B6ED34A}" srcId="{3293EAC0-3170-4E5C-BA74-790BA1422A15}" destId="{EE165346-4351-4246-828B-0EE853FB57A3}" srcOrd="0" destOrd="0" parTransId="{D54DF66E-272C-41B5-A09A-48258B24403E}" sibTransId="{4CE4ED58-2282-48BF-8DED-5EB52B5EAEC3}"/>
    <dgm:cxn modelId="{21CB5945-9903-40B2-8120-C654042F0503}" type="presOf" srcId="{477DDA02-E3A6-4889-808B-0C926E58D733}" destId="{7E78D65F-D860-4851-ABAF-EA00383A8D4B}" srcOrd="0" destOrd="2" presId="urn:microsoft.com/office/officeart/2005/8/layout/chevron2"/>
    <dgm:cxn modelId="{9EA7A374-E608-40C2-BCBF-195EFFB109D2}" type="presOf" srcId="{3293EAC0-3170-4E5C-BA74-790BA1422A15}" destId="{6BC88624-7C97-4225-AFC7-931042214F90}" srcOrd="0" destOrd="0" presId="urn:microsoft.com/office/officeart/2005/8/layout/chevron2"/>
    <dgm:cxn modelId="{D216C00B-9885-49CD-AB6F-CA6E08B504D6}" srcId="{6B010328-1D86-477C-A5A5-3986F2D22A93}" destId="{1CBDE29F-55BA-4D0D-833A-586481446B04}" srcOrd="0" destOrd="0" parTransId="{1E3CEB29-EFFE-40A6-AEB4-C56D6DC7C6D6}" sibTransId="{ACAB37E6-B2D6-4E95-8DBC-B2C95B6F0956}"/>
    <dgm:cxn modelId="{9744B99E-97B8-4C08-915A-098193D11663}" srcId="{6B010328-1D86-477C-A5A5-3986F2D22A93}" destId="{7A9BCA1C-5432-461E-B23D-683DCDB21017}" srcOrd="1" destOrd="0" parTransId="{F448A225-EAFF-4770-9057-A72925E5DF7C}" sibTransId="{FCEE56A5-4EE0-4525-B010-B12FF7AC5F0C}"/>
    <dgm:cxn modelId="{7627DD2A-C295-4C2A-BA88-66CAE9BAD165}" type="presOf" srcId="{5092F121-9E85-4CBB-AADF-64638E58C45B}" destId="{0832C47F-7220-4369-97F1-EA00C65CECAB}" srcOrd="0" destOrd="0" presId="urn:microsoft.com/office/officeart/2005/8/layout/chevron2"/>
    <dgm:cxn modelId="{95BD2FCA-92E6-429C-9D37-F6C70727F0BA}" srcId="{68F23721-2986-4E70-B9EE-6958050DB19B}" destId="{6B010328-1D86-477C-A5A5-3986F2D22A93}" srcOrd="2" destOrd="0" parTransId="{3BCCE1FA-0ACA-4EC2-8AD9-60FBF683BAC1}" sibTransId="{48779D6D-F9E4-4AD5-9DBF-ECD7ED389DED}"/>
    <dgm:cxn modelId="{3EA99AE7-D8FC-4987-AC53-ED4EE90B77EA}" srcId="{6B010328-1D86-477C-A5A5-3986F2D22A93}" destId="{65911449-8CF3-4B35-96A6-3CE1C158E4E0}" srcOrd="4" destOrd="0" parTransId="{4FD7A151-F8CB-4160-A2C0-C39D352AE28D}" sibTransId="{5CD9ADD5-F59B-426E-93C0-3A02194C50DD}"/>
    <dgm:cxn modelId="{620A452C-19A3-40E0-9997-1CEC94173D2D}" type="presOf" srcId="{1EEA35F1-FB2A-45B4-B550-38B7B84FA390}" destId="{E80ADAAC-61A8-4976-9893-344DF0C25634}" srcOrd="0" destOrd="3" presId="urn:microsoft.com/office/officeart/2005/8/layout/chevron2"/>
    <dgm:cxn modelId="{D3826847-260F-4B5C-9FFF-F9EB2DD8E4E9}" type="presOf" srcId="{7C38796A-BAB2-46EF-95A3-C51BE28AFBCA}" destId="{0832C47F-7220-4369-97F1-EA00C65CECAB}" srcOrd="0" destOrd="1" presId="urn:microsoft.com/office/officeart/2005/8/layout/chevron2"/>
    <dgm:cxn modelId="{86BE3F7A-252A-4B2B-B612-56CD8DAA1473}" srcId="{3701770C-146B-4E7C-87D9-8F943E40960C}" destId="{7C38796A-BAB2-46EF-95A3-C51BE28AFBCA}" srcOrd="1" destOrd="0" parTransId="{BD413425-97E6-427E-B7AB-F2E37868F70D}" sibTransId="{345F8F6A-EC9C-4F4C-BF1B-1D9EEC78C2DF}"/>
    <dgm:cxn modelId="{8FA5D147-F7D2-4899-942A-80FF3FCD8F3E}" type="presOf" srcId="{9BD8C0F8-BC6A-44B8-B59E-1E85F5416037}" destId="{0832C47F-7220-4369-97F1-EA00C65CECAB}" srcOrd="0" destOrd="2" presId="urn:microsoft.com/office/officeart/2005/8/layout/chevron2"/>
    <dgm:cxn modelId="{7F1CCF3A-55FC-4E3C-B403-32A7B644FBAA}" srcId="{68F23721-2986-4E70-B9EE-6958050DB19B}" destId="{3293EAC0-3170-4E5C-BA74-790BA1422A15}" srcOrd="0" destOrd="0" parTransId="{66894FB9-F274-4D96-A073-BA917762EC94}" sibTransId="{C076EDF8-F9E4-4038-BF9F-8D0FD19B769F}"/>
    <dgm:cxn modelId="{DD474410-F508-4A91-98EE-C36E4E753476}" srcId="{3701770C-146B-4E7C-87D9-8F943E40960C}" destId="{9BD8C0F8-BC6A-44B8-B59E-1E85F5416037}" srcOrd="2" destOrd="0" parTransId="{771A382C-E21C-42ED-895F-78529C49AC41}" sibTransId="{FC5FCFB1-4B9D-4453-BC5B-7416FD5EAD3D}"/>
    <dgm:cxn modelId="{7EB64CF7-5730-4A5C-902C-6ACA0A2B2860}" srcId="{3293EAC0-3170-4E5C-BA74-790BA1422A15}" destId="{477DDA02-E3A6-4889-808B-0C926E58D733}" srcOrd="2" destOrd="0" parTransId="{F0DE21D6-C911-486A-8995-4DCD442E160C}" sibTransId="{C30F1ECB-88C5-4398-BCC2-9B15EAC7E955}"/>
    <dgm:cxn modelId="{EC37BB34-5350-47B8-B44E-32C697ADB98B}" type="presOf" srcId="{68F23721-2986-4E70-B9EE-6958050DB19B}" destId="{6660AD83-DC45-4D73-8399-F1FF6F9ACA08}" srcOrd="0" destOrd="0" presId="urn:microsoft.com/office/officeart/2005/8/layout/chevron2"/>
    <dgm:cxn modelId="{177F7CD5-2653-4EE8-96C6-BAD024FB91A9}" srcId="{3293EAC0-3170-4E5C-BA74-790BA1422A15}" destId="{CB48A9F3-B71C-40FE-B89B-A3D68AD59FE2}" srcOrd="1" destOrd="0" parTransId="{DB7B13C0-3D00-4F0F-AE46-274B856617E3}" sibTransId="{93951F3D-3E99-4C5E-89D4-E8AE29EFDD4D}"/>
    <dgm:cxn modelId="{37D5D4D8-041D-4F39-93DA-0797493BBF3C}" type="presOf" srcId="{7A9BCA1C-5432-461E-B23D-683DCDB21017}" destId="{E80ADAAC-61A8-4976-9893-344DF0C25634}" srcOrd="0" destOrd="1" presId="urn:microsoft.com/office/officeart/2005/8/layout/chevron2"/>
    <dgm:cxn modelId="{3F7B2A01-B0F4-4319-AB4F-CC144803E922}" type="presOf" srcId="{EE165346-4351-4246-828B-0EE853FB57A3}" destId="{7E78D65F-D860-4851-ABAF-EA00383A8D4B}" srcOrd="0" destOrd="0" presId="urn:microsoft.com/office/officeart/2005/8/layout/chevron2"/>
    <dgm:cxn modelId="{C932E3B1-96E6-4B86-AF11-9BB38682236D}" srcId="{6B010328-1D86-477C-A5A5-3986F2D22A93}" destId="{31B38238-E948-4A28-9636-F47E6325C304}" srcOrd="2" destOrd="0" parTransId="{A81F3B99-DF74-4C4A-98EA-92AE1ACC327E}" sibTransId="{EA8052EA-92B2-4F82-8382-9B3F64547D83}"/>
    <dgm:cxn modelId="{B637E056-8050-41DB-BAB3-56EAF06B1A0C}" srcId="{68F23721-2986-4E70-B9EE-6958050DB19B}" destId="{3701770C-146B-4E7C-87D9-8F943E40960C}" srcOrd="1" destOrd="0" parTransId="{222DBC83-DE8A-4A82-97C0-AFACB7F5171D}" sibTransId="{8E59C4E8-81A9-4D1D-98B6-A0855C666190}"/>
    <dgm:cxn modelId="{66001320-BDFE-4F84-AAA9-C9E3325561B0}" type="presOf" srcId="{6B010328-1D86-477C-A5A5-3986F2D22A93}" destId="{906FA51C-49C3-43CD-9E73-71527B7B08D7}" srcOrd="0" destOrd="0" presId="urn:microsoft.com/office/officeart/2005/8/layout/chevron2"/>
    <dgm:cxn modelId="{9065BA55-351D-4517-ABEF-FCA03E16EEE6}" type="presOf" srcId="{CB48A9F3-B71C-40FE-B89B-A3D68AD59FE2}" destId="{7E78D65F-D860-4851-ABAF-EA00383A8D4B}" srcOrd="0" destOrd="1" presId="urn:microsoft.com/office/officeart/2005/8/layout/chevron2"/>
    <dgm:cxn modelId="{12088DDC-8821-4CF1-ABF5-EFF51D898983}" srcId="{3701770C-146B-4E7C-87D9-8F943E40960C}" destId="{5092F121-9E85-4CBB-AADF-64638E58C45B}" srcOrd="0" destOrd="0" parTransId="{EC2F906D-62FF-4937-BCC0-2D0AC4A03969}" sibTransId="{EC81C62D-50A3-4935-8B9A-8368767A7384}"/>
    <dgm:cxn modelId="{746CD18A-73BC-4478-BFCE-2BEDEAEA708F}" srcId="{6B010328-1D86-477C-A5A5-3986F2D22A93}" destId="{1EEA35F1-FB2A-45B4-B550-38B7B84FA390}" srcOrd="3" destOrd="0" parTransId="{DC0FF973-1DCC-4E7C-B6F7-85EB78034E9E}" sibTransId="{4629724F-EF49-428F-9803-2FD6AE0211EC}"/>
    <dgm:cxn modelId="{BBDA0472-A605-42E3-B251-ECFE97415352}" type="presOf" srcId="{31B38238-E948-4A28-9636-F47E6325C304}" destId="{E80ADAAC-61A8-4976-9893-344DF0C25634}" srcOrd="0" destOrd="2" presId="urn:microsoft.com/office/officeart/2005/8/layout/chevron2"/>
    <dgm:cxn modelId="{2CF25B33-E05D-47A2-B68C-EFB02614C970}" type="presParOf" srcId="{6660AD83-DC45-4D73-8399-F1FF6F9ACA08}" destId="{BDA1B458-0902-4165-ADFD-4FE3D8318147}" srcOrd="0" destOrd="0" presId="urn:microsoft.com/office/officeart/2005/8/layout/chevron2"/>
    <dgm:cxn modelId="{E5C11FF4-3CC5-48E6-BCCB-41872339B8ED}" type="presParOf" srcId="{BDA1B458-0902-4165-ADFD-4FE3D8318147}" destId="{6BC88624-7C97-4225-AFC7-931042214F90}" srcOrd="0" destOrd="0" presId="urn:microsoft.com/office/officeart/2005/8/layout/chevron2"/>
    <dgm:cxn modelId="{023F5714-7846-4348-A656-F7ADB1FF5BA0}" type="presParOf" srcId="{BDA1B458-0902-4165-ADFD-4FE3D8318147}" destId="{7E78D65F-D860-4851-ABAF-EA00383A8D4B}" srcOrd="1" destOrd="0" presId="urn:microsoft.com/office/officeart/2005/8/layout/chevron2"/>
    <dgm:cxn modelId="{2197B07B-0D5A-4EA6-8C9C-CDE29EA36799}" type="presParOf" srcId="{6660AD83-DC45-4D73-8399-F1FF6F9ACA08}" destId="{33884165-A639-4D1E-BBD1-0ABAB5EB55FB}" srcOrd="1" destOrd="0" presId="urn:microsoft.com/office/officeart/2005/8/layout/chevron2"/>
    <dgm:cxn modelId="{EB110584-8B7D-409F-ACE6-1DCF3133B696}" type="presParOf" srcId="{6660AD83-DC45-4D73-8399-F1FF6F9ACA08}" destId="{B5DD3BE5-D7AD-443E-9EEE-5BAFA59B879F}" srcOrd="2" destOrd="0" presId="urn:microsoft.com/office/officeart/2005/8/layout/chevron2"/>
    <dgm:cxn modelId="{1F65EF8B-7158-4AAA-850D-CEDD859A67A5}" type="presParOf" srcId="{B5DD3BE5-D7AD-443E-9EEE-5BAFA59B879F}" destId="{1EF1B942-C1F8-4545-87B9-F01E67A8DC3B}" srcOrd="0" destOrd="0" presId="urn:microsoft.com/office/officeart/2005/8/layout/chevron2"/>
    <dgm:cxn modelId="{0E5FFC57-7243-4C67-9511-B6D6A6A579D2}" type="presParOf" srcId="{B5DD3BE5-D7AD-443E-9EEE-5BAFA59B879F}" destId="{0832C47F-7220-4369-97F1-EA00C65CECAB}" srcOrd="1" destOrd="0" presId="urn:microsoft.com/office/officeart/2005/8/layout/chevron2"/>
    <dgm:cxn modelId="{562DDA87-E482-440D-A8F6-AFB74E9C57BD}" type="presParOf" srcId="{6660AD83-DC45-4D73-8399-F1FF6F9ACA08}" destId="{D0D79D61-B9CF-490B-91A2-B39954B9E794}" srcOrd="3" destOrd="0" presId="urn:microsoft.com/office/officeart/2005/8/layout/chevron2"/>
    <dgm:cxn modelId="{5B4F654B-5DAF-4B22-90A9-DFBF0956D35D}" type="presParOf" srcId="{6660AD83-DC45-4D73-8399-F1FF6F9ACA08}" destId="{A1B72471-A986-4003-95C7-832787C39298}" srcOrd="4" destOrd="0" presId="urn:microsoft.com/office/officeart/2005/8/layout/chevron2"/>
    <dgm:cxn modelId="{DDFD7B93-ED4C-46BE-96AA-DE12B36AE486}" type="presParOf" srcId="{A1B72471-A986-4003-95C7-832787C39298}" destId="{906FA51C-49C3-43CD-9E73-71527B7B08D7}" srcOrd="0" destOrd="0" presId="urn:microsoft.com/office/officeart/2005/8/layout/chevron2"/>
    <dgm:cxn modelId="{77A426D5-B6A0-43BE-9090-AB208728F98D}" type="presParOf" srcId="{A1B72471-A986-4003-95C7-832787C39298}" destId="{E80ADAAC-61A8-4976-9893-344DF0C2563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21FEB9-B504-4F97-BEA6-F6E5F6FFAACA}"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s-EC"/>
        </a:p>
      </dgm:t>
    </dgm:pt>
    <dgm:pt modelId="{E261079D-882D-4EAC-857C-3F5BF737D367}">
      <dgm:prSet phldrT="[Text]"/>
      <dgm:spPr/>
      <dgm:t>
        <a:bodyPr/>
        <a:lstStyle/>
        <a:p>
          <a:pPr algn="just"/>
          <a:r>
            <a:rPr lang="es-ES" dirty="0" smtClean="0">
              <a:latin typeface="Times New Roman" panose="02020603050405020304" pitchFamily="18" charset="0"/>
              <a:ea typeface="Times New Roman" panose="02020603050405020304" pitchFamily="18" charset="0"/>
            </a:rPr>
            <a:t>- </a:t>
          </a:r>
          <a:r>
            <a:rPr lang="es-EC" dirty="0" smtClean="0">
              <a:latin typeface="Times New Roman" panose="02020603050405020304" pitchFamily="18" charset="0"/>
              <a:ea typeface="Times New Roman" panose="02020603050405020304" pitchFamily="18" charset="0"/>
            </a:rPr>
            <a:t>Realizar nuevos ensayos con mayor número de repeticiones con el objeto de observar similitud y comportamiento entre las solanáceas estudiadas.</a:t>
          </a:r>
        </a:p>
      </dgm:t>
    </dgm:pt>
    <dgm:pt modelId="{21357561-8B2D-4CE5-8B33-6B76FB8C7876}" type="parTrans" cxnId="{F4451CC7-0127-4F82-B8D5-4B4FB21468EE}">
      <dgm:prSet/>
      <dgm:spPr/>
      <dgm:t>
        <a:bodyPr/>
        <a:lstStyle/>
        <a:p>
          <a:endParaRPr lang="es-EC"/>
        </a:p>
      </dgm:t>
    </dgm:pt>
    <dgm:pt modelId="{09C800E2-7499-429E-9EC4-B554894BB3FF}" type="sibTrans" cxnId="{F4451CC7-0127-4F82-B8D5-4B4FB21468EE}">
      <dgm:prSet/>
      <dgm:spPr/>
      <dgm:t>
        <a:bodyPr/>
        <a:lstStyle/>
        <a:p>
          <a:endParaRPr lang="es-EC"/>
        </a:p>
      </dgm:t>
    </dgm:pt>
    <dgm:pt modelId="{29F98409-E4A7-428A-8B82-B395CB07EDEC}">
      <dgm:prSet phldrT="[Text]"/>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s-ES" dirty="0" smtClean="0">
              <a:latin typeface="Times New Roman" panose="02020603050405020304" pitchFamily="18" charset="0"/>
              <a:ea typeface="Calibri" panose="020F0502020204030204" pitchFamily="34" charset="0"/>
            </a:rPr>
            <a:t>-</a:t>
          </a:r>
          <a:r>
            <a:rPr lang="es-ES" dirty="0" smtClean="0">
              <a:latin typeface="Times New Roman" panose="02020603050405020304" pitchFamily="18" charset="0"/>
              <a:ea typeface="Times New Roman" panose="02020603050405020304" pitchFamily="18" charset="0"/>
            </a:rPr>
            <a:t>.</a:t>
          </a:r>
          <a:r>
            <a:rPr lang="es-ES" dirty="0" smtClean="0">
              <a:latin typeface="Times New Roman" panose="02020603050405020304" pitchFamily="18" charset="0"/>
              <a:ea typeface="Calibri" panose="020F0502020204030204" pitchFamily="34" charset="0"/>
            </a:rPr>
            <a:t> </a:t>
          </a:r>
          <a:r>
            <a:rPr lang="es-ES" dirty="0" smtClean="0">
              <a:latin typeface="Times New Roman" panose="02020603050405020304" pitchFamily="18" charset="0"/>
              <a:ea typeface="Times New Roman" panose="02020603050405020304" pitchFamily="18" charset="0"/>
            </a:rPr>
            <a:t>Utilizar las técnicas de biología molecular (PCR) como herramienta de diagnóstico para realizar una identificación precisa de nematodos fitopatógenos.</a:t>
          </a:r>
          <a:endParaRPr lang="es-EC" dirty="0" smtClean="0"/>
        </a:p>
        <a:p>
          <a:pPr algn="just" defTabSz="800100">
            <a:lnSpc>
              <a:spcPct val="90000"/>
            </a:lnSpc>
            <a:spcBef>
              <a:spcPct val="0"/>
            </a:spcBef>
            <a:spcAft>
              <a:spcPct val="35000"/>
            </a:spcAft>
          </a:pPr>
          <a:endParaRPr lang="es-EC" dirty="0"/>
        </a:p>
      </dgm:t>
    </dgm:pt>
    <dgm:pt modelId="{F5F7294B-3CC2-4B27-B60C-BFAF4652B19B}" type="parTrans" cxnId="{A70061B2-C843-4936-8633-A8DADB6CB0C2}">
      <dgm:prSet/>
      <dgm:spPr/>
      <dgm:t>
        <a:bodyPr/>
        <a:lstStyle/>
        <a:p>
          <a:endParaRPr lang="es-EC"/>
        </a:p>
      </dgm:t>
    </dgm:pt>
    <dgm:pt modelId="{F77C1425-2490-4028-9928-F16755AF987A}" type="sibTrans" cxnId="{A70061B2-C843-4936-8633-A8DADB6CB0C2}">
      <dgm:prSet/>
      <dgm:spPr/>
      <dgm:t>
        <a:bodyPr/>
        <a:lstStyle/>
        <a:p>
          <a:endParaRPr lang="es-EC"/>
        </a:p>
      </dgm:t>
    </dgm:pt>
    <dgm:pt modelId="{944DF6C0-9A03-47BC-A20D-1A6A74B039DB}">
      <dgm:prSet phldrT="[Text]"/>
      <dgm:spPr/>
      <dgm:t>
        <a:bodyPr/>
        <a:lstStyle/>
        <a:p>
          <a:pPr algn="just"/>
          <a:r>
            <a:rPr lang="es-ES" dirty="0" smtClean="0">
              <a:latin typeface="Times New Roman" panose="02020603050405020304" pitchFamily="18" charset="0"/>
              <a:ea typeface="Calibri" panose="020F0502020204030204" pitchFamily="34" charset="0"/>
            </a:rPr>
            <a:t>-Promover la utilización como </a:t>
          </a:r>
          <a:r>
            <a:rPr lang="es-ES" dirty="0" err="1" smtClean="0">
              <a:latin typeface="Times New Roman" panose="02020603050405020304" pitchFamily="18" charset="0"/>
              <a:ea typeface="Calibri" panose="020F0502020204030204" pitchFamily="34" charset="0"/>
            </a:rPr>
            <a:t>portainjerto</a:t>
          </a:r>
          <a:r>
            <a:rPr lang="es-ES" dirty="0" smtClean="0">
              <a:latin typeface="Times New Roman" panose="02020603050405020304" pitchFamily="18" charset="0"/>
              <a:ea typeface="Calibri" panose="020F0502020204030204" pitchFamily="34" charset="0"/>
            </a:rPr>
            <a:t> de naranjilla a </a:t>
          </a:r>
          <a:r>
            <a:rPr lang="es-ES" i="1" dirty="0" err="1" smtClean="0">
              <a:latin typeface="Times New Roman" panose="02020603050405020304" pitchFamily="18" charset="0"/>
              <a:ea typeface="Times New Roman" panose="02020603050405020304" pitchFamily="18" charset="0"/>
            </a:rPr>
            <a:t>Solanum</a:t>
          </a:r>
          <a:r>
            <a:rPr lang="es-ES" i="1" dirty="0" smtClean="0">
              <a:latin typeface="Times New Roman" panose="02020603050405020304" pitchFamily="18" charset="0"/>
              <a:ea typeface="Times New Roman" panose="02020603050405020304" pitchFamily="18" charset="0"/>
            </a:rPr>
            <a:t> </a:t>
          </a:r>
          <a:r>
            <a:rPr lang="es-ES" i="1" dirty="0" err="1" smtClean="0">
              <a:latin typeface="Times New Roman" panose="02020603050405020304" pitchFamily="18" charset="0"/>
              <a:ea typeface="Times New Roman" panose="02020603050405020304" pitchFamily="18" charset="0"/>
            </a:rPr>
            <a:t>arboreum</a:t>
          </a:r>
          <a:r>
            <a:rPr lang="es-ES" i="1" dirty="0" smtClean="0">
              <a:latin typeface="Times New Roman" panose="02020603050405020304" pitchFamily="18" charset="0"/>
              <a:ea typeface="Times New Roman" panose="02020603050405020304" pitchFamily="18" charset="0"/>
            </a:rPr>
            <a:t> </a:t>
          </a:r>
          <a:r>
            <a:rPr lang="es-ES" dirty="0" smtClean="0">
              <a:latin typeface="Times New Roman" panose="02020603050405020304" pitchFamily="18" charset="0"/>
              <a:ea typeface="Times New Roman" panose="02020603050405020304" pitchFamily="18" charset="0"/>
            </a:rPr>
            <a:t>y/o </a:t>
          </a:r>
          <a:r>
            <a:rPr lang="es-ES" i="1" dirty="0" err="1" smtClean="0">
              <a:latin typeface="Times New Roman" panose="02020603050405020304" pitchFamily="18" charset="0"/>
              <a:ea typeface="Times New Roman" panose="02020603050405020304" pitchFamily="18" charset="0"/>
            </a:rPr>
            <a:t>Solanum</a:t>
          </a:r>
          <a:r>
            <a:rPr lang="es-ES" i="1" dirty="0" smtClean="0">
              <a:latin typeface="Times New Roman" panose="02020603050405020304" pitchFamily="18" charset="0"/>
              <a:ea typeface="Times New Roman" panose="02020603050405020304" pitchFamily="18" charset="0"/>
            </a:rPr>
            <a:t> </a:t>
          </a:r>
          <a:r>
            <a:rPr lang="es-ES" i="1" dirty="0" err="1" smtClean="0">
              <a:latin typeface="Times New Roman" panose="02020603050405020304" pitchFamily="18" charset="0"/>
              <a:ea typeface="Times New Roman" panose="02020603050405020304" pitchFamily="18" charset="0"/>
            </a:rPr>
            <a:t>hirtum</a:t>
          </a:r>
          <a:r>
            <a:rPr lang="es-ES" i="1" dirty="0" smtClean="0">
              <a:latin typeface="Times New Roman" panose="02020603050405020304" pitchFamily="18" charset="0"/>
              <a:ea typeface="Times New Roman" panose="02020603050405020304" pitchFamily="18" charset="0"/>
            </a:rPr>
            <a:t>; </a:t>
          </a:r>
          <a:r>
            <a:rPr lang="es-ES" dirty="0" smtClean="0">
              <a:latin typeface="Times New Roman" panose="02020603050405020304" pitchFamily="18" charset="0"/>
              <a:ea typeface="Times New Roman" panose="02020603050405020304" pitchFamily="18" charset="0"/>
            </a:rPr>
            <a:t>mientras que para tomate de árbol usar </a:t>
          </a:r>
          <a:r>
            <a:rPr lang="es-ES" i="1" dirty="0" err="1" smtClean="0">
              <a:latin typeface="Times New Roman" panose="02020603050405020304" pitchFamily="18" charset="0"/>
              <a:ea typeface="Times New Roman" panose="02020603050405020304" pitchFamily="18" charset="0"/>
            </a:rPr>
            <a:t>Nicotiana</a:t>
          </a:r>
          <a:r>
            <a:rPr lang="es-ES" i="1" dirty="0" smtClean="0">
              <a:latin typeface="Times New Roman" panose="02020603050405020304" pitchFamily="18" charset="0"/>
              <a:ea typeface="Times New Roman" panose="02020603050405020304" pitchFamily="18" charset="0"/>
            </a:rPr>
            <a:t> glauca, </a:t>
          </a:r>
          <a:r>
            <a:rPr lang="es-ES" dirty="0" smtClean="0">
              <a:latin typeface="Times New Roman" panose="02020603050405020304" pitchFamily="18" charset="0"/>
              <a:ea typeface="Times New Roman" panose="02020603050405020304" pitchFamily="18" charset="0"/>
            </a:rPr>
            <a:t>con la finalidad de reducir el uso de </a:t>
          </a:r>
          <a:r>
            <a:rPr lang="es-ES" dirty="0" err="1" smtClean="0">
              <a:latin typeface="Times New Roman" panose="02020603050405020304" pitchFamily="18" charset="0"/>
              <a:ea typeface="Times New Roman" panose="02020603050405020304" pitchFamily="18" charset="0"/>
            </a:rPr>
            <a:t>nematicidas</a:t>
          </a:r>
          <a:r>
            <a:rPr lang="es-ES" dirty="0" smtClean="0">
              <a:latin typeface="Times New Roman" panose="02020603050405020304" pitchFamily="18" charset="0"/>
              <a:ea typeface="Times New Roman" panose="02020603050405020304" pitchFamily="18" charset="0"/>
            </a:rPr>
            <a:t> al suelo en plantaciones de estos frutales</a:t>
          </a:r>
          <a:endParaRPr lang="es-EC" dirty="0"/>
        </a:p>
      </dgm:t>
    </dgm:pt>
    <dgm:pt modelId="{F27C53E7-DCCC-476E-97A1-94949DCD3D52}" type="parTrans" cxnId="{B64854A5-C0A5-4683-B2F8-E3F7409F0A04}">
      <dgm:prSet/>
      <dgm:spPr/>
      <dgm:t>
        <a:bodyPr/>
        <a:lstStyle/>
        <a:p>
          <a:endParaRPr lang="es-EC"/>
        </a:p>
      </dgm:t>
    </dgm:pt>
    <dgm:pt modelId="{ABB8A9D0-2BDD-4279-8EBE-F7E6F37BB80D}" type="sibTrans" cxnId="{B64854A5-C0A5-4683-B2F8-E3F7409F0A04}">
      <dgm:prSet/>
      <dgm:spPr/>
      <dgm:t>
        <a:bodyPr/>
        <a:lstStyle/>
        <a:p>
          <a:endParaRPr lang="es-EC"/>
        </a:p>
      </dgm:t>
    </dgm:pt>
    <dgm:pt modelId="{1120819D-F52D-4C68-A4CD-12E684248A1D}">
      <dgm:prSet/>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s-ES" dirty="0" smtClean="0">
              <a:latin typeface="Times New Roman" panose="02020603050405020304" pitchFamily="18" charset="0"/>
              <a:ea typeface="Times New Roman" panose="02020603050405020304" pitchFamily="18" charset="0"/>
            </a:rPr>
            <a:t>-</a:t>
          </a:r>
          <a:r>
            <a:rPr lang="es-ES" dirty="0" smtClean="0">
              <a:latin typeface="Times New Roman" panose="02020603050405020304" pitchFamily="18" charset="0"/>
              <a:ea typeface="Calibri" panose="020F0502020204030204" pitchFamily="34" charset="0"/>
            </a:rPr>
            <a:t>Realizar estudios de evaluación hasta la cosecha del cultivo, para determinar la respuesta de las plantas en campo y su efecto en el rendimiento.</a:t>
          </a:r>
          <a:endParaRPr lang="es-EC" dirty="0" smtClean="0"/>
        </a:p>
        <a:p>
          <a:pPr algn="just" defTabSz="800100">
            <a:lnSpc>
              <a:spcPct val="90000"/>
            </a:lnSpc>
            <a:spcBef>
              <a:spcPct val="0"/>
            </a:spcBef>
            <a:spcAft>
              <a:spcPct val="35000"/>
            </a:spcAft>
          </a:pPr>
          <a:endParaRPr lang="es-EC" dirty="0">
            <a:latin typeface="Times New Roman" panose="02020603050405020304" pitchFamily="18" charset="0"/>
            <a:ea typeface="Times New Roman" panose="02020603050405020304" pitchFamily="18" charset="0"/>
          </a:endParaRPr>
        </a:p>
      </dgm:t>
    </dgm:pt>
    <dgm:pt modelId="{BB27A601-D89A-4039-B5C3-608AEDD3A9F4}" type="parTrans" cxnId="{73E8EB82-D558-497D-835F-62216AD78248}">
      <dgm:prSet/>
      <dgm:spPr/>
      <dgm:t>
        <a:bodyPr/>
        <a:lstStyle/>
        <a:p>
          <a:endParaRPr lang="es-EC"/>
        </a:p>
      </dgm:t>
    </dgm:pt>
    <dgm:pt modelId="{C886F8F0-3D7C-47DC-A0B7-A01ADBCBD5EB}" type="sibTrans" cxnId="{73E8EB82-D558-497D-835F-62216AD78248}">
      <dgm:prSet/>
      <dgm:spPr/>
      <dgm:t>
        <a:bodyPr/>
        <a:lstStyle/>
        <a:p>
          <a:endParaRPr lang="es-EC"/>
        </a:p>
      </dgm:t>
    </dgm:pt>
    <dgm:pt modelId="{E3F58F51-8FE0-4A04-B621-1BFE875085F8}" type="pres">
      <dgm:prSet presAssocID="{2721FEB9-B504-4F97-BEA6-F6E5F6FFAACA}" presName="linear" presStyleCnt="0">
        <dgm:presLayoutVars>
          <dgm:animLvl val="lvl"/>
          <dgm:resizeHandles val="exact"/>
        </dgm:presLayoutVars>
      </dgm:prSet>
      <dgm:spPr/>
      <dgm:t>
        <a:bodyPr/>
        <a:lstStyle/>
        <a:p>
          <a:endParaRPr lang="es-EC"/>
        </a:p>
      </dgm:t>
    </dgm:pt>
    <dgm:pt modelId="{B1B1DD96-9E64-4D08-A5BF-6978E8E9AC9D}" type="pres">
      <dgm:prSet presAssocID="{E261079D-882D-4EAC-857C-3F5BF737D367}" presName="parentText" presStyleLbl="node1" presStyleIdx="0" presStyleCnt="4">
        <dgm:presLayoutVars>
          <dgm:chMax val="0"/>
          <dgm:bulletEnabled val="1"/>
        </dgm:presLayoutVars>
      </dgm:prSet>
      <dgm:spPr/>
      <dgm:t>
        <a:bodyPr/>
        <a:lstStyle/>
        <a:p>
          <a:endParaRPr lang="es-EC"/>
        </a:p>
      </dgm:t>
    </dgm:pt>
    <dgm:pt modelId="{CB3FC7FC-3218-4E93-B594-F139D861E7C3}" type="pres">
      <dgm:prSet presAssocID="{09C800E2-7499-429E-9EC4-B554894BB3FF}" presName="spacer" presStyleCnt="0"/>
      <dgm:spPr/>
    </dgm:pt>
    <dgm:pt modelId="{4E5CA943-EBBE-4177-BC0B-5A50043ACD42}" type="pres">
      <dgm:prSet presAssocID="{29F98409-E4A7-428A-8B82-B395CB07EDEC}" presName="parentText" presStyleLbl="node1" presStyleIdx="1" presStyleCnt="4">
        <dgm:presLayoutVars>
          <dgm:chMax val="0"/>
          <dgm:bulletEnabled val="1"/>
        </dgm:presLayoutVars>
      </dgm:prSet>
      <dgm:spPr/>
      <dgm:t>
        <a:bodyPr/>
        <a:lstStyle/>
        <a:p>
          <a:endParaRPr lang="es-EC"/>
        </a:p>
      </dgm:t>
    </dgm:pt>
    <dgm:pt modelId="{651D9771-1B74-4E21-B6C2-073A7C763554}" type="pres">
      <dgm:prSet presAssocID="{F77C1425-2490-4028-9928-F16755AF987A}" presName="spacer" presStyleCnt="0"/>
      <dgm:spPr/>
    </dgm:pt>
    <dgm:pt modelId="{B1428491-D6D9-4CD2-B72A-E7A491B300A0}" type="pres">
      <dgm:prSet presAssocID="{944DF6C0-9A03-47BC-A20D-1A6A74B039DB}" presName="parentText" presStyleLbl="node1" presStyleIdx="2" presStyleCnt="4">
        <dgm:presLayoutVars>
          <dgm:chMax val="0"/>
          <dgm:bulletEnabled val="1"/>
        </dgm:presLayoutVars>
      </dgm:prSet>
      <dgm:spPr/>
      <dgm:t>
        <a:bodyPr/>
        <a:lstStyle/>
        <a:p>
          <a:endParaRPr lang="es-EC"/>
        </a:p>
      </dgm:t>
    </dgm:pt>
    <dgm:pt modelId="{45715B9D-EB2D-458A-9458-C2DB175FA8F3}" type="pres">
      <dgm:prSet presAssocID="{ABB8A9D0-2BDD-4279-8EBE-F7E6F37BB80D}" presName="spacer" presStyleCnt="0"/>
      <dgm:spPr/>
    </dgm:pt>
    <dgm:pt modelId="{333FD19C-E821-417C-ABA5-B5AFAF8A139E}" type="pres">
      <dgm:prSet presAssocID="{1120819D-F52D-4C68-A4CD-12E684248A1D}" presName="parentText" presStyleLbl="node1" presStyleIdx="3" presStyleCnt="4">
        <dgm:presLayoutVars>
          <dgm:chMax val="0"/>
          <dgm:bulletEnabled val="1"/>
        </dgm:presLayoutVars>
      </dgm:prSet>
      <dgm:spPr/>
      <dgm:t>
        <a:bodyPr/>
        <a:lstStyle/>
        <a:p>
          <a:endParaRPr lang="es-EC"/>
        </a:p>
      </dgm:t>
    </dgm:pt>
  </dgm:ptLst>
  <dgm:cxnLst>
    <dgm:cxn modelId="{73E8EB82-D558-497D-835F-62216AD78248}" srcId="{2721FEB9-B504-4F97-BEA6-F6E5F6FFAACA}" destId="{1120819D-F52D-4C68-A4CD-12E684248A1D}" srcOrd="3" destOrd="0" parTransId="{BB27A601-D89A-4039-B5C3-608AEDD3A9F4}" sibTransId="{C886F8F0-3D7C-47DC-A0B7-A01ADBCBD5EB}"/>
    <dgm:cxn modelId="{F4451CC7-0127-4F82-B8D5-4B4FB21468EE}" srcId="{2721FEB9-B504-4F97-BEA6-F6E5F6FFAACA}" destId="{E261079D-882D-4EAC-857C-3F5BF737D367}" srcOrd="0" destOrd="0" parTransId="{21357561-8B2D-4CE5-8B33-6B76FB8C7876}" sibTransId="{09C800E2-7499-429E-9EC4-B554894BB3FF}"/>
    <dgm:cxn modelId="{C078799E-6E15-4BEF-B893-7B52129B027D}" type="presOf" srcId="{29F98409-E4A7-428A-8B82-B395CB07EDEC}" destId="{4E5CA943-EBBE-4177-BC0B-5A50043ACD42}" srcOrd="0" destOrd="0" presId="urn:microsoft.com/office/officeart/2005/8/layout/vList2"/>
    <dgm:cxn modelId="{A70061B2-C843-4936-8633-A8DADB6CB0C2}" srcId="{2721FEB9-B504-4F97-BEA6-F6E5F6FFAACA}" destId="{29F98409-E4A7-428A-8B82-B395CB07EDEC}" srcOrd="1" destOrd="0" parTransId="{F5F7294B-3CC2-4B27-B60C-BFAF4652B19B}" sibTransId="{F77C1425-2490-4028-9928-F16755AF987A}"/>
    <dgm:cxn modelId="{5803C9D9-6139-4B8F-B5DC-67505E0F382B}" type="presOf" srcId="{944DF6C0-9A03-47BC-A20D-1A6A74B039DB}" destId="{B1428491-D6D9-4CD2-B72A-E7A491B300A0}" srcOrd="0" destOrd="0" presId="urn:microsoft.com/office/officeart/2005/8/layout/vList2"/>
    <dgm:cxn modelId="{B198AC92-8747-4C81-B4AF-D4D2648F5112}" type="presOf" srcId="{1120819D-F52D-4C68-A4CD-12E684248A1D}" destId="{333FD19C-E821-417C-ABA5-B5AFAF8A139E}" srcOrd="0" destOrd="0" presId="urn:microsoft.com/office/officeart/2005/8/layout/vList2"/>
    <dgm:cxn modelId="{B64854A5-C0A5-4683-B2F8-E3F7409F0A04}" srcId="{2721FEB9-B504-4F97-BEA6-F6E5F6FFAACA}" destId="{944DF6C0-9A03-47BC-A20D-1A6A74B039DB}" srcOrd="2" destOrd="0" parTransId="{F27C53E7-DCCC-476E-97A1-94949DCD3D52}" sibTransId="{ABB8A9D0-2BDD-4279-8EBE-F7E6F37BB80D}"/>
    <dgm:cxn modelId="{368DFEEE-D0C1-4B1A-B060-36D220ACC821}" type="presOf" srcId="{2721FEB9-B504-4F97-BEA6-F6E5F6FFAACA}" destId="{E3F58F51-8FE0-4A04-B621-1BFE875085F8}" srcOrd="0" destOrd="0" presId="urn:microsoft.com/office/officeart/2005/8/layout/vList2"/>
    <dgm:cxn modelId="{BA2EA5A6-1D24-4036-ABCC-3B22237AA7DD}" type="presOf" srcId="{E261079D-882D-4EAC-857C-3F5BF737D367}" destId="{B1B1DD96-9E64-4D08-A5BF-6978E8E9AC9D}" srcOrd="0" destOrd="0" presId="urn:microsoft.com/office/officeart/2005/8/layout/vList2"/>
    <dgm:cxn modelId="{B8B67174-FF7E-4FD6-856D-649D89A9466E}" type="presParOf" srcId="{E3F58F51-8FE0-4A04-B621-1BFE875085F8}" destId="{B1B1DD96-9E64-4D08-A5BF-6978E8E9AC9D}" srcOrd="0" destOrd="0" presId="urn:microsoft.com/office/officeart/2005/8/layout/vList2"/>
    <dgm:cxn modelId="{90A8282E-9057-4C10-9864-F8877E0D63A3}" type="presParOf" srcId="{E3F58F51-8FE0-4A04-B621-1BFE875085F8}" destId="{CB3FC7FC-3218-4E93-B594-F139D861E7C3}" srcOrd="1" destOrd="0" presId="urn:microsoft.com/office/officeart/2005/8/layout/vList2"/>
    <dgm:cxn modelId="{3BEF31D8-F7BD-4B56-96BC-E1A8BC433BFD}" type="presParOf" srcId="{E3F58F51-8FE0-4A04-B621-1BFE875085F8}" destId="{4E5CA943-EBBE-4177-BC0B-5A50043ACD42}" srcOrd="2" destOrd="0" presId="urn:microsoft.com/office/officeart/2005/8/layout/vList2"/>
    <dgm:cxn modelId="{C8A6757C-4261-4447-8C5C-1318925A7FE3}" type="presParOf" srcId="{E3F58F51-8FE0-4A04-B621-1BFE875085F8}" destId="{651D9771-1B74-4E21-B6C2-073A7C763554}" srcOrd="3" destOrd="0" presId="urn:microsoft.com/office/officeart/2005/8/layout/vList2"/>
    <dgm:cxn modelId="{7BBD7078-2096-41AB-AC78-B265883CAE89}" type="presParOf" srcId="{E3F58F51-8FE0-4A04-B621-1BFE875085F8}" destId="{B1428491-D6D9-4CD2-B72A-E7A491B300A0}" srcOrd="4" destOrd="0" presId="urn:microsoft.com/office/officeart/2005/8/layout/vList2"/>
    <dgm:cxn modelId="{1DA8FA98-7031-4D3E-9B7C-8D7781B2B404}" type="presParOf" srcId="{E3F58F51-8FE0-4A04-B621-1BFE875085F8}" destId="{45715B9D-EB2D-458A-9458-C2DB175FA8F3}" srcOrd="5" destOrd="0" presId="urn:microsoft.com/office/officeart/2005/8/layout/vList2"/>
    <dgm:cxn modelId="{D5879D74-BBC4-4760-A831-FE28047F88BD}" type="presParOf" srcId="{E3F58F51-8FE0-4A04-B621-1BFE875085F8}" destId="{333FD19C-E821-417C-ABA5-B5AFAF8A139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2C74F6-7A5E-43CF-99E4-3AD5E3ACDAB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s-EC"/>
        </a:p>
      </dgm:t>
    </dgm:pt>
    <dgm:pt modelId="{4E3EDE75-8E83-4651-A937-F175381AFA5F}">
      <dgm:prSet phldrT="[Text]" custT="1"/>
      <dgm:spPr/>
      <dgm:t>
        <a:bodyPr/>
        <a:lstStyle/>
        <a:p>
          <a:pPr algn="just"/>
          <a:r>
            <a:rPr lang="es-ES" sz="1600" dirty="0" smtClean="0">
              <a:latin typeface="Times New Roman" panose="02020603050405020304" pitchFamily="18" charset="0"/>
              <a:ea typeface="Times New Roman" panose="02020603050405020304" pitchFamily="18" charset="0"/>
            </a:rPr>
            <a:t>- </a:t>
          </a:r>
          <a:r>
            <a:rPr lang="es-ES" sz="2000" dirty="0" smtClean="0">
              <a:latin typeface="Times New Roman" panose="02020603050405020304" pitchFamily="18" charset="0"/>
              <a:ea typeface="Times New Roman" panose="02020603050405020304" pitchFamily="18" charset="0"/>
            </a:rPr>
            <a:t>Realizar estudios de compuestos tóxicos, nocivos como los alcaloides en laboratorios oficiales del Estado, con el objeto de descartar indicios de estas sustancias en alimentos que son consumidos y pueden ser perjudiciales para la salud humana.</a:t>
          </a:r>
          <a:endParaRPr lang="es-EC" sz="2000" dirty="0"/>
        </a:p>
      </dgm:t>
    </dgm:pt>
    <dgm:pt modelId="{72B6ED98-2DED-44D3-BABD-F519C8033179}" type="parTrans" cxnId="{4303BAC8-1252-45A6-BD35-04D56E472DD0}">
      <dgm:prSet/>
      <dgm:spPr/>
      <dgm:t>
        <a:bodyPr/>
        <a:lstStyle/>
        <a:p>
          <a:endParaRPr lang="es-EC"/>
        </a:p>
      </dgm:t>
    </dgm:pt>
    <dgm:pt modelId="{ED93E5CC-F5B6-44F8-915F-A439CB211841}" type="sibTrans" cxnId="{4303BAC8-1252-45A6-BD35-04D56E472DD0}">
      <dgm:prSet/>
      <dgm:spPr/>
      <dgm:t>
        <a:bodyPr/>
        <a:lstStyle/>
        <a:p>
          <a:endParaRPr lang="es-EC"/>
        </a:p>
      </dgm:t>
    </dgm:pt>
    <dgm:pt modelId="{CEABDFD4-E565-46C8-94B0-6FC3DD35AED7}">
      <dgm:prSet phldrT="[Text]" custT="1"/>
      <dgm:spPr/>
      <dgm:t>
        <a:bodyPr/>
        <a:lstStyle/>
        <a:p>
          <a:pPr algn="just"/>
          <a:r>
            <a:rPr lang="es-ES" sz="1600" dirty="0" smtClean="0">
              <a:latin typeface="Times New Roman" panose="02020603050405020304" pitchFamily="18" charset="0"/>
              <a:ea typeface="Times New Roman" panose="02020603050405020304" pitchFamily="18" charset="0"/>
            </a:rPr>
            <a:t>- </a:t>
          </a:r>
          <a:r>
            <a:rPr lang="es-ES" sz="2000" dirty="0" smtClean="0">
              <a:latin typeface="Times New Roman" panose="02020603050405020304" pitchFamily="18" charset="0"/>
              <a:ea typeface="Times New Roman" panose="02020603050405020304" pitchFamily="18" charset="0"/>
            </a:rPr>
            <a:t>Realizar estudios moleculares de las especies de Solanáceas </a:t>
          </a:r>
          <a:r>
            <a:rPr lang="es-ES" sz="2000" dirty="0" smtClean="0">
              <a:latin typeface="Times New Roman" panose="02020603050405020304" pitchFamily="18" charset="0"/>
              <a:ea typeface="Times New Roman" panose="02020603050405020304" pitchFamily="18" charset="0"/>
            </a:rPr>
            <a:t>no infestadas </a:t>
          </a:r>
          <a:r>
            <a:rPr lang="es-ES" sz="2000" dirty="0" smtClean="0">
              <a:latin typeface="Times New Roman" panose="02020603050405020304" pitchFamily="18" charset="0"/>
              <a:ea typeface="Times New Roman" panose="02020603050405020304" pitchFamily="18" charset="0"/>
            </a:rPr>
            <a:t>al nematodo </a:t>
          </a:r>
          <a:r>
            <a:rPr lang="es-ES" sz="2000" i="1" dirty="0" smtClean="0">
              <a:latin typeface="Times New Roman" panose="02020603050405020304" pitchFamily="18" charset="0"/>
              <a:ea typeface="Times New Roman" panose="02020603050405020304" pitchFamily="18" charset="0"/>
            </a:rPr>
            <a:t>M. </a:t>
          </a:r>
          <a:r>
            <a:rPr lang="es-ES" sz="2000" i="1" dirty="0" err="1" smtClean="0">
              <a:latin typeface="Times New Roman" panose="02020603050405020304" pitchFamily="18" charset="0"/>
              <a:ea typeface="Times New Roman" panose="02020603050405020304" pitchFamily="18" charset="0"/>
            </a:rPr>
            <a:t>incognita</a:t>
          </a:r>
          <a:r>
            <a:rPr lang="es-ES" sz="2000" i="1" dirty="0" smtClean="0">
              <a:latin typeface="Times New Roman" panose="02020603050405020304" pitchFamily="18" charset="0"/>
              <a:ea typeface="Times New Roman" panose="02020603050405020304" pitchFamily="18" charset="0"/>
            </a:rPr>
            <a:t> </a:t>
          </a:r>
          <a:r>
            <a:rPr lang="es-ES" sz="2000" dirty="0" smtClean="0">
              <a:latin typeface="Times New Roman" panose="02020603050405020304" pitchFamily="18" charset="0"/>
              <a:ea typeface="Times New Roman" panose="02020603050405020304" pitchFamily="18" charset="0"/>
            </a:rPr>
            <a:t>para identificar genes de resistencia.</a:t>
          </a:r>
          <a:endParaRPr lang="es-EC" sz="2000" dirty="0"/>
        </a:p>
      </dgm:t>
    </dgm:pt>
    <dgm:pt modelId="{DAB2E63D-7D83-4792-8400-FF7FA87A8D69}" type="parTrans" cxnId="{E18F8809-A151-4EFA-87DC-A9F99BD0D111}">
      <dgm:prSet/>
      <dgm:spPr/>
      <dgm:t>
        <a:bodyPr/>
        <a:lstStyle/>
        <a:p>
          <a:endParaRPr lang="es-EC"/>
        </a:p>
      </dgm:t>
    </dgm:pt>
    <dgm:pt modelId="{D015C2BA-E7DA-4132-A1CE-6472F903922A}" type="sibTrans" cxnId="{E18F8809-A151-4EFA-87DC-A9F99BD0D111}">
      <dgm:prSet/>
      <dgm:spPr/>
      <dgm:t>
        <a:bodyPr/>
        <a:lstStyle/>
        <a:p>
          <a:endParaRPr lang="es-EC"/>
        </a:p>
      </dgm:t>
    </dgm:pt>
    <dgm:pt modelId="{1D726CBD-59D1-4D3A-9200-7AAE3F76D818}">
      <dgm:prSet phldrT="[Text]" custT="1"/>
      <dgm:spPr/>
      <dgm:t>
        <a:bodyPr/>
        <a:lstStyle/>
        <a:p>
          <a:pPr algn="just"/>
          <a:r>
            <a:rPr lang="es-ES" sz="1600" dirty="0" smtClean="0">
              <a:latin typeface="Times New Roman" panose="02020603050405020304" pitchFamily="18" charset="0"/>
              <a:ea typeface="Times New Roman" panose="02020603050405020304" pitchFamily="18" charset="0"/>
            </a:rPr>
            <a:t>- </a:t>
          </a:r>
          <a:r>
            <a:rPr lang="es-ES" sz="2000" dirty="0" smtClean="0">
              <a:latin typeface="Times New Roman" panose="02020603050405020304" pitchFamily="18" charset="0"/>
              <a:ea typeface="Times New Roman" panose="02020603050405020304" pitchFamily="18" charset="0"/>
            </a:rPr>
            <a:t>Los resultados de investigaciones que ayuden a mejorar la producción y productividad de cultivos deben ser difundidos  a agricultores, técnicos y estudiantes involucrados en el campo de la agricultura</a:t>
          </a:r>
          <a:r>
            <a:rPr lang="es-ES" sz="1600" dirty="0" smtClean="0">
              <a:latin typeface="Times New Roman" panose="02020603050405020304" pitchFamily="18" charset="0"/>
              <a:ea typeface="Times New Roman" panose="02020603050405020304" pitchFamily="18" charset="0"/>
            </a:rPr>
            <a:t>.</a:t>
          </a:r>
          <a:endParaRPr lang="es-EC" sz="1600" dirty="0"/>
        </a:p>
      </dgm:t>
    </dgm:pt>
    <dgm:pt modelId="{8D390A02-E167-42EF-8292-CF8DC53006E4}" type="parTrans" cxnId="{A4255DC1-D7F4-47A5-BFA0-D3F360EC2264}">
      <dgm:prSet/>
      <dgm:spPr/>
      <dgm:t>
        <a:bodyPr/>
        <a:lstStyle/>
        <a:p>
          <a:endParaRPr lang="es-EC"/>
        </a:p>
      </dgm:t>
    </dgm:pt>
    <dgm:pt modelId="{662D4E43-F789-46BE-A3BF-C15BFB0405C6}" type="sibTrans" cxnId="{A4255DC1-D7F4-47A5-BFA0-D3F360EC2264}">
      <dgm:prSet/>
      <dgm:spPr/>
      <dgm:t>
        <a:bodyPr/>
        <a:lstStyle/>
        <a:p>
          <a:endParaRPr lang="es-EC"/>
        </a:p>
      </dgm:t>
    </dgm:pt>
    <dgm:pt modelId="{DEB014DF-C956-4322-A9FB-90E54008DC12}">
      <dgm:prSet phldrT="[Text]" custT="1"/>
      <dgm:spPr/>
      <dgm:t>
        <a:bodyPr/>
        <a:lstStyle/>
        <a:p>
          <a:pPr algn="just"/>
          <a:r>
            <a:rPr lang="es-ES" sz="2000" dirty="0" smtClean="0">
              <a:latin typeface="Times New Roman" panose="02020603050405020304" pitchFamily="18" charset="0"/>
              <a:ea typeface="Times New Roman" panose="02020603050405020304" pitchFamily="18" charset="0"/>
            </a:rPr>
            <a:t>Realizar estudios del contenido de alcaloides de cada componente de la fruta (cáscara, pulpa, semilla) para determinar valores independientemente debido a que de acuerdo a la literatura se concentran mayoritariamente en la cáscara del fruto. Además se debe analizar fruta en diferentes estados de desarrollo para determinar la fluctuación o tendencia de estos compuestos desde el cuajado del fruto hasta su cosecha. </a:t>
          </a:r>
          <a:endParaRPr lang="es-EC" sz="2000" dirty="0"/>
        </a:p>
      </dgm:t>
    </dgm:pt>
    <dgm:pt modelId="{50F43B52-83B4-4D68-836E-DAE9076BF4D1}" type="parTrans" cxnId="{F2155C03-1D96-43D2-AE0D-1DFB4064B13D}">
      <dgm:prSet/>
      <dgm:spPr/>
      <dgm:t>
        <a:bodyPr/>
        <a:lstStyle/>
        <a:p>
          <a:endParaRPr lang="es-EC"/>
        </a:p>
      </dgm:t>
    </dgm:pt>
    <dgm:pt modelId="{42333C2F-9597-4017-B371-753E38A1DA9C}" type="sibTrans" cxnId="{F2155C03-1D96-43D2-AE0D-1DFB4064B13D}">
      <dgm:prSet/>
      <dgm:spPr/>
      <dgm:t>
        <a:bodyPr/>
        <a:lstStyle/>
        <a:p>
          <a:endParaRPr lang="es-EC"/>
        </a:p>
      </dgm:t>
    </dgm:pt>
    <dgm:pt modelId="{1CE58B12-3246-44BB-85AD-D7075C02DE04}" type="pres">
      <dgm:prSet presAssocID="{FB2C74F6-7A5E-43CF-99E4-3AD5E3ACDABF}" presName="linear" presStyleCnt="0">
        <dgm:presLayoutVars>
          <dgm:animLvl val="lvl"/>
          <dgm:resizeHandles val="exact"/>
        </dgm:presLayoutVars>
      </dgm:prSet>
      <dgm:spPr/>
      <dgm:t>
        <a:bodyPr/>
        <a:lstStyle/>
        <a:p>
          <a:endParaRPr lang="es-EC"/>
        </a:p>
      </dgm:t>
    </dgm:pt>
    <dgm:pt modelId="{92531764-FB7C-4911-8E22-EA2A1A7D5B80}" type="pres">
      <dgm:prSet presAssocID="{DEB014DF-C956-4322-A9FB-90E54008DC12}" presName="parentText" presStyleLbl="node1" presStyleIdx="0" presStyleCnt="4">
        <dgm:presLayoutVars>
          <dgm:chMax val="0"/>
          <dgm:bulletEnabled val="1"/>
        </dgm:presLayoutVars>
      </dgm:prSet>
      <dgm:spPr/>
      <dgm:t>
        <a:bodyPr/>
        <a:lstStyle/>
        <a:p>
          <a:endParaRPr lang="es-EC"/>
        </a:p>
      </dgm:t>
    </dgm:pt>
    <dgm:pt modelId="{4CEB7720-9928-4725-98F6-E19F192AD622}" type="pres">
      <dgm:prSet presAssocID="{42333C2F-9597-4017-B371-753E38A1DA9C}" presName="spacer" presStyleCnt="0"/>
      <dgm:spPr/>
    </dgm:pt>
    <dgm:pt modelId="{CA3D9E1E-9C57-4D65-89E4-90BD1FA87414}" type="pres">
      <dgm:prSet presAssocID="{4E3EDE75-8E83-4651-A937-F175381AFA5F}" presName="parentText" presStyleLbl="node1" presStyleIdx="1" presStyleCnt="4" custScaleX="98341" custScaleY="53080">
        <dgm:presLayoutVars>
          <dgm:chMax val="0"/>
          <dgm:bulletEnabled val="1"/>
        </dgm:presLayoutVars>
      </dgm:prSet>
      <dgm:spPr/>
      <dgm:t>
        <a:bodyPr/>
        <a:lstStyle/>
        <a:p>
          <a:endParaRPr lang="es-EC"/>
        </a:p>
      </dgm:t>
    </dgm:pt>
    <dgm:pt modelId="{F96CB2F3-FC1A-4079-B4BC-164168BD9C92}" type="pres">
      <dgm:prSet presAssocID="{ED93E5CC-F5B6-44F8-915F-A439CB211841}" presName="spacer" presStyleCnt="0"/>
      <dgm:spPr/>
    </dgm:pt>
    <dgm:pt modelId="{229CF803-7413-423E-8698-73A0CC34456F}" type="pres">
      <dgm:prSet presAssocID="{CEABDFD4-E565-46C8-94B0-6FC3DD35AED7}" presName="parentText" presStyleLbl="node1" presStyleIdx="2" presStyleCnt="4" custScaleX="97777" custScaleY="42296">
        <dgm:presLayoutVars>
          <dgm:chMax val="0"/>
          <dgm:bulletEnabled val="1"/>
        </dgm:presLayoutVars>
      </dgm:prSet>
      <dgm:spPr/>
      <dgm:t>
        <a:bodyPr/>
        <a:lstStyle/>
        <a:p>
          <a:endParaRPr lang="es-EC"/>
        </a:p>
      </dgm:t>
    </dgm:pt>
    <dgm:pt modelId="{C992869D-5207-4CBB-9706-CECB495854A9}" type="pres">
      <dgm:prSet presAssocID="{D015C2BA-E7DA-4132-A1CE-6472F903922A}" presName="spacer" presStyleCnt="0"/>
      <dgm:spPr/>
    </dgm:pt>
    <dgm:pt modelId="{FDFC3AA7-832E-423F-9CE2-658F5CA2485F}" type="pres">
      <dgm:prSet presAssocID="{1D726CBD-59D1-4D3A-9200-7AAE3F76D818}" presName="parentText" presStyleLbl="node1" presStyleIdx="3" presStyleCnt="4" custScaleX="100000" custScaleY="37983">
        <dgm:presLayoutVars>
          <dgm:chMax val="0"/>
          <dgm:bulletEnabled val="1"/>
        </dgm:presLayoutVars>
      </dgm:prSet>
      <dgm:spPr/>
      <dgm:t>
        <a:bodyPr/>
        <a:lstStyle/>
        <a:p>
          <a:endParaRPr lang="es-EC"/>
        </a:p>
      </dgm:t>
    </dgm:pt>
  </dgm:ptLst>
  <dgm:cxnLst>
    <dgm:cxn modelId="{574B0EFD-60D6-47DC-B648-E3A14743CA8A}" type="presOf" srcId="{DEB014DF-C956-4322-A9FB-90E54008DC12}" destId="{92531764-FB7C-4911-8E22-EA2A1A7D5B80}" srcOrd="0" destOrd="0" presId="urn:microsoft.com/office/officeart/2005/8/layout/vList2"/>
    <dgm:cxn modelId="{A4255DC1-D7F4-47A5-BFA0-D3F360EC2264}" srcId="{FB2C74F6-7A5E-43CF-99E4-3AD5E3ACDABF}" destId="{1D726CBD-59D1-4D3A-9200-7AAE3F76D818}" srcOrd="3" destOrd="0" parTransId="{8D390A02-E167-42EF-8292-CF8DC53006E4}" sibTransId="{662D4E43-F789-46BE-A3BF-C15BFB0405C6}"/>
    <dgm:cxn modelId="{E18F8809-A151-4EFA-87DC-A9F99BD0D111}" srcId="{FB2C74F6-7A5E-43CF-99E4-3AD5E3ACDABF}" destId="{CEABDFD4-E565-46C8-94B0-6FC3DD35AED7}" srcOrd="2" destOrd="0" parTransId="{DAB2E63D-7D83-4792-8400-FF7FA87A8D69}" sibTransId="{D015C2BA-E7DA-4132-A1CE-6472F903922A}"/>
    <dgm:cxn modelId="{08238FED-4E18-4F07-95B8-CFB780009C9B}" type="presOf" srcId="{CEABDFD4-E565-46C8-94B0-6FC3DD35AED7}" destId="{229CF803-7413-423E-8698-73A0CC34456F}" srcOrd="0" destOrd="0" presId="urn:microsoft.com/office/officeart/2005/8/layout/vList2"/>
    <dgm:cxn modelId="{2F739CD7-4DAD-4B3F-A172-48584E1A8D7F}" type="presOf" srcId="{1D726CBD-59D1-4D3A-9200-7AAE3F76D818}" destId="{FDFC3AA7-832E-423F-9CE2-658F5CA2485F}" srcOrd="0" destOrd="0" presId="urn:microsoft.com/office/officeart/2005/8/layout/vList2"/>
    <dgm:cxn modelId="{F2155C03-1D96-43D2-AE0D-1DFB4064B13D}" srcId="{FB2C74F6-7A5E-43CF-99E4-3AD5E3ACDABF}" destId="{DEB014DF-C956-4322-A9FB-90E54008DC12}" srcOrd="0" destOrd="0" parTransId="{50F43B52-83B4-4D68-836E-DAE9076BF4D1}" sibTransId="{42333C2F-9597-4017-B371-753E38A1DA9C}"/>
    <dgm:cxn modelId="{67B0DCCC-F1D7-47D5-9C9A-B30DF3D5EA16}" type="presOf" srcId="{FB2C74F6-7A5E-43CF-99E4-3AD5E3ACDABF}" destId="{1CE58B12-3246-44BB-85AD-D7075C02DE04}" srcOrd="0" destOrd="0" presId="urn:microsoft.com/office/officeart/2005/8/layout/vList2"/>
    <dgm:cxn modelId="{4303BAC8-1252-45A6-BD35-04D56E472DD0}" srcId="{FB2C74F6-7A5E-43CF-99E4-3AD5E3ACDABF}" destId="{4E3EDE75-8E83-4651-A937-F175381AFA5F}" srcOrd="1" destOrd="0" parTransId="{72B6ED98-2DED-44D3-BABD-F519C8033179}" sibTransId="{ED93E5CC-F5B6-44F8-915F-A439CB211841}"/>
    <dgm:cxn modelId="{C39BC82C-4CD6-4BE5-A220-79043D949CCD}" type="presOf" srcId="{4E3EDE75-8E83-4651-A937-F175381AFA5F}" destId="{CA3D9E1E-9C57-4D65-89E4-90BD1FA87414}" srcOrd="0" destOrd="0" presId="urn:microsoft.com/office/officeart/2005/8/layout/vList2"/>
    <dgm:cxn modelId="{250026C4-06C9-4559-A623-DF481D59102E}" type="presParOf" srcId="{1CE58B12-3246-44BB-85AD-D7075C02DE04}" destId="{92531764-FB7C-4911-8E22-EA2A1A7D5B80}" srcOrd="0" destOrd="0" presId="urn:microsoft.com/office/officeart/2005/8/layout/vList2"/>
    <dgm:cxn modelId="{BB78996F-3C9D-4407-96E0-A7EAE37D5449}" type="presParOf" srcId="{1CE58B12-3246-44BB-85AD-D7075C02DE04}" destId="{4CEB7720-9928-4725-98F6-E19F192AD622}" srcOrd="1" destOrd="0" presId="urn:microsoft.com/office/officeart/2005/8/layout/vList2"/>
    <dgm:cxn modelId="{EF0E7566-9540-497D-8C7F-5E49B9F152EE}" type="presParOf" srcId="{1CE58B12-3246-44BB-85AD-D7075C02DE04}" destId="{CA3D9E1E-9C57-4D65-89E4-90BD1FA87414}" srcOrd="2" destOrd="0" presId="urn:microsoft.com/office/officeart/2005/8/layout/vList2"/>
    <dgm:cxn modelId="{38B5F1B8-DCD7-44B8-AFBC-B0B6A198C5D1}" type="presParOf" srcId="{1CE58B12-3246-44BB-85AD-D7075C02DE04}" destId="{F96CB2F3-FC1A-4079-B4BC-164168BD9C92}" srcOrd="3" destOrd="0" presId="urn:microsoft.com/office/officeart/2005/8/layout/vList2"/>
    <dgm:cxn modelId="{7143E9E1-6C70-4613-9C50-3921B14DA6C6}" type="presParOf" srcId="{1CE58B12-3246-44BB-85AD-D7075C02DE04}" destId="{229CF803-7413-423E-8698-73A0CC34456F}" srcOrd="4" destOrd="0" presId="urn:microsoft.com/office/officeart/2005/8/layout/vList2"/>
    <dgm:cxn modelId="{0E93382B-B5E7-4BBA-BECB-059B6B1AB6EA}" type="presParOf" srcId="{1CE58B12-3246-44BB-85AD-D7075C02DE04}" destId="{C992869D-5207-4CBB-9706-CECB495854A9}" srcOrd="5" destOrd="0" presId="urn:microsoft.com/office/officeart/2005/8/layout/vList2"/>
    <dgm:cxn modelId="{A9553E18-5B98-404F-903A-12E59870A5B0}" type="presParOf" srcId="{1CE58B12-3246-44BB-85AD-D7075C02DE04}" destId="{FDFC3AA7-832E-423F-9CE2-658F5CA248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628D-B9A0-4AE3-A25A-1E9AE9047018}">
      <dsp:nvSpPr>
        <dsp:cNvPr id="0" name=""/>
        <dsp:cNvSpPr/>
      </dsp:nvSpPr>
      <dsp:spPr>
        <a:xfrm rot="5400000">
          <a:off x="7192673" y="-2786845"/>
          <a:ext cx="1189736" cy="732945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s-ES" sz="2000" b="0" kern="1200" dirty="0" smtClean="0"/>
            <a:t>E</a:t>
          </a:r>
          <a:r>
            <a:rPr lang="es-ES_tradnl" sz="2000" b="0" kern="1200" dirty="0" smtClean="0"/>
            <a:t>valuar la infestación de cinco especies de Solanáceas al parasitismo del nematodo del nudo de la raíz </a:t>
          </a:r>
          <a:r>
            <a:rPr lang="es-ES_tradnl" sz="2000" b="0" i="1" kern="1200" dirty="0" smtClean="0"/>
            <a:t>M </a:t>
          </a:r>
          <a:r>
            <a:rPr lang="es-ES_tradnl" sz="2000" b="0" i="1" kern="1200" dirty="0" err="1" smtClean="0"/>
            <a:t>incognita</a:t>
          </a:r>
          <a:r>
            <a:rPr lang="es-ES_tradnl" sz="2000" b="0" kern="1200" dirty="0" smtClean="0"/>
            <a:t>  y el contenido de alcaloides en frutos de tomate de árbol y naranjilla injertados en estas especies</a:t>
          </a:r>
          <a:r>
            <a:rPr lang="es-ES_tradnl" sz="2000" b="0" i="1" kern="1200" dirty="0" smtClean="0"/>
            <a:t>.</a:t>
          </a:r>
          <a:endParaRPr lang="es-EC" sz="2000" b="0" kern="1200" dirty="0"/>
        </a:p>
      </dsp:txBody>
      <dsp:txXfrm rot="-5400000">
        <a:off x="4122816" y="341090"/>
        <a:ext cx="7271373" cy="1073580"/>
      </dsp:txXfrm>
    </dsp:sp>
    <dsp:sp modelId="{3D2951AB-EB0F-43AE-BF80-99658C683A5B}">
      <dsp:nvSpPr>
        <dsp:cNvPr id="0" name=""/>
        <dsp:cNvSpPr/>
      </dsp:nvSpPr>
      <dsp:spPr>
        <a:xfrm>
          <a:off x="0" y="1656"/>
          <a:ext cx="4122816" cy="175244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s-EC" sz="3800" b="1" kern="1200" dirty="0" smtClean="0"/>
            <a:t>Objetivo General</a:t>
          </a:r>
          <a:endParaRPr lang="es-EC" sz="3800" b="1" kern="1200" dirty="0"/>
        </a:p>
      </dsp:txBody>
      <dsp:txXfrm>
        <a:off x="85547" y="87203"/>
        <a:ext cx="3951722" cy="1581353"/>
      </dsp:txXfrm>
    </dsp:sp>
    <dsp:sp modelId="{3A583652-F01B-4A2D-A52F-D6FAF3996FDE}">
      <dsp:nvSpPr>
        <dsp:cNvPr id="0" name=""/>
        <dsp:cNvSpPr/>
      </dsp:nvSpPr>
      <dsp:spPr>
        <a:xfrm rot="5400000">
          <a:off x="5474884" y="569422"/>
          <a:ext cx="4610105" cy="7322293"/>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s-EC" sz="1200" b="1" kern="1200" dirty="0"/>
        </a:p>
        <a:p>
          <a:pPr marL="171450" lvl="1" indent="-171450" algn="l" defTabSz="800100">
            <a:lnSpc>
              <a:spcPct val="90000"/>
            </a:lnSpc>
            <a:spcBef>
              <a:spcPct val="0"/>
            </a:spcBef>
            <a:spcAft>
              <a:spcPct val="15000"/>
            </a:spcAft>
            <a:buChar char="••"/>
          </a:pPr>
          <a:r>
            <a:rPr lang="es-ES_tradnl" sz="1800" b="0" kern="1200" dirty="0" smtClean="0"/>
            <a:t>Determinar mediante medidas </a:t>
          </a:r>
          <a:r>
            <a:rPr lang="es-ES_tradnl" sz="1800" b="0" kern="1200" dirty="0" err="1" smtClean="0"/>
            <a:t>morfométricas</a:t>
          </a:r>
          <a:r>
            <a:rPr lang="es-ES_tradnl" sz="1800" b="0" kern="1200" dirty="0" smtClean="0"/>
            <a:t> y pruebas moleculares la caracterización de </a:t>
          </a:r>
          <a:r>
            <a:rPr lang="es-ES_tradnl" sz="1800" b="0" i="1" kern="1200" dirty="0" err="1" smtClean="0"/>
            <a:t>Meloidogyne</a:t>
          </a:r>
          <a:r>
            <a:rPr lang="es-ES_tradnl" sz="1800" b="0" i="1" kern="1200" dirty="0" smtClean="0"/>
            <a:t> </a:t>
          </a:r>
          <a:r>
            <a:rPr lang="es-ES_tradnl" sz="1800" b="0" i="1" kern="1200" dirty="0" err="1" smtClean="0"/>
            <a:t>incognita</a:t>
          </a:r>
          <a:r>
            <a:rPr lang="es-ES_tradnl" sz="1800" b="0" i="1" kern="1200" dirty="0" smtClean="0"/>
            <a:t>.</a:t>
          </a:r>
          <a:endParaRPr lang="es-EC" sz="1800" b="0" i="1" kern="1200" dirty="0"/>
        </a:p>
        <a:p>
          <a:pPr marL="171450" lvl="1" indent="-171450" algn="l" defTabSz="800100">
            <a:lnSpc>
              <a:spcPct val="90000"/>
            </a:lnSpc>
            <a:spcBef>
              <a:spcPct val="0"/>
            </a:spcBef>
            <a:spcAft>
              <a:spcPct val="15000"/>
            </a:spcAft>
            <a:buChar char="••"/>
          </a:pPr>
          <a:endParaRPr lang="es-EC" sz="1800" b="0" i="1" kern="1200" dirty="0"/>
        </a:p>
        <a:p>
          <a:pPr marL="171450" lvl="1" indent="-171450" algn="l" defTabSz="800100">
            <a:lnSpc>
              <a:spcPct val="90000"/>
            </a:lnSpc>
            <a:spcBef>
              <a:spcPct val="0"/>
            </a:spcBef>
            <a:spcAft>
              <a:spcPct val="15000"/>
            </a:spcAft>
            <a:buChar char="••"/>
          </a:pPr>
          <a:r>
            <a:rPr lang="es-ES_tradnl" sz="1800" b="0" kern="1200" dirty="0" smtClean="0"/>
            <a:t>Correlacionar el índice de </a:t>
          </a:r>
          <a:r>
            <a:rPr lang="es-ES_tradnl" sz="1800" b="0" kern="1200" dirty="0" err="1" smtClean="0"/>
            <a:t>agallamiento</a:t>
          </a:r>
          <a:r>
            <a:rPr lang="es-ES_tradnl" sz="1800" b="0" kern="1200" dirty="0" smtClean="0"/>
            <a:t> de cada especie de solanácea con la población final de </a:t>
          </a:r>
          <a:r>
            <a:rPr lang="es-ES_tradnl" sz="1800" b="0" i="1" kern="1200" dirty="0" err="1" smtClean="0"/>
            <a:t>Meloidogyne</a:t>
          </a:r>
          <a:r>
            <a:rPr lang="es-ES_tradnl" sz="1800" b="0" i="1" kern="1200" dirty="0" smtClean="0"/>
            <a:t> incógnita</a:t>
          </a:r>
          <a:r>
            <a:rPr lang="es-EC" sz="1800" b="0" kern="1200" dirty="0" smtClean="0"/>
            <a:t/>
          </a:r>
          <a:br>
            <a:rPr lang="es-EC" sz="1800" b="0" kern="1200" dirty="0" smtClean="0"/>
          </a:br>
          <a:endParaRPr lang="es-EC" sz="1800" b="0" kern="1200" dirty="0"/>
        </a:p>
        <a:p>
          <a:pPr marL="171450" lvl="1" indent="-171450" algn="l" defTabSz="800100">
            <a:lnSpc>
              <a:spcPct val="90000"/>
            </a:lnSpc>
            <a:spcBef>
              <a:spcPct val="0"/>
            </a:spcBef>
            <a:spcAft>
              <a:spcPct val="15000"/>
            </a:spcAft>
            <a:buChar char="••"/>
          </a:pPr>
          <a:r>
            <a:rPr lang="es-ES_tradnl" sz="1800" b="0" kern="1200" dirty="0" smtClean="0"/>
            <a:t>Determinar la </a:t>
          </a:r>
          <a:r>
            <a:rPr lang="es-ES_tradnl" sz="1800" b="0" kern="1200" dirty="0" smtClean="0"/>
            <a:t>infestación </a:t>
          </a:r>
          <a:r>
            <a:rPr lang="es-ES_tradnl" sz="1800" b="0" kern="1200" dirty="0" smtClean="0"/>
            <a:t>a  </a:t>
          </a:r>
          <a:r>
            <a:rPr lang="es-ES_tradnl" sz="1800" b="0" i="1" kern="1200" dirty="0" smtClean="0"/>
            <a:t>M. </a:t>
          </a:r>
          <a:r>
            <a:rPr lang="es-ES_tradnl" sz="1800" b="0" i="1" kern="1200" dirty="0" err="1" smtClean="0"/>
            <a:t>incognita</a:t>
          </a:r>
          <a:r>
            <a:rPr lang="es-ES_tradnl" sz="1800" b="0" i="1" kern="1200" dirty="0" smtClean="0"/>
            <a:t> </a:t>
          </a:r>
          <a:r>
            <a:rPr lang="es-ES_tradnl" sz="1800" b="0" kern="1200" dirty="0" smtClean="0"/>
            <a:t>de cada especie de Solanácea</a:t>
          </a:r>
          <a:r>
            <a:rPr lang="es-EC" sz="1800" b="0" kern="1200" dirty="0" smtClean="0"/>
            <a:t/>
          </a:r>
          <a:br>
            <a:rPr lang="es-EC" sz="1800" b="0" kern="1200" dirty="0" smtClean="0"/>
          </a:br>
          <a:endParaRPr lang="es-EC" sz="1800" b="0" kern="1200" dirty="0"/>
        </a:p>
        <a:p>
          <a:pPr marL="171450" lvl="1" indent="-171450" algn="l" defTabSz="800100">
            <a:lnSpc>
              <a:spcPct val="90000"/>
            </a:lnSpc>
            <a:spcBef>
              <a:spcPct val="0"/>
            </a:spcBef>
            <a:spcAft>
              <a:spcPct val="15000"/>
            </a:spcAft>
            <a:buChar char="••"/>
          </a:pPr>
          <a:r>
            <a:rPr lang="es-ES_tradnl" sz="1800" b="0" kern="1200" dirty="0" smtClean="0"/>
            <a:t>Correlacionar la parte aérea de la planta con la peso de la raíz inoculada con </a:t>
          </a:r>
          <a:r>
            <a:rPr lang="es-ES_tradnl" sz="1800" b="0" i="1" kern="1200" dirty="0" err="1" smtClean="0"/>
            <a:t>Meloidogyne</a:t>
          </a:r>
          <a:r>
            <a:rPr lang="es-ES_tradnl" sz="1800" b="0" i="1" kern="1200" dirty="0" smtClean="0"/>
            <a:t> </a:t>
          </a:r>
          <a:r>
            <a:rPr lang="es-ES_tradnl" sz="1800" b="0" i="1" kern="1200" dirty="0" err="1" smtClean="0"/>
            <a:t>incognita</a:t>
          </a:r>
          <a:r>
            <a:rPr lang="es-ES_tradnl" sz="1800" b="0" kern="1200" dirty="0" smtClean="0"/>
            <a:t>.</a:t>
          </a:r>
          <a:r>
            <a:rPr lang="es-EC" sz="1800" b="0" kern="1200" dirty="0" smtClean="0"/>
            <a:t/>
          </a:r>
          <a:br>
            <a:rPr lang="es-EC" sz="1800" b="0" kern="1200" dirty="0" smtClean="0"/>
          </a:br>
          <a:endParaRPr lang="es-EC" sz="1800" b="0" kern="1200" dirty="0"/>
        </a:p>
        <a:p>
          <a:pPr marL="171450" lvl="1" indent="-171450" algn="l" defTabSz="800100">
            <a:lnSpc>
              <a:spcPct val="90000"/>
            </a:lnSpc>
            <a:spcBef>
              <a:spcPct val="0"/>
            </a:spcBef>
            <a:spcAft>
              <a:spcPct val="15000"/>
            </a:spcAft>
            <a:buChar char="••"/>
          </a:pPr>
          <a:r>
            <a:rPr lang="es-ES_tradnl" sz="1800" b="0" kern="1200" dirty="0" smtClean="0"/>
            <a:t>Determinar niveles de los principios activos (alcaloides) presentes en las especies silvestres y su  presencia en frutos de tomate de árbol y naranjilla. </a:t>
          </a:r>
          <a:r>
            <a:rPr lang="es-EC" sz="1800" b="0" kern="1200" dirty="0" smtClean="0"/>
            <a:t/>
          </a:r>
          <a:br>
            <a:rPr lang="es-EC" sz="1800" b="0" kern="1200" dirty="0" smtClean="0"/>
          </a:br>
          <a:endParaRPr lang="es-EC" sz="1800" b="0" kern="1200" dirty="0"/>
        </a:p>
        <a:p>
          <a:pPr marL="171450" lvl="1" indent="-171450" algn="l" defTabSz="800100">
            <a:lnSpc>
              <a:spcPct val="90000"/>
            </a:lnSpc>
            <a:spcBef>
              <a:spcPct val="0"/>
            </a:spcBef>
            <a:spcAft>
              <a:spcPct val="15000"/>
            </a:spcAft>
            <a:buChar char="••"/>
          </a:pPr>
          <a:r>
            <a:rPr lang="es-ES_tradnl" sz="1800" b="0" kern="1200" dirty="0" smtClean="0"/>
            <a:t>Difundir los resultados obtenidos en esta investigación a los productores y técnicos en el campo de la fruticultura del INIAP. </a:t>
          </a:r>
          <a:endParaRPr lang="es-EC" sz="1800" b="0" kern="1200" dirty="0"/>
        </a:p>
      </dsp:txBody>
      <dsp:txXfrm rot="-5400000">
        <a:off x="4118791" y="2150563"/>
        <a:ext cx="7097246" cy="4160011"/>
      </dsp:txXfrm>
    </dsp:sp>
    <dsp:sp modelId="{503F47E9-2E99-47DD-9690-8C0F77DDA1FE}">
      <dsp:nvSpPr>
        <dsp:cNvPr id="0" name=""/>
        <dsp:cNvSpPr/>
      </dsp:nvSpPr>
      <dsp:spPr>
        <a:xfrm>
          <a:off x="0" y="3447490"/>
          <a:ext cx="4118790" cy="156615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s-EC" sz="3800" b="1" kern="1200" dirty="0" smtClean="0"/>
            <a:t>Objetivos </a:t>
          </a:r>
        </a:p>
        <a:p>
          <a:pPr lvl="0" algn="ctr" defTabSz="1689100">
            <a:lnSpc>
              <a:spcPct val="90000"/>
            </a:lnSpc>
            <a:spcBef>
              <a:spcPct val="0"/>
            </a:spcBef>
            <a:spcAft>
              <a:spcPct val="35000"/>
            </a:spcAft>
          </a:pPr>
          <a:r>
            <a:rPr lang="es-EC" sz="3800" b="1" kern="1200" dirty="0" smtClean="0"/>
            <a:t>Específicos</a:t>
          </a:r>
          <a:endParaRPr lang="es-EC" sz="3800" b="1" kern="1200" dirty="0"/>
        </a:p>
      </dsp:txBody>
      <dsp:txXfrm>
        <a:off x="76453" y="3523943"/>
        <a:ext cx="3965884" cy="1413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B724E-87D9-4387-B57E-D79F560AC264}">
      <dsp:nvSpPr>
        <dsp:cNvPr id="0" name=""/>
        <dsp:cNvSpPr/>
      </dsp:nvSpPr>
      <dsp:spPr>
        <a:xfrm rot="10800000">
          <a:off x="2341355" y="64"/>
          <a:ext cx="7603886" cy="2357416"/>
        </a:xfrm>
        <a:prstGeom prst="homePlat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39555" tIns="91440" rIns="170688" bIns="91440" numCol="1" spcCol="1270" anchor="ctr" anchorCtr="0">
          <a:noAutofit/>
        </a:bodyPr>
        <a:lstStyle/>
        <a:p>
          <a:pPr marL="228600" lvl="0" algn="just" defTabSz="1066800">
            <a:lnSpc>
              <a:spcPct val="90000"/>
            </a:lnSpc>
            <a:spcBef>
              <a:spcPct val="0"/>
            </a:spcBef>
            <a:spcAft>
              <a:spcPts val="0"/>
            </a:spcAft>
          </a:pPr>
          <a:endParaRPr lang="es-ES_tradnl" sz="2400" kern="1200" dirty="0" smtClean="0">
            <a:latin typeface="Times New Roman"/>
            <a:ea typeface="Times New Roman"/>
          </a:endParaRPr>
        </a:p>
        <a:p>
          <a:pPr marL="228600" lvl="0" algn="just" defTabSz="1066800">
            <a:lnSpc>
              <a:spcPct val="90000"/>
            </a:lnSpc>
            <a:spcBef>
              <a:spcPct val="0"/>
            </a:spcBef>
            <a:spcAft>
              <a:spcPts val="0"/>
            </a:spcAft>
          </a:pPr>
          <a:endParaRPr lang="es-ES_tradnl" sz="2400" kern="1200" dirty="0" smtClean="0">
            <a:latin typeface="Times New Roman"/>
            <a:ea typeface="Times New Roman"/>
          </a:endParaRPr>
        </a:p>
        <a:p>
          <a:pPr marL="228600" lvl="0" algn="just" defTabSz="1066800">
            <a:lnSpc>
              <a:spcPct val="90000"/>
            </a:lnSpc>
            <a:spcBef>
              <a:spcPct val="0"/>
            </a:spcBef>
            <a:spcAft>
              <a:spcPts val="0"/>
            </a:spcAft>
          </a:pPr>
          <a:r>
            <a:rPr lang="es-ES_tradnl" sz="2400" b="1" kern="1200" dirty="0" smtClean="0">
              <a:solidFill>
                <a:schemeClr val="tx1"/>
              </a:solidFill>
              <a:latin typeface="Times New Roman"/>
              <a:ea typeface="Times New Roman"/>
            </a:rPr>
            <a:t>¿Las especies de solanáceas silvestres son </a:t>
          </a:r>
          <a:r>
            <a:rPr lang="es-ES" sz="2400" b="1" kern="1200" dirty="0" err="1" smtClean="0">
              <a:solidFill>
                <a:schemeClr val="tx1"/>
              </a:solidFill>
              <a:latin typeface="Times New Roman"/>
              <a:ea typeface="Times New Roman"/>
            </a:rPr>
            <a:t>suceptibles</a:t>
          </a:r>
          <a:r>
            <a:rPr lang="es-ES" sz="2400" b="1" kern="1200" dirty="0" smtClean="0">
              <a:solidFill>
                <a:schemeClr val="tx1"/>
              </a:solidFill>
              <a:latin typeface="Times New Roman"/>
              <a:ea typeface="Times New Roman"/>
            </a:rPr>
            <a:t>/tolerantes </a:t>
          </a:r>
          <a:r>
            <a:rPr lang="es-ES_tradnl" sz="2400" b="1" kern="1200" dirty="0" smtClean="0">
              <a:solidFill>
                <a:schemeClr val="tx1"/>
              </a:solidFill>
              <a:latin typeface="Times New Roman"/>
              <a:ea typeface="Times New Roman"/>
            </a:rPr>
            <a:t>al ataque de </a:t>
          </a:r>
          <a:r>
            <a:rPr lang="es-ES_tradnl" sz="2400" b="1" i="1" kern="1200" dirty="0" smtClean="0">
              <a:solidFill>
                <a:schemeClr val="tx1"/>
              </a:solidFill>
              <a:latin typeface="Times New Roman"/>
              <a:ea typeface="Times New Roman"/>
            </a:rPr>
            <a:t>M. </a:t>
          </a:r>
          <a:r>
            <a:rPr lang="es-ES_tradnl" sz="2400" b="1" i="1" kern="1200" dirty="0" err="1" smtClean="0">
              <a:solidFill>
                <a:schemeClr val="tx1"/>
              </a:solidFill>
              <a:latin typeface="Times New Roman"/>
              <a:ea typeface="Times New Roman"/>
            </a:rPr>
            <a:t>incognita</a:t>
          </a:r>
          <a:r>
            <a:rPr lang="es-ES_tradnl" sz="2400" b="1" kern="1200" dirty="0" smtClean="0">
              <a:solidFill>
                <a:schemeClr val="tx1"/>
              </a:solidFill>
              <a:latin typeface="Times New Roman"/>
              <a:ea typeface="Times New Roman"/>
            </a:rPr>
            <a:t>?</a:t>
          </a:r>
          <a:endParaRPr lang="es-EC" sz="2400" b="1" kern="1200" dirty="0" smtClean="0">
            <a:solidFill>
              <a:schemeClr val="tx1"/>
            </a:solidFill>
            <a:latin typeface="Times New Roman"/>
            <a:ea typeface="Times New Roman"/>
          </a:endParaRPr>
        </a:p>
        <a:p>
          <a:pPr marL="228600" lvl="0" algn="just" defTabSz="1066800">
            <a:lnSpc>
              <a:spcPct val="90000"/>
            </a:lnSpc>
            <a:spcBef>
              <a:spcPct val="0"/>
            </a:spcBef>
            <a:spcAft>
              <a:spcPts val="0"/>
            </a:spcAft>
          </a:pPr>
          <a:endParaRPr lang="es-ES_tradnl" sz="2400" i="1" kern="1200" dirty="0" smtClean="0">
            <a:latin typeface="Times New Roman"/>
            <a:ea typeface="Times New Roman"/>
          </a:endParaRPr>
        </a:p>
        <a:p>
          <a:pPr lvl="0" defTabSz="1066800">
            <a:lnSpc>
              <a:spcPct val="90000"/>
            </a:lnSpc>
            <a:spcBef>
              <a:spcPct val="0"/>
            </a:spcBef>
          </a:pPr>
          <a:endParaRPr lang="es-EC" sz="2400" kern="1200" dirty="0"/>
        </a:p>
      </dsp:txBody>
      <dsp:txXfrm rot="10800000">
        <a:off x="2930709" y="64"/>
        <a:ext cx="7014532" cy="2357416"/>
      </dsp:txXfrm>
    </dsp:sp>
    <dsp:sp modelId="{E3A46EF0-1A76-4B3B-B677-703D60C6B3DA}">
      <dsp:nvSpPr>
        <dsp:cNvPr id="0" name=""/>
        <dsp:cNvSpPr/>
      </dsp:nvSpPr>
      <dsp:spPr>
        <a:xfrm>
          <a:off x="1223309" y="90801"/>
          <a:ext cx="2357416" cy="23574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5A1DF9-970C-4233-A54B-76C756F3B3FC}">
      <dsp:nvSpPr>
        <dsp:cNvPr id="0" name=""/>
        <dsp:cNvSpPr/>
      </dsp:nvSpPr>
      <dsp:spPr>
        <a:xfrm rot="10800000">
          <a:off x="2463573" y="3061186"/>
          <a:ext cx="7440929" cy="2357416"/>
        </a:xfrm>
        <a:prstGeom prst="homePlate">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39555" tIns="102870" rIns="192024" bIns="102870" numCol="1" spcCol="1270" anchor="ctr" anchorCtr="0">
          <a:noAutofit/>
        </a:bodyPr>
        <a:lstStyle/>
        <a:p>
          <a:pPr lvl="0" algn="just" defTabSz="1200150">
            <a:lnSpc>
              <a:spcPct val="90000"/>
            </a:lnSpc>
            <a:spcBef>
              <a:spcPct val="0"/>
            </a:spcBef>
            <a:spcAft>
              <a:spcPct val="35000"/>
            </a:spcAft>
          </a:pPr>
          <a:r>
            <a:rPr lang="es-ES_tradnl" sz="2700" b="1" kern="1200" dirty="0" smtClean="0">
              <a:solidFill>
                <a:schemeClr val="bg1"/>
              </a:solidFill>
              <a:latin typeface="Times New Roman"/>
              <a:ea typeface="Times New Roman"/>
            </a:rPr>
            <a:t>¿El nivel de los  principios activos (alcaloides) principales encontrados en frutos de tomate de árbol y naranjilla injertadas en las  especies silvestres es aceptable para el consumo humano? </a:t>
          </a:r>
        </a:p>
      </dsp:txBody>
      <dsp:txXfrm rot="10800000">
        <a:off x="3052927" y="3061186"/>
        <a:ext cx="6851575" cy="2357416"/>
      </dsp:txXfrm>
    </dsp:sp>
    <dsp:sp modelId="{22F64BC4-BC01-4E9A-A935-37147AC4F981}">
      <dsp:nvSpPr>
        <dsp:cNvPr id="0" name=""/>
        <dsp:cNvSpPr/>
      </dsp:nvSpPr>
      <dsp:spPr>
        <a:xfrm>
          <a:off x="1365087" y="2979832"/>
          <a:ext cx="2357416" cy="235741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1000" r="-4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07039-EB4C-4188-96DE-BA5782B10941}">
      <dsp:nvSpPr>
        <dsp:cNvPr id="0" name=""/>
        <dsp:cNvSpPr/>
      </dsp:nvSpPr>
      <dsp:spPr>
        <a:xfrm>
          <a:off x="8657065" y="1380481"/>
          <a:ext cx="161323" cy="1895096"/>
        </a:xfrm>
        <a:custGeom>
          <a:avLst/>
          <a:gdLst/>
          <a:ahLst/>
          <a:cxnLst/>
          <a:rect l="0" t="0" r="0" b="0"/>
          <a:pathLst>
            <a:path>
              <a:moveTo>
                <a:pt x="0" y="0"/>
              </a:moveTo>
              <a:lnTo>
                <a:pt x="0" y="1895096"/>
              </a:lnTo>
              <a:lnTo>
                <a:pt x="161323" y="1895096"/>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1159C5-A681-404E-B267-269AB48989C6}">
      <dsp:nvSpPr>
        <dsp:cNvPr id="0" name=""/>
        <dsp:cNvSpPr/>
      </dsp:nvSpPr>
      <dsp:spPr>
        <a:xfrm>
          <a:off x="8657065" y="1380481"/>
          <a:ext cx="149446" cy="1113169"/>
        </a:xfrm>
        <a:custGeom>
          <a:avLst/>
          <a:gdLst/>
          <a:ahLst/>
          <a:cxnLst/>
          <a:rect l="0" t="0" r="0" b="0"/>
          <a:pathLst>
            <a:path>
              <a:moveTo>
                <a:pt x="0" y="0"/>
              </a:moveTo>
              <a:lnTo>
                <a:pt x="0" y="1113169"/>
              </a:lnTo>
              <a:lnTo>
                <a:pt x="149446" y="1113169"/>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F0F0818-6D61-4285-AC78-528C2E7B594D}">
      <dsp:nvSpPr>
        <dsp:cNvPr id="0" name=""/>
        <dsp:cNvSpPr/>
      </dsp:nvSpPr>
      <dsp:spPr>
        <a:xfrm>
          <a:off x="8533378" y="1380481"/>
          <a:ext cx="123687" cy="358125"/>
        </a:xfrm>
        <a:custGeom>
          <a:avLst/>
          <a:gdLst/>
          <a:ahLst/>
          <a:cxnLst/>
          <a:rect l="0" t="0" r="0" b="0"/>
          <a:pathLst>
            <a:path>
              <a:moveTo>
                <a:pt x="123687" y="0"/>
              </a:moveTo>
              <a:lnTo>
                <a:pt x="0" y="358125"/>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069EC-D728-4591-8A3F-C79548D9B551}">
      <dsp:nvSpPr>
        <dsp:cNvPr id="0" name=""/>
        <dsp:cNvSpPr/>
      </dsp:nvSpPr>
      <dsp:spPr>
        <a:xfrm>
          <a:off x="5713916" y="634179"/>
          <a:ext cx="3626677" cy="237464"/>
        </a:xfrm>
        <a:custGeom>
          <a:avLst/>
          <a:gdLst/>
          <a:ahLst/>
          <a:cxnLst/>
          <a:rect l="0" t="0" r="0" b="0"/>
          <a:pathLst>
            <a:path>
              <a:moveTo>
                <a:pt x="0" y="0"/>
              </a:moveTo>
              <a:lnTo>
                <a:pt x="0" y="130608"/>
              </a:lnTo>
              <a:lnTo>
                <a:pt x="3626677" y="130608"/>
              </a:lnTo>
              <a:lnTo>
                <a:pt x="3626677" y="237464"/>
              </a:lnTo>
            </a:path>
          </a:pathLst>
        </a:custGeom>
        <a:noFill/>
        <a:ln w="12700" cap="flat" cmpd="sng" algn="ctr">
          <a:solidFill>
            <a:schemeClr val="accent5">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096476C-60C7-429F-A07A-6C047C2C70B2}">
      <dsp:nvSpPr>
        <dsp:cNvPr id="0" name=""/>
        <dsp:cNvSpPr/>
      </dsp:nvSpPr>
      <dsp:spPr>
        <a:xfrm>
          <a:off x="6429184" y="1344853"/>
          <a:ext cx="210230" cy="1250057"/>
        </a:xfrm>
        <a:custGeom>
          <a:avLst/>
          <a:gdLst/>
          <a:ahLst/>
          <a:cxnLst/>
          <a:rect l="0" t="0" r="0" b="0"/>
          <a:pathLst>
            <a:path>
              <a:moveTo>
                <a:pt x="0" y="0"/>
              </a:moveTo>
              <a:lnTo>
                <a:pt x="0" y="1250057"/>
              </a:lnTo>
              <a:lnTo>
                <a:pt x="210230" y="1250057"/>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298FDC-5117-4E31-BB50-C4FD9706D763}">
      <dsp:nvSpPr>
        <dsp:cNvPr id="0" name=""/>
        <dsp:cNvSpPr/>
      </dsp:nvSpPr>
      <dsp:spPr>
        <a:xfrm>
          <a:off x="6429184" y="1344853"/>
          <a:ext cx="198353" cy="480007"/>
        </a:xfrm>
        <a:custGeom>
          <a:avLst/>
          <a:gdLst/>
          <a:ahLst/>
          <a:cxnLst/>
          <a:rect l="0" t="0" r="0" b="0"/>
          <a:pathLst>
            <a:path>
              <a:moveTo>
                <a:pt x="0" y="0"/>
              </a:moveTo>
              <a:lnTo>
                <a:pt x="0" y="480007"/>
              </a:lnTo>
              <a:lnTo>
                <a:pt x="198353" y="480007"/>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235BD6B-F8D3-451F-A64C-14A6EDF882F9}">
      <dsp:nvSpPr>
        <dsp:cNvPr id="0" name=""/>
        <dsp:cNvSpPr/>
      </dsp:nvSpPr>
      <dsp:spPr>
        <a:xfrm>
          <a:off x="5713916" y="634179"/>
          <a:ext cx="1370891" cy="201835"/>
        </a:xfrm>
        <a:custGeom>
          <a:avLst/>
          <a:gdLst/>
          <a:ahLst/>
          <a:cxnLst/>
          <a:rect l="0" t="0" r="0" b="0"/>
          <a:pathLst>
            <a:path>
              <a:moveTo>
                <a:pt x="0" y="0"/>
              </a:moveTo>
              <a:lnTo>
                <a:pt x="0" y="94979"/>
              </a:lnTo>
              <a:lnTo>
                <a:pt x="1370891" y="94979"/>
              </a:lnTo>
              <a:lnTo>
                <a:pt x="1370891" y="201835"/>
              </a:lnTo>
            </a:path>
          </a:pathLst>
        </a:custGeom>
        <a:noFill/>
        <a:ln w="12700" cap="flat" cmpd="sng" algn="ctr">
          <a:solidFill>
            <a:schemeClr val="accent5">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4183B07-032A-4F29-B48A-F66EC732B327}">
      <dsp:nvSpPr>
        <dsp:cNvPr id="0" name=""/>
        <dsp:cNvSpPr/>
      </dsp:nvSpPr>
      <dsp:spPr>
        <a:xfrm>
          <a:off x="4129470" y="1518000"/>
          <a:ext cx="278785" cy="4803431"/>
        </a:xfrm>
        <a:custGeom>
          <a:avLst/>
          <a:gdLst/>
          <a:ahLst/>
          <a:cxnLst/>
          <a:rect l="0" t="0" r="0" b="0"/>
          <a:pathLst>
            <a:path>
              <a:moveTo>
                <a:pt x="0" y="0"/>
              </a:moveTo>
              <a:lnTo>
                <a:pt x="0" y="4803431"/>
              </a:lnTo>
              <a:lnTo>
                <a:pt x="278785" y="480343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F1C576E-6679-4204-B9D6-1FE7EEF6BE89}">
      <dsp:nvSpPr>
        <dsp:cNvPr id="0" name=""/>
        <dsp:cNvSpPr/>
      </dsp:nvSpPr>
      <dsp:spPr>
        <a:xfrm>
          <a:off x="4129470" y="1518000"/>
          <a:ext cx="278785" cy="4080881"/>
        </a:xfrm>
        <a:custGeom>
          <a:avLst/>
          <a:gdLst/>
          <a:ahLst/>
          <a:cxnLst/>
          <a:rect l="0" t="0" r="0" b="0"/>
          <a:pathLst>
            <a:path>
              <a:moveTo>
                <a:pt x="0" y="0"/>
              </a:moveTo>
              <a:lnTo>
                <a:pt x="0" y="4080881"/>
              </a:lnTo>
              <a:lnTo>
                <a:pt x="278785" y="408088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0ED806-F767-4E9F-AA06-22AABEFA42FC}">
      <dsp:nvSpPr>
        <dsp:cNvPr id="0" name=""/>
        <dsp:cNvSpPr/>
      </dsp:nvSpPr>
      <dsp:spPr>
        <a:xfrm>
          <a:off x="4129470" y="1518000"/>
          <a:ext cx="278785" cy="3358331"/>
        </a:xfrm>
        <a:custGeom>
          <a:avLst/>
          <a:gdLst/>
          <a:ahLst/>
          <a:cxnLst/>
          <a:rect l="0" t="0" r="0" b="0"/>
          <a:pathLst>
            <a:path>
              <a:moveTo>
                <a:pt x="0" y="0"/>
              </a:moveTo>
              <a:lnTo>
                <a:pt x="0" y="3358331"/>
              </a:lnTo>
              <a:lnTo>
                <a:pt x="278785" y="335833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D0720E-38E4-438A-AD0A-B3F64F79AF94}">
      <dsp:nvSpPr>
        <dsp:cNvPr id="0" name=""/>
        <dsp:cNvSpPr/>
      </dsp:nvSpPr>
      <dsp:spPr>
        <a:xfrm>
          <a:off x="4129470" y="1518000"/>
          <a:ext cx="278785" cy="2635781"/>
        </a:xfrm>
        <a:custGeom>
          <a:avLst/>
          <a:gdLst/>
          <a:ahLst/>
          <a:cxnLst/>
          <a:rect l="0" t="0" r="0" b="0"/>
          <a:pathLst>
            <a:path>
              <a:moveTo>
                <a:pt x="0" y="0"/>
              </a:moveTo>
              <a:lnTo>
                <a:pt x="0" y="2635781"/>
              </a:lnTo>
              <a:lnTo>
                <a:pt x="278785" y="263578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39675A-8DEF-45C0-8F54-27CCC4B90612}">
      <dsp:nvSpPr>
        <dsp:cNvPr id="0" name=""/>
        <dsp:cNvSpPr/>
      </dsp:nvSpPr>
      <dsp:spPr>
        <a:xfrm>
          <a:off x="4129470" y="1518000"/>
          <a:ext cx="278785" cy="1913231"/>
        </a:xfrm>
        <a:custGeom>
          <a:avLst/>
          <a:gdLst/>
          <a:ahLst/>
          <a:cxnLst/>
          <a:rect l="0" t="0" r="0" b="0"/>
          <a:pathLst>
            <a:path>
              <a:moveTo>
                <a:pt x="0" y="0"/>
              </a:moveTo>
              <a:lnTo>
                <a:pt x="0" y="1913231"/>
              </a:lnTo>
              <a:lnTo>
                <a:pt x="278785" y="191323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4571854-7DE8-4533-B924-FCA97BA58A2E}">
      <dsp:nvSpPr>
        <dsp:cNvPr id="0" name=""/>
        <dsp:cNvSpPr/>
      </dsp:nvSpPr>
      <dsp:spPr>
        <a:xfrm>
          <a:off x="4129470" y="1518000"/>
          <a:ext cx="278785" cy="1190681"/>
        </a:xfrm>
        <a:custGeom>
          <a:avLst/>
          <a:gdLst/>
          <a:ahLst/>
          <a:cxnLst/>
          <a:rect l="0" t="0" r="0" b="0"/>
          <a:pathLst>
            <a:path>
              <a:moveTo>
                <a:pt x="0" y="0"/>
              </a:moveTo>
              <a:lnTo>
                <a:pt x="0" y="1190681"/>
              </a:lnTo>
              <a:lnTo>
                <a:pt x="278785" y="119068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AD6A15-DDD5-453F-B0EA-003C15AA6FD2}">
      <dsp:nvSpPr>
        <dsp:cNvPr id="0" name=""/>
        <dsp:cNvSpPr/>
      </dsp:nvSpPr>
      <dsp:spPr>
        <a:xfrm>
          <a:off x="4129470" y="1518000"/>
          <a:ext cx="278785" cy="468131"/>
        </a:xfrm>
        <a:custGeom>
          <a:avLst/>
          <a:gdLst/>
          <a:ahLst/>
          <a:cxnLst/>
          <a:rect l="0" t="0" r="0" b="0"/>
          <a:pathLst>
            <a:path>
              <a:moveTo>
                <a:pt x="0" y="0"/>
              </a:moveTo>
              <a:lnTo>
                <a:pt x="0" y="468131"/>
              </a:lnTo>
              <a:lnTo>
                <a:pt x="278785" y="468131"/>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9CE4903-E410-477B-AF17-48E057DE8F48}">
      <dsp:nvSpPr>
        <dsp:cNvPr id="0" name=""/>
        <dsp:cNvSpPr/>
      </dsp:nvSpPr>
      <dsp:spPr>
        <a:xfrm>
          <a:off x="4872898" y="634179"/>
          <a:ext cx="841017" cy="213711"/>
        </a:xfrm>
        <a:custGeom>
          <a:avLst/>
          <a:gdLst/>
          <a:ahLst/>
          <a:cxnLst/>
          <a:rect l="0" t="0" r="0" b="0"/>
          <a:pathLst>
            <a:path>
              <a:moveTo>
                <a:pt x="841017" y="0"/>
              </a:moveTo>
              <a:lnTo>
                <a:pt x="841017" y="106855"/>
              </a:lnTo>
              <a:lnTo>
                <a:pt x="0" y="106855"/>
              </a:lnTo>
              <a:lnTo>
                <a:pt x="0" y="213711"/>
              </a:lnTo>
            </a:path>
          </a:pathLst>
        </a:custGeom>
        <a:noFill/>
        <a:ln w="12700" cap="flat" cmpd="sng" algn="ctr">
          <a:solidFill>
            <a:schemeClr val="accent5">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508396-5EEB-4341-AD65-015FAB3FA2D9}">
      <dsp:nvSpPr>
        <dsp:cNvPr id="0" name=""/>
        <dsp:cNvSpPr/>
      </dsp:nvSpPr>
      <dsp:spPr>
        <a:xfrm>
          <a:off x="1705795" y="1309229"/>
          <a:ext cx="614438" cy="3638624"/>
        </a:xfrm>
        <a:custGeom>
          <a:avLst/>
          <a:gdLst/>
          <a:ahLst/>
          <a:cxnLst/>
          <a:rect l="0" t="0" r="0" b="0"/>
          <a:pathLst>
            <a:path>
              <a:moveTo>
                <a:pt x="0" y="0"/>
              </a:moveTo>
              <a:lnTo>
                <a:pt x="0" y="3638624"/>
              </a:lnTo>
              <a:lnTo>
                <a:pt x="614438" y="3638624"/>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23D1E0-CDC0-4097-9782-02942EF486C0}">
      <dsp:nvSpPr>
        <dsp:cNvPr id="0" name=""/>
        <dsp:cNvSpPr/>
      </dsp:nvSpPr>
      <dsp:spPr>
        <a:xfrm>
          <a:off x="1705795" y="1309229"/>
          <a:ext cx="614438" cy="2916074"/>
        </a:xfrm>
        <a:custGeom>
          <a:avLst/>
          <a:gdLst/>
          <a:ahLst/>
          <a:cxnLst/>
          <a:rect l="0" t="0" r="0" b="0"/>
          <a:pathLst>
            <a:path>
              <a:moveTo>
                <a:pt x="0" y="0"/>
              </a:moveTo>
              <a:lnTo>
                <a:pt x="0" y="2916074"/>
              </a:lnTo>
              <a:lnTo>
                <a:pt x="614438" y="2916074"/>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F727F6-CDC3-4E08-A1A4-A9B4E993E3ED}">
      <dsp:nvSpPr>
        <dsp:cNvPr id="0" name=""/>
        <dsp:cNvSpPr/>
      </dsp:nvSpPr>
      <dsp:spPr>
        <a:xfrm>
          <a:off x="1705795" y="1309229"/>
          <a:ext cx="614438" cy="2193524"/>
        </a:xfrm>
        <a:custGeom>
          <a:avLst/>
          <a:gdLst/>
          <a:ahLst/>
          <a:cxnLst/>
          <a:rect l="0" t="0" r="0" b="0"/>
          <a:pathLst>
            <a:path>
              <a:moveTo>
                <a:pt x="0" y="0"/>
              </a:moveTo>
              <a:lnTo>
                <a:pt x="0" y="2193524"/>
              </a:lnTo>
              <a:lnTo>
                <a:pt x="614438" y="2193524"/>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4682E5D-9E93-4AEB-8E61-38BFA5CCF811}">
      <dsp:nvSpPr>
        <dsp:cNvPr id="0" name=""/>
        <dsp:cNvSpPr/>
      </dsp:nvSpPr>
      <dsp:spPr>
        <a:xfrm>
          <a:off x="1705795" y="1309229"/>
          <a:ext cx="436304" cy="1382820"/>
        </a:xfrm>
        <a:custGeom>
          <a:avLst/>
          <a:gdLst/>
          <a:ahLst/>
          <a:cxnLst/>
          <a:rect l="0" t="0" r="0" b="0"/>
          <a:pathLst>
            <a:path>
              <a:moveTo>
                <a:pt x="0" y="0"/>
              </a:moveTo>
              <a:lnTo>
                <a:pt x="0" y="1382820"/>
              </a:lnTo>
              <a:lnTo>
                <a:pt x="436304" y="1382820"/>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385C4A-0828-4177-A614-342FA79232CD}">
      <dsp:nvSpPr>
        <dsp:cNvPr id="0" name=""/>
        <dsp:cNvSpPr/>
      </dsp:nvSpPr>
      <dsp:spPr>
        <a:xfrm>
          <a:off x="1705795" y="1309229"/>
          <a:ext cx="471933" cy="591374"/>
        </a:xfrm>
        <a:custGeom>
          <a:avLst/>
          <a:gdLst/>
          <a:ahLst/>
          <a:cxnLst/>
          <a:rect l="0" t="0" r="0" b="0"/>
          <a:pathLst>
            <a:path>
              <a:moveTo>
                <a:pt x="0" y="0"/>
              </a:moveTo>
              <a:lnTo>
                <a:pt x="0" y="591374"/>
              </a:lnTo>
              <a:lnTo>
                <a:pt x="471933" y="591374"/>
              </a:lnTo>
            </a:path>
          </a:pathLst>
        </a:custGeom>
        <a:noFill/>
        <a:ln w="12700" cap="flat" cmpd="sng" algn="ctr">
          <a:solidFill>
            <a:schemeClr val="accent5">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5D1504-4EBD-4C54-A7BE-3CCA0C0330BE}">
      <dsp:nvSpPr>
        <dsp:cNvPr id="0" name=""/>
        <dsp:cNvSpPr/>
      </dsp:nvSpPr>
      <dsp:spPr>
        <a:xfrm>
          <a:off x="2457617" y="634179"/>
          <a:ext cx="3256298" cy="166211"/>
        </a:xfrm>
        <a:custGeom>
          <a:avLst/>
          <a:gdLst/>
          <a:ahLst/>
          <a:cxnLst/>
          <a:rect l="0" t="0" r="0" b="0"/>
          <a:pathLst>
            <a:path>
              <a:moveTo>
                <a:pt x="3256298" y="0"/>
              </a:moveTo>
              <a:lnTo>
                <a:pt x="3256298" y="59355"/>
              </a:lnTo>
              <a:lnTo>
                <a:pt x="0" y="59355"/>
              </a:lnTo>
              <a:lnTo>
                <a:pt x="0" y="166211"/>
              </a:lnTo>
            </a:path>
          </a:pathLst>
        </a:custGeom>
        <a:noFill/>
        <a:ln w="12700" cap="flat" cmpd="sng" algn="ctr">
          <a:solidFill>
            <a:schemeClr val="accent5">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71258C8-8BFD-4400-B8FD-82DED0FAA76F}">
      <dsp:nvSpPr>
        <dsp:cNvPr id="0" name=""/>
        <dsp:cNvSpPr/>
      </dsp:nvSpPr>
      <dsp:spPr>
        <a:xfrm>
          <a:off x="3304186" y="2370"/>
          <a:ext cx="4819459" cy="63180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t>METODOLOGÍA  DE  LA INVESTIGACIÓN</a:t>
          </a:r>
          <a:endParaRPr lang="es-EC" sz="2000" b="1" kern="1200" dirty="0"/>
        </a:p>
      </dsp:txBody>
      <dsp:txXfrm>
        <a:off x="3304186" y="2370"/>
        <a:ext cx="4819459" cy="631808"/>
      </dsp:txXfrm>
    </dsp:sp>
    <dsp:sp modelId="{E8A9A091-F57A-4F6F-A3CF-FAACFE1BF7E0}">
      <dsp:nvSpPr>
        <dsp:cNvPr id="0" name=""/>
        <dsp:cNvSpPr/>
      </dsp:nvSpPr>
      <dsp:spPr>
        <a:xfrm>
          <a:off x="1517839" y="800391"/>
          <a:ext cx="1879556" cy="508838"/>
        </a:xfrm>
        <a:prstGeom prst="rect">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t>NEMATODO</a:t>
          </a:r>
          <a:endParaRPr lang="es-EC" sz="2400" b="1" kern="1200" dirty="0"/>
        </a:p>
      </dsp:txBody>
      <dsp:txXfrm>
        <a:off x="1517839" y="800391"/>
        <a:ext cx="1879556" cy="508838"/>
      </dsp:txXfrm>
    </dsp:sp>
    <dsp:sp modelId="{27ACCB28-8197-41DD-91A2-73C3660CA1F2}">
      <dsp:nvSpPr>
        <dsp:cNvPr id="0" name=""/>
        <dsp:cNvSpPr/>
      </dsp:nvSpPr>
      <dsp:spPr>
        <a:xfrm>
          <a:off x="2177728" y="1582317"/>
          <a:ext cx="1469575" cy="636571"/>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Identificación </a:t>
          </a:r>
          <a:r>
            <a:rPr lang="es-EC" sz="1800" b="1" kern="1200" dirty="0" err="1" smtClean="0">
              <a:solidFill>
                <a:schemeClr val="bg1"/>
              </a:solidFill>
            </a:rPr>
            <a:t>Morfométrica</a:t>
          </a:r>
          <a:r>
            <a:rPr lang="es-EC" sz="1800" b="1" kern="1200" dirty="0" smtClean="0">
              <a:solidFill>
                <a:schemeClr val="bg1"/>
              </a:solidFill>
            </a:rPr>
            <a:t> </a:t>
          </a:r>
          <a:endParaRPr lang="es-EC" sz="1800" b="1" kern="1200" dirty="0">
            <a:solidFill>
              <a:schemeClr val="bg1"/>
            </a:solidFill>
          </a:endParaRPr>
        </a:p>
      </dsp:txBody>
      <dsp:txXfrm>
        <a:off x="2177728" y="1582317"/>
        <a:ext cx="1469575" cy="636571"/>
      </dsp:txXfrm>
    </dsp:sp>
    <dsp:sp modelId="{D3D1E5BB-0349-4E0F-832E-C69B4735AADB}">
      <dsp:nvSpPr>
        <dsp:cNvPr id="0" name=""/>
        <dsp:cNvSpPr/>
      </dsp:nvSpPr>
      <dsp:spPr>
        <a:xfrm>
          <a:off x="2142099" y="2385101"/>
          <a:ext cx="1443807" cy="613897"/>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Biología Molecular</a:t>
          </a:r>
          <a:endParaRPr lang="es-EC" sz="1800" b="1" kern="1200" dirty="0"/>
        </a:p>
      </dsp:txBody>
      <dsp:txXfrm>
        <a:off x="2142099" y="2385101"/>
        <a:ext cx="1443807" cy="613897"/>
      </dsp:txXfrm>
    </dsp:sp>
    <dsp:sp modelId="{AA602CBE-301F-457F-AF48-EAB96CD75266}">
      <dsp:nvSpPr>
        <dsp:cNvPr id="0" name=""/>
        <dsp:cNvSpPr/>
      </dsp:nvSpPr>
      <dsp:spPr>
        <a:xfrm>
          <a:off x="2320234" y="3248334"/>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Larva</a:t>
          </a:r>
          <a:endParaRPr lang="es-EC" sz="1800" b="1" kern="1200" dirty="0"/>
        </a:p>
      </dsp:txBody>
      <dsp:txXfrm>
        <a:off x="2320234" y="3248334"/>
        <a:ext cx="1017676" cy="508838"/>
      </dsp:txXfrm>
    </dsp:sp>
    <dsp:sp modelId="{F7F0C71C-8FEB-424F-8A75-65BF7AF4ED46}">
      <dsp:nvSpPr>
        <dsp:cNvPr id="0" name=""/>
        <dsp:cNvSpPr/>
      </dsp:nvSpPr>
      <dsp:spPr>
        <a:xfrm>
          <a:off x="2320234" y="3970884"/>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Macho</a:t>
          </a:r>
          <a:endParaRPr lang="es-EC" sz="1800" b="1" kern="1200" dirty="0"/>
        </a:p>
      </dsp:txBody>
      <dsp:txXfrm>
        <a:off x="2320234" y="3970884"/>
        <a:ext cx="1017676" cy="508838"/>
      </dsp:txXfrm>
    </dsp:sp>
    <dsp:sp modelId="{475E7B40-EB2F-4998-BC86-FB065D317793}">
      <dsp:nvSpPr>
        <dsp:cNvPr id="0" name=""/>
        <dsp:cNvSpPr/>
      </dsp:nvSpPr>
      <dsp:spPr>
        <a:xfrm>
          <a:off x="2320234" y="4693434"/>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Hembra</a:t>
          </a:r>
          <a:endParaRPr lang="es-EC" sz="1800" b="1" kern="1200" dirty="0"/>
        </a:p>
      </dsp:txBody>
      <dsp:txXfrm>
        <a:off x="2320234" y="4693434"/>
        <a:ext cx="1017676" cy="508838"/>
      </dsp:txXfrm>
    </dsp:sp>
    <dsp:sp modelId="{1656BC1A-04AB-4163-B3A4-B556227430BD}">
      <dsp:nvSpPr>
        <dsp:cNvPr id="0" name=""/>
        <dsp:cNvSpPr/>
      </dsp:nvSpPr>
      <dsp:spPr>
        <a:xfrm>
          <a:off x="3943613" y="847891"/>
          <a:ext cx="1858571" cy="670109"/>
        </a:xfrm>
        <a:prstGeom prst="rect">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2000" b="1" kern="1200" dirty="0" smtClean="0"/>
            <a:t>INFESTACION/</a:t>
          </a:r>
          <a:endParaRPr lang="es-EC" sz="1600" b="1" kern="1200" dirty="0" smtClean="0"/>
        </a:p>
        <a:p>
          <a:pPr lvl="0" algn="ctr" defTabSz="889000">
            <a:lnSpc>
              <a:spcPct val="90000"/>
            </a:lnSpc>
            <a:spcBef>
              <a:spcPct val="0"/>
            </a:spcBef>
            <a:spcAft>
              <a:spcPct val="35000"/>
            </a:spcAft>
          </a:pPr>
          <a:r>
            <a:rPr lang="es-EC" sz="2000" b="1" kern="1200" dirty="0" smtClean="0"/>
            <a:t>NO </a:t>
          </a:r>
          <a:r>
            <a:rPr lang="es-EC" sz="2000" b="1" kern="1200" dirty="0" smtClean="0"/>
            <a:t>INFESTACION</a:t>
          </a:r>
          <a:endParaRPr lang="es-EC" sz="1600" b="1" kern="1200" dirty="0"/>
        </a:p>
      </dsp:txBody>
      <dsp:txXfrm>
        <a:off x="3943613" y="847891"/>
        <a:ext cx="1858571" cy="670109"/>
      </dsp:txXfrm>
    </dsp:sp>
    <dsp:sp modelId="{59852FD8-89BB-4E9A-8829-F2907EF76F2D}">
      <dsp:nvSpPr>
        <dsp:cNvPr id="0" name=""/>
        <dsp:cNvSpPr/>
      </dsp:nvSpPr>
      <dsp:spPr>
        <a:xfrm>
          <a:off x="4408256" y="173171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i="1" kern="1200"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sz="1100" b="1" i="1" kern="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400" b="1" i="1" kern="1200" dirty="0" err="1" smtClean="0">
              <a:effectLst/>
              <a:latin typeface="Calibri" panose="020F0502020204030204" pitchFamily="34" charset="0"/>
              <a:ea typeface="Calibri" panose="020F0502020204030204" pitchFamily="34" charset="0"/>
              <a:cs typeface="Times New Roman" panose="02020603050405020304" pitchFamily="18" charset="0"/>
            </a:rPr>
            <a:t>auriculatum</a:t>
          </a:r>
          <a:endParaRPr lang="es-EC" sz="1100" b="1"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408256" y="1731712"/>
        <a:ext cx="1017676" cy="508838"/>
      </dsp:txXfrm>
    </dsp:sp>
    <dsp:sp modelId="{3F27FECF-981C-4E86-BC74-7273C9D6B3F3}">
      <dsp:nvSpPr>
        <dsp:cNvPr id="0" name=""/>
        <dsp:cNvSpPr/>
      </dsp:nvSpPr>
      <dsp:spPr>
        <a:xfrm>
          <a:off x="4408256" y="245426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i="1" kern="1200" dirty="0" err="1" smtClean="0">
              <a:effectLst/>
              <a:ea typeface="Calibri" panose="020F0502020204030204" pitchFamily="34" charset="0"/>
              <a:cs typeface="Times New Roman" panose="02020603050405020304" pitchFamily="18" charset="0"/>
            </a:rPr>
            <a:t>Solanum</a:t>
          </a:r>
          <a:r>
            <a:rPr lang="es-EC" sz="1600" b="1" i="1" kern="1200" dirty="0" smtClean="0">
              <a:effectLst/>
              <a:ea typeface="Calibri" panose="020F0502020204030204" pitchFamily="34" charset="0"/>
              <a:cs typeface="Times New Roman" panose="02020603050405020304" pitchFamily="18" charset="0"/>
            </a:rPr>
            <a:t> </a:t>
          </a:r>
          <a:r>
            <a:rPr lang="es-EC" sz="1600" b="1" i="1" kern="1200" dirty="0" err="1" smtClean="0">
              <a:effectLst/>
              <a:ea typeface="Calibri" panose="020F0502020204030204" pitchFamily="34" charset="0"/>
              <a:cs typeface="Times New Roman" panose="02020603050405020304" pitchFamily="18" charset="0"/>
            </a:rPr>
            <a:t>arboreum</a:t>
          </a:r>
          <a:endParaRPr lang="es-EC" sz="1600" b="1" kern="1200" dirty="0">
            <a:effectLst/>
            <a:ea typeface="Calibri" panose="020F0502020204030204" pitchFamily="34" charset="0"/>
            <a:cs typeface="Times New Roman" panose="02020603050405020304" pitchFamily="18" charset="0"/>
          </a:endParaRPr>
        </a:p>
      </dsp:txBody>
      <dsp:txXfrm>
        <a:off x="4408256" y="2454262"/>
        <a:ext cx="1017676" cy="508838"/>
      </dsp:txXfrm>
    </dsp:sp>
    <dsp:sp modelId="{8FD58C3F-BE4B-4A3C-9C53-0190CF80FBC8}">
      <dsp:nvSpPr>
        <dsp:cNvPr id="0" name=""/>
        <dsp:cNvSpPr/>
      </dsp:nvSpPr>
      <dsp:spPr>
        <a:xfrm>
          <a:off x="4408256" y="317681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sz="1700" b="1" i="1" kern="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hispidum</a:t>
          </a:r>
          <a:endParaRPr lang="es-EC" sz="1700" b="1"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408256" y="3176812"/>
        <a:ext cx="1017676" cy="508838"/>
      </dsp:txXfrm>
    </dsp:sp>
    <dsp:sp modelId="{2744AF3D-C507-4106-90B8-EA1C8BE1FC33}">
      <dsp:nvSpPr>
        <dsp:cNvPr id="0" name=""/>
        <dsp:cNvSpPr/>
      </dsp:nvSpPr>
      <dsp:spPr>
        <a:xfrm>
          <a:off x="4408256" y="389936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i="1" kern="1200" dirty="0" err="1" smtClean="0">
              <a:effectLst/>
              <a:ea typeface="Calibri" panose="020F0502020204030204" pitchFamily="34" charset="0"/>
              <a:cs typeface="Times New Roman" panose="02020603050405020304" pitchFamily="18" charset="0"/>
            </a:rPr>
            <a:t>Solanum</a:t>
          </a:r>
          <a:r>
            <a:rPr lang="es-EC" sz="1700" b="1" i="1" kern="1200" dirty="0" smtClean="0">
              <a:effectLst/>
              <a:ea typeface="Calibri" panose="020F0502020204030204" pitchFamily="34" charset="0"/>
              <a:cs typeface="Times New Roman" panose="02020603050405020304" pitchFamily="18" charset="0"/>
            </a:rPr>
            <a:t> </a:t>
          </a:r>
          <a:r>
            <a:rPr lang="es-EC" sz="1700" b="1" i="1" kern="1200" dirty="0" err="1" smtClean="0">
              <a:effectLst/>
              <a:ea typeface="Calibri" panose="020F0502020204030204" pitchFamily="34" charset="0"/>
              <a:cs typeface="Times New Roman" panose="02020603050405020304" pitchFamily="18" charset="0"/>
            </a:rPr>
            <a:t>hirtum</a:t>
          </a:r>
          <a:endParaRPr lang="es-EC" sz="1700" b="1" kern="1200" dirty="0">
            <a:effectLst/>
            <a:ea typeface="Calibri" panose="020F0502020204030204" pitchFamily="34" charset="0"/>
            <a:cs typeface="Times New Roman" panose="02020603050405020304" pitchFamily="18" charset="0"/>
          </a:endParaRPr>
        </a:p>
      </dsp:txBody>
      <dsp:txXfrm>
        <a:off x="4408256" y="3899362"/>
        <a:ext cx="1017676" cy="508838"/>
      </dsp:txXfrm>
    </dsp:sp>
    <dsp:sp modelId="{4C1BCA19-ADFA-4DF3-8976-8BBAC07AE415}">
      <dsp:nvSpPr>
        <dsp:cNvPr id="0" name=""/>
        <dsp:cNvSpPr/>
      </dsp:nvSpPr>
      <dsp:spPr>
        <a:xfrm>
          <a:off x="4408256" y="462191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i="1" u="none" kern="1200" dirty="0" err="1" smtClean="0">
              <a:effectLst/>
              <a:latin typeface="Calibri" panose="020F0502020204030204" pitchFamily="34" charset="0"/>
              <a:ea typeface="Calibri" panose="020F0502020204030204" pitchFamily="34" charset="0"/>
              <a:cs typeface="Times New Roman" panose="02020603050405020304" pitchFamily="18" charset="0"/>
            </a:rPr>
            <a:t>Nicotiana</a:t>
          </a:r>
          <a:r>
            <a:rPr lang="es-EC" sz="1700" b="1" i="1" u="none" kern="1200" dirty="0" smtClean="0">
              <a:effectLst/>
              <a:latin typeface="Calibri" panose="020F0502020204030204" pitchFamily="34" charset="0"/>
              <a:ea typeface="Calibri" panose="020F0502020204030204" pitchFamily="34" charset="0"/>
              <a:cs typeface="Times New Roman" panose="02020603050405020304" pitchFamily="18" charset="0"/>
            </a:rPr>
            <a:t> glauca</a:t>
          </a:r>
          <a:endParaRPr lang="es-EC" sz="1700" b="1" u="none"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408256" y="4621912"/>
        <a:ext cx="1017676" cy="508838"/>
      </dsp:txXfrm>
    </dsp:sp>
    <dsp:sp modelId="{7D4D9534-E4F8-4760-BC37-E4BD29161316}">
      <dsp:nvSpPr>
        <dsp:cNvPr id="0" name=""/>
        <dsp:cNvSpPr/>
      </dsp:nvSpPr>
      <dsp:spPr>
        <a:xfrm>
          <a:off x="4408256" y="534446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sz="1700" b="1" i="1" kern="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quitoense</a:t>
          </a:r>
          <a:endParaRPr lang="es-EC" sz="1700" b="1"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408256" y="5344462"/>
        <a:ext cx="1017676" cy="508838"/>
      </dsp:txXfrm>
    </dsp:sp>
    <dsp:sp modelId="{5CCD4641-A0E2-4BA1-89DB-4D56C89BD437}">
      <dsp:nvSpPr>
        <dsp:cNvPr id="0" name=""/>
        <dsp:cNvSpPr/>
      </dsp:nvSpPr>
      <dsp:spPr>
        <a:xfrm>
          <a:off x="4408256" y="6067012"/>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Solanum</a:t>
          </a:r>
          <a:r>
            <a:rPr lang="es-EC" sz="1700" b="1" i="1" kern="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700" b="1" i="1" kern="1200" dirty="0" err="1" smtClean="0">
              <a:effectLst/>
              <a:latin typeface="Calibri" panose="020F0502020204030204" pitchFamily="34" charset="0"/>
              <a:ea typeface="Calibri" panose="020F0502020204030204" pitchFamily="34" charset="0"/>
              <a:cs typeface="Times New Roman" panose="02020603050405020304" pitchFamily="18" charset="0"/>
            </a:rPr>
            <a:t>betaceum</a:t>
          </a:r>
          <a:endParaRPr lang="es-EC" sz="1700" b="1"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408256" y="6067012"/>
        <a:ext cx="1017676" cy="508838"/>
      </dsp:txXfrm>
    </dsp:sp>
    <dsp:sp modelId="{4DFDBA3A-C768-4AD1-9091-FD06CBDF80E6}">
      <dsp:nvSpPr>
        <dsp:cNvPr id="0" name=""/>
        <dsp:cNvSpPr/>
      </dsp:nvSpPr>
      <dsp:spPr>
        <a:xfrm>
          <a:off x="6265278" y="836014"/>
          <a:ext cx="1639058" cy="508838"/>
        </a:xfrm>
        <a:prstGeom prst="rect">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t>ALCALOIDES</a:t>
          </a:r>
          <a:endParaRPr lang="es-EC" sz="1800" b="1" kern="1200" dirty="0"/>
        </a:p>
      </dsp:txBody>
      <dsp:txXfrm>
        <a:off x="6265278" y="836014"/>
        <a:ext cx="1639058" cy="508838"/>
      </dsp:txXfrm>
    </dsp:sp>
    <dsp:sp modelId="{74C88231-7AAF-4675-8899-A83D45412674}">
      <dsp:nvSpPr>
        <dsp:cNvPr id="0" name=""/>
        <dsp:cNvSpPr/>
      </dsp:nvSpPr>
      <dsp:spPr>
        <a:xfrm>
          <a:off x="6627537" y="1570441"/>
          <a:ext cx="1017676"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effectLst/>
              <a:latin typeface="Calibri" panose="020F0502020204030204" pitchFamily="34" charset="0"/>
              <a:ea typeface="Calibri" panose="020F0502020204030204" pitchFamily="34" charset="0"/>
              <a:cs typeface="Times New Roman" panose="02020603050405020304" pitchFamily="18" charset="0"/>
            </a:rPr>
            <a:t>Solanina</a:t>
          </a:r>
          <a:endParaRPr lang="es-EC" sz="1800" b="1"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6627537" y="1570441"/>
        <a:ext cx="1017676" cy="508838"/>
      </dsp:txXfrm>
    </dsp:sp>
    <dsp:sp modelId="{E0B3B690-C229-4C5D-B48F-C3A1DF367D32}">
      <dsp:nvSpPr>
        <dsp:cNvPr id="0" name=""/>
        <dsp:cNvSpPr/>
      </dsp:nvSpPr>
      <dsp:spPr>
        <a:xfrm>
          <a:off x="6639414" y="2340491"/>
          <a:ext cx="990382"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err="1" smtClean="0"/>
            <a:t>Chaconina</a:t>
          </a:r>
          <a:endParaRPr lang="es-EC" sz="1600" b="1" kern="1200" dirty="0"/>
        </a:p>
      </dsp:txBody>
      <dsp:txXfrm>
        <a:off x="6639414" y="2340491"/>
        <a:ext cx="990382" cy="508838"/>
      </dsp:txXfrm>
    </dsp:sp>
    <dsp:sp modelId="{D8CA4313-2ADF-41F2-9B40-12551DE907D4}">
      <dsp:nvSpPr>
        <dsp:cNvPr id="0" name=""/>
        <dsp:cNvSpPr/>
      </dsp:nvSpPr>
      <dsp:spPr>
        <a:xfrm>
          <a:off x="8486183" y="871643"/>
          <a:ext cx="1708820" cy="508838"/>
        </a:xfrm>
        <a:prstGeom prst="rect">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b="1" kern="1200" dirty="0" smtClean="0"/>
            <a:t>DIFUSIÓN</a:t>
          </a:r>
          <a:endParaRPr lang="es-EC" sz="1800" b="1" kern="1200" dirty="0"/>
        </a:p>
      </dsp:txBody>
      <dsp:txXfrm>
        <a:off x="8486183" y="871643"/>
        <a:ext cx="1708820" cy="508838"/>
      </dsp:txXfrm>
    </dsp:sp>
    <dsp:sp modelId="{8FEC9632-348E-48D7-9C2E-BD5D3A176FA0}">
      <dsp:nvSpPr>
        <dsp:cNvPr id="0" name=""/>
        <dsp:cNvSpPr/>
      </dsp:nvSpPr>
      <dsp:spPr>
        <a:xfrm>
          <a:off x="8533378" y="1534817"/>
          <a:ext cx="1700038" cy="407579"/>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Productores</a:t>
          </a:r>
          <a:endParaRPr lang="es-EC" sz="1800" b="1" kern="1200" dirty="0"/>
        </a:p>
      </dsp:txBody>
      <dsp:txXfrm>
        <a:off x="8533378" y="1534817"/>
        <a:ext cx="1700038" cy="407579"/>
      </dsp:txXfrm>
    </dsp:sp>
    <dsp:sp modelId="{723B7D2A-43B6-4A23-9E12-AB4D15180AE3}">
      <dsp:nvSpPr>
        <dsp:cNvPr id="0" name=""/>
        <dsp:cNvSpPr/>
      </dsp:nvSpPr>
      <dsp:spPr>
        <a:xfrm>
          <a:off x="8806512" y="2239232"/>
          <a:ext cx="1324362"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Agricultores</a:t>
          </a:r>
          <a:endParaRPr lang="es-EC" sz="1800" b="1" kern="1200" dirty="0"/>
        </a:p>
      </dsp:txBody>
      <dsp:txXfrm>
        <a:off x="8806512" y="2239232"/>
        <a:ext cx="1324362" cy="508838"/>
      </dsp:txXfrm>
    </dsp:sp>
    <dsp:sp modelId="{EE3BEBD2-9211-48A4-B819-D0D237F98489}">
      <dsp:nvSpPr>
        <dsp:cNvPr id="0" name=""/>
        <dsp:cNvSpPr/>
      </dsp:nvSpPr>
      <dsp:spPr>
        <a:xfrm>
          <a:off x="8818388" y="3021158"/>
          <a:ext cx="1303500" cy="508838"/>
        </a:xfrm>
        <a:prstGeom prst="rect">
          <a:avLst/>
        </a:prstGeom>
        <a:gradFill rotWithShape="0">
          <a:gsLst>
            <a:gs pos="0">
              <a:schemeClr val="accent5">
                <a:tint val="80000"/>
                <a:hueOff val="0"/>
                <a:satOff val="0"/>
                <a:lumOff val="0"/>
                <a:alphaOff val="0"/>
                <a:satMod val="103000"/>
                <a:lumMod val="102000"/>
                <a:tint val="94000"/>
              </a:schemeClr>
            </a:gs>
            <a:gs pos="50000">
              <a:schemeClr val="accent5">
                <a:tint val="80000"/>
                <a:hueOff val="0"/>
                <a:satOff val="0"/>
                <a:lumOff val="0"/>
                <a:alphaOff val="0"/>
                <a:satMod val="110000"/>
                <a:lumMod val="100000"/>
                <a:shade val="100000"/>
              </a:schemeClr>
            </a:gs>
            <a:gs pos="100000">
              <a:schemeClr val="accent5">
                <a:tint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Estudiantes</a:t>
          </a:r>
          <a:endParaRPr lang="es-EC" sz="1800" b="1" kern="1200" dirty="0"/>
        </a:p>
      </dsp:txBody>
      <dsp:txXfrm>
        <a:off x="8818388" y="3021158"/>
        <a:ext cx="1303500" cy="508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86C3B-A89D-4C86-A948-4D24BDC71150}">
      <dsp:nvSpPr>
        <dsp:cNvPr id="0" name=""/>
        <dsp:cNvSpPr/>
      </dsp:nvSpPr>
      <dsp:spPr>
        <a:xfrm>
          <a:off x="0" y="21076"/>
          <a:ext cx="5426122" cy="834228"/>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Extracción del ADN genómico</a:t>
          </a:r>
          <a:endParaRPr lang="es-EC" sz="2100" b="1" kern="1200" dirty="0"/>
        </a:p>
      </dsp:txBody>
      <dsp:txXfrm>
        <a:off x="40724" y="61800"/>
        <a:ext cx="5344674" cy="752780"/>
      </dsp:txXfrm>
    </dsp:sp>
    <dsp:sp modelId="{5A580EB0-5BDE-44A5-B466-AFF30AB0E2F4}">
      <dsp:nvSpPr>
        <dsp:cNvPr id="0" name=""/>
        <dsp:cNvSpPr/>
      </dsp:nvSpPr>
      <dsp:spPr>
        <a:xfrm>
          <a:off x="0" y="915784"/>
          <a:ext cx="5426122" cy="834228"/>
        </a:xfrm>
        <a:prstGeom prst="roundRect">
          <a:avLst/>
        </a:prstGeom>
        <a:solidFill>
          <a:schemeClr val="accent5">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Cuantificación y verificación de la calidad del ADN</a:t>
          </a:r>
          <a:endParaRPr lang="es-EC" sz="2100" b="1" kern="1200" dirty="0"/>
        </a:p>
      </dsp:txBody>
      <dsp:txXfrm>
        <a:off x="40724" y="956508"/>
        <a:ext cx="5344674" cy="752780"/>
      </dsp:txXfrm>
    </dsp:sp>
    <dsp:sp modelId="{52F70D83-A021-4E3A-B72F-25AC23FC5A92}">
      <dsp:nvSpPr>
        <dsp:cNvPr id="0" name=""/>
        <dsp:cNvSpPr/>
      </dsp:nvSpPr>
      <dsp:spPr>
        <a:xfrm>
          <a:off x="0" y="1810492"/>
          <a:ext cx="5426122" cy="834228"/>
        </a:xfrm>
        <a:prstGeom prst="roundRect">
          <a:avLst/>
        </a:prstGeom>
        <a:solidFill>
          <a:schemeClr val="accent5">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Reacción en cadena de la polimerasa.MI-F1 MI-R (</a:t>
          </a:r>
          <a:r>
            <a:rPr lang="es-EC" sz="2100" b="1" kern="1200" dirty="0" err="1" smtClean="0"/>
            <a:t>Mengetal</a:t>
          </a:r>
          <a:r>
            <a:rPr lang="es-EC" sz="2100" b="1" kern="1200" dirty="0" smtClean="0"/>
            <a:t>)</a:t>
          </a:r>
          <a:endParaRPr lang="es-EC" sz="2100" b="1" kern="1200" dirty="0"/>
        </a:p>
      </dsp:txBody>
      <dsp:txXfrm>
        <a:off x="40724" y="1851216"/>
        <a:ext cx="5344674" cy="752780"/>
      </dsp:txXfrm>
    </dsp:sp>
    <dsp:sp modelId="{CF683B66-58F0-4090-861B-F212BED01F48}">
      <dsp:nvSpPr>
        <dsp:cNvPr id="0" name=""/>
        <dsp:cNvSpPr/>
      </dsp:nvSpPr>
      <dsp:spPr>
        <a:xfrm>
          <a:off x="0" y="2705201"/>
          <a:ext cx="5426122" cy="834228"/>
        </a:xfrm>
        <a:prstGeom prst="roundRect">
          <a:avLst/>
        </a:prstGeom>
        <a:solidFill>
          <a:schemeClr val="accent5">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Estandarización del PCR para </a:t>
          </a:r>
          <a:r>
            <a:rPr lang="es-EC" sz="2100" b="1" i="1" kern="1200" dirty="0" smtClean="0"/>
            <a:t>M. </a:t>
          </a:r>
          <a:r>
            <a:rPr lang="es-EC" sz="2100" b="1" i="1" kern="1200" dirty="0" err="1" smtClean="0"/>
            <a:t>incognita</a:t>
          </a:r>
          <a:endParaRPr lang="es-EC" sz="2100" b="1" i="1" kern="1200" dirty="0"/>
        </a:p>
      </dsp:txBody>
      <dsp:txXfrm>
        <a:off x="40724" y="2745925"/>
        <a:ext cx="5344674" cy="752780"/>
      </dsp:txXfrm>
    </dsp:sp>
    <dsp:sp modelId="{E827EEE3-1A44-4114-A32D-F9F3F9318983}">
      <dsp:nvSpPr>
        <dsp:cNvPr id="0" name=""/>
        <dsp:cNvSpPr/>
      </dsp:nvSpPr>
      <dsp:spPr>
        <a:xfrm>
          <a:off x="0" y="3599909"/>
          <a:ext cx="5426122" cy="834228"/>
        </a:xfrm>
        <a:prstGeom prst="roundRect">
          <a:avLst/>
        </a:prstGeom>
        <a:solidFill>
          <a:schemeClr val="accent5">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Electroforesis en gel de agarosa</a:t>
          </a:r>
          <a:endParaRPr lang="es-EC" sz="2100" b="1" kern="1200" dirty="0"/>
        </a:p>
      </dsp:txBody>
      <dsp:txXfrm>
        <a:off x="40724" y="3640633"/>
        <a:ext cx="5344674" cy="752780"/>
      </dsp:txXfrm>
    </dsp:sp>
    <dsp:sp modelId="{7C72D1F9-1B91-4666-9782-B1BCAD2B9871}">
      <dsp:nvSpPr>
        <dsp:cNvPr id="0" name=""/>
        <dsp:cNvSpPr/>
      </dsp:nvSpPr>
      <dsp:spPr>
        <a:xfrm>
          <a:off x="0" y="4494617"/>
          <a:ext cx="5426122" cy="834228"/>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b="1" kern="1200" dirty="0" smtClean="0"/>
            <a:t>Secuenciación de los fragmentos de PCR amplificados</a:t>
          </a:r>
          <a:endParaRPr lang="es-EC" sz="2100" b="1" kern="1200" dirty="0"/>
        </a:p>
      </dsp:txBody>
      <dsp:txXfrm>
        <a:off x="40724" y="4535341"/>
        <a:ext cx="5344674" cy="752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4BE21-AEF7-4FC0-85A4-3DC0B2F11AC0}">
      <dsp:nvSpPr>
        <dsp:cNvPr id="0" name=""/>
        <dsp:cNvSpPr/>
      </dsp:nvSpPr>
      <dsp:spPr>
        <a:xfrm rot="5400000">
          <a:off x="5013886" y="-2093647"/>
          <a:ext cx="681897" cy="5039845"/>
        </a:xfrm>
        <a:prstGeom prst="round2SameRect">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 sz="2400" b="0" kern="1200" dirty="0" smtClean="0"/>
            <a:t>1 planta </a:t>
          </a:r>
          <a:endParaRPr lang="es-EC" sz="2400" b="0" kern="1200" dirty="0"/>
        </a:p>
      </dsp:txBody>
      <dsp:txXfrm rot="-5400000">
        <a:off x="2834913" y="118613"/>
        <a:ext cx="5006558" cy="615323"/>
      </dsp:txXfrm>
    </dsp:sp>
    <dsp:sp modelId="{6CBEAD7B-BA05-49AE-AB2F-4D08C04A5524}">
      <dsp:nvSpPr>
        <dsp:cNvPr id="0" name=""/>
        <dsp:cNvSpPr/>
      </dsp:nvSpPr>
      <dsp:spPr>
        <a:xfrm>
          <a:off x="0" y="88"/>
          <a:ext cx="2834912" cy="852371"/>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 sz="2400" b="1" kern="1200" dirty="0" smtClean="0"/>
            <a:t>Unidad Experimental</a:t>
          </a:r>
          <a:endParaRPr lang="es-EC" sz="2400" kern="1200" dirty="0"/>
        </a:p>
      </dsp:txBody>
      <dsp:txXfrm>
        <a:off x="41609" y="41697"/>
        <a:ext cx="2751694" cy="769153"/>
      </dsp:txXfrm>
    </dsp:sp>
    <dsp:sp modelId="{96CB1C52-6D6F-40CF-9313-69E92544456E}">
      <dsp:nvSpPr>
        <dsp:cNvPr id="0" name=""/>
        <dsp:cNvSpPr/>
      </dsp:nvSpPr>
      <dsp:spPr>
        <a:xfrm rot="5400000">
          <a:off x="5013886" y="-1198657"/>
          <a:ext cx="681897" cy="5039845"/>
        </a:xfrm>
        <a:prstGeom prst="round2SameRect">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 sz="2400" b="0" kern="1200" dirty="0" smtClean="0"/>
            <a:t>DBCA con 5 repeticiones</a:t>
          </a:r>
          <a:endParaRPr lang="es-EC" sz="2400" b="0" kern="1200" dirty="0"/>
        </a:p>
      </dsp:txBody>
      <dsp:txXfrm rot="-5400000">
        <a:off x="2834913" y="1013603"/>
        <a:ext cx="5006558" cy="615323"/>
      </dsp:txXfrm>
    </dsp:sp>
    <dsp:sp modelId="{C6D81C88-C6AB-46FE-97B2-041CC1301F7F}">
      <dsp:nvSpPr>
        <dsp:cNvPr id="0" name=""/>
        <dsp:cNvSpPr/>
      </dsp:nvSpPr>
      <dsp:spPr>
        <a:xfrm>
          <a:off x="0" y="895079"/>
          <a:ext cx="2834912" cy="852371"/>
        </a:xfrm>
        <a:prstGeom prst="roundRect">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 sz="2400" b="1" kern="1200" dirty="0" smtClean="0"/>
            <a:t>Diseño Experimental</a:t>
          </a:r>
          <a:endParaRPr lang="es-EC" sz="2400" kern="1200" dirty="0"/>
        </a:p>
      </dsp:txBody>
      <dsp:txXfrm>
        <a:off x="41609" y="936688"/>
        <a:ext cx="2751694" cy="769153"/>
      </dsp:txXfrm>
    </dsp:sp>
    <dsp:sp modelId="{455DCEF6-F005-4C26-936F-AD99CD6550C8}">
      <dsp:nvSpPr>
        <dsp:cNvPr id="0" name=""/>
        <dsp:cNvSpPr/>
      </dsp:nvSpPr>
      <dsp:spPr>
        <a:xfrm rot="5400000">
          <a:off x="5013886" y="-303666"/>
          <a:ext cx="681897" cy="5039845"/>
        </a:xfrm>
        <a:prstGeom prst="round2SameRect">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Paquete estadístico R versión 3.3.2	</a:t>
          </a:r>
          <a:endParaRPr lang="es-EC" sz="1600" kern="1200" dirty="0"/>
        </a:p>
        <a:p>
          <a:pPr marL="171450" lvl="1" indent="-171450" algn="l" defTabSz="711200">
            <a:lnSpc>
              <a:spcPct val="90000"/>
            </a:lnSpc>
            <a:spcBef>
              <a:spcPct val="0"/>
            </a:spcBef>
            <a:spcAft>
              <a:spcPct val="15000"/>
            </a:spcAft>
            <a:buChar char="••"/>
          </a:pPr>
          <a:r>
            <a:rPr lang="es-ES" sz="1600" i="1" kern="1200" dirty="0" smtClean="0"/>
            <a:t>Intervalo de confianza al 95%, índice de incremento de la población en base al modelo de </a:t>
          </a:r>
          <a:r>
            <a:rPr lang="es-ES" sz="1600" i="1" kern="1200" dirty="0" err="1" smtClean="0"/>
            <a:t>Poisson</a:t>
          </a:r>
          <a:r>
            <a:rPr lang="es-ES" sz="1400" i="1" kern="1200" dirty="0" smtClean="0"/>
            <a:t>	</a:t>
          </a:r>
          <a:endParaRPr lang="es-ES" sz="1400" i="1" kern="1200" dirty="0"/>
        </a:p>
      </dsp:txBody>
      <dsp:txXfrm rot="-5400000">
        <a:off x="2834913" y="1908594"/>
        <a:ext cx="5006558" cy="615323"/>
      </dsp:txXfrm>
    </dsp:sp>
    <dsp:sp modelId="{ECEF5FF6-47DB-41FA-A319-E4D74F75DB2E}">
      <dsp:nvSpPr>
        <dsp:cNvPr id="0" name=""/>
        <dsp:cNvSpPr/>
      </dsp:nvSpPr>
      <dsp:spPr>
        <a:xfrm>
          <a:off x="0" y="1790069"/>
          <a:ext cx="2834912" cy="852371"/>
        </a:xfrm>
        <a:prstGeom prst="roundRect">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 sz="2400" b="1" kern="1200" dirty="0" smtClean="0"/>
            <a:t>Análisis Estadístico</a:t>
          </a:r>
          <a:endParaRPr lang="es-EC" sz="2400" kern="1200" dirty="0"/>
        </a:p>
      </dsp:txBody>
      <dsp:txXfrm>
        <a:off x="41609" y="1831678"/>
        <a:ext cx="2751694" cy="769153"/>
      </dsp:txXfrm>
    </dsp:sp>
    <dsp:sp modelId="{152F9AE1-AFA0-4C52-AEDF-2AE9E694B2B2}">
      <dsp:nvSpPr>
        <dsp:cNvPr id="0" name=""/>
        <dsp:cNvSpPr/>
      </dsp:nvSpPr>
      <dsp:spPr>
        <a:xfrm rot="5400000">
          <a:off x="4140049" y="1377155"/>
          <a:ext cx="2419113" cy="5034923"/>
        </a:xfrm>
        <a:prstGeom prst="round2SameRect">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Altura de la planta (cm)     a los- 90 días</a:t>
          </a:r>
          <a:endParaRPr lang="es-ES" sz="2000" i="1" kern="1200" dirty="0"/>
        </a:p>
        <a:p>
          <a:pPr marL="228600" lvl="1" indent="-228600" algn="l" defTabSz="889000">
            <a:lnSpc>
              <a:spcPct val="90000"/>
            </a:lnSpc>
            <a:spcBef>
              <a:spcPct val="0"/>
            </a:spcBef>
            <a:spcAft>
              <a:spcPct val="15000"/>
            </a:spcAft>
            <a:buChar char="••"/>
          </a:pPr>
          <a:r>
            <a:rPr lang="es-ES" sz="2000" kern="1200" dirty="0" smtClean="0"/>
            <a:t>Peso fresco de raíces</a:t>
          </a:r>
          <a:r>
            <a:rPr lang="es-ES" sz="2000" i="1" kern="1200" dirty="0" smtClean="0"/>
            <a:t> (g )</a:t>
          </a:r>
          <a:r>
            <a:rPr lang="es-ES" sz="2000" kern="1200" dirty="0" smtClean="0"/>
            <a:t>    a los- 90 días</a:t>
          </a:r>
          <a:endParaRPr lang="es-ES" sz="2000" i="1" kern="1200" dirty="0"/>
        </a:p>
        <a:p>
          <a:pPr marL="228600" lvl="1" indent="-228600" algn="l" defTabSz="889000">
            <a:lnSpc>
              <a:spcPct val="90000"/>
            </a:lnSpc>
            <a:spcBef>
              <a:spcPct val="0"/>
            </a:spcBef>
            <a:spcAft>
              <a:spcPct val="15000"/>
            </a:spcAft>
            <a:buChar char="••"/>
          </a:pPr>
          <a:r>
            <a:rPr lang="es-ES" sz="2000" kern="1200" dirty="0" smtClean="0"/>
            <a:t>Peso fresco de follaje</a:t>
          </a:r>
          <a:r>
            <a:rPr lang="es-ES" sz="2000" i="1" kern="1200" dirty="0" smtClean="0"/>
            <a:t> (g) </a:t>
          </a:r>
          <a:r>
            <a:rPr lang="es-ES" sz="2000" kern="1200" dirty="0" smtClean="0"/>
            <a:t>   a los- 90 días</a:t>
          </a:r>
          <a:endParaRPr lang="es-ES" sz="2000" i="1" kern="1200" dirty="0"/>
        </a:p>
        <a:p>
          <a:pPr marL="228600" lvl="1" indent="-228600" algn="l" defTabSz="889000">
            <a:lnSpc>
              <a:spcPct val="90000"/>
            </a:lnSpc>
            <a:spcBef>
              <a:spcPct val="0"/>
            </a:spcBef>
            <a:spcAft>
              <a:spcPct val="15000"/>
            </a:spcAft>
            <a:buChar char="••"/>
          </a:pPr>
          <a:r>
            <a:rPr lang="es-ES" sz="2000" kern="1200" dirty="0" smtClean="0"/>
            <a:t>Peso seco de follaje</a:t>
          </a:r>
          <a:r>
            <a:rPr lang="es-ES" sz="2000" i="1" kern="1200" dirty="0" smtClean="0"/>
            <a:t>  (g)  </a:t>
          </a:r>
          <a:r>
            <a:rPr lang="es-ES" sz="2000" kern="1200" dirty="0" smtClean="0"/>
            <a:t>estufa 60°C  por 72 hora</a:t>
          </a:r>
          <a:r>
            <a:rPr lang="es-ES" sz="2000" i="1" kern="1200" dirty="0" smtClean="0"/>
            <a:t>s</a:t>
          </a:r>
          <a:endParaRPr lang="es-ES" sz="2000" i="1" kern="1200" dirty="0"/>
        </a:p>
        <a:p>
          <a:pPr marL="228600" lvl="1" indent="-228600" algn="l" defTabSz="889000">
            <a:lnSpc>
              <a:spcPct val="90000"/>
            </a:lnSpc>
            <a:spcBef>
              <a:spcPct val="0"/>
            </a:spcBef>
            <a:spcAft>
              <a:spcPct val="15000"/>
            </a:spcAft>
            <a:buChar char="••"/>
          </a:pPr>
          <a:r>
            <a:rPr lang="es-ES" sz="2000" kern="1200" dirty="0" smtClean="0"/>
            <a:t>Número de Agallas: (Escala de Bridge y San page(1980))</a:t>
          </a:r>
          <a:endParaRPr lang="es-ES" sz="2000" i="1" kern="1200" dirty="0"/>
        </a:p>
        <a:p>
          <a:pPr marL="228600" lvl="1" indent="-228600" algn="l" defTabSz="889000">
            <a:lnSpc>
              <a:spcPct val="90000"/>
            </a:lnSpc>
            <a:spcBef>
              <a:spcPct val="0"/>
            </a:spcBef>
            <a:spcAft>
              <a:spcPct val="15000"/>
            </a:spcAft>
            <a:buChar char="••"/>
          </a:pPr>
          <a:r>
            <a:rPr lang="es-ES" sz="2000" i="1" kern="1200" dirty="0" smtClean="0"/>
            <a:t>Población final: a los 90 días </a:t>
          </a:r>
          <a:r>
            <a:rPr lang="es-ES" sz="1400" i="1" kern="1200" dirty="0" smtClean="0"/>
            <a:t>	</a:t>
          </a:r>
          <a:endParaRPr lang="es-EC" sz="1400" i="1" kern="1200" dirty="0">
            <a:latin typeface="Calibri" panose="020F0502020204030204" pitchFamily="34" charset="0"/>
            <a:ea typeface="Calibri" panose="020F0502020204030204" pitchFamily="34" charset="0"/>
            <a:cs typeface="Times New Roman" panose="02020603050405020304" pitchFamily="18" charset="0"/>
          </a:endParaRPr>
        </a:p>
      </dsp:txBody>
      <dsp:txXfrm rot="-5400000">
        <a:off x="2832145" y="2803151"/>
        <a:ext cx="4916832" cy="2182931"/>
      </dsp:txXfrm>
    </dsp:sp>
    <dsp:sp modelId="{92604338-6EBB-4EE3-8B32-D3AB50F5B276}">
      <dsp:nvSpPr>
        <dsp:cNvPr id="0" name=""/>
        <dsp:cNvSpPr/>
      </dsp:nvSpPr>
      <dsp:spPr>
        <a:xfrm>
          <a:off x="0" y="2711345"/>
          <a:ext cx="2832144" cy="2366542"/>
        </a:xfrm>
        <a:prstGeom prst="roundRect">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b="1" kern="1200" dirty="0" smtClean="0"/>
            <a:t>Variables</a:t>
          </a:r>
          <a:endParaRPr lang="es-EC" sz="2400" b="1" kern="1200" dirty="0"/>
        </a:p>
      </dsp:txBody>
      <dsp:txXfrm>
        <a:off x="115525" y="2826870"/>
        <a:ext cx="2601094" cy="21354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4BE21-AEF7-4FC0-85A4-3DC0B2F11AC0}">
      <dsp:nvSpPr>
        <dsp:cNvPr id="0" name=""/>
        <dsp:cNvSpPr/>
      </dsp:nvSpPr>
      <dsp:spPr>
        <a:xfrm rot="5400000">
          <a:off x="5107165" y="-2095373"/>
          <a:ext cx="784580" cy="517595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t>1 muestra de 10 g de fruta liofilizada </a:t>
          </a:r>
          <a:endParaRPr lang="es-EC" sz="2400" kern="1200" dirty="0"/>
        </a:p>
      </dsp:txBody>
      <dsp:txXfrm rot="-5400000">
        <a:off x="2911476" y="138616"/>
        <a:ext cx="5137658" cy="707980"/>
      </dsp:txXfrm>
    </dsp:sp>
    <dsp:sp modelId="{6CBEAD7B-BA05-49AE-AB2F-4D08C04A5524}">
      <dsp:nvSpPr>
        <dsp:cNvPr id="0" name=""/>
        <dsp:cNvSpPr/>
      </dsp:nvSpPr>
      <dsp:spPr>
        <a:xfrm>
          <a:off x="0" y="2243"/>
          <a:ext cx="2911476" cy="980726"/>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s-ES" sz="2700" b="1" kern="1200" dirty="0" smtClean="0"/>
            <a:t>Unidad Experimental</a:t>
          </a:r>
          <a:endParaRPr lang="es-EC" sz="2700" kern="1200" dirty="0"/>
        </a:p>
      </dsp:txBody>
      <dsp:txXfrm>
        <a:off x="47875" y="50118"/>
        <a:ext cx="2815726" cy="884976"/>
      </dsp:txXfrm>
    </dsp:sp>
    <dsp:sp modelId="{96CB1C52-6D6F-40CF-9313-69E92544456E}">
      <dsp:nvSpPr>
        <dsp:cNvPr id="0" name=""/>
        <dsp:cNvSpPr/>
      </dsp:nvSpPr>
      <dsp:spPr>
        <a:xfrm rot="5400000">
          <a:off x="5107165" y="-1065610"/>
          <a:ext cx="784580" cy="517595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t>DBCA con 3 repeticiones</a:t>
          </a:r>
          <a:endParaRPr lang="es-EC" sz="2400" kern="1200" dirty="0"/>
        </a:p>
      </dsp:txBody>
      <dsp:txXfrm rot="-5400000">
        <a:off x="2911476" y="1168379"/>
        <a:ext cx="5137658" cy="707980"/>
      </dsp:txXfrm>
    </dsp:sp>
    <dsp:sp modelId="{C6D81C88-C6AB-46FE-97B2-041CC1301F7F}">
      <dsp:nvSpPr>
        <dsp:cNvPr id="0" name=""/>
        <dsp:cNvSpPr/>
      </dsp:nvSpPr>
      <dsp:spPr>
        <a:xfrm>
          <a:off x="0" y="1032005"/>
          <a:ext cx="2911476" cy="980726"/>
        </a:xfrm>
        <a:prstGeom prst="roundRect">
          <a:avLst/>
        </a:prstGeom>
        <a:solidFill>
          <a:schemeClr val="accent2">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s-ES" sz="2700" b="1" kern="1200" dirty="0" smtClean="0"/>
            <a:t>Diseño Experimental</a:t>
          </a:r>
          <a:endParaRPr lang="es-EC" sz="2700" kern="1200" dirty="0"/>
        </a:p>
      </dsp:txBody>
      <dsp:txXfrm>
        <a:off x="47875" y="1079880"/>
        <a:ext cx="2815726" cy="884976"/>
      </dsp:txXfrm>
    </dsp:sp>
    <dsp:sp modelId="{455DCEF6-F005-4C26-936F-AD99CD6550C8}">
      <dsp:nvSpPr>
        <dsp:cNvPr id="0" name=""/>
        <dsp:cNvSpPr/>
      </dsp:nvSpPr>
      <dsp:spPr>
        <a:xfrm rot="5400000">
          <a:off x="5107165" y="-35848"/>
          <a:ext cx="784580" cy="517595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Paquete estadístico R versión 3.3.2	</a:t>
          </a:r>
          <a:endParaRPr lang="es-ES" sz="1400" i="1" kern="1200" dirty="0"/>
        </a:p>
        <a:p>
          <a:pPr marL="114300" lvl="1" indent="-114300" algn="l" defTabSz="622300">
            <a:lnSpc>
              <a:spcPct val="90000"/>
            </a:lnSpc>
            <a:spcBef>
              <a:spcPct val="0"/>
            </a:spcBef>
            <a:spcAft>
              <a:spcPct val="15000"/>
            </a:spcAft>
            <a:buChar char="••"/>
          </a:pPr>
          <a:r>
            <a:rPr lang="es-ES" sz="1400" i="1" kern="1200" dirty="0" smtClean="0"/>
            <a:t>Análisis de variancia determinar diferencias estadísticas y rangos de significación con prueba de </a:t>
          </a:r>
          <a:r>
            <a:rPr lang="es-ES" sz="1400" i="1" kern="1200" dirty="0" err="1" smtClean="0"/>
            <a:t>Tukey</a:t>
          </a:r>
          <a:r>
            <a:rPr lang="es-ES" sz="1400" i="1" kern="1200" dirty="0" smtClean="0"/>
            <a:t> al 5%</a:t>
          </a:r>
        </a:p>
      </dsp:txBody>
      <dsp:txXfrm rot="-5400000">
        <a:off x="2911476" y="2198141"/>
        <a:ext cx="5137658" cy="707980"/>
      </dsp:txXfrm>
    </dsp:sp>
    <dsp:sp modelId="{ECEF5FF6-47DB-41FA-A319-E4D74F75DB2E}">
      <dsp:nvSpPr>
        <dsp:cNvPr id="0" name=""/>
        <dsp:cNvSpPr/>
      </dsp:nvSpPr>
      <dsp:spPr>
        <a:xfrm>
          <a:off x="0" y="2061767"/>
          <a:ext cx="2911476" cy="980726"/>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s-ES" sz="2700" b="1" kern="1200" dirty="0" smtClean="0"/>
            <a:t>Análisis Estadístico</a:t>
          </a:r>
          <a:endParaRPr lang="es-EC" sz="2700" kern="1200" dirty="0"/>
        </a:p>
      </dsp:txBody>
      <dsp:txXfrm>
        <a:off x="47875" y="2109642"/>
        <a:ext cx="2815726" cy="884976"/>
      </dsp:txXfrm>
    </dsp:sp>
    <dsp:sp modelId="{B3A6B18D-878D-49D7-B37B-FE74DA3372F1}">
      <dsp:nvSpPr>
        <dsp:cNvPr id="0" name=""/>
        <dsp:cNvSpPr/>
      </dsp:nvSpPr>
      <dsp:spPr>
        <a:xfrm rot="5400000">
          <a:off x="5107165" y="993914"/>
          <a:ext cx="784580" cy="517595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b="1" kern="1200" dirty="0" smtClean="0"/>
            <a:t>Determinación de </a:t>
          </a:r>
          <a:r>
            <a:rPr lang="es-ES" sz="1600" b="1" kern="1200" dirty="0" err="1" smtClean="0"/>
            <a:t>Glicoalcaloides</a:t>
          </a:r>
          <a:r>
            <a:rPr lang="es-ES" sz="1600" b="1" kern="1200" dirty="0" smtClean="0"/>
            <a:t> “</a:t>
          </a:r>
          <a:r>
            <a:rPr lang="es-ES" sz="1600" b="1" kern="1200" dirty="0" err="1" smtClean="0"/>
            <a:t>Hellenas</a:t>
          </a:r>
          <a:r>
            <a:rPr lang="es-ES" sz="1600" b="1" kern="1200" dirty="0" smtClean="0"/>
            <a:t>” (1986)</a:t>
          </a:r>
          <a:endParaRPr lang="es-ES" sz="1600" i="1" kern="1200" dirty="0" smtClean="0"/>
        </a:p>
      </dsp:txBody>
      <dsp:txXfrm rot="-5400000">
        <a:off x="2911476" y="3227903"/>
        <a:ext cx="5137658" cy="707980"/>
      </dsp:txXfrm>
    </dsp:sp>
    <dsp:sp modelId="{A377710E-E4EE-42D9-8488-06F19016E144}">
      <dsp:nvSpPr>
        <dsp:cNvPr id="0" name=""/>
        <dsp:cNvSpPr/>
      </dsp:nvSpPr>
      <dsp:spPr>
        <a:xfrm>
          <a:off x="0" y="3091530"/>
          <a:ext cx="2911476" cy="980726"/>
        </a:xfrm>
        <a:prstGeom prst="roundRect">
          <a:avLst/>
        </a:prstGeom>
        <a:solidFill>
          <a:schemeClr val="accent2">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i="1" kern="1200" dirty="0" smtClean="0"/>
            <a:t>Metodología espectrofotométrica</a:t>
          </a:r>
        </a:p>
      </dsp:txBody>
      <dsp:txXfrm>
        <a:off x="47875" y="3139405"/>
        <a:ext cx="2815726" cy="884976"/>
      </dsp:txXfrm>
    </dsp:sp>
    <dsp:sp modelId="{518DF91F-25F4-434E-95F3-7CF3BBA9246B}">
      <dsp:nvSpPr>
        <dsp:cNvPr id="0" name=""/>
        <dsp:cNvSpPr/>
      </dsp:nvSpPr>
      <dsp:spPr>
        <a:xfrm rot="5400000">
          <a:off x="5107165" y="2023676"/>
          <a:ext cx="784580" cy="517595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Solanina</a:t>
          </a:r>
          <a:endParaRPr lang="es-EC" sz="2000" kern="1200" dirty="0"/>
        </a:p>
        <a:p>
          <a:pPr marL="228600" lvl="1" indent="-228600" algn="l" defTabSz="889000">
            <a:lnSpc>
              <a:spcPct val="90000"/>
            </a:lnSpc>
            <a:spcBef>
              <a:spcPct val="0"/>
            </a:spcBef>
            <a:spcAft>
              <a:spcPct val="15000"/>
            </a:spcAft>
            <a:buChar char="••"/>
          </a:pPr>
          <a:r>
            <a:rPr lang="es-EC" sz="2000" kern="1200" dirty="0" err="1" smtClean="0"/>
            <a:t>Chaconina</a:t>
          </a:r>
          <a:endParaRPr lang="es-EC" sz="2000" kern="1200" dirty="0"/>
        </a:p>
      </dsp:txBody>
      <dsp:txXfrm rot="-5400000">
        <a:off x="2911476" y="4257665"/>
        <a:ext cx="5137658" cy="707980"/>
      </dsp:txXfrm>
    </dsp:sp>
    <dsp:sp modelId="{38EE499C-4230-419F-A889-EBE30BD75F4A}">
      <dsp:nvSpPr>
        <dsp:cNvPr id="0" name=""/>
        <dsp:cNvSpPr/>
      </dsp:nvSpPr>
      <dsp:spPr>
        <a:xfrm>
          <a:off x="0" y="4121292"/>
          <a:ext cx="2911476" cy="980726"/>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s-EC" sz="2700" kern="1200" dirty="0" smtClean="0"/>
            <a:t>Variables</a:t>
          </a:r>
          <a:endParaRPr lang="es-EC" sz="2700" kern="1200" dirty="0"/>
        </a:p>
      </dsp:txBody>
      <dsp:txXfrm>
        <a:off x="47875" y="4169167"/>
        <a:ext cx="2815726" cy="8849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88624-7C97-4225-AFC7-931042214F90}">
      <dsp:nvSpPr>
        <dsp:cNvPr id="0" name=""/>
        <dsp:cNvSpPr/>
      </dsp:nvSpPr>
      <dsp:spPr>
        <a:xfrm rot="5400000">
          <a:off x="-269927" y="547735"/>
          <a:ext cx="1799516" cy="125966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EC" sz="3200" kern="1200"/>
        </a:p>
      </dsp:txBody>
      <dsp:txXfrm rot="-5400000">
        <a:off x="1" y="907639"/>
        <a:ext cx="1259661" cy="539855"/>
      </dsp:txXfrm>
    </dsp:sp>
    <dsp:sp modelId="{7E78D65F-D860-4851-ABAF-EA00383A8D4B}">
      <dsp:nvSpPr>
        <dsp:cNvPr id="0" name=""/>
        <dsp:cNvSpPr/>
      </dsp:nvSpPr>
      <dsp:spPr>
        <a:xfrm rot="5400000">
          <a:off x="5537489" y="-4273696"/>
          <a:ext cx="1717040" cy="1027269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 sz="1600" b="0" kern="1200" dirty="0" smtClean="0">
              <a:latin typeface="Times New Roman" panose="02020603050405020304" pitchFamily="18" charset="0"/>
              <a:ea typeface="Times New Roman" panose="02020603050405020304" pitchFamily="18" charset="0"/>
            </a:rPr>
            <a:t>Los resultados obtenidos mediante morfometría en larvas J2, hembras y machos estuvieron dentro de los rangos establecidos para la especie </a:t>
          </a:r>
          <a:r>
            <a:rPr lang="es-ES" sz="1600" b="0" i="1" kern="1200" dirty="0" smtClean="0">
              <a:latin typeface="Times New Roman" panose="02020603050405020304" pitchFamily="18" charset="0"/>
              <a:ea typeface="Times New Roman" panose="02020603050405020304" pitchFamily="18" charset="0"/>
            </a:rPr>
            <a:t>M. </a:t>
          </a:r>
          <a:r>
            <a:rPr lang="es-ES" sz="1600" b="0" i="1" kern="1200" dirty="0" err="1" smtClean="0">
              <a:latin typeface="Times New Roman" panose="02020603050405020304" pitchFamily="18" charset="0"/>
              <a:ea typeface="Times New Roman" panose="02020603050405020304" pitchFamily="18" charset="0"/>
            </a:rPr>
            <a:t>incognita</a:t>
          </a:r>
          <a:r>
            <a:rPr lang="es-ES" sz="1600" b="0" i="1" kern="1200" dirty="0" smtClean="0">
              <a:latin typeface="Times New Roman" panose="02020603050405020304" pitchFamily="18" charset="0"/>
              <a:ea typeface="Times New Roman" panose="02020603050405020304" pitchFamily="18" charset="0"/>
            </a:rPr>
            <a:t>.</a:t>
          </a:r>
          <a:r>
            <a:rPr lang="es-ES" sz="1600" b="0" kern="1200" dirty="0" smtClean="0">
              <a:latin typeface="Times New Roman" panose="02020603050405020304" pitchFamily="18" charset="0"/>
              <a:ea typeface="Times New Roman" panose="02020603050405020304" pitchFamily="18" charset="0"/>
            </a:rPr>
            <a:t> </a:t>
          </a:r>
          <a:r>
            <a:rPr lang="es-ES" sz="1600" b="0" kern="1200" dirty="0" smtClean="0">
              <a:latin typeface="Times New Roman" panose="02020603050405020304" pitchFamily="18" charset="0"/>
              <a:ea typeface="Times New Roman" panose="02020603050405020304" pitchFamily="18" charset="0"/>
            </a:rPr>
            <a:t>Así </a:t>
          </a:r>
          <a:r>
            <a:rPr lang="es-ES" sz="1600" b="0" kern="1200" dirty="0" smtClean="0">
              <a:latin typeface="Times New Roman" panose="02020603050405020304" pitchFamily="18" charset="0"/>
              <a:ea typeface="Times New Roman" panose="02020603050405020304" pitchFamily="18" charset="0"/>
            </a:rPr>
            <a:t>como resultó con los análisis moleculares.</a:t>
          </a:r>
          <a:endParaRPr lang="es-EC" sz="1600" b="0" kern="1200" dirty="0"/>
        </a:p>
        <a:p>
          <a:pPr marL="171450" lvl="1" indent="-171450" algn="just" defTabSz="711200">
            <a:lnSpc>
              <a:spcPct val="90000"/>
            </a:lnSpc>
            <a:spcBef>
              <a:spcPct val="0"/>
            </a:spcBef>
            <a:spcAft>
              <a:spcPct val="15000"/>
            </a:spcAft>
            <a:buChar char="••"/>
          </a:pPr>
          <a:endParaRPr lang="es-EC" sz="1600" b="0" kern="1200" dirty="0"/>
        </a:p>
        <a:p>
          <a:pPr marL="171450" lvl="1" indent="-171450" algn="just" defTabSz="711200">
            <a:lnSpc>
              <a:spcPct val="90000"/>
            </a:lnSpc>
            <a:spcBef>
              <a:spcPct val="0"/>
            </a:spcBef>
            <a:spcAft>
              <a:spcPct val="15000"/>
            </a:spcAft>
            <a:buChar char="••"/>
          </a:pPr>
          <a:r>
            <a:rPr lang="es-ES" sz="1600" b="0" kern="1200" dirty="0" smtClean="0">
              <a:latin typeface="Times New Roman" panose="02020603050405020304" pitchFamily="18" charset="0"/>
              <a:ea typeface="Calibri" panose="020F0502020204030204" pitchFamily="34" charset="0"/>
            </a:rPr>
            <a:t>Mediante</a:t>
          </a:r>
          <a:r>
            <a:rPr lang="es-ES" sz="1600" b="0" kern="1200" dirty="0" smtClean="0">
              <a:latin typeface="Times New Roman" panose="02020603050405020304" pitchFamily="18" charset="0"/>
              <a:ea typeface="Times New Roman" panose="02020603050405020304" pitchFamily="18" charset="0"/>
            </a:rPr>
            <a:t> </a:t>
          </a:r>
          <a:r>
            <a:rPr lang="es-ES" sz="1600" b="0" kern="1200" dirty="0" smtClean="0">
              <a:latin typeface="Times New Roman" panose="02020603050405020304" pitchFamily="18" charset="0"/>
              <a:ea typeface="Calibri" panose="020F0502020204030204" pitchFamily="34" charset="0"/>
            </a:rPr>
            <a:t>la técnica de </a:t>
          </a:r>
          <a:r>
            <a:rPr lang="es-ES" sz="1600" b="0" kern="1200" dirty="0" smtClean="0">
              <a:latin typeface="Times New Roman" panose="02020603050405020304" pitchFamily="18" charset="0"/>
              <a:ea typeface="Times New Roman" panose="02020603050405020304" pitchFamily="18" charset="0"/>
            </a:rPr>
            <a:t>PCR convencional, utilizando l</a:t>
          </a:r>
          <a:r>
            <a:rPr lang="es-ES" sz="1600" b="0" kern="1200" dirty="0" smtClean="0">
              <a:latin typeface="Times New Roman" panose="02020603050405020304" pitchFamily="18" charset="0"/>
              <a:ea typeface="Calibri" panose="020F0502020204030204" pitchFamily="34" charset="0"/>
            </a:rPr>
            <a:t>os </a:t>
          </a:r>
          <a:r>
            <a:rPr lang="es-ES" sz="1600" b="0" kern="1200" dirty="0" err="1" smtClean="0">
              <a:latin typeface="Times New Roman" panose="02020603050405020304" pitchFamily="18" charset="0"/>
              <a:ea typeface="Times New Roman" panose="02020603050405020304" pitchFamily="18" charset="0"/>
            </a:rPr>
            <a:t>primers</a:t>
          </a:r>
          <a:r>
            <a:rPr lang="es-ES" sz="1600" b="0" kern="1200" dirty="0" smtClean="0">
              <a:latin typeface="Times New Roman" panose="02020603050405020304" pitchFamily="18" charset="0"/>
              <a:ea typeface="Times New Roman" panose="02020603050405020304" pitchFamily="18" charset="0"/>
            </a:rPr>
            <a:t> específicos MI-F y MI-R, que amplificaron  la región </a:t>
          </a:r>
          <a:r>
            <a:rPr lang="es-ES" sz="1600" b="0" kern="1200" dirty="0" smtClean="0">
              <a:latin typeface="Times New Roman" panose="02020603050405020304" pitchFamily="18" charset="0"/>
              <a:ea typeface="Times New Roman" panose="02020603050405020304" pitchFamily="18" charset="0"/>
            </a:rPr>
            <a:t>IGS </a:t>
          </a:r>
          <a:r>
            <a:rPr lang="es-ES" sz="1600" b="0" kern="1200" dirty="0" smtClean="0">
              <a:latin typeface="Times New Roman" panose="02020603050405020304" pitchFamily="18" charset="0"/>
              <a:ea typeface="Times New Roman" panose="02020603050405020304" pitchFamily="18" charset="0"/>
            </a:rPr>
            <a:t>del </a:t>
          </a:r>
          <a:r>
            <a:rPr lang="es-ES" sz="1600" b="0" kern="1200" dirty="0" err="1" smtClean="0">
              <a:latin typeface="Times New Roman" panose="02020603050405020304" pitchFamily="18" charset="0"/>
              <a:ea typeface="Times New Roman" panose="02020603050405020304" pitchFamily="18" charset="0"/>
            </a:rPr>
            <a:t>ADNr</a:t>
          </a:r>
          <a:r>
            <a:rPr lang="es-ES" sz="1600" b="0" kern="1200" dirty="0" smtClean="0">
              <a:latin typeface="Times New Roman" panose="02020603050405020304" pitchFamily="18" charset="0"/>
              <a:ea typeface="Times New Roman" panose="02020603050405020304" pitchFamily="18" charset="0"/>
            </a:rPr>
            <a:t> en los especímenes de nematodos obtenidos de las distintitas Solanáceas en estudio, se confirmó que pertenecían a la especie de  </a:t>
          </a:r>
          <a:r>
            <a:rPr lang="es-ES" sz="1600" b="0" i="1" kern="1200" dirty="0" smtClean="0">
              <a:latin typeface="Times New Roman" panose="02020603050405020304" pitchFamily="18" charset="0"/>
              <a:ea typeface="Times New Roman" panose="02020603050405020304" pitchFamily="18" charset="0"/>
            </a:rPr>
            <a:t>M. </a:t>
          </a:r>
          <a:r>
            <a:rPr lang="es-ES" sz="1600" b="0" i="1" kern="1200" dirty="0" err="1" smtClean="0">
              <a:latin typeface="Times New Roman" panose="02020603050405020304" pitchFamily="18" charset="0"/>
              <a:ea typeface="Times New Roman" panose="02020603050405020304" pitchFamily="18" charset="0"/>
            </a:rPr>
            <a:t>incognita</a:t>
          </a:r>
          <a:r>
            <a:rPr lang="es-ES" sz="1600" b="0" kern="1200" dirty="0" smtClean="0">
              <a:latin typeface="Times New Roman" panose="02020603050405020304" pitchFamily="18" charset="0"/>
              <a:ea typeface="Times New Roman" panose="02020603050405020304" pitchFamily="18" charset="0"/>
            </a:rPr>
            <a:t>. </a:t>
          </a:r>
          <a:endParaRPr lang="es-EC" sz="1600" b="0" kern="1200" dirty="0"/>
        </a:p>
      </dsp:txBody>
      <dsp:txXfrm rot="-5400000">
        <a:off x="1259662" y="87950"/>
        <a:ext cx="10188876" cy="1549402"/>
      </dsp:txXfrm>
    </dsp:sp>
    <dsp:sp modelId="{1EF1B942-C1F8-4545-87B9-F01E67A8DC3B}">
      <dsp:nvSpPr>
        <dsp:cNvPr id="0" name=""/>
        <dsp:cNvSpPr/>
      </dsp:nvSpPr>
      <dsp:spPr>
        <a:xfrm rot="5400000">
          <a:off x="-269927" y="2553980"/>
          <a:ext cx="1799516" cy="1259661"/>
        </a:xfrm>
        <a:prstGeom prst="chevron">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EC" sz="3200" kern="1200"/>
        </a:p>
      </dsp:txBody>
      <dsp:txXfrm rot="-5400000">
        <a:off x="1" y="2913884"/>
        <a:ext cx="1259661" cy="539855"/>
      </dsp:txXfrm>
    </dsp:sp>
    <dsp:sp modelId="{0832C47F-7220-4369-97F1-EA00C65CECAB}">
      <dsp:nvSpPr>
        <dsp:cNvPr id="0" name=""/>
        <dsp:cNvSpPr/>
      </dsp:nvSpPr>
      <dsp:spPr>
        <a:xfrm rot="5400000">
          <a:off x="5452096" y="-2267451"/>
          <a:ext cx="1887825" cy="10272695"/>
        </a:xfrm>
        <a:prstGeom prst="round2Same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0" kern="1200" dirty="0" smtClean="0">
              <a:latin typeface="Times New Roman" panose="02020603050405020304" pitchFamily="18" charset="0"/>
              <a:ea typeface="Calibri" panose="020F0502020204030204" pitchFamily="34" charset="0"/>
            </a:rPr>
            <a:t>Las Solanáceas silvestres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hirtum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arboreum</a:t>
          </a:r>
          <a:r>
            <a:rPr lang="es-ES" sz="1600" b="0" i="1" kern="1200" dirty="0" smtClean="0">
              <a:latin typeface="Times New Roman" panose="02020603050405020304" pitchFamily="18" charset="0"/>
              <a:ea typeface="Times New Roman" panose="02020603050405020304" pitchFamily="18" charset="0"/>
            </a:rPr>
            <a:t>  y </a:t>
          </a:r>
          <a:r>
            <a:rPr lang="es-ES" sz="1600" b="0" i="1" kern="1200" dirty="0" err="1" smtClean="0">
              <a:latin typeface="Times New Roman" panose="02020603050405020304" pitchFamily="18" charset="0"/>
              <a:ea typeface="Times New Roman" panose="02020603050405020304" pitchFamily="18" charset="0"/>
            </a:rPr>
            <a:t>Nicotiana</a:t>
          </a:r>
          <a:r>
            <a:rPr lang="es-ES" sz="1600" b="0" i="1" kern="1200" dirty="0" smtClean="0">
              <a:latin typeface="Times New Roman" panose="02020603050405020304" pitchFamily="18" charset="0"/>
              <a:ea typeface="Times New Roman" panose="02020603050405020304" pitchFamily="18" charset="0"/>
            </a:rPr>
            <a:t> glauca </a:t>
          </a:r>
          <a:r>
            <a:rPr lang="es-ES" sz="1600" b="0" kern="1200" dirty="0" smtClean="0">
              <a:latin typeface="Times New Roman" panose="02020603050405020304" pitchFamily="18" charset="0"/>
              <a:ea typeface="Times New Roman" panose="02020603050405020304" pitchFamily="18" charset="0"/>
            </a:rPr>
            <a:t>presentaron una respuesta de </a:t>
          </a:r>
          <a:r>
            <a:rPr lang="es-ES" sz="1600" b="0" kern="1200" dirty="0" smtClean="0">
              <a:latin typeface="Times New Roman" panose="02020603050405020304" pitchFamily="18" charset="0"/>
              <a:ea typeface="Times New Roman" panose="02020603050405020304" pitchFamily="18" charset="0"/>
            </a:rPr>
            <a:t>No Infestación </a:t>
          </a:r>
          <a:r>
            <a:rPr lang="es-ES" sz="1600" b="0" kern="1200" dirty="0" smtClean="0">
              <a:latin typeface="Times New Roman" panose="02020603050405020304" pitchFamily="18" charset="0"/>
              <a:ea typeface="Times New Roman" panose="02020603050405020304" pitchFamily="18" charset="0"/>
            </a:rPr>
            <a:t>a la inoculación del nematodo fitopatógeno; mientras que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auriculatum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hispidum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quitoense</a:t>
          </a:r>
          <a:r>
            <a:rPr lang="es-ES" sz="1600" b="0" i="1" kern="1200" dirty="0" smtClean="0">
              <a:latin typeface="Times New Roman" panose="02020603050405020304" pitchFamily="18" charset="0"/>
              <a:ea typeface="Times New Roman" panose="02020603050405020304" pitchFamily="18" charset="0"/>
            </a:rPr>
            <a:t>, y </a:t>
          </a:r>
          <a:r>
            <a:rPr lang="es-ES" sz="1600" b="0" i="1" kern="1200" dirty="0" err="1" smtClean="0">
              <a:latin typeface="Times New Roman" panose="02020603050405020304" pitchFamily="18" charset="0"/>
              <a:ea typeface="Times New Roman" panose="02020603050405020304" pitchFamily="18" charset="0"/>
            </a:rPr>
            <a:t>Solanum</a:t>
          </a:r>
          <a:r>
            <a:rPr lang="es-ES" sz="1600" b="0" i="1" kern="1200" dirty="0" smtClean="0">
              <a:latin typeface="Times New Roman" panose="02020603050405020304" pitchFamily="18" charset="0"/>
              <a:ea typeface="Times New Roman" panose="02020603050405020304" pitchFamily="18" charset="0"/>
            </a:rPr>
            <a:t> </a:t>
          </a:r>
          <a:r>
            <a:rPr lang="es-ES" sz="1600" b="0" i="1" kern="1200" dirty="0" err="1" smtClean="0">
              <a:latin typeface="Times New Roman" panose="02020603050405020304" pitchFamily="18" charset="0"/>
              <a:ea typeface="Times New Roman" panose="02020603050405020304" pitchFamily="18" charset="0"/>
            </a:rPr>
            <a:t>betaceum</a:t>
          </a:r>
          <a:r>
            <a:rPr lang="es-ES" sz="1600" b="0" i="1" kern="1200" dirty="0" smtClean="0">
              <a:latin typeface="Times New Roman" panose="02020603050405020304" pitchFamily="18" charset="0"/>
              <a:ea typeface="Times New Roman" panose="02020603050405020304" pitchFamily="18" charset="0"/>
            </a:rPr>
            <a:t>, </a:t>
          </a:r>
          <a:r>
            <a:rPr lang="es-ES" sz="1600" b="0" kern="1200" dirty="0" smtClean="0">
              <a:latin typeface="Times New Roman" panose="02020603050405020304" pitchFamily="18" charset="0"/>
              <a:ea typeface="Times New Roman" panose="02020603050405020304" pitchFamily="18" charset="0"/>
            </a:rPr>
            <a:t>se mostraron </a:t>
          </a:r>
          <a:r>
            <a:rPr lang="es-ES" sz="1600" b="0" kern="1200" dirty="0" smtClean="0">
              <a:latin typeface="Times New Roman" panose="02020603050405020304" pitchFamily="18" charset="0"/>
              <a:ea typeface="Times New Roman" panose="02020603050405020304" pitchFamily="18" charset="0"/>
            </a:rPr>
            <a:t>infestadas.</a:t>
          </a:r>
          <a:endParaRPr lang="es-EC" sz="1600" b="0" kern="1200" dirty="0"/>
        </a:p>
        <a:p>
          <a:pPr marL="171450" lvl="1" indent="-171450" algn="l" defTabSz="711200">
            <a:lnSpc>
              <a:spcPct val="90000"/>
            </a:lnSpc>
            <a:spcBef>
              <a:spcPct val="0"/>
            </a:spcBef>
            <a:spcAft>
              <a:spcPct val="15000"/>
            </a:spcAft>
            <a:buChar char="••"/>
          </a:pPr>
          <a:endParaRPr lang="es-EC" sz="1600" b="0" kern="1200" dirty="0"/>
        </a:p>
        <a:p>
          <a:pPr marL="171450" lvl="1" indent="-171450" algn="l" defTabSz="711200">
            <a:lnSpc>
              <a:spcPct val="90000"/>
            </a:lnSpc>
            <a:spcBef>
              <a:spcPct val="0"/>
            </a:spcBef>
            <a:spcAft>
              <a:spcPct val="15000"/>
            </a:spcAft>
            <a:buChar char="••"/>
          </a:pPr>
          <a:r>
            <a:rPr lang="es-ES" sz="1600" b="0" kern="1200" dirty="0" smtClean="0">
              <a:latin typeface="Times New Roman" panose="02020603050405020304" pitchFamily="18" charset="0"/>
              <a:ea typeface="Times New Roman" panose="02020603050405020304" pitchFamily="18" charset="0"/>
            </a:rPr>
            <a:t>Se concluye que a pesar de haber trabajado con una dosis de inoculación baja de 2.5 larvas/gramo de suelo, existió infección del nematodo en todas las Solanáceas en estudio.</a:t>
          </a:r>
          <a:endParaRPr lang="es-EC" sz="1600" b="0" kern="1200" dirty="0"/>
        </a:p>
      </dsp:txBody>
      <dsp:txXfrm rot="-5400000">
        <a:off x="1259661" y="2017140"/>
        <a:ext cx="10180539" cy="1703513"/>
      </dsp:txXfrm>
    </dsp:sp>
    <dsp:sp modelId="{906FA51C-49C3-43CD-9E73-71527B7B08D7}">
      <dsp:nvSpPr>
        <dsp:cNvPr id="0" name=""/>
        <dsp:cNvSpPr/>
      </dsp:nvSpPr>
      <dsp:spPr>
        <a:xfrm rot="5400000">
          <a:off x="-269927" y="4793916"/>
          <a:ext cx="1799516" cy="1259661"/>
        </a:xfrm>
        <a:prstGeom prst="chevron">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EC" sz="3200" kern="1200"/>
        </a:p>
      </dsp:txBody>
      <dsp:txXfrm rot="-5400000">
        <a:off x="1" y="5153820"/>
        <a:ext cx="1259661" cy="539855"/>
      </dsp:txXfrm>
    </dsp:sp>
    <dsp:sp modelId="{E80ADAAC-61A8-4976-9893-344DF0C25634}">
      <dsp:nvSpPr>
        <dsp:cNvPr id="0" name=""/>
        <dsp:cNvSpPr/>
      </dsp:nvSpPr>
      <dsp:spPr>
        <a:xfrm rot="5400000">
          <a:off x="5218404" y="-27515"/>
          <a:ext cx="2355209" cy="10272695"/>
        </a:xfrm>
        <a:prstGeom prst="round2Same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0" kern="1200" dirty="0" smtClean="0">
              <a:latin typeface="Times New Roman" panose="02020603050405020304" pitchFamily="18" charset="0"/>
              <a:ea typeface="Times New Roman" panose="02020603050405020304" pitchFamily="18" charset="0"/>
            </a:rPr>
            <a:t>No existió correlación entre el peso de la parte aérea de la planta (follaje) con el peso de la raíz, por lo que no se puede relacionar directamente una disminución del sistema radicular con el mismo efecto en el follaje, hasta los 90 días de evaluación.</a:t>
          </a:r>
          <a:endParaRPr lang="es-EC" sz="1600" b="0" kern="1200" dirty="0"/>
        </a:p>
        <a:p>
          <a:pPr marL="171450" lvl="1" indent="-171450" algn="l" defTabSz="711200">
            <a:lnSpc>
              <a:spcPct val="90000"/>
            </a:lnSpc>
            <a:spcBef>
              <a:spcPct val="0"/>
            </a:spcBef>
            <a:spcAft>
              <a:spcPct val="15000"/>
            </a:spcAft>
            <a:buChar char="••"/>
          </a:pPr>
          <a:endParaRPr lang="es-EC" sz="1600" b="0" kern="1200" dirty="0"/>
        </a:p>
        <a:p>
          <a:pPr marL="171450" lvl="1" indent="-171450" algn="l" defTabSz="711200">
            <a:lnSpc>
              <a:spcPct val="90000"/>
            </a:lnSpc>
            <a:spcBef>
              <a:spcPct val="0"/>
            </a:spcBef>
            <a:spcAft>
              <a:spcPct val="15000"/>
            </a:spcAft>
            <a:buChar char="••"/>
          </a:pPr>
          <a:r>
            <a:rPr lang="es-ES" sz="1600" b="0" kern="1200" dirty="0" smtClean="0">
              <a:latin typeface="Times New Roman" panose="02020603050405020304" pitchFamily="18" charset="0"/>
              <a:ea typeface="Times New Roman" panose="02020603050405020304" pitchFamily="18" charset="0"/>
            </a:rPr>
            <a:t>Se observó una respuesta de </a:t>
          </a:r>
          <a:r>
            <a:rPr lang="es-ES" sz="1600" b="0" kern="1200" dirty="0" smtClean="0">
              <a:latin typeface="Times New Roman" panose="02020603050405020304" pitchFamily="18" charset="0"/>
              <a:ea typeface="Times New Roman" panose="02020603050405020304" pitchFamily="18" charset="0"/>
            </a:rPr>
            <a:t>no infestación </a:t>
          </a:r>
          <a:r>
            <a:rPr lang="es-ES" sz="1600" b="0" kern="1200" dirty="0" smtClean="0">
              <a:latin typeface="Times New Roman" panose="02020603050405020304" pitchFamily="18" charset="0"/>
              <a:ea typeface="Times New Roman" panose="02020603050405020304" pitchFamily="18" charset="0"/>
            </a:rPr>
            <a:t>de todas las Solanáceas para las variables altura de la planta,  peso fresco de follaje y peso seco de raíces; sin embargo con un período </a:t>
          </a:r>
          <a:r>
            <a:rPr lang="es-ES" sz="1600" b="0" kern="1200" dirty="0" smtClean="0">
              <a:latin typeface="Times New Roman" panose="02020603050405020304" pitchFamily="18" charset="0"/>
              <a:ea typeface="Times New Roman" panose="02020603050405020304" pitchFamily="18" charset="0"/>
            </a:rPr>
            <a:t>de tiempo superior </a:t>
          </a:r>
          <a:r>
            <a:rPr lang="es-ES" sz="1600" b="0" kern="1200" dirty="0" smtClean="0">
              <a:latin typeface="Times New Roman" panose="02020603050405020304" pitchFamily="18" charset="0"/>
              <a:ea typeface="Times New Roman" panose="02020603050405020304" pitchFamily="18" charset="0"/>
            </a:rPr>
            <a:t>de evaluación  se podrían producir respuestas de </a:t>
          </a:r>
          <a:r>
            <a:rPr lang="es-ES" sz="1600" b="0" kern="1200" dirty="0" smtClean="0">
              <a:latin typeface="Times New Roman" panose="02020603050405020304" pitchFamily="18" charset="0"/>
              <a:ea typeface="Times New Roman" panose="02020603050405020304" pitchFamily="18" charset="0"/>
            </a:rPr>
            <a:t>infestación debido </a:t>
          </a:r>
          <a:r>
            <a:rPr lang="es-ES" sz="1600" b="0" kern="1200" dirty="0" smtClean="0">
              <a:latin typeface="Times New Roman" panose="02020603050405020304" pitchFamily="18" charset="0"/>
              <a:ea typeface="Times New Roman" panose="02020603050405020304" pitchFamily="18" charset="0"/>
            </a:rPr>
            <a:t>a que existiría un mayor tiempo de interacción entre planta y patógeno.  </a:t>
          </a:r>
          <a:endParaRPr lang="es-EC" sz="1600" b="0" kern="1200" dirty="0"/>
        </a:p>
        <a:p>
          <a:pPr marL="171450" lvl="1" indent="-171450" algn="l" defTabSz="711200">
            <a:lnSpc>
              <a:spcPct val="90000"/>
            </a:lnSpc>
            <a:spcBef>
              <a:spcPct val="0"/>
            </a:spcBef>
            <a:spcAft>
              <a:spcPct val="15000"/>
            </a:spcAft>
            <a:buChar char="••"/>
          </a:pPr>
          <a:endParaRPr lang="es-EC" sz="1600" b="0" kern="1200" dirty="0"/>
        </a:p>
        <a:p>
          <a:pPr marL="171450" lvl="1" indent="-171450" algn="l" defTabSz="711200">
            <a:lnSpc>
              <a:spcPct val="90000"/>
            </a:lnSpc>
            <a:spcBef>
              <a:spcPct val="0"/>
            </a:spcBef>
            <a:spcAft>
              <a:spcPct val="15000"/>
            </a:spcAft>
            <a:buChar char="••"/>
          </a:pPr>
          <a:r>
            <a:rPr lang="es-ES" sz="1600" b="0" kern="1200" dirty="0" smtClean="0">
              <a:latin typeface="Times New Roman" panose="02020603050405020304" pitchFamily="18" charset="0"/>
              <a:ea typeface="Times New Roman" panose="02020603050405020304" pitchFamily="18" charset="0"/>
            </a:rPr>
            <a:t>Los niveles de </a:t>
          </a:r>
          <a:r>
            <a:rPr lang="es-ES" sz="1600" b="0" kern="1200" dirty="0" err="1" smtClean="0">
              <a:latin typeface="Times New Roman" panose="02020603050405020304" pitchFamily="18" charset="0"/>
              <a:ea typeface="Times New Roman" panose="02020603050405020304" pitchFamily="18" charset="0"/>
            </a:rPr>
            <a:t>glicoalcaloides</a:t>
          </a:r>
          <a:r>
            <a:rPr lang="es-ES" sz="1600" b="0" kern="1200" dirty="0" smtClean="0">
              <a:latin typeface="Times New Roman" panose="02020603050405020304" pitchFamily="18" charset="0"/>
              <a:ea typeface="Times New Roman" panose="02020603050405020304" pitchFamily="18" charset="0"/>
            </a:rPr>
            <a:t>, específicamente solanina, y </a:t>
          </a:r>
          <a:r>
            <a:rPr lang="es-ES" sz="1600" b="0" kern="1200" dirty="0" err="1" smtClean="0">
              <a:latin typeface="Times New Roman" panose="02020603050405020304" pitchFamily="18" charset="0"/>
              <a:ea typeface="Times New Roman" panose="02020603050405020304" pitchFamily="18" charset="0"/>
            </a:rPr>
            <a:t>chaconina</a:t>
          </a:r>
          <a:r>
            <a:rPr lang="es-ES" sz="1600" b="0" kern="1200" dirty="0" smtClean="0">
              <a:latin typeface="Times New Roman" panose="02020603050405020304" pitchFamily="18" charset="0"/>
              <a:ea typeface="Times New Roman" panose="02020603050405020304" pitchFamily="18" charset="0"/>
            </a:rPr>
            <a:t> en los frutos de tomate de árbol y naranjilla alcanzaron valores muy bajos en comparación con el límite nocivo para la salud humana, </a:t>
          </a:r>
          <a:endParaRPr lang="es-EC" sz="1600" b="0" kern="1200" dirty="0"/>
        </a:p>
      </dsp:txBody>
      <dsp:txXfrm rot="-5400000">
        <a:off x="1259661" y="4046200"/>
        <a:ext cx="10157723" cy="2125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1DD96-9E64-4D08-A5BF-6978E8E9AC9D}">
      <dsp:nvSpPr>
        <dsp:cNvPr id="0" name=""/>
        <dsp:cNvSpPr/>
      </dsp:nvSpPr>
      <dsp:spPr>
        <a:xfrm>
          <a:off x="0" y="550160"/>
          <a:ext cx="9075761" cy="115830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latin typeface="Times New Roman" panose="02020603050405020304" pitchFamily="18" charset="0"/>
              <a:ea typeface="Times New Roman" panose="02020603050405020304" pitchFamily="18" charset="0"/>
            </a:rPr>
            <a:t>- </a:t>
          </a:r>
          <a:r>
            <a:rPr lang="es-EC" sz="2000" kern="1200" dirty="0" smtClean="0">
              <a:latin typeface="Times New Roman" panose="02020603050405020304" pitchFamily="18" charset="0"/>
              <a:ea typeface="Times New Roman" panose="02020603050405020304" pitchFamily="18" charset="0"/>
            </a:rPr>
            <a:t>Realizar nuevos ensayos con mayor número de repeticiones con el objeto de observar similitud y comportamiento entre las solanáceas estudiadas.</a:t>
          </a:r>
        </a:p>
      </dsp:txBody>
      <dsp:txXfrm>
        <a:off x="56544" y="606704"/>
        <a:ext cx="8962673" cy="1045212"/>
      </dsp:txXfrm>
    </dsp:sp>
    <dsp:sp modelId="{4E5CA943-EBBE-4177-BC0B-5A50043ACD42}">
      <dsp:nvSpPr>
        <dsp:cNvPr id="0" name=""/>
        <dsp:cNvSpPr/>
      </dsp:nvSpPr>
      <dsp:spPr>
        <a:xfrm>
          <a:off x="0" y="1766060"/>
          <a:ext cx="9075761" cy="115830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s-ES" sz="2000" kern="1200" dirty="0" smtClean="0">
              <a:latin typeface="Times New Roman" panose="02020603050405020304" pitchFamily="18" charset="0"/>
              <a:ea typeface="Calibri" panose="020F0502020204030204" pitchFamily="34" charset="0"/>
            </a:rPr>
            <a:t>-</a:t>
          </a:r>
          <a:r>
            <a:rPr lang="es-ES" sz="2000" kern="1200" dirty="0" smtClean="0">
              <a:latin typeface="Times New Roman" panose="02020603050405020304" pitchFamily="18" charset="0"/>
              <a:ea typeface="Times New Roman" panose="02020603050405020304" pitchFamily="18" charset="0"/>
            </a:rPr>
            <a:t>.</a:t>
          </a:r>
          <a:r>
            <a:rPr lang="es-ES" sz="2000" kern="1200" dirty="0" smtClean="0">
              <a:latin typeface="Times New Roman" panose="02020603050405020304" pitchFamily="18" charset="0"/>
              <a:ea typeface="Calibri" panose="020F0502020204030204" pitchFamily="34" charset="0"/>
            </a:rPr>
            <a:t> </a:t>
          </a:r>
          <a:r>
            <a:rPr lang="es-ES" sz="2000" kern="1200" dirty="0" smtClean="0">
              <a:latin typeface="Times New Roman" panose="02020603050405020304" pitchFamily="18" charset="0"/>
              <a:ea typeface="Times New Roman" panose="02020603050405020304" pitchFamily="18" charset="0"/>
            </a:rPr>
            <a:t>Utilizar las técnicas de biología molecular (PCR) como herramienta de diagnóstico para realizar una identificación precisa de nematodos fitopatógenos.</a:t>
          </a:r>
          <a:endParaRPr lang="es-EC" sz="2000" kern="1200" dirty="0" smtClean="0"/>
        </a:p>
        <a:p>
          <a:pPr lvl="0" algn="just" defTabSz="800100">
            <a:lnSpc>
              <a:spcPct val="90000"/>
            </a:lnSpc>
            <a:spcBef>
              <a:spcPct val="0"/>
            </a:spcBef>
            <a:spcAft>
              <a:spcPct val="35000"/>
            </a:spcAft>
          </a:pPr>
          <a:endParaRPr lang="es-EC" sz="2000" kern="1200" dirty="0"/>
        </a:p>
      </dsp:txBody>
      <dsp:txXfrm>
        <a:off x="56544" y="1822604"/>
        <a:ext cx="8962673" cy="1045212"/>
      </dsp:txXfrm>
    </dsp:sp>
    <dsp:sp modelId="{B1428491-D6D9-4CD2-B72A-E7A491B300A0}">
      <dsp:nvSpPr>
        <dsp:cNvPr id="0" name=""/>
        <dsp:cNvSpPr/>
      </dsp:nvSpPr>
      <dsp:spPr>
        <a:xfrm>
          <a:off x="0" y="2981960"/>
          <a:ext cx="9075761" cy="115830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latin typeface="Times New Roman" panose="02020603050405020304" pitchFamily="18" charset="0"/>
              <a:ea typeface="Calibri" panose="020F0502020204030204" pitchFamily="34" charset="0"/>
            </a:rPr>
            <a:t>-Promover la utilización como </a:t>
          </a:r>
          <a:r>
            <a:rPr lang="es-ES" sz="2000" kern="1200" dirty="0" err="1" smtClean="0">
              <a:latin typeface="Times New Roman" panose="02020603050405020304" pitchFamily="18" charset="0"/>
              <a:ea typeface="Calibri" panose="020F0502020204030204" pitchFamily="34" charset="0"/>
            </a:rPr>
            <a:t>portainjerto</a:t>
          </a:r>
          <a:r>
            <a:rPr lang="es-ES" sz="2000" kern="1200" dirty="0" smtClean="0">
              <a:latin typeface="Times New Roman" panose="02020603050405020304" pitchFamily="18" charset="0"/>
              <a:ea typeface="Calibri" panose="020F0502020204030204" pitchFamily="34" charset="0"/>
            </a:rPr>
            <a:t> de naranjilla a </a:t>
          </a:r>
          <a:r>
            <a:rPr lang="es-ES" sz="2000" i="1" kern="1200" dirty="0" err="1" smtClean="0">
              <a:latin typeface="Times New Roman" panose="02020603050405020304" pitchFamily="18" charset="0"/>
              <a:ea typeface="Times New Roman" panose="02020603050405020304" pitchFamily="18" charset="0"/>
            </a:rPr>
            <a:t>Solanum</a:t>
          </a:r>
          <a:r>
            <a:rPr lang="es-ES" sz="2000" i="1" kern="1200" dirty="0" smtClean="0">
              <a:latin typeface="Times New Roman" panose="02020603050405020304" pitchFamily="18" charset="0"/>
              <a:ea typeface="Times New Roman" panose="02020603050405020304" pitchFamily="18" charset="0"/>
            </a:rPr>
            <a:t> </a:t>
          </a:r>
          <a:r>
            <a:rPr lang="es-ES" sz="2000" i="1" kern="1200" dirty="0" err="1" smtClean="0">
              <a:latin typeface="Times New Roman" panose="02020603050405020304" pitchFamily="18" charset="0"/>
              <a:ea typeface="Times New Roman" panose="02020603050405020304" pitchFamily="18" charset="0"/>
            </a:rPr>
            <a:t>arboreum</a:t>
          </a:r>
          <a:r>
            <a:rPr lang="es-ES" sz="2000" i="1"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y/o </a:t>
          </a:r>
          <a:r>
            <a:rPr lang="es-ES" sz="2000" i="1" kern="1200" dirty="0" err="1" smtClean="0">
              <a:latin typeface="Times New Roman" panose="02020603050405020304" pitchFamily="18" charset="0"/>
              <a:ea typeface="Times New Roman" panose="02020603050405020304" pitchFamily="18" charset="0"/>
            </a:rPr>
            <a:t>Solanum</a:t>
          </a:r>
          <a:r>
            <a:rPr lang="es-ES" sz="2000" i="1" kern="1200" dirty="0" smtClean="0">
              <a:latin typeface="Times New Roman" panose="02020603050405020304" pitchFamily="18" charset="0"/>
              <a:ea typeface="Times New Roman" panose="02020603050405020304" pitchFamily="18" charset="0"/>
            </a:rPr>
            <a:t> </a:t>
          </a:r>
          <a:r>
            <a:rPr lang="es-ES" sz="2000" i="1" kern="1200" dirty="0" err="1" smtClean="0">
              <a:latin typeface="Times New Roman" panose="02020603050405020304" pitchFamily="18" charset="0"/>
              <a:ea typeface="Times New Roman" panose="02020603050405020304" pitchFamily="18" charset="0"/>
            </a:rPr>
            <a:t>hirtum</a:t>
          </a:r>
          <a:r>
            <a:rPr lang="es-ES" sz="2000" i="1"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mientras que para tomate de árbol usar </a:t>
          </a:r>
          <a:r>
            <a:rPr lang="es-ES" sz="2000" i="1" kern="1200" dirty="0" err="1" smtClean="0">
              <a:latin typeface="Times New Roman" panose="02020603050405020304" pitchFamily="18" charset="0"/>
              <a:ea typeface="Times New Roman" panose="02020603050405020304" pitchFamily="18" charset="0"/>
            </a:rPr>
            <a:t>Nicotiana</a:t>
          </a:r>
          <a:r>
            <a:rPr lang="es-ES" sz="2000" i="1" kern="1200" dirty="0" smtClean="0">
              <a:latin typeface="Times New Roman" panose="02020603050405020304" pitchFamily="18" charset="0"/>
              <a:ea typeface="Times New Roman" panose="02020603050405020304" pitchFamily="18" charset="0"/>
            </a:rPr>
            <a:t> glauca, </a:t>
          </a:r>
          <a:r>
            <a:rPr lang="es-ES" sz="2000" kern="1200" dirty="0" smtClean="0">
              <a:latin typeface="Times New Roman" panose="02020603050405020304" pitchFamily="18" charset="0"/>
              <a:ea typeface="Times New Roman" panose="02020603050405020304" pitchFamily="18" charset="0"/>
            </a:rPr>
            <a:t>con la finalidad de reducir el uso de </a:t>
          </a:r>
          <a:r>
            <a:rPr lang="es-ES" sz="2000" kern="1200" dirty="0" err="1" smtClean="0">
              <a:latin typeface="Times New Roman" panose="02020603050405020304" pitchFamily="18" charset="0"/>
              <a:ea typeface="Times New Roman" panose="02020603050405020304" pitchFamily="18" charset="0"/>
            </a:rPr>
            <a:t>nematicidas</a:t>
          </a:r>
          <a:r>
            <a:rPr lang="es-ES" sz="2000" kern="1200" dirty="0" smtClean="0">
              <a:latin typeface="Times New Roman" panose="02020603050405020304" pitchFamily="18" charset="0"/>
              <a:ea typeface="Times New Roman" panose="02020603050405020304" pitchFamily="18" charset="0"/>
            </a:rPr>
            <a:t> al suelo en plantaciones de estos frutales</a:t>
          </a:r>
          <a:endParaRPr lang="es-EC" sz="2000" kern="1200" dirty="0"/>
        </a:p>
      </dsp:txBody>
      <dsp:txXfrm>
        <a:off x="56544" y="3038504"/>
        <a:ext cx="8962673" cy="1045212"/>
      </dsp:txXfrm>
    </dsp:sp>
    <dsp:sp modelId="{333FD19C-E821-417C-ABA5-B5AFAF8A139E}">
      <dsp:nvSpPr>
        <dsp:cNvPr id="0" name=""/>
        <dsp:cNvSpPr/>
      </dsp:nvSpPr>
      <dsp:spPr>
        <a:xfrm>
          <a:off x="0" y="4197860"/>
          <a:ext cx="9075761" cy="115830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s-ES" sz="2000" kern="1200" dirty="0" smtClean="0">
              <a:latin typeface="Times New Roman" panose="02020603050405020304" pitchFamily="18" charset="0"/>
              <a:ea typeface="Times New Roman" panose="02020603050405020304" pitchFamily="18" charset="0"/>
            </a:rPr>
            <a:t>-</a:t>
          </a:r>
          <a:r>
            <a:rPr lang="es-ES" sz="2000" kern="1200" dirty="0" smtClean="0">
              <a:latin typeface="Times New Roman" panose="02020603050405020304" pitchFamily="18" charset="0"/>
              <a:ea typeface="Calibri" panose="020F0502020204030204" pitchFamily="34" charset="0"/>
            </a:rPr>
            <a:t>Realizar estudios de evaluación hasta la cosecha del cultivo, para determinar la respuesta de las plantas en campo y su efecto en el rendimiento.</a:t>
          </a:r>
          <a:endParaRPr lang="es-EC" sz="2000" kern="1200" dirty="0" smtClean="0"/>
        </a:p>
        <a:p>
          <a:pPr lvl="0" algn="just" defTabSz="800100">
            <a:lnSpc>
              <a:spcPct val="90000"/>
            </a:lnSpc>
            <a:spcBef>
              <a:spcPct val="0"/>
            </a:spcBef>
            <a:spcAft>
              <a:spcPct val="35000"/>
            </a:spcAft>
          </a:pPr>
          <a:endParaRPr lang="es-EC" sz="2000" kern="1200" dirty="0">
            <a:latin typeface="Times New Roman" panose="02020603050405020304" pitchFamily="18" charset="0"/>
            <a:ea typeface="Times New Roman" panose="02020603050405020304" pitchFamily="18" charset="0"/>
          </a:endParaRPr>
        </a:p>
      </dsp:txBody>
      <dsp:txXfrm>
        <a:off x="56544" y="4254404"/>
        <a:ext cx="8962673" cy="10452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31764-FB7C-4911-8E22-EA2A1A7D5B80}">
      <dsp:nvSpPr>
        <dsp:cNvPr id="0" name=""/>
        <dsp:cNvSpPr/>
      </dsp:nvSpPr>
      <dsp:spPr>
        <a:xfrm>
          <a:off x="0" y="47234"/>
          <a:ext cx="8928826" cy="194922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latin typeface="Times New Roman" panose="02020603050405020304" pitchFamily="18" charset="0"/>
              <a:ea typeface="Times New Roman" panose="02020603050405020304" pitchFamily="18" charset="0"/>
            </a:rPr>
            <a:t>Realizar estudios del contenido de alcaloides de cada componente de la fruta (cáscara, pulpa, semilla) para determinar valores independientemente debido a que de acuerdo a la literatura se concentran mayoritariamente en la cáscara del fruto. Además se debe analizar fruta en diferentes estados de desarrollo para determinar la fluctuación o tendencia de estos compuestos desde el cuajado del fruto hasta su cosecha. </a:t>
          </a:r>
          <a:endParaRPr lang="es-EC" sz="2000" kern="1200" dirty="0"/>
        </a:p>
      </dsp:txBody>
      <dsp:txXfrm>
        <a:off x="95153" y="142387"/>
        <a:ext cx="8738520" cy="1758914"/>
      </dsp:txXfrm>
    </dsp:sp>
    <dsp:sp modelId="{CA3D9E1E-9C57-4D65-89E4-90BD1FA87414}">
      <dsp:nvSpPr>
        <dsp:cNvPr id="0" name=""/>
        <dsp:cNvSpPr/>
      </dsp:nvSpPr>
      <dsp:spPr>
        <a:xfrm>
          <a:off x="74064" y="2137574"/>
          <a:ext cx="8780696" cy="1034645"/>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Realizar estudios de compuestos tóxicos, nocivos como los alcaloides en laboratorios oficiales del Estado, con el objeto de descartar indicios de estas sustancias en alimentos que son consumidos y pueden ser perjudiciales para la salud humana.</a:t>
          </a:r>
          <a:endParaRPr lang="es-EC" sz="2000" kern="1200" dirty="0"/>
        </a:p>
      </dsp:txBody>
      <dsp:txXfrm>
        <a:off x="124571" y="2188081"/>
        <a:ext cx="8679682" cy="933631"/>
      </dsp:txXfrm>
    </dsp:sp>
    <dsp:sp modelId="{229CF803-7413-423E-8698-73A0CC34456F}">
      <dsp:nvSpPr>
        <dsp:cNvPr id="0" name=""/>
        <dsp:cNvSpPr/>
      </dsp:nvSpPr>
      <dsp:spPr>
        <a:xfrm>
          <a:off x="99243" y="3313340"/>
          <a:ext cx="8730338" cy="824442"/>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Realizar estudios moleculares de las especies de Solanáceas </a:t>
          </a:r>
          <a:r>
            <a:rPr lang="es-ES" sz="2000" kern="1200" dirty="0" smtClean="0">
              <a:latin typeface="Times New Roman" panose="02020603050405020304" pitchFamily="18" charset="0"/>
              <a:ea typeface="Times New Roman" panose="02020603050405020304" pitchFamily="18" charset="0"/>
            </a:rPr>
            <a:t>no infestadas </a:t>
          </a:r>
          <a:r>
            <a:rPr lang="es-ES" sz="2000" kern="1200" dirty="0" smtClean="0">
              <a:latin typeface="Times New Roman" panose="02020603050405020304" pitchFamily="18" charset="0"/>
              <a:ea typeface="Times New Roman" panose="02020603050405020304" pitchFamily="18" charset="0"/>
            </a:rPr>
            <a:t>al nematodo </a:t>
          </a:r>
          <a:r>
            <a:rPr lang="es-ES" sz="2000" i="1" kern="1200" dirty="0" smtClean="0">
              <a:latin typeface="Times New Roman" panose="02020603050405020304" pitchFamily="18" charset="0"/>
              <a:ea typeface="Times New Roman" panose="02020603050405020304" pitchFamily="18" charset="0"/>
            </a:rPr>
            <a:t>M. </a:t>
          </a:r>
          <a:r>
            <a:rPr lang="es-ES" sz="2000" i="1" kern="1200" dirty="0" err="1" smtClean="0">
              <a:latin typeface="Times New Roman" panose="02020603050405020304" pitchFamily="18" charset="0"/>
              <a:ea typeface="Times New Roman" panose="02020603050405020304" pitchFamily="18" charset="0"/>
            </a:rPr>
            <a:t>incognita</a:t>
          </a:r>
          <a:r>
            <a:rPr lang="es-ES" sz="2000" i="1"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para identificar genes de resistencia.</a:t>
          </a:r>
          <a:endParaRPr lang="es-EC" sz="2000" kern="1200" dirty="0"/>
        </a:p>
      </dsp:txBody>
      <dsp:txXfrm>
        <a:off x="139489" y="3353586"/>
        <a:ext cx="8649846" cy="743950"/>
      </dsp:txXfrm>
    </dsp:sp>
    <dsp:sp modelId="{FDFC3AA7-832E-423F-9CE2-658F5CA2485F}">
      <dsp:nvSpPr>
        <dsp:cNvPr id="0" name=""/>
        <dsp:cNvSpPr/>
      </dsp:nvSpPr>
      <dsp:spPr>
        <a:xfrm>
          <a:off x="0" y="4278902"/>
          <a:ext cx="8928826" cy="740372"/>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Times New Roman" panose="02020603050405020304" pitchFamily="18" charset="0"/>
              <a:ea typeface="Times New Roman" panose="02020603050405020304" pitchFamily="18" charset="0"/>
            </a:rPr>
            <a:t>- </a:t>
          </a:r>
          <a:r>
            <a:rPr lang="es-ES" sz="2000" kern="1200" dirty="0" smtClean="0">
              <a:latin typeface="Times New Roman" panose="02020603050405020304" pitchFamily="18" charset="0"/>
              <a:ea typeface="Times New Roman" panose="02020603050405020304" pitchFamily="18" charset="0"/>
            </a:rPr>
            <a:t>Los resultados de investigaciones que ayuden a mejorar la producción y productividad de cultivos deben ser difundidos  a agricultores, técnicos y estudiantes involucrados en el campo de la agricultura</a:t>
          </a:r>
          <a:r>
            <a:rPr lang="es-ES" sz="1600" kern="1200" dirty="0" smtClean="0">
              <a:latin typeface="Times New Roman" panose="02020603050405020304" pitchFamily="18" charset="0"/>
              <a:ea typeface="Times New Roman" panose="02020603050405020304" pitchFamily="18" charset="0"/>
            </a:rPr>
            <a:t>.</a:t>
          </a:r>
          <a:endParaRPr lang="es-EC" sz="1600" kern="1200" dirty="0"/>
        </a:p>
      </dsp:txBody>
      <dsp:txXfrm>
        <a:off x="36142" y="4315044"/>
        <a:ext cx="8856542" cy="6680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D9290A-57C0-4235-822A-E7632EF4FCB6}" type="datetimeFigureOut">
              <a:rPr lang="es-EC" smtClean="0"/>
              <a:t>02/05/2017</a:t>
            </a:fld>
            <a:endParaRPr lang="es-EC"/>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38D61-3331-4D54-9EDB-E3A154CC97AD}" type="slidenum">
              <a:rPr lang="es-EC" smtClean="0"/>
              <a:t>‹Nº›</a:t>
            </a:fld>
            <a:endParaRPr lang="es-EC"/>
          </a:p>
        </p:txBody>
      </p:sp>
    </p:spTree>
    <p:extLst>
      <p:ext uri="{BB962C8B-B14F-4D97-AF65-F5344CB8AC3E}">
        <p14:creationId xmlns:p14="http://schemas.microsoft.com/office/powerpoint/2010/main" val="367953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CDE38D61-3331-4D54-9EDB-E3A154CC97AD}" type="slidenum">
              <a:rPr lang="es-EC" smtClean="0"/>
              <a:t>6</a:t>
            </a:fld>
            <a:endParaRPr lang="es-EC"/>
          </a:p>
        </p:txBody>
      </p:sp>
    </p:spTree>
    <p:extLst>
      <p:ext uri="{BB962C8B-B14F-4D97-AF65-F5344CB8AC3E}">
        <p14:creationId xmlns:p14="http://schemas.microsoft.com/office/powerpoint/2010/main" val="289266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DE38D61-3331-4D54-9EDB-E3A154CC97AD}" type="slidenum">
              <a:rPr lang="es-EC" smtClean="0"/>
              <a:t>15</a:t>
            </a:fld>
            <a:endParaRPr lang="es-EC"/>
          </a:p>
        </p:txBody>
      </p:sp>
    </p:spTree>
    <p:extLst>
      <p:ext uri="{BB962C8B-B14F-4D97-AF65-F5344CB8AC3E}">
        <p14:creationId xmlns:p14="http://schemas.microsoft.com/office/powerpoint/2010/main" val="1030833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63B54293-D712-4011-80EB-6EBAC2B27600}" type="datetimeFigureOut">
              <a:rPr lang="es-EC" smtClean="0"/>
              <a:t>02/05/2017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2105395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B54293-D712-4011-80EB-6EBAC2B27600}" type="datetimeFigureOut">
              <a:rPr lang="es-EC" smtClean="0"/>
              <a:t>02/05/2017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312744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B54293-D712-4011-80EB-6EBAC2B27600}" type="datetimeFigureOut">
              <a:rPr lang="es-EC" smtClean="0"/>
              <a:t>02/05/2017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386942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B54293-D712-4011-80EB-6EBAC2B27600}" type="datetimeFigureOut">
              <a:rPr lang="es-EC" smtClean="0"/>
              <a:t>02/05/2017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98861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3B54293-D712-4011-80EB-6EBAC2B27600}" type="datetimeFigureOut">
              <a:rPr lang="es-EC" smtClean="0"/>
              <a:t>02/05/2017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221370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63B54293-D712-4011-80EB-6EBAC2B27600}" type="datetimeFigureOut">
              <a:rPr lang="es-EC" smtClean="0"/>
              <a:t>02/05/2017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352350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63B54293-D712-4011-80EB-6EBAC2B27600}" type="datetimeFigureOut">
              <a:rPr lang="es-EC" smtClean="0"/>
              <a:t>02/05/2017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287461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63B54293-D712-4011-80EB-6EBAC2B27600}" type="datetimeFigureOut">
              <a:rPr lang="es-EC" smtClean="0"/>
              <a:t>02/05/2017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416200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3B54293-D712-4011-80EB-6EBAC2B27600}" type="datetimeFigureOut">
              <a:rPr lang="es-EC" smtClean="0"/>
              <a:t>02/05/2017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292275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3B54293-D712-4011-80EB-6EBAC2B27600}" type="datetimeFigureOut">
              <a:rPr lang="es-EC" smtClean="0"/>
              <a:t>02/05/2017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384753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3B54293-D712-4011-80EB-6EBAC2B27600}" type="datetimeFigureOut">
              <a:rPr lang="es-EC" smtClean="0"/>
              <a:t>02/05/2017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85743A9-6D3D-4814-BADD-EB46E853E5ED}" type="slidenum">
              <a:rPr lang="es-EC" smtClean="0"/>
              <a:t>‹Nº›</a:t>
            </a:fld>
            <a:endParaRPr lang="es-EC"/>
          </a:p>
        </p:txBody>
      </p:sp>
    </p:spTree>
    <p:extLst>
      <p:ext uri="{BB962C8B-B14F-4D97-AF65-F5344CB8AC3E}">
        <p14:creationId xmlns:p14="http://schemas.microsoft.com/office/powerpoint/2010/main" val="197380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54293-D712-4011-80EB-6EBAC2B27600}" type="datetimeFigureOut">
              <a:rPr lang="es-EC" smtClean="0"/>
              <a:t>02/05/2017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743A9-6D3D-4814-BADD-EB46E853E5ED}" type="slidenum">
              <a:rPr lang="es-EC" smtClean="0"/>
              <a:t>‹Nº›</a:t>
            </a:fld>
            <a:endParaRPr lang="es-EC"/>
          </a:p>
        </p:txBody>
      </p:sp>
    </p:spTree>
    <p:extLst>
      <p:ext uri="{BB962C8B-B14F-4D97-AF65-F5344CB8AC3E}">
        <p14:creationId xmlns:p14="http://schemas.microsoft.com/office/powerpoint/2010/main" val="1568410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6.jpeg"/><Relationship Id="rId3" Type="http://schemas.openxmlformats.org/officeDocument/2006/relationships/image" Target="../media/image20.jpeg"/><Relationship Id="rId7" Type="http://schemas.openxmlformats.org/officeDocument/2006/relationships/image" Target="../media/image15.png"/><Relationship Id="rId12"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19.jpeg"/><Relationship Id="rId4" Type="http://schemas.openxmlformats.org/officeDocument/2006/relationships/image" Target="../media/image21.jpeg"/><Relationship Id="rId9" Type="http://schemas.openxmlformats.org/officeDocument/2006/relationships/image" Target="../media/image18.png"/><Relationship Id="rId1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5.xml"/><Relationship Id="rId7" Type="http://schemas.openxmlformats.org/officeDocument/2006/relationships/image" Target="../media/image3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6.xml"/><Relationship Id="rId7" Type="http://schemas.openxmlformats.org/officeDocument/2006/relationships/image" Target="../media/image3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emf"/><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ttp://software-el.espe.edu.ec/wp-content/uploads/2013/08/logo_ffaa_p.jpg"/>
          <p:cNvPicPr/>
          <p:nvPr/>
        </p:nvPicPr>
        <p:blipFill>
          <a:blip r:embed="rId2">
            <a:extLst>
              <a:ext uri="{28A0092B-C50C-407E-A947-70E740481C1C}">
                <a14:useLocalDpi xmlns:a14="http://schemas.microsoft.com/office/drawing/2010/main" val="0"/>
              </a:ext>
            </a:extLst>
          </a:blip>
          <a:srcRect/>
          <a:stretch>
            <a:fillRect/>
          </a:stretch>
        </p:blipFill>
        <p:spPr bwMode="auto">
          <a:xfrm>
            <a:off x="3229279" y="286589"/>
            <a:ext cx="5847009" cy="1425531"/>
          </a:xfrm>
          <a:prstGeom prst="rect">
            <a:avLst/>
          </a:prstGeom>
          <a:noFill/>
          <a:ln>
            <a:noFill/>
          </a:ln>
        </p:spPr>
      </p:pic>
      <p:sp>
        <p:nvSpPr>
          <p:cNvPr id="9" name="Rectangle 8"/>
          <p:cNvSpPr/>
          <p:nvPr/>
        </p:nvSpPr>
        <p:spPr>
          <a:xfrm>
            <a:off x="775853" y="2094821"/>
            <a:ext cx="11000509" cy="4370427"/>
          </a:xfrm>
          <a:prstGeom prst="rect">
            <a:avLst/>
          </a:prstGeom>
        </p:spPr>
        <p:txBody>
          <a:bodyPr wrap="square">
            <a:spAutoFit/>
          </a:bodyPr>
          <a:lstStyle/>
          <a:p>
            <a:pPr algn="ctr"/>
            <a:r>
              <a:rPr lang="es-E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MAESTRÍA EN AGRICULTURA </a:t>
            </a:r>
            <a:r>
              <a:rPr lang="es-E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SOSTENIBLE</a:t>
            </a:r>
          </a:p>
          <a:p>
            <a:pPr algn="ctr"/>
            <a:endParaRPr lang="es-ES" b="1"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s-ES"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ES" b="1" dirty="0" smtClean="0">
                <a:latin typeface="Times New Roman" panose="02020603050405020304" pitchFamily="18" charset="0"/>
                <a:ea typeface="Calibri" panose="020F0502020204030204" pitchFamily="34" charset="0"/>
                <a:cs typeface="Times New Roman" panose="02020603050405020304" pitchFamily="18" charset="0"/>
              </a:rPr>
              <a:t>TEMA</a:t>
            </a:r>
          </a:p>
          <a:p>
            <a:pPr algn="ctr"/>
            <a:r>
              <a:rPr lang="es-ES" dirty="0" smtClean="0">
                <a:latin typeface="Times New Roman" panose="02020603050405020304" pitchFamily="18" charset="0"/>
                <a:ea typeface="Calibri" panose="020F0502020204030204" pitchFamily="34" charset="0"/>
                <a:cs typeface="Times New Roman" panose="02020603050405020304" pitchFamily="18" charset="0"/>
              </a:rPr>
              <a:t>‘‘EVALUACION DE LA INFESTACION DE CINCO ESPECIES DE SOLANÁCEAS AL PARASITISMO DEL NEMATODO DEL NUDO DE LA RAÍZ </a:t>
            </a:r>
            <a:r>
              <a:rPr lang="es-ES" i="1" dirty="0" err="1" smtClean="0">
                <a:latin typeface="Times New Roman" panose="02020603050405020304" pitchFamily="18" charset="0"/>
                <a:ea typeface="Calibri" panose="020F0502020204030204" pitchFamily="34" charset="0"/>
                <a:cs typeface="Times New Roman" panose="02020603050405020304" pitchFamily="18" charset="0"/>
              </a:rPr>
              <a:t>Meloidogyne</a:t>
            </a:r>
            <a:r>
              <a:rPr lang="es-ES" i="1" dirty="0" smtClean="0">
                <a:latin typeface="Times New Roman" panose="02020603050405020304" pitchFamily="18" charset="0"/>
                <a:ea typeface="Calibri" panose="020F0502020204030204" pitchFamily="34" charset="0"/>
                <a:cs typeface="Times New Roman" panose="02020603050405020304" pitchFamily="18" charset="0"/>
              </a:rPr>
              <a:t> </a:t>
            </a:r>
            <a:r>
              <a:rPr lang="es-ES" i="1" dirty="0" err="1" smtClean="0">
                <a:latin typeface="Times New Roman" panose="02020603050405020304" pitchFamily="18" charset="0"/>
                <a:ea typeface="Calibri" panose="020F0502020204030204" pitchFamily="34" charset="0"/>
                <a:cs typeface="Times New Roman" panose="02020603050405020304" pitchFamily="18" charset="0"/>
              </a:rPr>
              <a:t>incognita</a:t>
            </a:r>
            <a:r>
              <a:rPr lang="es-ES" i="1"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smtClean="0">
                <a:latin typeface="Times New Roman" panose="02020603050405020304" pitchFamily="18" charset="0"/>
                <a:ea typeface="Calibri" panose="020F0502020204030204" pitchFamily="34" charset="0"/>
                <a:cs typeface="Times New Roman" panose="02020603050405020304" pitchFamily="18" charset="0"/>
              </a:rPr>
              <a:t>Y EL CONTENIDO DE ALCALOIDES EN FRUTOS DE TOMATE DE ÁRBOL Y NARANJILLA INJERTADOS EN ESTAS ESPECIES”.</a:t>
            </a:r>
          </a:p>
          <a:p>
            <a:pPr algn="ctr"/>
            <a:endParaRPr lang="es-EC"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ES" b="1" dirty="0" smtClean="0">
                <a:latin typeface="Times New Roman" panose="02020603050405020304" pitchFamily="18" charset="0"/>
                <a:ea typeface="Calibri" panose="020F0502020204030204" pitchFamily="34" charset="0"/>
                <a:cs typeface="Times New Roman" panose="02020603050405020304" pitchFamily="18" charset="0"/>
              </a:rPr>
              <a:t>AUTOR</a:t>
            </a:r>
          </a:p>
          <a:p>
            <a:pPr algn="ctr"/>
            <a:r>
              <a:rPr lang="es-ES" dirty="0" smtClean="0">
                <a:latin typeface="Times New Roman" panose="02020603050405020304" pitchFamily="18" charset="0"/>
                <a:ea typeface="Calibri" panose="020F0502020204030204" pitchFamily="34" charset="0"/>
                <a:cs typeface="Times New Roman" panose="02020603050405020304" pitchFamily="18" charset="0"/>
              </a:rPr>
              <a:t>NAVARRETE  BASTIDAS  XIMENA</a:t>
            </a:r>
          </a:p>
          <a:p>
            <a:pPr algn="ctr"/>
            <a:r>
              <a:rPr lang="es-ES" b="1"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r>
              <a:rPr lang="es-ES" b="1" dirty="0" smtClean="0">
                <a:latin typeface="Times New Roman" panose="02020603050405020304" pitchFamily="18" charset="0"/>
                <a:ea typeface="Calibri" panose="020F0502020204030204" pitchFamily="34" charset="0"/>
                <a:cs typeface="Times New Roman" panose="02020603050405020304" pitchFamily="18" charset="0"/>
              </a:rPr>
              <a:t>DIRECTOR</a:t>
            </a:r>
          </a:p>
          <a:p>
            <a:pPr algn="ctr"/>
            <a:r>
              <a:rPr lang="es-ES" dirty="0" smtClean="0">
                <a:latin typeface="Times New Roman" panose="02020603050405020304" pitchFamily="18" charset="0"/>
                <a:ea typeface="Calibri" panose="020F0502020204030204" pitchFamily="34" charset="0"/>
                <a:cs typeface="Times New Roman" panose="02020603050405020304" pitchFamily="18" charset="0"/>
              </a:rPr>
              <a:t>VIERA  ARROYO </a:t>
            </a:r>
            <a:r>
              <a:rPr lang="es-ES" dirty="0">
                <a:latin typeface="Times New Roman" panose="02020603050405020304" pitchFamily="18" charset="0"/>
                <a:ea typeface="Calibri" panose="020F0502020204030204" pitchFamily="34" charset="0"/>
                <a:cs typeface="Times New Roman" panose="02020603050405020304" pitchFamily="18" charset="0"/>
              </a:rPr>
              <a:t>WILIAM </a:t>
            </a:r>
            <a:r>
              <a:rPr lang="es-ES" dirty="0" smtClean="0">
                <a:latin typeface="Times New Roman" panose="02020603050405020304" pitchFamily="18" charset="0"/>
                <a:ea typeface="Calibri" panose="020F0502020204030204" pitchFamily="34" charset="0"/>
                <a:cs typeface="Times New Roman" panose="02020603050405020304" pitchFamily="18" charset="0"/>
              </a:rPr>
              <a:t> FERNANDO</a:t>
            </a:r>
          </a:p>
          <a:p>
            <a:pPr algn="ctr"/>
            <a:r>
              <a:rPr lang="es-ES" sz="1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s-EC" b="1" dirty="0">
                <a:latin typeface="Times New Roman" panose="02020603050405020304" pitchFamily="18" charset="0"/>
                <a:ea typeface="Calibri" panose="020F0502020204030204" pitchFamily="34" charset="0"/>
                <a:cs typeface="Times New Roman" panose="02020603050405020304" pitchFamily="18" charset="0"/>
              </a:rPr>
              <a:t>2017</a:t>
            </a:r>
          </a:p>
        </p:txBody>
      </p:sp>
    </p:spTree>
    <p:extLst>
      <p:ext uri="{BB962C8B-B14F-4D97-AF65-F5344CB8AC3E}">
        <p14:creationId xmlns:p14="http://schemas.microsoft.com/office/powerpoint/2010/main" val="3713430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a:srcRect l="16305" t="24729" r="55331" b="29619"/>
          <a:stretch/>
        </p:blipFill>
        <p:spPr bwMode="auto">
          <a:xfrm>
            <a:off x="206200" y="1139548"/>
            <a:ext cx="1997310" cy="1442035"/>
          </a:xfrm>
          <a:prstGeom prst="rect">
            <a:avLst/>
          </a:prstGeom>
          <a:ln>
            <a:noFill/>
          </a:ln>
          <a:extLst>
            <a:ext uri="{53640926-AAD7-44D8-BBD7-CCE9431645EC}">
              <a14:shadowObscured xmlns:a14="http://schemas.microsoft.com/office/drawing/2010/main"/>
            </a:ext>
          </a:extLst>
        </p:spPr>
      </p:pic>
      <p:pic>
        <p:nvPicPr>
          <p:cNvPr id="11" name="10 Imagen" descr="E:\DCIM\101MSDCF\DSC042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760" y="5205603"/>
            <a:ext cx="1103368" cy="1293807"/>
          </a:xfrm>
          <a:prstGeom prst="rect">
            <a:avLst/>
          </a:prstGeom>
          <a:noFill/>
          <a:ln>
            <a:noFill/>
          </a:ln>
        </p:spPr>
      </p:pic>
      <p:pic>
        <p:nvPicPr>
          <p:cNvPr id="12" name="11 Imagen" descr="E:\DCIM\101MSDCF\DSC04238.JPG"/>
          <p:cNvPicPr/>
          <p:nvPr/>
        </p:nvPicPr>
        <p:blipFill rotWithShape="1">
          <a:blip r:embed="rId4" cstate="print">
            <a:extLst>
              <a:ext uri="{28A0092B-C50C-407E-A947-70E740481C1C}">
                <a14:useLocalDpi xmlns:a14="http://schemas.microsoft.com/office/drawing/2010/main" val="0"/>
              </a:ext>
            </a:extLst>
          </a:blip>
          <a:srcRect t="6530"/>
          <a:stretch/>
        </p:blipFill>
        <p:spPr bwMode="auto">
          <a:xfrm>
            <a:off x="377413" y="5194861"/>
            <a:ext cx="1066375" cy="1329809"/>
          </a:xfrm>
          <a:prstGeom prst="rect">
            <a:avLst/>
          </a:prstGeom>
          <a:noFill/>
          <a:ln>
            <a:noFill/>
          </a:ln>
          <a:extLst>
            <a:ext uri="{53640926-AAD7-44D8-BBD7-CCE9431645EC}">
              <a14:shadowObscured xmlns:a14="http://schemas.microsoft.com/office/drawing/2010/main"/>
            </a:ext>
          </a:extLst>
        </p:spPr>
      </p:pic>
      <p:pic>
        <p:nvPicPr>
          <p:cNvPr id="14" name="13 Imagen" descr="C:\ximena\SOLANACEAS W-V\2016\fotos solanaceas\larva QUITOENSE final.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8798" y="255219"/>
            <a:ext cx="1547337" cy="1043791"/>
          </a:xfrm>
          <a:prstGeom prst="rect">
            <a:avLst/>
          </a:prstGeom>
          <a:noFill/>
          <a:ln>
            <a:noFill/>
          </a:ln>
        </p:spPr>
      </p:pic>
      <p:pic>
        <p:nvPicPr>
          <p:cNvPr id="15" name="14 Imagen" descr="F:\Nueva carpeta\meloidogyne j2 cuerpo zebra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3601" y="1299010"/>
            <a:ext cx="1482534" cy="938948"/>
          </a:xfrm>
          <a:prstGeom prst="rect">
            <a:avLst/>
          </a:prstGeom>
          <a:noFill/>
          <a:ln w="19050">
            <a:solidFill>
              <a:schemeClr val="tx1"/>
            </a:solidFill>
          </a:ln>
        </p:spPr>
      </p:pic>
      <p:pic>
        <p:nvPicPr>
          <p:cNvPr id="16" name="15 Imagen"/>
          <p:cNvPicPr/>
          <p:nvPr/>
        </p:nvPicPr>
        <p:blipFill rotWithShape="1">
          <a:blip r:embed="rId7" cstate="print">
            <a:extLst>
              <a:ext uri="{28A0092B-C50C-407E-A947-70E740481C1C}">
                <a14:useLocalDpi xmlns:a14="http://schemas.microsoft.com/office/drawing/2010/main" val="0"/>
              </a:ext>
            </a:extLst>
          </a:blip>
          <a:srcRect l="74129" t="29908" r="13907" b="50756"/>
          <a:stretch/>
        </p:blipFill>
        <p:spPr bwMode="auto">
          <a:xfrm>
            <a:off x="2748699" y="2237958"/>
            <a:ext cx="708610" cy="969799"/>
          </a:xfrm>
          <a:prstGeom prst="rect">
            <a:avLst/>
          </a:prstGeom>
          <a:ln w="952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8" name="17 Imagen" descr="E:\DCIM\101MSDCF\DSC0423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20693" y="5205509"/>
            <a:ext cx="1113321" cy="1293901"/>
          </a:xfrm>
          <a:prstGeom prst="rect">
            <a:avLst/>
          </a:prstGeom>
          <a:noFill/>
          <a:ln>
            <a:noFill/>
          </a:ln>
        </p:spPr>
      </p:pic>
      <p:pic>
        <p:nvPicPr>
          <p:cNvPr id="19" name="18 Imagen"/>
          <p:cNvPicPr/>
          <p:nvPr/>
        </p:nvPicPr>
        <p:blipFill rotWithShape="1">
          <a:blip r:embed="rId9">
            <a:extLst>
              <a:ext uri="{28A0092B-C50C-407E-A947-70E740481C1C}">
                <a14:useLocalDpi xmlns:a14="http://schemas.microsoft.com/office/drawing/2010/main" val="0"/>
              </a:ext>
            </a:extLst>
          </a:blip>
          <a:srcRect l="62673" t="30978" r="26797" b="56793"/>
          <a:stretch/>
        </p:blipFill>
        <p:spPr bwMode="auto">
          <a:xfrm>
            <a:off x="4015376" y="5184119"/>
            <a:ext cx="1119880" cy="1304549"/>
          </a:xfrm>
          <a:prstGeom prst="rect">
            <a:avLst/>
          </a:prstGeom>
          <a:ln>
            <a:noFill/>
          </a:ln>
          <a:extLst>
            <a:ext uri="{53640926-AAD7-44D8-BBD7-CCE9431645EC}">
              <a14:shadowObscured xmlns:a14="http://schemas.microsoft.com/office/drawing/2010/main"/>
            </a:ext>
          </a:extLst>
        </p:spPr>
      </p:pic>
      <p:pic>
        <p:nvPicPr>
          <p:cNvPr id="20" name="19 Imagen" descr="E:\DCIM\101MSDCF\DSC04036.JPG"/>
          <p:cNvPicPr/>
          <p:nvPr/>
        </p:nvPicPr>
        <p:blipFill rotWithShape="1">
          <a:blip r:embed="rId10" cstate="print">
            <a:extLst>
              <a:ext uri="{28A0092B-C50C-407E-A947-70E740481C1C}">
                <a14:useLocalDpi xmlns:a14="http://schemas.microsoft.com/office/drawing/2010/main" val="0"/>
              </a:ext>
            </a:extLst>
          </a:blip>
          <a:srcRect l="18716" r="19509"/>
          <a:stretch/>
        </p:blipFill>
        <p:spPr bwMode="auto">
          <a:xfrm>
            <a:off x="377412" y="3504136"/>
            <a:ext cx="1066375" cy="1429063"/>
          </a:xfrm>
          <a:prstGeom prst="rect">
            <a:avLst/>
          </a:prstGeom>
          <a:noFill/>
          <a:ln>
            <a:noFill/>
          </a:ln>
          <a:extLst>
            <a:ext uri="{53640926-AAD7-44D8-BBD7-CCE9431645EC}">
              <a14:shadowObscured xmlns:a14="http://schemas.microsoft.com/office/drawing/2010/main"/>
            </a:ext>
          </a:extLst>
        </p:spPr>
      </p:pic>
      <p:pic>
        <p:nvPicPr>
          <p:cNvPr id="22" name="21 Imagen"/>
          <p:cNvPicPr/>
          <p:nvPr/>
        </p:nvPicPr>
        <p:blipFill rotWithShape="1">
          <a:blip r:embed="rId11">
            <a:extLst>
              <a:ext uri="{28A0092B-C50C-407E-A947-70E740481C1C}">
                <a14:useLocalDpi xmlns:a14="http://schemas.microsoft.com/office/drawing/2010/main" val="0"/>
              </a:ext>
            </a:extLst>
          </a:blip>
          <a:srcRect l="35115" t="38196" r="50333" b="47168"/>
          <a:stretch/>
        </p:blipFill>
        <p:spPr bwMode="auto">
          <a:xfrm>
            <a:off x="1659219" y="3504137"/>
            <a:ext cx="1059579" cy="1371991"/>
          </a:xfrm>
          <a:prstGeom prst="rect">
            <a:avLst/>
          </a:prstGeom>
          <a:ln>
            <a:noFill/>
          </a:ln>
          <a:extLst>
            <a:ext uri="{53640926-AAD7-44D8-BBD7-CCE9431645EC}">
              <a14:shadowObscured xmlns:a14="http://schemas.microsoft.com/office/drawing/2010/main"/>
            </a:ext>
          </a:extLst>
        </p:spPr>
      </p:pic>
      <p:pic>
        <p:nvPicPr>
          <p:cNvPr id="21" name="20 Imagen" descr="C:\Nueva carpeta\RESPALDOS\Ximena Tesis - Bibliografía\Solanaceas 21-12-2015datosfotos\Fotos solanaceas1-Parte\DSC03855.JPG"/>
          <p:cNvPicPr/>
          <p:nvPr/>
        </p:nvPicPr>
        <p:blipFill rotWithShape="1">
          <a:blip r:embed="rId12" cstate="print">
            <a:extLst>
              <a:ext uri="{28A0092B-C50C-407E-A947-70E740481C1C}">
                <a14:useLocalDpi xmlns:a14="http://schemas.microsoft.com/office/drawing/2010/main" val="0"/>
              </a:ext>
            </a:extLst>
          </a:blip>
          <a:srcRect l="28613" t="26601" r="23292" b="16759"/>
          <a:stretch/>
        </p:blipFill>
        <p:spPr bwMode="auto">
          <a:xfrm>
            <a:off x="2900820" y="3461392"/>
            <a:ext cx="980308" cy="1414736"/>
          </a:xfrm>
          <a:prstGeom prst="rect">
            <a:avLst/>
          </a:prstGeom>
          <a:noFill/>
          <a:ln>
            <a:noFill/>
          </a:ln>
          <a:extLst>
            <a:ext uri="{53640926-AAD7-44D8-BBD7-CCE9431645EC}">
              <a14:shadowObscured xmlns:a14="http://schemas.microsoft.com/office/drawing/2010/main"/>
            </a:ext>
          </a:extLst>
        </p:spPr>
      </p:pic>
      <p:pic>
        <p:nvPicPr>
          <p:cNvPr id="23" name="22 Imagen" descr="C:\Nueva carpeta\RESPALDOS\Ximena Tesis - Bibliografía\Solanaceas 21-12-2015datosfotos\Fotos solanaceas1-Parte\DSC03851.JPG"/>
          <p:cNvPicPr/>
          <p:nvPr/>
        </p:nvPicPr>
        <p:blipFill rotWithShape="1">
          <a:blip r:embed="rId13" cstate="print">
            <a:extLst>
              <a:ext uri="{28A0092B-C50C-407E-A947-70E740481C1C}">
                <a14:useLocalDpi xmlns:a14="http://schemas.microsoft.com/office/drawing/2010/main" val="0"/>
              </a:ext>
            </a:extLst>
          </a:blip>
          <a:srcRect l="9599" t="19073" r="8728" b="10663"/>
          <a:stretch/>
        </p:blipFill>
        <p:spPr bwMode="auto">
          <a:xfrm>
            <a:off x="4015376" y="3461392"/>
            <a:ext cx="1119880" cy="1414736"/>
          </a:xfrm>
          <a:prstGeom prst="rect">
            <a:avLst/>
          </a:prstGeom>
          <a:noFill/>
          <a:ln>
            <a:noFill/>
          </a:ln>
          <a:extLst>
            <a:ext uri="{53640926-AAD7-44D8-BBD7-CCE9431645EC}">
              <a14:shadowObscured xmlns:a14="http://schemas.microsoft.com/office/drawing/2010/main"/>
            </a:ext>
          </a:extLst>
        </p:spPr>
      </p:pic>
      <p:pic>
        <p:nvPicPr>
          <p:cNvPr id="24" name="23 Imagen" descr="H:\Nueva carpeta\H-TRIÑON-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10768" y="2312405"/>
            <a:ext cx="1031606" cy="895352"/>
          </a:xfrm>
          <a:prstGeom prst="rect">
            <a:avLst/>
          </a:prstGeom>
          <a:noFill/>
          <a:ln w="19050">
            <a:solidFill>
              <a:schemeClr val="tx1"/>
            </a:solidFill>
          </a:ln>
        </p:spPr>
      </p:pic>
      <p:pic>
        <p:nvPicPr>
          <p:cNvPr id="25" name="24 Imagen"/>
          <p:cNvPicPr/>
          <p:nvPr/>
        </p:nvPicPr>
        <p:blipFill rotWithShape="1">
          <a:blip r:embed="rId15">
            <a:extLst>
              <a:ext uri="{28A0092B-C50C-407E-A947-70E740481C1C}">
                <a14:useLocalDpi xmlns:a14="http://schemas.microsoft.com/office/drawing/2010/main" val="0"/>
              </a:ext>
            </a:extLst>
          </a:blip>
          <a:srcRect l="52270" t="26423" r="10468" b="29663"/>
          <a:stretch/>
        </p:blipFill>
        <p:spPr bwMode="auto">
          <a:xfrm>
            <a:off x="8013223" y="3461392"/>
            <a:ext cx="3781448" cy="289313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1 CuadroTexto"/>
          <p:cNvSpPr txBox="1"/>
          <p:nvPr/>
        </p:nvSpPr>
        <p:spPr>
          <a:xfrm>
            <a:off x="5682344" y="777114"/>
            <a:ext cx="4833108" cy="1938992"/>
          </a:xfrm>
          <a:prstGeom prst="rect">
            <a:avLst/>
          </a:prstGeom>
          <a:noFill/>
        </p:spPr>
        <p:txBody>
          <a:bodyPr wrap="square" rtlCol="0">
            <a:spAutoFit/>
          </a:bodyPr>
          <a:lstStyle/>
          <a:p>
            <a:pPr algn="ctr"/>
            <a:r>
              <a:rPr lang="es-EC" sz="4000" b="1" dirty="0" smtClean="0"/>
              <a:t>Multiplicación del inóculo por cultivo de masas de huevos</a:t>
            </a:r>
            <a:endParaRPr lang="es-EC" sz="4000" b="1" dirty="0"/>
          </a:p>
        </p:txBody>
      </p:sp>
      <p:cxnSp>
        <p:nvCxnSpPr>
          <p:cNvPr id="9" name="8 Conector recto de flecha"/>
          <p:cNvCxnSpPr>
            <a:endCxn id="14" idx="1"/>
          </p:cNvCxnSpPr>
          <p:nvPr/>
        </p:nvCxnSpPr>
        <p:spPr>
          <a:xfrm flipV="1">
            <a:off x="2073956" y="777115"/>
            <a:ext cx="644842" cy="8274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2073956" y="1927684"/>
            <a:ext cx="70964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1678669" y="2237958"/>
            <a:ext cx="750109" cy="4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77413" y="4825529"/>
            <a:ext cx="4757843" cy="369332"/>
          </a:xfrm>
          <a:prstGeom prst="rect">
            <a:avLst/>
          </a:prstGeom>
          <a:solidFill>
            <a:schemeClr val="accent3"/>
          </a:solidFill>
          <a:ln>
            <a:solidFill>
              <a:schemeClr val="accent3"/>
            </a:solidFill>
          </a:ln>
        </p:spPr>
        <p:txBody>
          <a:bodyPr wrap="square" rtlCol="0">
            <a:spAutoFit/>
          </a:bodyPr>
          <a:lstStyle/>
          <a:p>
            <a:r>
              <a:rPr lang="es-EC" dirty="0" smtClean="0"/>
              <a:t>         </a:t>
            </a:r>
            <a:r>
              <a:rPr lang="es-EC" b="1" dirty="0" smtClean="0"/>
              <a:t>a                     b                     c                  d </a:t>
            </a:r>
            <a:endParaRPr lang="es-EC" b="1" dirty="0"/>
          </a:p>
        </p:txBody>
      </p:sp>
      <p:sp>
        <p:nvSpPr>
          <p:cNvPr id="34" name="33 CuadroTexto"/>
          <p:cNvSpPr txBox="1"/>
          <p:nvPr/>
        </p:nvSpPr>
        <p:spPr>
          <a:xfrm>
            <a:off x="377412" y="6488668"/>
            <a:ext cx="4757844" cy="369332"/>
          </a:xfrm>
          <a:prstGeom prst="rect">
            <a:avLst/>
          </a:prstGeom>
          <a:solidFill>
            <a:schemeClr val="accent3">
              <a:lumMod val="60000"/>
              <a:lumOff val="40000"/>
            </a:schemeClr>
          </a:solidFill>
        </p:spPr>
        <p:txBody>
          <a:bodyPr wrap="square" rtlCol="0">
            <a:spAutoFit/>
          </a:bodyPr>
          <a:lstStyle/>
          <a:p>
            <a:r>
              <a:rPr lang="es-EC" dirty="0" smtClean="0"/>
              <a:t>         </a:t>
            </a:r>
            <a:r>
              <a:rPr lang="es-EC" b="1" dirty="0" smtClean="0"/>
              <a:t>e                    f                      g                    h </a:t>
            </a:r>
            <a:endParaRPr lang="es-EC" b="1" dirty="0"/>
          </a:p>
        </p:txBody>
      </p:sp>
      <p:sp>
        <p:nvSpPr>
          <p:cNvPr id="36" name="35 CuadroTexto"/>
          <p:cNvSpPr txBox="1"/>
          <p:nvPr/>
        </p:nvSpPr>
        <p:spPr>
          <a:xfrm>
            <a:off x="5290824" y="3425145"/>
            <a:ext cx="2448193"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lphaLcPeriod"/>
            </a:pPr>
            <a:r>
              <a:rPr lang="es-EC" b="1" dirty="0" smtClean="0">
                <a:solidFill>
                  <a:schemeClr val="tx1"/>
                </a:solidFill>
              </a:rPr>
              <a:t>Raíz infectada</a:t>
            </a:r>
          </a:p>
          <a:p>
            <a:pPr marL="342900" indent="-342900">
              <a:buAutoNum type="alphaLcPeriod"/>
            </a:pPr>
            <a:r>
              <a:rPr lang="es-EC" b="1" dirty="0" smtClean="0">
                <a:solidFill>
                  <a:schemeClr val="tx1"/>
                </a:solidFill>
              </a:rPr>
              <a:t>Raíz con masa con huevos</a:t>
            </a:r>
          </a:p>
          <a:p>
            <a:pPr marL="342900" indent="-342900">
              <a:buAutoNum type="alphaLcPeriod"/>
            </a:pPr>
            <a:r>
              <a:rPr lang="es-EC" b="1" dirty="0">
                <a:solidFill>
                  <a:schemeClr val="tx1"/>
                </a:solidFill>
              </a:rPr>
              <a:t>M</a:t>
            </a:r>
            <a:r>
              <a:rPr lang="es-EC" b="1" dirty="0" smtClean="0">
                <a:solidFill>
                  <a:schemeClr val="tx1"/>
                </a:solidFill>
              </a:rPr>
              <a:t>asas de huevos</a:t>
            </a:r>
          </a:p>
          <a:p>
            <a:pPr marL="342900" indent="-342900">
              <a:buAutoNum type="alphaLcPeriod"/>
            </a:pPr>
            <a:r>
              <a:rPr lang="es-EC" b="1" dirty="0" smtClean="0">
                <a:solidFill>
                  <a:schemeClr val="tx1"/>
                </a:solidFill>
              </a:rPr>
              <a:t>Conjunto de masas de huevos</a:t>
            </a:r>
          </a:p>
          <a:p>
            <a:pPr marL="342900" indent="-342900">
              <a:buAutoNum type="alphaLcPeriod"/>
            </a:pPr>
            <a:r>
              <a:rPr lang="es-EC" b="1" dirty="0" smtClean="0">
                <a:solidFill>
                  <a:schemeClr val="tx1"/>
                </a:solidFill>
              </a:rPr>
              <a:t>Extractos</a:t>
            </a:r>
          </a:p>
          <a:p>
            <a:pPr marL="342900" indent="-342900">
              <a:buAutoNum type="alphaLcPeriod"/>
            </a:pPr>
            <a:r>
              <a:rPr lang="es-EC" b="1" dirty="0" smtClean="0">
                <a:solidFill>
                  <a:schemeClr val="tx1"/>
                </a:solidFill>
              </a:rPr>
              <a:t>Inoculación</a:t>
            </a:r>
          </a:p>
          <a:p>
            <a:pPr marL="342900" indent="-342900">
              <a:buAutoNum type="alphaLcPeriod"/>
            </a:pPr>
            <a:r>
              <a:rPr lang="es-EC" b="1" dirty="0" smtClean="0">
                <a:solidFill>
                  <a:schemeClr val="tx1"/>
                </a:solidFill>
              </a:rPr>
              <a:t>Dosis de inoculación 2500 larvas/ Macetas</a:t>
            </a:r>
          </a:p>
          <a:p>
            <a:pPr marL="342900" indent="-342900">
              <a:buAutoNum type="alphaLcPeriod"/>
            </a:pPr>
            <a:r>
              <a:rPr lang="es-EC" b="1" dirty="0" smtClean="0">
                <a:solidFill>
                  <a:schemeClr val="tx1"/>
                </a:solidFill>
              </a:rPr>
              <a:t>Solanáceas </a:t>
            </a:r>
          </a:p>
        </p:txBody>
      </p:sp>
      <p:sp>
        <p:nvSpPr>
          <p:cNvPr id="37" name="36 CuadroTexto"/>
          <p:cNvSpPr txBox="1"/>
          <p:nvPr/>
        </p:nvSpPr>
        <p:spPr>
          <a:xfrm>
            <a:off x="616095" y="2650232"/>
            <a:ext cx="1561258" cy="369332"/>
          </a:xfrm>
          <a:prstGeom prst="rect">
            <a:avLst/>
          </a:prstGeom>
          <a:noFill/>
        </p:spPr>
        <p:txBody>
          <a:bodyPr wrap="square" rtlCol="0">
            <a:spAutoFit/>
          </a:bodyPr>
          <a:lstStyle/>
          <a:p>
            <a:r>
              <a:rPr lang="es-EC" b="1" dirty="0" smtClean="0"/>
              <a:t>Identificación</a:t>
            </a:r>
            <a:endParaRPr lang="es-EC" b="1" dirty="0"/>
          </a:p>
        </p:txBody>
      </p:sp>
      <p:cxnSp>
        <p:nvCxnSpPr>
          <p:cNvPr id="40" name="39 Conector recto"/>
          <p:cNvCxnSpPr/>
          <p:nvPr/>
        </p:nvCxnSpPr>
        <p:spPr>
          <a:xfrm flipV="1">
            <a:off x="377412" y="3461392"/>
            <a:ext cx="4757844" cy="44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a:off x="377412" y="3505982"/>
            <a:ext cx="1" cy="2993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flipV="1">
            <a:off x="377412" y="6488668"/>
            <a:ext cx="4757844" cy="10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5135256" y="3483687"/>
            <a:ext cx="0" cy="30049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030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99759" y="130629"/>
            <a:ext cx="11311240" cy="969092"/>
          </a:xfrm>
        </p:spPr>
        <p:txBody>
          <a:bodyPr/>
          <a:lstStyle/>
          <a:p>
            <a:pPr algn="ctr"/>
            <a:r>
              <a:rPr lang="es-EC" b="1" dirty="0" smtClean="0">
                <a:effectLst>
                  <a:outerShdw blurRad="38100" dist="38100" dir="2700000" algn="tl">
                    <a:srgbClr val="000000">
                      <a:alpha val="43137"/>
                    </a:srgbClr>
                  </a:outerShdw>
                </a:effectLst>
              </a:rPr>
              <a:t>Identificación </a:t>
            </a:r>
            <a:r>
              <a:rPr lang="es-EC" b="1" dirty="0" err="1" smtClean="0">
                <a:effectLst>
                  <a:outerShdw blurRad="38100" dist="38100" dir="2700000" algn="tl">
                    <a:srgbClr val="000000">
                      <a:alpha val="43137"/>
                    </a:srgbClr>
                  </a:outerShdw>
                </a:effectLst>
              </a:rPr>
              <a:t>Morfométrica</a:t>
            </a:r>
            <a:r>
              <a:rPr lang="es-EC" b="1" dirty="0" smtClean="0">
                <a:effectLst>
                  <a:outerShdw blurRad="38100" dist="38100" dir="2700000" algn="tl">
                    <a:srgbClr val="000000">
                      <a:alpha val="43137"/>
                    </a:srgbClr>
                  </a:outerShdw>
                </a:effectLst>
              </a:rPr>
              <a:t> del </a:t>
            </a:r>
            <a:r>
              <a:rPr lang="es-EC" b="1" dirty="0" err="1" smtClean="0">
                <a:effectLst>
                  <a:outerShdw blurRad="38100" dist="38100" dir="2700000" algn="tl">
                    <a:srgbClr val="000000">
                      <a:alpha val="43137"/>
                    </a:srgbClr>
                  </a:outerShdw>
                </a:effectLst>
              </a:rPr>
              <a:t>nemátodo</a:t>
            </a:r>
            <a:endParaRPr lang="es-EC" b="1" dirty="0">
              <a:effectLst>
                <a:outerShdw blurRad="38100" dist="38100" dir="2700000" algn="tl">
                  <a:srgbClr val="000000">
                    <a:alpha val="43137"/>
                  </a:srgbClr>
                </a:outerShdw>
              </a:effectLst>
            </a:endParaRPr>
          </a:p>
        </p:txBody>
      </p:sp>
      <p:pic>
        <p:nvPicPr>
          <p:cNvPr id="4" name="Marcador de contenido 3"/>
          <p:cNvPicPr>
            <a:picLocks noGrp="1"/>
          </p:cNvPicPr>
          <p:nvPr>
            <p:ph idx="1"/>
          </p:nvPr>
        </p:nvPicPr>
        <p:blipFill rotWithShape="1">
          <a:blip r:embed="rId2" cstate="print">
            <a:extLst>
              <a:ext uri="{28A0092B-C50C-407E-A947-70E740481C1C}">
                <a14:useLocalDpi xmlns:a14="http://schemas.microsoft.com/office/drawing/2010/main" val="0"/>
              </a:ext>
            </a:extLst>
          </a:blip>
          <a:srcRect l="47551" t="29908" r="13907" b="48224"/>
          <a:stretch/>
        </p:blipFill>
        <p:spPr bwMode="auto">
          <a:xfrm>
            <a:off x="628425" y="1090489"/>
            <a:ext cx="5798634" cy="1694985"/>
          </a:xfrm>
          <a:prstGeom prst="rect">
            <a:avLst/>
          </a:prstGeom>
          <a:ln w="952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rotWithShape="1">
          <a:blip r:embed="rId3" cstate="print">
            <a:extLst>
              <a:ext uri="{28A0092B-C50C-407E-A947-70E740481C1C}">
                <a14:useLocalDpi xmlns:a14="http://schemas.microsoft.com/office/drawing/2010/main" val="0"/>
              </a:ext>
            </a:extLst>
          </a:blip>
          <a:srcRect l="15906" t="43385" r="29443" b="26848"/>
          <a:stretch/>
        </p:blipFill>
        <p:spPr bwMode="auto">
          <a:xfrm>
            <a:off x="130629" y="2988078"/>
            <a:ext cx="7055485" cy="1797050"/>
          </a:xfrm>
          <a:prstGeom prst="rect">
            <a:avLst/>
          </a:prstGeom>
          <a:ln w="317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p:cNvPicPr/>
          <p:nvPr/>
        </p:nvPicPr>
        <p:blipFill rotWithShape="1">
          <a:blip r:embed="rId4" cstate="print">
            <a:extLst>
              <a:ext uri="{28A0092B-C50C-407E-A947-70E740481C1C}">
                <a14:useLocalDpi xmlns:a14="http://schemas.microsoft.com/office/drawing/2010/main" val="0"/>
              </a:ext>
            </a:extLst>
          </a:blip>
          <a:srcRect l="14112" t="35603" r="29440" b="42024"/>
          <a:stretch/>
        </p:blipFill>
        <p:spPr bwMode="auto">
          <a:xfrm>
            <a:off x="278091" y="5030005"/>
            <a:ext cx="6499302" cy="166243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Rectangle 1"/>
          <p:cNvSpPr/>
          <p:nvPr/>
        </p:nvSpPr>
        <p:spPr>
          <a:xfrm>
            <a:off x="7268931" y="1228299"/>
            <a:ext cx="4181541" cy="141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smtClean="0"/>
              <a:t>Identificación de Hembras de </a:t>
            </a:r>
            <a:r>
              <a:rPr lang="es-EC" sz="2000" b="1" i="1" dirty="0" smtClean="0"/>
              <a:t>M. </a:t>
            </a:r>
            <a:r>
              <a:rPr lang="es-EC" sz="2000" b="1" i="1" dirty="0" err="1" smtClean="0"/>
              <a:t>incognita</a:t>
            </a:r>
            <a:r>
              <a:rPr lang="es-EC" sz="2000" b="1" i="1" dirty="0"/>
              <a:t> </a:t>
            </a:r>
            <a:r>
              <a:rPr lang="es-EC" sz="2000" b="1" dirty="0" smtClean="0"/>
              <a:t>por cortes perineales provenientes de </a:t>
            </a:r>
            <a:r>
              <a:rPr lang="es-EC" sz="2000" b="1" i="1" dirty="0" err="1" smtClean="0"/>
              <a:t>Solanum</a:t>
            </a:r>
            <a:r>
              <a:rPr lang="es-EC" sz="2000" b="1" i="1" dirty="0" smtClean="0"/>
              <a:t> </a:t>
            </a:r>
            <a:r>
              <a:rPr lang="es-EC" sz="2000" b="1" i="1" dirty="0" err="1" smtClean="0"/>
              <a:t>betaceum</a:t>
            </a:r>
            <a:r>
              <a:rPr lang="es-EC" sz="2000" b="1" i="1" dirty="0" smtClean="0"/>
              <a:t> </a:t>
            </a:r>
            <a:endParaRPr lang="es-EC" sz="2000" b="1" i="1" dirty="0"/>
          </a:p>
        </p:txBody>
      </p:sp>
      <p:sp>
        <p:nvSpPr>
          <p:cNvPr id="9" name="Rectangle 8"/>
          <p:cNvSpPr/>
          <p:nvPr/>
        </p:nvSpPr>
        <p:spPr>
          <a:xfrm>
            <a:off x="7394035" y="3176919"/>
            <a:ext cx="4181541" cy="141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smtClean="0"/>
              <a:t>Identificación de  Machos de </a:t>
            </a:r>
            <a:r>
              <a:rPr lang="es-EC" sz="2000" b="1" i="1" dirty="0" smtClean="0"/>
              <a:t>M. </a:t>
            </a:r>
            <a:r>
              <a:rPr lang="es-EC" sz="2000" b="1" i="1" dirty="0" err="1" smtClean="0"/>
              <a:t>incognita</a:t>
            </a:r>
            <a:r>
              <a:rPr lang="es-EC" sz="2000" b="1" i="1" dirty="0" smtClean="0"/>
              <a:t> </a:t>
            </a:r>
            <a:r>
              <a:rPr lang="es-EC" sz="2000" b="1" dirty="0" smtClean="0"/>
              <a:t>por  </a:t>
            </a:r>
            <a:r>
              <a:rPr lang="es-EC" sz="2000" b="1" dirty="0" err="1" smtClean="0"/>
              <a:t>morfometría</a:t>
            </a:r>
            <a:r>
              <a:rPr lang="es-EC" sz="2000" b="1" dirty="0" smtClean="0"/>
              <a:t> provenientes de </a:t>
            </a:r>
            <a:r>
              <a:rPr lang="es-EC" sz="2000" b="1" i="1" dirty="0" err="1" smtClean="0"/>
              <a:t>Solanum</a:t>
            </a:r>
            <a:r>
              <a:rPr lang="es-EC" sz="2000" b="1" i="1" dirty="0" smtClean="0"/>
              <a:t> </a:t>
            </a:r>
            <a:r>
              <a:rPr lang="es-EC" sz="2000" b="1" i="1" dirty="0" err="1" smtClean="0"/>
              <a:t>betaceum</a:t>
            </a:r>
            <a:r>
              <a:rPr lang="es-EC" sz="2000" b="1" i="1" dirty="0" smtClean="0"/>
              <a:t> </a:t>
            </a:r>
            <a:endParaRPr lang="es-EC" sz="2000" b="1" i="1" dirty="0"/>
          </a:p>
        </p:txBody>
      </p:sp>
      <p:sp>
        <p:nvSpPr>
          <p:cNvPr id="10" name="Rectangle 9"/>
          <p:cNvSpPr/>
          <p:nvPr/>
        </p:nvSpPr>
        <p:spPr>
          <a:xfrm>
            <a:off x="7394034" y="5151537"/>
            <a:ext cx="4181541" cy="1419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000" b="1" dirty="0" smtClean="0"/>
              <a:t>Identificación de  larvas </a:t>
            </a:r>
            <a:r>
              <a:rPr lang="es-EC" sz="2000" b="1" dirty="0"/>
              <a:t>J2</a:t>
            </a:r>
            <a:endParaRPr lang="es-EC" sz="2000" dirty="0"/>
          </a:p>
          <a:p>
            <a:pPr algn="ctr"/>
            <a:r>
              <a:rPr lang="es-EC" sz="2000" b="1" dirty="0" smtClean="0"/>
              <a:t>de </a:t>
            </a:r>
            <a:r>
              <a:rPr lang="es-EC" sz="2000" b="1" i="1" dirty="0" smtClean="0"/>
              <a:t>M. </a:t>
            </a:r>
            <a:r>
              <a:rPr lang="es-EC" sz="2000" b="1" i="1" dirty="0" err="1" smtClean="0"/>
              <a:t>incognita</a:t>
            </a:r>
            <a:r>
              <a:rPr lang="es-EC" sz="2000" b="1" i="1" dirty="0" smtClean="0"/>
              <a:t> </a:t>
            </a:r>
            <a:r>
              <a:rPr lang="es-EC" sz="2000" b="1" dirty="0" smtClean="0"/>
              <a:t>por </a:t>
            </a:r>
            <a:r>
              <a:rPr lang="es-EC" sz="2000" b="1" dirty="0" err="1" smtClean="0"/>
              <a:t>morfometría</a:t>
            </a:r>
            <a:r>
              <a:rPr lang="es-EC" sz="2000" b="1" dirty="0" smtClean="0"/>
              <a:t> </a:t>
            </a:r>
            <a:r>
              <a:rPr lang="es-EC" sz="2000" b="1" dirty="0"/>
              <a:t>provenientes de </a:t>
            </a:r>
            <a:r>
              <a:rPr lang="es-EC" sz="2000" b="1" i="1" dirty="0" err="1"/>
              <a:t>Solanum</a:t>
            </a:r>
            <a:r>
              <a:rPr lang="es-EC" sz="2000" b="1" i="1" dirty="0"/>
              <a:t> </a:t>
            </a:r>
            <a:r>
              <a:rPr lang="es-EC" sz="2000" b="1" i="1" dirty="0" err="1"/>
              <a:t>betaceum</a:t>
            </a:r>
            <a:r>
              <a:rPr lang="es-EC" sz="2000" b="1" i="1" dirty="0"/>
              <a:t> </a:t>
            </a:r>
            <a:endParaRPr lang="es-EC" sz="2000" dirty="0"/>
          </a:p>
        </p:txBody>
      </p:sp>
    </p:spTree>
    <p:extLst>
      <p:ext uri="{BB962C8B-B14F-4D97-AF65-F5344CB8AC3E}">
        <p14:creationId xmlns:p14="http://schemas.microsoft.com/office/powerpoint/2010/main" val="1338140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89" y="365125"/>
            <a:ext cx="10848833" cy="658457"/>
          </a:xfrm>
        </p:spPr>
        <p:txBody>
          <a:bodyPr>
            <a:noAutofit/>
          </a:bodyPr>
          <a:lstStyle/>
          <a:p>
            <a:pPr algn="ctr"/>
            <a:r>
              <a:rPr lang="es-EC" b="1" dirty="0" smtClean="0">
                <a:effectLst>
                  <a:outerShdw blurRad="38100" dist="38100" dir="2700000" algn="tl">
                    <a:srgbClr val="000000">
                      <a:alpha val="43137"/>
                    </a:srgbClr>
                  </a:outerShdw>
                </a:effectLst>
              </a:rPr>
              <a:t>IDENTIFICACIÓN MOLECULAR DEL NEMATODO</a:t>
            </a:r>
            <a:endParaRPr lang="es-EC"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2643422"/>
              </p:ext>
            </p:extLst>
          </p:nvPr>
        </p:nvGraphicFramePr>
        <p:xfrm>
          <a:off x="286703" y="1146413"/>
          <a:ext cx="5426122" cy="5349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909" y="1228299"/>
            <a:ext cx="6172200" cy="533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417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84189357"/>
              </p:ext>
            </p:extLst>
          </p:nvPr>
        </p:nvGraphicFramePr>
        <p:xfrm>
          <a:off x="3643952" y="1241948"/>
          <a:ext cx="7874758" cy="51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025966" y="450756"/>
            <a:ext cx="6996724" cy="584775"/>
          </a:xfrm>
          <a:prstGeom prst="rect">
            <a:avLst/>
          </a:prstGeom>
        </p:spPr>
        <p:txBody>
          <a:bodyPr wrap="none">
            <a:spAutoFit/>
          </a:bodyPr>
          <a:lstStyle/>
          <a:p>
            <a:r>
              <a:rPr lang="es-EC" sz="3200" b="1" dirty="0"/>
              <a:t>Evaluación </a:t>
            </a:r>
            <a:r>
              <a:rPr lang="es-EC" sz="3200" b="1"/>
              <a:t>de </a:t>
            </a:r>
            <a:r>
              <a:rPr lang="es-EC" sz="3200" b="1" smtClean="0"/>
              <a:t>Infestación </a:t>
            </a:r>
            <a:r>
              <a:rPr lang="es-EC" sz="3200" b="1" dirty="0" smtClean="0"/>
              <a:t>a </a:t>
            </a:r>
            <a:r>
              <a:rPr lang="es-EC" sz="3200" b="1" i="1" dirty="0" smtClean="0"/>
              <a:t>M. </a:t>
            </a:r>
            <a:r>
              <a:rPr lang="es-EC" sz="3200" b="1" i="1" dirty="0" err="1" smtClean="0"/>
              <a:t>incognita</a:t>
            </a:r>
            <a:endParaRPr lang="es-EC" sz="3200" i="1" dirty="0"/>
          </a:p>
        </p:txBody>
      </p:sp>
      <p:graphicFrame>
        <p:nvGraphicFramePr>
          <p:cNvPr id="6" name="Table 5"/>
          <p:cNvGraphicFramePr>
            <a:graphicFrameLocks noGrp="1"/>
          </p:cNvGraphicFramePr>
          <p:nvPr>
            <p:extLst>
              <p:ext uri="{D42A27DB-BD31-4B8C-83A1-F6EECF244321}">
                <p14:modId xmlns:p14="http://schemas.microsoft.com/office/powerpoint/2010/main" val="715414362"/>
              </p:ext>
            </p:extLst>
          </p:nvPr>
        </p:nvGraphicFramePr>
        <p:xfrm>
          <a:off x="122829" y="1184563"/>
          <a:ext cx="3384645" cy="3164029"/>
        </p:xfrm>
        <a:graphic>
          <a:graphicData uri="http://schemas.openxmlformats.org/drawingml/2006/table">
            <a:tbl>
              <a:tblPr firstRow="1" bandRow="1">
                <a:tableStyleId>{F5AB1C69-6EDB-4FF4-983F-18BD219EF322}</a:tableStyleId>
              </a:tblPr>
              <a:tblGrid>
                <a:gridCol w="1306354"/>
                <a:gridCol w="2078291"/>
              </a:tblGrid>
              <a:tr h="394855">
                <a:tc>
                  <a:txBody>
                    <a:bodyPr/>
                    <a:lstStyle/>
                    <a:p>
                      <a:pPr algn="ctr"/>
                      <a:r>
                        <a:rPr lang="es-EC" sz="1600" dirty="0" smtClean="0"/>
                        <a:t>Tratamientos </a:t>
                      </a:r>
                      <a:endParaRPr lang="es-EC" sz="1600" dirty="0"/>
                    </a:p>
                  </a:txBody>
                  <a:tcPr anchor="ctr"/>
                </a:tc>
                <a:tc>
                  <a:txBody>
                    <a:bodyPr/>
                    <a:lstStyle/>
                    <a:p>
                      <a:pPr algn="ctr"/>
                      <a:r>
                        <a:rPr lang="es-EC" sz="1600" dirty="0" smtClean="0"/>
                        <a:t>Descripción</a:t>
                      </a:r>
                      <a:endParaRPr lang="es-EC" sz="1600" dirty="0"/>
                    </a:p>
                  </a:txBody>
                  <a:tcPr anchor="ctr"/>
                </a:tc>
              </a:tr>
              <a:tr h="374172">
                <a:tc>
                  <a:txBody>
                    <a:bodyPr/>
                    <a:lstStyle/>
                    <a:p>
                      <a:pPr algn="ctr"/>
                      <a:r>
                        <a:rPr lang="es-EC" sz="1800" dirty="0" smtClean="0"/>
                        <a:t>S1</a:t>
                      </a:r>
                      <a:endParaRPr lang="es-EC" sz="1800" dirty="0"/>
                    </a:p>
                  </a:txBody>
                  <a:tcPr anchor="ctr"/>
                </a:tc>
                <a:tc>
                  <a:txBody>
                    <a:bodyPr/>
                    <a:lstStyle/>
                    <a:p>
                      <a:pPr algn="ctr"/>
                      <a:r>
                        <a:rPr lang="es-EC" sz="1800" i="1" dirty="0" smtClean="0"/>
                        <a:t>S. </a:t>
                      </a:r>
                      <a:r>
                        <a:rPr lang="es-EC" sz="1800" i="1" dirty="0" err="1" smtClean="0"/>
                        <a:t>auriculatum</a:t>
                      </a:r>
                      <a:endParaRPr lang="es-EC" sz="1800" i="1" dirty="0"/>
                    </a:p>
                  </a:txBody>
                  <a:tcPr anchor="ctr"/>
                </a:tc>
              </a:tr>
              <a:tr h="399167">
                <a:tc>
                  <a:txBody>
                    <a:bodyPr/>
                    <a:lstStyle/>
                    <a:p>
                      <a:pPr algn="ctr"/>
                      <a:r>
                        <a:rPr lang="es-EC" sz="1800" dirty="0" smtClean="0"/>
                        <a:t>S2</a:t>
                      </a:r>
                      <a:endParaRPr lang="es-EC" sz="1800" dirty="0"/>
                    </a:p>
                  </a:txBody>
                  <a:tcPr anchor="ctr"/>
                </a:tc>
                <a:tc>
                  <a:txBody>
                    <a:bodyPr/>
                    <a:lstStyle/>
                    <a:p>
                      <a:pPr algn="ctr"/>
                      <a:r>
                        <a:rPr lang="es-EC" sz="1800" i="1" dirty="0" smtClean="0"/>
                        <a:t>S. </a:t>
                      </a:r>
                      <a:r>
                        <a:rPr lang="es-EC" sz="1800" i="1" dirty="0" err="1" smtClean="0"/>
                        <a:t>hirtum</a:t>
                      </a:r>
                      <a:endParaRPr lang="es-EC" sz="1800" i="1" dirty="0"/>
                    </a:p>
                  </a:txBody>
                  <a:tcPr anchor="ctr"/>
                </a:tc>
              </a:tr>
              <a:tr h="399167">
                <a:tc>
                  <a:txBody>
                    <a:bodyPr/>
                    <a:lstStyle/>
                    <a:p>
                      <a:pPr algn="ctr"/>
                      <a:r>
                        <a:rPr lang="es-EC" sz="1800" dirty="0" smtClean="0"/>
                        <a:t>S3</a:t>
                      </a:r>
                      <a:endParaRPr lang="es-EC" sz="1800" dirty="0"/>
                    </a:p>
                  </a:txBody>
                  <a:tcPr anchor="ctr"/>
                </a:tc>
                <a:tc>
                  <a:txBody>
                    <a:bodyPr/>
                    <a:lstStyle/>
                    <a:p>
                      <a:pPr algn="ctr"/>
                      <a:r>
                        <a:rPr lang="es-EC" sz="1800" i="1" dirty="0" smtClean="0"/>
                        <a:t>S. </a:t>
                      </a:r>
                      <a:r>
                        <a:rPr lang="es-EC" sz="1800" i="1" dirty="0" err="1" smtClean="0"/>
                        <a:t>hispidum</a:t>
                      </a:r>
                      <a:endParaRPr lang="es-EC" sz="1800" i="1" dirty="0"/>
                    </a:p>
                  </a:txBody>
                  <a:tcPr anchor="ctr"/>
                </a:tc>
              </a:tr>
              <a:tr h="399167">
                <a:tc>
                  <a:txBody>
                    <a:bodyPr/>
                    <a:lstStyle/>
                    <a:p>
                      <a:pPr algn="ctr"/>
                      <a:r>
                        <a:rPr lang="es-EC" sz="1800" dirty="0" smtClean="0"/>
                        <a:t>S4</a:t>
                      </a:r>
                      <a:endParaRPr lang="es-EC" sz="1800" dirty="0"/>
                    </a:p>
                  </a:txBody>
                  <a:tcPr anchor="ctr"/>
                </a:tc>
                <a:tc>
                  <a:txBody>
                    <a:bodyPr/>
                    <a:lstStyle/>
                    <a:p>
                      <a:pPr algn="ctr"/>
                      <a:r>
                        <a:rPr lang="es-EC" sz="1800" i="1" dirty="0" smtClean="0"/>
                        <a:t>S. </a:t>
                      </a:r>
                      <a:r>
                        <a:rPr lang="es-EC" sz="1800" i="1" dirty="0" err="1" smtClean="0"/>
                        <a:t>arboreum</a:t>
                      </a:r>
                      <a:endParaRPr lang="es-EC" sz="1800" i="1" dirty="0"/>
                    </a:p>
                  </a:txBody>
                  <a:tcPr anchor="ctr"/>
                </a:tc>
              </a:tr>
              <a:tr h="399167">
                <a:tc>
                  <a:txBody>
                    <a:bodyPr/>
                    <a:lstStyle/>
                    <a:p>
                      <a:pPr algn="ctr"/>
                      <a:r>
                        <a:rPr lang="es-EC" sz="1800" dirty="0" smtClean="0"/>
                        <a:t>S5</a:t>
                      </a:r>
                      <a:endParaRPr lang="es-EC" sz="1800" dirty="0"/>
                    </a:p>
                  </a:txBody>
                  <a:tcPr anchor="ctr"/>
                </a:tc>
                <a:tc>
                  <a:txBody>
                    <a:bodyPr/>
                    <a:lstStyle/>
                    <a:p>
                      <a:pPr algn="ctr"/>
                      <a:r>
                        <a:rPr lang="es-EC" sz="1800" i="1" dirty="0" smtClean="0"/>
                        <a:t>N.  glauca</a:t>
                      </a:r>
                      <a:endParaRPr lang="es-EC" sz="1800" i="1" dirty="0"/>
                    </a:p>
                  </a:txBody>
                  <a:tcPr anchor="ctr"/>
                </a:tc>
              </a:tr>
              <a:tr h="399167">
                <a:tc>
                  <a:txBody>
                    <a:bodyPr/>
                    <a:lstStyle/>
                    <a:p>
                      <a:pPr algn="ctr"/>
                      <a:r>
                        <a:rPr lang="es-EC" sz="1800" dirty="0" smtClean="0"/>
                        <a:t>S6</a:t>
                      </a:r>
                      <a:endParaRPr lang="es-EC" sz="1800" dirty="0"/>
                    </a:p>
                  </a:txBody>
                  <a:tcPr anchor="ctr"/>
                </a:tc>
                <a:tc>
                  <a:txBody>
                    <a:bodyPr/>
                    <a:lstStyle/>
                    <a:p>
                      <a:pPr algn="ctr"/>
                      <a:r>
                        <a:rPr lang="es-EC" sz="1800" i="1" dirty="0" smtClean="0"/>
                        <a:t>S.  </a:t>
                      </a:r>
                      <a:r>
                        <a:rPr lang="es-EC" sz="1800" i="1" dirty="0" err="1" smtClean="0"/>
                        <a:t>quitoense</a:t>
                      </a:r>
                      <a:endParaRPr lang="es-EC" sz="1800" i="1" dirty="0"/>
                    </a:p>
                  </a:txBody>
                  <a:tcPr anchor="ctr"/>
                </a:tc>
              </a:tr>
              <a:tr h="399167">
                <a:tc>
                  <a:txBody>
                    <a:bodyPr/>
                    <a:lstStyle/>
                    <a:p>
                      <a:pPr algn="ctr"/>
                      <a:r>
                        <a:rPr lang="es-EC" sz="1800" dirty="0" smtClean="0"/>
                        <a:t>S7</a:t>
                      </a:r>
                      <a:endParaRPr lang="es-EC" sz="1800" dirty="0"/>
                    </a:p>
                  </a:txBody>
                  <a:tcPr anchor="ctr"/>
                </a:tc>
                <a:tc>
                  <a:txBody>
                    <a:bodyPr/>
                    <a:lstStyle/>
                    <a:p>
                      <a:pPr algn="ctr"/>
                      <a:r>
                        <a:rPr lang="es-EC" sz="1800" i="1" dirty="0" smtClean="0"/>
                        <a:t>S.  </a:t>
                      </a:r>
                      <a:r>
                        <a:rPr lang="es-EC" sz="1800" i="1" dirty="0" err="1" smtClean="0"/>
                        <a:t>betaceum</a:t>
                      </a:r>
                      <a:endParaRPr lang="es-EC" sz="1800" i="1" dirty="0"/>
                    </a:p>
                  </a:txBody>
                  <a:tcPr anchor="ctr"/>
                </a:tc>
              </a:tr>
            </a:tbl>
          </a:graphicData>
        </a:graphic>
      </p:graphicFrame>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773" y="114781"/>
            <a:ext cx="2511188" cy="62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73" y="4536032"/>
            <a:ext cx="3343702" cy="200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671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3" y="163773"/>
            <a:ext cx="10515600" cy="912766"/>
          </a:xfrm>
        </p:spPr>
        <p:txBody>
          <a:bodyPr>
            <a:normAutofit fontScale="90000"/>
          </a:bodyPr>
          <a:lstStyle/>
          <a:p>
            <a:pPr algn="ctr"/>
            <a:r>
              <a:rPr lang="es-EC" b="1" dirty="0">
                <a:effectLst>
                  <a:outerShdw blurRad="38100" dist="38100" dir="2700000" algn="tl">
                    <a:srgbClr val="000000">
                      <a:alpha val="43137"/>
                    </a:srgbClr>
                  </a:outerShdw>
                </a:effectLst>
              </a:rPr>
              <a:t>Evaluación del contenido de Alcaloides</a:t>
            </a:r>
          </a:p>
        </p:txBody>
      </p:sp>
      <p:graphicFrame>
        <p:nvGraphicFramePr>
          <p:cNvPr id="4" name="Content Placeholder 3"/>
          <p:cNvGraphicFramePr>
            <a:graphicFrameLocks/>
          </p:cNvGraphicFramePr>
          <p:nvPr>
            <p:extLst>
              <p:ext uri="{D42A27DB-BD31-4B8C-83A1-F6EECF244321}">
                <p14:modId xmlns:p14="http://schemas.microsoft.com/office/powerpoint/2010/main" val="2529586413"/>
              </p:ext>
            </p:extLst>
          </p:nvPr>
        </p:nvGraphicFramePr>
        <p:xfrm>
          <a:off x="3621857" y="1154537"/>
          <a:ext cx="8087435" cy="51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59641792"/>
              </p:ext>
            </p:extLst>
          </p:nvPr>
        </p:nvGraphicFramePr>
        <p:xfrm>
          <a:off x="296663" y="1119495"/>
          <a:ext cx="3111690" cy="3693160"/>
        </p:xfrm>
        <a:graphic>
          <a:graphicData uri="http://schemas.openxmlformats.org/drawingml/2006/table">
            <a:tbl>
              <a:tblPr firstRow="1" bandRow="1">
                <a:tableStyleId>{00A15C55-8517-42AA-B614-E9B94910E393}</a:tableStyleId>
              </a:tblPr>
              <a:tblGrid>
                <a:gridCol w="1201003"/>
                <a:gridCol w="1910687"/>
              </a:tblGrid>
              <a:tr h="370840">
                <a:tc>
                  <a:txBody>
                    <a:bodyPr/>
                    <a:lstStyle/>
                    <a:p>
                      <a:pPr algn="ctr"/>
                      <a:r>
                        <a:rPr lang="es-EC" sz="1400" dirty="0" smtClean="0"/>
                        <a:t>Tratamientos </a:t>
                      </a:r>
                      <a:endParaRPr lang="es-EC" sz="1400" dirty="0"/>
                    </a:p>
                  </a:txBody>
                  <a:tcPr/>
                </a:tc>
                <a:tc>
                  <a:txBody>
                    <a:bodyPr/>
                    <a:lstStyle/>
                    <a:p>
                      <a:pPr algn="ctr"/>
                      <a:r>
                        <a:rPr lang="es-EC" sz="1400" dirty="0" smtClean="0"/>
                        <a:t>Descripción</a:t>
                      </a:r>
                      <a:endParaRPr lang="es-EC" sz="1400" dirty="0"/>
                    </a:p>
                  </a:txBody>
                  <a:tcPr/>
                </a:tc>
              </a:tr>
              <a:tr h="370840">
                <a:tc>
                  <a:txBody>
                    <a:bodyPr/>
                    <a:lstStyle/>
                    <a:p>
                      <a:pPr algn="ctr"/>
                      <a:r>
                        <a:rPr lang="es-EC" sz="1400" dirty="0" smtClean="0"/>
                        <a:t>F1</a:t>
                      </a:r>
                      <a:endParaRPr lang="es-EC" sz="1400" dirty="0"/>
                    </a:p>
                  </a:txBody>
                  <a:tcPr/>
                </a:tc>
                <a:tc>
                  <a:txBody>
                    <a:bodyPr/>
                    <a:lstStyle/>
                    <a:p>
                      <a:pPr algn="ctr"/>
                      <a:r>
                        <a:rPr lang="es-ES" sz="1400" dirty="0" smtClean="0"/>
                        <a:t>Tomate de árbol injertado en </a:t>
                      </a:r>
                      <a:r>
                        <a:rPr lang="es-ES" sz="1400" i="1" dirty="0" smtClean="0"/>
                        <a:t>N. glauca</a:t>
                      </a:r>
                      <a:endParaRPr lang="es-EC" sz="1400" i="1" dirty="0"/>
                    </a:p>
                  </a:txBody>
                  <a:tcPr/>
                </a:tc>
              </a:tr>
              <a:tr h="370840">
                <a:tc>
                  <a:txBody>
                    <a:bodyPr/>
                    <a:lstStyle/>
                    <a:p>
                      <a:pPr algn="ctr"/>
                      <a:r>
                        <a:rPr lang="es-EC" sz="1400" dirty="0" smtClean="0"/>
                        <a:t>F2</a:t>
                      </a:r>
                      <a:endParaRPr lang="es-EC" sz="1400" dirty="0"/>
                    </a:p>
                  </a:txBody>
                  <a:tcPr/>
                </a:tc>
                <a:tc>
                  <a:txBody>
                    <a:bodyPr/>
                    <a:lstStyle/>
                    <a:p>
                      <a:pPr algn="ctr"/>
                      <a:r>
                        <a:rPr lang="es-ES" sz="1400" dirty="0" smtClean="0"/>
                        <a:t>Tomate de árbol injertado en </a:t>
                      </a:r>
                      <a:r>
                        <a:rPr lang="es-ES" sz="1400" i="1" dirty="0" smtClean="0"/>
                        <a:t>S.</a:t>
                      </a:r>
                      <a:r>
                        <a:rPr lang="es-ES" sz="1400" i="1" baseline="0" dirty="0" smtClean="0"/>
                        <a:t> </a:t>
                      </a:r>
                      <a:r>
                        <a:rPr lang="es-ES" sz="1400" i="1" baseline="0" dirty="0" err="1" smtClean="0"/>
                        <a:t>auriculatum</a:t>
                      </a:r>
                      <a:endParaRPr lang="es-EC" sz="1400" i="1" dirty="0"/>
                    </a:p>
                  </a:txBody>
                  <a:tcPr/>
                </a:tc>
              </a:tr>
              <a:tr h="370840">
                <a:tc>
                  <a:txBody>
                    <a:bodyPr/>
                    <a:lstStyle/>
                    <a:p>
                      <a:pPr algn="ctr"/>
                      <a:r>
                        <a:rPr lang="es-EC" sz="1400" dirty="0" smtClean="0"/>
                        <a:t>F3</a:t>
                      </a:r>
                      <a:endParaRPr lang="es-EC" sz="1400" dirty="0"/>
                    </a:p>
                  </a:txBody>
                  <a:tcPr/>
                </a:tc>
                <a:tc>
                  <a:txBody>
                    <a:bodyPr/>
                    <a:lstStyle/>
                    <a:p>
                      <a:pPr algn="ctr"/>
                      <a:r>
                        <a:rPr lang="es-ES" sz="1400" dirty="0" smtClean="0"/>
                        <a:t>Tomate proveniente de semilla</a:t>
                      </a:r>
                      <a:endParaRPr lang="es-EC" sz="1400" dirty="0"/>
                    </a:p>
                  </a:txBody>
                  <a:tcPr/>
                </a:tc>
              </a:tr>
              <a:tr h="370840">
                <a:tc>
                  <a:txBody>
                    <a:bodyPr/>
                    <a:lstStyle/>
                    <a:p>
                      <a:pPr algn="ctr"/>
                      <a:r>
                        <a:rPr lang="es-EC" sz="1400" dirty="0" smtClean="0"/>
                        <a:t>F4</a:t>
                      </a:r>
                      <a:endParaRPr lang="es-EC" sz="1400" dirty="0"/>
                    </a:p>
                  </a:txBody>
                  <a:tcPr/>
                </a:tc>
                <a:tc>
                  <a:txBody>
                    <a:bodyPr/>
                    <a:lstStyle/>
                    <a:p>
                      <a:pPr algn="ctr"/>
                      <a:r>
                        <a:rPr lang="es-ES" sz="1400" dirty="0" smtClean="0"/>
                        <a:t>Naranjilla injertado en </a:t>
                      </a:r>
                      <a:r>
                        <a:rPr lang="es-ES" sz="1400" i="1" dirty="0" err="1" smtClean="0"/>
                        <a:t>Solanum</a:t>
                      </a:r>
                      <a:r>
                        <a:rPr lang="es-ES" sz="1400" i="1" dirty="0" smtClean="0"/>
                        <a:t> </a:t>
                      </a:r>
                      <a:r>
                        <a:rPr lang="es-ES" sz="1400" i="1" dirty="0" err="1" smtClean="0"/>
                        <a:t>arboreum</a:t>
                      </a:r>
                      <a:endParaRPr lang="es-EC" sz="1400" i="1" dirty="0"/>
                    </a:p>
                  </a:txBody>
                  <a:tcPr/>
                </a:tc>
              </a:tr>
              <a:tr h="370840">
                <a:tc>
                  <a:txBody>
                    <a:bodyPr/>
                    <a:lstStyle/>
                    <a:p>
                      <a:pPr algn="ctr"/>
                      <a:r>
                        <a:rPr lang="es-EC" sz="1400" dirty="0" smtClean="0"/>
                        <a:t>F5</a:t>
                      </a:r>
                      <a:endParaRPr lang="es-EC" sz="1400" dirty="0"/>
                    </a:p>
                  </a:txBody>
                  <a:tcPr/>
                </a:tc>
                <a:tc>
                  <a:txBody>
                    <a:bodyPr/>
                    <a:lstStyle/>
                    <a:p>
                      <a:pPr algn="ctr"/>
                      <a:r>
                        <a:rPr lang="es-ES" sz="1400" dirty="0" smtClean="0"/>
                        <a:t>Naranjilla injertado en </a:t>
                      </a:r>
                      <a:r>
                        <a:rPr lang="es-ES" sz="1400" i="1" dirty="0" err="1" smtClean="0"/>
                        <a:t>Solanum</a:t>
                      </a:r>
                      <a:r>
                        <a:rPr lang="es-ES" sz="1400" i="1" dirty="0" smtClean="0"/>
                        <a:t> </a:t>
                      </a:r>
                      <a:r>
                        <a:rPr lang="es-ES" sz="1400" i="1" dirty="0" err="1" smtClean="0"/>
                        <a:t>hirtum</a:t>
                      </a:r>
                      <a:r>
                        <a:rPr lang="es-ES" sz="1400" i="1" dirty="0" smtClean="0"/>
                        <a:t> </a:t>
                      </a:r>
                      <a:endParaRPr lang="es-EC" sz="1400" i="1" dirty="0"/>
                    </a:p>
                  </a:txBody>
                  <a:tcPr/>
                </a:tc>
              </a:tr>
              <a:tr h="370840">
                <a:tc>
                  <a:txBody>
                    <a:bodyPr/>
                    <a:lstStyle/>
                    <a:p>
                      <a:pPr algn="ctr"/>
                      <a:r>
                        <a:rPr lang="es-EC" sz="1400" dirty="0" smtClean="0"/>
                        <a:t>F6</a:t>
                      </a:r>
                      <a:endParaRPr lang="es-EC" sz="1400" dirty="0"/>
                    </a:p>
                  </a:txBody>
                  <a:tcPr/>
                </a:tc>
                <a:tc>
                  <a:txBody>
                    <a:bodyPr/>
                    <a:lstStyle/>
                    <a:p>
                      <a:pPr algn="ctr"/>
                      <a:r>
                        <a:rPr lang="es-ES" sz="1400" dirty="0" smtClean="0"/>
                        <a:t>Naranjilla proveniente de semilla </a:t>
                      </a:r>
                      <a:endParaRPr lang="es-EC" sz="1400" dirty="0"/>
                    </a:p>
                  </a:txBody>
                  <a:tcPr/>
                </a:tc>
              </a:tr>
            </a:tbl>
          </a:graphicData>
        </a:graphic>
      </p:graphicFrame>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3775" t="51306" r="10736" b="19217"/>
          <a:stretch/>
        </p:blipFill>
        <p:spPr bwMode="auto">
          <a:xfrm>
            <a:off x="477669" y="4763068"/>
            <a:ext cx="2749679" cy="1787857"/>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69" y="255897"/>
            <a:ext cx="1833539" cy="64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715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94" t="22764" r="57406" b="52759"/>
          <a:stretch/>
        </p:blipFill>
        <p:spPr bwMode="auto">
          <a:xfrm>
            <a:off x="261245" y="1649054"/>
            <a:ext cx="5453755" cy="2098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4 Rectángulo"/>
          <p:cNvSpPr/>
          <p:nvPr/>
        </p:nvSpPr>
        <p:spPr>
          <a:xfrm>
            <a:off x="2325958" y="64940"/>
            <a:ext cx="7540077" cy="107721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C"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Metodología  </a:t>
            </a:r>
            <a:r>
              <a:rPr lang="es-EC" sz="3200" b="1" cap="all" dirty="0" err="1"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EspectrofoptomÉtrica</a:t>
            </a:r>
            <a:r>
              <a:rPr lang="es-EC"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es-EC" sz="3200" b="1" cap="all" dirty="0" err="1"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Hellenas</a:t>
            </a:r>
            <a:r>
              <a:rPr lang="es-EC"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 1986</a:t>
            </a:r>
            <a:endParaRPr lang="es-EC" sz="32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588" t="45413" r="42254" b="27293"/>
          <a:stretch/>
        </p:blipFill>
        <p:spPr bwMode="auto">
          <a:xfrm>
            <a:off x="6313699" y="4514737"/>
            <a:ext cx="5521315" cy="179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06" t="46984" r="57154" b="31617"/>
          <a:stretch/>
        </p:blipFill>
        <p:spPr bwMode="auto">
          <a:xfrm>
            <a:off x="6313699" y="1665250"/>
            <a:ext cx="5521315" cy="200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06" t="67937" r="57154" b="13886"/>
          <a:stretch/>
        </p:blipFill>
        <p:spPr bwMode="auto">
          <a:xfrm>
            <a:off x="272139" y="4562574"/>
            <a:ext cx="5529947" cy="175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CuadroTexto"/>
          <p:cNvSpPr txBox="1"/>
          <p:nvPr/>
        </p:nvSpPr>
        <p:spPr>
          <a:xfrm>
            <a:off x="495299" y="3767389"/>
            <a:ext cx="4963886" cy="369332"/>
          </a:xfrm>
          <a:prstGeom prst="rect">
            <a:avLst/>
          </a:prstGeom>
          <a:noFill/>
        </p:spPr>
        <p:txBody>
          <a:bodyPr wrap="square" rtlCol="0">
            <a:spAutoFit/>
          </a:bodyPr>
          <a:lstStyle/>
          <a:p>
            <a:pPr algn="ctr"/>
            <a:r>
              <a:rPr lang="es-EC" b="1" dirty="0" smtClean="0"/>
              <a:t>Preparación muestra liofilizada</a:t>
            </a:r>
            <a:endParaRPr lang="es-EC" b="1" dirty="0"/>
          </a:p>
        </p:txBody>
      </p:sp>
      <p:sp>
        <p:nvSpPr>
          <p:cNvPr id="7" name="6 CuadroTexto"/>
          <p:cNvSpPr txBox="1"/>
          <p:nvPr/>
        </p:nvSpPr>
        <p:spPr>
          <a:xfrm>
            <a:off x="6490128" y="3674000"/>
            <a:ext cx="5344886" cy="369332"/>
          </a:xfrm>
          <a:prstGeom prst="rect">
            <a:avLst/>
          </a:prstGeom>
          <a:noFill/>
        </p:spPr>
        <p:txBody>
          <a:bodyPr wrap="square" rtlCol="0">
            <a:spAutoFit/>
          </a:bodyPr>
          <a:lstStyle/>
          <a:p>
            <a:pPr algn="ctr"/>
            <a:r>
              <a:rPr lang="es-EC" b="1" dirty="0" smtClean="0"/>
              <a:t>Transferencia muestra a decantación con ácido acético</a:t>
            </a:r>
            <a:endParaRPr lang="es-EC" b="1" dirty="0"/>
          </a:p>
        </p:txBody>
      </p:sp>
      <p:sp>
        <p:nvSpPr>
          <p:cNvPr id="10" name="9 CuadroTexto"/>
          <p:cNvSpPr txBox="1"/>
          <p:nvPr/>
        </p:nvSpPr>
        <p:spPr>
          <a:xfrm>
            <a:off x="859969" y="6318646"/>
            <a:ext cx="4354286" cy="369332"/>
          </a:xfrm>
          <a:prstGeom prst="rect">
            <a:avLst/>
          </a:prstGeom>
          <a:noFill/>
        </p:spPr>
        <p:txBody>
          <a:bodyPr wrap="square" rtlCol="0">
            <a:spAutoFit/>
          </a:bodyPr>
          <a:lstStyle/>
          <a:p>
            <a:pPr algn="ctr"/>
            <a:r>
              <a:rPr lang="es-EC" b="1" dirty="0" smtClean="0"/>
              <a:t>Refrigeración y centrifugación de la muestra</a:t>
            </a:r>
            <a:endParaRPr lang="es-EC" b="1" dirty="0"/>
          </a:p>
        </p:txBody>
      </p:sp>
      <p:sp>
        <p:nvSpPr>
          <p:cNvPr id="11" name="10 CuadroTexto"/>
          <p:cNvSpPr txBox="1"/>
          <p:nvPr/>
        </p:nvSpPr>
        <p:spPr>
          <a:xfrm>
            <a:off x="7904141" y="6312812"/>
            <a:ext cx="2340429" cy="381000"/>
          </a:xfrm>
          <a:prstGeom prst="rect">
            <a:avLst/>
          </a:prstGeom>
          <a:noFill/>
        </p:spPr>
        <p:txBody>
          <a:bodyPr wrap="square" rtlCol="0">
            <a:spAutoFit/>
          </a:bodyPr>
          <a:lstStyle/>
          <a:p>
            <a:r>
              <a:rPr lang="es-EC" b="1" dirty="0" smtClean="0"/>
              <a:t>Lectura de la muestra</a:t>
            </a:r>
            <a:endParaRPr lang="es-EC" b="1" dirty="0"/>
          </a:p>
        </p:txBody>
      </p:sp>
      <p:sp>
        <p:nvSpPr>
          <p:cNvPr id="12" name="11 Rectángulo"/>
          <p:cNvSpPr/>
          <p:nvPr/>
        </p:nvSpPr>
        <p:spPr>
          <a:xfrm>
            <a:off x="239485" y="1255440"/>
            <a:ext cx="5475515" cy="393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solidFill>
                  <a:schemeClr val="tx1"/>
                </a:solidFill>
              </a:rPr>
              <a:t>PRIMERO</a:t>
            </a:r>
            <a:endParaRPr lang="es-EC" b="1" dirty="0">
              <a:solidFill>
                <a:schemeClr val="tx1"/>
              </a:solidFill>
            </a:endParaRPr>
          </a:p>
        </p:txBody>
      </p:sp>
      <p:sp>
        <p:nvSpPr>
          <p:cNvPr id="15" name="14 Rectángulo"/>
          <p:cNvSpPr/>
          <p:nvPr/>
        </p:nvSpPr>
        <p:spPr>
          <a:xfrm>
            <a:off x="6283303" y="4072007"/>
            <a:ext cx="5551711" cy="393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solidFill>
                  <a:schemeClr val="tx1"/>
                </a:solidFill>
              </a:rPr>
              <a:t>CUARTO</a:t>
            </a:r>
            <a:endParaRPr lang="es-EC" b="1" dirty="0">
              <a:solidFill>
                <a:schemeClr val="tx1"/>
              </a:solidFill>
            </a:endParaRPr>
          </a:p>
        </p:txBody>
      </p:sp>
      <p:sp>
        <p:nvSpPr>
          <p:cNvPr id="16" name="15 Rectángulo"/>
          <p:cNvSpPr/>
          <p:nvPr/>
        </p:nvSpPr>
        <p:spPr>
          <a:xfrm>
            <a:off x="239485" y="4121124"/>
            <a:ext cx="5562601" cy="4414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solidFill>
                  <a:schemeClr val="tx1"/>
                </a:solidFill>
              </a:rPr>
              <a:t>TERCERO</a:t>
            </a:r>
            <a:endParaRPr lang="es-EC" b="1" dirty="0">
              <a:solidFill>
                <a:schemeClr val="tx1"/>
              </a:solidFill>
            </a:endParaRPr>
          </a:p>
        </p:txBody>
      </p:sp>
      <p:sp>
        <p:nvSpPr>
          <p:cNvPr id="17" name="16 Rectángulo"/>
          <p:cNvSpPr/>
          <p:nvPr/>
        </p:nvSpPr>
        <p:spPr>
          <a:xfrm>
            <a:off x="6283303" y="1271637"/>
            <a:ext cx="5551711" cy="393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solidFill>
                  <a:schemeClr val="tx1"/>
                </a:solidFill>
              </a:rPr>
              <a:t>SEGUNDO</a:t>
            </a:r>
            <a:endParaRPr lang="es-EC" b="1" dirty="0">
              <a:solidFill>
                <a:schemeClr val="tx1"/>
              </a:solidFill>
            </a:endParaRPr>
          </a:p>
        </p:txBody>
      </p:sp>
    </p:spTree>
    <p:extLst>
      <p:ext uri="{BB962C8B-B14F-4D97-AF65-F5344CB8AC3E}">
        <p14:creationId xmlns:p14="http://schemas.microsoft.com/office/powerpoint/2010/main" val="2024120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99911" y="2591335"/>
            <a:ext cx="9405460" cy="923330"/>
          </a:xfrm>
          <a:prstGeom prst="rect">
            <a:avLst/>
          </a:prstGeom>
        </p:spPr>
        <p:txBody>
          <a:bodyPr wrap="none">
            <a:spAutoFit/>
          </a:bodyPr>
          <a:lstStyle/>
          <a:p>
            <a:r>
              <a:rPr lang="es-ES" sz="5400" b="1" dirty="0" smtClean="0">
                <a:effectLst/>
                <a:latin typeface="Times New Roman" panose="02020603050405020304" pitchFamily="18" charset="0"/>
                <a:ea typeface="Calibri" panose="020F0502020204030204" pitchFamily="34" charset="0"/>
              </a:rPr>
              <a:t>RESULTADOS Y DISCUSIÓN</a:t>
            </a:r>
            <a:endParaRPr lang="es-EC" sz="5400" b="1" dirty="0"/>
          </a:p>
        </p:txBody>
      </p:sp>
    </p:spTree>
    <p:extLst>
      <p:ext uri="{BB962C8B-B14F-4D97-AF65-F5344CB8AC3E}">
        <p14:creationId xmlns:p14="http://schemas.microsoft.com/office/powerpoint/2010/main" val="2955066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oftware-el.espe.edu.ec/wp-content/uploads/2013/08/logo_ffaa_p.jpg"/>
          <p:cNvPicPr/>
          <p:nvPr/>
        </p:nvPicPr>
        <p:blipFill>
          <a:blip r:embed="rId2">
            <a:extLst>
              <a:ext uri="{28A0092B-C50C-407E-A947-70E740481C1C}">
                <a14:useLocalDpi xmlns:a14="http://schemas.microsoft.com/office/drawing/2010/main" val="0"/>
              </a:ext>
            </a:extLst>
          </a:blip>
          <a:srcRect/>
          <a:stretch>
            <a:fillRect/>
          </a:stretch>
        </p:blipFill>
        <p:spPr bwMode="auto">
          <a:xfrm>
            <a:off x="270456" y="274480"/>
            <a:ext cx="2213437" cy="923256"/>
          </a:xfrm>
          <a:prstGeom prst="rect">
            <a:avLst/>
          </a:prstGeom>
          <a:noFill/>
          <a:ln>
            <a:noFill/>
          </a:ln>
        </p:spPr>
      </p:pic>
      <p:sp>
        <p:nvSpPr>
          <p:cNvPr id="4" name="CuadroTexto 3"/>
          <p:cNvSpPr txBox="1"/>
          <p:nvPr/>
        </p:nvSpPr>
        <p:spPr>
          <a:xfrm>
            <a:off x="2537235" y="246615"/>
            <a:ext cx="7165074" cy="1077218"/>
          </a:xfrm>
          <a:prstGeom prst="rect">
            <a:avLst/>
          </a:prstGeom>
          <a:noFill/>
        </p:spPr>
        <p:txBody>
          <a:bodyPr wrap="square" rtlCol="0">
            <a:spAutoFit/>
          </a:bodyPr>
          <a:lstStyle/>
          <a:p>
            <a:pPr algn="ctr"/>
            <a:r>
              <a:rPr lang="es-EC" sz="3200" b="1" dirty="0" smtClean="0">
                <a:effectLst>
                  <a:outerShdw blurRad="38100" dist="38100" dir="2700000" algn="tl">
                    <a:srgbClr val="000000">
                      <a:alpha val="43137"/>
                    </a:srgbClr>
                  </a:outerShdw>
                </a:effectLst>
              </a:rPr>
              <a:t>Resultados </a:t>
            </a:r>
            <a:r>
              <a:rPr lang="es-EC" sz="3200" b="1" dirty="0" err="1" smtClean="0">
                <a:effectLst>
                  <a:outerShdw blurRad="38100" dist="38100" dir="2700000" algn="tl">
                    <a:srgbClr val="000000">
                      <a:alpha val="43137"/>
                    </a:srgbClr>
                  </a:outerShdw>
                </a:effectLst>
              </a:rPr>
              <a:t>Morfometría</a:t>
            </a:r>
            <a:r>
              <a:rPr lang="es-EC" sz="3200" b="1" dirty="0" smtClean="0">
                <a:effectLst>
                  <a:outerShdw blurRad="38100" dist="38100" dir="2700000" algn="tl">
                    <a:srgbClr val="000000">
                      <a:alpha val="43137"/>
                    </a:srgbClr>
                  </a:outerShdw>
                </a:effectLst>
              </a:rPr>
              <a:t> nematodo obtenido de  </a:t>
            </a:r>
            <a:r>
              <a:rPr lang="es-EC" sz="3200" b="1" i="1" dirty="0" smtClean="0">
                <a:effectLst>
                  <a:outerShdw blurRad="38100" dist="38100" dir="2700000" algn="tl">
                    <a:srgbClr val="000000">
                      <a:alpha val="43137"/>
                    </a:srgbClr>
                  </a:outerShdw>
                </a:effectLst>
              </a:rPr>
              <a:t>S. </a:t>
            </a:r>
            <a:r>
              <a:rPr lang="es-EC" sz="3200" b="1" i="1" dirty="0" err="1" smtClean="0">
                <a:effectLst>
                  <a:outerShdw blurRad="38100" dist="38100" dir="2700000" algn="tl">
                    <a:srgbClr val="000000">
                      <a:alpha val="43137"/>
                    </a:srgbClr>
                  </a:outerShdw>
                </a:effectLst>
              </a:rPr>
              <a:t>betaceum</a:t>
            </a:r>
            <a:endParaRPr lang="es-EC" sz="3200" b="1" i="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2" t="48900" r="24069" b="14113"/>
          <a:stretch/>
        </p:blipFill>
        <p:spPr bwMode="auto">
          <a:xfrm>
            <a:off x="377333" y="1430711"/>
            <a:ext cx="11426739" cy="51007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517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814615243"/>
              </p:ext>
            </p:extLst>
          </p:nvPr>
        </p:nvGraphicFramePr>
        <p:xfrm>
          <a:off x="240110" y="746921"/>
          <a:ext cx="11317609" cy="2676669"/>
        </p:xfrm>
        <a:graphic>
          <a:graphicData uri="http://schemas.openxmlformats.org/drawingml/2006/table">
            <a:tbl>
              <a:tblPr>
                <a:tableStyleId>{5C22544A-7EE6-4342-B048-85BDC9FD1C3A}</a:tableStyleId>
              </a:tblPr>
              <a:tblGrid>
                <a:gridCol w="1636281"/>
                <a:gridCol w="3190747"/>
                <a:gridCol w="1636281"/>
                <a:gridCol w="1636281"/>
                <a:gridCol w="1581738"/>
                <a:gridCol w="1636281"/>
              </a:tblGrid>
              <a:tr h="613566">
                <a:tc>
                  <a:txBody>
                    <a:bodyPr/>
                    <a:lstStyle/>
                    <a:p>
                      <a:pPr algn="ctr" fontAlgn="ctr"/>
                      <a:r>
                        <a:rPr lang="es-ES" sz="1200" u="none" strike="noStrike" dirty="0">
                          <a:effectLst/>
                        </a:rPr>
                        <a:t>Tratamientos</a:t>
                      </a:r>
                      <a:endParaRPr lang="es-EC" sz="12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c>
                  <a:txBody>
                    <a:bodyPr/>
                    <a:lstStyle/>
                    <a:p>
                      <a:pPr algn="ctr" fontAlgn="ctr"/>
                      <a:r>
                        <a:rPr lang="es-ES" sz="1800" u="none" strike="noStrike" dirty="0">
                          <a:effectLst/>
                        </a:rPr>
                        <a:t>Descripción </a:t>
                      </a:r>
                      <a:r>
                        <a:rPr lang="es-ES" sz="1800" u="none" strike="noStrike" dirty="0" smtClean="0">
                          <a:effectLst/>
                        </a:rPr>
                        <a:t>Solanáceas</a:t>
                      </a:r>
                      <a:endParaRPr lang="es-EC" sz="18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c>
                  <a:txBody>
                    <a:bodyPr/>
                    <a:lstStyle/>
                    <a:p>
                      <a:pPr algn="ctr" fontAlgn="ctr"/>
                      <a:r>
                        <a:rPr lang="es-ES" sz="1800" u="none" strike="noStrike" dirty="0">
                          <a:effectLst/>
                        </a:rPr>
                        <a:t>Longitud del cuerpo (</a:t>
                      </a:r>
                      <a:r>
                        <a:rPr lang="es-ES" sz="1800" u="none" strike="noStrike" dirty="0" err="1">
                          <a:effectLst/>
                        </a:rPr>
                        <a:t>um</a:t>
                      </a:r>
                      <a:r>
                        <a:rPr lang="es-ES" sz="1800" u="none" strike="noStrike" dirty="0">
                          <a:effectLst/>
                        </a:rPr>
                        <a:t>)</a:t>
                      </a:r>
                      <a:endParaRPr lang="es-EC" sz="18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c>
                  <a:txBody>
                    <a:bodyPr/>
                    <a:lstStyle/>
                    <a:p>
                      <a:pPr algn="ctr" fontAlgn="ctr"/>
                      <a:r>
                        <a:rPr lang="es-ES" sz="1800" u="none" strike="noStrike" dirty="0">
                          <a:effectLst/>
                        </a:rPr>
                        <a:t>Ancho del cuerpo (</a:t>
                      </a:r>
                      <a:r>
                        <a:rPr lang="es-ES" sz="1800" u="none" strike="noStrike" dirty="0" err="1">
                          <a:effectLst/>
                        </a:rPr>
                        <a:t>um</a:t>
                      </a:r>
                      <a:r>
                        <a:rPr lang="es-ES" sz="1800" u="none" strike="noStrike" dirty="0">
                          <a:effectLst/>
                        </a:rPr>
                        <a:t>)</a:t>
                      </a:r>
                      <a:endParaRPr lang="es-EC" sz="18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c>
                  <a:txBody>
                    <a:bodyPr/>
                    <a:lstStyle/>
                    <a:p>
                      <a:pPr algn="ctr" fontAlgn="ctr"/>
                      <a:r>
                        <a:rPr lang="es-ES" sz="1800" u="none" strike="noStrike" dirty="0">
                          <a:effectLst/>
                        </a:rPr>
                        <a:t>Longitud del estilete (</a:t>
                      </a:r>
                      <a:r>
                        <a:rPr lang="es-ES" sz="1800" u="none" strike="noStrike" dirty="0" err="1">
                          <a:effectLst/>
                        </a:rPr>
                        <a:t>um</a:t>
                      </a:r>
                      <a:r>
                        <a:rPr lang="es-ES" sz="1800" u="none" strike="noStrike" dirty="0">
                          <a:effectLst/>
                        </a:rPr>
                        <a:t>)</a:t>
                      </a:r>
                      <a:endParaRPr lang="es-EC" sz="18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c>
                  <a:txBody>
                    <a:bodyPr/>
                    <a:lstStyle/>
                    <a:p>
                      <a:pPr algn="ctr" fontAlgn="ctr"/>
                      <a:r>
                        <a:rPr lang="es-ES" sz="1800" u="none" strike="noStrike" dirty="0">
                          <a:effectLst/>
                        </a:rPr>
                        <a:t>Longitud de cola (</a:t>
                      </a:r>
                      <a:r>
                        <a:rPr lang="es-ES" sz="1800" u="none" strike="noStrike" dirty="0" err="1">
                          <a:effectLst/>
                        </a:rPr>
                        <a:t>um</a:t>
                      </a:r>
                      <a:r>
                        <a:rPr lang="es-ES" sz="1800" u="none" strike="noStrike" dirty="0">
                          <a:effectLst/>
                        </a:rPr>
                        <a:t>)</a:t>
                      </a:r>
                      <a:endParaRPr lang="es-EC" sz="1800" b="1" i="0" u="none" strike="noStrike" dirty="0">
                        <a:solidFill>
                          <a:srgbClr val="000000"/>
                        </a:solidFill>
                        <a:effectLst/>
                        <a:latin typeface="Times New Roman" panose="02020603050405020304" pitchFamily="18" charset="0"/>
                      </a:endParaRPr>
                    </a:p>
                  </a:txBody>
                  <a:tcPr marL="9525" marR="9525" marT="9525" marB="0" anchor="ctr">
                    <a:solidFill>
                      <a:srgbClr val="FFC000"/>
                    </a:solidFill>
                  </a:tcPr>
                </a:tc>
              </a:tr>
              <a:tr h="294729">
                <a:tc>
                  <a:txBody>
                    <a:bodyPr/>
                    <a:lstStyle/>
                    <a:p>
                      <a:pPr algn="ctr" fontAlgn="ctr"/>
                      <a:r>
                        <a:rPr lang="es-EC" sz="1800" b="0" i="0" u="none" strike="noStrike" dirty="0" smtClean="0">
                          <a:solidFill>
                            <a:srgbClr val="000000"/>
                          </a:solidFill>
                          <a:effectLst/>
                          <a:latin typeface="Calibri" panose="020F0502020204030204" pitchFamily="34" charset="0"/>
                        </a:rPr>
                        <a:t>S5</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Nicotiana</a:t>
                      </a:r>
                      <a:r>
                        <a:rPr lang="es-ES" sz="1800" i="1" u="none" strike="noStrike" dirty="0">
                          <a:effectLst/>
                        </a:rPr>
                        <a:t> glauca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439,02</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15,56   b</a:t>
                      </a:r>
                      <a:endParaRPr lang="es-EC" sz="1800" b="0" i="0" u="none" strike="noStrike" dirty="0">
                        <a:solidFill>
                          <a:schemeClr val="accent2"/>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10,87  </a:t>
                      </a:r>
                      <a:r>
                        <a:rPr lang="es-ES" sz="1800" u="none" strike="noStrike" dirty="0" err="1" smtClean="0">
                          <a:effectLst/>
                        </a:rPr>
                        <a:t>bc</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41,88  b</a:t>
                      </a:r>
                      <a:endParaRPr lang="es-EC" sz="1800" b="0" i="0" u="none" strike="noStrike" dirty="0">
                        <a:solidFill>
                          <a:schemeClr val="accent2"/>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dirty="0">
                          <a:effectLst/>
                        </a:rPr>
                        <a:t>S4</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t>
                      </a:r>
                      <a:r>
                        <a:rPr lang="es-ES" sz="1800" i="1" u="none" strike="noStrike" dirty="0" err="1">
                          <a:effectLst/>
                        </a:rPr>
                        <a:t>arboreum</a:t>
                      </a:r>
                      <a:r>
                        <a:rPr lang="es-ES" sz="1800" i="1" u="none" strike="noStrike" dirty="0">
                          <a:effectLst/>
                        </a:rPr>
                        <a:t>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447,37</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16,67   ab</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12,69  a</a:t>
                      </a:r>
                      <a:endParaRPr lang="es-EC" sz="1800" b="0" i="0" u="none" strike="noStrike" dirty="0">
                        <a:solidFill>
                          <a:schemeClr val="accent2"/>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45,04  </a:t>
                      </a:r>
                      <a:r>
                        <a:rPr lang="es-ES" sz="1800" u="none" strike="noStrike" dirty="0" smtClean="0">
                          <a:effectLst/>
                        </a:rPr>
                        <a:t>a</a:t>
                      </a:r>
                      <a:endParaRPr lang="es-EC" sz="1800" b="0" i="0" u="none" strike="noStrike" dirty="0">
                        <a:solidFill>
                          <a:srgbClr val="000000"/>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dirty="0">
                          <a:effectLst/>
                        </a:rPr>
                        <a:t>S1</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auriculatum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432,55</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16,85</a:t>
                      </a:r>
                      <a:r>
                        <a:rPr lang="es-ES" sz="1800" u="none" strike="noStrike" dirty="0" smtClean="0">
                          <a:effectLst/>
                        </a:rPr>
                        <a:t>   a</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10,42   </a:t>
                      </a:r>
                      <a:r>
                        <a:rPr lang="es-ES" sz="1800" u="none" strike="noStrike" dirty="0" err="1" smtClean="0">
                          <a:effectLst/>
                        </a:rPr>
                        <a:t>bcd</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42,12   b</a:t>
                      </a:r>
                      <a:endParaRPr lang="es-EC" sz="1800" b="0" i="0" u="none" strike="noStrike" dirty="0">
                        <a:solidFill>
                          <a:srgbClr val="000000"/>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dirty="0">
                          <a:effectLst/>
                        </a:rPr>
                        <a:t>S7</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t>
                      </a:r>
                      <a:r>
                        <a:rPr lang="es-ES" sz="1800" i="1" u="none" strike="noStrike" dirty="0" err="1">
                          <a:effectLst/>
                        </a:rPr>
                        <a:t>betaceum</a:t>
                      </a:r>
                      <a:r>
                        <a:rPr lang="es-ES" sz="1800" i="1" u="none" strike="noStrike" dirty="0">
                          <a:effectLst/>
                        </a:rPr>
                        <a:t>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432,75</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16,34   ab</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10,16  cd</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42,12  b</a:t>
                      </a:r>
                      <a:endParaRPr lang="es-EC" sz="1800" b="0" i="0" u="none" strike="noStrike" dirty="0">
                        <a:solidFill>
                          <a:srgbClr val="000000"/>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dirty="0">
                          <a:effectLst/>
                        </a:rPr>
                        <a:t>S2</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t>
                      </a:r>
                      <a:r>
                        <a:rPr lang="es-ES" sz="1800" i="1" u="none" strike="noStrike" dirty="0" err="1">
                          <a:effectLst/>
                        </a:rPr>
                        <a:t>hirtum</a:t>
                      </a:r>
                      <a:r>
                        <a:rPr lang="es-ES" sz="1800" i="1" u="none" strike="noStrike" dirty="0">
                          <a:effectLst/>
                        </a:rPr>
                        <a:t>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solidFill>
                            <a:schemeClr val="accent2"/>
                          </a:solidFill>
                          <a:effectLst/>
                        </a:rPr>
                        <a:t>391,05</a:t>
                      </a:r>
                      <a:endParaRPr lang="es-EC" sz="1800" b="0" i="0" u="none" strike="noStrike" dirty="0">
                        <a:solidFill>
                          <a:schemeClr val="accent2"/>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16,43   ab </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11,27  b</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41,93  b</a:t>
                      </a:r>
                      <a:endParaRPr lang="es-EC" sz="1800" b="0" i="0" u="none" strike="noStrike" dirty="0">
                        <a:solidFill>
                          <a:srgbClr val="000000"/>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a:effectLst/>
                        </a:rPr>
                        <a:t>S3</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t>
                      </a:r>
                      <a:r>
                        <a:rPr lang="es-ES" sz="1800" i="1" u="none" strike="noStrike" dirty="0" err="1">
                          <a:effectLst/>
                        </a:rPr>
                        <a:t>hispidum</a:t>
                      </a:r>
                      <a:r>
                        <a:rPr lang="es-ES" sz="1800" i="1" u="none" strike="noStrike" dirty="0">
                          <a:effectLst/>
                        </a:rPr>
                        <a:t>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446,64</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15,59   b</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accent2"/>
                          </a:solidFill>
                          <a:effectLst/>
                        </a:rPr>
                        <a:t>9,79  </a:t>
                      </a:r>
                      <a:r>
                        <a:rPr lang="es-ES" sz="1800" u="none" strike="noStrike" dirty="0" smtClean="0">
                          <a:effectLst/>
                        </a:rPr>
                        <a:t> d</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solidFill>
                            <a:schemeClr val="tx1"/>
                          </a:solidFill>
                          <a:effectLst/>
                        </a:rPr>
                        <a:t>42,15 </a:t>
                      </a:r>
                      <a:r>
                        <a:rPr lang="es-ES" sz="1800" u="none" strike="noStrike" dirty="0" smtClean="0">
                          <a:solidFill>
                            <a:schemeClr val="accent2"/>
                          </a:solidFill>
                          <a:effectLst/>
                        </a:rPr>
                        <a:t> </a:t>
                      </a:r>
                      <a:r>
                        <a:rPr lang="es-ES" sz="1800" u="none" strike="noStrike" dirty="0" smtClean="0">
                          <a:effectLst/>
                        </a:rPr>
                        <a:t>b</a:t>
                      </a:r>
                      <a:endParaRPr lang="es-EC" sz="1800" b="0" i="0" u="none" strike="noStrike" dirty="0">
                        <a:solidFill>
                          <a:srgbClr val="000000"/>
                        </a:solidFill>
                        <a:effectLst/>
                        <a:latin typeface="Calibri" panose="020F0502020204030204" pitchFamily="34" charset="0"/>
                      </a:endParaRPr>
                    </a:p>
                  </a:txBody>
                  <a:tcPr marL="9525" marR="9525" marT="9525" marB="0" anchor="ctr"/>
                </a:tc>
              </a:tr>
              <a:tr h="294729">
                <a:tc>
                  <a:txBody>
                    <a:bodyPr/>
                    <a:lstStyle/>
                    <a:p>
                      <a:pPr algn="ctr" fontAlgn="ctr"/>
                      <a:r>
                        <a:rPr lang="es-ES" sz="1800" u="none" strike="noStrike" dirty="0">
                          <a:effectLst/>
                        </a:rPr>
                        <a:t>S6</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i="1" u="none" strike="noStrike" dirty="0" err="1">
                          <a:effectLst/>
                        </a:rPr>
                        <a:t>Solanum</a:t>
                      </a:r>
                      <a:r>
                        <a:rPr lang="es-ES" sz="1800" i="1" u="none" strike="noStrike" dirty="0">
                          <a:effectLst/>
                        </a:rPr>
                        <a:t> </a:t>
                      </a:r>
                      <a:r>
                        <a:rPr lang="es-ES" sz="1800" i="1" u="none" strike="noStrike" dirty="0" err="1">
                          <a:effectLst/>
                        </a:rPr>
                        <a:t>quitoense</a:t>
                      </a:r>
                      <a:r>
                        <a:rPr lang="es-ES" sz="1800" i="1" u="none" strike="noStrike" dirty="0">
                          <a:effectLst/>
                        </a:rPr>
                        <a:t> </a:t>
                      </a:r>
                      <a:endParaRPr lang="es-EC" sz="18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solidFill>
                            <a:schemeClr val="accent2"/>
                          </a:solidFill>
                          <a:effectLst/>
                        </a:rPr>
                        <a:t>455,81</a:t>
                      </a:r>
                      <a:endParaRPr lang="es-EC" sz="1800" b="0" i="0" u="none" strike="noStrike" dirty="0">
                        <a:solidFill>
                          <a:schemeClr val="accent2"/>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16,04   ab</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10,69  </a:t>
                      </a:r>
                      <a:r>
                        <a:rPr lang="es-ES" sz="1800" u="none" strike="noStrike" dirty="0" err="1" smtClean="0">
                          <a:effectLst/>
                        </a:rPr>
                        <a:t>bcd</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42,05  b</a:t>
                      </a:r>
                      <a:endParaRPr lang="es-EC"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0" y="3992451"/>
            <a:ext cx="3026535" cy="2788275"/>
          </a:xfrm>
          <a:prstGeom prst="rect">
            <a:avLst/>
          </a:prstGeom>
          <a:noFill/>
          <a:ln>
            <a:solidFill>
              <a:schemeClr val="tx1"/>
            </a:solid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263727" y="4026845"/>
            <a:ext cx="2307456" cy="2831155"/>
          </a:xfrm>
          <a:prstGeom prst="rect">
            <a:avLst/>
          </a:prstGeom>
          <a:noFill/>
          <a:ln>
            <a:solidFill>
              <a:schemeClr val="tx1"/>
            </a:solidFill>
          </a:ln>
        </p:spPr>
      </p:pic>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5718220" y="3988579"/>
            <a:ext cx="2633731" cy="2753878"/>
          </a:xfrm>
          <a:prstGeom prst="rect">
            <a:avLst/>
          </a:prstGeom>
          <a:noFill/>
          <a:ln>
            <a:solidFill>
              <a:schemeClr val="tx1"/>
            </a:solidFill>
          </a:ln>
        </p:spPr>
      </p:pic>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8750126" y="4026845"/>
            <a:ext cx="2807594" cy="2715612"/>
          </a:xfrm>
          <a:prstGeom prst="rect">
            <a:avLst/>
          </a:prstGeom>
          <a:noFill/>
          <a:ln>
            <a:solidFill>
              <a:schemeClr val="tx1"/>
            </a:solidFill>
          </a:ln>
        </p:spPr>
      </p:pic>
      <p:sp>
        <p:nvSpPr>
          <p:cNvPr id="12" name="CuadroTexto 11"/>
          <p:cNvSpPr txBox="1"/>
          <p:nvPr/>
        </p:nvSpPr>
        <p:spPr>
          <a:xfrm>
            <a:off x="1157091" y="223700"/>
            <a:ext cx="9982066" cy="523220"/>
          </a:xfrm>
          <a:prstGeom prst="rect">
            <a:avLst/>
          </a:prstGeom>
          <a:solidFill>
            <a:schemeClr val="accent3">
              <a:lumMod val="20000"/>
              <a:lumOff val="80000"/>
            </a:schemeClr>
          </a:solidFill>
        </p:spPr>
        <p:txBody>
          <a:bodyPr wrap="square" rtlCol="0">
            <a:spAutoFit/>
          </a:bodyPr>
          <a:lstStyle/>
          <a:p>
            <a:r>
              <a:rPr lang="es-EC" sz="2800" dirty="0" smtClean="0"/>
              <a:t>Resultados </a:t>
            </a:r>
            <a:r>
              <a:rPr lang="es-EC" sz="2800" dirty="0" err="1"/>
              <a:t>m</a:t>
            </a:r>
            <a:r>
              <a:rPr lang="es-EC" sz="2800" dirty="0" err="1" smtClean="0"/>
              <a:t>orfometría</a:t>
            </a:r>
            <a:r>
              <a:rPr lang="es-EC" sz="2800" dirty="0" smtClean="0"/>
              <a:t> nematodo (J2) en Solanáceas en estudio  </a:t>
            </a:r>
            <a:endParaRPr lang="es-EC" sz="2800" dirty="0"/>
          </a:p>
        </p:txBody>
      </p:sp>
      <p:sp>
        <p:nvSpPr>
          <p:cNvPr id="13" name="CuadroTexto 12"/>
          <p:cNvSpPr txBox="1"/>
          <p:nvPr/>
        </p:nvSpPr>
        <p:spPr>
          <a:xfrm>
            <a:off x="441688" y="3627293"/>
            <a:ext cx="2021983" cy="338554"/>
          </a:xfrm>
          <a:prstGeom prst="rect">
            <a:avLst/>
          </a:prstGeom>
          <a:solidFill>
            <a:schemeClr val="accent3">
              <a:lumMod val="20000"/>
              <a:lumOff val="80000"/>
            </a:schemeClr>
          </a:solidFill>
        </p:spPr>
        <p:txBody>
          <a:bodyPr wrap="square" rtlCol="0">
            <a:spAutoFit/>
          </a:bodyPr>
          <a:lstStyle/>
          <a:p>
            <a:r>
              <a:rPr lang="es-EC" sz="1600" dirty="0" smtClean="0"/>
              <a:t>Longitud del cuerpo</a:t>
            </a:r>
            <a:endParaRPr lang="es-EC" sz="1600" dirty="0"/>
          </a:p>
        </p:txBody>
      </p:sp>
      <p:sp>
        <p:nvSpPr>
          <p:cNvPr id="14" name="CuadroTexto 13"/>
          <p:cNvSpPr txBox="1"/>
          <p:nvPr/>
        </p:nvSpPr>
        <p:spPr>
          <a:xfrm>
            <a:off x="3117173" y="3556863"/>
            <a:ext cx="2382592" cy="338554"/>
          </a:xfrm>
          <a:prstGeom prst="rect">
            <a:avLst/>
          </a:prstGeom>
          <a:solidFill>
            <a:schemeClr val="accent3">
              <a:lumMod val="20000"/>
              <a:lumOff val="80000"/>
            </a:schemeClr>
          </a:solidFill>
        </p:spPr>
        <p:txBody>
          <a:bodyPr wrap="square" rtlCol="0">
            <a:spAutoFit/>
          </a:bodyPr>
          <a:lstStyle/>
          <a:p>
            <a:r>
              <a:rPr lang="es-EC" sz="1600" dirty="0" smtClean="0"/>
              <a:t>   Ancho </a:t>
            </a:r>
            <a:r>
              <a:rPr lang="es-EC" sz="1600" dirty="0"/>
              <a:t>del cuerpo</a:t>
            </a:r>
          </a:p>
        </p:txBody>
      </p:sp>
      <p:sp>
        <p:nvSpPr>
          <p:cNvPr id="15" name="CuadroTexto 14"/>
          <p:cNvSpPr txBox="1"/>
          <p:nvPr/>
        </p:nvSpPr>
        <p:spPr>
          <a:xfrm>
            <a:off x="5788760" y="3541474"/>
            <a:ext cx="2376153" cy="369332"/>
          </a:xfrm>
          <a:prstGeom prst="rect">
            <a:avLst/>
          </a:prstGeom>
          <a:solidFill>
            <a:schemeClr val="accent3">
              <a:lumMod val="20000"/>
              <a:lumOff val="80000"/>
            </a:schemeClr>
          </a:solidFill>
        </p:spPr>
        <p:txBody>
          <a:bodyPr wrap="square" rtlCol="0">
            <a:spAutoFit/>
          </a:bodyPr>
          <a:lstStyle/>
          <a:p>
            <a:r>
              <a:rPr lang="es-EC" dirty="0" smtClean="0"/>
              <a:t>Largo del estilete</a:t>
            </a:r>
            <a:endParaRPr lang="es-EC" dirty="0"/>
          </a:p>
        </p:txBody>
      </p:sp>
      <p:sp>
        <p:nvSpPr>
          <p:cNvPr id="16" name="CuadroTexto 15"/>
          <p:cNvSpPr txBox="1"/>
          <p:nvPr/>
        </p:nvSpPr>
        <p:spPr>
          <a:xfrm>
            <a:off x="9168689" y="3561146"/>
            <a:ext cx="1970468" cy="369332"/>
          </a:xfrm>
          <a:prstGeom prst="rect">
            <a:avLst/>
          </a:prstGeom>
          <a:solidFill>
            <a:schemeClr val="accent3">
              <a:lumMod val="20000"/>
              <a:lumOff val="80000"/>
            </a:schemeClr>
          </a:solidFill>
        </p:spPr>
        <p:txBody>
          <a:bodyPr wrap="square" rtlCol="0">
            <a:spAutoFit/>
          </a:bodyPr>
          <a:lstStyle/>
          <a:p>
            <a:r>
              <a:rPr lang="es-EC" dirty="0"/>
              <a:t>Longitud de la cola</a:t>
            </a:r>
          </a:p>
        </p:txBody>
      </p:sp>
    </p:spTree>
    <p:extLst>
      <p:ext uri="{BB962C8B-B14F-4D97-AF65-F5344CB8AC3E}">
        <p14:creationId xmlns:p14="http://schemas.microsoft.com/office/powerpoint/2010/main" val="2462026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469526" y="1186385"/>
            <a:ext cx="5453601" cy="2908834"/>
          </a:xfrm>
          <a:prstGeom prst="rect">
            <a:avLst/>
          </a:prstGeom>
          <a:noFill/>
          <a:ln w="3175">
            <a:solidFill>
              <a:schemeClr val="tx1"/>
            </a:solidFill>
          </a:ln>
        </p:spPr>
      </p:pic>
      <p:graphicFrame>
        <p:nvGraphicFramePr>
          <p:cNvPr id="4" name="Tabla 3"/>
          <p:cNvGraphicFramePr>
            <a:graphicFrameLocks noGrp="1"/>
          </p:cNvGraphicFramePr>
          <p:nvPr>
            <p:extLst>
              <p:ext uri="{D42A27DB-BD31-4B8C-83A1-F6EECF244321}">
                <p14:modId xmlns:p14="http://schemas.microsoft.com/office/powerpoint/2010/main" val="1072051318"/>
              </p:ext>
            </p:extLst>
          </p:nvPr>
        </p:nvGraphicFramePr>
        <p:xfrm>
          <a:off x="6224301" y="1059832"/>
          <a:ext cx="5480826" cy="4361910"/>
        </p:xfrm>
        <a:graphic>
          <a:graphicData uri="http://schemas.openxmlformats.org/drawingml/2006/table">
            <a:tbl>
              <a:tblPr firstRow="1" firstCol="1" bandRow="1">
                <a:tableStyleId>{5C22544A-7EE6-4342-B048-85BDC9FD1C3A}</a:tableStyleId>
              </a:tblPr>
              <a:tblGrid>
                <a:gridCol w="2228425"/>
                <a:gridCol w="1067001"/>
                <a:gridCol w="1160301"/>
                <a:gridCol w="1025099"/>
              </a:tblGrid>
              <a:tr h="930468">
                <a:tc>
                  <a:txBody>
                    <a:bodyPr/>
                    <a:lstStyle/>
                    <a:p>
                      <a:pPr marL="292100" indent="-448310" algn="ctr">
                        <a:lnSpc>
                          <a:spcPct val="107000"/>
                        </a:lnSpc>
                        <a:spcAft>
                          <a:spcPts val="0"/>
                        </a:spcAft>
                        <a:tabLst>
                          <a:tab pos="1661795" algn="l"/>
                        </a:tabLst>
                      </a:pPr>
                      <a:r>
                        <a:rPr lang="es-ES" sz="1400" dirty="0">
                          <a:effectLst/>
                        </a:rPr>
                        <a:t>Número de Acceso</a:t>
                      </a:r>
                      <a:endParaRPr lang="es-EC" sz="1400" dirty="0">
                        <a:effectLst/>
                      </a:endParaRPr>
                    </a:p>
                    <a:p>
                      <a:pPr marL="448310" indent="-448310" algn="ctr">
                        <a:lnSpc>
                          <a:spcPct val="107000"/>
                        </a:lnSpc>
                        <a:spcAft>
                          <a:spcPts val="0"/>
                        </a:spcAft>
                        <a:tabLst>
                          <a:tab pos="1661795" algn="l"/>
                        </a:tabLst>
                      </a:pPr>
                      <a:r>
                        <a:rPr lang="es-ES" sz="1400" dirty="0" err="1">
                          <a:effectLst/>
                        </a:rPr>
                        <a:t>GenBank</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448310" indent="-448310" algn="ctr">
                        <a:lnSpc>
                          <a:spcPct val="107000"/>
                        </a:lnSpc>
                        <a:spcAft>
                          <a:spcPts val="0"/>
                        </a:spcAft>
                        <a:tabLst>
                          <a:tab pos="1661795" algn="l"/>
                        </a:tabLst>
                      </a:pPr>
                      <a:r>
                        <a:rPr lang="es-ES" sz="1400">
                          <a:effectLst/>
                        </a:rPr>
                        <a:t>Codificación</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 sz="1600" dirty="0">
                          <a:effectLst/>
                        </a:rPr>
                        <a:t>Origen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48310" indent="-448310" algn="ctr">
                        <a:lnSpc>
                          <a:spcPct val="107000"/>
                        </a:lnSpc>
                        <a:spcAft>
                          <a:spcPts val="0"/>
                        </a:spcAft>
                        <a:tabLst>
                          <a:tab pos="1661795" algn="l"/>
                        </a:tabLst>
                      </a:pPr>
                      <a:r>
                        <a:rPr lang="es-ES" sz="1400" dirty="0">
                          <a:effectLst/>
                        </a:rPr>
                        <a:t>Identidad</a:t>
                      </a:r>
                      <a:endParaRPr lang="es-EC" sz="1400" dirty="0">
                        <a:effectLst/>
                      </a:endParaRPr>
                    </a:p>
                    <a:p>
                      <a:pPr marL="448310" indent="-448310" algn="ctr">
                        <a:lnSpc>
                          <a:spcPct val="107000"/>
                        </a:lnSpc>
                        <a:spcAft>
                          <a:spcPts val="0"/>
                        </a:spcAft>
                        <a:tabLst>
                          <a:tab pos="1661795" algn="l"/>
                        </a:tabLst>
                      </a:pPr>
                      <a:r>
                        <a:rPr lang="es-ES" sz="1400" dirty="0">
                          <a:effectLst/>
                        </a:rPr>
                        <a:t>%</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316722">
                <a:tc>
                  <a:txBody>
                    <a:bodyPr/>
                    <a:lstStyle/>
                    <a:p>
                      <a:pPr algn="ctr">
                        <a:lnSpc>
                          <a:spcPct val="115000"/>
                        </a:lnSpc>
                        <a:spcBef>
                          <a:spcPts val="1200"/>
                        </a:spcBef>
                        <a:spcAft>
                          <a:spcPts val="600"/>
                        </a:spcAft>
                        <a:tabLst>
                          <a:tab pos="1661795" algn="l"/>
                        </a:tabLst>
                      </a:pPr>
                      <a:r>
                        <a:rPr lang="es-ES" sz="1600" dirty="0">
                          <a:effectLst/>
                        </a:rPr>
                        <a:t>J005841.1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3655" algn="ctr">
                        <a:lnSpc>
                          <a:spcPct val="115000"/>
                        </a:lnSpc>
                        <a:spcBef>
                          <a:spcPts val="1200"/>
                        </a:spcBef>
                        <a:spcAft>
                          <a:spcPts val="600"/>
                        </a:spcAft>
                        <a:tabLst>
                          <a:tab pos="1661795" algn="l"/>
                        </a:tabLst>
                      </a:pPr>
                      <a:r>
                        <a:rPr lang="es-ES" sz="1600" dirty="0">
                          <a:effectLst/>
                        </a:rPr>
                        <a:t>JS2 SCAR</a:t>
                      </a:r>
                      <a:r>
                        <a:rPr lang="es-ES" sz="1600" kern="18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a:effectLst/>
                        </a:rPr>
                        <a:t>China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a:effectLst/>
                        </a:rPr>
                        <a:t>99%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29647">
                <a:tc>
                  <a:txBody>
                    <a:bodyPr/>
                    <a:lstStyle/>
                    <a:p>
                      <a:pPr algn="ctr">
                        <a:lnSpc>
                          <a:spcPct val="115000"/>
                        </a:lnSpc>
                        <a:spcBef>
                          <a:spcPts val="1200"/>
                        </a:spcBef>
                        <a:spcAft>
                          <a:spcPts val="600"/>
                        </a:spcAft>
                        <a:tabLst>
                          <a:tab pos="1661795" algn="l"/>
                        </a:tabLst>
                      </a:pPr>
                      <a:r>
                        <a:rPr lang="es-ES" sz="1600" dirty="0">
                          <a:effectLst/>
                        </a:rPr>
                        <a:t>KP253749.1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3655" algn="ctr">
                        <a:lnSpc>
                          <a:spcPct val="115000"/>
                        </a:lnSpc>
                        <a:spcBef>
                          <a:spcPts val="1200"/>
                        </a:spcBef>
                        <a:spcAft>
                          <a:spcPts val="600"/>
                        </a:spcAft>
                        <a:tabLst>
                          <a:tab pos="1661795" algn="l"/>
                        </a:tabLst>
                      </a:pPr>
                      <a:r>
                        <a:rPr lang="es-ES" sz="1600" dirty="0">
                          <a:effectLst/>
                        </a:rPr>
                        <a:t>M3 SCAR</a:t>
                      </a:r>
                      <a:endParaRPr lang="es-EC" sz="1400" dirty="0">
                        <a:effectLst/>
                      </a:endParaRPr>
                    </a:p>
                    <a:p>
                      <a:pPr algn="ctr">
                        <a:lnSpc>
                          <a:spcPct val="115000"/>
                        </a:lnSpc>
                        <a:spcAft>
                          <a:spcPts val="0"/>
                        </a:spcAft>
                        <a:tabLst>
                          <a:tab pos="338455"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6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dirty="0">
                          <a:effectLst/>
                        </a:rPr>
                        <a:t>Indonesia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dirty="0">
                          <a:effectLst/>
                        </a:rPr>
                        <a:t>99%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14893">
                <a:tc>
                  <a:txBody>
                    <a:bodyPr/>
                    <a:lstStyle/>
                    <a:p>
                      <a:pPr algn="ctr">
                        <a:lnSpc>
                          <a:spcPct val="115000"/>
                        </a:lnSpc>
                        <a:spcBef>
                          <a:spcPts val="1200"/>
                        </a:spcBef>
                        <a:spcAft>
                          <a:spcPts val="600"/>
                        </a:spcAft>
                        <a:tabLst>
                          <a:tab pos="1661795" algn="l"/>
                        </a:tabLst>
                      </a:pPr>
                      <a:r>
                        <a:rPr lang="es-ES" sz="1600" dirty="0">
                          <a:effectLst/>
                        </a:rPr>
                        <a:t>KP411876.1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3655" algn="ctr">
                        <a:lnSpc>
                          <a:spcPct val="115000"/>
                        </a:lnSpc>
                        <a:spcBef>
                          <a:spcPts val="1200"/>
                        </a:spcBef>
                        <a:spcAft>
                          <a:spcPts val="600"/>
                        </a:spcAft>
                        <a:tabLst>
                          <a:tab pos="1661795" algn="l"/>
                        </a:tabLst>
                      </a:pPr>
                      <a:r>
                        <a:rPr lang="es-ES" sz="1600" dirty="0">
                          <a:effectLst/>
                        </a:rPr>
                        <a:t>OP 5 PAU SCAR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pPr>
                      <a:r>
                        <a:rPr lang="es-ES" sz="1600" dirty="0">
                          <a:effectLst/>
                        </a:rPr>
                        <a:t>India</a:t>
                      </a:r>
                      <a:endParaRPr lang="es-EC"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a:effectLst/>
                        </a:rPr>
                        <a:t>99%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14893">
                <a:tc>
                  <a:txBody>
                    <a:bodyPr/>
                    <a:lstStyle/>
                    <a:p>
                      <a:pPr algn="ctr">
                        <a:lnSpc>
                          <a:spcPct val="115000"/>
                        </a:lnSpc>
                        <a:spcBef>
                          <a:spcPts val="1200"/>
                        </a:spcBef>
                        <a:spcAft>
                          <a:spcPts val="600"/>
                        </a:spcAft>
                        <a:tabLst>
                          <a:tab pos="1661795" algn="l"/>
                        </a:tabLst>
                      </a:pPr>
                      <a:r>
                        <a:rPr lang="es-ES" sz="1600">
                          <a:effectLst/>
                        </a:rPr>
                        <a:t>KP234265.1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3655" algn="ctr">
                        <a:lnSpc>
                          <a:spcPct val="115000"/>
                        </a:lnSpc>
                        <a:spcBef>
                          <a:spcPts val="1200"/>
                        </a:spcBef>
                        <a:spcAft>
                          <a:spcPts val="600"/>
                        </a:spcAft>
                        <a:tabLst>
                          <a:tab pos="1661795" algn="l"/>
                        </a:tabLst>
                      </a:pPr>
                      <a:r>
                        <a:rPr lang="es-ES" sz="1600" dirty="0">
                          <a:effectLst/>
                        </a:rPr>
                        <a:t>MALINO SCAR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pPr>
                      <a:r>
                        <a:rPr lang="es-ES" sz="1600" dirty="0">
                          <a:effectLst/>
                        </a:rPr>
                        <a:t>Indonesia</a:t>
                      </a:r>
                      <a:endParaRPr lang="es-EC"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a:effectLst/>
                        </a:rPr>
                        <a:t>99%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6722">
                <a:tc>
                  <a:txBody>
                    <a:bodyPr/>
                    <a:lstStyle/>
                    <a:p>
                      <a:pPr algn="ctr">
                        <a:lnSpc>
                          <a:spcPct val="115000"/>
                        </a:lnSpc>
                        <a:spcBef>
                          <a:spcPts val="1200"/>
                        </a:spcBef>
                        <a:spcAft>
                          <a:spcPts val="600"/>
                        </a:spcAft>
                        <a:tabLst>
                          <a:tab pos="1661795" algn="l"/>
                        </a:tabLst>
                      </a:pPr>
                      <a:r>
                        <a:rPr lang="es-ES" sz="1600">
                          <a:effectLst/>
                        </a:rPr>
                        <a:t>KP411873.1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240"/>
                        </a:spcAft>
                      </a:pPr>
                      <a:r>
                        <a:rPr lang="es-ES" sz="1600" kern="0">
                          <a:effectLst/>
                        </a:rPr>
                        <a:t>OPFrz SCAR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s-ES" sz="1600" dirty="0">
                          <a:effectLst/>
                        </a:rPr>
                        <a:t>India </a:t>
                      </a:r>
                      <a:endParaRPr lang="es-EC"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a:effectLst/>
                        </a:rPr>
                        <a:t>99%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6722">
                <a:tc>
                  <a:txBody>
                    <a:bodyPr/>
                    <a:lstStyle/>
                    <a:p>
                      <a:pPr algn="ctr">
                        <a:lnSpc>
                          <a:spcPct val="115000"/>
                        </a:lnSpc>
                        <a:spcBef>
                          <a:spcPts val="1200"/>
                        </a:spcBef>
                        <a:spcAft>
                          <a:spcPts val="600"/>
                        </a:spcAft>
                        <a:tabLst>
                          <a:tab pos="1661795" algn="l"/>
                        </a:tabLst>
                      </a:pPr>
                      <a:r>
                        <a:rPr lang="es-ES" sz="1600">
                          <a:effectLst/>
                        </a:rPr>
                        <a:t>KF041337.1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240"/>
                        </a:spcAft>
                      </a:pPr>
                      <a:r>
                        <a:rPr lang="es-ES" sz="1600" kern="0">
                          <a:effectLst/>
                        </a:rPr>
                        <a:t>JIK4 SCAR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s-ES" sz="1600" dirty="0">
                          <a:effectLst/>
                        </a:rPr>
                        <a:t>Malaysia</a:t>
                      </a:r>
                      <a:endParaRPr lang="es-EC"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dirty="0">
                          <a:effectLst/>
                        </a:rPr>
                        <a:t>99%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6722">
                <a:tc>
                  <a:txBody>
                    <a:bodyPr/>
                    <a:lstStyle/>
                    <a:p>
                      <a:pPr algn="ctr">
                        <a:lnSpc>
                          <a:spcPct val="115000"/>
                        </a:lnSpc>
                        <a:spcBef>
                          <a:spcPts val="1200"/>
                        </a:spcBef>
                        <a:spcAft>
                          <a:spcPts val="600"/>
                        </a:spcAft>
                        <a:tabLst>
                          <a:tab pos="1661795" algn="l"/>
                        </a:tabLst>
                      </a:pPr>
                      <a:r>
                        <a:rPr lang="es-ES" sz="1600">
                          <a:effectLst/>
                        </a:rPr>
                        <a:t>KF041330.1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240"/>
                        </a:spcAft>
                      </a:pPr>
                      <a:r>
                        <a:rPr lang="es-ES" sz="1600" kern="0">
                          <a:effectLst/>
                        </a:rPr>
                        <a:t>FIK4 SCAR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s-ES" sz="1600">
                          <a:effectLst/>
                        </a:rPr>
                        <a:t>Malaysia</a:t>
                      </a:r>
                      <a:endParaRPr lang="es-EC"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1200"/>
                        </a:spcBef>
                        <a:spcAft>
                          <a:spcPts val="600"/>
                        </a:spcAft>
                        <a:tabLst>
                          <a:tab pos="1661795" algn="l"/>
                        </a:tabLst>
                      </a:pPr>
                      <a:r>
                        <a:rPr lang="es-ES" sz="1600" dirty="0">
                          <a:effectLst/>
                        </a:rPr>
                        <a:t>99%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CuadroTexto 6"/>
          <p:cNvSpPr txBox="1"/>
          <p:nvPr/>
        </p:nvSpPr>
        <p:spPr>
          <a:xfrm>
            <a:off x="3901337" y="378638"/>
            <a:ext cx="3567448" cy="523220"/>
          </a:xfrm>
          <a:prstGeom prst="rect">
            <a:avLst/>
          </a:prstGeom>
          <a:solidFill>
            <a:schemeClr val="accent1">
              <a:lumMod val="20000"/>
              <a:lumOff val="80000"/>
            </a:schemeClr>
          </a:solidFill>
        </p:spPr>
        <p:txBody>
          <a:bodyPr wrap="square" rtlCol="0">
            <a:spAutoFit/>
          </a:bodyPr>
          <a:lstStyle/>
          <a:p>
            <a:r>
              <a:rPr lang="es-EC" sz="2800" dirty="0" smtClean="0"/>
              <a:t>Resultados  Molecular</a:t>
            </a:r>
            <a:endParaRPr lang="es-EC" sz="2800" dirty="0"/>
          </a:p>
        </p:txBody>
      </p:sp>
      <p:sp>
        <p:nvSpPr>
          <p:cNvPr id="8" name="CuadroTexto 7"/>
          <p:cNvSpPr txBox="1"/>
          <p:nvPr/>
        </p:nvSpPr>
        <p:spPr>
          <a:xfrm>
            <a:off x="1839481" y="5662065"/>
            <a:ext cx="8478694" cy="923330"/>
          </a:xfrm>
          <a:prstGeom prst="rect">
            <a:avLst/>
          </a:prstGeom>
          <a:solidFill>
            <a:schemeClr val="accent3">
              <a:lumMod val="20000"/>
              <a:lumOff val="80000"/>
            </a:schemeClr>
          </a:solidFill>
        </p:spPr>
        <p:txBody>
          <a:bodyPr wrap="square" rtlCol="0">
            <a:spAutoFit/>
          </a:bodyPr>
          <a:lstStyle/>
          <a:p>
            <a:r>
              <a:rPr lang="es-EC" dirty="0" smtClean="0"/>
              <a:t>Comparación de fragmentos de los especímenes en estudio, obtenidos por secuenciación datos del NCBI en el </a:t>
            </a:r>
            <a:r>
              <a:rPr lang="es-EC" dirty="0" err="1" smtClean="0"/>
              <a:t>GenBank</a:t>
            </a:r>
            <a:r>
              <a:rPr lang="es-EC" dirty="0" smtClean="0"/>
              <a:t> se observó que existió una identidad del 99%, con aislados de </a:t>
            </a:r>
            <a:r>
              <a:rPr lang="es-EC" i="1" dirty="0" err="1" smtClean="0"/>
              <a:t>M.incognita</a:t>
            </a:r>
            <a:r>
              <a:rPr lang="es-EC" dirty="0" smtClean="0"/>
              <a:t> </a:t>
            </a:r>
            <a:r>
              <a:rPr lang="es-EC" dirty="0" smtClean="0"/>
              <a:t>descritos en otros países como China, India y Malasia  </a:t>
            </a:r>
            <a:endParaRPr lang="es-EC" dirty="0"/>
          </a:p>
        </p:txBody>
      </p:sp>
      <p:sp>
        <p:nvSpPr>
          <p:cNvPr id="9" name="Rectángulo 8"/>
          <p:cNvSpPr/>
          <p:nvPr/>
        </p:nvSpPr>
        <p:spPr>
          <a:xfrm>
            <a:off x="341193" y="4204401"/>
            <a:ext cx="5581933" cy="1138773"/>
          </a:xfrm>
          <a:prstGeom prst="rect">
            <a:avLst/>
          </a:prstGeom>
        </p:spPr>
        <p:txBody>
          <a:bodyPr wrap="square">
            <a:spAutoFit/>
          </a:bodyPr>
          <a:lstStyle/>
          <a:p>
            <a:pPr algn="just">
              <a:spcAft>
                <a:spcPts val="1000"/>
              </a:spcAft>
            </a:pPr>
            <a:r>
              <a:rPr lang="es-ES" sz="1000" b="1" dirty="0">
                <a:solidFill>
                  <a:srgbClr val="4F81BD"/>
                </a:solidFill>
                <a:latin typeface="Times New Roman" panose="02020603050405020304" pitchFamily="18" charset="0"/>
                <a:ea typeface="Times New Roman" panose="02020603050405020304" pitchFamily="18" charset="0"/>
              </a:rPr>
              <a:t>Figura 27. Visualización de productos de la región IGS de </a:t>
            </a:r>
            <a:r>
              <a:rPr lang="es-ES" sz="1000" b="1" dirty="0" err="1">
                <a:solidFill>
                  <a:srgbClr val="4F81BD"/>
                </a:solidFill>
                <a:latin typeface="Times New Roman" panose="02020603050405020304" pitchFamily="18" charset="0"/>
                <a:ea typeface="Times New Roman" panose="02020603050405020304" pitchFamily="18" charset="0"/>
              </a:rPr>
              <a:t>ADNr</a:t>
            </a:r>
            <a:r>
              <a:rPr lang="es-ES" sz="1000" b="1" dirty="0">
                <a:solidFill>
                  <a:srgbClr val="4F81BD"/>
                </a:solidFill>
                <a:latin typeface="Times New Roman" panose="02020603050405020304" pitchFamily="18" charset="0"/>
                <a:ea typeface="Times New Roman" panose="02020603050405020304" pitchFamily="18" charset="0"/>
              </a:rPr>
              <a:t> del nematodos extraídos de las distintas Solanáceas que correspondieron a la especie Meloidogyne incognita. </a:t>
            </a:r>
            <a:r>
              <a:rPr lang="es-ES" sz="1000" b="1" dirty="0">
                <a:solidFill>
                  <a:srgbClr val="4F81BD"/>
                </a:solidFill>
                <a:latin typeface="Times New Roman" panose="02020603050405020304" pitchFamily="18" charset="0"/>
                <a:ea typeface="Calibri" panose="020F0502020204030204" pitchFamily="34" charset="0"/>
              </a:rPr>
              <a:t>Donde M: Marcador molecular de peso (100bp DNA </a:t>
            </a:r>
            <a:r>
              <a:rPr lang="es-ES" sz="1000" b="1" dirty="0" err="1">
                <a:solidFill>
                  <a:srgbClr val="4F81BD"/>
                </a:solidFill>
                <a:latin typeface="Times New Roman" panose="02020603050405020304" pitchFamily="18" charset="0"/>
                <a:ea typeface="Calibri" panose="020F0502020204030204" pitchFamily="34" charset="0"/>
              </a:rPr>
              <a:t>ladder</a:t>
            </a:r>
            <a:r>
              <a:rPr lang="es-ES" sz="1000" b="1" dirty="0">
                <a:solidFill>
                  <a:srgbClr val="4F81BD"/>
                </a:solidFill>
                <a:latin typeface="Times New Roman" panose="02020603050405020304" pitchFamily="18" charset="0"/>
                <a:ea typeface="Calibri" panose="020F0502020204030204" pitchFamily="34" charset="0"/>
              </a:rPr>
              <a:t>, Invitrogen®); C(+): control positivo; C(-): control negativo; S1: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auriculatum</a:t>
            </a:r>
            <a:r>
              <a:rPr lang="es-ES" sz="1000" b="1" dirty="0">
                <a:solidFill>
                  <a:srgbClr val="4F81BD"/>
                </a:solidFill>
                <a:latin typeface="Times New Roman" panose="02020603050405020304" pitchFamily="18" charset="0"/>
                <a:ea typeface="Calibri" panose="020F0502020204030204" pitchFamily="34" charset="0"/>
              </a:rPr>
              <a:t>, S2: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a:t>
            </a:r>
            <a:r>
              <a:rPr lang="es-ES" sz="1000" b="1" i="1" dirty="0" err="1">
                <a:solidFill>
                  <a:srgbClr val="4F81BD"/>
                </a:solidFill>
                <a:latin typeface="Times New Roman" panose="02020603050405020304" pitchFamily="18" charset="0"/>
                <a:ea typeface="Calibri" panose="020F0502020204030204" pitchFamily="34" charset="0"/>
              </a:rPr>
              <a:t>hirtum</a:t>
            </a:r>
            <a:r>
              <a:rPr lang="es-ES" sz="1000" b="1" dirty="0">
                <a:solidFill>
                  <a:srgbClr val="4F81BD"/>
                </a:solidFill>
                <a:latin typeface="Times New Roman" panose="02020603050405020304" pitchFamily="18" charset="0"/>
                <a:ea typeface="Calibri" panose="020F0502020204030204" pitchFamily="34" charset="0"/>
              </a:rPr>
              <a:t>, S3: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a:t>
            </a:r>
            <a:r>
              <a:rPr lang="es-ES" sz="1000" b="1" i="1" dirty="0" err="1">
                <a:solidFill>
                  <a:srgbClr val="4F81BD"/>
                </a:solidFill>
                <a:latin typeface="Times New Roman" panose="02020603050405020304" pitchFamily="18" charset="0"/>
                <a:ea typeface="Calibri" panose="020F0502020204030204" pitchFamily="34" charset="0"/>
              </a:rPr>
              <a:t>hispidum</a:t>
            </a:r>
            <a:r>
              <a:rPr lang="es-ES" sz="1000" b="1" dirty="0">
                <a:solidFill>
                  <a:srgbClr val="4F81BD"/>
                </a:solidFill>
                <a:latin typeface="Times New Roman" panose="02020603050405020304" pitchFamily="18" charset="0"/>
                <a:ea typeface="Calibri" panose="020F0502020204030204" pitchFamily="34" charset="0"/>
              </a:rPr>
              <a:t> ; S4: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a:t>
            </a:r>
            <a:r>
              <a:rPr lang="es-ES" sz="1000" b="1" i="1" dirty="0" err="1">
                <a:solidFill>
                  <a:srgbClr val="4F81BD"/>
                </a:solidFill>
                <a:latin typeface="Times New Roman" panose="02020603050405020304" pitchFamily="18" charset="0"/>
                <a:ea typeface="Calibri" panose="020F0502020204030204" pitchFamily="34" charset="0"/>
              </a:rPr>
              <a:t>arboreum</a:t>
            </a:r>
            <a:r>
              <a:rPr lang="es-ES" sz="1000" b="1" dirty="0">
                <a:solidFill>
                  <a:srgbClr val="4F81BD"/>
                </a:solidFill>
                <a:latin typeface="Times New Roman" panose="02020603050405020304" pitchFamily="18" charset="0"/>
                <a:ea typeface="Calibri" panose="020F0502020204030204" pitchFamily="34" charset="0"/>
              </a:rPr>
              <a:t>; S5: </a:t>
            </a:r>
            <a:r>
              <a:rPr lang="es-ES" sz="1000" b="1" i="1" dirty="0" err="1">
                <a:solidFill>
                  <a:srgbClr val="4F81BD"/>
                </a:solidFill>
                <a:latin typeface="Times New Roman" panose="02020603050405020304" pitchFamily="18" charset="0"/>
                <a:ea typeface="Calibri" panose="020F0502020204030204" pitchFamily="34" charset="0"/>
              </a:rPr>
              <a:t>Nicotiana</a:t>
            </a:r>
            <a:r>
              <a:rPr lang="es-ES" sz="1000" b="1" i="1" dirty="0">
                <a:solidFill>
                  <a:srgbClr val="4F81BD"/>
                </a:solidFill>
                <a:latin typeface="Times New Roman" panose="02020603050405020304" pitchFamily="18" charset="0"/>
                <a:ea typeface="Calibri" panose="020F0502020204030204" pitchFamily="34" charset="0"/>
              </a:rPr>
              <a:t> glauca</a:t>
            </a:r>
            <a:r>
              <a:rPr lang="es-ES" sz="1000" b="1" dirty="0">
                <a:solidFill>
                  <a:srgbClr val="4F81BD"/>
                </a:solidFill>
                <a:latin typeface="Times New Roman" panose="02020603050405020304" pitchFamily="18" charset="0"/>
                <a:ea typeface="Calibri" panose="020F0502020204030204" pitchFamily="34" charset="0"/>
              </a:rPr>
              <a:t> ; S6: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a:t>
            </a:r>
            <a:r>
              <a:rPr lang="es-ES" sz="1000" b="1" i="1" dirty="0" err="1">
                <a:solidFill>
                  <a:srgbClr val="4F81BD"/>
                </a:solidFill>
                <a:latin typeface="Times New Roman" panose="02020603050405020304" pitchFamily="18" charset="0"/>
                <a:ea typeface="Calibri" panose="020F0502020204030204" pitchFamily="34" charset="0"/>
              </a:rPr>
              <a:t>betaceum</a:t>
            </a:r>
            <a:r>
              <a:rPr lang="es-ES" sz="1000" b="1" i="1" dirty="0">
                <a:solidFill>
                  <a:srgbClr val="4F81BD"/>
                </a:solidFill>
                <a:latin typeface="Times New Roman" panose="02020603050405020304" pitchFamily="18" charset="0"/>
                <a:ea typeface="Calibri" panose="020F0502020204030204" pitchFamily="34" charset="0"/>
              </a:rPr>
              <a:t> </a:t>
            </a:r>
            <a:r>
              <a:rPr lang="es-ES" sz="1000" b="1" dirty="0">
                <a:solidFill>
                  <a:srgbClr val="4F81BD"/>
                </a:solidFill>
                <a:latin typeface="Times New Roman" panose="02020603050405020304" pitchFamily="18" charset="0"/>
                <a:ea typeface="Calibri" panose="020F0502020204030204" pitchFamily="34" charset="0"/>
              </a:rPr>
              <a:t>(testigo susceptible); S7: </a:t>
            </a:r>
            <a:r>
              <a:rPr lang="es-ES" sz="1000" b="1" i="1" dirty="0" err="1">
                <a:solidFill>
                  <a:srgbClr val="4F81BD"/>
                </a:solidFill>
                <a:latin typeface="Times New Roman" panose="02020603050405020304" pitchFamily="18" charset="0"/>
                <a:ea typeface="Calibri" panose="020F0502020204030204" pitchFamily="34" charset="0"/>
              </a:rPr>
              <a:t>Solanum</a:t>
            </a:r>
            <a:r>
              <a:rPr lang="es-ES" sz="1000" b="1" i="1" dirty="0">
                <a:solidFill>
                  <a:srgbClr val="4F81BD"/>
                </a:solidFill>
                <a:latin typeface="Times New Roman" panose="02020603050405020304" pitchFamily="18" charset="0"/>
                <a:ea typeface="Calibri" panose="020F0502020204030204" pitchFamily="34" charset="0"/>
              </a:rPr>
              <a:t> quitoense</a:t>
            </a:r>
            <a:r>
              <a:rPr lang="es-ES" sz="1000" b="1" dirty="0">
                <a:solidFill>
                  <a:srgbClr val="4F81BD"/>
                </a:solidFill>
                <a:latin typeface="Times New Roman" panose="02020603050405020304" pitchFamily="18" charset="0"/>
                <a:ea typeface="Calibri" panose="020F0502020204030204" pitchFamily="34" charset="0"/>
              </a:rPr>
              <a:t> (testigo susceptible</a:t>
            </a:r>
            <a:r>
              <a:rPr lang="es-ES" b="1" dirty="0">
                <a:solidFill>
                  <a:srgbClr val="4F81BD"/>
                </a:solidFill>
                <a:latin typeface="Times New Roman" panose="02020603050405020304" pitchFamily="18" charset="0"/>
                <a:ea typeface="Calibri" panose="020F0502020204030204" pitchFamily="34" charset="0"/>
              </a:rPr>
              <a:t>).</a:t>
            </a:r>
            <a:endParaRPr lang="es-EC" sz="1600" b="1" dirty="0">
              <a:solidFill>
                <a:srgbClr val="4F81BD"/>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7252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http://software-el.espe.edu.ec/wp-content/uploads/2013/08/logo_ffaa_p.jpg"/>
          <p:cNvPicPr/>
          <p:nvPr/>
        </p:nvPicPr>
        <p:blipFill>
          <a:blip r:embed="rId2">
            <a:extLst>
              <a:ext uri="{28A0092B-C50C-407E-A947-70E740481C1C}">
                <a14:useLocalDpi xmlns:a14="http://schemas.microsoft.com/office/drawing/2010/main" val="0"/>
              </a:ext>
            </a:extLst>
          </a:blip>
          <a:srcRect/>
          <a:stretch>
            <a:fillRect/>
          </a:stretch>
        </p:blipFill>
        <p:spPr bwMode="auto">
          <a:xfrm>
            <a:off x="270456" y="274480"/>
            <a:ext cx="2910626" cy="923256"/>
          </a:xfrm>
          <a:prstGeom prst="rect">
            <a:avLst/>
          </a:prstGeom>
          <a:noFill/>
          <a:ln>
            <a:noFill/>
          </a:ln>
        </p:spPr>
      </p:pic>
      <p:sp>
        <p:nvSpPr>
          <p:cNvPr id="11" name="Título 10"/>
          <p:cNvSpPr>
            <a:spLocks noGrp="1"/>
          </p:cNvSpPr>
          <p:nvPr>
            <p:ph type="ctrTitle"/>
          </p:nvPr>
        </p:nvSpPr>
        <p:spPr>
          <a:xfrm>
            <a:off x="1573369" y="2566850"/>
            <a:ext cx="9144000" cy="2387600"/>
          </a:xfrm>
        </p:spPr>
        <p:txBody>
          <a:bodyPr>
            <a:normAutofit fontScale="90000"/>
          </a:bodyPr>
          <a:lstStyle/>
          <a:p>
            <a:r>
              <a:rPr lang="es-ES"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s-ES"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s-ES" b="1" kern="0" dirty="0">
                <a:latin typeface="Times New Roman" panose="02020603050405020304" pitchFamily="18" charset="0"/>
                <a:ea typeface="Times New Roman" panose="02020603050405020304" pitchFamily="18" charset="0"/>
                <a:cs typeface="Times New Roman" panose="02020603050405020304" pitchFamily="18" charset="0"/>
              </a:rPr>
              <a:t/>
            </a:r>
            <a:br>
              <a:rPr lang="es-ES" b="1" kern="0" dirty="0">
                <a:latin typeface="Times New Roman" panose="02020603050405020304" pitchFamily="18" charset="0"/>
                <a:ea typeface="Times New Roman" panose="02020603050405020304" pitchFamily="18" charset="0"/>
                <a:cs typeface="Times New Roman" panose="02020603050405020304" pitchFamily="18" charset="0"/>
              </a:rPr>
            </a:br>
            <a:r>
              <a:rPr lang="es-ES"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PLANTEAMIENTO DEL PROBLEMA</a:t>
            </a:r>
            <a:r>
              <a:rPr lang="es-EC"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s-EC"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br>
            <a:endParaRPr lang="es-EC" dirty="0"/>
          </a:p>
        </p:txBody>
      </p:sp>
    </p:spTree>
    <p:extLst>
      <p:ext uri="{BB962C8B-B14F-4D97-AF65-F5344CB8AC3E}">
        <p14:creationId xmlns:p14="http://schemas.microsoft.com/office/powerpoint/2010/main" val="1355843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091821" y="131433"/>
            <a:ext cx="9444251" cy="954107"/>
          </a:xfrm>
          <a:prstGeom prst="rect">
            <a:avLst/>
          </a:prstGeom>
          <a:noFill/>
        </p:spPr>
        <p:txBody>
          <a:bodyPr wrap="square" rtlCol="0">
            <a:spAutoFit/>
          </a:bodyPr>
          <a:lstStyle/>
          <a:p>
            <a:r>
              <a:rPr lang="es-EC" sz="2800" b="1" dirty="0"/>
              <a:t>Resultados de la evaluación de variables Infestación </a:t>
            </a:r>
            <a:r>
              <a:rPr lang="es-EC" sz="2800" b="1" dirty="0" err="1" smtClean="0"/>
              <a:t>delnematodo</a:t>
            </a:r>
            <a:r>
              <a:rPr lang="es-EC" sz="2800" b="1" dirty="0" smtClean="0"/>
              <a:t> </a:t>
            </a:r>
            <a:r>
              <a:rPr lang="es-EC" sz="2800" b="1" dirty="0" err="1" smtClean="0"/>
              <a:t>eSolana</a:t>
            </a:r>
            <a:r>
              <a:rPr lang="es-EC" sz="2800" b="1" dirty="0" smtClean="0"/>
              <a:t> </a:t>
            </a:r>
            <a:r>
              <a:rPr lang="es-EC" sz="2800" b="1" dirty="0" err="1" smtClean="0"/>
              <a:t>IInfestaciónResistencia</a:t>
            </a:r>
            <a:endParaRPr lang="es-EC" sz="2800" b="1" dirty="0"/>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t="13723"/>
          <a:stretch/>
        </p:blipFill>
        <p:spPr bwMode="auto">
          <a:xfrm>
            <a:off x="83433" y="4666521"/>
            <a:ext cx="3181950" cy="200706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871" y="4672992"/>
            <a:ext cx="2768957" cy="2000593"/>
          </a:xfrm>
          <a:prstGeom prst="rect">
            <a:avLst/>
          </a:prstGeom>
          <a:noFill/>
          <a:ln>
            <a:solidFill>
              <a:schemeClr val="tx1"/>
            </a:solidFill>
          </a:ln>
        </p:spPr>
      </p:pic>
      <p:pic>
        <p:nvPicPr>
          <p:cNvPr id="9" name="Imagen 8"/>
          <p:cNvPicPr/>
          <p:nvPr/>
        </p:nvPicPr>
        <p:blipFill rotWithShape="1">
          <a:blip r:embed="rId4">
            <a:extLst>
              <a:ext uri="{28A0092B-C50C-407E-A947-70E740481C1C}">
                <a14:useLocalDpi xmlns:a14="http://schemas.microsoft.com/office/drawing/2010/main" val="0"/>
              </a:ext>
            </a:extLst>
          </a:blip>
          <a:srcRect t="10465"/>
          <a:stretch/>
        </p:blipFill>
        <p:spPr bwMode="auto">
          <a:xfrm>
            <a:off x="6123316" y="4666521"/>
            <a:ext cx="3374265" cy="200706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0" name="CuadroTexto 9"/>
          <p:cNvSpPr txBox="1"/>
          <p:nvPr/>
        </p:nvSpPr>
        <p:spPr>
          <a:xfrm>
            <a:off x="746975" y="4250106"/>
            <a:ext cx="1725769" cy="369332"/>
          </a:xfrm>
          <a:prstGeom prst="rect">
            <a:avLst/>
          </a:prstGeom>
          <a:solidFill>
            <a:schemeClr val="bg2"/>
          </a:solidFill>
        </p:spPr>
        <p:txBody>
          <a:bodyPr wrap="square" rtlCol="0">
            <a:spAutoFit/>
          </a:bodyPr>
          <a:lstStyle/>
          <a:p>
            <a:r>
              <a:rPr lang="es-EC" b="1" dirty="0" smtClean="0"/>
              <a:t>Población final</a:t>
            </a:r>
            <a:endParaRPr lang="es-EC" b="1" dirty="0"/>
          </a:p>
        </p:txBody>
      </p:sp>
      <p:sp>
        <p:nvSpPr>
          <p:cNvPr id="12" name="CuadroTexto 11"/>
          <p:cNvSpPr txBox="1"/>
          <p:nvPr/>
        </p:nvSpPr>
        <p:spPr>
          <a:xfrm>
            <a:off x="3681749" y="4227426"/>
            <a:ext cx="1997834" cy="369332"/>
          </a:xfrm>
          <a:prstGeom prst="rect">
            <a:avLst/>
          </a:prstGeom>
          <a:solidFill>
            <a:schemeClr val="bg2"/>
          </a:solidFill>
        </p:spPr>
        <p:txBody>
          <a:bodyPr wrap="square" rtlCol="0">
            <a:spAutoFit/>
          </a:bodyPr>
          <a:lstStyle/>
          <a:p>
            <a:r>
              <a:rPr lang="es-EC" b="1" dirty="0" smtClean="0"/>
              <a:t>Número de agallas</a:t>
            </a:r>
            <a:endParaRPr lang="es-EC" b="1" dirty="0"/>
          </a:p>
        </p:txBody>
      </p:sp>
      <p:sp>
        <p:nvSpPr>
          <p:cNvPr id="13" name="CuadroTexto 12"/>
          <p:cNvSpPr txBox="1"/>
          <p:nvPr/>
        </p:nvSpPr>
        <p:spPr>
          <a:xfrm>
            <a:off x="6387151" y="4081891"/>
            <a:ext cx="2977695" cy="523220"/>
          </a:xfrm>
          <a:prstGeom prst="rect">
            <a:avLst/>
          </a:prstGeom>
          <a:solidFill>
            <a:schemeClr val="bg2"/>
          </a:solidFill>
        </p:spPr>
        <p:txBody>
          <a:bodyPr wrap="square" rtlCol="0">
            <a:spAutoFit/>
          </a:bodyPr>
          <a:lstStyle/>
          <a:p>
            <a:pPr algn="ctr" fontAlgn="ctr"/>
            <a:r>
              <a:rPr lang="es-EC" sz="1400" b="1" dirty="0" smtClean="0"/>
              <a:t>Correlación </a:t>
            </a:r>
            <a:r>
              <a:rPr lang="es-EC" sz="1400" b="1" dirty="0"/>
              <a:t>parte </a:t>
            </a:r>
            <a:r>
              <a:rPr lang="es-EC" sz="1400" b="1" dirty="0" smtClean="0"/>
              <a:t>aérea </a:t>
            </a:r>
            <a:r>
              <a:rPr lang="es-EC" sz="1400" b="1" dirty="0"/>
              <a:t>y </a:t>
            </a:r>
          </a:p>
          <a:p>
            <a:pPr algn="ctr" fontAlgn="ctr"/>
            <a:r>
              <a:rPr lang="es-EC" sz="1400" b="1" dirty="0" smtClean="0"/>
              <a:t>peso </a:t>
            </a:r>
            <a:r>
              <a:rPr lang="es-EC" sz="1400" b="1" dirty="0"/>
              <a:t>de la raíz</a:t>
            </a:r>
            <a:endParaRPr lang="es-EC" sz="1400" b="1" i="1" dirty="0">
              <a:solidFill>
                <a:srgbClr val="000000"/>
              </a:solidFill>
              <a:latin typeface="Times New Roman" panose="02020603050405020304" pitchFamily="18" charset="0"/>
            </a:endParaRPr>
          </a:p>
        </p:txBody>
      </p:sp>
      <p:pic>
        <p:nvPicPr>
          <p:cNvPr id="14" name="Imagen 13"/>
          <p:cNvPicPr/>
          <p:nvPr/>
        </p:nvPicPr>
        <p:blipFill rotWithShape="1">
          <a:blip r:embed="rId5">
            <a:extLst>
              <a:ext uri="{28A0092B-C50C-407E-A947-70E740481C1C}">
                <a14:useLocalDpi xmlns:a14="http://schemas.microsoft.com/office/drawing/2010/main" val="0"/>
              </a:ext>
            </a:extLst>
          </a:blip>
          <a:srcRect t="10978"/>
          <a:stretch/>
        </p:blipFill>
        <p:spPr bwMode="auto">
          <a:xfrm>
            <a:off x="9542069" y="4666521"/>
            <a:ext cx="2486055" cy="200706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6" name="CuadroTexto 15"/>
          <p:cNvSpPr txBox="1"/>
          <p:nvPr/>
        </p:nvSpPr>
        <p:spPr>
          <a:xfrm>
            <a:off x="9542068" y="4130017"/>
            <a:ext cx="2486055" cy="461665"/>
          </a:xfrm>
          <a:prstGeom prst="rect">
            <a:avLst/>
          </a:prstGeom>
          <a:solidFill>
            <a:schemeClr val="bg2"/>
          </a:solidFill>
        </p:spPr>
        <p:txBody>
          <a:bodyPr wrap="square" rtlCol="0">
            <a:spAutoFit/>
          </a:bodyPr>
          <a:lstStyle/>
          <a:p>
            <a:pPr algn="ctr"/>
            <a:r>
              <a:rPr lang="es-EC" sz="1200" b="1" dirty="0" smtClean="0"/>
              <a:t>Correlación entre el Índice de </a:t>
            </a:r>
            <a:r>
              <a:rPr lang="es-EC" sz="1200" b="1" dirty="0" err="1" smtClean="0"/>
              <a:t>agallamiento</a:t>
            </a:r>
            <a:r>
              <a:rPr lang="es-EC" sz="1200" b="1" dirty="0" smtClean="0"/>
              <a:t> y población final</a:t>
            </a:r>
            <a:endParaRPr lang="es-EC" sz="1200" b="1" dirty="0"/>
          </a:p>
        </p:txBody>
      </p:sp>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726" t="56520" r="32988" b="11619"/>
          <a:stretch/>
        </p:blipFill>
        <p:spPr bwMode="auto">
          <a:xfrm>
            <a:off x="83433" y="654654"/>
            <a:ext cx="11944691" cy="34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61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069309" y="654652"/>
            <a:ext cx="10176623" cy="646331"/>
          </a:xfrm>
          <a:prstGeom prst="rect">
            <a:avLst/>
          </a:prstGeom>
          <a:noFill/>
        </p:spPr>
        <p:txBody>
          <a:bodyPr wrap="square" rtlCol="0">
            <a:spAutoFit/>
          </a:bodyPr>
          <a:lstStyle/>
          <a:p>
            <a:r>
              <a:rPr lang="es-EC" sz="3600" b="1" dirty="0" smtClean="0"/>
              <a:t>Resultados de la evaluación de variables Infestación</a:t>
            </a:r>
            <a:endParaRPr lang="es-EC" sz="36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99" t="48762" r="7359" b="30459"/>
          <a:stretch/>
        </p:blipFill>
        <p:spPr bwMode="auto">
          <a:xfrm>
            <a:off x="190005" y="1520041"/>
            <a:ext cx="11732821" cy="483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022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426798573"/>
              </p:ext>
            </p:extLst>
          </p:nvPr>
        </p:nvGraphicFramePr>
        <p:xfrm>
          <a:off x="436419" y="1097119"/>
          <a:ext cx="5178770" cy="2619375"/>
        </p:xfrm>
        <a:graphic>
          <a:graphicData uri="http://schemas.openxmlformats.org/drawingml/2006/table">
            <a:tbl>
              <a:tblPr>
                <a:tableStyleId>{93296810-A885-4BE3-A3E7-6D5BEEA58F35}</a:tableStyleId>
              </a:tblPr>
              <a:tblGrid>
                <a:gridCol w="1049548"/>
                <a:gridCol w="1069040"/>
                <a:gridCol w="941594"/>
                <a:gridCol w="1176994"/>
                <a:gridCol w="941594"/>
              </a:tblGrid>
              <a:tr h="361950">
                <a:tc>
                  <a:txBody>
                    <a:bodyPr/>
                    <a:lstStyle/>
                    <a:p>
                      <a:pPr algn="ctr" fontAlgn="ctr"/>
                      <a:r>
                        <a:rPr lang="es-EC" sz="1400" b="1" u="none" strike="noStrike" dirty="0">
                          <a:effectLst/>
                        </a:rPr>
                        <a:t>Injerto</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a:effectLst/>
                        </a:rPr>
                        <a:t>Estadístico F </a:t>
                      </a:r>
                      <a:endParaRPr lang="es-EC"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a:effectLst/>
                        </a:rPr>
                        <a:t>F valor</a:t>
                      </a:r>
                      <a:endParaRPr lang="es-EC"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Solanácea</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100" b="1" u="none" strike="noStrike" dirty="0">
                          <a:effectLst/>
                        </a:rPr>
                        <a:t>   Media      mg/100g</a:t>
                      </a:r>
                      <a:endParaRPr lang="es-EC" sz="1100" b="1" i="0" u="none" strike="noStrike" dirty="0">
                        <a:solidFill>
                          <a:srgbClr val="000000"/>
                        </a:solidFill>
                        <a:effectLst/>
                        <a:latin typeface="Times New Roman" panose="02020603050405020304" pitchFamily="18" charset="0"/>
                      </a:endParaRPr>
                    </a:p>
                  </a:txBody>
                  <a:tcPr marL="9525" marR="9525" marT="9525" marB="0" anchor="ctr"/>
                </a:tc>
              </a:tr>
              <a:tr h="571500">
                <a:tc rowSpan="3">
                  <a:txBody>
                    <a:bodyPr/>
                    <a:lstStyle/>
                    <a:p>
                      <a:pPr algn="ctr" fontAlgn="ctr"/>
                      <a:r>
                        <a:rPr lang="es-EC" sz="1400" u="none" strike="noStrike">
                          <a:effectLst/>
                        </a:rPr>
                        <a:t>Tomate</a:t>
                      </a:r>
                      <a:endParaRPr lang="es-EC" sz="1400" b="1"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62,22**</a:t>
                      </a:r>
                      <a:endParaRPr lang="es-EC" sz="1400" b="0"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dirty="0">
                          <a:effectLst/>
                        </a:rPr>
                        <a:t>0,0001</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i="1" u="none" strike="noStrike" dirty="0">
                          <a:effectLst/>
                        </a:rPr>
                        <a:t>S. </a:t>
                      </a:r>
                      <a:r>
                        <a:rPr lang="es-EC" sz="1400" i="1" u="none" strike="noStrike" dirty="0" err="1">
                          <a:effectLst/>
                        </a:rPr>
                        <a:t>betaceum</a:t>
                      </a:r>
                      <a:r>
                        <a:rPr lang="es-EC" sz="1400" i="1" u="none" strike="noStrike" dirty="0">
                          <a:effectLst/>
                        </a:rPr>
                        <a:t> </a:t>
                      </a:r>
                      <a:r>
                        <a:rPr lang="es-EC" sz="1400" u="none" strike="noStrike" dirty="0" smtClean="0">
                          <a:effectLst/>
                        </a:rPr>
                        <a:t>(semilla)</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2,73 b</a:t>
                      </a:r>
                      <a:endParaRPr lang="es-EC" sz="1400" b="0" i="0" u="none" strike="noStrike" dirty="0">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N. glauca</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3,46 a</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auriculatum</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2,89 b</a:t>
                      </a:r>
                      <a:endParaRPr lang="es-EC" sz="1400" b="0" i="0" u="none" strike="noStrike">
                        <a:solidFill>
                          <a:srgbClr val="000000"/>
                        </a:solidFill>
                        <a:effectLst/>
                        <a:latin typeface="Times New Roman" panose="02020603050405020304" pitchFamily="18" charset="0"/>
                      </a:endParaRPr>
                    </a:p>
                  </a:txBody>
                  <a:tcPr marL="9525" marR="9525" marT="9525" marB="0" anchor="ctr"/>
                </a:tc>
              </a:tr>
              <a:tr h="571500">
                <a:tc rowSpan="3">
                  <a:txBody>
                    <a:bodyPr/>
                    <a:lstStyle/>
                    <a:p>
                      <a:pPr algn="ctr" fontAlgn="ctr"/>
                      <a:r>
                        <a:rPr lang="es-EC" sz="1400" u="none" strike="noStrike" dirty="0">
                          <a:effectLst/>
                        </a:rPr>
                        <a:t>Naranjilla</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0,26</a:t>
                      </a:r>
                      <a:endParaRPr lang="es-EC" sz="1400" b="0"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0,63</a:t>
                      </a:r>
                      <a:endParaRPr lang="es-EC"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i="1" u="none" strike="noStrike" dirty="0">
                          <a:effectLst/>
                        </a:rPr>
                        <a:t>S. </a:t>
                      </a:r>
                      <a:r>
                        <a:rPr lang="es-EC" sz="1400" i="1" u="none" strike="noStrike" dirty="0" err="1" smtClean="0">
                          <a:effectLst/>
                        </a:rPr>
                        <a:t>quitoense</a:t>
                      </a:r>
                      <a:r>
                        <a:rPr lang="es-EC" sz="1400" u="none" strike="noStrike" dirty="0" smtClean="0">
                          <a:effectLst/>
                        </a:rPr>
                        <a:t> (</a:t>
                      </a:r>
                      <a:r>
                        <a:rPr lang="es-EC" sz="1400" u="none" strike="noStrike" dirty="0" err="1" smtClean="0">
                          <a:effectLst/>
                        </a:rPr>
                        <a:t>semila</a:t>
                      </a:r>
                      <a:r>
                        <a:rPr lang="es-EC" sz="1400" u="none" strike="noStrike" dirty="0" smtClean="0">
                          <a:effectLst/>
                        </a:rPr>
                        <a:t>)</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3,24</a:t>
                      </a:r>
                      <a:endParaRPr lang="es-EC" sz="1400" b="0" i="0" u="none" strike="noStrike" dirty="0">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arboreum</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3,47</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hirtum</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2,88</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501596746"/>
              </p:ext>
            </p:extLst>
          </p:nvPr>
        </p:nvGraphicFramePr>
        <p:xfrm>
          <a:off x="436418" y="4270312"/>
          <a:ext cx="5178773" cy="2619375"/>
        </p:xfrm>
        <a:graphic>
          <a:graphicData uri="http://schemas.openxmlformats.org/drawingml/2006/table">
            <a:tbl>
              <a:tblPr>
                <a:tableStyleId>{5C22544A-7EE6-4342-B048-85BDC9FD1C3A}</a:tableStyleId>
              </a:tblPr>
              <a:tblGrid>
                <a:gridCol w="1003720"/>
                <a:gridCol w="1054807"/>
                <a:gridCol w="960076"/>
                <a:gridCol w="1200094"/>
                <a:gridCol w="960076"/>
              </a:tblGrid>
              <a:tr h="361950">
                <a:tc>
                  <a:txBody>
                    <a:bodyPr/>
                    <a:lstStyle/>
                    <a:p>
                      <a:pPr algn="ctr" fontAlgn="ctr"/>
                      <a:r>
                        <a:rPr lang="es-EC" sz="1400" b="1" u="none" strike="noStrike" dirty="0">
                          <a:effectLst/>
                        </a:rPr>
                        <a:t>Injerto</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a:effectLst/>
                        </a:rPr>
                        <a:t>Estadístico F </a:t>
                      </a:r>
                      <a:endParaRPr lang="es-EC"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a:effectLst/>
                        </a:rPr>
                        <a:t>F valor</a:t>
                      </a:r>
                      <a:endParaRPr lang="es-EC"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b="1" u="none" strike="noStrike" dirty="0">
                          <a:effectLst/>
                        </a:rPr>
                        <a:t>Solanácea</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100" b="1" u="none" strike="noStrike" dirty="0">
                          <a:effectLst/>
                        </a:rPr>
                        <a:t>   Media      mg/100g</a:t>
                      </a:r>
                      <a:endParaRPr lang="es-EC" sz="1100" b="1" i="0" u="none" strike="noStrike" dirty="0">
                        <a:solidFill>
                          <a:srgbClr val="000000"/>
                        </a:solidFill>
                        <a:effectLst/>
                        <a:latin typeface="Times New Roman" panose="02020603050405020304" pitchFamily="18" charset="0"/>
                      </a:endParaRPr>
                    </a:p>
                  </a:txBody>
                  <a:tcPr marL="9525" marR="9525" marT="9525" marB="0" anchor="ctr"/>
                </a:tc>
              </a:tr>
              <a:tr h="571500">
                <a:tc rowSpan="3">
                  <a:txBody>
                    <a:bodyPr/>
                    <a:lstStyle/>
                    <a:p>
                      <a:pPr algn="ctr" fontAlgn="ctr"/>
                      <a:r>
                        <a:rPr lang="es-EC" sz="1400" u="none" strike="noStrike" dirty="0">
                          <a:effectLst/>
                        </a:rPr>
                        <a:t>Tomate</a:t>
                      </a:r>
                      <a:endParaRPr lang="es-EC" sz="1400" b="1" i="0" u="none" strike="noStrike" dirty="0">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1,68</a:t>
                      </a:r>
                      <a:endParaRPr lang="es-EC" sz="1400" b="0"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0,26</a:t>
                      </a:r>
                      <a:endParaRPr lang="es-EC"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i="1" u="none" strike="noStrike" dirty="0">
                          <a:effectLst/>
                        </a:rPr>
                        <a:t>S. </a:t>
                      </a:r>
                      <a:r>
                        <a:rPr lang="es-EC" sz="1400" i="1" u="none" strike="noStrike" dirty="0" err="1">
                          <a:effectLst/>
                        </a:rPr>
                        <a:t>betaceum</a:t>
                      </a:r>
                      <a:r>
                        <a:rPr lang="es-EC" sz="1400" i="1" u="none" strike="noStrike" dirty="0">
                          <a:effectLst/>
                        </a:rPr>
                        <a:t> </a:t>
                      </a:r>
                      <a:r>
                        <a:rPr lang="es-EC" sz="1400" u="none" strike="noStrike" dirty="0" smtClean="0">
                          <a:effectLst/>
                        </a:rPr>
                        <a:t>(semilla)</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0,69</a:t>
                      </a:r>
                      <a:endParaRPr lang="es-EC" sz="1400" b="0" i="0" u="none" strike="noStrike" dirty="0">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N. glauca</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1,10</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auriculatum</a:t>
                      </a:r>
                      <a:r>
                        <a:rPr lang="es-EC" sz="1400" i="1" u="none" strike="noStrike" dirty="0">
                          <a:effectLst/>
                        </a:rPr>
                        <a:t> </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dirty="0">
                          <a:effectLst/>
                        </a:rPr>
                        <a:t>1,10</a:t>
                      </a:r>
                      <a:endParaRPr lang="es-EC" sz="1400" b="0" i="0" u="none" strike="noStrike" dirty="0">
                        <a:solidFill>
                          <a:srgbClr val="000000"/>
                        </a:solidFill>
                        <a:effectLst/>
                        <a:latin typeface="Times New Roman" panose="02020603050405020304" pitchFamily="18" charset="0"/>
                      </a:endParaRPr>
                    </a:p>
                  </a:txBody>
                  <a:tcPr marL="9525" marR="9525" marT="9525" marB="0" anchor="ctr"/>
                </a:tc>
              </a:tr>
              <a:tr h="571500">
                <a:tc rowSpan="3">
                  <a:txBody>
                    <a:bodyPr/>
                    <a:lstStyle/>
                    <a:p>
                      <a:pPr algn="ctr" fontAlgn="ctr"/>
                      <a:r>
                        <a:rPr lang="es-EC" sz="1400" u="none" strike="noStrike">
                          <a:effectLst/>
                        </a:rPr>
                        <a:t>Naranjilla</a:t>
                      </a:r>
                      <a:endParaRPr lang="es-EC" sz="1400" b="1"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a:effectLst/>
                        </a:rPr>
                        <a:t>     48,33**</a:t>
                      </a:r>
                      <a:endParaRPr lang="es-EC" sz="1400" b="0" i="0" u="none" strike="noStrike">
                        <a:solidFill>
                          <a:srgbClr val="000000"/>
                        </a:solidFill>
                        <a:effectLst/>
                        <a:latin typeface="Times New Roman" panose="02020603050405020304" pitchFamily="18" charset="0"/>
                      </a:endParaRPr>
                    </a:p>
                  </a:txBody>
                  <a:tcPr marL="9525" marR="9525" marT="9525" marB="0" anchor="ctr"/>
                </a:tc>
                <a:tc rowSpan="3">
                  <a:txBody>
                    <a:bodyPr/>
                    <a:lstStyle/>
                    <a:p>
                      <a:pPr algn="ctr" fontAlgn="ctr"/>
                      <a:r>
                        <a:rPr lang="es-EC" sz="1400" u="none" strike="noStrike" dirty="0">
                          <a:effectLst/>
                        </a:rPr>
                        <a:t>0,006</a:t>
                      </a:r>
                      <a:endParaRPr lang="es-EC"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i="1" u="none" strike="noStrike" dirty="0">
                          <a:effectLst/>
                        </a:rPr>
                        <a:t>S. </a:t>
                      </a:r>
                      <a:r>
                        <a:rPr lang="es-EC" sz="1400" i="1" u="none" strike="noStrike" dirty="0" err="1">
                          <a:effectLst/>
                        </a:rPr>
                        <a:t>quitoense</a:t>
                      </a:r>
                      <a:r>
                        <a:rPr lang="es-EC" sz="1400" i="1" u="none" strike="noStrike" dirty="0">
                          <a:effectLst/>
                        </a:rPr>
                        <a:t> </a:t>
                      </a:r>
                      <a:r>
                        <a:rPr lang="es-EC" sz="1400" u="none" strike="noStrike" dirty="0" smtClean="0">
                          <a:effectLst/>
                        </a:rPr>
                        <a:t>(semilla)</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0,95a</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arboreum</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0,58b</a:t>
                      </a:r>
                      <a:endParaRPr lang="es-EC" sz="1400" b="0" i="0" u="none" strike="noStrike">
                        <a:solidFill>
                          <a:srgbClr val="000000"/>
                        </a:solidFill>
                        <a:effectLst/>
                        <a:latin typeface="Times New Roman" panose="02020603050405020304" pitchFamily="18" charset="0"/>
                      </a:endParaRPr>
                    </a:p>
                  </a:txBody>
                  <a:tcPr marL="9525" marR="9525" marT="9525" marB="0" anchor="ctr"/>
                </a:tc>
              </a:tr>
              <a:tr h="1905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i="1" u="none" strike="noStrike" dirty="0">
                          <a:effectLst/>
                        </a:rPr>
                        <a:t>S. </a:t>
                      </a:r>
                      <a:r>
                        <a:rPr lang="es-EC" sz="1400" i="1" u="none" strike="noStrike" dirty="0" err="1">
                          <a:effectLst/>
                        </a:rPr>
                        <a:t>hirtum</a:t>
                      </a:r>
                      <a:endParaRPr lang="es-EC" sz="1400" b="0" i="1"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400" u="none" strike="noStrike">
                          <a:effectLst/>
                        </a:rPr>
                        <a:t>0,68c</a:t>
                      </a:r>
                      <a:endParaRPr lang="es-EC" sz="1400" b="0" i="0" u="none" strike="noStrike">
                        <a:solidFill>
                          <a:srgbClr val="000000"/>
                        </a:solidFill>
                        <a:effectLst/>
                        <a:latin typeface="Times New Roman" panose="02020603050405020304" pitchFamily="18" charset="0"/>
                      </a:endParaRPr>
                    </a:p>
                  </a:txBody>
                  <a:tcPr marL="9525" marR="9525" marT="9525" marB="0" anchor="ctr"/>
                </a:tc>
              </a:tr>
              <a:tr h="200025">
                <a:tc>
                  <a:txBody>
                    <a:bodyPr/>
                    <a:lstStyle/>
                    <a:p>
                      <a:pPr algn="ctr" fontAlgn="b"/>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s-EC" sz="14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7" name="Imagen 6"/>
          <p:cNvPicPr/>
          <p:nvPr/>
        </p:nvPicPr>
        <p:blipFill rotWithShape="1">
          <a:blip r:embed="rId2">
            <a:extLst>
              <a:ext uri="{28A0092B-C50C-407E-A947-70E740481C1C}">
                <a14:useLocalDpi xmlns:a14="http://schemas.microsoft.com/office/drawing/2010/main" val="0"/>
              </a:ext>
            </a:extLst>
          </a:blip>
          <a:srcRect b="8141"/>
          <a:stretch/>
        </p:blipFill>
        <p:spPr bwMode="auto">
          <a:xfrm>
            <a:off x="6104208" y="967717"/>
            <a:ext cx="5021018" cy="2498814"/>
          </a:xfrm>
          <a:prstGeom prst="rect">
            <a:avLst/>
          </a:prstGeom>
          <a:noFill/>
          <a:ln>
            <a:solidFill>
              <a:schemeClr val="tx1"/>
            </a:solidFill>
          </a:ln>
        </p:spPr>
      </p:pic>
      <p:sp>
        <p:nvSpPr>
          <p:cNvPr id="9" name="CuadroTexto 8"/>
          <p:cNvSpPr txBox="1"/>
          <p:nvPr/>
        </p:nvSpPr>
        <p:spPr>
          <a:xfrm>
            <a:off x="721216" y="444497"/>
            <a:ext cx="4348499" cy="523220"/>
          </a:xfrm>
          <a:prstGeom prst="rect">
            <a:avLst/>
          </a:prstGeom>
          <a:solidFill>
            <a:schemeClr val="accent1">
              <a:lumMod val="40000"/>
              <a:lumOff val="60000"/>
            </a:schemeClr>
          </a:solidFill>
        </p:spPr>
        <p:txBody>
          <a:bodyPr wrap="square" rtlCol="0">
            <a:spAutoFit/>
          </a:bodyPr>
          <a:lstStyle/>
          <a:p>
            <a:r>
              <a:rPr lang="es-EC" sz="1400" dirty="0" smtClean="0"/>
              <a:t>Contenido de </a:t>
            </a:r>
            <a:r>
              <a:rPr lang="es-EC" sz="1400" b="1" dirty="0" smtClean="0"/>
              <a:t>solanina </a:t>
            </a:r>
            <a:r>
              <a:rPr lang="es-EC" sz="1400" dirty="0" smtClean="0"/>
              <a:t>en frutos de tomate de árbol y naranjilla provenientes de plantas injertas y no injertas</a:t>
            </a:r>
            <a:endParaRPr lang="es-EC" sz="1400" dirty="0"/>
          </a:p>
        </p:txBody>
      </p:sp>
      <p:sp>
        <p:nvSpPr>
          <p:cNvPr id="10" name="CuadroTexto 9"/>
          <p:cNvSpPr txBox="1"/>
          <p:nvPr/>
        </p:nvSpPr>
        <p:spPr>
          <a:xfrm>
            <a:off x="637958" y="3659447"/>
            <a:ext cx="4348499" cy="523220"/>
          </a:xfrm>
          <a:prstGeom prst="rect">
            <a:avLst/>
          </a:prstGeom>
          <a:solidFill>
            <a:schemeClr val="accent1">
              <a:lumMod val="40000"/>
              <a:lumOff val="60000"/>
            </a:schemeClr>
          </a:solidFill>
        </p:spPr>
        <p:txBody>
          <a:bodyPr wrap="square" rtlCol="0">
            <a:spAutoFit/>
          </a:bodyPr>
          <a:lstStyle/>
          <a:p>
            <a:r>
              <a:rPr lang="es-EC" sz="1400" dirty="0" smtClean="0"/>
              <a:t>Contenido de </a:t>
            </a:r>
            <a:r>
              <a:rPr lang="es-EC" sz="1400" b="1" dirty="0" err="1" smtClean="0"/>
              <a:t>chaconina</a:t>
            </a:r>
            <a:r>
              <a:rPr lang="es-EC" sz="1400" b="1" dirty="0" smtClean="0"/>
              <a:t> </a:t>
            </a:r>
            <a:r>
              <a:rPr lang="es-EC" sz="1400" dirty="0" smtClean="0"/>
              <a:t>en frutos de tomate de árbol y naranjilla provenientes de plantas injertas y no injertas</a:t>
            </a:r>
            <a:endParaRPr lang="es-EC" sz="1400" dirty="0"/>
          </a:p>
        </p:txBody>
      </p:sp>
      <p:pic>
        <p:nvPicPr>
          <p:cNvPr id="11" name="Imagen 10"/>
          <p:cNvPicPr/>
          <p:nvPr/>
        </p:nvPicPr>
        <p:blipFill rotWithShape="1">
          <a:blip r:embed="rId3">
            <a:extLst>
              <a:ext uri="{28A0092B-C50C-407E-A947-70E740481C1C}">
                <a14:useLocalDpi xmlns:a14="http://schemas.microsoft.com/office/drawing/2010/main" val="0"/>
              </a:ext>
            </a:extLst>
          </a:blip>
          <a:srcRect b="8766"/>
          <a:stretch/>
        </p:blipFill>
        <p:spPr bwMode="auto">
          <a:xfrm>
            <a:off x="5967084" y="4360088"/>
            <a:ext cx="5295265" cy="2272724"/>
          </a:xfrm>
          <a:prstGeom prst="rect">
            <a:avLst/>
          </a:prstGeom>
          <a:noFill/>
          <a:ln>
            <a:solidFill>
              <a:schemeClr val="tx1"/>
            </a:solidFill>
          </a:ln>
        </p:spPr>
      </p:pic>
      <p:sp>
        <p:nvSpPr>
          <p:cNvPr id="12" name="CuadroTexto 11"/>
          <p:cNvSpPr txBox="1"/>
          <p:nvPr/>
        </p:nvSpPr>
        <p:spPr>
          <a:xfrm>
            <a:off x="5615190" y="232535"/>
            <a:ext cx="5999055" cy="584775"/>
          </a:xfrm>
          <a:prstGeom prst="rect">
            <a:avLst/>
          </a:prstGeom>
          <a:solidFill>
            <a:schemeClr val="accent3">
              <a:lumMod val="20000"/>
              <a:lumOff val="80000"/>
            </a:schemeClr>
          </a:solidFill>
        </p:spPr>
        <p:txBody>
          <a:bodyPr wrap="square" rtlCol="0">
            <a:spAutoFit/>
          </a:bodyPr>
          <a:lstStyle/>
          <a:p>
            <a:pPr algn="ctr"/>
            <a:r>
              <a:rPr lang="es-EC" sz="1600" dirty="0"/>
              <a:t>Contenido de solanina y </a:t>
            </a:r>
            <a:r>
              <a:rPr lang="es-EC" sz="1600" dirty="0" err="1"/>
              <a:t>chaconina</a:t>
            </a:r>
            <a:r>
              <a:rPr lang="es-EC" sz="1600" dirty="0"/>
              <a:t> en frutos de </a:t>
            </a:r>
            <a:r>
              <a:rPr lang="es-EC" sz="1600" b="1" dirty="0"/>
              <a:t>tomate de árbol </a:t>
            </a:r>
            <a:r>
              <a:rPr lang="es-EC" sz="1600" dirty="0"/>
              <a:t>provenientes de plantas injertadas y no injertadas (testigo). </a:t>
            </a:r>
            <a:endParaRPr lang="es-EC" sz="1600" b="1" dirty="0"/>
          </a:p>
        </p:txBody>
      </p:sp>
      <p:sp>
        <p:nvSpPr>
          <p:cNvPr id="13" name="Rectángulo 12"/>
          <p:cNvSpPr/>
          <p:nvPr/>
        </p:nvSpPr>
        <p:spPr>
          <a:xfrm>
            <a:off x="5615190" y="3597892"/>
            <a:ext cx="5898523" cy="584775"/>
          </a:xfrm>
          <a:prstGeom prst="rect">
            <a:avLst/>
          </a:prstGeom>
          <a:solidFill>
            <a:schemeClr val="accent3">
              <a:lumMod val="20000"/>
              <a:lumOff val="80000"/>
            </a:schemeClr>
          </a:solidFill>
        </p:spPr>
        <p:txBody>
          <a:bodyPr wrap="square">
            <a:spAutoFit/>
          </a:bodyPr>
          <a:lstStyle/>
          <a:p>
            <a:pPr algn="ctr"/>
            <a:r>
              <a:rPr lang="es-EC" sz="1600" dirty="0"/>
              <a:t>Contenido de solanina y </a:t>
            </a:r>
            <a:r>
              <a:rPr lang="es-EC" sz="1600" dirty="0" err="1"/>
              <a:t>chaconina</a:t>
            </a:r>
            <a:r>
              <a:rPr lang="es-EC" sz="1600" dirty="0"/>
              <a:t> en frutos de </a:t>
            </a:r>
            <a:r>
              <a:rPr lang="es-EC" sz="1600" b="1" dirty="0" smtClean="0"/>
              <a:t>naranjilla </a:t>
            </a:r>
            <a:r>
              <a:rPr lang="es-EC" sz="1600" dirty="0"/>
              <a:t>provenientes de plantas injertadas y no injertadas (testigo). </a:t>
            </a:r>
          </a:p>
        </p:txBody>
      </p:sp>
      <p:sp>
        <p:nvSpPr>
          <p:cNvPr id="14" name="CuadroTexto 13"/>
          <p:cNvSpPr txBox="1"/>
          <p:nvPr/>
        </p:nvSpPr>
        <p:spPr>
          <a:xfrm>
            <a:off x="1028028" y="47869"/>
            <a:ext cx="3734873" cy="369332"/>
          </a:xfrm>
          <a:prstGeom prst="rect">
            <a:avLst/>
          </a:prstGeom>
          <a:noFill/>
        </p:spPr>
        <p:txBody>
          <a:bodyPr wrap="square" rtlCol="0">
            <a:spAutoFit/>
          </a:bodyPr>
          <a:lstStyle/>
          <a:p>
            <a:pPr algn="ctr"/>
            <a:r>
              <a:rPr lang="es-EC" b="1" dirty="0" smtClean="0"/>
              <a:t>RESULTADOS GLICOALCALOIDES</a:t>
            </a:r>
            <a:endParaRPr lang="es-EC" b="1" dirty="0"/>
          </a:p>
        </p:txBody>
      </p:sp>
    </p:spTree>
    <p:extLst>
      <p:ext uri="{BB962C8B-B14F-4D97-AF65-F5344CB8AC3E}">
        <p14:creationId xmlns:p14="http://schemas.microsoft.com/office/powerpoint/2010/main" val="2634449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32668" t="25262" r="33887" b="24138"/>
          <a:stretch/>
        </p:blipFill>
        <p:spPr bwMode="auto">
          <a:xfrm>
            <a:off x="2593692" y="1976857"/>
            <a:ext cx="6800101" cy="436935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angle 4"/>
          <p:cNvSpPr/>
          <p:nvPr/>
        </p:nvSpPr>
        <p:spPr>
          <a:xfrm>
            <a:off x="1462169" y="289229"/>
            <a:ext cx="9281515"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Resultados  Difusión</a:t>
            </a:r>
            <a:endParaRPr lang="es-EC"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667222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12474499"/>
              </p:ext>
            </p:extLst>
          </p:nvPr>
        </p:nvGraphicFramePr>
        <p:xfrm>
          <a:off x="313899" y="364108"/>
          <a:ext cx="11532357" cy="6327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4"/>
          <p:cNvSpPr txBox="1"/>
          <p:nvPr/>
        </p:nvSpPr>
        <p:spPr>
          <a:xfrm>
            <a:off x="4572000" y="40943"/>
            <a:ext cx="3343702" cy="646331"/>
          </a:xfrm>
          <a:prstGeom prst="rect">
            <a:avLst/>
          </a:prstGeom>
          <a:noFill/>
        </p:spPr>
        <p:txBody>
          <a:bodyPr wrap="square" rtlCol="0">
            <a:spAutoFit/>
          </a:bodyPr>
          <a:lstStyle/>
          <a:p>
            <a:r>
              <a:rPr lang="es-EC" sz="3600" b="1" dirty="0" smtClean="0">
                <a:effectLst>
                  <a:outerShdw blurRad="38100" dist="38100" dir="2700000" algn="tl">
                    <a:srgbClr val="000000">
                      <a:alpha val="43137"/>
                    </a:srgbClr>
                  </a:outerShdw>
                </a:effectLst>
              </a:rPr>
              <a:t>CONCLUSIONES</a:t>
            </a:r>
            <a:endParaRPr lang="es-EC"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9479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7799746"/>
              </p:ext>
            </p:extLst>
          </p:nvPr>
        </p:nvGraphicFramePr>
        <p:xfrm>
          <a:off x="1542196" y="723331"/>
          <a:ext cx="9075761" cy="590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998794" y="232008"/>
            <a:ext cx="4476466" cy="464024"/>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3200" b="1" dirty="0" smtClean="0"/>
              <a:t>RECOMENDACIONES</a:t>
            </a:r>
            <a:endParaRPr lang="es-EC" sz="3200" b="1" dirty="0"/>
          </a:p>
        </p:txBody>
      </p:sp>
    </p:spTree>
    <p:extLst>
      <p:ext uri="{BB962C8B-B14F-4D97-AF65-F5344CB8AC3E}">
        <p14:creationId xmlns:p14="http://schemas.microsoft.com/office/powerpoint/2010/main" val="2465859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3954403"/>
              </p:ext>
            </p:extLst>
          </p:nvPr>
        </p:nvGraphicFramePr>
        <p:xfrm>
          <a:off x="1582815" y="840474"/>
          <a:ext cx="8928826" cy="5066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603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2172" y="351515"/>
            <a:ext cx="11352628" cy="6001643"/>
          </a:xfrm>
          <a:prstGeom prst="rect">
            <a:avLst/>
          </a:prstGeom>
          <a:solidFill>
            <a:schemeClr val="bg2"/>
          </a:solidFill>
        </p:spPr>
        <p:txBody>
          <a:bodyPr wrap="square" rtlCol="0">
            <a:spAutoFit/>
          </a:bodyPr>
          <a:lstStyle/>
          <a:p>
            <a:pPr marL="285750" lvl="0" indent="-285750" algn="just">
              <a:buFont typeface="Arial" panose="020B0604020202020204" pitchFamily="34" charset="0"/>
              <a:buChar char="•"/>
            </a:pPr>
            <a:r>
              <a:rPr lang="es-ES" sz="2400" dirty="0">
                <a:latin typeface="Times New Roman" panose="02020603050405020304" pitchFamily="18" charset="0"/>
                <a:ea typeface="Times New Roman" panose="02020603050405020304" pitchFamily="18" charset="0"/>
              </a:rPr>
              <a:t>A nivel mundial se han registrado pérdidas anuales de 100 billones de euros en alrededor de 3000 plantas hospederas para este  nematodo (Abad </a:t>
            </a:r>
            <a:r>
              <a:rPr lang="es-ES" sz="2400" i="1" dirty="0">
                <a:latin typeface="Times New Roman" panose="02020603050405020304" pitchFamily="18" charset="0"/>
                <a:ea typeface="Times New Roman" panose="02020603050405020304" pitchFamily="18" charset="0"/>
              </a:rPr>
              <a:t>et al</a:t>
            </a:r>
            <a:r>
              <a:rPr lang="es-ES" sz="2400" dirty="0">
                <a:latin typeface="Times New Roman" panose="02020603050405020304" pitchFamily="18" charset="0"/>
                <a:ea typeface="Times New Roman" panose="02020603050405020304" pitchFamily="18" charset="0"/>
              </a:rPr>
              <a:t>., 2003). En el Ecuador se estima pérdidas del 90% del rendimiento del cultivo en tomate de árbol y cerca del 30% en naranjilla a causa de </a:t>
            </a:r>
            <a:r>
              <a:rPr lang="es-ES" sz="2400" i="1" dirty="0">
                <a:latin typeface="Times New Roman" panose="02020603050405020304" pitchFamily="18" charset="0"/>
                <a:ea typeface="Times New Roman" panose="02020603050405020304" pitchFamily="18" charset="0"/>
              </a:rPr>
              <a:t>M. incógnita </a:t>
            </a:r>
            <a:r>
              <a:rPr lang="es-ES" sz="2400" dirty="0">
                <a:latin typeface="Times New Roman" panose="02020603050405020304" pitchFamily="18" charset="0"/>
                <a:ea typeface="Times New Roman" panose="02020603050405020304" pitchFamily="18" charset="0"/>
              </a:rPr>
              <a:t>(</a:t>
            </a:r>
            <a:r>
              <a:rPr lang="es-ES" sz="2400" dirty="0" smtClean="0">
                <a:latin typeface="Times New Roman" panose="02020603050405020304" pitchFamily="18" charset="0"/>
                <a:ea typeface="Times New Roman" panose="02020603050405020304" pitchFamily="18" charset="0"/>
              </a:rPr>
              <a:t>Revel</a:t>
            </a:r>
            <a:r>
              <a:rPr lang="es-ES" sz="2400" dirty="0">
                <a:latin typeface="Times New Roman" panose="02020603050405020304" pitchFamily="18" charset="0"/>
                <a:ea typeface="Times New Roman" panose="02020603050405020304" pitchFamily="18" charset="0"/>
              </a:rPr>
              <a:t>o</a:t>
            </a:r>
            <a:r>
              <a:rPr lang="es-ES" sz="2400" dirty="0" smtClean="0">
                <a:latin typeface="Times New Roman" panose="02020603050405020304" pitchFamily="18" charset="0"/>
                <a:ea typeface="Times New Roman" panose="02020603050405020304" pitchFamily="18" charset="0"/>
              </a:rPr>
              <a:t>, </a:t>
            </a:r>
            <a:r>
              <a:rPr lang="es-ES" sz="2400" dirty="0">
                <a:latin typeface="Times New Roman" panose="02020603050405020304" pitchFamily="18" charset="0"/>
                <a:ea typeface="Times New Roman" panose="02020603050405020304" pitchFamily="18" charset="0"/>
              </a:rPr>
              <a:t>2003</a:t>
            </a:r>
            <a:r>
              <a:rPr lang="es-ES" sz="2400" dirty="0" smtClean="0">
                <a:latin typeface="Times New Roman" panose="02020603050405020304" pitchFamily="18" charset="0"/>
                <a:ea typeface="Times New Roman" panose="02020603050405020304" pitchFamily="18" charset="0"/>
              </a:rPr>
              <a:t>).</a:t>
            </a:r>
          </a:p>
          <a:p>
            <a:pPr lvl="0" algn="just"/>
            <a:endParaRPr lang="es-ES" sz="2400"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s-ES" sz="2400" dirty="0">
                <a:latin typeface="Times New Roman" panose="02020603050405020304" pitchFamily="18" charset="0"/>
                <a:ea typeface="Times New Roman" panose="02020603050405020304" pitchFamily="18" charset="0"/>
              </a:rPr>
              <a:t>Los </a:t>
            </a:r>
            <a:r>
              <a:rPr lang="es-ES" sz="2400" dirty="0" smtClean="0">
                <a:latin typeface="Times New Roman" panose="02020603050405020304" pitchFamily="18" charset="0"/>
                <a:ea typeface="Times New Roman" panose="02020603050405020304" pitchFamily="18" charset="0"/>
              </a:rPr>
              <a:t>frutales de la </a:t>
            </a:r>
            <a:r>
              <a:rPr lang="es-ES" sz="2400" dirty="0">
                <a:latin typeface="Times New Roman" panose="02020603050405020304" pitchFamily="18" charset="0"/>
                <a:ea typeface="Times New Roman" panose="02020603050405020304" pitchFamily="18" charset="0"/>
              </a:rPr>
              <a:t>familia de las solanáceas son </a:t>
            </a:r>
            <a:r>
              <a:rPr lang="es-ES" sz="2400" dirty="0" smtClean="0">
                <a:latin typeface="Times New Roman" panose="02020603050405020304" pitchFamily="18" charset="0"/>
                <a:ea typeface="Times New Roman" panose="02020603050405020304" pitchFamily="18" charset="0"/>
              </a:rPr>
              <a:t>susceptibles </a:t>
            </a:r>
            <a:r>
              <a:rPr lang="es-ES" sz="2400" dirty="0">
                <a:latin typeface="Times New Roman" panose="02020603050405020304" pitchFamily="18" charset="0"/>
                <a:ea typeface="Times New Roman" panose="02020603050405020304" pitchFamily="18" charset="0"/>
              </a:rPr>
              <a:t>al ataque de nematodos, el uso de </a:t>
            </a:r>
            <a:r>
              <a:rPr lang="es-ES" sz="2400" dirty="0" smtClean="0">
                <a:latin typeface="Times New Roman" panose="02020603050405020304" pitchFamily="18" charset="0"/>
                <a:ea typeface="Times New Roman" panose="02020603050405020304" pitchFamily="18" charset="0"/>
              </a:rPr>
              <a:t>agroquímicos  </a:t>
            </a:r>
            <a:r>
              <a:rPr lang="es-ES" sz="2400" dirty="0">
                <a:latin typeface="Times New Roman" panose="02020603050405020304" pitchFamily="18" charset="0"/>
                <a:ea typeface="Times New Roman" panose="02020603050405020304" pitchFamily="18" charset="0"/>
              </a:rPr>
              <a:t>provocan alta toxicidad en el fruto (CORPOICA, 2002</a:t>
            </a:r>
            <a:r>
              <a:rPr lang="es-ES" sz="2400" dirty="0" smtClean="0">
                <a:latin typeface="Times New Roman" panose="02020603050405020304" pitchFamily="18" charset="0"/>
                <a:ea typeface="Times New Roman" panose="02020603050405020304" pitchFamily="18" charset="0"/>
              </a:rPr>
              <a:t>) y </a:t>
            </a:r>
            <a:r>
              <a:rPr lang="es-ES" sz="2400" dirty="0">
                <a:latin typeface="Times New Roman" panose="02020603050405020304" pitchFamily="18" charset="0"/>
                <a:ea typeface="Times New Roman" panose="02020603050405020304" pitchFamily="18" charset="0"/>
              </a:rPr>
              <a:t>su uso es sobre dosificaciones altas; además se </a:t>
            </a:r>
            <a:r>
              <a:rPr lang="es-ES" sz="2400" dirty="0" smtClean="0">
                <a:latin typeface="Times New Roman" panose="02020603050405020304" pitchFamily="18" charset="0"/>
                <a:ea typeface="Times New Roman" panose="02020603050405020304" pitchFamily="18" charset="0"/>
              </a:rPr>
              <a:t>usan mezclas </a:t>
            </a:r>
            <a:r>
              <a:rPr lang="es-ES" sz="2400" dirty="0">
                <a:latin typeface="Times New Roman" panose="02020603050405020304" pitchFamily="18" charset="0"/>
                <a:ea typeface="Times New Roman" panose="02020603050405020304" pitchFamily="18" charset="0"/>
              </a:rPr>
              <a:t>de pesticidas del mismo grupo químico, ocasionando incremento de los costos de producción y contaminación al ambiente (Revelo, </a:t>
            </a:r>
            <a:r>
              <a:rPr lang="es-ES" sz="2400" dirty="0" smtClean="0">
                <a:latin typeface="Times New Roman" panose="02020603050405020304" pitchFamily="18" charset="0"/>
                <a:ea typeface="Times New Roman" panose="02020603050405020304" pitchFamily="18" charset="0"/>
              </a:rPr>
              <a:t>2003).</a:t>
            </a:r>
          </a:p>
          <a:p>
            <a:pPr algn="just"/>
            <a:endParaRPr lang="es-ES" sz="2400"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s-ES" sz="2400" dirty="0">
                <a:latin typeface="Times New Roman" panose="02020603050405020304" pitchFamily="18" charset="0"/>
                <a:ea typeface="Times New Roman" panose="02020603050405020304" pitchFamily="18" charset="0"/>
              </a:rPr>
              <a:t>Existe más de 80 especies de </a:t>
            </a:r>
            <a:r>
              <a:rPr lang="es-ES" sz="2400" i="1" dirty="0">
                <a:latin typeface="Times New Roman" panose="02020603050405020304" pitchFamily="18" charset="0"/>
                <a:ea typeface="Times New Roman" panose="02020603050405020304" pitchFamily="18" charset="0"/>
              </a:rPr>
              <a:t>Meloidogyne</a:t>
            </a:r>
            <a:r>
              <a:rPr lang="es-ES" sz="2400" dirty="0">
                <a:latin typeface="Times New Roman" panose="02020603050405020304" pitchFamily="18" charset="0"/>
                <a:ea typeface="Times New Roman" panose="02020603050405020304" pitchFamily="18" charset="0"/>
              </a:rPr>
              <a:t> distribuidas en todo el  mundo, el mayor daño económico se las atribuye a 4 especies la </a:t>
            </a:r>
            <a:r>
              <a:rPr lang="es-ES" sz="2400" dirty="0" smtClean="0">
                <a:latin typeface="Times New Roman" panose="02020603050405020304" pitchFamily="18" charset="0"/>
                <a:ea typeface="Times New Roman" panose="02020603050405020304" pitchFamily="18" charset="0"/>
              </a:rPr>
              <a:t>más </a:t>
            </a:r>
            <a:r>
              <a:rPr lang="es-ES" sz="2400" dirty="0">
                <a:latin typeface="Times New Roman" panose="02020603050405020304" pitchFamily="18" charset="0"/>
                <a:ea typeface="Times New Roman" panose="02020603050405020304" pitchFamily="18" charset="0"/>
              </a:rPr>
              <a:t>comunes son </a:t>
            </a:r>
            <a:r>
              <a:rPr lang="es-ES" sz="2400" i="1" dirty="0">
                <a:latin typeface="Times New Roman" panose="02020603050405020304" pitchFamily="18" charset="0"/>
                <a:ea typeface="Times New Roman" panose="02020603050405020304" pitchFamily="18" charset="0"/>
              </a:rPr>
              <a:t>M. incognita</a:t>
            </a:r>
            <a:r>
              <a:rPr lang="es-ES" sz="2400" dirty="0">
                <a:latin typeface="Times New Roman" panose="02020603050405020304" pitchFamily="18" charset="0"/>
                <a:ea typeface="Times New Roman" panose="02020603050405020304" pitchFamily="18" charset="0"/>
              </a:rPr>
              <a:t>, </a:t>
            </a:r>
            <a:r>
              <a:rPr lang="es-ES" sz="2400" i="1" dirty="0">
                <a:latin typeface="Times New Roman" panose="02020603050405020304" pitchFamily="18" charset="0"/>
                <a:ea typeface="Times New Roman" panose="02020603050405020304" pitchFamily="18" charset="0"/>
              </a:rPr>
              <a:t>M. </a:t>
            </a:r>
            <a:r>
              <a:rPr lang="es-ES" sz="2400" i="1" dirty="0" smtClean="0">
                <a:latin typeface="Times New Roman" panose="02020603050405020304" pitchFamily="18" charset="0"/>
                <a:ea typeface="Times New Roman" panose="02020603050405020304" pitchFamily="18" charset="0"/>
              </a:rPr>
              <a:t>javanica</a:t>
            </a:r>
            <a:r>
              <a:rPr lang="es-ES" sz="2400" dirty="0" smtClean="0">
                <a:latin typeface="Times New Roman" panose="02020603050405020304" pitchFamily="18" charset="0"/>
                <a:ea typeface="Times New Roman" panose="02020603050405020304" pitchFamily="18" charset="0"/>
              </a:rPr>
              <a:t>, </a:t>
            </a:r>
            <a:r>
              <a:rPr lang="es-ES" sz="2400" i="1" dirty="0">
                <a:latin typeface="Times New Roman" panose="02020603050405020304" pitchFamily="18" charset="0"/>
                <a:ea typeface="Times New Roman" panose="02020603050405020304" pitchFamily="18" charset="0"/>
              </a:rPr>
              <a:t>M. arenaria </a:t>
            </a:r>
            <a:r>
              <a:rPr lang="es-ES" sz="2400" dirty="0">
                <a:latin typeface="Times New Roman" panose="02020603050405020304" pitchFamily="18" charset="0"/>
                <a:ea typeface="Times New Roman" panose="02020603050405020304" pitchFamily="18" charset="0"/>
              </a:rPr>
              <a:t>y </a:t>
            </a:r>
            <a:r>
              <a:rPr lang="es-ES" sz="2400" i="1" dirty="0" smtClean="0">
                <a:latin typeface="Times New Roman" panose="02020603050405020304" pitchFamily="18" charset="0"/>
                <a:ea typeface="Times New Roman" panose="02020603050405020304" pitchFamily="18" charset="0"/>
              </a:rPr>
              <a:t>M. </a:t>
            </a:r>
            <a:r>
              <a:rPr lang="es-ES" sz="2400" i="1" dirty="0">
                <a:latin typeface="Times New Roman" panose="02020603050405020304" pitchFamily="18" charset="0"/>
                <a:ea typeface="Times New Roman" panose="02020603050405020304" pitchFamily="18" charset="0"/>
              </a:rPr>
              <a:t>hapla </a:t>
            </a:r>
            <a:r>
              <a:rPr lang="es-ES" sz="2400" dirty="0">
                <a:latin typeface="Times New Roman" panose="02020603050405020304" pitchFamily="18" charset="0"/>
                <a:ea typeface="Times New Roman" panose="02020603050405020304" pitchFamily="18" charset="0"/>
              </a:rPr>
              <a:t>(</a:t>
            </a:r>
            <a:r>
              <a:rPr lang="es-ES" sz="2400" dirty="0" err="1">
                <a:latin typeface="Times New Roman" panose="02020603050405020304" pitchFamily="18" charset="0"/>
                <a:ea typeface="Times New Roman" panose="02020603050405020304" pitchFamily="18" charset="0"/>
              </a:rPr>
              <a:t>Eisemback</a:t>
            </a:r>
            <a:r>
              <a:rPr lang="es-ES" sz="2400" dirty="0">
                <a:latin typeface="Times New Roman" panose="02020603050405020304" pitchFamily="18" charset="0"/>
                <a:ea typeface="Times New Roman" panose="02020603050405020304" pitchFamily="18" charset="0"/>
              </a:rPr>
              <a:t>, 1997). </a:t>
            </a:r>
            <a:r>
              <a:rPr lang="es-ES" sz="2400" dirty="0" smtClean="0">
                <a:latin typeface="Times New Roman" panose="02020603050405020304" pitchFamily="18" charset="0"/>
                <a:ea typeface="Times New Roman" panose="02020603050405020304" pitchFamily="18" charset="0"/>
              </a:rPr>
              <a:t>Estas </a:t>
            </a:r>
            <a:r>
              <a:rPr lang="es-ES" sz="2400" dirty="0">
                <a:latin typeface="Times New Roman" panose="02020603050405020304" pitchFamily="18" charset="0"/>
                <a:ea typeface="Times New Roman" panose="02020603050405020304" pitchFamily="18" charset="0"/>
              </a:rPr>
              <a:t>especies también están en el Ecuador, siendo </a:t>
            </a:r>
            <a:r>
              <a:rPr lang="es-ES" sz="2400" i="1" dirty="0">
                <a:latin typeface="Times New Roman" panose="02020603050405020304" pitchFamily="18" charset="0"/>
                <a:ea typeface="Times New Roman" panose="02020603050405020304" pitchFamily="18" charset="0"/>
              </a:rPr>
              <a:t>M, incognita</a:t>
            </a:r>
            <a:r>
              <a:rPr lang="es-ES" sz="2400" dirty="0">
                <a:latin typeface="Times New Roman" panose="02020603050405020304" pitchFamily="18" charset="0"/>
                <a:ea typeface="Times New Roman" panose="02020603050405020304" pitchFamily="18" charset="0"/>
              </a:rPr>
              <a:t>, la </a:t>
            </a:r>
            <a:r>
              <a:rPr lang="es-ES" sz="2400" dirty="0" smtClean="0">
                <a:latin typeface="Times New Roman" panose="02020603050405020304" pitchFamily="18" charset="0"/>
                <a:ea typeface="Times New Roman" panose="02020603050405020304" pitchFamily="18" charset="0"/>
              </a:rPr>
              <a:t>más </a:t>
            </a:r>
            <a:r>
              <a:rPr lang="es-ES" sz="2400" dirty="0">
                <a:latin typeface="Times New Roman" panose="02020603050405020304" pitchFamily="18" charset="0"/>
                <a:ea typeface="Times New Roman" panose="02020603050405020304" pitchFamily="18" charset="0"/>
              </a:rPr>
              <a:t>abundante y con un 89% de </a:t>
            </a:r>
            <a:r>
              <a:rPr lang="es-ES" sz="2400" dirty="0" smtClean="0">
                <a:latin typeface="Times New Roman" panose="02020603050405020304" pitchFamily="18" charset="0"/>
                <a:ea typeface="Times New Roman" panose="02020603050405020304" pitchFamily="18" charset="0"/>
              </a:rPr>
              <a:t>distribución </a:t>
            </a:r>
            <a:r>
              <a:rPr lang="es-ES" sz="2400" dirty="0">
                <a:latin typeface="Times New Roman" panose="02020603050405020304" pitchFamily="18" charset="0"/>
                <a:ea typeface="Times New Roman" panose="02020603050405020304" pitchFamily="18" charset="0"/>
              </a:rPr>
              <a:t>en </a:t>
            </a:r>
            <a:r>
              <a:rPr lang="es-ES" sz="2400" dirty="0" smtClean="0">
                <a:latin typeface="Times New Roman" panose="02020603050405020304" pitchFamily="18" charset="0"/>
                <a:ea typeface="Times New Roman" panose="02020603050405020304" pitchFamily="18" charset="0"/>
              </a:rPr>
              <a:t>solanáceas, </a:t>
            </a:r>
            <a:r>
              <a:rPr lang="es-ES" sz="2400" dirty="0">
                <a:latin typeface="Times New Roman" panose="02020603050405020304" pitchFamily="18" charset="0"/>
                <a:ea typeface="Times New Roman" panose="02020603050405020304" pitchFamily="18" charset="0"/>
              </a:rPr>
              <a:t>como tomate de </a:t>
            </a:r>
            <a:r>
              <a:rPr lang="es-ES" sz="2400" dirty="0" smtClean="0">
                <a:latin typeface="Times New Roman" panose="02020603050405020304" pitchFamily="18" charset="0"/>
                <a:ea typeface="Times New Roman" panose="02020603050405020304" pitchFamily="18" charset="0"/>
              </a:rPr>
              <a:t>árbol, </a:t>
            </a:r>
            <a:r>
              <a:rPr lang="es-ES" sz="2400" dirty="0">
                <a:latin typeface="Times New Roman" panose="02020603050405020304" pitchFamily="18" charset="0"/>
                <a:ea typeface="Times New Roman" panose="02020603050405020304" pitchFamily="18" charset="0"/>
              </a:rPr>
              <a:t>naranjilla papa. INIAP 2003</a:t>
            </a:r>
            <a:r>
              <a:rPr lang="es-ES" sz="2400" dirty="0" smtClean="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07873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2172" y="351515"/>
            <a:ext cx="11352628" cy="6124754"/>
          </a:xfrm>
          <a:prstGeom prst="rect">
            <a:avLst/>
          </a:prstGeom>
          <a:solidFill>
            <a:schemeClr val="bg2"/>
          </a:solidFill>
        </p:spPr>
        <p:txBody>
          <a:bodyPr wrap="square" rtlCol="0">
            <a:spAutoFit/>
          </a:bodyPr>
          <a:lstStyle/>
          <a:p>
            <a:endParaRPr lang="es-ES" sz="2800" dirty="0">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pPr>
            <a:r>
              <a:rPr lang="es-ES" sz="2800" dirty="0">
                <a:solidFill>
                  <a:srgbClr val="000000"/>
                </a:solidFill>
                <a:latin typeface="Times New Roman" panose="02020603050405020304" pitchFamily="18" charset="0"/>
                <a:ea typeface="Times New Roman" panose="02020603050405020304" pitchFamily="18" charset="0"/>
              </a:rPr>
              <a:t>En esta investigación permitirá evaluar solanáceas silvestres que presenten </a:t>
            </a:r>
            <a:r>
              <a:rPr lang="es-ES" sz="2800" dirty="0" smtClean="0">
                <a:solidFill>
                  <a:srgbClr val="000000"/>
                </a:solidFill>
                <a:latin typeface="Times New Roman" panose="02020603050405020304" pitchFamily="18" charset="0"/>
                <a:ea typeface="Times New Roman" panose="02020603050405020304" pitchFamily="18" charset="0"/>
              </a:rPr>
              <a:t>infestación </a:t>
            </a:r>
            <a:r>
              <a:rPr lang="es-ES" sz="2800" dirty="0">
                <a:solidFill>
                  <a:srgbClr val="000000"/>
                </a:solidFill>
                <a:latin typeface="Times New Roman" panose="02020603050405020304" pitchFamily="18" charset="0"/>
                <a:ea typeface="Times New Roman" panose="02020603050405020304" pitchFamily="18" charset="0"/>
              </a:rPr>
              <a:t>al nematodo en mención y que puedan ser utilizadas como portainjertos en cultivos comerciales de tomate de árbol y/o naranjilla, contribuyendo a la reducción del uso de </a:t>
            </a:r>
            <a:r>
              <a:rPr lang="es-ES" sz="2800" dirty="0" err="1">
                <a:solidFill>
                  <a:srgbClr val="000000"/>
                </a:solidFill>
                <a:latin typeface="Times New Roman" panose="02020603050405020304" pitchFamily="18" charset="0"/>
                <a:ea typeface="Times New Roman" panose="02020603050405020304" pitchFamily="18" charset="0"/>
              </a:rPr>
              <a:t>nematicidas</a:t>
            </a:r>
            <a:r>
              <a:rPr lang="es-ES" sz="2800" dirty="0">
                <a:solidFill>
                  <a:srgbClr val="000000"/>
                </a:solidFill>
                <a:latin typeface="Times New Roman" panose="02020603050405020304" pitchFamily="18" charset="0"/>
                <a:ea typeface="Times New Roman" panose="02020603050405020304" pitchFamily="18" charset="0"/>
              </a:rPr>
              <a:t> y contaminación del suelo y prolongar la vida útil del cultivo. Además, la dosis de inoculación utilizada en este estudio es menor a investigaciones previas, para determinar la repuesta de las solanáceas silvestres evaluadas a una menor presión de inóculo. </a:t>
            </a:r>
            <a:endParaRPr lang="es-EC" sz="2800" dirty="0"/>
          </a:p>
          <a:p>
            <a:pPr marL="285750" indent="-285750" algn="just">
              <a:buFont typeface="Arial" panose="020B0604020202020204" pitchFamily="34" charset="0"/>
              <a:buChar char="•"/>
            </a:pPr>
            <a:endParaRPr lang="es-EC" sz="2800" dirty="0"/>
          </a:p>
          <a:p>
            <a:pPr marL="285750" indent="-285750" algn="just">
              <a:buFont typeface="Arial" panose="020B0604020202020204" pitchFamily="34" charset="0"/>
              <a:buChar char="•"/>
            </a:pPr>
            <a:r>
              <a:rPr lang="es-ES" sz="2800" dirty="0">
                <a:solidFill>
                  <a:srgbClr val="000000"/>
                </a:solidFill>
                <a:latin typeface="Times New Roman" panose="02020603050405020304" pitchFamily="18" charset="0"/>
                <a:ea typeface="Times New Roman" panose="02020603050405020304" pitchFamily="18" charset="0"/>
              </a:rPr>
              <a:t>También servirá para determinar si en los frutos de tomate de árbol y naranjilla que han sido injertados con patrones silvestres,  existen residuos de principios activos (alcaloides)  pudiendo ser peligroso para la salud humana.</a:t>
            </a:r>
            <a:endParaRPr lang="es-EC" sz="28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5286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77723327"/>
              </p:ext>
            </p:extLst>
          </p:nvPr>
        </p:nvGraphicFramePr>
        <p:xfrm>
          <a:off x="216568" y="150125"/>
          <a:ext cx="11452268" cy="653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712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344807" cy="812034"/>
          </a:xfrm>
        </p:spPr>
        <p:txBody>
          <a:bodyPr>
            <a:normAutofit fontScale="90000"/>
          </a:bodyPr>
          <a:lstStyle/>
          <a:p>
            <a:pPr algn="ctr"/>
            <a:r>
              <a:rPr lang="es-ES" b="1" dirty="0" smtClean="0">
                <a:latin typeface="Times New Roman" panose="02020603050405020304" pitchFamily="18" charset="0"/>
                <a:ea typeface="Calibri" panose="020F0502020204030204" pitchFamily="34" charset="0"/>
              </a:rPr>
              <a:t/>
            </a:r>
            <a:br>
              <a:rPr lang="es-ES" b="1" dirty="0" smtClean="0">
                <a:latin typeface="Times New Roman" panose="02020603050405020304" pitchFamily="18" charset="0"/>
                <a:ea typeface="Calibri" panose="020F0502020204030204" pitchFamily="34" charset="0"/>
              </a:rPr>
            </a:br>
            <a:r>
              <a:rPr lang="es-ES" b="1" dirty="0" smtClean="0">
                <a:latin typeface="Times New Roman" panose="02020603050405020304" pitchFamily="18" charset="0"/>
                <a:ea typeface="Calibri" panose="020F0502020204030204" pitchFamily="34" charset="0"/>
              </a:rPr>
              <a:t>          </a:t>
            </a:r>
            <a:br>
              <a:rPr lang="es-ES" b="1" dirty="0" smtClean="0">
                <a:latin typeface="Times New Roman" panose="02020603050405020304" pitchFamily="18" charset="0"/>
                <a:ea typeface="Calibri" panose="020F0502020204030204" pitchFamily="34" charset="0"/>
              </a:rPr>
            </a:br>
            <a:r>
              <a:rPr lang="es-ES" b="1" dirty="0">
                <a:latin typeface="Times New Roman" panose="02020603050405020304" pitchFamily="18" charset="0"/>
                <a:ea typeface="Calibri" panose="020F0502020204030204" pitchFamily="34" charset="0"/>
              </a:rPr>
              <a:t/>
            </a:r>
            <a:br>
              <a:rPr lang="es-ES" b="1" dirty="0">
                <a:latin typeface="Times New Roman" panose="02020603050405020304" pitchFamily="18" charset="0"/>
                <a:ea typeface="Calibri" panose="020F0502020204030204" pitchFamily="34" charset="0"/>
              </a:rPr>
            </a:br>
            <a:r>
              <a:rPr lang="es-ES" b="1" dirty="0" smtClean="0">
                <a:latin typeface="Times New Roman" panose="02020603050405020304" pitchFamily="18" charset="0"/>
                <a:ea typeface="Calibri" panose="020F0502020204030204" pitchFamily="34" charset="0"/>
              </a:rPr>
              <a:t/>
            </a:r>
            <a:br>
              <a:rPr lang="es-ES" b="1" dirty="0" smtClean="0">
                <a:latin typeface="Times New Roman" panose="02020603050405020304" pitchFamily="18" charset="0"/>
                <a:ea typeface="Calibri" panose="020F0502020204030204" pitchFamily="34" charset="0"/>
              </a:rPr>
            </a:br>
            <a:r>
              <a:rPr lang="es-ES" b="1" dirty="0">
                <a:latin typeface="Times New Roman" panose="02020603050405020304" pitchFamily="18" charset="0"/>
                <a:ea typeface="Calibri" panose="020F0502020204030204" pitchFamily="34" charset="0"/>
              </a:rPr>
              <a:t/>
            </a:r>
            <a:br>
              <a:rPr lang="es-ES" b="1" dirty="0">
                <a:latin typeface="Times New Roman" panose="02020603050405020304" pitchFamily="18" charset="0"/>
                <a:ea typeface="Calibri" panose="020F0502020204030204" pitchFamily="34" charset="0"/>
              </a:rPr>
            </a:br>
            <a:r>
              <a:rPr lang="es-ES" b="1" dirty="0" smtClean="0">
                <a:latin typeface="Times New Roman" panose="02020603050405020304" pitchFamily="18" charset="0"/>
                <a:ea typeface="Calibri" panose="020F0502020204030204" pitchFamily="34" charset="0"/>
              </a:rPr>
              <a:t>Preguntas </a:t>
            </a:r>
            <a:r>
              <a:rPr lang="es-ES" b="1" dirty="0">
                <a:latin typeface="Times New Roman" panose="02020603050405020304" pitchFamily="18" charset="0"/>
                <a:ea typeface="Calibri" panose="020F0502020204030204" pitchFamily="34" charset="0"/>
              </a:rPr>
              <a:t>de Investigación </a:t>
            </a:r>
            <a:r>
              <a:rPr lang="es-EC" b="1" dirty="0"/>
              <a:t/>
            </a:r>
            <a:br>
              <a:rPr lang="es-EC" b="1" dirty="0"/>
            </a:br>
            <a:endParaRPr lang="es-EC" dirty="0"/>
          </a:p>
        </p:txBody>
      </p:sp>
      <p:sp>
        <p:nvSpPr>
          <p:cNvPr id="3" name="1 Título"/>
          <p:cNvSpPr txBox="1">
            <a:spLocks/>
          </p:cNvSpPr>
          <p:nvPr/>
        </p:nvSpPr>
        <p:spPr>
          <a:xfrm flipV="1">
            <a:off x="809298" y="2259724"/>
            <a:ext cx="8382000" cy="108256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t/>
            </a:r>
            <a:br>
              <a:rPr lang="es-EC" b="1" dirty="0" smtClean="0"/>
            </a:br>
            <a:endParaRPr lang="es-EC" dirty="0"/>
          </a:p>
        </p:txBody>
      </p:sp>
      <p:pic>
        <p:nvPicPr>
          <p:cNvPr id="6" name="Imagen 3" descr="http://software-el.espe.edu.ec/wp-content/uploads/2013/08/logo_ffaa_p.jpg"/>
          <p:cNvPicPr/>
          <p:nvPr/>
        </p:nvPicPr>
        <p:blipFill>
          <a:blip r:embed="rId3">
            <a:extLst>
              <a:ext uri="{28A0092B-C50C-407E-A947-70E740481C1C}">
                <a14:useLocalDpi xmlns:a14="http://schemas.microsoft.com/office/drawing/2010/main" val="0"/>
              </a:ext>
            </a:extLst>
          </a:blip>
          <a:srcRect/>
          <a:stretch>
            <a:fillRect/>
          </a:stretch>
        </p:blipFill>
        <p:spPr bwMode="auto">
          <a:xfrm>
            <a:off x="270456" y="274480"/>
            <a:ext cx="2910626" cy="923256"/>
          </a:xfrm>
          <a:prstGeom prst="rect">
            <a:avLst/>
          </a:prstGeom>
          <a:noFill/>
          <a:ln>
            <a:noFill/>
          </a:ln>
        </p:spPr>
      </p:pic>
      <p:graphicFrame>
        <p:nvGraphicFramePr>
          <p:cNvPr id="5" name="Diagram 4"/>
          <p:cNvGraphicFramePr/>
          <p:nvPr>
            <p:extLst>
              <p:ext uri="{D42A27DB-BD31-4B8C-83A1-F6EECF244321}">
                <p14:modId xmlns:p14="http://schemas.microsoft.com/office/powerpoint/2010/main" val="1294899785"/>
              </p:ext>
            </p:extLst>
          </p:nvPr>
        </p:nvGraphicFramePr>
        <p:xfrm>
          <a:off x="529390" y="1197736"/>
          <a:ext cx="1118936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2867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86437757"/>
              </p:ext>
            </p:extLst>
          </p:nvPr>
        </p:nvGraphicFramePr>
        <p:xfrm>
          <a:off x="163774" y="136478"/>
          <a:ext cx="11846256" cy="6578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172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64" t="37984" r="24310" b="26603"/>
          <a:stretch/>
        </p:blipFill>
        <p:spPr bwMode="auto">
          <a:xfrm>
            <a:off x="1959428" y="1959427"/>
            <a:ext cx="7685314" cy="451757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5" name="4 Título"/>
          <p:cNvSpPr>
            <a:spLocks noGrp="1"/>
          </p:cNvSpPr>
          <p:nvPr>
            <p:ph type="title"/>
          </p:nvPr>
        </p:nvSpPr>
        <p:spPr>
          <a:xfrm>
            <a:off x="2499922" y="114100"/>
            <a:ext cx="6713184" cy="1588127"/>
          </a:xfrm>
          <a:prstGeom prst="rect">
            <a:avLst/>
          </a:prstGeom>
          <a:noFill/>
        </p:spPr>
        <p:txBody>
          <a:bodyPr wrap="non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ea typeface="Times New Roman" panose="02020603050405020304" pitchFamily="18" charset="0"/>
              </a:rPr>
              <a:t>S</a:t>
            </a:r>
            <a:r>
              <a:rPr lang="es-EC"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rPr>
              <a:t>olanáceas</a:t>
            </a:r>
            <a:r>
              <a:rPr lang="es-EC"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rPr>
              <a:t> validadas en</a:t>
            </a:r>
          </a:p>
          <a:p>
            <a:pPr algn="ctr"/>
            <a:r>
              <a:rPr lang="es-EC"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rPr>
              <a:t> el ensayo</a:t>
            </a:r>
            <a:endParaRPr lang="es-EC"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955236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a:srcRect l="17442" t="26229" r="56714" b="30749"/>
          <a:stretch/>
        </p:blipFill>
        <p:spPr bwMode="auto">
          <a:xfrm>
            <a:off x="3358517" y="1268914"/>
            <a:ext cx="1697062" cy="2084241"/>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extLst>
              <a:ext uri="{28A0092B-C50C-407E-A947-70E740481C1C}">
                <a14:useLocalDpi xmlns:a14="http://schemas.microsoft.com/office/drawing/2010/main" val="0"/>
              </a:ext>
            </a:extLst>
          </a:blip>
          <a:srcRect l="59284" t="2642" r="2531" b="8679"/>
          <a:stretch/>
        </p:blipFill>
        <p:spPr bwMode="auto">
          <a:xfrm>
            <a:off x="196025" y="1235512"/>
            <a:ext cx="1371517" cy="1571625"/>
          </a:xfrm>
          <a:prstGeom prst="rect">
            <a:avLst/>
          </a:prstGeom>
          <a:ln>
            <a:noFill/>
          </a:ln>
          <a:extLst>
            <a:ext uri="{53640926-AAD7-44D8-BBD7-CCE9431645EC}">
              <a14:shadowObscured xmlns:a14="http://schemas.microsoft.com/office/drawing/2010/main"/>
            </a:ext>
          </a:extLst>
        </p:spPr>
      </p:pic>
      <p:pic>
        <p:nvPicPr>
          <p:cNvPr id="6" name="5 Imagen" descr="C:\Nueva carpeta\RESPALDOS\Ximena Tesis - Bibliografía\Solanaceas 21-12-2015datosfotos\Fotos solanaceas1-Parte\DSC03843.JPG"/>
          <p:cNvPicPr/>
          <p:nvPr/>
        </p:nvPicPr>
        <p:blipFill rotWithShape="1">
          <a:blip r:embed="rId4" cstate="print">
            <a:extLst>
              <a:ext uri="{28A0092B-C50C-407E-A947-70E740481C1C}">
                <a14:useLocalDpi xmlns:a14="http://schemas.microsoft.com/office/drawing/2010/main" val="0"/>
              </a:ext>
            </a:extLst>
          </a:blip>
          <a:srcRect l="-1" r="864" b="30500"/>
          <a:stretch/>
        </p:blipFill>
        <p:spPr bwMode="auto">
          <a:xfrm>
            <a:off x="212309" y="2727265"/>
            <a:ext cx="1371560" cy="1092292"/>
          </a:xfrm>
          <a:prstGeom prst="rect">
            <a:avLst/>
          </a:prstGeom>
          <a:noFill/>
          <a:ln>
            <a:noFill/>
          </a:ln>
        </p:spPr>
      </p:pic>
      <p:pic>
        <p:nvPicPr>
          <p:cNvPr id="7" name="6 Imagen" descr="E:\DCIM\101MSDCF\DSC04273.JPG"/>
          <p:cNvPicPr/>
          <p:nvPr/>
        </p:nvPicPr>
        <p:blipFill rotWithShape="1">
          <a:blip r:embed="rId5" cstate="print">
            <a:extLst>
              <a:ext uri="{28A0092B-C50C-407E-A947-70E740481C1C}">
                <a14:useLocalDpi xmlns:a14="http://schemas.microsoft.com/office/drawing/2010/main" val="0"/>
              </a:ext>
            </a:extLst>
          </a:blip>
          <a:srcRect l="19052" r="29389"/>
          <a:stretch/>
        </p:blipFill>
        <p:spPr bwMode="auto">
          <a:xfrm>
            <a:off x="382997" y="4405925"/>
            <a:ext cx="723900" cy="1590675"/>
          </a:xfrm>
          <a:prstGeom prst="rect">
            <a:avLst/>
          </a:prstGeom>
          <a:noFill/>
          <a:ln>
            <a:noFill/>
          </a:ln>
          <a:extLst>
            <a:ext uri="{53640926-AAD7-44D8-BBD7-CCE9431645EC}">
              <a14:shadowObscured xmlns:a14="http://schemas.microsoft.com/office/drawing/2010/main"/>
            </a:ext>
          </a:extLst>
        </p:spPr>
      </p:pic>
      <p:pic>
        <p:nvPicPr>
          <p:cNvPr id="8" name="7 Imagen" descr="E:\DCIM\101MSDCF\DSC04271.JPG"/>
          <p:cNvPicPr/>
          <p:nvPr/>
        </p:nvPicPr>
        <p:blipFill rotWithShape="1">
          <a:blip r:embed="rId6" cstate="print">
            <a:extLst>
              <a:ext uri="{28A0092B-C50C-407E-A947-70E740481C1C}">
                <a14:useLocalDpi xmlns:a14="http://schemas.microsoft.com/office/drawing/2010/main" val="0"/>
              </a:ext>
            </a:extLst>
          </a:blip>
          <a:srcRect r="26229" b="31239"/>
          <a:stretch/>
        </p:blipFill>
        <p:spPr bwMode="auto">
          <a:xfrm>
            <a:off x="1751792" y="4376667"/>
            <a:ext cx="762000" cy="1588770"/>
          </a:xfrm>
          <a:prstGeom prst="rect">
            <a:avLst/>
          </a:prstGeom>
          <a:noFill/>
          <a:ln>
            <a:noFill/>
          </a:ln>
          <a:extLst>
            <a:ext uri="{53640926-AAD7-44D8-BBD7-CCE9431645EC}">
              <a14:shadowObscured xmlns:a14="http://schemas.microsoft.com/office/drawing/2010/main"/>
            </a:ext>
          </a:extLst>
        </p:spPr>
      </p:pic>
      <p:pic>
        <p:nvPicPr>
          <p:cNvPr id="10" name="9 Imagen" descr="E:\DCIM\101MSDCF\DSC04275.JPG"/>
          <p:cNvPicPr/>
          <p:nvPr/>
        </p:nvPicPr>
        <p:blipFill rotWithShape="1">
          <a:blip r:embed="rId7" cstate="print">
            <a:extLst>
              <a:ext uri="{28A0092B-C50C-407E-A947-70E740481C1C}">
                <a14:useLocalDpi xmlns:a14="http://schemas.microsoft.com/office/drawing/2010/main" val="0"/>
              </a:ext>
            </a:extLst>
          </a:blip>
          <a:srcRect r="15246" b="15946"/>
          <a:stretch/>
        </p:blipFill>
        <p:spPr bwMode="auto">
          <a:xfrm>
            <a:off x="3154679" y="4372587"/>
            <a:ext cx="876300" cy="1581150"/>
          </a:xfrm>
          <a:prstGeom prst="rect">
            <a:avLst/>
          </a:prstGeom>
          <a:noFill/>
          <a:ln>
            <a:noFill/>
          </a:ln>
          <a:extLst>
            <a:ext uri="{53640926-AAD7-44D8-BBD7-CCE9431645EC}">
              <a14:shadowObscured xmlns:a14="http://schemas.microsoft.com/office/drawing/2010/main"/>
            </a:ext>
          </a:extLst>
        </p:spPr>
      </p:pic>
      <p:pic>
        <p:nvPicPr>
          <p:cNvPr id="11" name="10 Imagen" descr="E:\DCIM\101MSDCF\DSC0424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1823" y="4399054"/>
            <a:ext cx="857250" cy="1524000"/>
          </a:xfrm>
          <a:prstGeom prst="rect">
            <a:avLst/>
          </a:prstGeom>
          <a:noFill/>
          <a:ln>
            <a:noFill/>
          </a:ln>
        </p:spPr>
      </p:pic>
      <p:pic>
        <p:nvPicPr>
          <p:cNvPr id="12" name="11 Imagen" descr="E:\DCIM\101MSDCF\DSC04238.JPG"/>
          <p:cNvPicPr/>
          <p:nvPr/>
        </p:nvPicPr>
        <p:blipFill rotWithShape="1">
          <a:blip r:embed="rId9" cstate="print">
            <a:extLst>
              <a:ext uri="{28A0092B-C50C-407E-A947-70E740481C1C}">
                <a14:useLocalDpi xmlns:a14="http://schemas.microsoft.com/office/drawing/2010/main" val="0"/>
              </a:ext>
            </a:extLst>
          </a:blip>
          <a:srcRect t="6530"/>
          <a:stretch/>
        </p:blipFill>
        <p:spPr bwMode="auto">
          <a:xfrm>
            <a:off x="4626770" y="4429737"/>
            <a:ext cx="971550" cy="1524000"/>
          </a:xfrm>
          <a:prstGeom prst="rect">
            <a:avLst/>
          </a:prstGeom>
          <a:noFill/>
          <a:ln>
            <a:noFill/>
          </a:ln>
          <a:extLst>
            <a:ext uri="{53640926-AAD7-44D8-BBD7-CCE9431645EC}">
              <a14:shadowObscured xmlns:a14="http://schemas.microsoft.com/office/drawing/2010/main"/>
            </a:ext>
          </a:extLst>
        </p:spPr>
      </p:pic>
      <p:pic>
        <p:nvPicPr>
          <p:cNvPr id="14" name="13 Imagen" descr="C:\ximena\SOLANACEAS W-V\2016\fotos solanaceas\larva QUITOENSE final.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52533" y="717551"/>
            <a:ext cx="1443934" cy="1043791"/>
          </a:xfrm>
          <a:prstGeom prst="rect">
            <a:avLst/>
          </a:prstGeom>
          <a:noFill/>
          <a:ln>
            <a:noFill/>
          </a:ln>
        </p:spPr>
      </p:pic>
      <p:pic>
        <p:nvPicPr>
          <p:cNvPr id="15" name="14 Imagen" descr="F:\Nueva carpeta\meloidogyne j2 cuerpo zebra7.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52533" y="1917636"/>
            <a:ext cx="1347415" cy="1066165"/>
          </a:xfrm>
          <a:prstGeom prst="rect">
            <a:avLst/>
          </a:prstGeom>
          <a:noFill/>
          <a:ln w="19050">
            <a:solidFill>
              <a:schemeClr val="tx1"/>
            </a:solidFill>
          </a:ln>
        </p:spPr>
      </p:pic>
      <p:pic>
        <p:nvPicPr>
          <p:cNvPr id="16" name="15 Imagen"/>
          <p:cNvPicPr/>
          <p:nvPr/>
        </p:nvPicPr>
        <p:blipFill rotWithShape="1">
          <a:blip r:embed="rId12" cstate="print">
            <a:extLst>
              <a:ext uri="{28A0092B-C50C-407E-A947-70E740481C1C}">
                <a14:useLocalDpi xmlns:a14="http://schemas.microsoft.com/office/drawing/2010/main" val="0"/>
              </a:ext>
            </a:extLst>
          </a:blip>
          <a:srcRect l="74129" t="29908" r="13907" b="50756"/>
          <a:stretch/>
        </p:blipFill>
        <p:spPr bwMode="auto">
          <a:xfrm>
            <a:off x="6219074" y="3159051"/>
            <a:ext cx="923277" cy="921933"/>
          </a:xfrm>
          <a:prstGeom prst="rect">
            <a:avLst/>
          </a:prstGeom>
          <a:ln w="952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16 Imagen"/>
          <p:cNvPicPr/>
          <p:nvPr/>
        </p:nvPicPr>
        <p:blipFill rotWithShape="1">
          <a:blip r:embed="rId13" cstate="print">
            <a:extLst>
              <a:ext uri="{28A0092B-C50C-407E-A947-70E740481C1C}">
                <a14:useLocalDpi xmlns:a14="http://schemas.microsoft.com/office/drawing/2010/main" val="0"/>
              </a:ext>
            </a:extLst>
          </a:blip>
          <a:srcRect l="32596" t="19667" r="35538" b="12288"/>
          <a:stretch/>
        </p:blipFill>
        <p:spPr bwMode="auto">
          <a:xfrm>
            <a:off x="5487511" y="3159052"/>
            <a:ext cx="764367" cy="921933"/>
          </a:xfrm>
          <a:prstGeom prst="rect">
            <a:avLst/>
          </a:prstGeom>
          <a:ln w="127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8" name="17 Imagen" descr="E:\DCIM\101MSDCF\DSC04239.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8751" y="4399054"/>
            <a:ext cx="923925" cy="1533525"/>
          </a:xfrm>
          <a:prstGeom prst="rect">
            <a:avLst/>
          </a:prstGeom>
          <a:noFill/>
          <a:ln>
            <a:noFill/>
          </a:ln>
        </p:spPr>
      </p:pic>
      <p:pic>
        <p:nvPicPr>
          <p:cNvPr id="19" name="18 Imagen"/>
          <p:cNvPicPr/>
          <p:nvPr/>
        </p:nvPicPr>
        <p:blipFill rotWithShape="1">
          <a:blip r:embed="rId15">
            <a:extLst>
              <a:ext uri="{28A0092B-C50C-407E-A947-70E740481C1C}">
                <a14:useLocalDpi xmlns:a14="http://schemas.microsoft.com/office/drawing/2010/main" val="0"/>
              </a:ext>
            </a:extLst>
          </a:blip>
          <a:srcRect l="62673" t="30978" r="26797" b="56793"/>
          <a:stretch/>
        </p:blipFill>
        <p:spPr bwMode="auto">
          <a:xfrm>
            <a:off x="9284073" y="4405925"/>
            <a:ext cx="971550" cy="1543050"/>
          </a:xfrm>
          <a:prstGeom prst="rect">
            <a:avLst/>
          </a:prstGeom>
          <a:ln>
            <a:noFill/>
          </a:ln>
          <a:extLst>
            <a:ext uri="{53640926-AAD7-44D8-BBD7-CCE9431645EC}">
              <a14:shadowObscured xmlns:a14="http://schemas.microsoft.com/office/drawing/2010/main"/>
            </a:ext>
          </a:extLst>
        </p:spPr>
      </p:pic>
      <p:pic>
        <p:nvPicPr>
          <p:cNvPr id="20" name="19 Imagen" descr="E:\DCIM\101MSDCF\DSC04036.JPG"/>
          <p:cNvPicPr/>
          <p:nvPr/>
        </p:nvPicPr>
        <p:blipFill rotWithShape="1">
          <a:blip r:embed="rId16" cstate="print">
            <a:extLst>
              <a:ext uri="{28A0092B-C50C-407E-A947-70E740481C1C}">
                <a14:useLocalDpi xmlns:a14="http://schemas.microsoft.com/office/drawing/2010/main" val="0"/>
              </a:ext>
            </a:extLst>
          </a:blip>
          <a:srcRect l="18716" r="19509"/>
          <a:stretch/>
        </p:blipFill>
        <p:spPr bwMode="auto">
          <a:xfrm>
            <a:off x="10837329" y="4464013"/>
            <a:ext cx="752475" cy="1543050"/>
          </a:xfrm>
          <a:prstGeom prst="rect">
            <a:avLst/>
          </a:prstGeom>
          <a:noFill/>
          <a:ln>
            <a:noFill/>
          </a:ln>
          <a:extLst>
            <a:ext uri="{53640926-AAD7-44D8-BBD7-CCE9431645EC}">
              <a14:shadowObscured xmlns:a14="http://schemas.microsoft.com/office/drawing/2010/main"/>
            </a:ext>
          </a:extLst>
        </p:spPr>
      </p:pic>
      <p:sp>
        <p:nvSpPr>
          <p:cNvPr id="25" name="24 CuadroTexto"/>
          <p:cNvSpPr txBox="1"/>
          <p:nvPr/>
        </p:nvSpPr>
        <p:spPr>
          <a:xfrm>
            <a:off x="196025" y="515821"/>
            <a:ext cx="1387844"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C" sz="1200" b="1" dirty="0" smtClean="0"/>
              <a:t>Inóculo inicial de la planta de tomate de árbol</a:t>
            </a:r>
            <a:endParaRPr lang="es-EC" sz="1200" b="1" dirty="0"/>
          </a:p>
        </p:txBody>
      </p:sp>
      <p:sp>
        <p:nvSpPr>
          <p:cNvPr id="34" name="33 Rectángulo"/>
          <p:cNvSpPr/>
          <p:nvPr/>
        </p:nvSpPr>
        <p:spPr>
          <a:xfrm>
            <a:off x="3000302" y="-6656"/>
            <a:ext cx="6116803" cy="707886"/>
          </a:xfrm>
          <a:prstGeom prst="rect">
            <a:avLst/>
          </a:prstGeom>
          <a:noFill/>
        </p:spPr>
        <p:txBody>
          <a:bodyPr wrap="none" lIns="91440" tIns="45720" rIns="91440" bIns="45720">
            <a:spAutoFit/>
          </a:bodyPr>
          <a:lstStyle/>
          <a:p>
            <a:pPr algn="ctr"/>
            <a:r>
              <a:rPr lang="es-EC" sz="4000" b="1" cap="none" spc="0" dirty="0" smtClean="0">
                <a:ln w="1905"/>
                <a:solidFill>
                  <a:srgbClr val="0070C0"/>
                </a:solidFill>
                <a:effectLst>
                  <a:innerShdw blurRad="69850" dist="43180" dir="5400000">
                    <a:srgbClr val="000000">
                      <a:alpha val="65000"/>
                    </a:srgbClr>
                  </a:innerShdw>
                </a:effectLst>
              </a:rPr>
              <a:t>OBTENCIÓN DEL PATÓGENO</a:t>
            </a:r>
            <a:endParaRPr lang="es-EC" sz="4000" b="1" cap="none" spc="0" dirty="0">
              <a:ln w="1905"/>
              <a:solidFill>
                <a:srgbClr val="0070C0"/>
              </a:solidFill>
              <a:effectLst>
                <a:innerShdw blurRad="69850" dist="43180" dir="5400000">
                  <a:srgbClr val="000000">
                    <a:alpha val="65000"/>
                  </a:srgbClr>
                </a:innerShdw>
              </a:effectLst>
            </a:endParaRPr>
          </a:p>
        </p:txBody>
      </p:sp>
      <p:sp>
        <p:nvSpPr>
          <p:cNvPr id="35" name="34 Flecha derecha"/>
          <p:cNvSpPr/>
          <p:nvPr/>
        </p:nvSpPr>
        <p:spPr>
          <a:xfrm>
            <a:off x="1208314" y="5061857"/>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Flecha derecha"/>
          <p:cNvSpPr/>
          <p:nvPr/>
        </p:nvSpPr>
        <p:spPr>
          <a:xfrm>
            <a:off x="4158723" y="5061857"/>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Flecha derecha"/>
          <p:cNvSpPr/>
          <p:nvPr/>
        </p:nvSpPr>
        <p:spPr>
          <a:xfrm>
            <a:off x="2667813" y="5067735"/>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38 Flecha derecha"/>
          <p:cNvSpPr/>
          <p:nvPr/>
        </p:nvSpPr>
        <p:spPr>
          <a:xfrm>
            <a:off x="5745200" y="5067735"/>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39 Flecha derecha"/>
          <p:cNvSpPr/>
          <p:nvPr/>
        </p:nvSpPr>
        <p:spPr>
          <a:xfrm>
            <a:off x="8757876" y="5067735"/>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Flecha derecha"/>
          <p:cNvSpPr/>
          <p:nvPr/>
        </p:nvSpPr>
        <p:spPr>
          <a:xfrm>
            <a:off x="7306394" y="5061857"/>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Flecha derecha"/>
          <p:cNvSpPr/>
          <p:nvPr/>
        </p:nvSpPr>
        <p:spPr>
          <a:xfrm>
            <a:off x="10418228" y="5061857"/>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Flecha derecha"/>
          <p:cNvSpPr/>
          <p:nvPr/>
        </p:nvSpPr>
        <p:spPr>
          <a:xfrm rot="19009810">
            <a:off x="4550955" y="1371637"/>
            <a:ext cx="847763" cy="59496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47" name="46 Flecha derecha"/>
          <p:cNvSpPr/>
          <p:nvPr/>
        </p:nvSpPr>
        <p:spPr>
          <a:xfrm rot="1273500">
            <a:off x="4636420" y="2995932"/>
            <a:ext cx="757987" cy="647294"/>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49" name="48 Flecha derecha"/>
          <p:cNvSpPr/>
          <p:nvPr/>
        </p:nvSpPr>
        <p:spPr>
          <a:xfrm>
            <a:off x="4716902" y="2185784"/>
            <a:ext cx="667442" cy="62135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50" name="49 Rectángulo"/>
          <p:cNvSpPr/>
          <p:nvPr/>
        </p:nvSpPr>
        <p:spPr>
          <a:xfrm>
            <a:off x="196024" y="6105434"/>
            <a:ext cx="11854462" cy="307777"/>
          </a:xfrm>
          <a:prstGeom prst="rect">
            <a:avLst/>
          </a:prstGeom>
        </p:spPr>
        <p:txBody>
          <a:bodyPr wrap="square">
            <a:spAutoFit/>
          </a:bodyPr>
          <a:lstStyle/>
          <a:p>
            <a:pPr algn="just"/>
            <a:r>
              <a:rPr lang="es-ES" sz="1400" b="1" dirty="0" smtClean="0"/>
              <a:t>Raíz infectada        Licuado de raíz              Filtrado                        Extracto                         Orificio                    Inoculación                  Solanáceas              Raíces infectadas </a:t>
            </a:r>
            <a:endParaRPr lang="es-EC" sz="1400" b="1" dirty="0"/>
          </a:p>
        </p:txBody>
      </p:sp>
      <p:sp>
        <p:nvSpPr>
          <p:cNvPr id="53" name="52 Flecha derecha"/>
          <p:cNvSpPr/>
          <p:nvPr/>
        </p:nvSpPr>
        <p:spPr>
          <a:xfrm rot="5400000">
            <a:off x="565332" y="3913181"/>
            <a:ext cx="359229" cy="33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CuadroTexto"/>
          <p:cNvSpPr txBox="1"/>
          <p:nvPr/>
        </p:nvSpPr>
        <p:spPr>
          <a:xfrm>
            <a:off x="3590842" y="3496886"/>
            <a:ext cx="136168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b="1" dirty="0" smtClean="0"/>
              <a:t>Identificación de </a:t>
            </a:r>
            <a:r>
              <a:rPr lang="es-EC" sz="1400" b="1" i="1" dirty="0" smtClean="0"/>
              <a:t>M. </a:t>
            </a:r>
            <a:r>
              <a:rPr lang="es-EC" sz="1400" b="1" i="1" dirty="0" err="1" smtClean="0"/>
              <a:t>incognita</a:t>
            </a:r>
            <a:endParaRPr lang="es-EC" sz="1400" b="1" i="1" dirty="0"/>
          </a:p>
        </p:txBody>
      </p:sp>
      <p:sp>
        <p:nvSpPr>
          <p:cNvPr id="2" name="1 Rectángulo"/>
          <p:cNvSpPr/>
          <p:nvPr/>
        </p:nvSpPr>
        <p:spPr>
          <a:xfrm>
            <a:off x="1813307" y="838986"/>
            <a:ext cx="1541915" cy="1200329"/>
          </a:xfrm>
          <a:prstGeom prst="rect">
            <a:avLst/>
          </a:prstGeom>
        </p:spPr>
        <p:txBody>
          <a:bodyPr wrap="square">
            <a:spAutoFit/>
          </a:bodyPr>
          <a:lstStyle/>
          <a:p>
            <a:r>
              <a:rPr lang="es-ES" b="1" dirty="0" smtClean="0">
                <a:ea typeface="Times New Roman" panose="02020603050405020304" pitchFamily="18" charset="0"/>
              </a:rPr>
              <a:t>1.Aislamiento </a:t>
            </a:r>
            <a:r>
              <a:rPr lang="es-ES" b="1" dirty="0">
                <a:ea typeface="Times New Roman" panose="02020603050405020304" pitchFamily="18" charset="0"/>
              </a:rPr>
              <a:t>del </a:t>
            </a:r>
            <a:r>
              <a:rPr lang="es-ES" b="1" dirty="0" err="1">
                <a:ea typeface="Times New Roman" panose="02020603050405020304" pitchFamily="18" charset="0"/>
              </a:rPr>
              <a:t>patóge</a:t>
            </a:r>
            <a:r>
              <a:rPr lang="es-EC" b="1" dirty="0">
                <a:ea typeface="Times New Roman" panose="02020603050405020304" pitchFamily="18" charset="0"/>
              </a:rPr>
              <a:t>no   (</a:t>
            </a:r>
            <a:r>
              <a:rPr lang="es-EC" b="1" dirty="0" err="1" smtClean="0">
                <a:ea typeface="Times New Roman" panose="02020603050405020304" pitchFamily="18" charset="0"/>
              </a:rPr>
              <a:t>Stemerding</a:t>
            </a:r>
            <a:r>
              <a:rPr lang="es-EC" b="1" dirty="0" smtClean="0">
                <a:ea typeface="Times New Roman" panose="02020603050405020304" pitchFamily="18" charset="0"/>
              </a:rPr>
              <a:t>, 1963)</a:t>
            </a:r>
            <a:endParaRPr lang="es-EC" dirty="0"/>
          </a:p>
        </p:txBody>
      </p:sp>
      <p:sp>
        <p:nvSpPr>
          <p:cNvPr id="3" name="2 Flecha arriba"/>
          <p:cNvSpPr/>
          <p:nvPr/>
        </p:nvSpPr>
        <p:spPr>
          <a:xfrm>
            <a:off x="5100220" y="3909850"/>
            <a:ext cx="271799" cy="4892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04126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2603</TotalTime>
  <Words>2167</Words>
  <Application>Microsoft Office PowerPoint</Application>
  <PresentationFormat>Personalizado</PresentationFormat>
  <Paragraphs>332</Paragraphs>
  <Slides>26</Slides>
  <Notes>2</Notes>
  <HiddenSlides>0</HiddenSlides>
  <MMClips>0</MMClips>
  <ScaleCrop>false</ScaleCrop>
  <HeadingPairs>
    <vt:vector size="6" baseType="variant">
      <vt:variant>
        <vt:lpstr>Tema</vt:lpstr>
      </vt:variant>
      <vt:variant>
        <vt:i4>1</vt:i4>
      </vt:variant>
      <vt:variant>
        <vt:lpstr>Títulos de diapositiva</vt:lpstr>
      </vt:variant>
      <vt:variant>
        <vt:i4>26</vt:i4>
      </vt:variant>
      <vt:variant>
        <vt:lpstr>Presentaciones personalizadas</vt:lpstr>
      </vt:variant>
      <vt:variant>
        <vt:i4>1</vt:i4>
      </vt:variant>
    </vt:vector>
  </HeadingPairs>
  <TitlesOfParts>
    <vt:vector size="28" baseType="lpstr">
      <vt:lpstr>Tema de Office</vt:lpstr>
      <vt:lpstr>Presentación de PowerPoint</vt:lpstr>
      <vt:lpstr>  PLANTEAMIENTO DEL PROBLEMA </vt:lpstr>
      <vt:lpstr>Presentación de PowerPoint</vt:lpstr>
      <vt:lpstr>Presentación de PowerPoint</vt:lpstr>
      <vt:lpstr>Presentación de PowerPoint</vt:lpstr>
      <vt:lpstr>               Preguntas de Investigación  </vt:lpstr>
      <vt:lpstr>Presentación de PowerPoint</vt:lpstr>
      <vt:lpstr>Solanáceas validadas en  el ensayo</vt:lpstr>
      <vt:lpstr>Presentación de PowerPoint</vt:lpstr>
      <vt:lpstr>Presentación de PowerPoint</vt:lpstr>
      <vt:lpstr>Identificación Morfométrica del nemátodo</vt:lpstr>
      <vt:lpstr>IDENTIFICACIÓN MOLECULAR DEL NEMATODO</vt:lpstr>
      <vt:lpstr>Presentación de PowerPoint</vt:lpstr>
      <vt:lpstr>Evaluación del contenido de Alcaloides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personalizada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TECNICAS MOLECULARES</dc:title>
  <dc:creator>XIMENA</dc:creator>
  <cp:lastModifiedBy>USER</cp:lastModifiedBy>
  <cp:revision>181</cp:revision>
  <dcterms:created xsi:type="dcterms:W3CDTF">2017-01-13T20:21:38Z</dcterms:created>
  <dcterms:modified xsi:type="dcterms:W3CDTF">2017-05-03T01:18:39Z</dcterms:modified>
</cp:coreProperties>
</file>