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76"/>
  </p:notesMasterIdLst>
  <p:sldIdLst>
    <p:sldId id="301" r:id="rId2"/>
    <p:sldId id="303" r:id="rId3"/>
    <p:sldId id="308" r:id="rId4"/>
    <p:sldId id="368" r:id="rId5"/>
    <p:sldId id="406" r:id="rId6"/>
    <p:sldId id="365" r:id="rId7"/>
    <p:sldId id="363" r:id="rId8"/>
    <p:sldId id="305" r:id="rId9"/>
    <p:sldId id="307" r:id="rId10"/>
    <p:sldId id="310" r:id="rId11"/>
    <p:sldId id="369" r:id="rId12"/>
    <p:sldId id="311" r:id="rId13"/>
    <p:sldId id="312" r:id="rId14"/>
    <p:sldId id="366" r:id="rId15"/>
    <p:sldId id="314" r:id="rId16"/>
    <p:sldId id="315" r:id="rId17"/>
    <p:sldId id="316" r:id="rId18"/>
    <p:sldId id="408" r:id="rId19"/>
    <p:sldId id="410" r:id="rId20"/>
    <p:sldId id="414" r:id="rId21"/>
    <p:sldId id="412" r:id="rId22"/>
    <p:sldId id="416" r:id="rId23"/>
    <p:sldId id="417" r:id="rId24"/>
    <p:sldId id="419" r:id="rId25"/>
    <p:sldId id="420" r:id="rId26"/>
    <p:sldId id="421" r:id="rId27"/>
    <p:sldId id="423" r:id="rId28"/>
    <p:sldId id="426" r:id="rId29"/>
    <p:sldId id="429" r:id="rId30"/>
    <p:sldId id="427" r:id="rId31"/>
    <p:sldId id="431" r:id="rId32"/>
    <p:sldId id="433" r:id="rId33"/>
    <p:sldId id="435" r:id="rId34"/>
    <p:sldId id="437" r:id="rId35"/>
    <p:sldId id="329" r:id="rId36"/>
    <p:sldId id="372" r:id="rId37"/>
    <p:sldId id="373" r:id="rId38"/>
    <p:sldId id="374" r:id="rId39"/>
    <p:sldId id="376" r:id="rId40"/>
    <p:sldId id="375" r:id="rId41"/>
    <p:sldId id="378" r:id="rId42"/>
    <p:sldId id="379" r:id="rId43"/>
    <p:sldId id="377" r:id="rId44"/>
    <p:sldId id="380" r:id="rId45"/>
    <p:sldId id="330" r:id="rId46"/>
    <p:sldId id="382" r:id="rId47"/>
    <p:sldId id="383" r:id="rId48"/>
    <p:sldId id="381" r:id="rId49"/>
    <p:sldId id="384" r:id="rId50"/>
    <p:sldId id="385" r:id="rId51"/>
    <p:sldId id="386" r:id="rId52"/>
    <p:sldId id="387" r:id="rId53"/>
    <p:sldId id="342" r:id="rId54"/>
    <p:sldId id="388" r:id="rId55"/>
    <p:sldId id="389" r:id="rId56"/>
    <p:sldId id="390" r:id="rId57"/>
    <p:sldId id="391" r:id="rId58"/>
    <p:sldId id="392" r:id="rId59"/>
    <p:sldId id="393" r:id="rId60"/>
    <p:sldId id="396" r:id="rId61"/>
    <p:sldId id="397" r:id="rId62"/>
    <p:sldId id="398" r:id="rId63"/>
    <p:sldId id="399" r:id="rId64"/>
    <p:sldId id="400" r:id="rId65"/>
    <p:sldId id="401" r:id="rId66"/>
    <p:sldId id="402" r:id="rId67"/>
    <p:sldId id="350" r:id="rId68"/>
    <p:sldId id="351" r:id="rId69"/>
    <p:sldId id="357" r:id="rId70"/>
    <p:sldId id="403" r:id="rId71"/>
    <p:sldId id="404" r:id="rId72"/>
    <p:sldId id="358" r:id="rId73"/>
    <p:sldId id="405" r:id="rId74"/>
    <p:sldId id="294" r:id="rId7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y Avila" initials="EA" lastIdx="1" clrIdx="0">
    <p:extLst>
      <p:ext uri="{19B8F6BF-5375-455C-9EA6-DF929625EA0E}">
        <p15:presenceInfo xmlns:p15="http://schemas.microsoft.com/office/powerpoint/2012/main" userId="29607ec60a99eb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29.xml.rels><?xml version="1.0" encoding="UTF-8" standalone="yes"?>
<Relationships xmlns="http://schemas.openxmlformats.org/package/2006/relationships"><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32.xml.rels><?xml version="1.0" encoding="UTF-8" standalone="yes"?>
<Relationships xmlns="http://schemas.openxmlformats.org/package/2006/relationships"><Relationship Id="rId1" Type="http://schemas.openxmlformats.org/officeDocument/2006/relationships/image" Target="../media/image22.png"/></Relationships>
</file>

<file path=ppt/diagrams/_rels/data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ata41.xml.rels><?xml version="1.0" encoding="UTF-8" standalone="yes"?>
<Relationships xmlns="http://schemas.openxmlformats.org/package/2006/relationships"><Relationship Id="rId1" Type="http://schemas.openxmlformats.org/officeDocument/2006/relationships/image" Target="../media/image30.png"/></Relationships>
</file>

<file path=ppt/diagrams/_rels/data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rawing41.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CB9964DC-5E01-4879-9733-CDEE2AB1D1F7}">
      <dgm:prSet phldrT="[Texto]"/>
      <dgm:spPr/>
      <dgm:t>
        <a:bodyPr/>
        <a:lstStyle/>
        <a:p>
          <a:r>
            <a:rPr lang="en-US" b="1" dirty="0" err="1"/>
            <a:t>Contenido</a:t>
          </a:r>
          <a:endParaRPr lang="es-ES" b="1" dirty="0"/>
        </a:p>
      </dgm:t>
    </dgm:pt>
    <dgm:pt modelId="{5760939A-00E0-4E0F-82AC-14F95E0A4A90}" type="parTrans" cxnId="{E5DF4D7B-2998-4040-B309-23173E1132D4}">
      <dgm:prSet/>
      <dgm:spPr/>
      <dgm:t>
        <a:bodyPr/>
        <a:lstStyle/>
        <a:p>
          <a:endParaRPr lang="es-ES" b="1"/>
        </a:p>
      </dgm:t>
    </dgm:pt>
    <dgm:pt modelId="{2BAB4B72-4C27-47D9-A895-24F30C6A71EC}" type="sibTrans" cxnId="{E5DF4D7B-2998-4040-B309-23173E1132D4}">
      <dgm:prSet/>
      <dgm:spPr/>
      <dgm:t>
        <a:bodyPr/>
        <a:lstStyle/>
        <a:p>
          <a:endParaRPr lang="es-ES" b="1"/>
        </a:p>
      </dgm:t>
    </dgm:pt>
    <dgm:pt modelId="{D0D20E71-FED1-4623-8034-D329000238BD}">
      <dgm:prSet phldrT="[Texto]"/>
      <dgm:spPr/>
      <dgm:t>
        <a:bodyPr/>
        <a:lstStyle/>
        <a:p>
          <a:r>
            <a:rPr lang="en-US" b="1" dirty="0"/>
            <a:t>INTRODUCCIÓN</a:t>
          </a:r>
          <a:endParaRPr lang="es-ES" b="1" dirty="0"/>
        </a:p>
      </dgm:t>
    </dgm:pt>
    <dgm:pt modelId="{4349BE00-98CD-4A0C-8970-0800DCF0B510}" type="parTrans" cxnId="{2B3E0B88-707A-418B-AA63-FD88251C59CD}">
      <dgm:prSet/>
      <dgm:spPr/>
      <dgm:t>
        <a:bodyPr/>
        <a:lstStyle/>
        <a:p>
          <a:endParaRPr lang="es-ES" b="1"/>
        </a:p>
      </dgm:t>
    </dgm:pt>
    <dgm:pt modelId="{9E3869D8-A7FD-4027-8D69-6E2073D34B18}" type="sibTrans" cxnId="{2B3E0B88-707A-418B-AA63-FD88251C59CD}">
      <dgm:prSet/>
      <dgm:spPr/>
      <dgm:t>
        <a:bodyPr/>
        <a:lstStyle/>
        <a:p>
          <a:endParaRPr lang="es-ES" b="1"/>
        </a:p>
      </dgm:t>
    </dgm:pt>
    <dgm:pt modelId="{4888119B-4460-4856-B734-0AC31AC71F78}">
      <dgm:prSet phldrT="[Texto]"/>
      <dgm:spPr/>
      <dgm:t>
        <a:bodyPr/>
        <a:lstStyle/>
        <a:p>
          <a:r>
            <a:rPr lang="en-US" b="1" dirty="0" smtClean="0"/>
            <a:t>DISEÑO Y CONSTRUCCION DEL MODELO PROBABILÍSTICO</a:t>
          </a:r>
          <a:endParaRPr lang="es-ES" b="1" dirty="0"/>
        </a:p>
      </dgm:t>
    </dgm:pt>
    <dgm:pt modelId="{EF609D22-2240-462B-BBC6-2F511A02E366}" type="sibTrans" cxnId="{AEC39A83-76B8-4C0A-97F2-F3865E322778}">
      <dgm:prSet/>
      <dgm:spPr/>
      <dgm:t>
        <a:bodyPr/>
        <a:lstStyle/>
        <a:p>
          <a:endParaRPr lang="es-ES" b="1"/>
        </a:p>
      </dgm:t>
    </dgm:pt>
    <dgm:pt modelId="{0E6EAE7D-5720-4E49-8312-A1094045AD70}" type="parTrans" cxnId="{AEC39A83-76B8-4C0A-97F2-F3865E322778}">
      <dgm:prSet/>
      <dgm:spPr/>
      <dgm:t>
        <a:bodyPr/>
        <a:lstStyle/>
        <a:p>
          <a:endParaRPr lang="es-ES" b="1"/>
        </a:p>
      </dgm:t>
    </dgm:pt>
    <dgm:pt modelId="{613D9770-E617-4792-A0EF-694D6913B044}">
      <dgm:prSet phldrT="[Texto]"/>
      <dgm:spPr/>
      <dgm:t>
        <a:bodyPr/>
        <a:lstStyle/>
        <a:p>
          <a:pPr algn="ctr"/>
          <a:r>
            <a:rPr lang="en-US" b="1" dirty="0" smtClean="0"/>
            <a:t>DISEÑO Y CONSTRUCCION DEL SOFTWARE DE CONTROL</a:t>
          </a:r>
        </a:p>
        <a:p>
          <a:pPr algn="ctr"/>
          <a:endParaRPr lang="es-ES" b="1" dirty="0"/>
        </a:p>
      </dgm:t>
    </dgm:pt>
    <dgm:pt modelId="{E4B6CB5B-513B-4507-8653-2C68DEB5C6C2}" type="sibTrans" cxnId="{5381A87D-2F9F-4E5B-B016-190F721D8FE2}">
      <dgm:prSet/>
      <dgm:spPr/>
      <dgm:t>
        <a:bodyPr/>
        <a:lstStyle/>
        <a:p>
          <a:endParaRPr lang="es-ES" b="1"/>
        </a:p>
      </dgm:t>
    </dgm:pt>
    <dgm:pt modelId="{8E58BE12-E61E-4161-87EB-35A7176E5F95}" type="parTrans" cxnId="{5381A87D-2F9F-4E5B-B016-190F721D8FE2}">
      <dgm:prSet/>
      <dgm:spPr/>
      <dgm:t>
        <a:bodyPr/>
        <a:lstStyle/>
        <a:p>
          <a:endParaRPr lang="es-ES" b="1"/>
        </a:p>
      </dgm:t>
    </dgm:pt>
    <dgm:pt modelId="{899E1ADC-A5F1-4A73-A31F-1C0AD6641338}">
      <dgm:prSet phldrT="[Texto]"/>
      <dgm:spPr/>
      <dgm:t>
        <a:bodyPr/>
        <a:lstStyle/>
        <a:p>
          <a:r>
            <a:rPr lang="es-ES" b="1" dirty="0"/>
            <a:t>CONCLUSIONES Y RECOMENDACIONES</a:t>
          </a:r>
        </a:p>
      </dgm:t>
    </dgm:pt>
    <dgm:pt modelId="{301A0A74-2343-4CEA-B863-2D371450EB06}" type="parTrans" cxnId="{38EF3CBF-FFD4-4DFD-A0C5-BDEF04B894C9}">
      <dgm:prSet/>
      <dgm:spPr/>
      <dgm:t>
        <a:bodyPr/>
        <a:lstStyle/>
        <a:p>
          <a:endParaRPr lang="es-EC" b="1"/>
        </a:p>
      </dgm:t>
    </dgm:pt>
    <dgm:pt modelId="{D76A1907-7230-4637-ADB0-84303BAF03B8}" type="sibTrans" cxnId="{38EF3CBF-FFD4-4DFD-A0C5-BDEF04B894C9}">
      <dgm:prSet/>
      <dgm:spPr/>
      <dgm:t>
        <a:bodyPr/>
        <a:lstStyle/>
        <a:p>
          <a:endParaRPr lang="es-EC" b="1"/>
        </a:p>
      </dgm:t>
    </dgm:pt>
    <dgm:pt modelId="{F4EB093E-21C5-4139-8FCF-54E310F1C285}">
      <dgm:prSet phldrT="[Texto]"/>
      <dgm:spPr/>
      <dgm:t>
        <a:bodyPr/>
        <a:lstStyle/>
        <a:p>
          <a:pPr algn="ctr"/>
          <a:r>
            <a:rPr lang="en-US" b="1" dirty="0"/>
            <a:t>DISEÑO Y CONSTRUCCION DEL HARDWARE </a:t>
          </a:r>
          <a:r>
            <a:rPr lang="en-US" b="1" dirty="0" smtClean="0"/>
            <a:t>DE</a:t>
          </a:r>
        </a:p>
        <a:p>
          <a:pPr algn="ctr"/>
          <a:endParaRPr lang="es-ES" b="1" dirty="0"/>
        </a:p>
      </dgm:t>
    </dgm:pt>
    <dgm:pt modelId="{74658A8D-AC09-452E-8F22-CBA178F2C2B7}" type="parTrans" cxnId="{11495C2B-1554-4C1B-AD0D-BD05138C72B7}">
      <dgm:prSet/>
      <dgm:spPr/>
      <dgm:t>
        <a:bodyPr/>
        <a:lstStyle/>
        <a:p>
          <a:endParaRPr lang="es-EC" b="1"/>
        </a:p>
      </dgm:t>
    </dgm:pt>
    <dgm:pt modelId="{72B0EBDD-DB63-43A2-BF8E-69974B0DC2C7}" type="sibTrans" cxnId="{11495C2B-1554-4C1B-AD0D-BD05138C72B7}">
      <dgm:prSet/>
      <dgm:spPr/>
      <dgm:t>
        <a:bodyPr/>
        <a:lstStyle/>
        <a:p>
          <a:endParaRPr lang="es-EC" b="1"/>
        </a:p>
      </dgm:t>
    </dgm:pt>
    <dgm:pt modelId="{0513EB34-D5DA-481B-ABF2-86E7A749B019}">
      <dgm:prSet phldrT="[Texto]"/>
      <dgm:spPr/>
      <dgm:t>
        <a:bodyPr/>
        <a:lstStyle/>
        <a:p>
          <a:r>
            <a:rPr lang="en-US" b="1" dirty="0"/>
            <a:t>PRUEBAS Y EVALUACION DE RESULTADOS</a:t>
          </a:r>
          <a:endParaRPr lang="es-ES" b="1" dirty="0"/>
        </a:p>
      </dgm:t>
    </dgm:pt>
    <dgm:pt modelId="{DB70EF1C-821B-478A-8ABD-9953864A03C7}" type="parTrans" cxnId="{4D96F5A6-909E-4A72-A717-ADBD82D114D9}">
      <dgm:prSet/>
      <dgm:spPr/>
      <dgm:t>
        <a:bodyPr/>
        <a:lstStyle/>
        <a:p>
          <a:endParaRPr lang="es-ES" b="1"/>
        </a:p>
      </dgm:t>
    </dgm:pt>
    <dgm:pt modelId="{005B4B39-BFCB-4D6A-B6B0-DE43D8DE53C6}" type="sibTrans" cxnId="{4D96F5A6-909E-4A72-A717-ADBD82D114D9}">
      <dgm:prSet/>
      <dgm:spPr/>
      <dgm:t>
        <a:bodyPr/>
        <a:lstStyle/>
        <a:p>
          <a:endParaRPr lang="es-ES" b="1"/>
        </a:p>
      </dgm:t>
    </dgm:pt>
    <dgm:pt modelId="{75D8DDDB-37A2-451F-84D1-A9ACAD074391}">
      <dgm:prSet phldrT="[Texto]"/>
      <dgm:spPr/>
      <dgm:t>
        <a:bodyPr/>
        <a:lstStyle/>
        <a:p>
          <a:r>
            <a:rPr lang="en-US" b="1" dirty="0"/>
            <a:t>OBJETIVOS</a:t>
          </a:r>
          <a:endParaRPr lang="es-ES" b="1" dirty="0"/>
        </a:p>
      </dgm:t>
    </dgm:pt>
    <dgm:pt modelId="{1BC09EBB-BF76-4E79-9071-C7578C102458}" type="parTrans" cxnId="{96CFDFAB-308E-4E8A-8A44-3576111B6917}">
      <dgm:prSet/>
      <dgm:spPr/>
      <dgm:t>
        <a:bodyPr/>
        <a:lstStyle/>
        <a:p>
          <a:endParaRPr lang="es-ES"/>
        </a:p>
      </dgm:t>
    </dgm:pt>
    <dgm:pt modelId="{CE854DC7-8D07-469E-B7AE-44D85115F487}" type="sibTrans" cxnId="{96CFDFAB-308E-4E8A-8A44-3576111B6917}">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7"/>
      <dgm:spPr/>
      <dgm:t>
        <a:bodyPr/>
        <a:lstStyle/>
        <a:p>
          <a:endParaRPr lang="es-EC"/>
        </a:p>
      </dgm:t>
    </dgm:pt>
    <dgm:pt modelId="{45B98A4A-0B6D-4F48-B74E-847DD2F0977C}" type="pres">
      <dgm:prSet presAssocID="{D0D20E71-FED1-4623-8034-D329000238BD}" presName="childText" presStyleLbl="bgAcc1" presStyleIdx="0" presStyleCnt="7" custScaleX="739626" custScaleY="95946">
        <dgm:presLayoutVars>
          <dgm:bulletEnabled val="1"/>
        </dgm:presLayoutVars>
      </dgm:prSet>
      <dgm:spPr/>
      <dgm:t>
        <a:bodyPr/>
        <a:lstStyle/>
        <a:p>
          <a:endParaRPr lang="es-EC"/>
        </a:p>
      </dgm:t>
    </dgm:pt>
    <dgm:pt modelId="{35F1FABA-4DA8-402B-A11D-DF4245849B69}" type="pres">
      <dgm:prSet presAssocID="{1BC09EBB-BF76-4E79-9071-C7578C102458}" presName="Name13" presStyleLbl="parChTrans1D2" presStyleIdx="1" presStyleCnt="7"/>
      <dgm:spPr/>
      <dgm:t>
        <a:bodyPr/>
        <a:lstStyle/>
        <a:p>
          <a:endParaRPr lang="es-EC"/>
        </a:p>
      </dgm:t>
    </dgm:pt>
    <dgm:pt modelId="{BD58ED50-4D23-4BC6-9E32-1D34C79EE57B}" type="pres">
      <dgm:prSet presAssocID="{75D8DDDB-37A2-451F-84D1-A9ACAD074391}" presName="childText" presStyleLbl="bgAcc1" presStyleIdx="1" presStyleCnt="7" custScaleX="739626" custScaleY="95946">
        <dgm:presLayoutVars>
          <dgm:bulletEnabled val="1"/>
        </dgm:presLayoutVars>
      </dgm:prSet>
      <dgm:spPr/>
      <dgm:t>
        <a:bodyPr/>
        <a:lstStyle/>
        <a:p>
          <a:endParaRPr lang="es-EC"/>
        </a:p>
      </dgm:t>
    </dgm:pt>
    <dgm:pt modelId="{ECDF50E7-CCAC-456E-B9F0-5ABD526BF572}" type="pres">
      <dgm:prSet presAssocID="{74658A8D-AC09-452E-8F22-CBA178F2C2B7}" presName="Name13" presStyleLbl="parChTrans1D2" presStyleIdx="2" presStyleCnt="7"/>
      <dgm:spPr/>
      <dgm:t>
        <a:bodyPr/>
        <a:lstStyle/>
        <a:p>
          <a:endParaRPr lang="es-EC"/>
        </a:p>
      </dgm:t>
    </dgm:pt>
    <dgm:pt modelId="{379E2B2E-9626-44E6-AF13-BBAEBF27DC1D}" type="pres">
      <dgm:prSet presAssocID="{F4EB093E-21C5-4139-8FCF-54E310F1C285}" presName="childText" presStyleLbl="bgAcc1" presStyleIdx="2" presStyleCnt="7" custScaleX="739626">
        <dgm:presLayoutVars>
          <dgm:bulletEnabled val="1"/>
        </dgm:presLayoutVars>
      </dgm:prSet>
      <dgm:spPr/>
      <dgm:t>
        <a:bodyPr/>
        <a:lstStyle/>
        <a:p>
          <a:endParaRPr lang="es-EC"/>
        </a:p>
      </dgm:t>
    </dgm:pt>
    <dgm:pt modelId="{F27B7295-80E4-4410-9A4D-672618C6243E}" type="pres">
      <dgm:prSet presAssocID="{8E58BE12-E61E-4161-87EB-35A7176E5F95}" presName="Name13" presStyleLbl="parChTrans1D2" presStyleIdx="3" presStyleCnt="7"/>
      <dgm:spPr/>
      <dgm:t>
        <a:bodyPr/>
        <a:lstStyle/>
        <a:p>
          <a:endParaRPr lang="es-EC"/>
        </a:p>
      </dgm:t>
    </dgm:pt>
    <dgm:pt modelId="{59DD2AFD-1A85-48C2-96F2-E73FC04B45F7}" type="pres">
      <dgm:prSet presAssocID="{613D9770-E617-4792-A0EF-694D6913B044}" presName="childText" presStyleLbl="bgAcc1" presStyleIdx="3" presStyleCnt="7" custScaleX="739626" custScaleY="95946">
        <dgm:presLayoutVars>
          <dgm:bulletEnabled val="1"/>
        </dgm:presLayoutVars>
      </dgm:prSet>
      <dgm:spPr/>
      <dgm:t>
        <a:bodyPr/>
        <a:lstStyle/>
        <a:p>
          <a:endParaRPr lang="es-EC"/>
        </a:p>
      </dgm:t>
    </dgm:pt>
    <dgm:pt modelId="{672A5E56-DE7C-423B-8AF4-B37E93A0E788}" type="pres">
      <dgm:prSet presAssocID="{0E6EAE7D-5720-4E49-8312-A1094045AD70}" presName="Name13" presStyleLbl="parChTrans1D2" presStyleIdx="4" presStyleCnt="7"/>
      <dgm:spPr/>
      <dgm:t>
        <a:bodyPr/>
        <a:lstStyle/>
        <a:p>
          <a:endParaRPr lang="es-EC"/>
        </a:p>
      </dgm:t>
    </dgm:pt>
    <dgm:pt modelId="{0AFB512E-0A1F-4167-ADE0-87DA96AF7CDA}" type="pres">
      <dgm:prSet presAssocID="{4888119B-4460-4856-B734-0AC31AC71F78}" presName="childText" presStyleLbl="bgAcc1" presStyleIdx="4" presStyleCnt="7" custScaleX="739626" custScaleY="95946">
        <dgm:presLayoutVars>
          <dgm:bulletEnabled val="1"/>
        </dgm:presLayoutVars>
      </dgm:prSet>
      <dgm:spPr/>
      <dgm:t>
        <a:bodyPr/>
        <a:lstStyle/>
        <a:p>
          <a:endParaRPr lang="es-EC"/>
        </a:p>
      </dgm:t>
    </dgm:pt>
    <dgm:pt modelId="{0DB85963-05E1-4BEC-A86D-23D37A89EA1A}" type="pres">
      <dgm:prSet presAssocID="{DB70EF1C-821B-478A-8ABD-9953864A03C7}" presName="Name13" presStyleLbl="parChTrans1D2" presStyleIdx="5" presStyleCnt="7"/>
      <dgm:spPr/>
      <dgm:t>
        <a:bodyPr/>
        <a:lstStyle/>
        <a:p>
          <a:endParaRPr lang="es-EC"/>
        </a:p>
      </dgm:t>
    </dgm:pt>
    <dgm:pt modelId="{81922897-FF90-4EFE-BA12-6BCDCF62FBC8}" type="pres">
      <dgm:prSet presAssocID="{0513EB34-D5DA-481B-ABF2-86E7A749B019}" presName="childText" presStyleLbl="bgAcc1" presStyleIdx="5" presStyleCnt="7" custScaleX="739626">
        <dgm:presLayoutVars>
          <dgm:bulletEnabled val="1"/>
        </dgm:presLayoutVars>
      </dgm:prSet>
      <dgm:spPr/>
      <dgm:t>
        <a:bodyPr/>
        <a:lstStyle/>
        <a:p>
          <a:endParaRPr lang="es-EC"/>
        </a:p>
      </dgm:t>
    </dgm:pt>
    <dgm:pt modelId="{9AE03B5F-E219-44EB-8852-1481FA39A4B8}" type="pres">
      <dgm:prSet presAssocID="{301A0A74-2343-4CEA-B863-2D371450EB06}" presName="Name13" presStyleLbl="parChTrans1D2" presStyleIdx="6" presStyleCnt="7"/>
      <dgm:spPr/>
      <dgm:t>
        <a:bodyPr/>
        <a:lstStyle/>
        <a:p>
          <a:endParaRPr lang="es-EC"/>
        </a:p>
      </dgm:t>
    </dgm:pt>
    <dgm:pt modelId="{81DAE338-0459-41E0-8F32-4D9341A91329}" type="pres">
      <dgm:prSet presAssocID="{899E1ADC-A5F1-4A73-A31F-1C0AD6641338}" presName="childText" presStyleLbl="bgAcc1" presStyleIdx="6" presStyleCnt="7" custScaleX="739626" custScaleY="95946">
        <dgm:presLayoutVars>
          <dgm:bulletEnabled val="1"/>
        </dgm:presLayoutVars>
      </dgm:prSet>
      <dgm:spPr/>
      <dgm:t>
        <a:bodyPr/>
        <a:lstStyle/>
        <a:p>
          <a:endParaRPr lang="es-EC"/>
        </a:p>
      </dgm:t>
    </dgm:pt>
  </dgm:ptLst>
  <dgm:cxnLst>
    <dgm:cxn modelId="{4537DC2A-1749-45B5-B61D-6B17A0FDCE41}" type="presOf" srcId="{4888119B-4460-4856-B734-0AC31AC71F78}" destId="{0AFB512E-0A1F-4167-ADE0-87DA96AF7CDA}" srcOrd="0" destOrd="0" presId="urn:microsoft.com/office/officeart/2005/8/layout/hierarchy3"/>
    <dgm:cxn modelId="{12C509C1-BCF8-417C-924A-E54D8E4FCA8F}" type="presOf" srcId="{7061F2FC-F2AB-4DE3-98B0-886576B4E2C6}" destId="{D433476B-D68D-4328-ADAC-B2895D3D50CF}" srcOrd="0" destOrd="0" presId="urn:microsoft.com/office/officeart/2005/8/layout/hierarchy3"/>
    <dgm:cxn modelId="{4D96F5A6-909E-4A72-A717-ADBD82D114D9}" srcId="{CB9964DC-5E01-4879-9733-CDEE2AB1D1F7}" destId="{0513EB34-D5DA-481B-ABF2-86E7A749B019}" srcOrd="5" destOrd="0" parTransId="{DB70EF1C-821B-478A-8ABD-9953864A03C7}" sibTransId="{005B4B39-BFCB-4D6A-B6B0-DE43D8DE53C6}"/>
    <dgm:cxn modelId="{B8C857CF-DE7C-406E-886D-4FE4E4B786EC}" type="presOf" srcId="{CB9964DC-5E01-4879-9733-CDEE2AB1D1F7}" destId="{C7DDC059-89DD-4F99-A10D-9C975D60C8D8}" srcOrd="1" destOrd="0" presId="urn:microsoft.com/office/officeart/2005/8/layout/hierarchy3"/>
    <dgm:cxn modelId="{1C6A7A0A-A2F4-4F62-9006-FFC822F4F8C4}" type="presOf" srcId="{DB70EF1C-821B-478A-8ABD-9953864A03C7}" destId="{0DB85963-05E1-4BEC-A86D-23D37A89EA1A}" srcOrd="0" destOrd="0" presId="urn:microsoft.com/office/officeart/2005/8/layout/hierarchy3"/>
    <dgm:cxn modelId="{7A040FB7-023D-4B12-9E33-A2A1669008B1}" type="presOf" srcId="{613D9770-E617-4792-A0EF-694D6913B044}" destId="{59DD2AFD-1A85-48C2-96F2-E73FC04B45F7}" srcOrd="0" destOrd="0" presId="urn:microsoft.com/office/officeart/2005/8/layout/hierarchy3"/>
    <dgm:cxn modelId="{4AD1123D-AF5C-4D11-8130-811B21E39D74}" type="presOf" srcId="{4349BE00-98CD-4A0C-8970-0800DCF0B510}" destId="{6453487C-0FAF-4B32-BD10-ECD1ABD7E947}" srcOrd="0" destOrd="0" presId="urn:microsoft.com/office/officeart/2005/8/layout/hierarchy3"/>
    <dgm:cxn modelId="{16AA6408-DADC-4706-99CD-8696F8AC0A32}" type="presOf" srcId="{CB9964DC-5E01-4879-9733-CDEE2AB1D1F7}" destId="{ECB1CA3E-26B8-4A39-AEF8-6F06E506D3C7}" srcOrd="0" destOrd="0" presId="urn:microsoft.com/office/officeart/2005/8/layout/hierarchy3"/>
    <dgm:cxn modelId="{152BB1BD-6D6A-43D6-9E5B-F62B03AB084E}" type="presOf" srcId="{75D8DDDB-37A2-451F-84D1-A9ACAD074391}" destId="{BD58ED50-4D23-4BC6-9E32-1D34C79EE57B}" srcOrd="0" destOrd="0" presId="urn:microsoft.com/office/officeart/2005/8/layout/hierarchy3"/>
    <dgm:cxn modelId="{05C0026A-317B-4ED2-8694-7198779ABA6A}" type="presOf" srcId="{8E58BE12-E61E-4161-87EB-35A7176E5F95}" destId="{F27B7295-80E4-4410-9A4D-672618C6243E}" srcOrd="0" destOrd="0" presId="urn:microsoft.com/office/officeart/2005/8/layout/hierarchy3"/>
    <dgm:cxn modelId="{11495C2B-1554-4C1B-AD0D-BD05138C72B7}" srcId="{CB9964DC-5E01-4879-9733-CDEE2AB1D1F7}" destId="{F4EB093E-21C5-4139-8FCF-54E310F1C285}" srcOrd="2" destOrd="0" parTransId="{74658A8D-AC09-452E-8F22-CBA178F2C2B7}" sibTransId="{72B0EBDD-DB63-43A2-BF8E-69974B0DC2C7}"/>
    <dgm:cxn modelId="{1AE8FCE5-194C-4804-A3B2-7644E22921D1}" type="presOf" srcId="{0513EB34-D5DA-481B-ABF2-86E7A749B019}" destId="{81922897-FF90-4EFE-BA12-6BCDCF62FBC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11D4A71C-ABB0-4EC5-8D2C-94225C8CEFEC}" type="presOf" srcId="{F4EB093E-21C5-4139-8FCF-54E310F1C285}" destId="{379E2B2E-9626-44E6-AF13-BBAEBF27DC1D}" srcOrd="0" destOrd="0" presId="urn:microsoft.com/office/officeart/2005/8/layout/hierarchy3"/>
    <dgm:cxn modelId="{38EF3CBF-FFD4-4DFD-A0C5-BDEF04B894C9}" srcId="{CB9964DC-5E01-4879-9733-CDEE2AB1D1F7}" destId="{899E1ADC-A5F1-4A73-A31F-1C0AD6641338}" srcOrd="6" destOrd="0" parTransId="{301A0A74-2343-4CEA-B863-2D371450EB06}" sibTransId="{D76A1907-7230-4637-ADB0-84303BAF03B8}"/>
    <dgm:cxn modelId="{0EDF4923-EB56-4F05-9970-55FAD62DC215}" type="presOf" srcId="{1BC09EBB-BF76-4E79-9071-C7578C102458}" destId="{35F1FABA-4DA8-402B-A11D-DF4245849B69}" srcOrd="0" destOrd="0" presId="urn:microsoft.com/office/officeart/2005/8/layout/hierarchy3"/>
    <dgm:cxn modelId="{AEC39A83-76B8-4C0A-97F2-F3865E322778}" srcId="{CB9964DC-5E01-4879-9733-CDEE2AB1D1F7}" destId="{4888119B-4460-4856-B734-0AC31AC71F78}" srcOrd="4" destOrd="0" parTransId="{0E6EAE7D-5720-4E49-8312-A1094045AD70}" sibTransId="{EF609D22-2240-462B-BBC6-2F511A02E366}"/>
    <dgm:cxn modelId="{5381A87D-2F9F-4E5B-B016-190F721D8FE2}" srcId="{CB9964DC-5E01-4879-9733-CDEE2AB1D1F7}" destId="{613D9770-E617-4792-A0EF-694D6913B044}" srcOrd="3" destOrd="0" parTransId="{8E58BE12-E61E-4161-87EB-35A7176E5F95}" sibTransId="{E4B6CB5B-513B-4507-8653-2C68DEB5C6C2}"/>
    <dgm:cxn modelId="{D0B2A81B-5F5B-47C9-83F7-A99C114BCF45}" type="presOf" srcId="{899E1ADC-A5F1-4A73-A31F-1C0AD6641338}" destId="{81DAE338-0459-41E0-8F32-4D9341A91329}" srcOrd="0" destOrd="0" presId="urn:microsoft.com/office/officeart/2005/8/layout/hierarchy3"/>
    <dgm:cxn modelId="{4A48FC6B-3EF9-43B3-A76F-BD257A997351}" type="presOf" srcId="{0E6EAE7D-5720-4E49-8312-A1094045AD70}" destId="{672A5E56-DE7C-423B-8AF4-B37E93A0E788}" srcOrd="0" destOrd="0" presId="urn:microsoft.com/office/officeart/2005/8/layout/hierarchy3"/>
    <dgm:cxn modelId="{8D03BA16-A700-4597-B40F-954152CE8197}" type="presOf" srcId="{301A0A74-2343-4CEA-B863-2D371450EB06}" destId="{9AE03B5F-E219-44EB-8852-1481FA39A4B8}" srcOrd="0" destOrd="0" presId="urn:microsoft.com/office/officeart/2005/8/layout/hierarchy3"/>
    <dgm:cxn modelId="{704B96A2-5F01-4565-A5AB-5C05DC7BFE11}" type="presOf" srcId="{74658A8D-AC09-452E-8F22-CBA178F2C2B7}" destId="{ECDF50E7-CCAC-456E-B9F0-5ABD526BF572}" srcOrd="0" destOrd="0" presId="urn:microsoft.com/office/officeart/2005/8/layout/hierarchy3"/>
    <dgm:cxn modelId="{96CFDFAB-308E-4E8A-8A44-3576111B6917}" srcId="{CB9964DC-5E01-4879-9733-CDEE2AB1D1F7}" destId="{75D8DDDB-37A2-451F-84D1-A9ACAD074391}" srcOrd="1" destOrd="0" parTransId="{1BC09EBB-BF76-4E79-9071-C7578C102458}" sibTransId="{CE854DC7-8D07-469E-B7AE-44D85115F487}"/>
    <dgm:cxn modelId="{C4F6E100-D4F6-4439-A0CD-7BE7AA0B8F4E}" type="presOf" srcId="{D0D20E71-FED1-4623-8034-D329000238BD}" destId="{45B98A4A-0B6D-4F48-B74E-847DD2F0977C}" srcOrd="0" destOrd="0" presId="urn:microsoft.com/office/officeart/2005/8/layout/hierarchy3"/>
    <dgm:cxn modelId="{40C4E94A-6523-4E53-98BC-28F920B28A5C}" type="presParOf" srcId="{D433476B-D68D-4328-ADAC-B2895D3D50CF}" destId="{1E58A3BC-F1F7-40EE-89AA-32E802ED4BF7}" srcOrd="0" destOrd="0" presId="urn:microsoft.com/office/officeart/2005/8/layout/hierarchy3"/>
    <dgm:cxn modelId="{6D636542-804E-4694-828E-8EFB8F892341}" type="presParOf" srcId="{1E58A3BC-F1F7-40EE-89AA-32E802ED4BF7}" destId="{D21DF85A-45CA-4CE0-B0ED-CF4615475EE0}" srcOrd="0" destOrd="0" presId="urn:microsoft.com/office/officeart/2005/8/layout/hierarchy3"/>
    <dgm:cxn modelId="{5628D166-9029-483A-8E5F-A0EF324FCC04}" type="presParOf" srcId="{D21DF85A-45CA-4CE0-B0ED-CF4615475EE0}" destId="{ECB1CA3E-26B8-4A39-AEF8-6F06E506D3C7}" srcOrd="0" destOrd="0" presId="urn:microsoft.com/office/officeart/2005/8/layout/hierarchy3"/>
    <dgm:cxn modelId="{2A383C87-2B71-4D13-B8DF-239972E8C1BF}" type="presParOf" srcId="{D21DF85A-45CA-4CE0-B0ED-CF4615475EE0}" destId="{C7DDC059-89DD-4F99-A10D-9C975D60C8D8}" srcOrd="1" destOrd="0" presId="urn:microsoft.com/office/officeart/2005/8/layout/hierarchy3"/>
    <dgm:cxn modelId="{160778B0-BC32-49AD-8032-393BF5B97258}" type="presParOf" srcId="{1E58A3BC-F1F7-40EE-89AA-32E802ED4BF7}" destId="{F784BE88-3DB9-4E87-AFCA-2ED0BF00DEA1}" srcOrd="1" destOrd="0" presId="urn:microsoft.com/office/officeart/2005/8/layout/hierarchy3"/>
    <dgm:cxn modelId="{53B8FF4B-1A0D-4DE1-8312-C4528742FF6B}" type="presParOf" srcId="{F784BE88-3DB9-4E87-AFCA-2ED0BF00DEA1}" destId="{6453487C-0FAF-4B32-BD10-ECD1ABD7E947}" srcOrd="0" destOrd="0" presId="urn:microsoft.com/office/officeart/2005/8/layout/hierarchy3"/>
    <dgm:cxn modelId="{C4DE61A4-14E2-41B3-A51D-0761A9D6DF2E}" type="presParOf" srcId="{F784BE88-3DB9-4E87-AFCA-2ED0BF00DEA1}" destId="{45B98A4A-0B6D-4F48-B74E-847DD2F0977C}" srcOrd="1" destOrd="0" presId="urn:microsoft.com/office/officeart/2005/8/layout/hierarchy3"/>
    <dgm:cxn modelId="{AE3B8621-0157-4B55-AD2F-AB62B94CE082}" type="presParOf" srcId="{F784BE88-3DB9-4E87-AFCA-2ED0BF00DEA1}" destId="{35F1FABA-4DA8-402B-A11D-DF4245849B69}" srcOrd="2" destOrd="0" presId="urn:microsoft.com/office/officeart/2005/8/layout/hierarchy3"/>
    <dgm:cxn modelId="{E173179F-4CBB-47A8-B580-71B80BC87ABF}" type="presParOf" srcId="{F784BE88-3DB9-4E87-AFCA-2ED0BF00DEA1}" destId="{BD58ED50-4D23-4BC6-9E32-1D34C79EE57B}" srcOrd="3" destOrd="0" presId="urn:microsoft.com/office/officeart/2005/8/layout/hierarchy3"/>
    <dgm:cxn modelId="{8711D6C8-3932-4A14-B989-BA4BAAAED6C1}" type="presParOf" srcId="{F784BE88-3DB9-4E87-AFCA-2ED0BF00DEA1}" destId="{ECDF50E7-CCAC-456E-B9F0-5ABD526BF572}" srcOrd="4" destOrd="0" presId="urn:microsoft.com/office/officeart/2005/8/layout/hierarchy3"/>
    <dgm:cxn modelId="{7E223319-0811-4AD5-ABD4-CB050A2B5B68}" type="presParOf" srcId="{F784BE88-3DB9-4E87-AFCA-2ED0BF00DEA1}" destId="{379E2B2E-9626-44E6-AF13-BBAEBF27DC1D}" srcOrd="5" destOrd="0" presId="urn:microsoft.com/office/officeart/2005/8/layout/hierarchy3"/>
    <dgm:cxn modelId="{C04C0808-17A0-4D27-870C-4D912B6DA382}" type="presParOf" srcId="{F784BE88-3DB9-4E87-AFCA-2ED0BF00DEA1}" destId="{F27B7295-80E4-4410-9A4D-672618C6243E}" srcOrd="6" destOrd="0" presId="urn:microsoft.com/office/officeart/2005/8/layout/hierarchy3"/>
    <dgm:cxn modelId="{3DFDDFF5-876D-4842-AE5E-166C47107017}" type="presParOf" srcId="{F784BE88-3DB9-4E87-AFCA-2ED0BF00DEA1}" destId="{59DD2AFD-1A85-48C2-96F2-E73FC04B45F7}" srcOrd="7" destOrd="0" presId="urn:microsoft.com/office/officeart/2005/8/layout/hierarchy3"/>
    <dgm:cxn modelId="{DB5D7A47-4D63-4CF5-AB96-A916A2E24CD2}" type="presParOf" srcId="{F784BE88-3DB9-4E87-AFCA-2ED0BF00DEA1}" destId="{672A5E56-DE7C-423B-8AF4-B37E93A0E788}" srcOrd="8" destOrd="0" presId="urn:microsoft.com/office/officeart/2005/8/layout/hierarchy3"/>
    <dgm:cxn modelId="{8A4B2287-FD44-4C29-982A-66B95ED9F2C1}" type="presParOf" srcId="{F784BE88-3DB9-4E87-AFCA-2ED0BF00DEA1}" destId="{0AFB512E-0A1F-4167-ADE0-87DA96AF7CDA}" srcOrd="9" destOrd="0" presId="urn:microsoft.com/office/officeart/2005/8/layout/hierarchy3"/>
    <dgm:cxn modelId="{A586693B-1179-4EEC-90B7-6EDEE1138619}" type="presParOf" srcId="{F784BE88-3DB9-4E87-AFCA-2ED0BF00DEA1}" destId="{0DB85963-05E1-4BEC-A86D-23D37A89EA1A}" srcOrd="10" destOrd="0" presId="urn:microsoft.com/office/officeart/2005/8/layout/hierarchy3"/>
    <dgm:cxn modelId="{7823C982-5335-4AF3-9C01-E2F6C00C9C48}" type="presParOf" srcId="{F784BE88-3DB9-4E87-AFCA-2ED0BF00DEA1}" destId="{81922897-FF90-4EFE-BA12-6BCDCF62FBC8}" srcOrd="11" destOrd="0" presId="urn:microsoft.com/office/officeart/2005/8/layout/hierarchy3"/>
    <dgm:cxn modelId="{70B8359E-0E67-4837-AFC0-FDDB83C82806}" type="presParOf" srcId="{F784BE88-3DB9-4E87-AFCA-2ED0BF00DEA1}" destId="{9AE03B5F-E219-44EB-8852-1481FA39A4B8}" srcOrd="12" destOrd="0" presId="urn:microsoft.com/office/officeart/2005/8/layout/hierarchy3"/>
    <dgm:cxn modelId="{FBAA800B-06AE-4B58-81DD-F4FD67BF5C0C}" type="presParOf" srcId="{F784BE88-3DB9-4E87-AFCA-2ED0BF00DEA1}" destId="{81DAE338-0459-41E0-8F32-4D9341A91329}"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err="1" smtClean="0"/>
            <a:t>Biomecanica</a:t>
          </a:r>
          <a:r>
            <a:rPr lang="es-ES" sz="2500" b="1" dirty="0" smtClean="0"/>
            <a:t>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S" sz="2000" b="0" dirty="0" smtClean="0">
              <a:latin typeface="Calibri" panose="020F0502020204030204" pitchFamily="34" charset="0"/>
              <a:cs typeface="Calibri" panose="020F0502020204030204" pitchFamily="34" charset="0"/>
            </a:rPr>
            <a:t>El estudio de la biomecánica estudia </a:t>
          </a:r>
          <a:r>
            <a:rPr lang="es-EC" sz="2000" b="0" i="0" dirty="0" smtClean="0">
              <a:latin typeface="Calibri" panose="020F0502020204030204" pitchFamily="34" charset="0"/>
            </a:rPr>
            <a:t> los fenómenos cinemáticos y mecánicos que presentan los seres vivos</a:t>
          </a:r>
          <a:r>
            <a:rPr lang="es-ES" sz="2000" b="0" dirty="0" smtClean="0">
              <a:latin typeface="Calibri" panose="020F0502020204030204" pitchFamily="34" charset="0"/>
              <a:cs typeface="Calibri" panose="020F0502020204030204" pitchFamily="34" charset="0"/>
            </a:rPr>
            <a:t> trata de explicar características y causas de movimiento </a:t>
          </a:r>
          <a:endParaRPr lang="es-ES" sz="2000" b="0" dirty="0">
            <a:latin typeface="Calibri" panose="020F0502020204030204" pitchFamily="34" charset="0"/>
            <a:cs typeface="Calibri" panose="020F0502020204030204" pitchFamily="34" charset="0"/>
          </a:endParaRPr>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81801" custLinFactNeighborY="-30385">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CB9964DC-5E01-4879-9733-CDEE2AB1D1F7}">
      <dgm:prSet phldrT="[Texto]" custT="1"/>
      <dgm:spPr/>
      <dgm:t>
        <a:bodyPr/>
        <a:lstStyle/>
        <a:p>
          <a:pPr algn="l"/>
          <a:r>
            <a:rPr lang="es-ES" sz="2800" b="1" dirty="0" smtClean="0"/>
            <a:t>Modelos de análisis</a:t>
          </a:r>
          <a:endParaRPr lang="es-ES" sz="2800" b="1"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FC0BC388-DEE4-4DC8-9A91-DE924A307B99}">
      <dgm:prSet phldrT="[Texto]" custT="1"/>
      <dgm:spPr/>
      <dgm:t>
        <a:bodyPr/>
        <a:lstStyle/>
        <a:p>
          <a:pPr algn="l"/>
          <a:r>
            <a:rPr lang="es-EC" sz="2000" b="0" dirty="0" smtClean="0"/>
            <a:t>Los modelos cuantitativos de análisis de marcha humana realizan un análisis de patrones de movimiento cinéticos (estudio de fuerzas).</a:t>
          </a:r>
          <a:endParaRPr lang="es-ES" sz="2000" b="0" dirty="0"/>
        </a:p>
      </dgm:t>
    </dgm:pt>
    <dgm:pt modelId="{0A9167EF-E58C-4D2C-94B2-FAC4B91F428E}" type="parTrans" cxnId="{BEA8AF5F-CAB0-409A-AE76-4420AEE447D2}">
      <dgm:prSet/>
      <dgm:spPr/>
      <dgm:t>
        <a:bodyPr/>
        <a:lstStyle/>
        <a:p>
          <a:endParaRPr lang="es-EC"/>
        </a:p>
      </dgm:t>
    </dgm:pt>
    <dgm:pt modelId="{815E71BD-361A-43C4-A5F8-609345407222}" type="sibTrans" cxnId="{BEA8AF5F-CAB0-409A-AE76-4420AEE447D2}">
      <dgm:prSet/>
      <dgm:spPr/>
      <dgm:t>
        <a:bodyPr/>
        <a:lstStyle/>
        <a:p>
          <a:endParaRPr lang="es-EC"/>
        </a:p>
      </dgm:t>
    </dgm:pt>
    <dgm:pt modelId="{6BA7EB4F-FE3B-45D2-8C40-9B7626770B68}">
      <dgm:prSet phldrT="[Texto]" custT="1"/>
      <dgm:spPr/>
      <dgm:t>
        <a:bodyPr/>
        <a:lstStyle/>
        <a:p>
          <a:pPr algn="l"/>
          <a:r>
            <a:rPr lang="es-EC" sz="2000" b="0" dirty="0" smtClean="0"/>
            <a:t>Los modelos  cinemáticos de análisis de marcha humana (descripción de movimientos)</a:t>
          </a:r>
          <a:endParaRPr lang="es-ES" sz="2800" b="1" dirty="0"/>
        </a:p>
      </dgm:t>
    </dgm:pt>
    <dgm:pt modelId="{D288D7C3-3E23-458F-9EC1-87E75B27AA8A}" type="parTrans" cxnId="{F129597E-E9ED-4571-9213-DC46CD590F6F}">
      <dgm:prSet/>
      <dgm:spPr/>
      <dgm:t>
        <a:bodyPr/>
        <a:lstStyle/>
        <a:p>
          <a:endParaRPr lang="es-EC"/>
        </a:p>
      </dgm:t>
    </dgm:pt>
    <dgm:pt modelId="{C0679EB8-2824-4183-A2E3-2F29E006FDA5}" type="sibTrans" cxnId="{F129597E-E9ED-4571-9213-DC46CD590F6F}">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18180"/>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9890652A-F1BE-42D1-B5B9-FD431B3EB833}" type="pres">
      <dgm:prSet presAssocID="{0A9167EF-E58C-4D2C-94B2-FAC4B91F428E}" presName="Name13" presStyleLbl="parChTrans1D2" presStyleIdx="0" presStyleCnt="2"/>
      <dgm:spPr/>
      <dgm:t>
        <a:bodyPr/>
        <a:lstStyle/>
        <a:p>
          <a:endParaRPr lang="es-EC"/>
        </a:p>
      </dgm:t>
    </dgm:pt>
    <dgm:pt modelId="{47E343EC-D90D-47C8-8422-C8E1B9D107AD}" type="pres">
      <dgm:prSet presAssocID="{FC0BC388-DEE4-4DC8-9A91-DE924A307B99}" presName="childText" presStyleLbl="bgAcc1" presStyleIdx="0" presStyleCnt="2" custScaleX="573380" custScaleY="156105">
        <dgm:presLayoutVars>
          <dgm:bulletEnabled val="1"/>
        </dgm:presLayoutVars>
      </dgm:prSet>
      <dgm:spPr/>
      <dgm:t>
        <a:bodyPr/>
        <a:lstStyle/>
        <a:p>
          <a:endParaRPr lang="es-EC"/>
        </a:p>
      </dgm:t>
    </dgm:pt>
    <dgm:pt modelId="{80016D80-475B-4CB1-B4A8-1E420DFAD774}" type="pres">
      <dgm:prSet presAssocID="{D288D7C3-3E23-458F-9EC1-87E75B27AA8A}" presName="Name13" presStyleLbl="parChTrans1D2" presStyleIdx="1" presStyleCnt="2"/>
      <dgm:spPr/>
      <dgm:t>
        <a:bodyPr/>
        <a:lstStyle/>
        <a:p>
          <a:endParaRPr lang="es-EC"/>
        </a:p>
      </dgm:t>
    </dgm:pt>
    <dgm:pt modelId="{41B88A49-88F4-4B77-B546-6427584F8841}" type="pres">
      <dgm:prSet presAssocID="{6BA7EB4F-FE3B-45D2-8C40-9B7626770B68}" presName="childText" presStyleLbl="bgAcc1" presStyleIdx="1" presStyleCnt="2" custScaleX="574281" custScaleY="144547">
        <dgm:presLayoutVars>
          <dgm:bulletEnabled val="1"/>
        </dgm:presLayoutVars>
      </dgm:prSet>
      <dgm:spPr/>
      <dgm:t>
        <a:bodyPr/>
        <a:lstStyle/>
        <a:p>
          <a:endParaRPr lang="es-EC"/>
        </a:p>
      </dgm:t>
    </dgm:pt>
  </dgm:ptLst>
  <dgm:cxnLst>
    <dgm:cxn modelId="{8094BF81-2B27-4A38-A217-7C1855295E4E}" type="presOf" srcId="{CB9964DC-5E01-4879-9733-CDEE2AB1D1F7}" destId="{ECB1CA3E-26B8-4A39-AEF8-6F06E506D3C7}" srcOrd="0" destOrd="0" presId="urn:microsoft.com/office/officeart/2005/8/layout/hierarchy3"/>
    <dgm:cxn modelId="{87BE54C8-43A8-40E1-A349-C78891F36B51}" type="presOf" srcId="{0A9167EF-E58C-4D2C-94B2-FAC4B91F428E}" destId="{9890652A-F1BE-42D1-B5B9-FD431B3EB833}" srcOrd="0" destOrd="0" presId="urn:microsoft.com/office/officeart/2005/8/layout/hierarchy3"/>
    <dgm:cxn modelId="{C67669DB-5EEE-4AF3-8826-2776FFE4E4C9}" type="presOf" srcId="{6BA7EB4F-FE3B-45D2-8C40-9B7626770B68}" destId="{41B88A49-88F4-4B77-B546-6427584F8841}" srcOrd="0" destOrd="0" presId="urn:microsoft.com/office/officeart/2005/8/layout/hierarchy3"/>
    <dgm:cxn modelId="{BEA8AF5F-CAB0-409A-AE76-4420AEE447D2}" srcId="{CB9964DC-5E01-4879-9733-CDEE2AB1D1F7}" destId="{FC0BC388-DEE4-4DC8-9A91-DE924A307B99}" srcOrd="0" destOrd="0" parTransId="{0A9167EF-E58C-4D2C-94B2-FAC4B91F428E}" sibTransId="{815E71BD-361A-43C4-A5F8-609345407222}"/>
    <dgm:cxn modelId="{E5DF4D7B-2998-4040-B309-23173E1132D4}" srcId="{7061F2FC-F2AB-4DE3-98B0-886576B4E2C6}" destId="{CB9964DC-5E01-4879-9733-CDEE2AB1D1F7}" srcOrd="0" destOrd="0" parTransId="{5760939A-00E0-4E0F-82AC-14F95E0A4A90}" sibTransId="{2BAB4B72-4C27-47D9-A895-24F30C6A71EC}"/>
    <dgm:cxn modelId="{75B056D6-1B6C-4683-8DE4-CDF9BA2E1797}" type="presOf" srcId="{D288D7C3-3E23-458F-9EC1-87E75B27AA8A}" destId="{80016D80-475B-4CB1-B4A8-1E420DFAD774}" srcOrd="0" destOrd="0" presId="urn:microsoft.com/office/officeart/2005/8/layout/hierarchy3"/>
    <dgm:cxn modelId="{0B21240B-BEB7-447C-AD5E-ECEA358A3188}" type="presOf" srcId="{7061F2FC-F2AB-4DE3-98B0-886576B4E2C6}" destId="{D433476B-D68D-4328-ADAC-B2895D3D50CF}" srcOrd="0" destOrd="0" presId="urn:microsoft.com/office/officeart/2005/8/layout/hierarchy3"/>
    <dgm:cxn modelId="{3D46D89B-0FD4-45A3-A1E9-A3FCBF1A806A}" type="presOf" srcId="{CB9964DC-5E01-4879-9733-CDEE2AB1D1F7}" destId="{C7DDC059-89DD-4F99-A10D-9C975D60C8D8}" srcOrd="1" destOrd="0" presId="urn:microsoft.com/office/officeart/2005/8/layout/hierarchy3"/>
    <dgm:cxn modelId="{F129597E-E9ED-4571-9213-DC46CD590F6F}" srcId="{CB9964DC-5E01-4879-9733-CDEE2AB1D1F7}" destId="{6BA7EB4F-FE3B-45D2-8C40-9B7626770B68}" srcOrd="1" destOrd="0" parTransId="{D288D7C3-3E23-458F-9EC1-87E75B27AA8A}" sibTransId="{C0679EB8-2824-4183-A2E3-2F29E006FDA5}"/>
    <dgm:cxn modelId="{78CEF5BF-A0F6-4773-B7F5-6921F7C40B01}" type="presOf" srcId="{FC0BC388-DEE4-4DC8-9A91-DE924A307B99}" destId="{47E343EC-D90D-47C8-8422-C8E1B9D107AD}" srcOrd="0" destOrd="0" presId="urn:microsoft.com/office/officeart/2005/8/layout/hierarchy3"/>
    <dgm:cxn modelId="{9FD1121E-BB7A-4976-8B1D-03FC290A0A0B}" type="presParOf" srcId="{D433476B-D68D-4328-ADAC-B2895D3D50CF}" destId="{1E58A3BC-F1F7-40EE-89AA-32E802ED4BF7}" srcOrd="0" destOrd="0" presId="urn:microsoft.com/office/officeart/2005/8/layout/hierarchy3"/>
    <dgm:cxn modelId="{F926B745-98DD-4C33-B022-587680941E96}" type="presParOf" srcId="{1E58A3BC-F1F7-40EE-89AA-32E802ED4BF7}" destId="{D21DF85A-45CA-4CE0-B0ED-CF4615475EE0}" srcOrd="0" destOrd="0" presId="urn:microsoft.com/office/officeart/2005/8/layout/hierarchy3"/>
    <dgm:cxn modelId="{1CFEBD3F-1A22-4A54-8F27-22A74384A46C}" type="presParOf" srcId="{D21DF85A-45CA-4CE0-B0ED-CF4615475EE0}" destId="{ECB1CA3E-26B8-4A39-AEF8-6F06E506D3C7}" srcOrd="0" destOrd="0" presId="urn:microsoft.com/office/officeart/2005/8/layout/hierarchy3"/>
    <dgm:cxn modelId="{883C63D0-79DD-4631-9A36-0EDBE3F2888E}" type="presParOf" srcId="{D21DF85A-45CA-4CE0-B0ED-CF4615475EE0}" destId="{C7DDC059-89DD-4F99-A10D-9C975D60C8D8}" srcOrd="1" destOrd="0" presId="urn:microsoft.com/office/officeart/2005/8/layout/hierarchy3"/>
    <dgm:cxn modelId="{4DEB173B-66FF-4466-8D43-7F33ABC20FF9}" type="presParOf" srcId="{1E58A3BC-F1F7-40EE-89AA-32E802ED4BF7}" destId="{F784BE88-3DB9-4E87-AFCA-2ED0BF00DEA1}" srcOrd="1" destOrd="0" presId="urn:microsoft.com/office/officeart/2005/8/layout/hierarchy3"/>
    <dgm:cxn modelId="{69FB39E0-1737-4956-AEFC-611BCE647607}" type="presParOf" srcId="{F784BE88-3DB9-4E87-AFCA-2ED0BF00DEA1}" destId="{9890652A-F1BE-42D1-B5B9-FD431B3EB833}" srcOrd="0" destOrd="0" presId="urn:microsoft.com/office/officeart/2005/8/layout/hierarchy3"/>
    <dgm:cxn modelId="{73775176-0D3F-43CC-80D1-5A051A105A56}" type="presParOf" srcId="{F784BE88-3DB9-4E87-AFCA-2ED0BF00DEA1}" destId="{47E343EC-D90D-47C8-8422-C8E1B9D107AD}" srcOrd="1" destOrd="0" presId="urn:microsoft.com/office/officeart/2005/8/layout/hierarchy3"/>
    <dgm:cxn modelId="{4F188DE5-71B6-46E8-A958-75E24785C0B2}" type="presParOf" srcId="{F784BE88-3DB9-4E87-AFCA-2ED0BF00DEA1}" destId="{80016D80-475B-4CB1-B4A8-1E420DFAD774}" srcOrd="2" destOrd="0" presId="urn:microsoft.com/office/officeart/2005/8/layout/hierarchy3"/>
    <dgm:cxn modelId="{CEB506B9-383E-48C4-A0A7-F91A8479CA54}" type="presParOf" srcId="{F784BE88-3DB9-4E87-AFCA-2ED0BF00DEA1}" destId="{41B88A49-88F4-4B77-B546-6427584F884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custT="1"/>
      <dgm:spPr/>
      <dgm:t>
        <a:bodyPr/>
        <a:lstStyle/>
        <a:p>
          <a:pPr marL="0" indent="0">
            <a:tabLst/>
          </a:pPr>
          <a:r>
            <a:rPr lang="es-EC" sz="2000" noProof="0" dirty="0" smtClean="0"/>
            <a:t>Deporte</a:t>
          </a:r>
          <a:endParaRPr lang="es-EC" sz="2000"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9A0798C-18EC-4CB6-B4F5-2A86C3373972}">
      <dgm:prSet phldrT="[Texto]" custT="1"/>
      <dgm:spPr/>
      <dgm:t>
        <a:bodyPr/>
        <a:lstStyle/>
        <a:p>
          <a:r>
            <a:rPr lang="es-EC" sz="2000" noProof="0" dirty="0" smtClean="0"/>
            <a:t>Rehabilitación </a:t>
          </a:r>
          <a:endParaRPr lang="es-EC" sz="2000" noProof="0" dirty="0"/>
        </a:p>
      </dgm:t>
    </dgm:pt>
    <dgm:pt modelId="{2F5DE9B1-200E-4662-8A49-ABB3E0DB3A68}" type="parTrans" cxnId="{8F6BA91C-EE73-495D-A1F9-C93DEE4ABF39}">
      <dgm:prSet/>
      <dgm:spPr/>
      <dgm:t>
        <a:bodyPr/>
        <a:lstStyle/>
        <a:p>
          <a:endParaRPr lang="es-ES"/>
        </a:p>
      </dgm:t>
    </dgm:pt>
    <dgm:pt modelId="{167040AC-D397-4ED3-8C99-0F1F6D14A017}" type="sibTrans" cxnId="{8F6BA91C-EE73-495D-A1F9-C93DEE4ABF39}">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2" custScaleX="92032" custScaleY="111068" custLinFactNeighborX="-13888" custLinFactNeighborY="-38139">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2" custScaleX="83230" custScaleY="56265" custLinFactNeighborX="-156" custLinFactNeighborY="-13849"/>
      <dgm:spPr/>
      <dgm:t>
        <a:bodyPr/>
        <a:lstStyle/>
        <a:p>
          <a:endParaRPr lang="es-EC"/>
        </a:p>
      </dgm:t>
    </dgm:pt>
    <dgm:pt modelId="{E8A0FA47-024C-4712-8FD1-3FD140E83F24}" type="pres">
      <dgm:prSet presAssocID="{95647104-145D-4089-8389-A211781E9152}" presName="adorn" presStyleLbl="fgAccFollowNode1" presStyleIdx="0" presStyleCnt="2" custFlipVert="0" custFlipHor="0" custScaleX="5767" custScaleY="15439"/>
      <dgm:spPr>
        <a:ln>
          <a:solidFill>
            <a:schemeClr val="bg1">
              <a:alpha val="90000"/>
            </a:schemeClr>
          </a:solidFill>
        </a:ln>
      </dgm:spPr>
    </dgm:pt>
    <dgm:pt modelId="{1E5E157D-1A0C-4602-98CD-EAA917664980}" type="pres">
      <dgm:prSet presAssocID="{A20E6419-1222-4E90-A1A6-7A3CCCA8BF4A}" presName="sibTrans" presStyleLbl="sibTrans2D1" presStyleIdx="0" presStyleCnt="0"/>
      <dgm:spPr/>
      <dgm:t>
        <a:bodyPr/>
        <a:lstStyle/>
        <a:p>
          <a:endParaRPr lang="es-EC"/>
        </a:p>
      </dgm:t>
    </dgm:pt>
    <dgm:pt modelId="{CD605E9E-4E3D-43AC-8E2F-DDF560FE5A31}" type="pres">
      <dgm:prSet presAssocID="{89A0798C-18EC-4CB6-B4F5-2A86C3373972}" presName="compNode" presStyleCnt="0"/>
      <dgm:spPr/>
    </dgm:pt>
    <dgm:pt modelId="{4030AAC7-CFA9-4BF3-9D0E-4842710A543C}" type="pres">
      <dgm:prSet presAssocID="{89A0798C-18EC-4CB6-B4F5-2A86C3373972}" presName="childRect" presStyleLbl="bgAcc1" presStyleIdx="1" presStyleCnt="2" custScaleX="92231" custScaleY="120401" custLinFactNeighborX="-249" custLinFactNeighborY="0">
        <dgm:presLayoutVars>
          <dgm:bulletEnabled val="1"/>
        </dgm:presLayoutVars>
      </dgm:prSet>
      <dgm:spPr>
        <a:blipFill rotWithShape="0">
          <a:blip xmlns:r="http://schemas.openxmlformats.org/officeDocument/2006/relationships" r:embed="rId2"/>
          <a:stretch>
            <a:fillRect/>
          </a:stretch>
        </a:blipFill>
      </dgm:spPr>
    </dgm:pt>
    <dgm:pt modelId="{46686EE9-8359-4FB6-B48D-EEC36A99DD12}" type="pres">
      <dgm:prSet presAssocID="{89A0798C-18EC-4CB6-B4F5-2A86C3373972}" presName="parentText" presStyleLbl="node1" presStyleIdx="0" presStyleCnt="0">
        <dgm:presLayoutVars>
          <dgm:chMax val="0"/>
          <dgm:bulletEnabled val="1"/>
        </dgm:presLayoutVars>
      </dgm:prSet>
      <dgm:spPr/>
      <dgm:t>
        <a:bodyPr/>
        <a:lstStyle/>
        <a:p>
          <a:endParaRPr lang="es-EC"/>
        </a:p>
      </dgm:t>
    </dgm:pt>
    <dgm:pt modelId="{A1B8325A-325F-4AEB-9D4B-032F95838C35}" type="pres">
      <dgm:prSet presAssocID="{89A0798C-18EC-4CB6-B4F5-2A86C3373972}" presName="parentRect" presStyleLbl="alignNode1" presStyleIdx="1" presStyleCnt="2" custScaleX="88097" custScaleY="67454" custLinFactNeighborX="-2162" custLinFactNeighborY="-18251"/>
      <dgm:spPr/>
      <dgm:t>
        <a:bodyPr/>
        <a:lstStyle/>
        <a:p>
          <a:endParaRPr lang="es-EC"/>
        </a:p>
      </dgm:t>
    </dgm:pt>
    <dgm:pt modelId="{7D0F6E16-682C-4EFD-9959-D609891A80B9}" type="pres">
      <dgm:prSet presAssocID="{89A0798C-18EC-4CB6-B4F5-2A86C3373972}" presName="adorn" presStyleLbl="fgAccFollowNode1" presStyleIdx="1" presStyleCnt="2" custFlipHor="1" custScaleX="9159" custScaleY="3555"/>
      <dgm:spPr/>
    </dgm:pt>
  </dgm:ptLst>
  <dgm:cxnLst>
    <dgm:cxn modelId="{8F6BA91C-EE73-495D-A1F9-C93DEE4ABF39}" srcId="{40C15355-8B92-486E-ABCD-5596F7225061}" destId="{89A0798C-18EC-4CB6-B4F5-2A86C3373972}" srcOrd="1" destOrd="0" parTransId="{2F5DE9B1-200E-4662-8A49-ABB3E0DB3A68}" sibTransId="{167040AC-D397-4ED3-8C99-0F1F6D14A017}"/>
    <dgm:cxn modelId="{4D2ABEBF-1D32-4BE9-9A67-9FD19650A510}" type="presOf" srcId="{89A0798C-18EC-4CB6-B4F5-2A86C3373972}" destId="{46686EE9-8359-4FB6-B48D-EEC36A99DD12}" srcOrd="0" destOrd="0" presId="urn:microsoft.com/office/officeart/2005/8/layout/bList2"/>
    <dgm:cxn modelId="{E57E75C3-21FB-4936-BE6B-0C0F60BD52A8}" type="presOf" srcId="{40C15355-8B92-486E-ABCD-5596F7225061}" destId="{862B9CDA-C80D-4FC4-A1B8-07DB5B7A4888}" srcOrd="0" destOrd="0" presId="urn:microsoft.com/office/officeart/2005/8/layout/bList2"/>
    <dgm:cxn modelId="{86E19CC3-C7B6-4BEC-B0D9-DF10A2CD1CC3}" type="presOf" srcId="{95647104-145D-4089-8389-A211781E9152}" destId="{A1DA41DD-9696-4415-AA29-8CFC3E6FA705}" srcOrd="0" destOrd="0" presId="urn:microsoft.com/office/officeart/2005/8/layout/bList2"/>
    <dgm:cxn modelId="{A7878254-47AA-428F-817E-C18BD0E3CB57}" type="presOf" srcId="{95647104-145D-4089-8389-A211781E9152}" destId="{E72E870A-9A5F-4419-B1E5-8BBE1032CD80}" srcOrd="1" destOrd="0" presId="urn:microsoft.com/office/officeart/2005/8/layout/bList2"/>
    <dgm:cxn modelId="{55185E3A-420B-42C7-ADFC-CE806D82D295}" type="presOf" srcId="{89A0798C-18EC-4CB6-B4F5-2A86C3373972}" destId="{A1B8325A-325F-4AEB-9D4B-032F95838C35}" srcOrd="1" destOrd="0" presId="urn:microsoft.com/office/officeart/2005/8/layout/bList2"/>
    <dgm:cxn modelId="{E76825C5-9F5D-47D3-A20C-5850CCA44289}" type="presOf" srcId="{A20E6419-1222-4E90-A1A6-7A3CCCA8BF4A}" destId="{1E5E157D-1A0C-4602-98CD-EAA917664980}" srcOrd="0"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29EDF61F-2FAB-46A7-8C87-4570A8045DE3}" type="presParOf" srcId="{862B9CDA-C80D-4FC4-A1B8-07DB5B7A4888}" destId="{AED6D125-F424-4406-BA7E-2AC393A831C6}" srcOrd="0" destOrd="0" presId="urn:microsoft.com/office/officeart/2005/8/layout/bList2"/>
    <dgm:cxn modelId="{4FA3B812-7C1F-4FBD-A8C7-829DC5DD510B}" type="presParOf" srcId="{AED6D125-F424-4406-BA7E-2AC393A831C6}" destId="{79C6B079-AC8B-46E0-9774-F1338D0C4D6D}" srcOrd="0" destOrd="0" presId="urn:microsoft.com/office/officeart/2005/8/layout/bList2"/>
    <dgm:cxn modelId="{D79BEC8B-8821-4104-8CF7-F9AC57624DA6}" type="presParOf" srcId="{AED6D125-F424-4406-BA7E-2AC393A831C6}" destId="{A1DA41DD-9696-4415-AA29-8CFC3E6FA705}" srcOrd="1" destOrd="0" presId="urn:microsoft.com/office/officeart/2005/8/layout/bList2"/>
    <dgm:cxn modelId="{A61C79BB-96E0-4622-BC0E-86325FABCBC4}" type="presParOf" srcId="{AED6D125-F424-4406-BA7E-2AC393A831C6}" destId="{E72E870A-9A5F-4419-B1E5-8BBE1032CD80}" srcOrd="2" destOrd="0" presId="urn:microsoft.com/office/officeart/2005/8/layout/bList2"/>
    <dgm:cxn modelId="{0A1DD281-DEE7-45B4-82FA-0AF651C9FF6D}" type="presParOf" srcId="{AED6D125-F424-4406-BA7E-2AC393A831C6}" destId="{E8A0FA47-024C-4712-8FD1-3FD140E83F24}" srcOrd="3" destOrd="0" presId="urn:microsoft.com/office/officeart/2005/8/layout/bList2"/>
    <dgm:cxn modelId="{FC8051ED-B08A-4BD3-A69B-501097CEB651}" type="presParOf" srcId="{862B9CDA-C80D-4FC4-A1B8-07DB5B7A4888}" destId="{1E5E157D-1A0C-4602-98CD-EAA917664980}" srcOrd="1" destOrd="0" presId="urn:microsoft.com/office/officeart/2005/8/layout/bList2"/>
    <dgm:cxn modelId="{2C291D12-CF2B-4ED5-BA6B-E7067A60745C}" type="presParOf" srcId="{862B9CDA-C80D-4FC4-A1B8-07DB5B7A4888}" destId="{CD605E9E-4E3D-43AC-8E2F-DDF560FE5A31}" srcOrd="2" destOrd="0" presId="urn:microsoft.com/office/officeart/2005/8/layout/bList2"/>
    <dgm:cxn modelId="{4B73E8E3-ADEF-4623-B870-B7312EBEBF58}" type="presParOf" srcId="{CD605E9E-4E3D-43AC-8E2F-DDF560FE5A31}" destId="{4030AAC7-CFA9-4BF3-9D0E-4842710A543C}" srcOrd="0" destOrd="0" presId="urn:microsoft.com/office/officeart/2005/8/layout/bList2"/>
    <dgm:cxn modelId="{9ED311B0-156F-4DF0-8DC4-CFB70F447DB7}" type="presParOf" srcId="{CD605E9E-4E3D-43AC-8E2F-DDF560FE5A31}" destId="{46686EE9-8359-4FB6-B48D-EEC36A99DD12}" srcOrd="1" destOrd="0" presId="urn:microsoft.com/office/officeart/2005/8/layout/bList2"/>
    <dgm:cxn modelId="{3ABA019C-9A19-40DC-B677-C7CD7A410E6B}" type="presParOf" srcId="{CD605E9E-4E3D-43AC-8E2F-DDF560FE5A31}" destId="{A1B8325A-325F-4AEB-9D4B-032F95838C35}" srcOrd="2" destOrd="0" presId="urn:microsoft.com/office/officeart/2005/8/layout/bList2"/>
    <dgm:cxn modelId="{59445FDA-C25B-48BD-86AE-20B0379B723E}" type="presParOf" srcId="{CD605E9E-4E3D-43AC-8E2F-DDF560FE5A31}" destId="{7D0F6E16-682C-4EFD-9959-D609891A80B9}"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CB9964DC-5E01-4879-9733-CDEE2AB1D1F7}">
      <dgm:prSet phldrT="[Texto]" custT="1"/>
      <dgm:spPr/>
      <dgm:t>
        <a:bodyPr/>
        <a:lstStyle/>
        <a:p>
          <a:r>
            <a:rPr lang="es-ES" sz="4000" b="0" dirty="0"/>
            <a:t>Objetivos</a:t>
          </a:r>
          <a:r>
            <a:rPr lang="es-ES" sz="3200" b="1" dirty="0"/>
            <a:t> </a:t>
          </a:r>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88653" custLinFactNeighborY="-1109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6B112A14-9192-4202-8CEC-56A3069005E4}"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20E6725-3CFC-4EC2-B97E-E2F537873922}" type="presOf" srcId="{CB9964DC-5E01-4879-9733-CDEE2AB1D1F7}" destId="{C7DDC059-89DD-4F99-A10D-9C975D60C8D8}" srcOrd="1" destOrd="0" presId="urn:microsoft.com/office/officeart/2005/8/layout/hierarchy3"/>
    <dgm:cxn modelId="{52E61FC9-79A3-4989-BAF1-033A4A20ECDB}" type="presOf" srcId="{CB9964DC-5E01-4879-9733-CDEE2AB1D1F7}" destId="{ECB1CA3E-26B8-4A39-AEF8-6F06E506D3C7}" srcOrd="0" destOrd="0" presId="urn:microsoft.com/office/officeart/2005/8/layout/hierarchy3"/>
    <dgm:cxn modelId="{F7AD2BCE-CB92-4132-85F7-CF1FFDD672EF}" type="presParOf" srcId="{D433476B-D68D-4328-ADAC-B2895D3D50CF}" destId="{1E58A3BC-F1F7-40EE-89AA-32E802ED4BF7}" srcOrd="0" destOrd="0" presId="urn:microsoft.com/office/officeart/2005/8/layout/hierarchy3"/>
    <dgm:cxn modelId="{6142DC46-691A-465F-B642-AAC009B563C6}" type="presParOf" srcId="{1E58A3BC-F1F7-40EE-89AA-32E802ED4BF7}" destId="{D21DF85A-45CA-4CE0-B0ED-CF4615475EE0}" srcOrd="0" destOrd="0" presId="urn:microsoft.com/office/officeart/2005/8/layout/hierarchy3"/>
    <dgm:cxn modelId="{5B79AA8A-8AE3-429B-8F6A-B735FB93ADA0}" type="presParOf" srcId="{D21DF85A-45CA-4CE0-B0ED-CF4615475EE0}" destId="{ECB1CA3E-26B8-4A39-AEF8-6F06E506D3C7}" srcOrd="0" destOrd="0" presId="urn:microsoft.com/office/officeart/2005/8/layout/hierarchy3"/>
    <dgm:cxn modelId="{627B98FC-2738-42E3-8A6E-D60FB5972AA4}" type="presParOf" srcId="{D21DF85A-45CA-4CE0-B0ED-CF4615475EE0}" destId="{C7DDC059-89DD-4F99-A10D-9C975D60C8D8}" srcOrd="1" destOrd="0" presId="urn:microsoft.com/office/officeart/2005/8/layout/hierarchy3"/>
    <dgm:cxn modelId="{CB66C71F-3A03-44EC-A706-256764FA22C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Objetivo General</a:t>
          </a:r>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96F22CA2-C06A-42C0-A749-F5FF8D22B4D8}">
      <dgm:prSet phldrT="[Texto]" custT="1"/>
      <dgm:spPr/>
      <dgm:t>
        <a:bodyPr/>
        <a:lstStyle/>
        <a:p>
          <a:pPr algn="just"/>
          <a:r>
            <a:rPr lang="es-EC" sz="2500" dirty="0" smtClean="0"/>
            <a:t>Diseñar e implementar un sistema automático para el análisis del ángulo de flexión de la rodilla en el plano sagital, que permita determinar un modelo probabilístico en base a patrones de marcha tomados a un grupo determinado de personas.</a:t>
          </a:r>
          <a:endParaRPr lang="es-ES" sz="2500" dirty="0"/>
        </a:p>
      </dgm:t>
    </dgm:pt>
    <dgm:pt modelId="{A30D71D6-6E9E-45A7-B5E3-1A352FD1794B}" type="parTrans" cxnId="{EDD057F6-1E9A-4AE6-B728-32DD4875C05B}">
      <dgm:prSet/>
      <dgm:spPr/>
      <dgm:t>
        <a:bodyPr/>
        <a:lstStyle/>
        <a:p>
          <a:endParaRPr lang="es-EC"/>
        </a:p>
      </dgm:t>
    </dgm:pt>
    <dgm:pt modelId="{3A0D5301-0458-4B01-B29A-D512C50CC277}" type="sibTrans" cxnId="{EDD057F6-1E9A-4AE6-B728-32DD4875C05B}">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52410" custScaleY="88653" custLinFactNeighborX="38281" custLinFactNeighborY="-8355"/>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A5926A14-B16D-48E8-9A03-2E8DF5CC402A}" type="pres">
      <dgm:prSet presAssocID="{A30D71D6-6E9E-45A7-B5E3-1A352FD1794B}" presName="Name13" presStyleLbl="parChTrans1D2" presStyleIdx="0" presStyleCnt="1"/>
      <dgm:spPr/>
      <dgm:t>
        <a:bodyPr/>
        <a:lstStyle/>
        <a:p>
          <a:endParaRPr lang="es-EC"/>
        </a:p>
      </dgm:t>
    </dgm:pt>
    <dgm:pt modelId="{FA206F30-6059-4F25-9FA9-AE75CF188A26}" type="pres">
      <dgm:prSet presAssocID="{96F22CA2-C06A-42C0-A749-F5FF8D22B4D8}" presName="childText" presStyleLbl="bgAcc1" presStyleIdx="0" presStyleCnt="1" custScaleX="673690" custScaleY="377745">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EDD057F6-1E9A-4AE6-B728-32DD4875C05B}" srcId="{CB9964DC-5E01-4879-9733-CDEE2AB1D1F7}" destId="{96F22CA2-C06A-42C0-A749-F5FF8D22B4D8}" srcOrd="0" destOrd="0" parTransId="{A30D71D6-6E9E-45A7-B5E3-1A352FD1794B}" sibTransId="{3A0D5301-0458-4B01-B29A-D512C50CC277}"/>
    <dgm:cxn modelId="{07C87C83-51BA-48DE-B9A7-DB917DE6FA74}" type="presOf" srcId="{CB9964DC-5E01-4879-9733-CDEE2AB1D1F7}" destId="{ECB1CA3E-26B8-4A39-AEF8-6F06E506D3C7}" srcOrd="0" destOrd="0" presId="urn:microsoft.com/office/officeart/2005/8/layout/hierarchy3"/>
    <dgm:cxn modelId="{6695F58F-5FBB-4B1B-AD4B-5C5C769EA3FF}" type="presOf" srcId="{CB9964DC-5E01-4879-9733-CDEE2AB1D1F7}" destId="{C7DDC059-89DD-4F99-A10D-9C975D60C8D8}" srcOrd="1" destOrd="0" presId="urn:microsoft.com/office/officeart/2005/8/layout/hierarchy3"/>
    <dgm:cxn modelId="{52AF3939-C74B-4547-940E-EC837BFA7769}" type="presOf" srcId="{7061F2FC-F2AB-4DE3-98B0-886576B4E2C6}" destId="{D433476B-D68D-4328-ADAC-B2895D3D50CF}" srcOrd="0" destOrd="0" presId="urn:microsoft.com/office/officeart/2005/8/layout/hierarchy3"/>
    <dgm:cxn modelId="{6F70CA2A-0EB3-45BA-91B9-B85F6646819A}" type="presOf" srcId="{96F22CA2-C06A-42C0-A749-F5FF8D22B4D8}" destId="{FA206F30-6059-4F25-9FA9-AE75CF188A26}" srcOrd="0" destOrd="0" presId="urn:microsoft.com/office/officeart/2005/8/layout/hierarchy3"/>
    <dgm:cxn modelId="{09C0D3DC-85CC-4659-AC63-AB3679C5418D}" type="presOf" srcId="{A30D71D6-6E9E-45A7-B5E3-1A352FD1794B}" destId="{A5926A14-B16D-48E8-9A03-2E8DF5CC402A}" srcOrd="0" destOrd="0" presId="urn:microsoft.com/office/officeart/2005/8/layout/hierarchy3"/>
    <dgm:cxn modelId="{18415D40-92E5-4EA4-A812-08145825552A}" type="presParOf" srcId="{D433476B-D68D-4328-ADAC-B2895D3D50CF}" destId="{1E58A3BC-F1F7-40EE-89AA-32E802ED4BF7}" srcOrd="0" destOrd="0" presId="urn:microsoft.com/office/officeart/2005/8/layout/hierarchy3"/>
    <dgm:cxn modelId="{B888D0AC-1EFA-47A4-B8C5-17F9864D89B7}" type="presParOf" srcId="{1E58A3BC-F1F7-40EE-89AA-32E802ED4BF7}" destId="{D21DF85A-45CA-4CE0-B0ED-CF4615475EE0}" srcOrd="0" destOrd="0" presId="urn:microsoft.com/office/officeart/2005/8/layout/hierarchy3"/>
    <dgm:cxn modelId="{D6DB8E50-CB56-4852-9950-56DD3EDF38B4}" type="presParOf" srcId="{D21DF85A-45CA-4CE0-B0ED-CF4615475EE0}" destId="{ECB1CA3E-26B8-4A39-AEF8-6F06E506D3C7}" srcOrd="0" destOrd="0" presId="urn:microsoft.com/office/officeart/2005/8/layout/hierarchy3"/>
    <dgm:cxn modelId="{9F552045-D92B-43B0-A37D-3E5222B0B704}" type="presParOf" srcId="{D21DF85A-45CA-4CE0-B0ED-CF4615475EE0}" destId="{C7DDC059-89DD-4F99-A10D-9C975D60C8D8}" srcOrd="1" destOrd="0" presId="urn:microsoft.com/office/officeart/2005/8/layout/hierarchy3"/>
    <dgm:cxn modelId="{126D856E-BB89-44BF-AC12-4E0C2C35E890}" type="presParOf" srcId="{1E58A3BC-F1F7-40EE-89AA-32E802ED4BF7}" destId="{F784BE88-3DB9-4E87-AFCA-2ED0BF00DEA1}" srcOrd="1" destOrd="0" presId="urn:microsoft.com/office/officeart/2005/8/layout/hierarchy3"/>
    <dgm:cxn modelId="{F28E2928-F252-4EDB-B435-19DF75234869}" type="presParOf" srcId="{F784BE88-3DB9-4E87-AFCA-2ED0BF00DEA1}" destId="{A5926A14-B16D-48E8-9A03-2E8DF5CC402A}" srcOrd="0" destOrd="0" presId="urn:microsoft.com/office/officeart/2005/8/layout/hierarchy3"/>
    <dgm:cxn modelId="{55C72F86-9B51-40E5-AD09-79F5039CFA24}" type="presParOf" srcId="{F784BE88-3DB9-4E87-AFCA-2ED0BF00DEA1}" destId="{FA206F30-6059-4F25-9FA9-AE75CF188A2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CB9964DC-5E01-4879-9733-CDEE2AB1D1F7}">
      <dgm:prSet phldrT="[Texto]" custT="1"/>
      <dgm:spPr/>
      <dgm:t>
        <a:bodyPr/>
        <a:lstStyle/>
        <a:p>
          <a:r>
            <a:rPr lang="es-ES" sz="4000" b="0" dirty="0"/>
            <a:t>Objetivos</a:t>
          </a:r>
          <a:r>
            <a:rPr lang="es-ES" sz="3200" b="0" dirty="0"/>
            <a:t> </a:t>
          </a:r>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88653" custLinFactNeighborY="-21613"/>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6B112A14-9192-4202-8CEC-56A3069005E4}"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20E6725-3CFC-4EC2-B97E-E2F537873922}" type="presOf" srcId="{CB9964DC-5E01-4879-9733-CDEE2AB1D1F7}" destId="{C7DDC059-89DD-4F99-A10D-9C975D60C8D8}" srcOrd="1" destOrd="0" presId="urn:microsoft.com/office/officeart/2005/8/layout/hierarchy3"/>
    <dgm:cxn modelId="{52E61FC9-79A3-4989-BAF1-033A4A20ECDB}" type="presOf" srcId="{CB9964DC-5E01-4879-9733-CDEE2AB1D1F7}" destId="{ECB1CA3E-26B8-4A39-AEF8-6F06E506D3C7}" srcOrd="0" destOrd="0" presId="urn:microsoft.com/office/officeart/2005/8/layout/hierarchy3"/>
    <dgm:cxn modelId="{F7AD2BCE-CB92-4132-85F7-CF1FFDD672EF}" type="presParOf" srcId="{D433476B-D68D-4328-ADAC-B2895D3D50CF}" destId="{1E58A3BC-F1F7-40EE-89AA-32E802ED4BF7}" srcOrd="0" destOrd="0" presId="urn:microsoft.com/office/officeart/2005/8/layout/hierarchy3"/>
    <dgm:cxn modelId="{6142DC46-691A-465F-B642-AAC009B563C6}" type="presParOf" srcId="{1E58A3BC-F1F7-40EE-89AA-32E802ED4BF7}" destId="{D21DF85A-45CA-4CE0-B0ED-CF4615475EE0}" srcOrd="0" destOrd="0" presId="urn:microsoft.com/office/officeart/2005/8/layout/hierarchy3"/>
    <dgm:cxn modelId="{5B79AA8A-8AE3-429B-8F6A-B735FB93ADA0}" type="presParOf" srcId="{D21DF85A-45CA-4CE0-B0ED-CF4615475EE0}" destId="{ECB1CA3E-26B8-4A39-AEF8-6F06E506D3C7}" srcOrd="0" destOrd="0" presId="urn:microsoft.com/office/officeart/2005/8/layout/hierarchy3"/>
    <dgm:cxn modelId="{627B98FC-2738-42E3-8A6E-D60FB5972AA4}" type="presParOf" srcId="{D21DF85A-45CA-4CE0-B0ED-CF4615475EE0}" destId="{C7DDC059-89DD-4F99-A10D-9C975D60C8D8}" srcOrd="1" destOrd="0" presId="urn:microsoft.com/office/officeart/2005/8/layout/hierarchy3"/>
    <dgm:cxn modelId="{CB66C71F-3A03-44EC-A706-256764FA22C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Objetivos Específicos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Diseñar e implementar un algoritmo para determinar un modelo probabilístico en base a los patrones de marcha tomados a un grupo de al menos 20 personas.</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2000" dirty="0" smtClean="0"/>
            <a:t>Diseñar e implementar el software para calibrar automáticamente el sistema y adquirir las señales del movimiento.</a:t>
          </a:r>
          <a:endParaRPr lang="es-EC" sz="20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834F458C-154E-46FF-A8D3-E5993912B8BD}">
      <dgm:prSet custT="1"/>
      <dgm:spPr>
        <a:ln>
          <a:solidFill>
            <a:schemeClr val="accent1"/>
          </a:solidFill>
        </a:ln>
      </dgm:spPr>
      <dgm:t>
        <a:bodyPr/>
        <a:lstStyle/>
        <a:p>
          <a:pPr algn="just"/>
          <a:r>
            <a:rPr lang="es-EC" sz="2000" dirty="0" smtClean="0"/>
            <a:t>Diseñar e implementar el acondicionamiento del hardware para la adquisición de señales generadas por la flexión de la rodilla.</a:t>
          </a:r>
          <a:endParaRPr lang="es-EC" sz="2000" dirty="0"/>
        </a:p>
      </dgm:t>
    </dgm:pt>
    <dgm:pt modelId="{4184DDA8-3130-4A2A-8F8B-B17D516CA3A1}" type="parTrans" cxnId="{1B93A210-4D58-43C2-AA64-C355CB737F7B}">
      <dgm:prSet/>
      <dgm:spPr/>
      <dgm:t>
        <a:bodyPr/>
        <a:lstStyle/>
        <a:p>
          <a:pPr algn="just"/>
          <a:endParaRPr lang="es-EC"/>
        </a:p>
      </dgm:t>
    </dgm:pt>
    <dgm:pt modelId="{DAB85B2B-E7ED-46A4-9F62-3982837DCF7B}" type="sibTrans" cxnId="{1B93A210-4D58-43C2-AA64-C355CB737F7B}">
      <dgm:prSet/>
      <dgm:spPr/>
      <dgm:t>
        <a:bodyPr/>
        <a:lstStyle/>
        <a:p>
          <a:pPr algn="just"/>
          <a:endParaRPr lang="es-EC"/>
        </a:p>
      </dgm:t>
    </dgm:pt>
    <dgm:pt modelId="{2CC03ADB-B4B6-46E2-B906-0324971262B4}">
      <dgm:prSet custT="1"/>
      <dgm:spPr/>
      <dgm:t>
        <a:bodyPr/>
        <a:lstStyle/>
        <a:p>
          <a:pPr algn="just"/>
          <a:r>
            <a:rPr lang="es-EC" sz="2000" dirty="0" smtClean="0"/>
            <a:t>Evaluar el modelo probabilístico para determinar el grado de normalidad de la marcha.</a:t>
          </a:r>
          <a:endParaRPr lang="es-EC" sz="2000" dirty="0"/>
        </a:p>
      </dgm:t>
    </dgm:pt>
    <dgm:pt modelId="{11572283-6303-4770-A1FB-46D3715A733E}" type="sibTrans" cxnId="{3BAAA845-0EEC-4558-9EBF-140ABFAB2864}">
      <dgm:prSet/>
      <dgm:spPr/>
      <dgm:t>
        <a:bodyPr/>
        <a:lstStyle/>
        <a:p>
          <a:pPr algn="just"/>
          <a:endParaRPr lang="es-EC"/>
        </a:p>
      </dgm:t>
    </dgm:pt>
    <dgm:pt modelId="{D454725B-CB62-42DD-BC97-59C3CD1A5DBF}" type="parTrans" cxnId="{3BAAA845-0EEC-4558-9EBF-140ABFAB2864}">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4"/>
      <dgm:spPr/>
      <dgm:t>
        <a:bodyPr/>
        <a:lstStyle/>
        <a:p>
          <a:endParaRPr lang="es-EC"/>
        </a:p>
      </dgm:t>
    </dgm:pt>
    <dgm:pt modelId="{E71390C3-22EC-4252-819F-F42DBCE732A6}" type="pres">
      <dgm:prSet presAssocID="{DE2F9DEB-7685-4523-B2DC-B1A32D1754D5}" presName="childText" presStyleLbl="bgAcc1" presStyleIdx="0" presStyleCnt="4" custScaleX="616467" custScaleY="144903" custLinFactNeighborY="5187">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4"/>
      <dgm:spPr/>
      <dgm:t>
        <a:bodyPr/>
        <a:lstStyle/>
        <a:p>
          <a:endParaRPr lang="es-EC"/>
        </a:p>
      </dgm:t>
    </dgm:pt>
    <dgm:pt modelId="{F6C98293-6788-4959-8701-87899D3A5AE8}" type="pres">
      <dgm:prSet presAssocID="{3CD44B45-69E6-4281-8F0F-2695D58C9294}" presName="childText" presStyleLbl="bgAcc1" presStyleIdx="1" presStyleCnt="4" custScaleX="616527" custScaleY="144903" custLinFactNeighborY="-1782">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4"/>
      <dgm:spPr/>
      <dgm:t>
        <a:bodyPr/>
        <a:lstStyle/>
        <a:p>
          <a:endParaRPr lang="es-EC"/>
        </a:p>
      </dgm:t>
    </dgm:pt>
    <dgm:pt modelId="{67999C8A-4352-4DC7-8C6E-BB5B23401E84}" type="pres">
      <dgm:prSet presAssocID="{834F458C-154E-46FF-A8D3-E5993912B8BD}" presName="childText" presStyleLbl="bgAcc1" presStyleIdx="2" presStyleCnt="4" custScaleX="617507" custScaleY="161695">
        <dgm:presLayoutVars>
          <dgm:bulletEnabled val="1"/>
        </dgm:presLayoutVars>
      </dgm:prSet>
      <dgm:spPr/>
      <dgm:t>
        <a:bodyPr/>
        <a:lstStyle/>
        <a:p>
          <a:endParaRPr lang="es-EC"/>
        </a:p>
      </dgm:t>
    </dgm:pt>
    <dgm:pt modelId="{9ED4C765-696D-454D-9ACB-C863AE1F46AA}" type="pres">
      <dgm:prSet presAssocID="{D454725B-CB62-42DD-BC97-59C3CD1A5DBF}" presName="Name13" presStyleLbl="parChTrans1D2" presStyleIdx="3" presStyleCnt="4"/>
      <dgm:spPr/>
      <dgm:t>
        <a:bodyPr/>
        <a:lstStyle/>
        <a:p>
          <a:endParaRPr lang="es-EC"/>
        </a:p>
      </dgm:t>
    </dgm:pt>
    <dgm:pt modelId="{0E689972-6746-480E-BAF1-03CE98143681}" type="pres">
      <dgm:prSet presAssocID="{2CC03ADB-B4B6-46E2-B906-0324971262B4}" presName="childText" presStyleLbl="bgAcc1" presStyleIdx="3" presStyleCnt="4" custScaleX="616527" custScaleY="153507">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8034C1DE-A968-47AF-9B32-B71351912D20}" type="presOf" srcId="{D454725B-CB62-42DD-BC97-59C3CD1A5DBF}" destId="{9ED4C765-696D-454D-9ACB-C863AE1F46AA}" srcOrd="0" destOrd="0" presId="urn:microsoft.com/office/officeart/2005/8/layout/hierarchy3"/>
    <dgm:cxn modelId="{BEB013DC-75F4-42E3-9FE5-83303C1EA145}" type="presOf" srcId="{4184DDA8-3130-4A2A-8F8B-B17D516CA3A1}" destId="{CC26813A-3C70-474F-B955-22D5A57A231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93A210-4D58-43C2-AA64-C355CB737F7B}" srcId="{CB9964DC-5E01-4879-9733-CDEE2AB1D1F7}" destId="{834F458C-154E-46FF-A8D3-E5993912B8BD}" srcOrd="2" destOrd="0" parTransId="{4184DDA8-3130-4A2A-8F8B-B17D516CA3A1}" sibTransId="{DAB85B2B-E7ED-46A4-9F62-3982837DCF7B}"/>
    <dgm:cxn modelId="{D73B1C3D-F726-4F3C-AE05-F3C4E7544844}" type="presOf" srcId="{CB9964DC-5E01-4879-9733-CDEE2AB1D1F7}" destId="{C7DDC059-89DD-4F99-A10D-9C975D60C8D8}" srcOrd="1" destOrd="0" presId="urn:microsoft.com/office/officeart/2005/8/layout/hierarchy3"/>
    <dgm:cxn modelId="{3BAAA845-0EEC-4558-9EBF-140ABFAB2864}" srcId="{CB9964DC-5E01-4879-9733-CDEE2AB1D1F7}" destId="{2CC03ADB-B4B6-46E2-B906-0324971262B4}" srcOrd="3" destOrd="0" parTransId="{D454725B-CB62-42DD-BC97-59C3CD1A5DBF}" sibTransId="{11572283-6303-4770-A1FB-46D3715A733E}"/>
    <dgm:cxn modelId="{0361BFDA-7BA2-4A80-B053-5AD2C5BE3692}" type="presOf" srcId="{3CD44B45-69E6-4281-8F0F-2695D58C9294}" destId="{F6C98293-6788-4959-8701-87899D3A5AE8}" srcOrd="0" destOrd="0" presId="urn:microsoft.com/office/officeart/2005/8/layout/hierarchy3"/>
    <dgm:cxn modelId="{D77877AF-AB2E-4C10-BE50-0A156C9C10D3}" type="presOf" srcId="{2CC03ADB-B4B6-46E2-B906-0324971262B4}" destId="{0E689972-6746-480E-BAF1-03CE98143681}"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E0E0B74-1AC2-4C83-88EB-95B286F8C8A0}" type="presOf" srcId="{834F458C-154E-46FF-A8D3-E5993912B8BD}" destId="{67999C8A-4352-4DC7-8C6E-BB5B23401E84}"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9E032769-D5B6-476C-9F6C-281C282000C5}" type="presParOf" srcId="{F784BE88-3DB9-4E87-AFCA-2ED0BF00DEA1}" destId="{CC26813A-3C70-474F-B955-22D5A57A2315}" srcOrd="4" destOrd="0" presId="urn:microsoft.com/office/officeart/2005/8/layout/hierarchy3"/>
    <dgm:cxn modelId="{768EDE1B-9765-489E-BE8D-03149BEEFDFB}" type="presParOf" srcId="{F784BE88-3DB9-4E87-AFCA-2ED0BF00DEA1}" destId="{67999C8A-4352-4DC7-8C6E-BB5B23401E84}" srcOrd="5" destOrd="0" presId="urn:microsoft.com/office/officeart/2005/8/layout/hierarchy3"/>
    <dgm:cxn modelId="{9181F89E-80CF-4498-BC9B-658AE458E35C}" type="presParOf" srcId="{F784BE88-3DB9-4E87-AFCA-2ED0BF00DEA1}" destId="{9ED4C765-696D-454D-9ACB-C863AE1F46AA}" srcOrd="6" destOrd="0" presId="urn:microsoft.com/office/officeart/2005/8/layout/hierarchy3"/>
    <dgm:cxn modelId="{0ADB04C8-90EF-4A93-9D51-15CE0A12FF5A}" type="presParOf" srcId="{F784BE88-3DB9-4E87-AFCA-2ED0BF00DEA1}" destId="{0E689972-6746-480E-BAF1-03CE98143681}"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Conceptos Importantes</a:t>
          </a:r>
        </a:p>
      </dgm:t>
    </dgm:pt>
    <dgm:pt modelId="{5760939A-00E0-4E0F-82AC-14F95E0A4A90}" type="parTrans" cxnId="{E5DF4D7B-2998-4040-B309-23173E1132D4}">
      <dgm:prSet/>
      <dgm:spPr/>
      <dgm:t>
        <a:bodyPr/>
        <a:lstStyle/>
        <a:p>
          <a:pPr algn="just"/>
          <a:endParaRPr lang="es-ES" sz="2000" b="1"/>
        </a:p>
      </dgm:t>
    </dgm:pt>
    <dgm:pt modelId="{2BAB4B72-4C27-47D9-A895-24F30C6A71EC}" type="sibTrans" cxnId="{E5DF4D7B-2998-4040-B309-23173E1132D4}">
      <dgm:prSet/>
      <dgm:spPr/>
      <dgm:t>
        <a:bodyPr/>
        <a:lstStyle/>
        <a:p>
          <a:pPr algn="just"/>
          <a:endParaRPr lang="es-ES" sz="2000" b="1"/>
        </a:p>
      </dgm:t>
    </dgm:pt>
    <dgm:pt modelId="{DE2F9DEB-7685-4523-B2DC-B1A32D1754D5}">
      <dgm:prSet phldrT="[Texto]" custT="1"/>
      <dgm:spPr/>
      <dgm:t>
        <a:bodyPr/>
        <a:lstStyle/>
        <a:p>
          <a:pPr algn="just"/>
          <a:r>
            <a:rPr lang="es-ES" sz="2000" b="1" dirty="0" smtClean="0"/>
            <a:t>Biomecánica del movimiento humano</a:t>
          </a:r>
          <a:endParaRPr lang="es-ES" sz="2000" b="1" dirty="0"/>
        </a:p>
      </dgm:t>
    </dgm:pt>
    <dgm:pt modelId="{FF5244E1-CF16-4BAC-92D3-2FD3C915AD4D}" type="parTrans" cxnId="{FD217914-6802-410E-BEB5-C798C968579E}">
      <dgm:prSet/>
      <dgm:spPr/>
      <dgm:t>
        <a:bodyPr/>
        <a:lstStyle/>
        <a:p>
          <a:pPr algn="just"/>
          <a:endParaRPr lang="es-EC" b="1"/>
        </a:p>
      </dgm:t>
    </dgm:pt>
    <dgm:pt modelId="{BCDCD4D6-C9AC-48D7-A17B-B177CB3F3C20}" type="sibTrans" cxnId="{FD217914-6802-410E-BEB5-C798C968579E}">
      <dgm:prSet/>
      <dgm:spPr/>
      <dgm:t>
        <a:bodyPr/>
        <a:lstStyle/>
        <a:p>
          <a:pPr algn="just"/>
          <a:endParaRPr lang="es-EC" b="1"/>
        </a:p>
      </dgm:t>
    </dgm:pt>
    <dgm:pt modelId="{3CD44B45-69E6-4281-8F0F-2695D58C9294}">
      <dgm:prSet custT="1"/>
      <dgm:spPr/>
      <dgm:t>
        <a:bodyPr/>
        <a:lstStyle/>
        <a:p>
          <a:pPr algn="just"/>
          <a:r>
            <a:rPr lang="es-EC" sz="2000" b="1" dirty="0" smtClean="0"/>
            <a:t>Biomecánica de la rodilla</a:t>
          </a:r>
        </a:p>
      </dgm:t>
    </dgm:pt>
    <dgm:pt modelId="{03369930-B337-4B21-A8B0-D9BF973727DA}" type="parTrans" cxnId="{6D801860-78B8-4BE7-888F-CF030F24474B}">
      <dgm:prSet/>
      <dgm:spPr/>
      <dgm:t>
        <a:bodyPr/>
        <a:lstStyle/>
        <a:p>
          <a:pPr algn="just"/>
          <a:endParaRPr lang="es-EC" b="1"/>
        </a:p>
      </dgm:t>
    </dgm:pt>
    <dgm:pt modelId="{B9E8D67E-63C3-468B-A054-E92C2F4C1174}" type="sibTrans" cxnId="{6D801860-78B8-4BE7-888F-CF030F24474B}">
      <dgm:prSet/>
      <dgm:spPr/>
      <dgm:t>
        <a:bodyPr/>
        <a:lstStyle/>
        <a:p>
          <a:pPr algn="just"/>
          <a:endParaRPr lang="es-EC" b="1"/>
        </a:p>
      </dgm:t>
    </dgm:pt>
    <dgm:pt modelId="{834F458C-154E-46FF-A8D3-E5993912B8BD}">
      <dgm:prSet custT="1"/>
      <dgm:spPr>
        <a:ln>
          <a:solidFill>
            <a:schemeClr val="accent1"/>
          </a:solidFill>
        </a:ln>
      </dgm:spPr>
      <dgm:t>
        <a:bodyPr/>
        <a:lstStyle/>
        <a:p>
          <a:pPr algn="just"/>
          <a:r>
            <a:rPr lang="es-EC" sz="2000" b="1" dirty="0" smtClean="0"/>
            <a:t>Modelos probabilísticos</a:t>
          </a:r>
          <a:endParaRPr lang="es-EC" sz="2000" b="1" dirty="0"/>
        </a:p>
      </dgm:t>
    </dgm:pt>
    <dgm:pt modelId="{4184DDA8-3130-4A2A-8F8B-B17D516CA3A1}" type="parTrans" cxnId="{1B93A210-4D58-43C2-AA64-C355CB737F7B}">
      <dgm:prSet/>
      <dgm:spPr/>
      <dgm:t>
        <a:bodyPr/>
        <a:lstStyle/>
        <a:p>
          <a:pPr algn="just"/>
          <a:endParaRPr lang="es-EC" b="1"/>
        </a:p>
      </dgm:t>
    </dgm:pt>
    <dgm:pt modelId="{DAB85B2B-E7ED-46A4-9F62-3982837DCF7B}" type="sibTrans" cxnId="{1B93A210-4D58-43C2-AA64-C355CB737F7B}">
      <dgm:prSet/>
      <dgm:spPr/>
      <dgm:t>
        <a:bodyPr/>
        <a:lstStyle/>
        <a:p>
          <a:pPr algn="just"/>
          <a:endParaRPr lang="es-EC" b="1"/>
        </a:p>
      </dgm:t>
    </dgm:pt>
    <dgm:pt modelId="{2CC03ADB-B4B6-46E2-B906-0324971262B4}">
      <dgm:prSet custT="1"/>
      <dgm:spPr/>
      <dgm:t>
        <a:bodyPr/>
        <a:lstStyle/>
        <a:p>
          <a:pPr algn="just"/>
          <a:r>
            <a:rPr lang="es-EC" sz="2000" b="1" dirty="0" smtClean="0"/>
            <a:t>Patrones de la marcha humana</a:t>
          </a:r>
          <a:endParaRPr lang="es-EC" sz="2000" b="1" dirty="0"/>
        </a:p>
      </dgm:t>
    </dgm:pt>
    <dgm:pt modelId="{11572283-6303-4770-A1FB-46D3715A733E}" type="sibTrans" cxnId="{3BAAA845-0EEC-4558-9EBF-140ABFAB2864}">
      <dgm:prSet/>
      <dgm:spPr/>
      <dgm:t>
        <a:bodyPr/>
        <a:lstStyle/>
        <a:p>
          <a:pPr algn="just"/>
          <a:endParaRPr lang="es-EC" b="1"/>
        </a:p>
      </dgm:t>
    </dgm:pt>
    <dgm:pt modelId="{D454725B-CB62-42DD-BC97-59C3CD1A5DBF}" type="parTrans" cxnId="{3BAAA845-0EEC-4558-9EBF-140ABFAB2864}">
      <dgm:prSet/>
      <dgm:spPr/>
      <dgm:t>
        <a:bodyPr/>
        <a:lstStyle/>
        <a:p>
          <a:pPr algn="just"/>
          <a:endParaRPr lang="es-EC"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11240"/>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4"/>
      <dgm:spPr/>
      <dgm:t>
        <a:bodyPr/>
        <a:lstStyle/>
        <a:p>
          <a:endParaRPr lang="es-EC"/>
        </a:p>
      </dgm:t>
    </dgm:pt>
    <dgm:pt modelId="{E71390C3-22EC-4252-819F-F42DBCE732A6}" type="pres">
      <dgm:prSet presAssocID="{DE2F9DEB-7685-4523-B2DC-B1A32D1754D5}" presName="childText" presStyleLbl="bgAcc1" presStyleIdx="0" presStyleCnt="4" custScaleX="592563" custScaleY="83836" custLinFactNeighborY="11972">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4"/>
      <dgm:spPr/>
      <dgm:t>
        <a:bodyPr/>
        <a:lstStyle/>
        <a:p>
          <a:endParaRPr lang="es-EC"/>
        </a:p>
      </dgm:t>
    </dgm:pt>
    <dgm:pt modelId="{F6C98293-6788-4959-8701-87899D3A5AE8}" type="pres">
      <dgm:prSet presAssocID="{3CD44B45-69E6-4281-8F0F-2695D58C9294}" presName="childText" presStyleLbl="bgAcc1" presStyleIdx="1" presStyleCnt="4" custScaleX="594822" custScaleY="82220" custLinFactNeighborY="39196">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4"/>
      <dgm:spPr/>
      <dgm:t>
        <a:bodyPr/>
        <a:lstStyle/>
        <a:p>
          <a:endParaRPr lang="es-EC"/>
        </a:p>
      </dgm:t>
    </dgm:pt>
    <dgm:pt modelId="{67999C8A-4352-4DC7-8C6E-BB5B23401E84}" type="pres">
      <dgm:prSet presAssocID="{834F458C-154E-46FF-A8D3-E5993912B8BD}" presName="childText" presStyleLbl="bgAcc1" presStyleIdx="2" presStyleCnt="4" custScaleX="593842" custScaleY="81506" custLinFactNeighborY="67135">
        <dgm:presLayoutVars>
          <dgm:bulletEnabled val="1"/>
        </dgm:presLayoutVars>
      </dgm:prSet>
      <dgm:spPr/>
      <dgm:t>
        <a:bodyPr/>
        <a:lstStyle/>
        <a:p>
          <a:endParaRPr lang="es-EC"/>
        </a:p>
      </dgm:t>
    </dgm:pt>
    <dgm:pt modelId="{9ED4C765-696D-454D-9ACB-C863AE1F46AA}" type="pres">
      <dgm:prSet presAssocID="{D454725B-CB62-42DD-BC97-59C3CD1A5DBF}" presName="Name13" presStyleLbl="parChTrans1D2" presStyleIdx="3" presStyleCnt="4"/>
      <dgm:spPr/>
      <dgm:t>
        <a:bodyPr/>
        <a:lstStyle/>
        <a:p>
          <a:endParaRPr lang="es-EC"/>
        </a:p>
      </dgm:t>
    </dgm:pt>
    <dgm:pt modelId="{0E689972-6746-480E-BAF1-03CE98143681}" type="pres">
      <dgm:prSet presAssocID="{2CC03ADB-B4B6-46E2-B906-0324971262B4}" presName="childText" presStyleLbl="bgAcc1" presStyleIdx="3" presStyleCnt="4" custScaleX="592385" custScaleY="76789" custLinFactNeighborX="-1791" custLinFactNeighborY="99790">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8034C1DE-A968-47AF-9B32-B71351912D20}" type="presOf" srcId="{D454725B-CB62-42DD-BC97-59C3CD1A5DBF}" destId="{9ED4C765-696D-454D-9ACB-C863AE1F46AA}" srcOrd="0" destOrd="0" presId="urn:microsoft.com/office/officeart/2005/8/layout/hierarchy3"/>
    <dgm:cxn modelId="{BEB013DC-75F4-42E3-9FE5-83303C1EA145}" type="presOf" srcId="{4184DDA8-3130-4A2A-8F8B-B17D516CA3A1}" destId="{CC26813A-3C70-474F-B955-22D5A57A231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93A210-4D58-43C2-AA64-C355CB737F7B}" srcId="{CB9964DC-5E01-4879-9733-CDEE2AB1D1F7}" destId="{834F458C-154E-46FF-A8D3-E5993912B8BD}" srcOrd="2" destOrd="0" parTransId="{4184DDA8-3130-4A2A-8F8B-B17D516CA3A1}" sibTransId="{DAB85B2B-E7ED-46A4-9F62-3982837DCF7B}"/>
    <dgm:cxn modelId="{D73B1C3D-F726-4F3C-AE05-F3C4E7544844}" type="presOf" srcId="{CB9964DC-5E01-4879-9733-CDEE2AB1D1F7}" destId="{C7DDC059-89DD-4F99-A10D-9C975D60C8D8}" srcOrd="1" destOrd="0" presId="urn:microsoft.com/office/officeart/2005/8/layout/hierarchy3"/>
    <dgm:cxn modelId="{3BAAA845-0EEC-4558-9EBF-140ABFAB2864}" srcId="{CB9964DC-5E01-4879-9733-CDEE2AB1D1F7}" destId="{2CC03ADB-B4B6-46E2-B906-0324971262B4}" srcOrd="3" destOrd="0" parTransId="{D454725B-CB62-42DD-BC97-59C3CD1A5DBF}" sibTransId="{11572283-6303-4770-A1FB-46D3715A733E}"/>
    <dgm:cxn modelId="{0361BFDA-7BA2-4A80-B053-5AD2C5BE3692}" type="presOf" srcId="{3CD44B45-69E6-4281-8F0F-2695D58C9294}" destId="{F6C98293-6788-4959-8701-87899D3A5AE8}" srcOrd="0" destOrd="0" presId="urn:microsoft.com/office/officeart/2005/8/layout/hierarchy3"/>
    <dgm:cxn modelId="{D77877AF-AB2E-4C10-BE50-0A156C9C10D3}" type="presOf" srcId="{2CC03ADB-B4B6-46E2-B906-0324971262B4}" destId="{0E689972-6746-480E-BAF1-03CE98143681}"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E0E0B74-1AC2-4C83-88EB-95B286F8C8A0}" type="presOf" srcId="{834F458C-154E-46FF-A8D3-E5993912B8BD}" destId="{67999C8A-4352-4DC7-8C6E-BB5B23401E84}"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9E032769-D5B6-476C-9F6C-281C282000C5}" type="presParOf" srcId="{F784BE88-3DB9-4E87-AFCA-2ED0BF00DEA1}" destId="{CC26813A-3C70-474F-B955-22D5A57A2315}" srcOrd="4" destOrd="0" presId="urn:microsoft.com/office/officeart/2005/8/layout/hierarchy3"/>
    <dgm:cxn modelId="{768EDE1B-9765-489E-BE8D-03149BEEFDFB}" type="presParOf" srcId="{F784BE88-3DB9-4E87-AFCA-2ED0BF00DEA1}" destId="{67999C8A-4352-4DC7-8C6E-BB5B23401E84}" srcOrd="5" destOrd="0" presId="urn:microsoft.com/office/officeart/2005/8/layout/hierarchy3"/>
    <dgm:cxn modelId="{9181F89E-80CF-4498-BC9B-658AE458E35C}" type="presParOf" srcId="{F784BE88-3DB9-4E87-AFCA-2ED0BF00DEA1}" destId="{9ED4C765-696D-454D-9ACB-C863AE1F46AA}" srcOrd="6" destOrd="0" presId="urn:microsoft.com/office/officeart/2005/8/layout/hierarchy3"/>
    <dgm:cxn modelId="{0ADB04C8-90EF-4A93-9D51-15CE0A12FF5A}" type="presParOf" srcId="{F784BE88-3DB9-4E87-AFCA-2ED0BF00DEA1}" destId="{0E689972-6746-480E-BAF1-03CE98143681}"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Biomecánica del Movimiento Humano</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La biomecánica se ha definido como la ciencia que estudia el movimiento de las estructuras biológicas, basándose en los principios y las leyes de la física y la mecánica</a:t>
          </a:r>
          <a:endParaRPr lang="es-EC" sz="18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a:ln>
          <a:solidFill>
            <a:schemeClr val="accent1"/>
          </a:solidFill>
        </a:ln>
      </dgm:spPr>
      <dgm:t>
        <a:bodyPr/>
        <a:lstStyle/>
        <a:p>
          <a:pPr algn="just"/>
          <a:r>
            <a:rPr lang="es-EC" sz="1800" noProof="0" dirty="0" smtClean="0"/>
            <a:t>Hoy en día el estudio del movimiento humano se caracteriza por entender cómo y por qué se mueve el ser humano, así como los factores que limitan o incrementan la capacidad de movimiento</a:t>
          </a:r>
          <a:endParaRPr lang="es-EC" sz="1800" noProof="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33" custLinFactNeighborY="-97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616467" custScaleY="170420" custLinFactNeighborX="4430" custLinFactNeighborY="-15460">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2"/>
      <dgm:spPr/>
      <dgm:t>
        <a:bodyPr/>
        <a:lstStyle/>
        <a:p>
          <a:endParaRPr lang="es-EC"/>
        </a:p>
      </dgm:t>
    </dgm:pt>
    <dgm:pt modelId="{F6C98293-6788-4959-8701-87899D3A5AE8}" type="pres">
      <dgm:prSet presAssocID="{3CD44B45-69E6-4281-8F0F-2695D58C9294}" presName="childText" presStyleLbl="bgAcc1" presStyleIdx="1" presStyleCnt="2" custScaleX="616527" custScaleY="173300" custLinFactNeighborX="4430" custLinFactNeighborY="-27702">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Cinemática del movimiento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noProof="0" dirty="0" smtClean="0"/>
            <a:t>El movimiento se produce por la acción de fuerzas producidas por la musculatura, y las fuerzas de reacción, de inercia y de la gravedad; y se ejecutan a través de las articulaciones.</a:t>
          </a:r>
          <a:endParaRPr lang="es-EC" sz="18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noProof="0" dirty="0" smtClean="0"/>
            <a:t>En la cinemática del movimiento humano, se describe con precisión las características del movimiento</a:t>
          </a:r>
          <a:endParaRPr lang="es-ES" sz="1800" noProof="0" dirty="0"/>
        </a:p>
      </dgm:t>
    </dgm:pt>
    <dgm:pt modelId="{B9E8D67E-63C3-468B-A054-E92C2F4C1174}" type="sibTrans" cxnId="{6D801860-78B8-4BE7-888F-CF030F24474B}">
      <dgm:prSet/>
      <dgm:spPr/>
      <dgm:t>
        <a:bodyPr/>
        <a:lstStyle/>
        <a:p>
          <a:pPr algn="just"/>
          <a:endParaRPr lang="es-EC"/>
        </a:p>
      </dgm:t>
    </dgm:pt>
    <dgm:pt modelId="{03369930-B337-4B21-A8B0-D9BF973727DA}" type="parTrans" cxnId="{6D801860-78B8-4BE7-888F-CF030F24474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3343" custLinFactNeighborY="-31579"/>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616467" custScaleY="133229" custLinFactNeighborX="1297" custLinFactNeighborY="-40787">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2"/>
      <dgm:spPr/>
      <dgm:t>
        <a:bodyPr/>
        <a:lstStyle/>
        <a:p>
          <a:endParaRPr lang="es-EC"/>
        </a:p>
      </dgm:t>
    </dgm:pt>
    <dgm:pt modelId="{F6C98293-6788-4959-8701-87899D3A5AE8}" type="pres">
      <dgm:prSet presAssocID="{3CD44B45-69E6-4281-8F0F-2695D58C9294}" presName="childText" presStyleLbl="bgAcc1" presStyleIdx="1" presStyleCnt="2" custScaleX="616527" custScaleY="94899" custLinFactNeighborY="-20892">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Lst>
  <dgm:cxnLst>
    <dgm:cxn modelId="{0B21240B-BEB7-447C-AD5E-ECEA358A318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F4B0229-52C4-4909-B2AD-6669C8E18F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04491FE3-A866-41AA-901E-C334CBC0885F}">
      <dgm:prSet phldrT="[Texto]" custT="1"/>
      <dgm:spPr/>
      <dgm:t>
        <a:bodyPr/>
        <a:lstStyle/>
        <a:p>
          <a:r>
            <a:rPr lang="es-ES" sz="2000" b="1" dirty="0"/>
            <a:t>Características</a:t>
          </a:r>
        </a:p>
      </dgm:t>
    </dgm:pt>
    <dgm:pt modelId="{CF93F97E-C07A-4F07-8D27-77BE86FBA0F6}" type="parTrans" cxnId="{CA01FECE-11A4-451B-B8C7-A6B392DC88D3}">
      <dgm:prSet/>
      <dgm:spPr/>
      <dgm:t>
        <a:bodyPr/>
        <a:lstStyle/>
        <a:p>
          <a:endParaRPr lang="es-ES"/>
        </a:p>
      </dgm:t>
    </dgm:pt>
    <dgm:pt modelId="{CF5844CF-77C9-4A25-BDD6-0353FFC31592}" type="sibTrans" cxnId="{CA01FECE-11A4-451B-B8C7-A6B392DC88D3}">
      <dgm:prSet/>
      <dgm:spPr/>
      <dgm:t>
        <a:bodyPr/>
        <a:lstStyle/>
        <a:p>
          <a:endParaRPr lang="es-ES"/>
        </a:p>
      </dgm:t>
    </dgm:pt>
    <dgm:pt modelId="{708213BD-F81F-418B-BB1A-90979E70CCA3}">
      <dgm:prSet phldrT="[Texto]"/>
      <dgm:spPr/>
      <dgm:t>
        <a:bodyPr/>
        <a:lstStyle/>
        <a:p>
          <a:pPr>
            <a:buFont typeface="Symbol" panose="05050102010706020507" pitchFamily="18" charset="2"/>
            <a:buChar char=""/>
          </a:pPr>
          <a:r>
            <a:rPr lang="es-ES" dirty="0" smtClean="0"/>
            <a:t>Posición </a:t>
          </a:r>
          <a:endParaRPr lang="es-ES" dirty="0"/>
        </a:p>
      </dgm:t>
    </dgm:pt>
    <dgm:pt modelId="{23016E29-32EE-433D-B8DE-83C85DE4ACD4}" type="parTrans" cxnId="{0D8E9C91-D76F-4B60-8AB0-2F041DB26642}">
      <dgm:prSet/>
      <dgm:spPr/>
      <dgm:t>
        <a:bodyPr/>
        <a:lstStyle/>
        <a:p>
          <a:endParaRPr lang="es-ES"/>
        </a:p>
      </dgm:t>
    </dgm:pt>
    <dgm:pt modelId="{1DC43623-B57E-4732-AB50-F33BB3BEE20C}" type="sibTrans" cxnId="{0D8E9C91-D76F-4B60-8AB0-2F041DB26642}">
      <dgm:prSet/>
      <dgm:spPr/>
      <dgm:t>
        <a:bodyPr/>
        <a:lstStyle/>
        <a:p>
          <a:endParaRPr lang="es-ES"/>
        </a:p>
      </dgm:t>
    </dgm:pt>
    <dgm:pt modelId="{557CCFAA-5710-45D3-84BF-CBA6650D837C}">
      <dgm:prSet/>
      <dgm:spPr/>
      <dgm:t>
        <a:bodyPr/>
        <a:lstStyle/>
        <a:p>
          <a:pPr>
            <a:buFont typeface="Symbol" panose="05050102010706020507" pitchFamily="18" charset="2"/>
            <a:buChar char=""/>
          </a:pPr>
          <a:r>
            <a:rPr lang="es-EC" dirty="0" smtClean="0"/>
            <a:t>velocidad</a:t>
          </a:r>
          <a:endParaRPr lang="es-EC" dirty="0"/>
        </a:p>
      </dgm:t>
    </dgm:pt>
    <dgm:pt modelId="{297D7C7C-09F6-4699-9A4D-85B932BA21D7}" type="parTrans" cxnId="{D4581893-D8CA-4797-8A8E-4E12F90A2047}">
      <dgm:prSet/>
      <dgm:spPr/>
      <dgm:t>
        <a:bodyPr/>
        <a:lstStyle/>
        <a:p>
          <a:endParaRPr lang="es-ES"/>
        </a:p>
      </dgm:t>
    </dgm:pt>
    <dgm:pt modelId="{095A67A4-2AC9-4F37-88DE-CEE7961BEF0E}" type="sibTrans" cxnId="{D4581893-D8CA-4797-8A8E-4E12F90A2047}">
      <dgm:prSet/>
      <dgm:spPr/>
      <dgm:t>
        <a:bodyPr/>
        <a:lstStyle/>
        <a:p>
          <a:endParaRPr lang="es-ES"/>
        </a:p>
      </dgm:t>
    </dgm:pt>
    <dgm:pt modelId="{12C8527F-592C-497A-AE99-CC0BECF904E3}">
      <dgm:prSet/>
      <dgm:spPr/>
      <dgm:t>
        <a:bodyPr/>
        <a:lstStyle/>
        <a:p>
          <a:pPr>
            <a:buFont typeface="Symbol" panose="05050102010706020507" pitchFamily="18" charset="2"/>
            <a:buChar char=""/>
          </a:pPr>
          <a:r>
            <a:rPr lang="es-EC" dirty="0" smtClean="0"/>
            <a:t>Aceleración </a:t>
          </a:r>
          <a:endParaRPr lang="es-EC" dirty="0"/>
        </a:p>
      </dgm:t>
    </dgm:pt>
    <dgm:pt modelId="{8D7EA607-E483-48E4-8DEA-C8C3C5224384}" type="parTrans" cxnId="{8473C13B-5B39-4788-823D-B61E61C0AEFB}">
      <dgm:prSet/>
      <dgm:spPr/>
      <dgm:t>
        <a:bodyPr/>
        <a:lstStyle/>
        <a:p>
          <a:endParaRPr lang="es-ES"/>
        </a:p>
      </dgm:t>
    </dgm:pt>
    <dgm:pt modelId="{6C981DCA-4275-4632-B536-32C1BB8A0F1D}" type="sibTrans" cxnId="{8473C13B-5B39-4788-823D-B61E61C0AEFB}">
      <dgm:prSet/>
      <dgm:spPr/>
      <dgm:t>
        <a:bodyPr/>
        <a:lstStyle/>
        <a:p>
          <a:endParaRPr lang="es-ES"/>
        </a:p>
      </dgm:t>
    </dgm:pt>
    <dgm:pt modelId="{DAED2B01-1AEA-486B-BF0A-09C90B02F43B}">
      <dgm:prSet/>
      <dgm:spPr/>
      <dgm:t>
        <a:bodyPr/>
        <a:lstStyle/>
        <a:p>
          <a:pPr>
            <a:buFont typeface="Symbol" panose="05050102010706020507" pitchFamily="18" charset="2"/>
            <a:buChar char=""/>
          </a:pPr>
          <a:r>
            <a:rPr lang="es-EC" dirty="0" smtClean="0"/>
            <a:t>Tiempo</a:t>
          </a:r>
          <a:endParaRPr lang="es-EC" dirty="0"/>
        </a:p>
      </dgm:t>
    </dgm:pt>
    <dgm:pt modelId="{248DA06A-D33D-4679-BF5F-0038DADEDD0B}" type="parTrans" cxnId="{481DC708-AD64-4E8F-8313-6C58E95FDAE3}">
      <dgm:prSet/>
      <dgm:spPr/>
      <dgm:t>
        <a:bodyPr/>
        <a:lstStyle/>
        <a:p>
          <a:endParaRPr lang="es-ES"/>
        </a:p>
      </dgm:t>
    </dgm:pt>
    <dgm:pt modelId="{CA431F99-204E-48F6-851C-C40139469DB1}" type="sibTrans" cxnId="{481DC708-AD64-4E8F-8313-6C58E95FDAE3}">
      <dgm:prSet/>
      <dgm:spPr/>
      <dgm:t>
        <a:bodyPr/>
        <a:lstStyle/>
        <a:p>
          <a:endParaRPr lang="es-ES"/>
        </a:p>
      </dgm:t>
    </dgm:pt>
    <dgm:pt modelId="{910EEAFB-132F-4B6B-8AA3-C59ADE50BDA7}" type="pres">
      <dgm:prSet presAssocID="{6F4B0229-52C4-4909-B2AD-6669C8E18F3F}" presName="vert0" presStyleCnt="0">
        <dgm:presLayoutVars>
          <dgm:dir/>
          <dgm:animOne val="branch"/>
          <dgm:animLvl val="lvl"/>
        </dgm:presLayoutVars>
      </dgm:prSet>
      <dgm:spPr/>
      <dgm:t>
        <a:bodyPr/>
        <a:lstStyle/>
        <a:p>
          <a:endParaRPr lang="es-EC"/>
        </a:p>
      </dgm:t>
    </dgm:pt>
    <dgm:pt modelId="{FD21A67C-D379-44D2-82B3-7758B7C142E2}" type="pres">
      <dgm:prSet presAssocID="{04491FE3-A866-41AA-901E-C334CBC0885F}" presName="thickLine" presStyleLbl="alignNode1" presStyleIdx="0" presStyleCnt="1"/>
      <dgm:spPr/>
    </dgm:pt>
    <dgm:pt modelId="{4CFF91C9-C874-4B48-8960-EE3A7165A03C}" type="pres">
      <dgm:prSet presAssocID="{04491FE3-A866-41AA-901E-C334CBC0885F}" presName="horz1" presStyleCnt="0"/>
      <dgm:spPr/>
    </dgm:pt>
    <dgm:pt modelId="{F2E7711D-22EC-4219-9784-4FFA96598259}" type="pres">
      <dgm:prSet presAssocID="{04491FE3-A866-41AA-901E-C334CBC0885F}" presName="tx1" presStyleLbl="revTx" presStyleIdx="0" presStyleCnt="5" custScaleX="140626"/>
      <dgm:spPr/>
      <dgm:t>
        <a:bodyPr/>
        <a:lstStyle/>
        <a:p>
          <a:endParaRPr lang="es-EC"/>
        </a:p>
      </dgm:t>
    </dgm:pt>
    <dgm:pt modelId="{82F6B831-8B8C-4054-9A13-4CB0648B2306}" type="pres">
      <dgm:prSet presAssocID="{04491FE3-A866-41AA-901E-C334CBC0885F}" presName="vert1" presStyleCnt="0"/>
      <dgm:spPr/>
    </dgm:pt>
    <dgm:pt modelId="{10C8933D-A65B-4C28-876B-4D174A7CCAF2}" type="pres">
      <dgm:prSet presAssocID="{708213BD-F81F-418B-BB1A-90979E70CCA3}" presName="vertSpace2a" presStyleCnt="0"/>
      <dgm:spPr/>
    </dgm:pt>
    <dgm:pt modelId="{E03F9820-E2F6-4050-92ED-6679B5976A0D}" type="pres">
      <dgm:prSet presAssocID="{708213BD-F81F-418B-BB1A-90979E70CCA3}" presName="horz2" presStyleCnt="0"/>
      <dgm:spPr/>
    </dgm:pt>
    <dgm:pt modelId="{3CDABEE1-2B19-4469-8F60-DA61D3BDD9C8}" type="pres">
      <dgm:prSet presAssocID="{708213BD-F81F-418B-BB1A-90979E70CCA3}" presName="horzSpace2" presStyleCnt="0"/>
      <dgm:spPr/>
    </dgm:pt>
    <dgm:pt modelId="{D300AE5D-9B9B-45B9-80FF-2643F52CF18B}" type="pres">
      <dgm:prSet presAssocID="{708213BD-F81F-418B-BB1A-90979E70CCA3}" presName="tx2" presStyleLbl="revTx" presStyleIdx="1" presStyleCnt="5"/>
      <dgm:spPr/>
      <dgm:t>
        <a:bodyPr/>
        <a:lstStyle/>
        <a:p>
          <a:endParaRPr lang="es-EC"/>
        </a:p>
      </dgm:t>
    </dgm:pt>
    <dgm:pt modelId="{74944FF5-F213-49FE-818F-8F91EEA29117}" type="pres">
      <dgm:prSet presAssocID="{708213BD-F81F-418B-BB1A-90979E70CCA3}" presName="vert2" presStyleCnt="0"/>
      <dgm:spPr/>
    </dgm:pt>
    <dgm:pt modelId="{765EA2F3-2FF4-4C84-829D-22A3BC55E4C6}" type="pres">
      <dgm:prSet presAssocID="{708213BD-F81F-418B-BB1A-90979E70CCA3}" presName="thinLine2b" presStyleLbl="callout" presStyleIdx="0" presStyleCnt="4"/>
      <dgm:spPr/>
    </dgm:pt>
    <dgm:pt modelId="{FF471EF8-D81D-454A-B78E-407C03763DB5}" type="pres">
      <dgm:prSet presAssocID="{708213BD-F81F-418B-BB1A-90979E70CCA3}" presName="vertSpace2b" presStyleCnt="0"/>
      <dgm:spPr/>
    </dgm:pt>
    <dgm:pt modelId="{66A01B79-6BCE-4322-BC67-3F7E672D062A}" type="pres">
      <dgm:prSet presAssocID="{557CCFAA-5710-45D3-84BF-CBA6650D837C}" presName="horz2" presStyleCnt="0"/>
      <dgm:spPr/>
    </dgm:pt>
    <dgm:pt modelId="{57B4D6CF-3510-4E12-BA4A-157917CE2DFF}" type="pres">
      <dgm:prSet presAssocID="{557CCFAA-5710-45D3-84BF-CBA6650D837C}" presName="horzSpace2" presStyleCnt="0"/>
      <dgm:spPr/>
    </dgm:pt>
    <dgm:pt modelId="{2F756495-33CD-4CA6-8A72-2A1516B15D7B}" type="pres">
      <dgm:prSet presAssocID="{557CCFAA-5710-45D3-84BF-CBA6650D837C}" presName="tx2" presStyleLbl="revTx" presStyleIdx="2" presStyleCnt="5"/>
      <dgm:spPr/>
      <dgm:t>
        <a:bodyPr/>
        <a:lstStyle/>
        <a:p>
          <a:endParaRPr lang="es-EC"/>
        </a:p>
      </dgm:t>
    </dgm:pt>
    <dgm:pt modelId="{0D829F6F-A93B-45F4-916B-80FD20A2C498}" type="pres">
      <dgm:prSet presAssocID="{557CCFAA-5710-45D3-84BF-CBA6650D837C}" presName="vert2" presStyleCnt="0"/>
      <dgm:spPr/>
    </dgm:pt>
    <dgm:pt modelId="{DBE3DDBE-9A46-4506-9C5C-B30AC67F018A}" type="pres">
      <dgm:prSet presAssocID="{557CCFAA-5710-45D3-84BF-CBA6650D837C}" presName="thinLine2b" presStyleLbl="callout" presStyleIdx="1" presStyleCnt="4"/>
      <dgm:spPr/>
    </dgm:pt>
    <dgm:pt modelId="{378C232C-FB5B-45E7-872E-5376F49E474D}" type="pres">
      <dgm:prSet presAssocID="{557CCFAA-5710-45D3-84BF-CBA6650D837C}" presName="vertSpace2b" presStyleCnt="0"/>
      <dgm:spPr/>
    </dgm:pt>
    <dgm:pt modelId="{54E06C81-C2B7-4C07-89DA-463CC061B7DD}" type="pres">
      <dgm:prSet presAssocID="{12C8527F-592C-497A-AE99-CC0BECF904E3}" presName="horz2" presStyleCnt="0"/>
      <dgm:spPr/>
    </dgm:pt>
    <dgm:pt modelId="{96FE6497-7104-45AC-A635-3F548A4D9EA0}" type="pres">
      <dgm:prSet presAssocID="{12C8527F-592C-497A-AE99-CC0BECF904E3}" presName="horzSpace2" presStyleCnt="0"/>
      <dgm:spPr/>
    </dgm:pt>
    <dgm:pt modelId="{99C32169-C333-4E30-8756-5D87C0844531}" type="pres">
      <dgm:prSet presAssocID="{12C8527F-592C-497A-AE99-CC0BECF904E3}" presName="tx2" presStyleLbl="revTx" presStyleIdx="3" presStyleCnt="5"/>
      <dgm:spPr/>
      <dgm:t>
        <a:bodyPr/>
        <a:lstStyle/>
        <a:p>
          <a:endParaRPr lang="es-EC"/>
        </a:p>
      </dgm:t>
    </dgm:pt>
    <dgm:pt modelId="{CF523E3F-33CE-4700-B8D7-C124ABBB8B66}" type="pres">
      <dgm:prSet presAssocID="{12C8527F-592C-497A-AE99-CC0BECF904E3}" presName="vert2" presStyleCnt="0"/>
      <dgm:spPr/>
    </dgm:pt>
    <dgm:pt modelId="{D17C26D8-D7D2-46EB-820C-20D2A91CC79F}" type="pres">
      <dgm:prSet presAssocID="{12C8527F-592C-497A-AE99-CC0BECF904E3}" presName="thinLine2b" presStyleLbl="callout" presStyleIdx="2" presStyleCnt="4"/>
      <dgm:spPr/>
    </dgm:pt>
    <dgm:pt modelId="{5AC612FD-8618-4E72-A3C0-2B9980262B68}" type="pres">
      <dgm:prSet presAssocID="{12C8527F-592C-497A-AE99-CC0BECF904E3}" presName="vertSpace2b" presStyleCnt="0"/>
      <dgm:spPr/>
    </dgm:pt>
    <dgm:pt modelId="{68E17F3F-7F23-4E83-8500-48AC9B6B7DE4}" type="pres">
      <dgm:prSet presAssocID="{DAED2B01-1AEA-486B-BF0A-09C90B02F43B}" presName="horz2" presStyleCnt="0"/>
      <dgm:spPr/>
    </dgm:pt>
    <dgm:pt modelId="{0A5EF39F-0411-4983-A515-86FC22C8308F}" type="pres">
      <dgm:prSet presAssocID="{DAED2B01-1AEA-486B-BF0A-09C90B02F43B}" presName="horzSpace2" presStyleCnt="0"/>
      <dgm:spPr/>
    </dgm:pt>
    <dgm:pt modelId="{1BB7DD15-6B57-4EF9-B745-71E04B9C640D}" type="pres">
      <dgm:prSet presAssocID="{DAED2B01-1AEA-486B-BF0A-09C90B02F43B}" presName="tx2" presStyleLbl="revTx" presStyleIdx="4" presStyleCnt="5"/>
      <dgm:spPr/>
      <dgm:t>
        <a:bodyPr/>
        <a:lstStyle/>
        <a:p>
          <a:endParaRPr lang="es-EC"/>
        </a:p>
      </dgm:t>
    </dgm:pt>
    <dgm:pt modelId="{306A6198-06F9-46DC-BFE4-BEFBBE3491EA}" type="pres">
      <dgm:prSet presAssocID="{DAED2B01-1AEA-486B-BF0A-09C90B02F43B}" presName="vert2" presStyleCnt="0"/>
      <dgm:spPr/>
    </dgm:pt>
    <dgm:pt modelId="{43F38250-FED1-42DD-8BA1-32586257BB3C}" type="pres">
      <dgm:prSet presAssocID="{DAED2B01-1AEA-486B-BF0A-09C90B02F43B}" presName="thinLine2b" presStyleLbl="callout" presStyleIdx="3" presStyleCnt="4"/>
      <dgm:spPr/>
    </dgm:pt>
    <dgm:pt modelId="{76D5AF16-7E52-4CA2-815F-0721F245E781}" type="pres">
      <dgm:prSet presAssocID="{DAED2B01-1AEA-486B-BF0A-09C90B02F43B}" presName="vertSpace2b" presStyleCnt="0"/>
      <dgm:spPr/>
    </dgm:pt>
  </dgm:ptLst>
  <dgm:cxnLst>
    <dgm:cxn modelId="{D4581893-D8CA-4797-8A8E-4E12F90A2047}" srcId="{04491FE3-A866-41AA-901E-C334CBC0885F}" destId="{557CCFAA-5710-45D3-84BF-CBA6650D837C}" srcOrd="1" destOrd="0" parTransId="{297D7C7C-09F6-4699-9A4D-85B932BA21D7}" sibTransId="{095A67A4-2AC9-4F37-88DE-CEE7961BEF0E}"/>
    <dgm:cxn modelId="{481DC708-AD64-4E8F-8313-6C58E95FDAE3}" srcId="{04491FE3-A866-41AA-901E-C334CBC0885F}" destId="{DAED2B01-1AEA-486B-BF0A-09C90B02F43B}" srcOrd="3" destOrd="0" parTransId="{248DA06A-D33D-4679-BF5F-0038DADEDD0B}" sibTransId="{CA431F99-204E-48F6-851C-C40139469DB1}"/>
    <dgm:cxn modelId="{51CD6733-0D5C-44AF-B925-9B836FF0006F}" type="presOf" srcId="{12C8527F-592C-497A-AE99-CC0BECF904E3}" destId="{99C32169-C333-4E30-8756-5D87C0844531}" srcOrd="0" destOrd="0" presId="urn:microsoft.com/office/officeart/2008/layout/LinedList"/>
    <dgm:cxn modelId="{8E2EC724-25D5-41CA-BFE6-F26EE1D7B191}" type="presOf" srcId="{708213BD-F81F-418B-BB1A-90979E70CCA3}" destId="{D300AE5D-9B9B-45B9-80FF-2643F52CF18B}" srcOrd="0" destOrd="0" presId="urn:microsoft.com/office/officeart/2008/layout/LinedList"/>
    <dgm:cxn modelId="{8D8C88D6-6130-4E01-BA38-B7836A8AD44D}" type="presOf" srcId="{04491FE3-A866-41AA-901E-C334CBC0885F}" destId="{F2E7711D-22EC-4219-9784-4FFA96598259}" srcOrd="0" destOrd="0" presId="urn:microsoft.com/office/officeart/2008/layout/LinedList"/>
    <dgm:cxn modelId="{CA01FECE-11A4-451B-B8C7-A6B392DC88D3}" srcId="{6F4B0229-52C4-4909-B2AD-6669C8E18F3F}" destId="{04491FE3-A866-41AA-901E-C334CBC0885F}" srcOrd="0" destOrd="0" parTransId="{CF93F97E-C07A-4F07-8D27-77BE86FBA0F6}" sibTransId="{CF5844CF-77C9-4A25-BDD6-0353FFC31592}"/>
    <dgm:cxn modelId="{DD09B70D-6D42-4C01-9256-850390B7BC19}" type="presOf" srcId="{DAED2B01-1AEA-486B-BF0A-09C90B02F43B}" destId="{1BB7DD15-6B57-4EF9-B745-71E04B9C640D}" srcOrd="0" destOrd="0" presId="urn:microsoft.com/office/officeart/2008/layout/LinedList"/>
    <dgm:cxn modelId="{8473C13B-5B39-4788-823D-B61E61C0AEFB}" srcId="{04491FE3-A866-41AA-901E-C334CBC0885F}" destId="{12C8527F-592C-497A-AE99-CC0BECF904E3}" srcOrd="2" destOrd="0" parTransId="{8D7EA607-E483-48E4-8DEA-C8C3C5224384}" sibTransId="{6C981DCA-4275-4632-B536-32C1BB8A0F1D}"/>
    <dgm:cxn modelId="{489196EB-0269-4547-B1CD-95107E4DA0AD}" type="presOf" srcId="{557CCFAA-5710-45D3-84BF-CBA6650D837C}" destId="{2F756495-33CD-4CA6-8A72-2A1516B15D7B}" srcOrd="0" destOrd="0" presId="urn:microsoft.com/office/officeart/2008/layout/LinedList"/>
    <dgm:cxn modelId="{28D546A2-0808-4138-8366-98BD78DC9D99}" type="presOf" srcId="{6F4B0229-52C4-4909-B2AD-6669C8E18F3F}" destId="{910EEAFB-132F-4B6B-8AA3-C59ADE50BDA7}" srcOrd="0" destOrd="0" presId="urn:microsoft.com/office/officeart/2008/layout/LinedList"/>
    <dgm:cxn modelId="{0D8E9C91-D76F-4B60-8AB0-2F041DB26642}" srcId="{04491FE3-A866-41AA-901E-C334CBC0885F}" destId="{708213BD-F81F-418B-BB1A-90979E70CCA3}" srcOrd="0" destOrd="0" parTransId="{23016E29-32EE-433D-B8DE-83C85DE4ACD4}" sibTransId="{1DC43623-B57E-4732-AB50-F33BB3BEE20C}"/>
    <dgm:cxn modelId="{E69B44B7-6F97-4DF2-8399-DF66945DBC38}" type="presParOf" srcId="{910EEAFB-132F-4B6B-8AA3-C59ADE50BDA7}" destId="{FD21A67C-D379-44D2-82B3-7758B7C142E2}" srcOrd="0" destOrd="0" presId="urn:microsoft.com/office/officeart/2008/layout/LinedList"/>
    <dgm:cxn modelId="{5148E3F9-A7BD-4440-9B70-EE419DFA62DD}" type="presParOf" srcId="{910EEAFB-132F-4B6B-8AA3-C59ADE50BDA7}" destId="{4CFF91C9-C874-4B48-8960-EE3A7165A03C}" srcOrd="1" destOrd="0" presId="urn:microsoft.com/office/officeart/2008/layout/LinedList"/>
    <dgm:cxn modelId="{96F75B07-6C1C-4C99-8CA7-5AD79C1C454F}" type="presParOf" srcId="{4CFF91C9-C874-4B48-8960-EE3A7165A03C}" destId="{F2E7711D-22EC-4219-9784-4FFA96598259}" srcOrd="0" destOrd="0" presId="urn:microsoft.com/office/officeart/2008/layout/LinedList"/>
    <dgm:cxn modelId="{F84E7B48-CFA1-4A3B-9648-3B13B02AF0BA}" type="presParOf" srcId="{4CFF91C9-C874-4B48-8960-EE3A7165A03C}" destId="{82F6B831-8B8C-4054-9A13-4CB0648B2306}" srcOrd="1" destOrd="0" presId="urn:microsoft.com/office/officeart/2008/layout/LinedList"/>
    <dgm:cxn modelId="{8B286723-4288-4A76-9E04-B2F28FC26F71}" type="presParOf" srcId="{82F6B831-8B8C-4054-9A13-4CB0648B2306}" destId="{10C8933D-A65B-4C28-876B-4D174A7CCAF2}" srcOrd="0" destOrd="0" presId="urn:microsoft.com/office/officeart/2008/layout/LinedList"/>
    <dgm:cxn modelId="{5C2EF1B8-36C1-498E-BA21-ABA58A1C770C}" type="presParOf" srcId="{82F6B831-8B8C-4054-9A13-4CB0648B2306}" destId="{E03F9820-E2F6-4050-92ED-6679B5976A0D}" srcOrd="1" destOrd="0" presId="urn:microsoft.com/office/officeart/2008/layout/LinedList"/>
    <dgm:cxn modelId="{DE92A879-652B-4384-A954-4361D6591DED}" type="presParOf" srcId="{E03F9820-E2F6-4050-92ED-6679B5976A0D}" destId="{3CDABEE1-2B19-4469-8F60-DA61D3BDD9C8}" srcOrd="0" destOrd="0" presId="urn:microsoft.com/office/officeart/2008/layout/LinedList"/>
    <dgm:cxn modelId="{16ED0FD8-2336-4504-BA69-A564B66C83F1}" type="presParOf" srcId="{E03F9820-E2F6-4050-92ED-6679B5976A0D}" destId="{D300AE5D-9B9B-45B9-80FF-2643F52CF18B}" srcOrd="1" destOrd="0" presId="urn:microsoft.com/office/officeart/2008/layout/LinedList"/>
    <dgm:cxn modelId="{04A879FF-DCDF-4856-87AC-03654287B561}" type="presParOf" srcId="{E03F9820-E2F6-4050-92ED-6679B5976A0D}" destId="{74944FF5-F213-49FE-818F-8F91EEA29117}" srcOrd="2" destOrd="0" presId="urn:microsoft.com/office/officeart/2008/layout/LinedList"/>
    <dgm:cxn modelId="{62FF7F6E-1835-4495-991A-7AECFBEEAA8C}" type="presParOf" srcId="{82F6B831-8B8C-4054-9A13-4CB0648B2306}" destId="{765EA2F3-2FF4-4C84-829D-22A3BC55E4C6}" srcOrd="2" destOrd="0" presId="urn:microsoft.com/office/officeart/2008/layout/LinedList"/>
    <dgm:cxn modelId="{B427CD88-F0A9-4903-8CA5-1022B7B38BC8}" type="presParOf" srcId="{82F6B831-8B8C-4054-9A13-4CB0648B2306}" destId="{FF471EF8-D81D-454A-B78E-407C03763DB5}" srcOrd="3" destOrd="0" presId="urn:microsoft.com/office/officeart/2008/layout/LinedList"/>
    <dgm:cxn modelId="{FF4CDEBB-365B-483B-82B1-B9F40751F2AE}" type="presParOf" srcId="{82F6B831-8B8C-4054-9A13-4CB0648B2306}" destId="{66A01B79-6BCE-4322-BC67-3F7E672D062A}" srcOrd="4" destOrd="0" presId="urn:microsoft.com/office/officeart/2008/layout/LinedList"/>
    <dgm:cxn modelId="{FA0705BE-0CB5-4ECC-B888-E6AB8A32D9BC}" type="presParOf" srcId="{66A01B79-6BCE-4322-BC67-3F7E672D062A}" destId="{57B4D6CF-3510-4E12-BA4A-157917CE2DFF}" srcOrd="0" destOrd="0" presId="urn:microsoft.com/office/officeart/2008/layout/LinedList"/>
    <dgm:cxn modelId="{333275D3-6A33-4580-8D70-3D887AAB7FA6}" type="presParOf" srcId="{66A01B79-6BCE-4322-BC67-3F7E672D062A}" destId="{2F756495-33CD-4CA6-8A72-2A1516B15D7B}" srcOrd="1" destOrd="0" presId="urn:microsoft.com/office/officeart/2008/layout/LinedList"/>
    <dgm:cxn modelId="{2EC7C5E2-35A7-4B74-BD1D-F49961ED8A73}" type="presParOf" srcId="{66A01B79-6BCE-4322-BC67-3F7E672D062A}" destId="{0D829F6F-A93B-45F4-916B-80FD20A2C498}" srcOrd="2" destOrd="0" presId="urn:microsoft.com/office/officeart/2008/layout/LinedList"/>
    <dgm:cxn modelId="{4209443B-D120-497F-8099-5D9892080C71}" type="presParOf" srcId="{82F6B831-8B8C-4054-9A13-4CB0648B2306}" destId="{DBE3DDBE-9A46-4506-9C5C-B30AC67F018A}" srcOrd="5" destOrd="0" presId="urn:microsoft.com/office/officeart/2008/layout/LinedList"/>
    <dgm:cxn modelId="{D6197791-6402-48CD-AB8E-F83B5490B47E}" type="presParOf" srcId="{82F6B831-8B8C-4054-9A13-4CB0648B2306}" destId="{378C232C-FB5B-45E7-872E-5376F49E474D}" srcOrd="6" destOrd="0" presId="urn:microsoft.com/office/officeart/2008/layout/LinedList"/>
    <dgm:cxn modelId="{A74549CA-AA1E-4664-95B7-7180C3733B6C}" type="presParOf" srcId="{82F6B831-8B8C-4054-9A13-4CB0648B2306}" destId="{54E06C81-C2B7-4C07-89DA-463CC061B7DD}" srcOrd="7" destOrd="0" presId="urn:microsoft.com/office/officeart/2008/layout/LinedList"/>
    <dgm:cxn modelId="{DA9D5D8B-3037-452F-B167-05C56692799C}" type="presParOf" srcId="{54E06C81-C2B7-4C07-89DA-463CC061B7DD}" destId="{96FE6497-7104-45AC-A635-3F548A4D9EA0}" srcOrd="0" destOrd="0" presId="urn:microsoft.com/office/officeart/2008/layout/LinedList"/>
    <dgm:cxn modelId="{15CE5334-86AA-4F82-BF4A-E81B296DCCF0}" type="presParOf" srcId="{54E06C81-C2B7-4C07-89DA-463CC061B7DD}" destId="{99C32169-C333-4E30-8756-5D87C0844531}" srcOrd="1" destOrd="0" presId="urn:microsoft.com/office/officeart/2008/layout/LinedList"/>
    <dgm:cxn modelId="{6DC3DF9E-E29C-479A-B075-A1E441E45F37}" type="presParOf" srcId="{54E06C81-C2B7-4C07-89DA-463CC061B7DD}" destId="{CF523E3F-33CE-4700-B8D7-C124ABBB8B66}" srcOrd="2" destOrd="0" presId="urn:microsoft.com/office/officeart/2008/layout/LinedList"/>
    <dgm:cxn modelId="{BF70BB94-08A1-4D32-9C60-3CEAA58DF506}" type="presParOf" srcId="{82F6B831-8B8C-4054-9A13-4CB0648B2306}" destId="{D17C26D8-D7D2-46EB-820C-20D2A91CC79F}" srcOrd="8" destOrd="0" presId="urn:microsoft.com/office/officeart/2008/layout/LinedList"/>
    <dgm:cxn modelId="{DB245FED-9057-462F-88D9-7DF8AAA5D446}" type="presParOf" srcId="{82F6B831-8B8C-4054-9A13-4CB0648B2306}" destId="{5AC612FD-8618-4E72-A3C0-2B9980262B68}" srcOrd="9" destOrd="0" presId="urn:microsoft.com/office/officeart/2008/layout/LinedList"/>
    <dgm:cxn modelId="{95FCB021-87CD-46F6-AA4F-BEB582908AC8}" type="presParOf" srcId="{82F6B831-8B8C-4054-9A13-4CB0648B2306}" destId="{68E17F3F-7F23-4E83-8500-48AC9B6B7DE4}" srcOrd="10" destOrd="0" presId="urn:microsoft.com/office/officeart/2008/layout/LinedList"/>
    <dgm:cxn modelId="{B2EB867A-8823-4487-8298-2D48654E42C0}" type="presParOf" srcId="{68E17F3F-7F23-4E83-8500-48AC9B6B7DE4}" destId="{0A5EF39F-0411-4983-A515-86FC22C8308F}" srcOrd="0" destOrd="0" presId="urn:microsoft.com/office/officeart/2008/layout/LinedList"/>
    <dgm:cxn modelId="{6CE23902-AA08-4406-819C-A64014059A2E}" type="presParOf" srcId="{68E17F3F-7F23-4E83-8500-48AC9B6B7DE4}" destId="{1BB7DD15-6B57-4EF9-B745-71E04B9C640D}" srcOrd="1" destOrd="0" presId="urn:microsoft.com/office/officeart/2008/layout/LinedList"/>
    <dgm:cxn modelId="{78653883-D649-4490-ACFA-9DD69BC0C51C}" type="presParOf" srcId="{68E17F3F-7F23-4E83-8500-48AC9B6B7DE4}" destId="{306A6198-06F9-46DC-BFE4-BEFBBE3491EA}" srcOrd="2" destOrd="0" presId="urn:microsoft.com/office/officeart/2008/layout/LinedList"/>
    <dgm:cxn modelId="{022C6D6E-AD0A-4E62-8190-F138DEBFF3D9}" type="presParOf" srcId="{82F6B831-8B8C-4054-9A13-4CB0648B2306}" destId="{43F38250-FED1-42DD-8BA1-32586257BB3C}" srcOrd="11" destOrd="0" presId="urn:microsoft.com/office/officeart/2008/layout/LinedList"/>
    <dgm:cxn modelId="{815D892F-ABBC-4917-8585-F69AA482097A}" type="presParOf" srcId="{82F6B831-8B8C-4054-9A13-4CB0648B2306}" destId="{76D5AF16-7E52-4CA2-815F-0721F245E781}"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Cinemática de la rodilla</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La rodilla es la articulación más grande del cuerpo y al mismo tiempo es una de las más complejas. La rodilla está conformada particularmente por tres huesos, el fémur, la tibia y la patela o rotula.</a:t>
          </a:r>
          <a:endParaRPr lang="es-EC" sz="1800" noProof="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noProof="0" dirty="0" smtClean="0"/>
            <a:t>Principalmente la rodilla cuenta con un solo grado de libertad de movimiento, esto es, flexión y extensión. Este movimiento permite a la rodilla regular la distancia de separación del cuerpo con el suelo</a:t>
          </a:r>
          <a:endParaRPr lang="es-ES" sz="1800" noProof="0" dirty="0"/>
        </a:p>
      </dgm:t>
    </dgm:pt>
    <dgm:pt modelId="{B9E8D67E-63C3-468B-A054-E92C2F4C1174}" type="sibTrans" cxnId="{6D801860-78B8-4BE7-888F-CF030F24474B}">
      <dgm:prSet/>
      <dgm:spPr/>
      <dgm:t>
        <a:bodyPr/>
        <a:lstStyle/>
        <a:p>
          <a:pPr algn="just"/>
          <a:endParaRPr lang="es-EC"/>
        </a:p>
      </dgm:t>
    </dgm:pt>
    <dgm:pt modelId="{03369930-B337-4B21-A8B0-D9BF973727DA}" type="parTrans" cxnId="{6D801860-78B8-4BE7-888F-CF030F24474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3343" custLinFactNeighborY="-31579"/>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616467" custScaleY="148547" custLinFactNeighborX="227" custLinFactNeighborY="-39784">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2"/>
      <dgm:spPr/>
      <dgm:t>
        <a:bodyPr/>
        <a:lstStyle/>
        <a:p>
          <a:endParaRPr lang="es-EC"/>
        </a:p>
      </dgm:t>
    </dgm:pt>
    <dgm:pt modelId="{F6C98293-6788-4959-8701-87899D3A5AE8}" type="pres">
      <dgm:prSet presAssocID="{3CD44B45-69E6-4281-8F0F-2695D58C9294}" presName="childText" presStyleLbl="bgAcc1" presStyleIdx="1" presStyleCnt="2" custScaleX="616527" custScaleY="158468" custLinFactNeighborY="-46418">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F4B0229-52C4-4909-B2AD-6669C8E18F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04491FE3-A866-41AA-901E-C334CBC0885F}">
      <dgm:prSet phldrT="[Texto]" custT="1"/>
      <dgm:spPr/>
      <dgm:t>
        <a:bodyPr/>
        <a:lstStyle/>
        <a:p>
          <a:r>
            <a:rPr lang="es-ES" sz="2000" b="1" dirty="0"/>
            <a:t>Características</a:t>
          </a:r>
        </a:p>
      </dgm:t>
    </dgm:pt>
    <dgm:pt modelId="{CF93F97E-C07A-4F07-8D27-77BE86FBA0F6}" type="parTrans" cxnId="{CA01FECE-11A4-451B-B8C7-A6B392DC88D3}">
      <dgm:prSet/>
      <dgm:spPr/>
      <dgm:t>
        <a:bodyPr/>
        <a:lstStyle/>
        <a:p>
          <a:endParaRPr lang="es-ES"/>
        </a:p>
      </dgm:t>
    </dgm:pt>
    <dgm:pt modelId="{CF5844CF-77C9-4A25-BDD6-0353FFC31592}" type="sibTrans" cxnId="{CA01FECE-11A4-451B-B8C7-A6B392DC88D3}">
      <dgm:prSet/>
      <dgm:spPr/>
      <dgm:t>
        <a:bodyPr/>
        <a:lstStyle/>
        <a:p>
          <a:endParaRPr lang="es-ES"/>
        </a:p>
      </dgm:t>
    </dgm:pt>
    <dgm:pt modelId="{708213BD-F81F-418B-BB1A-90979E70CCA3}">
      <dgm:prSet phldrT="[Texto]"/>
      <dgm:spPr/>
      <dgm:t>
        <a:bodyPr/>
        <a:lstStyle/>
        <a:p>
          <a:pPr>
            <a:buFont typeface="Symbol" panose="05050102010706020507" pitchFamily="18" charset="2"/>
            <a:buChar char=""/>
          </a:pPr>
          <a:r>
            <a:rPr lang="es-EC" dirty="0" smtClean="0"/>
            <a:t>Debe poseer mucha estabilidad cuando se encuentra en extensión completa, en este punto en donde la rodilla soporta el peso del cuerpo.</a:t>
          </a:r>
          <a:r>
            <a:rPr lang="es-ES" dirty="0" smtClean="0"/>
            <a:t> </a:t>
          </a:r>
          <a:endParaRPr lang="es-ES" dirty="0"/>
        </a:p>
      </dgm:t>
    </dgm:pt>
    <dgm:pt modelId="{23016E29-32EE-433D-B8DE-83C85DE4ACD4}" type="parTrans" cxnId="{0D8E9C91-D76F-4B60-8AB0-2F041DB26642}">
      <dgm:prSet/>
      <dgm:spPr/>
      <dgm:t>
        <a:bodyPr/>
        <a:lstStyle/>
        <a:p>
          <a:endParaRPr lang="es-ES"/>
        </a:p>
      </dgm:t>
    </dgm:pt>
    <dgm:pt modelId="{1DC43623-B57E-4732-AB50-F33BB3BEE20C}" type="sibTrans" cxnId="{0D8E9C91-D76F-4B60-8AB0-2F041DB26642}">
      <dgm:prSet/>
      <dgm:spPr/>
      <dgm:t>
        <a:bodyPr/>
        <a:lstStyle/>
        <a:p>
          <a:endParaRPr lang="es-ES"/>
        </a:p>
      </dgm:t>
    </dgm:pt>
    <dgm:pt modelId="{557CCFAA-5710-45D3-84BF-CBA6650D837C}">
      <dgm:prSet/>
      <dgm:spPr/>
      <dgm:t>
        <a:bodyPr/>
        <a:lstStyle/>
        <a:p>
          <a:pPr>
            <a:buFont typeface="Symbol" panose="05050102010706020507" pitchFamily="18" charset="2"/>
            <a:buChar char=""/>
          </a:pPr>
          <a:r>
            <a:rPr lang="es-EC" dirty="0" smtClean="0"/>
            <a:t>Debe poseer gran movilidad en la flexión, a que durante la marcha debe proveer al pie una buena orientación.</a:t>
          </a:r>
          <a:endParaRPr lang="es-EC" dirty="0"/>
        </a:p>
      </dgm:t>
    </dgm:pt>
    <dgm:pt modelId="{297D7C7C-09F6-4699-9A4D-85B932BA21D7}" type="parTrans" cxnId="{D4581893-D8CA-4797-8A8E-4E12F90A2047}">
      <dgm:prSet/>
      <dgm:spPr/>
      <dgm:t>
        <a:bodyPr/>
        <a:lstStyle/>
        <a:p>
          <a:endParaRPr lang="es-ES"/>
        </a:p>
      </dgm:t>
    </dgm:pt>
    <dgm:pt modelId="{095A67A4-2AC9-4F37-88DE-CEE7961BEF0E}" type="sibTrans" cxnId="{D4581893-D8CA-4797-8A8E-4E12F90A2047}">
      <dgm:prSet/>
      <dgm:spPr/>
      <dgm:t>
        <a:bodyPr/>
        <a:lstStyle/>
        <a:p>
          <a:endParaRPr lang="es-ES"/>
        </a:p>
      </dgm:t>
    </dgm:pt>
    <dgm:pt modelId="{910EEAFB-132F-4B6B-8AA3-C59ADE50BDA7}" type="pres">
      <dgm:prSet presAssocID="{6F4B0229-52C4-4909-B2AD-6669C8E18F3F}" presName="vert0" presStyleCnt="0">
        <dgm:presLayoutVars>
          <dgm:dir/>
          <dgm:animOne val="branch"/>
          <dgm:animLvl val="lvl"/>
        </dgm:presLayoutVars>
      </dgm:prSet>
      <dgm:spPr/>
      <dgm:t>
        <a:bodyPr/>
        <a:lstStyle/>
        <a:p>
          <a:endParaRPr lang="es-EC"/>
        </a:p>
      </dgm:t>
    </dgm:pt>
    <dgm:pt modelId="{FD21A67C-D379-44D2-82B3-7758B7C142E2}" type="pres">
      <dgm:prSet presAssocID="{04491FE3-A866-41AA-901E-C334CBC0885F}" presName="thickLine" presStyleLbl="alignNode1" presStyleIdx="0" presStyleCnt="1"/>
      <dgm:spPr/>
    </dgm:pt>
    <dgm:pt modelId="{4CFF91C9-C874-4B48-8960-EE3A7165A03C}" type="pres">
      <dgm:prSet presAssocID="{04491FE3-A866-41AA-901E-C334CBC0885F}" presName="horz1" presStyleCnt="0"/>
      <dgm:spPr/>
    </dgm:pt>
    <dgm:pt modelId="{F2E7711D-22EC-4219-9784-4FFA96598259}" type="pres">
      <dgm:prSet presAssocID="{04491FE3-A866-41AA-901E-C334CBC0885F}" presName="tx1" presStyleLbl="revTx" presStyleIdx="0" presStyleCnt="3" custScaleX="140626"/>
      <dgm:spPr/>
      <dgm:t>
        <a:bodyPr/>
        <a:lstStyle/>
        <a:p>
          <a:endParaRPr lang="es-EC"/>
        </a:p>
      </dgm:t>
    </dgm:pt>
    <dgm:pt modelId="{82F6B831-8B8C-4054-9A13-4CB0648B2306}" type="pres">
      <dgm:prSet presAssocID="{04491FE3-A866-41AA-901E-C334CBC0885F}" presName="vert1" presStyleCnt="0"/>
      <dgm:spPr/>
    </dgm:pt>
    <dgm:pt modelId="{10C8933D-A65B-4C28-876B-4D174A7CCAF2}" type="pres">
      <dgm:prSet presAssocID="{708213BD-F81F-418B-BB1A-90979E70CCA3}" presName="vertSpace2a" presStyleCnt="0"/>
      <dgm:spPr/>
    </dgm:pt>
    <dgm:pt modelId="{E03F9820-E2F6-4050-92ED-6679B5976A0D}" type="pres">
      <dgm:prSet presAssocID="{708213BD-F81F-418B-BB1A-90979E70CCA3}" presName="horz2" presStyleCnt="0"/>
      <dgm:spPr/>
    </dgm:pt>
    <dgm:pt modelId="{3CDABEE1-2B19-4469-8F60-DA61D3BDD9C8}" type="pres">
      <dgm:prSet presAssocID="{708213BD-F81F-418B-BB1A-90979E70CCA3}" presName="horzSpace2" presStyleCnt="0"/>
      <dgm:spPr/>
    </dgm:pt>
    <dgm:pt modelId="{D300AE5D-9B9B-45B9-80FF-2643F52CF18B}" type="pres">
      <dgm:prSet presAssocID="{708213BD-F81F-418B-BB1A-90979E70CCA3}" presName="tx2" presStyleLbl="revTx" presStyleIdx="1" presStyleCnt="3"/>
      <dgm:spPr/>
      <dgm:t>
        <a:bodyPr/>
        <a:lstStyle/>
        <a:p>
          <a:endParaRPr lang="es-EC"/>
        </a:p>
      </dgm:t>
    </dgm:pt>
    <dgm:pt modelId="{74944FF5-F213-49FE-818F-8F91EEA29117}" type="pres">
      <dgm:prSet presAssocID="{708213BD-F81F-418B-BB1A-90979E70CCA3}" presName="vert2" presStyleCnt="0"/>
      <dgm:spPr/>
    </dgm:pt>
    <dgm:pt modelId="{765EA2F3-2FF4-4C84-829D-22A3BC55E4C6}" type="pres">
      <dgm:prSet presAssocID="{708213BD-F81F-418B-BB1A-90979E70CCA3}" presName="thinLine2b" presStyleLbl="callout" presStyleIdx="0" presStyleCnt="2"/>
      <dgm:spPr/>
    </dgm:pt>
    <dgm:pt modelId="{FF471EF8-D81D-454A-B78E-407C03763DB5}" type="pres">
      <dgm:prSet presAssocID="{708213BD-F81F-418B-BB1A-90979E70CCA3}" presName="vertSpace2b" presStyleCnt="0"/>
      <dgm:spPr/>
    </dgm:pt>
    <dgm:pt modelId="{66A01B79-6BCE-4322-BC67-3F7E672D062A}" type="pres">
      <dgm:prSet presAssocID="{557CCFAA-5710-45D3-84BF-CBA6650D837C}" presName="horz2" presStyleCnt="0"/>
      <dgm:spPr/>
    </dgm:pt>
    <dgm:pt modelId="{57B4D6CF-3510-4E12-BA4A-157917CE2DFF}" type="pres">
      <dgm:prSet presAssocID="{557CCFAA-5710-45D3-84BF-CBA6650D837C}" presName="horzSpace2" presStyleCnt="0"/>
      <dgm:spPr/>
    </dgm:pt>
    <dgm:pt modelId="{2F756495-33CD-4CA6-8A72-2A1516B15D7B}" type="pres">
      <dgm:prSet presAssocID="{557CCFAA-5710-45D3-84BF-CBA6650D837C}" presName="tx2" presStyleLbl="revTx" presStyleIdx="2" presStyleCnt="3"/>
      <dgm:spPr/>
      <dgm:t>
        <a:bodyPr/>
        <a:lstStyle/>
        <a:p>
          <a:endParaRPr lang="es-EC"/>
        </a:p>
      </dgm:t>
    </dgm:pt>
    <dgm:pt modelId="{0D829F6F-A93B-45F4-916B-80FD20A2C498}" type="pres">
      <dgm:prSet presAssocID="{557CCFAA-5710-45D3-84BF-CBA6650D837C}" presName="vert2" presStyleCnt="0"/>
      <dgm:spPr/>
    </dgm:pt>
    <dgm:pt modelId="{DBE3DDBE-9A46-4506-9C5C-B30AC67F018A}" type="pres">
      <dgm:prSet presAssocID="{557CCFAA-5710-45D3-84BF-CBA6650D837C}" presName="thinLine2b" presStyleLbl="callout" presStyleIdx="1" presStyleCnt="2"/>
      <dgm:spPr/>
    </dgm:pt>
    <dgm:pt modelId="{378C232C-FB5B-45E7-872E-5376F49E474D}" type="pres">
      <dgm:prSet presAssocID="{557CCFAA-5710-45D3-84BF-CBA6650D837C}" presName="vertSpace2b" presStyleCnt="0"/>
      <dgm:spPr/>
    </dgm:pt>
  </dgm:ptLst>
  <dgm:cxnLst>
    <dgm:cxn modelId="{6DC1B2F1-1C23-45F4-95C5-CA1FDAD8C6BF}" type="presOf" srcId="{557CCFAA-5710-45D3-84BF-CBA6650D837C}" destId="{2F756495-33CD-4CA6-8A72-2A1516B15D7B}" srcOrd="0" destOrd="0" presId="urn:microsoft.com/office/officeart/2008/layout/LinedList"/>
    <dgm:cxn modelId="{D4581893-D8CA-4797-8A8E-4E12F90A2047}" srcId="{04491FE3-A866-41AA-901E-C334CBC0885F}" destId="{557CCFAA-5710-45D3-84BF-CBA6650D837C}" srcOrd="1" destOrd="0" parTransId="{297D7C7C-09F6-4699-9A4D-85B932BA21D7}" sibTransId="{095A67A4-2AC9-4F37-88DE-CEE7961BEF0E}"/>
    <dgm:cxn modelId="{3859C73E-DA4C-4B74-8D6D-58E02A7EC4E8}" type="presOf" srcId="{708213BD-F81F-418B-BB1A-90979E70CCA3}" destId="{D300AE5D-9B9B-45B9-80FF-2643F52CF18B}" srcOrd="0" destOrd="0" presId="urn:microsoft.com/office/officeart/2008/layout/LinedList"/>
    <dgm:cxn modelId="{76E8411B-B36A-462B-991E-56F301244744}" type="presOf" srcId="{04491FE3-A866-41AA-901E-C334CBC0885F}" destId="{F2E7711D-22EC-4219-9784-4FFA96598259}" srcOrd="0" destOrd="0" presId="urn:microsoft.com/office/officeart/2008/layout/LinedList"/>
    <dgm:cxn modelId="{CA01FECE-11A4-451B-B8C7-A6B392DC88D3}" srcId="{6F4B0229-52C4-4909-B2AD-6669C8E18F3F}" destId="{04491FE3-A866-41AA-901E-C334CBC0885F}" srcOrd="0" destOrd="0" parTransId="{CF93F97E-C07A-4F07-8D27-77BE86FBA0F6}" sibTransId="{CF5844CF-77C9-4A25-BDD6-0353FFC31592}"/>
    <dgm:cxn modelId="{A4BDCB32-87A7-4044-9B5A-DA061348CBDE}" type="presOf" srcId="{6F4B0229-52C4-4909-B2AD-6669C8E18F3F}" destId="{910EEAFB-132F-4B6B-8AA3-C59ADE50BDA7}" srcOrd="0" destOrd="0" presId="urn:microsoft.com/office/officeart/2008/layout/LinedList"/>
    <dgm:cxn modelId="{0D8E9C91-D76F-4B60-8AB0-2F041DB26642}" srcId="{04491FE3-A866-41AA-901E-C334CBC0885F}" destId="{708213BD-F81F-418B-BB1A-90979E70CCA3}" srcOrd="0" destOrd="0" parTransId="{23016E29-32EE-433D-B8DE-83C85DE4ACD4}" sibTransId="{1DC43623-B57E-4732-AB50-F33BB3BEE20C}"/>
    <dgm:cxn modelId="{B72B4E07-FECD-403D-B560-FF87869498D6}" type="presParOf" srcId="{910EEAFB-132F-4B6B-8AA3-C59ADE50BDA7}" destId="{FD21A67C-D379-44D2-82B3-7758B7C142E2}" srcOrd="0" destOrd="0" presId="urn:microsoft.com/office/officeart/2008/layout/LinedList"/>
    <dgm:cxn modelId="{96A0AA56-D54E-450B-B1EE-C41B4A695038}" type="presParOf" srcId="{910EEAFB-132F-4B6B-8AA3-C59ADE50BDA7}" destId="{4CFF91C9-C874-4B48-8960-EE3A7165A03C}" srcOrd="1" destOrd="0" presId="urn:microsoft.com/office/officeart/2008/layout/LinedList"/>
    <dgm:cxn modelId="{3F3BD4FB-08FE-4F00-B007-52B19A57DFEB}" type="presParOf" srcId="{4CFF91C9-C874-4B48-8960-EE3A7165A03C}" destId="{F2E7711D-22EC-4219-9784-4FFA96598259}" srcOrd="0" destOrd="0" presId="urn:microsoft.com/office/officeart/2008/layout/LinedList"/>
    <dgm:cxn modelId="{AF5E8BDF-9468-4832-A63C-64CE1BB7A5C1}" type="presParOf" srcId="{4CFF91C9-C874-4B48-8960-EE3A7165A03C}" destId="{82F6B831-8B8C-4054-9A13-4CB0648B2306}" srcOrd="1" destOrd="0" presId="urn:microsoft.com/office/officeart/2008/layout/LinedList"/>
    <dgm:cxn modelId="{63FA17D1-2C38-47ED-82B8-FDBB1CAC122A}" type="presParOf" srcId="{82F6B831-8B8C-4054-9A13-4CB0648B2306}" destId="{10C8933D-A65B-4C28-876B-4D174A7CCAF2}" srcOrd="0" destOrd="0" presId="urn:microsoft.com/office/officeart/2008/layout/LinedList"/>
    <dgm:cxn modelId="{D3D821E0-F61A-40EA-BF55-4E3FCC6EB9D0}" type="presParOf" srcId="{82F6B831-8B8C-4054-9A13-4CB0648B2306}" destId="{E03F9820-E2F6-4050-92ED-6679B5976A0D}" srcOrd="1" destOrd="0" presId="urn:microsoft.com/office/officeart/2008/layout/LinedList"/>
    <dgm:cxn modelId="{4E7635DF-BA3C-4360-A856-D86E96270392}" type="presParOf" srcId="{E03F9820-E2F6-4050-92ED-6679B5976A0D}" destId="{3CDABEE1-2B19-4469-8F60-DA61D3BDD9C8}" srcOrd="0" destOrd="0" presId="urn:microsoft.com/office/officeart/2008/layout/LinedList"/>
    <dgm:cxn modelId="{72483B4D-C4DF-4512-AB78-1EC893B460D9}" type="presParOf" srcId="{E03F9820-E2F6-4050-92ED-6679B5976A0D}" destId="{D300AE5D-9B9B-45B9-80FF-2643F52CF18B}" srcOrd="1" destOrd="0" presId="urn:microsoft.com/office/officeart/2008/layout/LinedList"/>
    <dgm:cxn modelId="{509D3BBE-57FF-4C4C-96C6-ACD020368876}" type="presParOf" srcId="{E03F9820-E2F6-4050-92ED-6679B5976A0D}" destId="{74944FF5-F213-49FE-818F-8F91EEA29117}" srcOrd="2" destOrd="0" presId="urn:microsoft.com/office/officeart/2008/layout/LinedList"/>
    <dgm:cxn modelId="{257023C4-BF70-42CD-B212-F6A3456FE92D}" type="presParOf" srcId="{82F6B831-8B8C-4054-9A13-4CB0648B2306}" destId="{765EA2F3-2FF4-4C84-829D-22A3BC55E4C6}" srcOrd="2" destOrd="0" presId="urn:microsoft.com/office/officeart/2008/layout/LinedList"/>
    <dgm:cxn modelId="{B3CCA4EB-ADA8-4DD4-B606-01070C783140}" type="presParOf" srcId="{82F6B831-8B8C-4054-9A13-4CB0648B2306}" destId="{FF471EF8-D81D-454A-B78E-407C03763DB5}" srcOrd="3" destOrd="0" presId="urn:microsoft.com/office/officeart/2008/layout/LinedList"/>
    <dgm:cxn modelId="{43F0E3BA-AC26-475F-91D4-2B29D13BD209}" type="presParOf" srcId="{82F6B831-8B8C-4054-9A13-4CB0648B2306}" destId="{66A01B79-6BCE-4322-BC67-3F7E672D062A}" srcOrd="4" destOrd="0" presId="urn:microsoft.com/office/officeart/2008/layout/LinedList"/>
    <dgm:cxn modelId="{46F3D006-D527-4B48-8B27-9AAC7A03FF6B}" type="presParOf" srcId="{66A01B79-6BCE-4322-BC67-3F7E672D062A}" destId="{57B4D6CF-3510-4E12-BA4A-157917CE2DFF}" srcOrd="0" destOrd="0" presId="urn:microsoft.com/office/officeart/2008/layout/LinedList"/>
    <dgm:cxn modelId="{2EB91DC0-26BF-4940-A069-0CA64779E4AE}" type="presParOf" srcId="{66A01B79-6BCE-4322-BC67-3F7E672D062A}" destId="{2F756495-33CD-4CA6-8A72-2A1516B15D7B}" srcOrd="1" destOrd="0" presId="urn:microsoft.com/office/officeart/2008/layout/LinedList"/>
    <dgm:cxn modelId="{EBBFC71A-B72B-4B2A-A2BD-8A1CEB789F2A}" type="presParOf" srcId="{66A01B79-6BCE-4322-BC67-3F7E672D062A}" destId="{0D829F6F-A93B-45F4-916B-80FD20A2C498}" srcOrd="2" destOrd="0" presId="urn:microsoft.com/office/officeart/2008/layout/LinedList"/>
    <dgm:cxn modelId="{1C6E0DC8-633E-45D7-90C7-7AF1E2D217FF}" type="presParOf" srcId="{82F6B831-8B8C-4054-9A13-4CB0648B2306}" destId="{DBE3DDBE-9A46-4506-9C5C-B30AC67F018A}" srcOrd="5" destOrd="0" presId="urn:microsoft.com/office/officeart/2008/layout/LinedList"/>
    <dgm:cxn modelId="{224FCCAA-93A6-425D-92CE-0F54F96D12C1}" type="presParOf" srcId="{82F6B831-8B8C-4054-9A13-4CB0648B2306}" destId="{378C232C-FB5B-45E7-872E-5376F49E474D}"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Modelos probabilísticos de movimiento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Un modelo es una abstracción de la realidad y de la cual se infieren las relaciones fundamentales de un sistema de la manera más simple posible.</a:t>
          </a:r>
          <a:endParaRPr lang="es-ES" sz="18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dirty="0" smtClean="0"/>
            <a:t>Las relaciones esenciales de la dinámica de la marcha humana se describen mediante un modelo, que típicamente utiliza diferentes relaciones antropométricas de la estructura del cuerpo humano y variables dinámicas de estas estructuras que cambian en el curso de la adquisición</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C39927BA-EAB7-4515-89CE-8464966811C9}">
      <dgm:prSet custT="1"/>
      <dgm:spPr/>
      <dgm:t>
        <a:bodyPr/>
        <a:lstStyle/>
        <a:p>
          <a:pPr algn="just"/>
          <a:r>
            <a:rPr lang="es-EC" sz="1800" dirty="0" smtClean="0"/>
            <a:t>Estas relaciones fundamentales son muy difíciles de encontrar en el caso de la marcha, porque el sistema es producto de una sincronización compleja de fuerzas no lineales ejercidas por los músculos, movimiento de múltiples articulaciones y comandos neuromotores </a:t>
          </a:r>
          <a:endParaRPr lang="es-EC" sz="1800" dirty="0"/>
        </a:p>
      </dgm:t>
    </dgm:pt>
    <dgm:pt modelId="{9491F377-51AD-4E9B-A074-CA65B858A941}" type="parTrans" cxnId="{A05DE01A-316A-4E8E-A434-C75F77B1BFE2}">
      <dgm:prSet/>
      <dgm:spPr/>
      <dgm:t>
        <a:bodyPr/>
        <a:lstStyle/>
        <a:p>
          <a:endParaRPr lang="es-EC"/>
        </a:p>
      </dgm:t>
    </dgm:pt>
    <dgm:pt modelId="{34B6285C-34F4-4C69-A4DD-8CCDD9EBBA3D}" type="sibTrans" cxnId="{A05DE01A-316A-4E8E-A434-C75F77B1BFE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469" custLinFactNeighborY="-3413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616467" custScaleY="144903" custLinFactNeighborX="8447" custLinFactNeighborY="-21481">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3"/>
      <dgm:spPr/>
      <dgm:t>
        <a:bodyPr/>
        <a:lstStyle/>
        <a:p>
          <a:endParaRPr lang="es-EC"/>
        </a:p>
      </dgm:t>
    </dgm:pt>
    <dgm:pt modelId="{F6C98293-6788-4959-8701-87899D3A5AE8}" type="pres">
      <dgm:prSet presAssocID="{3CD44B45-69E6-4281-8F0F-2695D58C9294}" presName="childText" presStyleLbl="bgAcc1" presStyleIdx="1" presStyleCnt="3" custScaleX="616527" custScaleY="249057" custLinFactNeighborX="8417" custLinFactNeighborY="-22923">
        <dgm:presLayoutVars>
          <dgm:bulletEnabled val="1"/>
        </dgm:presLayoutVars>
      </dgm:prSet>
      <dgm:spPr/>
      <dgm:t>
        <a:bodyPr/>
        <a:lstStyle/>
        <a:p>
          <a:endParaRPr lang="es-EC"/>
        </a:p>
      </dgm:t>
    </dgm:pt>
    <dgm:pt modelId="{5D55883B-FDBB-4AB3-94BE-D626584A38F1}" type="pres">
      <dgm:prSet presAssocID="{9491F377-51AD-4E9B-A074-CA65B858A941}" presName="Name13" presStyleLbl="parChTrans1D2" presStyleIdx="2" presStyleCnt="3"/>
      <dgm:spPr/>
      <dgm:t>
        <a:bodyPr/>
        <a:lstStyle/>
        <a:p>
          <a:endParaRPr lang="es-EC"/>
        </a:p>
      </dgm:t>
    </dgm:pt>
    <dgm:pt modelId="{11CDFD7B-4B28-462C-90EE-453F20DC4388}" type="pres">
      <dgm:prSet presAssocID="{C39927BA-EAB7-4515-89CE-8464966811C9}" presName="childText" presStyleLbl="bgAcc1" presStyleIdx="2" presStyleCnt="3" custScaleX="615791" custScaleY="186731">
        <dgm:presLayoutVars>
          <dgm:bulletEnabled val="1"/>
        </dgm:presLayoutVars>
      </dgm:prSet>
      <dgm:spPr/>
      <dgm:t>
        <a:bodyPr/>
        <a:lstStyle/>
        <a:p>
          <a:endParaRPr lang="es-EC"/>
        </a:p>
      </dgm:t>
    </dgm:pt>
  </dgm:ptLst>
  <dgm:cxnLst>
    <dgm:cxn modelId="{A05DE01A-316A-4E8E-A434-C75F77B1BFE2}" srcId="{CB9964DC-5E01-4879-9733-CDEE2AB1D1F7}" destId="{C39927BA-EAB7-4515-89CE-8464966811C9}" srcOrd="2" destOrd="0" parTransId="{9491F377-51AD-4E9B-A074-CA65B858A941}" sibTransId="{34B6285C-34F4-4C69-A4DD-8CCDD9EBBA3D}"/>
    <dgm:cxn modelId="{E9723F77-BC33-42E7-BED0-BB9646407821}" type="presOf" srcId="{9491F377-51AD-4E9B-A074-CA65B858A941}" destId="{5D55883B-FDBB-4AB3-94BE-D626584A38F1}" srcOrd="0"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353968E-E390-4174-9295-242ED4A5B8B6}" type="presOf" srcId="{C39927BA-EAB7-4515-89CE-8464966811C9}" destId="{11CDFD7B-4B28-462C-90EE-453F20DC4388}" srcOrd="0" destOrd="0" presId="urn:microsoft.com/office/officeart/2005/8/layout/hierarchy3"/>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3B4B3BFC-089C-464A-B4DC-FD04A439A061}" type="presParOf" srcId="{F784BE88-3DB9-4E87-AFCA-2ED0BF00DEA1}" destId="{5D55883B-FDBB-4AB3-94BE-D626584A38F1}" srcOrd="4" destOrd="0" presId="urn:microsoft.com/office/officeart/2005/8/layout/hierarchy3"/>
    <dgm:cxn modelId="{611C79EB-F229-41E7-8226-B0DC74116C74}" type="presParOf" srcId="{F784BE88-3DB9-4E87-AFCA-2ED0BF00DEA1}" destId="{11CDFD7B-4B28-462C-90EE-453F20DC438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Patrón de la marcha humana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b="0" dirty="0" smtClean="0"/>
            <a:t>Son de tipo predictivo en los cuales la determinación de los parámetros se consigue de forma indirecta mediante la aplicación de diversos algoritmos basados en la obtención de dimensiones antropométricas</a:t>
          </a:r>
          <a:endParaRPr lang="es-ES" sz="1800" b="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b="0" dirty="0" smtClean="0"/>
            <a:t>Estos métodos se basan en la simulación de la morfología humana mediante la utilización de formas geométricas capaces de ser descritas matemáticamente,</a:t>
          </a:r>
          <a:endParaRPr lang="es-EC" sz="1800" b="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469" custLinFactNeighborY="-3413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616467" custScaleY="173774" custLinFactNeighborY="-8267">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2"/>
      <dgm:spPr/>
      <dgm:t>
        <a:bodyPr/>
        <a:lstStyle/>
        <a:p>
          <a:endParaRPr lang="es-EC"/>
        </a:p>
      </dgm:t>
    </dgm:pt>
    <dgm:pt modelId="{F6C98293-6788-4959-8701-87899D3A5AE8}" type="pres">
      <dgm:prSet presAssocID="{3CD44B45-69E6-4281-8F0F-2695D58C9294}" presName="childText" presStyleLbl="bgAcc1" presStyleIdx="1" presStyleCnt="2" custScaleX="616527" custScaleY="210778" custLinFactNeighborY="-15018">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Descripción: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Permitirá realizar el análisis del ángulo de inflexión de la marcha humana, con la ayuda de dos sensores Kinect</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BC963880-85F7-4A49-A309-143F817010D7}">
      <dgm:prSet custT="1"/>
      <dgm:spPr/>
      <dgm:t>
        <a:bodyPr/>
        <a:lstStyle/>
        <a:p>
          <a:pPr algn="just"/>
          <a:r>
            <a:rPr lang="es-EC" sz="1800" dirty="0" smtClean="0"/>
            <a:t>Los sensores Kinect serán capaz de capturar el movimiento de 3 puntos referenciales (cadera, rodilla y tobillo) </a:t>
          </a:r>
          <a:endParaRPr lang="es-EC" sz="1800" dirty="0"/>
        </a:p>
      </dgm:t>
    </dgm:pt>
    <dgm:pt modelId="{B78CB261-67BF-42AF-AFD8-BBB9BF06F4B5}" type="parTrans" cxnId="{B8E5A5B4-7A03-4FAE-8B38-4F71CC37D2A2}">
      <dgm:prSet/>
      <dgm:spPr/>
      <dgm:t>
        <a:bodyPr/>
        <a:lstStyle/>
        <a:p>
          <a:endParaRPr lang="es-EC"/>
        </a:p>
      </dgm:t>
    </dgm:pt>
    <dgm:pt modelId="{9B67C247-024D-4237-8464-4F529D907919}" type="sibTrans" cxnId="{B8E5A5B4-7A03-4FAE-8B38-4F71CC37D2A2}">
      <dgm:prSet/>
      <dgm:spPr/>
      <dgm:t>
        <a:bodyPr/>
        <a:lstStyle/>
        <a:p>
          <a:endParaRPr lang="es-EC"/>
        </a:p>
      </dgm:t>
    </dgm:pt>
    <dgm:pt modelId="{29C14E73-CD52-4E21-BD59-8DD6A0D59D55}">
      <dgm:prSet custT="1"/>
      <dgm:spPr/>
      <dgm:t>
        <a:bodyPr/>
        <a:lstStyle/>
        <a:p>
          <a:pPr algn="just"/>
          <a:r>
            <a:rPr lang="es-EC" sz="1800" dirty="0" smtClean="0"/>
            <a:t>Los datos de la dinámica del movimiento de la marcha humana, son obtenidos de 2 plataformas de peso a través de un circuito acondicionador</a:t>
          </a:r>
          <a:endParaRPr lang="es-EC" sz="1800" dirty="0"/>
        </a:p>
      </dgm:t>
    </dgm:pt>
    <dgm:pt modelId="{E94BAEB0-4D54-4439-8065-794BDDD0315E}" type="parTrans" cxnId="{3504C8A3-0B5A-49D4-AF6D-D2BC25D502C4}">
      <dgm:prSet/>
      <dgm:spPr/>
      <dgm:t>
        <a:bodyPr/>
        <a:lstStyle/>
        <a:p>
          <a:endParaRPr lang="es-EC"/>
        </a:p>
      </dgm:t>
    </dgm:pt>
    <dgm:pt modelId="{69C31AB7-F198-4EE6-8DA1-C07436CD57A6}" type="sibTrans" cxnId="{3504C8A3-0B5A-49D4-AF6D-D2BC25D502C4}">
      <dgm:prSet/>
      <dgm:spPr/>
      <dgm:t>
        <a:bodyPr/>
        <a:lstStyle/>
        <a:p>
          <a:endParaRPr lang="es-EC"/>
        </a:p>
      </dgm:t>
    </dgm:pt>
    <dgm:pt modelId="{21519F64-8253-4E51-AFA4-563B10FA915F}">
      <dgm:prSet custT="1"/>
      <dgm:spPr/>
      <dgm:t>
        <a:bodyPr/>
        <a:lstStyle/>
        <a:p>
          <a:pPr algn="just"/>
          <a:r>
            <a:rPr lang="es-EC" sz="1800" dirty="0" smtClean="0"/>
            <a:t>Una vez que los datos estén en la PC se los visualizará con ayuda de la interfaz gráfica.</a:t>
          </a:r>
          <a:endParaRPr lang="es-EC" sz="1800" dirty="0"/>
        </a:p>
      </dgm:t>
    </dgm:pt>
    <dgm:pt modelId="{7AC0745E-C9AF-4166-B48D-738DF0CFA05C}" type="parTrans" cxnId="{2258F3C8-5F95-4638-A326-4A817A27604D}">
      <dgm:prSet/>
      <dgm:spPr/>
      <dgm:t>
        <a:bodyPr/>
        <a:lstStyle/>
        <a:p>
          <a:endParaRPr lang="es-EC"/>
        </a:p>
      </dgm:t>
    </dgm:pt>
    <dgm:pt modelId="{DBCEEDDA-CEB7-46CB-A85F-DF5B37C6B0C7}" type="sibTrans" cxnId="{2258F3C8-5F95-4638-A326-4A817A27604D}">
      <dgm:prSet/>
      <dgm:spPr/>
      <dgm:t>
        <a:bodyPr/>
        <a:lstStyle/>
        <a:p>
          <a:endParaRPr lang="es-EC"/>
        </a:p>
      </dgm:t>
    </dgm:pt>
    <dgm:pt modelId="{70E96D61-4A30-4CD4-9987-23D19BEFD614}">
      <dgm:prSet custT="1"/>
      <dgm:spPr/>
      <dgm:t>
        <a:bodyPr/>
        <a:lstStyle/>
        <a:p>
          <a:pPr algn="just"/>
          <a:r>
            <a:rPr lang="es-EC" sz="1800" dirty="0" smtClean="0"/>
            <a:t>El sistema será fijo y se tendrá una alimentación de energía de la red normal de 110VAC</a:t>
          </a:r>
          <a:endParaRPr lang="es-EC" sz="1800" dirty="0"/>
        </a:p>
      </dgm:t>
    </dgm:pt>
    <dgm:pt modelId="{A8B86A58-D9E0-470E-8238-D1537FA37ECE}" type="sibTrans" cxnId="{4A955F2F-13D8-4995-8175-34EC1A6A63EB}">
      <dgm:prSet/>
      <dgm:spPr/>
      <dgm:t>
        <a:bodyPr/>
        <a:lstStyle/>
        <a:p>
          <a:endParaRPr lang="es-EC"/>
        </a:p>
      </dgm:t>
    </dgm:pt>
    <dgm:pt modelId="{524C9DF3-E700-4EFC-A6CF-37AA22AAA00F}" type="parTrans" cxnId="{4A955F2F-13D8-4995-8175-34EC1A6A63EB}">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5"/>
      <dgm:spPr/>
      <dgm:t>
        <a:bodyPr/>
        <a:lstStyle/>
        <a:p>
          <a:endParaRPr lang="es-EC"/>
        </a:p>
      </dgm:t>
    </dgm:pt>
    <dgm:pt modelId="{E71390C3-22EC-4252-819F-F42DBCE732A6}" type="pres">
      <dgm:prSet presAssocID="{DE2F9DEB-7685-4523-B2DC-B1A32D1754D5}" presName="childText" presStyleLbl="bgAcc1" presStyleIdx="0" presStyleCnt="5" custScaleX="1562807" custScaleY="255535" custLinFactNeighborY="-36167">
        <dgm:presLayoutVars>
          <dgm:bulletEnabled val="1"/>
        </dgm:presLayoutVars>
      </dgm:prSet>
      <dgm:spPr/>
      <dgm:t>
        <a:bodyPr/>
        <a:lstStyle/>
        <a:p>
          <a:endParaRPr lang="es-EC"/>
        </a:p>
      </dgm:t>
    </dgm:pt>
    <dgm:pt modelId="{5E8D937C-662C-49D9-A71C-81FA13D6086D}" type="pres">
      <dgm:prSet presAssocID="{B78CB261-67BF-42AF-AFD8-BBB9BF06F4B5}" presName="Name13" presStyleLbl="parChTrans1D2" presStyleIdx="1" presStyleCnt="5"/>
      <dgm:spPr/>
      <dgm:t>
        <a:bodyPr/>
        <a:lstStyle/>
        <a:p>
          <a:endParaRPr lang="es-EC"/>
        </a:p>
      </dgm:t>
    </dgm:pt>
    <dgm:pt modelId="{20536E04-0530-47F4-A04E-025DC5A83F0B}" type="pres">
      <dgm:prSet presAssocID="{BC963880-85F7-4A49-A309-143F817010D7}" presName="childText" presStyleLbl="bgAcc1" presStyleIdx="1" presStyleCnt="5" custScaleX="1562807" custScaleY="255535">
        <dgm:presLayoutVars>
          <dgm:bulletEnabled val="1"/>
        </dgm:presLayoutVars>
      </dgm:prSet>
      <dgm:spPr/>
      <dgm:t>
        <a:bodyPr/>
        <a:lstStyle/>
        <a:p>
          <a:endParaRPr lang="es-EC"/>
        </a:p>
      </dgm:t>
    </dgm:pt>
    <dgm:pt modelId="{DAF6905A-C833-4D0F-BF89-B2095D7F0048}" type="pres">
      <dgm:prSet presAssocID="{E94BAEB0-4D54-4439-8065-794BDDD0315E}" presName="Name13" presStyleLbl="parChTrans1D2" presStyleIdx="2" presStyleCnt="5"/>
      <dgm:spPr/>
      <dgm:t>
        <a:bodyPr/>
        <a:lstStyle/>
        <a:p>
          <a:endParaRPr lang="es-EC"/>
        </a:p>
      </dgm:t>
    </dgm:pt>
    <dgm:pt modelId="{A7F37EFE-304C-4405-A999-9E7B7625DF09}" type="pres">
      <dgm:prSet presAssocID="{29C14E73-CD52-4E21-BD59-8DD6A0D59D55}" presName="childText" presStyleLbl="bgAcc1" presStyleIdx="2" presStyleCnt="5" custScaleX="1562807" custScaleY="284191">
        <dgm:presLayoutVars>
          <dgm:bulletEnabled val="1"/>
        </dgm:presLayoutVars>
      </dgm:prSet>
      <dgm:spPr/>
      <dgm:t>
        <a:bodyPr/>
        <a:lstStyle/>
        <a:p>
          <a:endParaRPr lang="es-EC"/>
        </a:p>
      </dgm:t>
    </dgm:pt>
    <dgm:pt modelId="{C21AF961-F4B3-46A9-A1F5-C8C69281ECD7}" type="pres">
      <dgm:prSet presAssocID="{524C9DF3-E700-4EFC-A6CF-37AA22AAA00F}" presName="Name13" presStyleLbl="parChTrans1D2" presStyleIdx="3" presStyleCnt="5"/>
      <dgm:spPr/>
      <dgm:t>
        <a:bodyPr/>
        <a:lstStyle/>
        <a:p>
          <a:endParaRPr lang="es-EC"/>
        </a:p>
      </dgm:t>
    </dgm:pt>
    <dgm:pt modelId="{2F945581-52B4-42A1-A449-D075E515743E}" type="pres">
      <dgm:prSet presAssocID="{70E96D61-4A30-4CD4-9987-23D19BEFD614}" presName="childText" presStyleLbl="bgAcc1" presStyleIdx="3" presStyleCnt="5" custScaleX="1562807" custScaleY="255535">
        <dgm:presLayoutVars>
          <dgm:bulletEnabled val="1"/>
        </dgm:presLayoutVars>
      </dgm:prSet>
      <dgm:spPr/>
      <dgm:t>
        <a:bodyPr/>
        <a:lstStyle/>
        <a:p>
          <a:endParaRPr lang="es-EC"/>
        </a:p>
      </dgm:t>
    </dgm:pt>
    <dgm:pt modelId="{8962A0A4-84CE-4A2B-BE52-C7EC96524814}" type="pres">
      <dgm:prSet presAssocID="{7AC0745E-C9AF-4166-B48D-738DF0CFA05C}" presName="Name13" presStyleLbl="parChTrans1D2" presStyleIdx="4" presStyleCnt="5"/>
      <dgm:spPr/>
      <dgm:t>
        <a:bodyPr/>
        <a:lstStyle/>
        <a:p>
          <a:endParaRPr lang="es-EC"/>
        </a:p>
      </dgm:t>
    </dgm:pt>
    <dgm:pt modelId="{814CAE60-B227-4311-AF46-EA0FA17EDD8E}" type="pres">
      <dgm:prSet presAssocID="{21519F64-8253-4E51-AFA4-563B10FA915F}" presName="childText" presStyleLbl="bgAcc1" presStyleIdx="4" presStyleCnt="5" custScaleX="1562812" custScaleY="255535">
        <dgm:presLayoutVars>
          <dgm:bulletEnabled val="1"/>
        </dgm:presLayoutVars>
      </dgm:prSet>
      <dgm:spPr/>
      <dgm:t>
        <a:bodyPr/>
        <a:lstStyle/>
        <a:p>
          <a:endParaRPr lang="es-EC"/>
        </a:p>
      </dgm:t>
    </dgm:pt>
  </dgm:ptLst>
  <dgm:cxnLst>
    <dgm:cxn modelId="{FCC43524-EE7F-453A-B25A-64190690F3BE}" type="presOf" srcId="{CB9964DC-5E01-4879-9733-CDEE2AB1D1F7}" destId="{C7DDC059-89DD-4F99-A10D-9C975D60C8D8}" srcOrd="1" destOrd="0" presId="urn:microsoft.com/office/officeart/2005/8/layout/hierarchy3"/>
    <dgm:cxn modelId="{EAFE9DA8-4AFB-4A2D-9355-787FB58D0767}" type="presOf" srcId="{70E96D61-4A30-4CD4-9987-23D19BEFD614}" destId="{2F945581-52B4-42A1-A449-D075E515743E}" srcOrd="0" destOrd="0" presId="urn:microsoft.com/office/officeart/2005/8/layout/hierarchy3"/>
    <dgm:cxn modelId="{30BE2AA5-7512-4BE3-B06A-51A8F6577630}"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504C8A3-0B5A-49D4-AF6D-D2BC25D502C4}" srcId="{CB9964DC-5E01-4879-9733-CDEE2AB1D1F7}" destId="{29C14E73-CD52-4E21-BD59-8DD6A0D59D55}" srcOrd="2" destOrd="0" parTransId="{E94BAEB0-4D54-4439-8065-794BDDD0315E}" sibTransId="{69C31AB7-F198-4EE6-8DA1-C07436CD57A6}"/>
    <dgm:cxn modelId="{FD217914-6802-410E-BEB5-C798C968579E}" srcId="{CB9964DC-5E01-4879-9733-CDEE2AB1D1F7}" destId="{DE2F9DEB-7685-4523-B2DC-B1A32D1754D5}" srcOrd="0" destOrd="0" parTransId="{FF5244E1-CF16-4BAC-92D3-2FD3C915AD4D}" sibTransId="{BCDCD4D6-C9AC-48D7-A17B-B177CB3F3C20}"/>
    <dgm:cxn modelId="{2258F3C8-5F95-4638-A326-4A817A27604D}" srcId="{CB9964DC-5E01-4879-9733-CDEE2AB1D1F7}" destId="{21519F64-8253-4E51-AFA4-563B10FA915F}" srcOrd="4" destOrd="0" parTransId="{7AC0745E-C9AF-4166-B48D-738DF0CFA05C}" sibTransId="{DBCEEDDA-CEB7-46CB-A85F-DF5B37C6B0C7}"/>
    <dgm:cxn modelId="{B8E5A5B4-7A03-4FAE-8B38-4F71CC37D2A2}" srcId="{CB9964DC-5E01-4879-9733-CDEE2AB1D1F7}" destId="{BC963880-85F7-4A49-A309-143F817010D7}" srcOrd="1" destOrd="0" parTransId="{B78CB261-67BF-42AF-AFD8-BBB9BF06F4B5}" sibTransId="{9B67C247-024D-4237-8464-4F529D907919}"/>
    <dgm:cxn modelId="{F67AAFEA-49BF-4466-A34C-DFA48DF856DE}" type="presOf" srcId="{B78CB261-67BF-42AF-AFD8-BBB9BF06F4B5}" destId="{5E8D937C-662C-49D9-A71C-81FA13D6086D}" srcOrd="0" destOrd="0" presId="urn:microsoft.com/office/officeart/2005/8/layout/hierarchy3"/>
    <dgm:cxn modelId="{C4069FE5-5E6D-44E3-8A8A-FEAE785A2ABC}" type="presOf" srcId="{BC963880-85F7-4A49-A309-143F817010D7}" destId="{20536E04-0530-47F4-A04E-025DC5A83F0B}" srcOrd="0" destOrd="0" presId="urn:microsoft.com/office/officeart/2005/8/layout/hierarchy3"/>
    <dgm:cxn modelId="{AC2E54E7-4CB6-412B-99A5-00FF5B62D879}" type="presOf" srcId="{7061F2FC-F2AB-4DE3-98B0-886576B4E2C6}" destId="{D433476B-D68D-4328-ADAC-B2895D3D50CF}" srcOrd="0" destOrd="0" presId="urn:microsoft.com/office/officeart/2005/8/layout/hierarchy3"/>
    <dgm:cxn modelId="{4A955F2F-13D8-4995-8175-34EC1A6A63EB}" srcId="{CB9964DC-5E01-4879-9733-CDEE2AB1D1F7}" destId="{70E96D61-4A30-4CD4-9987-23D19BEFD614}" srcOrd="3" destOrd="0" parTransId="{524C9DF3-E700-4EFC-A6CF-37AA22AAA00F}" sibTransId="{A8B86A58-D9E0-470E-8238-D1537FA37ECE}"/>
    <dgm:cxn modelId="{C4C7F5D5-54CF-48E8-9C83-D5E8C5C68892}" type="presOf" srcId="{DE2F9DEB-7685-4523-B2DC-B1A32D1754D5}" destId="{E71390C3-22EC-4252-819F-F42DBCE732A6}" srcOrd="0" destOrd="0" presId="urn:microsoft.com/office/officeart/2005/8/layout/hierarchy3"/>
    <dgm:cxn modelId="{B7AFDD98-F433-4678-A2EF-6602A988D924}" type="presOf" srcId="{524C9DF3-E700-4EFC-A6CF-37AA22AAA00F}" destId="{C21AF961-F4B3-46A9-A1F5-C8C69281ECD7}" srcOrd="0" destOrd="0" presId="urn:microsoft.com/office/officeart/2005/8/layout/hierarchy3"/>
    <dgm:cxn modelId="{0B47984D-A43A-4416-8B38-03993AF773F2}" type="presOf" srcId="{7AC0745E-C9AF-4166-B48D-738DF0CFA05C}" destId="{8962A0A4-84CE-4A2B-BE52-C7EC96524814}" srcOrd="0" destOrd="0" presId="urn:microsoft.com/office/officeart/2005/8/layout/hierarchy3"/>
    <dgm:cxn modelId="{767C046E-040B-4BAD-89F8-3D3456DD9EC8}" type="presOf" srcId="{E94BAEB0-4D54-4439-8065-794BDDD0315E}" destId="{DAF6905A-C833-4D0F-BF89-B2095D7F0048}" srcOrd="0" destOrd="0" presId="urn:microsoft.com/office/officeart/2005/8/layout/hierarchy3"/>
    <dgm:cxn modelId="{ED921011-E6D7-4FD7-A207-44EB299DBDC5}" type="presOf" srcId="{21519F64-8253-4E51-AFA4-563B10FA915F}" destId="{814CAE60-B227-4311-AF46-EA0FA17EDD8E}" srcOrd="0" destOrd="0" presId="urn:microsoft.com/office/officeart/2005/8/layout/hierarchy3"/>
    <dgm:cxn modelId="{436DFA11-450A-45FB-B97B-483E3F69D533}" type="presOf" srcId="{29C14E73-CD52-4E21-BD59-8DD6A0D59D55}" destId="{A7F37EFE-304C-4405-A999-9E7B7625DF09}" srcOrd="0" destOrd="0" presId="urn:microsoft.com/office/officeart/2005/8/layout/hierarchy3"/>
    <dgm:cxn modelId="{DB73969A-F44C-4FCE-8363-376AB4A972C0}" type="presOf" srcId="{CB9964DC-5E01-4879-9733-CDEE2AB1D1F7}" destId="{ECB1CA3E-26B8-4A39-AEF8-6F06E506D3C7}" srcOrd="0" destOrd="0" presId="urn:microsoft.com/office/officeart/2005/8/layout/hierarchy3"/>
    <dgm:cxn modelId="{F46ACD3D-638A-49CB-B917-D744BAE76710}" type="presParOf" srcId="{D433476B-D68D-4328-ADAC-B2895D3D50CF}" destId="{1E58A3BC-F1F7-40EE-89AA-32E802ED4BF7}" srcOrd="0" destOrd="0" presId="urn:microsoft.com/office/officeart/2005/8/layout/hierarchy3"/>
    <dgm:cxn modelId="{711F4213-C387-43A5-B57F-D371E128A67E}" type="presParOf" srcId="{1E58A3BC-F1F7-40EE-89AA-32E802ED4BF7}" destId="{D21DF85A-45CA-4CE0-B0ED-CF4615475EE0}" srcOrd="0" destOrd="0" presId="urn:microsoft.com/office/officeart/2005/8/layout/hierarchy3"/>
    <dgm:cxn modelId="{AD84E4FD-21FA-4E5F-919F-C41338A35E78}" type="presParOf" srcId="{D21DF85A-45CA-4CE0-B0ED-CF4615475EE0}" destId="{ECB1CA3E-26B8-4A39-AEF8-6F06E506D3C7}" srcOrd="0" destOrd="0" presId="urn:microsoft.com/office/officeart/2005/8/layout/hierarchy3"/>
    <dgm:cxn modelId="{6FE6E1CA-1624-43D8-844A-72432EE1A8A2}" type="presParOf" srcId="{D21DF85A-45CA-4CE0-B0ED-CF4615475EE0}" destId="{C7DDC059-89DD-4F99-A10D-9C975D60C8D8}" srcOrd="1" destOrd="0" presId="urn:microsoft.com/office/officeart/2005/8/layout/hierarchy3"/>
    <dgm:cxn modelId="{B1C6EEB8-855A-4B57-A9CF-5110AA2DB1F0}" type="presParOf" srcId="{1E58A3BC-F1F7-40EE-89AA-32E802ED4BF7}" destId="{F784BE88-3DB9-4E87-AFCA-2ED0BF00DEA1}" srcOrd="1" destOrd="0" presId="urn:microsoft.com/office/officeart/2005/8/layout/hierarchy3"/>
    <dgm:cxn modelId="{202524FD-C39D-4F59-BEC2-01F71E18B44C}" type="presParOf" srcId="{F784BE88-3DB9-4E87-AFCA-2ED0BF00DEA1}" destId="{04EAAFF2-F757-4829-8DE2-3822D97053BC}" srcOrd="0" destOrd="0" presId="urn:microsoft.com/office/officeart/2005/8/layout/hierarchy3"/>
    <dgm:cxn modelId="{AAD130FE-BBFF-4002-B6CE-8A5906946E8D}" type="presParOf" srcId="{F784BE88-3DB9-4E87-AFCA-2ED0BF00DEA1}" destId="{E71390C3-22EC-4252-819F-F42DBCE732A6}" srcOrd="1" destOrd="0" presId="urn:microsoft.com/office/officeart/2005/8/layout/hierarchy3"/>
    <dgm:cxn modelId="{8921D0F6-EB8B-4305-B8FA-D395E2761243}" type="presParOf" srcId="{F784BE88-3DB9-4E87-AFCA-2ED0BF00DEA1}" destId="{5E8D937C-662C-49D9-A71C-81FA13D6086D}" srcOrd="2" destOrd="0" presId="urn:microsoft.com/office/officeart/2005/8/layout/hierarchy3"/>
    <dgm:cxn modelId="{ED1CB000-2410-4EAF-88CB-4EB719F47E1C}" type="presParOf" srcId="{F784BE88-3DB9-4E87-AFCA-2ED0BF00DEA1}" destId="{20536E04-0530-47F4-A04E-025DC5A83F0B}" srcOrd="3" destOrd="0" presId="urn:microsoft.com/office/officeart/2005/8/layout/hierarchy3"/>
    <dgm:cxn modelId="{346923FF-2B30-4390-920D-7E88E2696877}" type="presParOf" srcId="{F784BE88-3DB9-4E87-AFCA-2ED0BF00DEA1}" destId="{DAF6905A-C833-4D0F-BF89-B2095D7F0048}" srcOrd="4" destOrd="0" presId="urn:microsoft.com/office/officeart/2005/8/layout/hierarchy3"/>
    <dgm:cxn modelId="{F74CD9FF-E5E9-4555-931F-C54F9E44A46B}" type="presParOf" srcId="{F784BE88-3DB9-4E87-AFCA-2ED0BF00DEA1}" destId="{A7F37EFE-304C-4405-A999-9E7B7625DF09}" srcOrd="5" destOrd="0" presId="urn:microsoft.com/office/officeart/2005/8/layout/hierarchy3"/>
    <dgm:cxn modelId="{7CDA3E69-286E-45F6-A853-8F2E47094E46}" type="presParOf" srcId="{F784BE88-3DB9-4E87-AFCA-2ED0BF00DEA1}" destId="{C21AF961-F4B3-46A9-A1F5-C8C69281ECD7}" srcOrd="6" destOrd="0" presId="urn:microsoft.com/office/officeart/2005/8/layout/hierarchy3"/>
    <dgm:cxn modelId="{993D7E6E-51E3-4663-9C5F-8B0E35BB6A7A}" type="presParOf" srcId="{F784BE88-3DB9-4E87-AFCA-2ED0BF00DEA1}" destId="{2F945581-52B4-42A1-A449-D075E515743E}" srcOrd="7" destOrd="0" presId="urn:microsoft.com/office/officeart/2005/8/layout/hierarchy3"/>
    <dgm:cxn modelId="{089E83CD-D19C-44CE-BF3A-5C00E431CF3D}" type="presParOf" srcId="{F784BE88-3DB9-4E87-AFCA-2ED0BF00DEA1}" destId="{8962A0A4-84CE-4A2B-BE52-C7EC96524814}" srcOrd="8" destOrd="0" presId="urn:microsoft.com/office/officeart/2005/8/layout/hierarchy3"/>
    <dgm:cxn modelId="{A54AA002-D45A-4717-84C8-06083AEE9525}" type="presParOf" srcId="{F784BE88-3DB9-4E87-AFCA-2ED0BF00DEA1}" destId="{814CAE60-B227-4311-AF46-EA0FA17EDD8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Etapa de adquisición de señales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Esta etapa permitirá adquirir la señal de las plataformas de peso, la posición inicial y final de la persona y serán enviadas en formato digital a la etapa de procesamiento. Posteriormente, serán acondicionadas en la etapa de procesamiento</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1562807" custScaleY="436193" custLinFactNeighborY="-36167">
        <dgm:presLayoutVars>
          <dgm:bulletEnabled val="1"/>
        </dgm:presLayoutVars>
      </dgm:prSet>
      <dgm:spPr/>
      <dgm:t>
        <a:bodyPr/>
        <a:lstStyle/>
        <a:p>
          <a:endParaRPr lang="es-EC"/>
        </a:p>
      </dgm:t>
    </dgm:pt>
  </dgm:ptLst>
  <dgm:cxnLst>
    <dgm:cxn modelId="{A253AE6E-3C79-41F5-8BC0-A5951FFEC2AA}" type="presOf" srcId="{DE2F9DEB-7685-4523-B2DC-B1A32D1754D5}" destId="{E71390C3-22EC-4252-819F-F42DBCE732A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241BA9C-46BA-40ED-ABA7-0A7E9AE075C1}" type="presOf" srcId="{CB9964DC-5E01-4879-9733-CDEE2AB1D1F7}" destId="{C7DDC059-89DD-4F99-A10D-9C975D60C8D8}" srcOrd="1" destOrd="0" presId="urn:microsoft.com/office/officeart/2005/8/layout/hierarchy3"/>
    <dgm:cxn modelId="{C6248486-E18E-4226-8FD0-2021C46E1D80}" type="presOf" srcId="{CB9964DC-5E01-4879-9733-CDEE2AB1D1F7}" destId="{ECB1CA3E-26B8-4A39-AEF8-6F06E506D3C7}" srcOrd="0" destOrd="0" presId="urn:microsoft.com/office/officeart/2005/8/layout/hierarchy3"/>
    <dgm:cxn modelId="{22EB9918-2DD4-44EC-8347-C7477365666C}" type="presOf" srcId="{FF5244E1-CF16-4BAC-92D3-2FD3C915AD4D}" destId="{04EAAFF2-F757-4829-8DE2-3822D97053BC}"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A567E0E5-E42B-4138-AF4E-E118D918D63E}" type="presOf" srcId="{7061F2FC-F2AB-4DE3-98B0-886576B4E2C6}" destId="{D433476B-D68D-4328-ADAC-B2895D3D50CF}" srcOrd="0" destOrd="0" presId="urn:microsoft.com/office/officeart/2005/8/layout/hierarchy3"/>
    <dgm:cxn modelId="{03752DCF-1648-4E0B-AC86-E620F3CFCFFF}" type="presParOf" srcId="{D433476B-D68D-4328-ADAC-B2895D3D50CF}" destId="{1E58A3BC-F1F7-40EE-89AA-32E802ED4BF7}" srcOrd="0" destOrd="0" presId="urn:microsoft.com/office/officeart/2005/8/layout/hierarchy3"/>
    <dgm:cxn modelId="{E9A463AB-74BE-48D8-B243-C001E09992FC}" type="presParOf" srcId="{1E58A3BC-F1F7-40EE-89AA-32E802ED4BF7}" destId="{D21DF85A-45CA-4CE0-B0ED-CF4615475EE0}" srcOrd="0" destOrd="0" presId="urn:microsoft.com/office/officeart/2005/8/layout/hierarchy3"/>
    <dgm:cxn modelId="{957C33A9-BBC7-4680-8A72-1D531B168693}" type="presParOf" srcId="{D21DF85A-45CA-4CE0-B0ED-CF4615475EE0}" destId="{ECB1CA3E-26B8-4A39-AEF8-6F06E506D3C7}" srcOrd="0" destOrd="0" presId="urn:microsoft.com/office/officeart/2005/8/layout/hierarchy3"/>
    <dgm:cxn modelId="{EACBE96A-627D-4B8B-9F54-29E32B507C3D}" type="presParOf" srcId="{D21DF85A-45CA-4CE0-B0ED-CF4615475EE0}" destId="{C7DDC059-89DD-4F99-A10D-9C975D60C8D8}" srcOrd="1" destOrd="0" presId="urn:microsoft.com/office/officeart/2005/8/layout/hierarchy3"/>
    <dgm:cxn modelId="{3B342847-EAD1-49FB-9954-11819DE945FC}" type="presParOf" srcId="{1E58A3BC-F1F7-40EE-89AA-32E802ED4BF7}" destId="{F784BE88-3DB9-4E87-AFCA-2ED0BF00DEA1}" srcOrd="1" destOrd="0" presId="urn:microsoft.com/office/officeart/2005/8/layout/hierarchy3"/>
    <dgm:cxn modelId="{3C4D07F7-2908-4338-AEE8-F24DEDECA23D}" type="presParOf" srcId="{F784BE88-3DB9-4E87-AFCA-2ED0BF00DEA1}" destId="{04EAAFF2-F757-4829-8DE2-3822D97053BC}" srcOrd="0" destOrd="0" presId="urn:microsoft.com/office/officeart/2005/8/layout/hierarchy3"/>
    <dgm:cxn modelId="{F280C180-A418-4D12-9C77-4378482D8023}"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Sensor  de peso TEDEA  1263</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Los de sensor de peso tendrán de 2 celdas de carga </a:t>
          </a:r>
          <a:r>
            <a:rPr lang="es-EC" sz="1800" dirty="0" err="1" smtClean="0"/>
            <a:t>unipunto</a:t>
          </a:r>
          <a:r>
            <a:rPr lang="es-EC" sz="1800" dirty="0" smtClean="0"/>
            <a:t>, encargados de sensar la fuerza ejercida por cada pie (derecho e izquierdo) al estar en contacto con </a:t>
          </a:r>
          <a:r>
            <a:rPr lang="es-EC" sz="1800" dirty="0" err="1" smtClean="0"/>
            <a:t>lapersona</a:t>
          </a:r>
          <a:r>
            <a:rPr lang="es-EC" sz="1800" dirty="0" smtClean="0"/>
            <a:t>, al momento de dar un paso. La señal de salida de voltaje de los sensores de peso será acondicionada a continuación por el bloque acondicionador de señales.</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1562807" custScaleY="589531" custLinFactNeighborY="-36167">
        <dgm:presLayoutVars>
          <dgm:bulletEnabled val="1"/>
        </dgm:presLayoutVars>
      </dgm:prSet>
      <dgm:spPr/>
      <dgm:t>
        <a:bodyPr/>
        <a:lstStyle/>
        <a:p>
          <a:endParaRPr lang="es-EC"/>
        </a:p>
      </dgm:t>
    </dgm:pt>
  </dgm:ptLst>
  <dgm:cxnLst>
    <dgm:cxn modelId="{8C320492-0A97-4BC4-9F4B-8B870498A6E6}"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381BFAD-AD94-4763-8280-8CAC0BD1B7B1}" type="presOf" srcId="{DE2F9DEB-7685-4523-B2DC-B1A32D1754D5}" destId="{E71390C3-22EC-4252-819F-F42DBCE732A6}" srcOrd="0" destOrd="0" presId="urn:microsoft.com/office/officeart/2005/8/layout/hierarchy3"/>
    <dgm:cxn modelId="{BBF3B2C5-1770-4CB0-8D09-81C4430B9829}" type="presOf" srcId="{CB9964DC-5E01-4879-9733-CDEE2AB1D1F7}" destId="{C7DDC059-89DD-4F99-A10D-9C975D60C8D8}" srcOrd="1" destOrd="0" presId="urn:microsoft.com/office/officeart/2005/8/layout/hierarchy3"/>
    <dgm:cxn modelId="{85E7701E-7729-4B47-A18C-1F7E3DCCB76D}" type="presOf" srcId="{7061F2FC-F2AB-4DE3-98B0-886576B4E2C6}" destId="{D433476B-D68D-4328-ADAC-B2895D3D50CF}" srcOrd="0" destOrd="0" presId="urn:microsoft.com/office/officeart/2005/8/layout/hierarchy3"/>
    <dgm:cxn modelId="{5163C6BE-FE5A-461C-8F5C-FC178D71825D}" type="presOf" srcId="{FF5244E1-CF16-4BAC-92D3-2FD3C915AD4D}" destId="{04EAAFF2-F757-4829-8DE2-3822D97053BC}"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5AFEE67B-610E-4256-88E7-B4FEAFF9378B}" type="presParOf" srcId="{D433476B-D68D-4328-ADAC-B2895D3D50CF}" destId="{1E58A3BC-F1F7-40EE-89AA-32E802ED4BF7}" srcOrd="0" destOrd="0" presId="urn:microsoft.com/office/officeart/2005/8/layout/hierarchy3"/>
    <dgm:cxn modelId="{A7BB1FAB-68E2-4225-9EEF-CAC48C7DC6B6}" type="presParOf" srcId="{1E58A3BC-F1F7-40EE-89AA-32E802ED4BF7}" destId="{D21DF85A-45CA-4CE0-B0ED-CF4615475EE0}" srcOrd="0" destOrd="0" presId="urn:microsoft.com/office/officeart/2005/8/layout/hierarchy3"/>
    <dgm:cxn modelId="{388D1A8E-4441-4FC0-BCC0-8EE54604E6D7}" type="presParOf" srcId="{D21DF85A-45CA-4CE0-B0ED-CF4615475EE0}" destId="{ECB1CA3E-26B8-4A39-AEF8-6F06E506D3C7}" srcOrd="0" destOrd="0" presId="urn:microsoft.com/office/officeart/2005/8/layout/hierarchy3"/>
    <dgm:cxn modelId="{65A0A249-567A-483A-B49A-CF0CFCF86087}" type="presParOf" srcId="{D21DF85A-45CA-4CE0-B0ED-CF4615475EE0}" destId="{C7DDC059-89DD-4F99-A10D-9C975D60C8D8}" srcOrd="1" destOrd="0" presId="urn:microsoft.com/office/officeart/2005/8/layout/hierarchy3"/>
    <dgm:cxn modelId="{F6F56ECF-531C-4DFB-A82B-71C1C5A14531}" type="presParOf" srcId="{1E58A3BC-F1F7-40EE-89AA-32E802ED4BF7}" destId="{F784BE88-3DB9-4E87-AFCA-2ED0BF00DEA1}" srcOrd="1" destOrd="0" presId="urn:microsoft.com/office/officeart/2005/8/layout/hierarchy3"/>
    <dgm:cxn modelId="{45753606-53B5-4A0C-B129-59437B68B5D7}" type="presParOf" srcId="{F784BE88-3DB9-4E87-AFCA-2ED0BF00DEA1}" destId="{04EAAFF2-F757-4829-8DE2-3822D97053BC}" srcOrd="0" destOrd="0" presId="urn:microsoft.com/office/officeart/2005/8/layout/hierarchy3"/>
    <dgm:cxn modelId="{C31A32AE-8C1A-4AF7-8EFB-EF399056ED73}"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custT="1"/>
      <dgm:spPr/>
      <dgm:t>
        <a:bodyPr/>
        <a:lstStyle/>
        <a:p>
          <a:pPr marL="0" indent="0">
            <a:tabLst/>
          </a:pPr>
          <a:r>
            <a:rPr lang="es-EC" sz="1900" noProof="0" dirty="0" smtClean="0"/>
            <a:t>Sensor TEDEA 1263</a:t>
          </a:r>
          <a:endParaRPr lang="es-EC" sz="1900"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9A0798C-18EC-4CB6-B4F5-2A86C3373972}">
      <dgm:prSet phldrT="[Texto]" custT="1"/>
      <dgm:spPr/>
      <dgm:t>
        <a:bodyPr/>
        <a:lstStyle/>
        <a:p>
          <a:r>
            <a:rPr lang="es-EC" sz="2000" noProof="0" dirty="0" smtClean="0"/>
            <a:t>Soporte F-KG-4252</a:t>
          </a:r>
          <a:endParaRPr lang="es-EC" sz="2000" noProof="0" dirty="0"/>
        </a:p>
      </dgm:t>
    </dgm:pt>
    <dgm:pt modelId="{2F5DE9B1-200E-4662-8A49-ABB3E0DB3A68}" type="parTrans" cxnId="{8F6BA91C-EE73-495D-A1F9-C93DEE4ABF39}">
      <dgm:prSet/>
      <dgm:spPr/>
      <dgm:t>
        <a:bodyPr/>
        <a:lstStyle/>
        <a:p>
          <a:endParaRPr lang="es-ES"/>
        </a:p>
      </dgm:t>
    </dgm:pt>
    <dgm:pt modelId="{167040AC-D397-4ED3-8C99-0F1F6D14A017}" type="sibTrans" cxnId="{8F6BA91C-EE73-495D-A1F9-C93DEE4ABF39}">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2" custScaleX="92032" custScaleY="129930" custLinFactNeighborX="-13888" custLinFactNeighborY="-38139">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2" custScaleX="88884" custScaleY="56265" custLinFactNeighborX="560" custLinFactNeighborY="-18082"/>
      <dgm:spPr/>
      <dgm:t>
        <a:bodyPr/>
        <a:lstStyle/>
        <a:p>
          <a:endParaRPr lang="es-EC"/>
        </a:p>
      </dgm:t>
    </dgm:pt>
    <dgm:pt modelId="{E8A0FA47-024C-4712-8FD1-3FD140E83F24}" type="pres">
      <dgm:prSet presAssocID="{95647104-145D-4089-8389-A211781E9152}" presName="adorn" presStyleLbl="fgAccFollowNode1" presStyleIdx="0" presStyleCnt="2" custFlipVert="0" custFlipHor="0" custScaleX="5767" custScaleY="15439"/>
      <dgm:spPr>
        <a:ln>
          <a:solidFill>
            <a:schemeClr val="bg1">
              <a:alpha val="90000"/>
            </a:schemeClr>
          </a:solidFill>
        </a:ln>
      </dgm:spPr>
    </dgm:pt>
    <dgm:pt modelId="{1E5E157D-1A0C-4602-98CD-EAA917664980}" type="pres">
      <dgm:prSet presAssocID="{A20E6419-1222-4E90-A1A6-7A3CCCA8BF4A}" presName="sibTrans" presStyleLbl="sibTrans2D1" presStyleIdx="0" presStyleCnt="0"/>
      <dgm:spPr/>
      <dgm:t>
        <a:bodyPr/>
        <a:lstStyle/>
        <a:p>
          <a:endParaRPr lang="es-EC"/>
        </a:p>
      </dgm:t>
    </dgm:pt>
    <dgm:pt modelId="{CD605E9E-4E3D-43AC-8E2F-DDF560FE5A31}" type="pres">
      <dgm:prSet presAssocID="{89A0798C-18EC-4CB6-B4F5-2A86C3373972}" presName="compNode" presStyleCnt="0"/>
      <dgm:spPr/>
    </dgm:pt>
    <dgm:pt modelId="{4030AAC7-CFA9-4BF3-9D0E-4842710A543C}" type="pres">
      <dgm:prSet presAssocID="{89A0798C-18EC-4CB6-B4F5-2A86C3373972}" presName="childRect" presStyleLbl="bgAcc1" presStyleIdx="1" presStyleCnt="2" custScaleX="92231" custScaleY="120401" custLinFactNeighborX="-249" custLinFactNeighborY="-7095">
        <dgm:presLayoutVars>
          <dgm:bulletEnabled val="1"/>
        </dgm:presLayoutVars>
      </dgm:prSet>
      <dgm:spPr>
        <a:blipFill rotWithShape="0">
          <a:blip xmlns:r="http://schemas.openxmlformats.org/officeDocument/2006/relationships" r:embed="rId2"/>
          <a:stretch>
            <a:fillRect/>
          </a:stretch>
        </a:blipFill>
      </dgm:spPr>
      <dgm:t>
        <a:bodyPr/>
        <a:lstStyle/>
        <a:p>
          <a:endParaRPr lang="es-EC"/>
        </a:p>
      </dgm:t>
    </dgm:pt>
    <dgm:pt modelId="{46686EE9-8359-4FB6-B48D-EEC36A99DD12}" type="pres">
      <dgm:prSet presAssocID="{89A0798C-18EC-4CB6-B4F5-2A86C3373972}" presName="parentText" presStyleLbl="node1" presStyleIdx="0" presStyleCnt="0">
        <dgm:presLayoutVars>
          <dgm:chMax val="0"/>
          <dgm:bulletEnabled val="1"/>
        </dgm:presLayoutVars>
      </dgm:prSet>
      <dgm:spPr/>
      <dgm:t>
        <a:bodyPr/>
        <a:lstStyle/>
        <a:p>
          <a:endParaRPr lang="es-EC"/>
        </a:p>
      </dgm:t>
    </dgm:pt>
    <dgm:pt modelId="{A1B8325A-325F-4AEB-9D4B-032F95838C35}" type="pres">
      <dgm:prSet presAssocID="{89A0798C-18EC-4CB6-B4F5-2A86C3373972}" presName="parentRect" presStyleLbl="alignNode1" presStyleIdx="1" presStyleCnt="2" custScaleX="88097" custScaleY="67454" custLinFactNeighborX="-2162" custLinFactNeighborY="-18251"/>
      <dgm:spPr/>
      <dgm:t>
        <a:bodyPr/>
        <a:lstStyle/>
        <a:p>
          <a:endParaRPr lang="es-EC"/>
        </a:p>
      </dgm:t>
    </dgm:pt>
    <dgm:pt modelId="{7D0F6E16-682C-4EFD-9959-D609891A80B9}" type="pres">
      <dgm:prSet presAssocID="{89A0798C-18EC-4CB6-B4F5-2A86C3373972}" presName="adorn" presStyleLbl="fgAccFollowNode1" presStyleIdx="1" presStyleCnt="2" custFlipHor="1" custScaleX="9159" custScaleY="3555"/>
      <dgm:spPr/>
    </dgm:pt>
  </dgm:ptLst>
  <dgm:cxnLst>
    <dgm:cxn modelId="{F2CB6F66-C4AB-403E-94B0-5D120A830D26}" type="presOf" srcId="{A20E6419-1222-4E90-A1A6-7A3CCCA8BF4A}" destId="{1E5E157D-1A0C-4602-98CD-EAA917664980}" srcOrd="0" destOrd="0" presId="urn:microsoft.com/office/officeart/2005/8/layout/bList2"/>
    <dgm:cxn modelId="{8F6BA91C-EE73-495D-A1F9-C93DEE4ABF39}" srcId="{40C15355-8B92-486E-ABCD-5596F7225061}" destId="{89A0798C-18EC-4CB6-B4F5-2A86C3373972}" srcOrd="1" destOrd="0" parTransId="{2F5DE9B1-200E-4662-8A49-ABB3E0DB3A68}" sibTransId="{167040AC-D397-4ED3-8C99-0F1F6D14A017}"/>
    <dgm:cxn modelId="{E6A000E3-E5C3-4E50-BD81-7BFAB2FAAEF8}" type="presOf" srcId="{95647104-145D-4089-8389-A211781E9152}" destId="{E72E870A-9A5F-4419-B1E5-8BBE1032CD80}" srcOrd="1" destOrd="0" presId="urn:microsoft.com/office/officeart/2005/8/layout/bList2"/>
    <dgm:cxn modelId="{918DDF1C-C3E6-476D-AD32-84FCE279999E}" type="presOf" srcId="{89A0798C-18EC-4CB6-B4F5-2A86C3373972}" destId="{46686EE9-8359-4FB6-B48D-EEC36A99DD12}" srcOrd="0" destOrd="0" presId="urn:microsoft.com/office/officeart/2005/8/layout/bList2"/>
    <dgm:cxn modelId="{3A78BF87-DE33-480E-9472-4BE6ACE3783C}" type="presOf" srcId="{40C15355-8B92-486E-ABCD-5596F7225061}" destId="{862B9CDA-C80D-4FC4-A1B8-07DB5B7A4888}" srcOrd="0" destOrd="0" presId="urn:microsoft.com/office/officeart/2005/8/layout/bList2"/>
    <dgm:cxn modelId="{EA0BBED8-24E0-420E-BA9A-32B558B0307F}" type="presOf" srcId="{95647104-145D-4089-8389-A211781E9152}" destId="{A1DA41DD-9696-4415-AA29-8CFC3E6FA705}" srcOrd="0"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56B32455-4F77-419D-A69B-E52D0F27B9DF}" type="presOf" srcId="{89A0798C-18EC-4CB6-B4F5-2A86C3373972}" destId="{A1B8325A-325F-4AEB-9D4B-032F95838C35}" srcOrd="1" destOrd="0" presId="urn:microsoft.com/office/officeart/2005/8/layout/bList2"/>
    <dgm:cxn modelId="{8F9C3DA4-3C65-401B-90C4-E760445DD5B0}" type="presParOf" srcId="{862B9CDA-C80D-4FC4-A1B8-07DB5B7A4888}" destId="{AED6D125-F424-4406-BA7E-2AC393A831C6}" srcOrd="0" destOrd="0" presId="urn:microsoft.com/office/officeart/2005/8/layout/bList2"/>
    <dgm:cxn modelId="{3FDE1255-CC39-485F-A6E2-C602B029E332}" type="presParOf" srcId="{AED6D125-F424-4406-BA7E-2AC393A831C6}" destId="{79C6B079-AC8B-46E0-9774-F1338D0C4D6D}" srcOrd="0" destOrd="0" presId="urn:microsoft.com/office/officeart/2005/8/layout/bList2"/>
    <dgm:cxn modelId="{54E7D3AD-D769-4319-A101-27C182BBF532}" type="presParOf" srcId="{AED6D125-F424-4406-BA7E-2AC393A831C6}" destId="{A1DA41DD-9696-4415-AA29-8CFC3E6FA705}" srcOrd="1" destOrd="0" presId="urn:microsoft.com/office/officeart/2005/8/layout/bList2"/>
    <dgm:cxn modelId="{BD07528E-D956-4A87-A177-F7197A01A1C4}" type="presParOf" srcId="{AED6D125-F424-4406-BA7E-2AC393A831C6}" destId="{E72E870A-9A5F-4419-B1E5-8BBE1032CD80}" srcOrd="2" destOrd="0" presId="urn:microsoft.com/office/officeart/2005/8/layout/bList2"/>
    <dgm:cxn modelId="{4FD275A8-BB15-472D-9D7E-8199DB3C9E0D}" type="presParOf" srcId="{AED6D125-F424-4406-BA7E-2AC393A831C6}" destId="{E8A0FA47-024C-4712-8FD1-3FD140E83F24}" srcOrd="3" destOrd="0" presId="urn:microsoft.com/office/officeart/2005/8/layout/bList2"/>
    <dgm:cxn modelId="{32335DFD-EB4B-4B7F-B3E6-ADE488FBF12C}" type="presParOf" srcId="{862B9CDA-C80D-4FC4-A1B8-07DB5B7A4888}" destId="{1E5E157D-1A0C-4602-98CD-EAA917664980}" srcOrd="1" destOrd="0" presId="urn:microsoft.com/office/officeart/2005/8/layout/bList2"/>
    <dgm:cxn modelId="{39070550-BEB3-40E9-B779-49FB6B47BF7F}" type="presParOf" srcId="{862B9CDA-C80D-4FC4-A1B8-07DB5B7A4888}" destId="{CD605E9E-4E3D-43AC-8E2F-DDF560FE5A31}" srcOrd="2" destOrd="0" presId="urn:microsoft.com/office/officeart/2005/8/layout/bList2"/>
    <dgm:cxn modelId="{FD27EAD8-4A25-4AFB-8CC2-76F3A4FA193D}" type="presParOf" srcId="{CD605E9E-4E3D-43AC-8E2F-DDF560FE5A31}" destId="{4030AAC7-CFA9-4BF3-9D0E-4842710A543C}" srcOrd="0" destOrd="0" presId="urn:microsoft.com/office/officeart/2005/8/layout/bList2"/>
    <dgm:cxn modelId="{D0EBA16F-9E28-465A-8615-9641152E9412}" type="presParOf" srcId="{CD605E9E-4E3D-43AC-8E2F-DDF560FE5A31}" destId="{46686EE9-8359-4FB6-B48D-EEC36A99DD12}" srcOrd="1" destOrd="0" presId="urn:microsoft.com/office/officeart/2005/8/layout/bList2"/>
    <dgm:cxn modelId="{7D8BADEB-21BB-40EF-AFA7-277ADF39710D}" type="presParOf" srcId="{CD605E9E-4E3D-43AC-8E2F-DDF560FE5A31}" destId="{A1B8325A-325F-4AEB-9D4B-032F95838C35}" srcOrd="2" destOrd="0" presId="urn:microsoft.com/office/officeart/2005/8/layout/bList2"/>
    <dgm:cxn modelId="{A621BA88-16C3-4771-9BE0-C0B9B8E03876}" type="presParOf" srcId="{CD605E9E-4E3D-43AC-8E2F-DDF560FE5A31}" destId="{7D0F6E16-682C-4EFD-9959-D609891A80B9}"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custT="1"/>
      <dgm:spPr/>
      <dgm:t>
        <a:bodyPr/>
        <a:lstStyle/>
        <a:p>
          <a:pPr marL="0" indent="0">
            <a:tabLst/>
          </a:pPr>
          <a:r>
            <a:rPr lang="es-EC" sz="1900" noProof="0" dirty="0" smtClean="0"/>
            <a:t>Soporte.</a:t>
          </a:r>
          <a:endParaRPr lang="es-EC" sz="1900"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1" custScaleX="92032" custScaleY="129930" custLinFactNeighborX="-13888" custLinFactNeighborY="-38139">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1" custScaleX="88884" custScaleY="66874" custLinFactNeighborX="-14546" custLinFactNeighborY="-18370"/>
      <dgm:spPr/>
      <dgm:t>
        <a:bodyPr/>
        <a:lstStyle/>
        <a:p>
          <a:endParaRPr lang="es-EC"/>
        </a:p>
      </dgm:t>
    </dgm:pt>
    <dgm:pt modelId="{E8A0FA47-024C-4712-8FD1-3FD140E83F24}" type="pres">
      <dgm:prSet presAssocID="{95647104-145D-4089-8389-A211781E9152}" presName="adorn" presStyleLbl="fgAccFollowNode1" presStyleIdx="0" presStyleCnt="1" custFlipVert="0" custFlipHor="0" custScaleX="5767" custScaleY="15439"/>
      <dgm:spPr>
        <a:ln>
          <a:solidFill>
            <a:schemeClr val="bg1">
              <a:alpha val="90000"/>
            </a:schemeClr>
          </a:solidFill>
        </a:ln>
      </dgm:spPr>
    </dgm:pt>
  </dgm:ptLst>
  <dgm:cxnLst>
    <dgm:cxn modelId="{57AEA241-2A5F-4141-BB8D-DE62FB775548}" type="presOf" srcId="{95647104-145D-4089-8389-A211781E9152}" destId="{E72E870A-9A5F-4419-B1E5-8BBE1032CD80}" srcOrd="1" destOrd="0" presId="urn:microsoft.com/office/officeart/2005/8/layout/bList2"/>
    <dgm:cxn modelId="{D9D11AED-15E0-4B71-B8D8-BEE04F719EE1}" type="presOf" srcId="{40C15355-8B92-486E-ABCD-5596F7225061}" destId="{862B9CDA-C80D-4FC4-A1B8-07DB5B7A4888}" srcOrd="0"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9F319F4F-B6AE-4DA1-B280-756C2A2C2103}" type="presOf" srcId="{95647104-145D-4089-8389-A211781E9152}" destId="{A1DA41DD-9696-4415-AA29-8CFC3E6FA705}" srcOrd="0" destOrd="0" presId="urn:microsoft.com/office/officeart/2005/8/layout/bList2"/>
    <dgm:cxn modelId="{65836E8E-7649-48B3-8FCD-795D362F6D5B}" type="presParOf" srcId="{862B9CDA-C80D-4FC4-A1B8-07DB5B7A4888}" destId="{AED6D125-F424-4406-BA7E-2AC393A831C6}" srcOrd="0" destOrd="0" presId="urn:microsoft.com/office/officeart/2005/8/layout/bList2"/>
    <dgm:cxn modelId="{16029929-6D57-4E02-831F-D12A7B321944}" type="presParOf" srcId="{AED6D125-F424-4406-BA7E-2AC393A831C6}" destId="{79C6B079-AC8B-46E0-9774-F1338D0C4D6D}" srcOrd="0" destOrd="0" presId="urn:microsoft.com/office/officeart/2005/8/layout/bList2"/>
    <dgm:cxn modelId="{5DBD1E67-0FB6-4311-AC17-37A592A6F1DC}" type="presParOf" srcId="{AED6D125-F424-4406-BA7E-2AC393A831C6}" destId="{A1DA41DD-9696-4415-AA29-8CFC3E6FA705}" srcOrd="1" destOrd="0" presId="urn:microsoft.com/office/officeart/2005/8/layout/bList2"/>
    <dgm:cxn modelId="{18B825D1-ED7F-4DDE-A13C-A24F24D64969}" type="presParOf" srcId="{AED6D125-F424-4406-BA7E-2AC393A831C6}" destId="{E72E870A-9A5F-4419-B1E5-8BBE1032CD80}" srcOrd="2" destOrd="0" presId="urn:microsoft.com/office/officeart/2005/8/layout/bList2"/>
    <dgm:cxn modelId="{C7BAB932-CD9F-490B-9911-643DAE9910B5}" type="presParOf" srcId="{AED6D125-F424-4406-BA7E-2AC393A831C6}" destId="{E8A0FA47-024C-4712-8FD1-3FD140E83F24}" srcOrd="3" destOrd="0" presId="urn:microsoft.com/office/officeart/2005/8/layout/b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dgm:spPr/>
      <dgm:t>
        <a:bodyPr/>
        <a:lstStyle/>
        <a:p>
          <a:pPr marL="0" indent="0">
            <a:tabLst/>
          </a:pPr>
          <a:r>
            <a:rPr lang="es-EC" noProof="0" dirty="0" smtClean="0"/>
            <a:t>CINEMATOGRAFIA, </a:t>
          </a:r>
          <a:r>
            <a:rPr lang="es-EC" noProof="0" dirty="0" err="1" smtClean="0"/>
            <a:t>Juley</a:t>
          </a:r>
          <a:r>
            <a:rPr lang="es-EC" noProof="0" dirty="0" smtClean="0"/>
            <a:t> </a:t>
          </a:r>
          <a:r>
            <a:rPr lang="es-EC" noProof="0" dirty="0" err="1" smtClean="0"/>
            <a:t>Marey</a:t>
          </a:r>
          <a:r>
            <a:rPr lang="es-EC" noProof="0" dirty="0" smtClean="0"/>
            <a:t> Medico </a:t>
          </a:r>
          <a:r>
            <a:rPr lang="es-EC" noProof="0" dirty="0" err="1" smtClean="0"/>
            <a:t>Frances</a:t>
          </a:r>
          <a:r>
            <a:rPr lang="es-EC" noProof="0" dirty="0" smtClean="0"/>
            <a:t>, fisiólogo e inventor</a:t>
          </a:r>
          <a:endParaRPr lang="es-EC"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9A0798C-18EC-4CB6-B4F5-2A86C3373972}">
      <dgm:prSet phldrT="[Texto]"/>
      <dgm:spPr/>
      <dgm:t>
        <a:bodyPr/>
        <a:lstStyle/>
        <a:p>
          <a:r>
            <a:rPr lang="es-EC" noProof="0" dirty="0" smtClean="0"/>
            <a:t>Stone &amp; Skubic,2011</a:t>
          </a:r>
          <a:endParaRPr lang="es-EC" noProof="0" dirty="0"/>
        </a:p>
      </dgm:t>
    </dgm:pt>
    <dgm:pt modelId="{2F5DE9B1-200E-4662-8A49-ABB3E0DB3A68}" type="parTrans" cxnId="{8F6BA91C-EE73-495D-A1F9-C93DEE4ABF39}">
      <dgm:prSet/>
      <dgm:spPr/>
      <dgm:t>
        <a:bodyPr/>
        <a:lstStyle/>
        <a:p>
          <a:endParaRPr lang="es-ES"/>
        </a:p>
      </dgm:t>
    </dgm:pt>
    <dgm:pt modelId="{167040AC-D397-4ED3-8C99-0F1F6D14A017}" type="sibTrans" cxnId="{8F6BA91C-EE73-495D-A1F9-C93DEE4ABF39}">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2" custScaleX="92032" custScaleY="111068" custLinFactNeighborX="-4354" custLinFactNeighborY="8156">
        <dgm:presLayoutVars>
          <dgm:bulletEnabled val="1"/>
        </dgm:presLayoutVars>
      </dgm:prSet>
      <dgm:spPr>
        <a:blipFill rotWithShape="0">
          <a:blip xmlns:r="http://schemas.openxmlformats.org/officeDocument/2006/relationships" r:embed="rId1"/>
          <a:stretch>
            <a:fillRect/>
          </a:stretch>
        </a:blipFill>
      </dgm:spPr>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2" custScaleX="83230" custScaleY="99203" custLinFactNeighborX="-156" custLinFactNeighborY="-13849"/>
      <dgm:spPr/>
      <dgm:t>
        <a:bodyPr/>
        <a:lstStyle/>
        <a:p>
          <a:endParaRPr lang="es-EC"/>
        </a:p>
      </dgm:t>
    </dgm:pt>
    <dgm:pt modelId="{E8A0FA47-024C-4712-8FD1-3FD140E83F24}" type="pres">
      <dgm:prSet presAssocID="{95647104-145D-4089-8389-A211781E9152}" presName="adorn" presStyleLbl="fgAccFollowNode1" presStyleIdx="0" presStyleCnt="2" custFlipVert="0" custFlipHor="0" custScaleX="5767" custScaleY="15439"/>
      <dgm:spPr>
        <a:ln>
          <a:solidFill>
            <a:schemeClr val="bg1">
              <a:alpha val="90000"/>
            </a:schemeClr>
          </a:solidFill>
        </a:ln>
      </dgm:spPr>
    </dgm:pt>
    <dgm:pt modelId="{1E5E157D-1A0C-4602-98CD-EAA917664980}" type="pres">
      <dgm:prSet presAssocID="{A20E6419-1222-4E90-A1A6-7A3CCCA8BF4A}" presName="sibTrans" presStyleLbl="sibTrans2D1" presStyleIdx="0" presStyleCnt="0"/>
      <dgm:spPr/>
      <dgm:t>
        <a:bodyPr/>
        <a:lstStyle/>
        <a:p>
          <a:endParaRPr lang="es-EC"/>
        </a:p>
      </dgm:t>
    </dgm:pt>
    <dgm:pt modelId="{CD605E9E-4E3D-43AC-8E2F-DDF560FE5A31}" type="pres">
      <dgm:prSet presAssocID="{89A0798C-18EC-4CB6-B4F5-2A86C3373972}" presName="compNode" presStyleCnt="0"/>
      <dgm:spPr/>
    </dgm:pt>
    <dgm:pt modelId="{4030AAC7-CFA9-4BF3-9D0E-4842710A543C}" type="pres">
      <dgm:prSet presAssocID="{89A0798C-18EC-4CB6-B4F5-2A86C3373972}" presName="childRect" presStyleLbl="bgAcc1" presStyleIdx="1" presStyleCnt="2" custScaleX="92231" custScaleY="113424" custLinFactNeighborX="-249" custLinFactNeighborY="5259">
        <dgm:presLayoutVars>
          <dgm:bulletEnabled val="1"/>
        </dgm:presLayoutVars>
      </dgm:prSet>
      <dgm:spPr>
        <a:blipFill rotWithShape="0">
          <a:blip xmlns:r="http://schemas.openxmlformats.org/officeDocument/2006/relationships" r:embed="rId2"/>
          <a:stretch>
            <a:fillRect/>
          </a:stretch>
        </a:blipFill>
      </dgm:spPr>
    </dgm:pt>
    <dgm:pt modelId="{46686EE9-8359-4FB6-B48D-EEC36A99DD12}" type="pres">
      <dgm:prSet presAssocID="{89A0798C-18EC-4CB6-B4F5-2A86C3373972}" presName="parentText" presStyleLbl="node1" presStyleIdx="0" presStyleCnt="0">
        <dgm:presLayoutVars>
          <dgm:chMax val="0"/>
          <dgm:bulletEnabled val="1"/>
        </dgm:presLayoutVars>
      </dgm:prSet>
      <dgm:spPr/>
      <dgm:t>
        <a:bodyPr/>
        <a:lstStyle/>
        <a:p>
          <a:endParaRPr lang="es-EC"/>
        </a:p>
      </dgm:t>
    </dgm:pt>
    <dgm:pt modelId="{A1B8325A-325F-4AEB-9D4B-032F95838C35}" type="pres">
      <dgm:prSet presAssocID="{89A0798C-18EC-4CB6-B4F5-2A86C3373972}" presName="parentRect" presStyleLbl="alignNode1" presStyleIdx="1" presStyleCnt="2" custScaleX="88097" custScaleY="67454" custLinFactNeighborX="-2162" custLinFactNeighborY="-18251"/>
      <dgm:spPr/>
      <dgm:t>
        <a:bodyPr/>
        <a:lstStyle/>
        <a:p>
          <a:endParaRPr lang="es-EC"/>
        </a:p>
      </dgm:t>
    </dgm:pt>
    <dgm:pt modelId="{7D0F6E16-682C-4EFD-9959-D609891A80B9}" type="pres">
      <dgm:prSet presAssocID="{89A0798C-18EC-4CB6-B4F5-2A86C3373972}" presName="adorn" presStyleLbl="fgAccFollowNode1" presStyleIdx="1" presStyleCnt="2" custFlipHor="1" custScaleX="9159" custScaleY="3555"/>
      <dgm:spPr/>
    </dgm:pt>
  </dgm:ptLst>
  <dgm:cxnLst>
    <dgm:cxn modelId="{24255EA1-CEBC-40AF-926E-72596E93F44A}" type="presOf" srcId="{89A0798C-18EC-4CB6-B4F5-2A86C3373972}" destId="{46686EE9-8359-4FB6-B48D-EEC36A99DD12}" srcOrd="0" destOrd="0" presId="urn:microsoft.com/office/officeart/2005/8/layout/bList2"/>
    <dgm:cxn modelId="{8F6BA91C-EE73-495D-A1F9-C93DEE4ABF39}" srcId="{40C15355-8B92-486E-ABCD-5596F7225061}" destId="{89A0798C-18EC-4CB6-B4F5-2A86C3373972}" srcOrd="1" destOrd="0" parTransId="{2F5DE9B1-200E-4662-8A49-ABB3E0DB3A68}" sibTransId="{167040AC-D397-4ED3-8C99-0F1F6D14A017}"/>
    <dgm:cxn modelId="{1547806B-A3B6-48A9-8BC4-62DBE9166C76}" type="presOf" srcId="{40C15355-8B92-486E-ABCD-5596F7225061}" destId="{862B9CDA-C80D-4FC4-A1B8-07DB5B7A4888}" srcOrd="0" destOrd="0" presId="urn:microsoft.com/office/officeart/2005/8/layout/bList2"/>
    <dgm:cxn modelId="{BE32B0B3-A37B-4DFA-8B91-C650CE24C334}" type="presOf" srcId="{95647104-145D-4089-8389-A211781E9152}" destId="{E72E870A-9A5F-4419-B1E5-8BBE1032CD80}" srcOrd="1" destOrd="0" presId="urn:microsoft.com/office/officeart/2005/8/layout/bList2"/>
    <dgm:cxn modelId="{62FF16AB-0117-445D-A45C-ECC24BC94F24}" type="presOf" srcId="{A20E6419-1222-4E90-A1A6-7A3CCCA8BF4A}" destId="{1E5E157D-1A0C-4602-98CD-EAA917664980}" srcOrd="0" destOrd="0" presId="urn:microsoft.com/office/officeart/2005/8/layout/bList2"/>
    <dgm:cxn modelId="{07CFD91C-796A-4742-A01C-166D4712831B}" type="presOf" srcId="{89A0798C-18EC-4CB6-B4F5-2A86C3373972}" destId="{A1B8325A-325F-4AEB-9D4B-032F95838C35}" srcOrd="1"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D0733919-3F81-43FD-BAB0-A67B221DC4B1}" type="presOf" srcId="{95647104-145D-4089-8389-A211781E9152}" destId="{A1DA41DD-9696-4415-AA29-8CFC3E6FA705}" srcOrd="0" destOrd="0" presId="urn:microsoft.com/office/officeart/2005/8/layout/bList2"/>
    <dgm:cxn modelId="{C2F97EB3-02BB-4DFC-ABE3-E2CEA5E35027}" type="presParOf" srcId="{862B9CDA-C80D-4FC4-A1B8-07DB5B7A4888}" destId="{AED6D125-F424-4406-BA7E-2AC393A831C6}" srcOrd="0" destOrd="0" presId="urn:microsoft.com/office/officeart/2005/8/layout/bList2"/>
    <dgm:cxn modelId="{13E7D92A-548B-4836-A028-0C08A22DECC5}" type="presParOf" srcId="{AED6D125-F424-4406-BA7E-2AC393A831C6}" destId="{79C6B079-AC8B-46E0-9774-F1338D0C4D6D}" srcOrd="0" destOrd="0" presId="urn:microsoft.com/office/officeart/2005/8/layout/bList2"/>
    <dgm:cxn modelId="{FB52CA9B-AF93-44AA-A71B-C6333EB3B2B7}" type="presParOf" srcId="{AED6D125-F424-4406-BA7E-2AC393A831C6}" destId="{A1DA41DD-9696-4415-AA29-8CFC3E6FA705}" srcOrd="1" destOrd="0" presId="urn:microsoft.com/office/officeart/2005/8/layout/bList2"/>
    <dgm:cxn modelId="{517DFC68-594E-4999-8B76-8E90C364497F}" type="presParOf" srcId="{AED6D125-F424-4406-BA7E-2AC393A831C6}" destId="{E72E870A-9A5F-4419-B1E5-8BBE1032CD80}" srcOrd="2" destOrd="0" presId="urn:microsoft.com/office/officeart/2005/8/layout/bList2"/>
    <dgm:cxn modelId="{42E31E87-ABBC-4957-8BDF-FA1D28E2C462}" type="presParOf" srcId="{AED6D125-F424-4406-BA7E-2AC393A831C6}" destId="{E8A0FA47-024C-4712-8FD1-3FD140E83F24}" srcOrd="3" destOrd="0" presId="urn:microsoft.com/office/officeart/2005/8/layout/bList2"/>
    <dgm:cxn modelId="{CC23B2DA-BBA8-45A2-8A8B-7720BF67D8A1}" type="presParOf" srcId="{862B9CDA-C80D-4FC4-A1B8-07DB5B7A4888}" destId="{1E5E157D-1A0C-4602-98CD-EAA917664980}" srcOrd="1" destOrd="0" presId="urn:microsoft.com/office/officeart/2005/8/layout/bList2"/>
    <dgm:cxn modelId="{E6CEB38A-2000-4412-963E-D37DBFF307E4}" type="presParOf" srcId="{862B9CDA-C80D-4FC4-A1B8-07DB5B7A4888}" destId="{CD605E9E-4E3D-43AC-8E2F-DDF560FE5A31}" srcOrd="2" destOrd="0" presId="urn:microsoft.com/office/officeart/2005/8/layout/bList2"/>
    <dgm:cxn modelId="{4BF29468-4008-4378-82FA-F19F82F378AF}" type="presParOf" srcId="{CD605E9E-4E3D-43AC-8E2F-DDF560FE5A31}" destId="{4030AAC7-CFA9-4BF3-9D0E-4842710A543C}" srcOrd="0" destOrd="0" presId="urn:microsoft.com/office/officeart/2005/8/layout/bList2"/>
    <dgm:cxn modelId="{8B53995A-9654-4330-B689-646BEEE172B8}" type="presParOf" srcId="{CD605E9E-4E3D-43AC-8E2F-DDF560FE5A31}" destId="{46686EE9-8359-4FB6-B48D-EEC36A99DD12}" srcOrd="1" destOrd="0" presId="urn:microsoft.com/office/officeart/2005/8/layout/bList2"/>
    <dgm:cxn modelId="{1AF4264A-FC54-4002-BEF7-ED3BBA95C107}" type="presParOf" srcId="{CD605E9E-4E3D-43AC-8E2F-DDF560FE5A31}" destId="{A1B8325A-325F-4AEB-9D4B-032F95838C35}" srcOrd="2" destOrd="0" presId="urn:microsoft.com/office/officeart/2005/8/layout/bList2"/>
    <dgm:cxn modelId="{BACEC31F-F399-4A71-A7C3-A749786F5265}" type="presParOf" srcId="{CD605E9E-4E3D-43AC-8E2F-DDF560FE5A31}" destId="{7D0F6E16-682C-4EFD-9959-D609891A80B9}"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Etapa de adquisición de posición de inicial y final</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Para la adquisición de posición de inicio y final de la persona es necesario un sensor que detecte la presencia de la persona al inicio de la marcha humana, y al final cuando la persona de detenga por completo</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379979"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1562807" custScaleY="436193" custLinFactNeighborY="-36167">
        <dgm:presLayoutVars>
          <dgm:bulletEnabled val="1"/>
        </dgm:presLayoutVars>
      </dgm:prSet>
      <dgm:spPr/>
      <dgm:t>
        <a:bodyPr/>
        <a:lstStyle/>
        <a:p>
          <a:endParaRPr lang="es-EC"/>
        </a:p>
      </dgm:t>
    </dgm:pt>
  </dgm:ptLst>
  <dgm:cxnLst>
    <dgm:cxn modelId="{B59E6085-244A-4D39-B2B7-3999B27311C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3D02C08-502B-43F4-A9F5-913B7D090E00}" type="presOf" srcId="{FF5244E1-CF16-4BAC-92D3-2FD3C915AD4D}" destId="{04EAAFF2-F757-4829-8DE2-3822D97053BC}" srcOrd="0" destOrd="0" presId="urn:microsoft.com/office/officeart/2005/8/layout/hierarchy3"/>
    <dgm:cxn modelId="{CEA068D9-E3A3-40E2-8C3D-99C7ED787D18}" type="presOf" srcId="{7061F2FC-F2AB-4DE3-98B0-886576B4E2C6}" destId="{D433476B-D68D-4328-ADAC-B2895D3D50CF}"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9A2234F1-CE10-4D5B-BDC6-DE095EFBD922}" type="presOf" srcId="{CB9964DC-5E01-4879-9733-CDEE2AB1D1F7}" destId="{ECB1CA3E-26B8-4A39-AEF8-6F06E506D3C7}" srcOrd="0" destOrd="0" presId="urn:microsoft.com/office/officeart/2005/8/layout/hierarchy3"/>
    <dgm:cxn modelId="{5D3E630C-6966-430A-9F4D-F29352C7BFFD}" type="presOf" srcId="{DE2F9DEB-7685-4523-B2DC-B1A32D1754D5}" destId="{E71390C3-22EC-4252-819F-F42DBCE732A6}" srcOrd="0" destOrd="0" presId="urn:microsoft.com/office/officeart/2005/8/layout/hierarchy3"/>
    <dgm:cxn modelId="{2EE18C2C-7FA4-4CB1-9F24-8271FC32966E}" type="presParOf" srcId="{D433476B-D68D-4328-ADAC-B2895D3D50CF}" destId="{1E58A3BC-F1F7-40EE-89AA-32E802ED4BF7}" srcOrd="0" destOrd="0" presId="urn:microsoft.com/office/officeart/2005/8/layout/hierarchy3"/>
    <dgm:cxn modelId="{DE174425-76C5-4E42-B72C-322DA25F9D1F}" type="presParOf" srcId="{1E58A3BC-F1F7-40EE-89AA-32E802ED4BF7}" destId="{D21DF85A-45CA-4CE0-B0ED-CF4615475EE0}" srcOrd="0" destOrd="0" presId="urn:microsoft.com/office/officeart/2005/8/layout/hierarchy3"/>
    <dgm:cxn modelId="{A2780861-3F95-40DC-9F91-F330FA8170AE}" type="presParOf" srcId="{D21DF85A-45CA-4CE0-B0ED-CF4615475EE0}" destId="{ECB1CA3E-26B8-4A39-AEF8-6F06E506D3C7}" srcOrd="0" destOrd="0" presId="urn:microsoft.com/office/officeart/2005/8/layout/hierarchy3"/>
    <dgm:cxn modelId="{641E08EF-3AA7-4850-8B6D-CB96B1177A62}" type="presParOf" srcId="{D21DF85A-45CA-4CE0-B0ED-CF4615475EE0}" destId="{C7DDC059-89DD-4F99-A10D-9C975D60C8D8}" srcOrd="1" destOrd="0" presId="urn:microsoft.com/office/officeart/2005/8/layout/hierarchy3"/>
    <dgm:cxn modelId="{9AA39CF1-D38A-49AF-B7D3-4BAA4840F0C5}" type="presParOf" srcId="{1E58A3BC-F1F7-40EE-89AA-32E802ED4BF7}" destId="{F784BE88-3DB9-4E87-AFCA-2ED0BF00DEA1}" srcOrd="1" destOrd="0" presId="urn:microsoft.com/office/officeart/2005/8/layout/hierarchy3"/>
    <dgm:cxn modelId="{A43FBE77-3B73-44DD-8FF9-50A6C308B2A8}" type="presParOf" srcId="{F784BE88-3DB9-4E87-AFCA-2ED0BF00DEA1}" destId="{04EAAFF2-F757-4829-8DE2-3822D97053BC}" srcOrd="0" destOrd="0" presId="urn:microsoft.com/office/officeart/2005/8/layout/hierarchy3"/>
    <dgm:cxn modelId="{54009B4A-C364-4D96-8A59-EBC126E492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smtClean="0"/>
            <a:t>Sensor infrarrojo reflectivo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smtClean="0"/>
            <a:t>Un sensor infrarrojo reflectivo, son dispositivos electrónicos que usan un rayo de luz modulado que es interrumpido o reflejado cuando un objeto corta este haz de luz. Tanto el emisor de luz como el elemento receptor que percibe el haz de luz generada por el emisor están en una sola carcasa.</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1562807" custScaleY="589531" custLinFactNeighborY="-36167">
        <dgm:presLayoutVars>
          <dgm:bulletEnabled val="1"/>
        </dgm:presLayoutVars>
      </dgm:prSet>
      <dgm:spPr/>
      <dgm:t>
        <a:bodyPr/>
        <a:lstStyle/>
        <a:p>
          <a:endParaRPr lang="es-EC"/>
        </a:p>
      </dgm:t>
    </dgm:pt>
  </dgm:ptLst>
  <dgm:cxnLst>
    <dgm:cxn modelId="{720635B8-CD56-434A-8472-D27218FD95BC}" type="presOf" srcId="{FF5244E1-CF16-4BAC-92D3-2FD3C915AD4D}" destId="{04EAAFF2-F757-4829-8DE2-3822D97053BC}" srcOrd="0" destOrd="0" presId="urn:microsoft.com/office/officeart/2005/8/layout/hierarchy3"/>
    <dgm:cxn modelId="{43563693-B042-4F18-B8BB-E80CB2E06FAA}"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0E02417-E6BA-47F1-8862-974C33852C71}" type="presOf" srcId="{CB9964DC-5E01-4879-9733-CDEE2AB1D1F7}" destId="{C7DDC059-89DD-4F99-A10D-9C975D60C8D8}" srcOrd="1" destOrd="0" presId="urn:microsoft.com/office/officeart/2005/8/layout/hierarchy3"/>
    <dgm:cxn modelId="{487E4B55-7867-444B-9444-0332D1B95D4C}" type="presOf" srcId="{DE2F9DEB-7685-4523-B2DC-B1A32D1754D5}" destId="{E71390C3-22EC-4252-819F-F42DBCE732A6}" srcOrd="0" destOrd="0" presId="urn:microsoft.com/office/officeart/2005/8/layout/hierarchy3"/>
    <dgm:cxn modelId="{42F81593-31B5-4007-B527-AFE9FB4E2C5E}" type="presOf" srcId="{CB9964DC-5E01-4879-9733-CDEE2AB1D1F7}" destId="{ECB1CA3E-26B8-4A39-AEF8-6F06E506D3C7}"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78C41960-70FB-46D0-86DA-77AC951318FB}" type="presParOf" srcId="{D433476B-D68D-4328-ADAC-B2895D3D50CF}" destId="{1E58A3BC-F1F7-40EE-89AA-32E802ED4BF7}" srcOrd="0" destOrd="0" presId="urn:microsoft.com/office/officeart/2005/8/layout/hierarchy3"/>
    <dgm:cxn modelId="{089507CE-5852-4161-9C9F-3480B068AA27}" type="presParOf" srcId="{1E58A3BC-F1F7-40EE-89AA-32E802ED4BF7}" destId="{D21DF85A-45CA-4CE0-B0ED-CF4615475EE0}" srcOrd="0" destOrd="0" presId="urn:microsoft.com/office/officeart/2005/8/layout/hierarchy3"/>
    <dgm:cxn modelId="{DD53C08A-736C-480F-A545-DF6161CCE488}" type="presParOf" srcId="{D21DF85A-45CA-4CE0-B0ED-CF4615475EE0}" destId="{ECB1CA3E-26B8-4A39-AEF8-6F06E506D3C7}" srcOrd="0" destOrd="0" presId="urn:microsoft.com/office/officeart/2005/8/layout/hierarchy3"/>
    <dgm:cxn modelId="{8E73AF54-6E5C-4106-85EF-EE873A0AE8CE}" type="presParOf" srcId="{D21DF85A-45CA-4CE0-B0ED-CF4615475EE0}" destId="{C7DDC059-89DD-4F99-A10D-9C975D60C8D8}" srcOrd="1" destOrd="0" presId="urn:microsoft.com/office/officeart/2005/8/layout/hierarchy3"/>
    <dgm:cxn modelId="{CCBF9856-976B-42B0-95AB-5C80B35B3B8D}" type="presParOf" srcId="{1E58A3BC-F1F7-40EE-89AA-32E802ED4BF7}" destId="{F784BE88-3DB9-4E87-AFCA-2ED0BF00DEA1}" srcOrd="1" destOrd="0" presId="urn:microsoft.com/office/officeart/2005/8/layout/hierarchy3"/>
    <dgm:cxn modelId="{39252961-2D5D-4340-90D9-F92247709348}" type="presParOf" srcId="{F784BE88-3DB9-4E87-AFCA-2ED0BF00DEA1}" destId="{04EAAFF2-F757-4829-8DE2-3822D97053BC}" srcOrd="0" destOrd="0" presId="urn:microsoft.com/office/officeart/2005/8/layout/hierarchy3"/>
    <dgm:cxn modelId="{00E5FEBF-12D7-4205-B6AA-31A5D480C5E2}"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custT="1"/>
      <dgm:spPr/>
      <dgm:t>
        <a:bodyPr/>
        <a:lstStyle/>
        <a:p>
          <a:pPr marL="0" indent="0">
            <a:tabLst/>
          </a:pPr>
          <a:r>
            <a:rPr lang="es-EC" sz="1900" noProof="0" dirty="0" smtClean="0"/>
            <a:t>Sensor infrarrojo.</a:t>
          </a:r>
          <a:endParaRPr lang="es-EC" sz="1900"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1" custScaleX="92032" custScaleY="101737" custLinFactNeighborX="-13888" custLinFactNeighborY="-38139">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1" custScaleX="88884" custScaleY="66874" custLinFactNeighborX="-14546" custLinFactNeighborY="-18370"/>
      <dgm:spPr/>
      <dgm:t>
        <a:bodyPr/>
        <a:lstStyle/>
        <a:p>
          <a:endParaRPr lang="es-EC"/>
        </a:p>
      </dgm:t>
    </dgm:pt>
    <dgm:pt modelId="{E8A0FA47-024C-4712-8FD1-3FD140E83F24}" type="pres">
      <dgm:prSet presAssocID="{95647104-145D-4089-8389-A211781E9152}" presName="adorn" presStyleLbl="fgAccFollowNode1" presStyleIdx="0" presStyleCnt="1" custFlipVert="0" custFlipHor="0" custScaleX="5767" custScaleY="15439"/>
      <dgm:spPr>
        <a:ln>
          <a:solidFill>
            <a:schemeClr val="bg1">
              <a:alpha val="90000"/>
            </a:schemeClr>
          </a:solidFill>
        </a:ln>
      </dgm:spPr>
    </dgm:pt>
  </dgm:ptLst>
  <dgm:cxnLst>
    <dgm:cxn modelId="{A5E31A4B-F5F9-4DD6-AE16-0CEF15AE2190}" type="presOf" srcId="{95647104-145D-4089-8389-A211781E9152}" destId="{E72E870A-9A5F-4419-B1E5-8BBE1032CD80}" srcOrd="1" destOrd="0" presId="urn:microsoft.com/office/officeart/2005/8/layout/bList2"/>
    <dgm:cxn modelId="{106054D4-BE07-4F96-9194-A2373C50D24A}" type="presOf" srcId="{40C15355-8B92-486E-ABCD-5596F7225061}" destId="{862B9CDA-C80D-4FC4-A1B8-07DB5B7A4888}" srcOrd="0" destOrd="0" presId="urn:microsoft.com/office/officeart/2005/8/layout/bList2"/>
    <dgm:cxn modelId="{CB8EAD3F-67DE-4A4F-AED9-E0DB3FCD860B}" type="presOf" srcId="{95647104-145D-4089-8389-A211781E9152}" destId="{A1DA41DD-9696-4415-AA29-8CFC3E6FA705}" srcOrd="0"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732D8796-8608-447E-BE0D-01A822D9D4DE}" type="presParOf" srcId="{862B9CDA-C80D-4FC4-A1B8-07DB5B7A4888}" destId="{AED6D125-F424-4406-BA7E-2AC393A831C6}" srcOrd="0" destOrd="0" presId="urn:microsoft.com/office/officeart/2005/8/layout/bList2"/>
    <dgm:cxn modelId="{3EE17924-DCCB-456D-A27D-51C03B263A91}" type="presParOf" srcId="{AED6D125-F424-4406-BA7E-2AC393A831C6}" destId="{79C6B079-AC8B-46E0-9774-F1338D0C4D6D}" srcOrd="0" destOrd="0" presId="urn:microsoft.com/office/officeart/2005/8/layout/bList2"/>
    <dgm:cxn modelId="{AC62DB5B-8535-433D-9C1A-9A66841D5EFD}" type="presParOf" srcId="{AED6D125-F424-4406-BA7E-2AC393A831C6}" destId="{A1DA41DD-9696-4415-AA29-8CFC3E6FA705}" srcOrd="1" destOrd="0" presId="urn:microsoft.com/office/officeart/2005/8/layout/bList2"/>
    <dgm:cxn modelId="{299E0020-412A-4729-988A-4F2A758C5163}" type="presParOf" srcId="{AED6D125-F424-4406-BA7E-2AC393A831C6}" destId="{E72E870A-9A5F-4419-B1E5-8BBE1032CD80}" srcOrd="2" destOrd="0" presId="urn:microsoft.com/office/officeart/2005/8/layout/bList2"/>
    <dgm:cxn modelId="{5FC4A21C-E102-4767-AC60-34146601EE76}" type="presParOf" srcId="{AED6D125-F424-4406-BA7E-2AC393A831C6}" destId="{E8A0FA47-024C-4712-8FD1-3FD140E83F24}"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Etapa de conversión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En la etapa de conversión se utiliza el conversor análogo digital para adquirir la señal de tensión proveniente de las células de carga y las acondiciona, para posteriormente ingrese a la tarjeta de adquisición de señales.</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379979"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1562807" custScaleY="436193" custLinFactNeighborY="-36167">
        <dgm:presLayoutVars>
          <dgm:bulletEnabled val="1"/>
        </dgm:presLayoutVars>
      </dgm:prSet>
      <dgm:spPr/>
      <dgm:t>
        <a:bodyPr/>
        <a:lstStyle/>
        <a:p>
          <a:endParaRPr lang="es-EC"/>
        </a:p>
      </dgm:t>
    </dgm:pt>
  </dgm:ptLst>
  <dgm:cxnLst>
    <dgm:cxn modelId="{E0FD78FC-5D88-4B39-8584-24786E8E01F6}"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E850175-C3BF-46E8-B8A2-B760F9B890E1}" type="presOf" srcId="{7061F2FC-F2AB-4DE3-98B0-886576B4E2C6}" destId="{D433476B-D68D-4328-ADAC-B2895D3D50CF}" srcOrd="0" destOrd="0" presId="urn:microsoft.com/office/officeart/2005/8/layout/hierarchy3"/>
    <dgm:cxn modelId="{84452C55-2B73-41AA-BC68-EF9F21FFEDEF}"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14AB6698-1D96-47E6-ADB3-6643D42BDC9D}" type="presOf" srcId="{CB9964DC-5E01-4879-9733-CDEE2AB1D1F7}" destId="{C7DDC059-89DD-4F99-A10D-9C975D60C8D8}" srcOrd="1" destOrd="0" presId="urn:microsoft.com/office/officeart/2005/8/layout/hierarchy3"/>
    <dgm:cxn modelId="{09E8E3C7-ABFF-4CC1-820A-10278FC05942}" type="presOf" srcId="{FF5244E1-CF16-4BAC-92D3-2FD3C915AD4D}" destId="{04EAAFF2-F757-4829-8DE2-3822D97053BC}" srcOrd="0" destOrd="0" presId="urn:microsoft.com/office/officeart/2005/8/layout/hierarchy3"/>
    <dgm:cxn modelId="{7E79221C-A945-4CA1-B27B-AF940966134C}" type="presParOf" srcId="{D433476B-D68D-4328-ADAC-B2895D3D50CF}" destId="{1E58A3BC-F1F7-40EE-89AA-32E802ED4BF7}" srcOrd="0" destOrd="0" presId="urn:microsoft.com/office/officeart/2005/8/layout/hierarchy3"/>
    <dgm:cxn modelId="{878A48C2-FBF8-41D5-ABD5-954C2E5C0FAD}" type="presParOf" srcId="{1E58A3BC-F1F7-40EE-89AA-32E802ED4BF7}" destId="{D21DF85A-45CA-4CE0-B0ED-CF4615475EE0}" srcOrd="0" destOrd="0" presId="urn:microsoft.com/office/officeart/2005/8/layout/hierarchy3"/>
    <dgm:cxn modelId="{306B9A05-1D60-4657-935D-E4E55104E225}" type="presParOf" srcId="{D21DF85A-45CA-4CE0-B0ED-CF4615475EE0}" destId="{ECB1CA3E-26B8-4A39-AEF8-6F06E506D3C7}" srcOrd="0" destOrd="0" presId="urn:microsoft.com/office/officeart/2005/8/layout/hierarchy3"/>
    <dgm:cxn modelId="{DB99B015-4418-4A93-9F5E-A8B8734609CE}" type="presParOf" srcId="{D21DF85A-45CA-4CE0-B0ED-CF4615475EE0}" destId="{C7DDC059-89DD-4F99-A10D-9C975D60C8D8}" srcOrd="1" destOrd="0" presId="urn:microsoft.com/office/officeart/2005/8/layout/hierarchy3"/>
    <dgm:cxn modelId="{73AD257A-0EC8-4347-ADB6-B9CC26F929D7}" type="presParOf" srcId="{1E58A3BC-F1F7-40EE-89AA-32E802ED4BF7}" destId="{F784BE88-3DB9-4E87-AFCA-2ED0BF00DEA1}" srcOrd="1" destOrd="0" presId="urn:microsoft.com/office/officeart/2005/8/layout/hierarchy3"/>
    <dgm:cxn modelId="{F9EC67B1-F286-4B12-9ECC-1E396D820404}" type="presParOf" srcId="{F784BE88-3DB9-4E87-AFCA-2ED0BF00DEA1}" destId="{04EAAFF2-F757-4829-8DE2-3822D97053BC}" srcOrd="0" destOrd="0" presId="urn:microsoft.com/office/officeart/2005/8/layout/hierarchy3"/>
    <dgm:cxn modelId="{7C9BAA65-5187-4CE8-84E7-60700C42C70C}"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s-ES"/>
        </a:p>
      </dgm:t>
    </dgm:pt>
    <dgm:pt modelId="{BC963880-85F7-4A49-A309-143F817010D7}">
      <dgm:prSet custT="1"/>
      <dgm:spPr/>
      <dgm:t>
        <a:bodyPr/>
        <a:lstStyle/>
        <a:p>
          <a:pPr algn="just"/>
          <a:r>
            <a:rPr lang="es-EC" sz="1800" dirty="0" smtClean="0"/>
            <a:t>El conversor analógico digital HX711 o amplificador de celda de carga HX711, está diseñado exclusivamente para aplicaciones como básculas de peso, celdas de carga y aplicaciones industriales de peso</a:t>
          </a:r>
          <a:endParaRPr lang="es-EC" sz="1800" dirty="0"/>
        </a:p>
      </dgm:t>
    </dgm:pt>
    <dgm:pt modelId="{B78CB261-67BF-42AF-AFD8-BBB9BF06F4B5}" type="parTrans" cxnId="{B8E5A5B4-7A03-4FAE-8B38-4F71CC37D2A2}">
      <dgm:prSet/>
      <dgm:spPr/>
      <dgm:t>
        <a:bodyPr/>
        <a:lstStyle/>
        <a:p>
          <a:endParaRPr lang="es-EC"/>
        </a:p>
      </dgm:t>
    </dgm:pt>
    <dgm:pt modelId="{9B67C247-024D-4237-8464-4F529D907919}" type="sibTrans" cxnId="{B8E5A5B4-7A03-4FAE-8B38-4F71CC37D2A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C14A9012-93B1-411B-80C7-F5B68291991A}" type="pres">
      <dgm:prSet presAssocID="{BC963880-85F7-4A49-A309-143F817010D7}" presName="root" presStyleCnt="0"/>
      <dgm:spPr/>
      <dgm:t>
        <a:bodyPr/>
        <a:lstStyle/>
        <a:p>
          <a:endParaRPr lang="es-EC"/>
        </a:p>
      </dgm:t>
    </dgm:pt>
    <dgm:pt modelId="{22615424-9B7E-4E1C-B417-C81A1E31772E}" type="pres">
      <dgm:prSet presAssocID="{BC963880-85F7-4A49-A309-143F817010D7}" presName="rootComposite" presStyleCnt="0"/>
      <dgm:spPr/>
      <dgm:t>
        <a:bodyPr/>
        <a:lstStyle/>
        <a:p>
          <a:endParaRPr lang="es-EC"/>
        </a:p>
      </dgm:t>
    </dgm:pt>
    <dgm:pt modelId="{1C039E1F-5008-419E-8ABF-B8FEBC77E505}" type="pres">
      <dgm:prSet presAssocID="{BC963880-85F7-4A49-A309-143F817010D7}" presName="rootText" presStyleLbl="node1" presStyleIdx="0" presStyleCnt="1" custScaleX="100098" custScaleY="48418" custLinFactNeighborX="-2534" custLinFactNeighborY="-8408"/>
      <dgm:spPr/>
      <dgm:t>
        <a:bodyPr/>
        <a:lstStyle/>
        <a:p>
          <a:endParaRPr lang="es-EC"/>
        </a:p>
      </dgm:t>
    </dgm:pt>
    <dgm:pt modelId="{C655104A-A300-4267-B36B-90806A811EDE}" type="pres">
      <dgm:prSet presAssocID="{BC963880-85F7-4A49-A309-143F817010D7}" presName="rootConnector" presStyleLbl="node1" presStyleIdx="0" presStyleCnt="1"/>
      <dgm:spPr/>
      <dgm:t>
        <a:bodyPr/>
        <a:lstStyle/>
        <a:p>
          <a:endParaRPr lang="es-EC"/>
        </a:p>
      </dgm:t>
    </dgm:pt>
    <dgm:pt modelId="{C94563F2-9306-466D-949D-577236E6521A}" type="pres">
      <dgm:prSet presAssocID="{BC963880-85F7-4A49-A309-143F817010D7}" presName="childShape" presStyleCnt="0"/>
      <dgm:spPr/>
      <dgm:t>
        <a:bodyPr/>
        <a:lstStyle/>
        <a:p>
          <a:endParaRPr lang="es-EC"/>
        </a:p>
      </dgm:t>
    </dgm:pt>
  </dgm:ptLst>
  <dgm:cxnLst>
    <dgm:cxn modelId="{BA562221-808E-407F-8033-B5B8C4076086}" type="presOf" srcId="{7061F2FC-F2AB-4DE3-98B0-886576B4E2C6}" destId="{D433476B-D68D-4328-ADAC-B2895D3D50CF}" srcOrd="0" destOrd="0" presId="urn:microsoft.com/office/officeart/2005/8/layout/hierarchy3"/>
    <dgm:cxn modelId="{BECC45BC-0F61-411C-9530-21F83C532DE6}" type="presOf" srcId="{BC963880-85F7-4A49-A309-143F817010D7}" destId="{1C039E1F-5008-419E-8ABF-B8FEBC77E505}" srcOrd="0" destOrd="0" presId="urn:microsoft.com/office/officeart/2005/8/layout/hierarchy3"/>
    <dgm:cxn modelId="{B8E5A5B4-7A03-4FAE-8B38-4F71CC37D2A2}" srcId="{7061F2FC-F2AB-4DE3-98B0-886576B4E2C6}" destId="{BC963880-85F7-4A49-A309-143F817010D7}" srcOrd="0" destOrd="0" parTransId="{B78CB261-67BF-42AF-AFD8-BBB9BF06F4B5}" sibTransId="{9B67C247-024D-4237-8464-4F529D907919}"/>
    <dgm:cxn modelId="{625C5BD6-22D5-40FD-BB17-3C3E661918CC}" type="presOf" srcId="{BC963880-85F7-4A49-A309-143F817010D7}" destId="{C655104A-A300-4267-B36B-90806A811EDE}" srcOrd="1" destOrd="0" presId="urn:microsoft.com/office/officeart/2005/8/layout/hierarchy3"/>
    <dgm:cxn modelId="{8DB534CE-56DC-4905-A8CA-45C76705EC40}" type="presParOf" srcId="{D433476B-D68D-4328-ADAC-B2895D3D50CF}" destId="{C14A9012-93B1-411B-80C7-F5B68291991A}" srcOrd="0" destOrd="0" presId="urn:microsoft.com/office/officeart/2005/8/layout/hierarchy3"/>
    <dgm:cxn modelId="{6BC007A5-DFAF-48F3-A96C-6531AC202BC7}" type="presParOf" srcId="{C14A9012-93B1-411B-80C7-F5B68291991A}" destId="{22615424-9B7E-4E1C-B417-C81A1E31772E}" srcOrd="0" destOrd="0" presId="urn:microsoft.com/office/officeart/2005/8/layout/hierarchy3"/>
    <dgm:cxn modelId="{D3865FD5-14A4-43E1-A53A-083A1B85A649}" type="presParOf" srcId="{22615424-9B7E-4E1C-B417-C81A1E31772E}" destId="{1C039E1F-5008-419E-8ABF-B8FEBC77E505}" srcOrd="0" destOrd="0" presId="urn:microsoft.com/office/officeart/2005/8/layout/hierarchy3"/>
    <dgm:cxn modelId="{6D58D348-B032-4BBD-9AA7-E8818DFA14F6}" type="presParOf" srcId="{22615424-9B7E-4E1C-B417-C81A1E31772E}" destId="{C655104A-A300-4267-B36B-90806A811EDE}" srcOrd="1" destOrd="0" presId="urn:microsoft.com/office/officeart/2005/8/layout/hierarchy3"/>
    <dgm:cxn modelId="{467A4ED7-6556-4FDC-87EF-119820ED4487}" type="presParOf" srcId="{C14A9012-93B1-411B-80C7-F5B68291991A}" destId="{C94563F2-9306-466D-949D-577236E6521A}"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s-ES"/>
        </a:p>
      </dgm:t>
    </dgm:pt>
    <dgm:pt modelId="{BC963880-85F7-4A49-A309-143F817010D7}">
      <dgm:prSet custT="1"/>
      <dgm:spPr/>
      <dgm:t>
        <a:bodyPr/>
        <a:lstStyle/>
        <a:p>
          <a:pPr algn="just"/>
          <a:r>
            <a:rPr lang="es-EC" sz="1800" dirty="0" smtClean="0"/>
            <a:t>La celda de carga HX711 de 24bits, tiene un amplificador con dos canales. El canal A puede ser programado con una ganancia de 64 y 128, con una entrada de tensión diferencia de ±20mV y ±40mV, y una velocidad de datos de salida programable de 10SPS o 80SPS</a:t>
          </a:r>
          <a:endParaRPr lang="es-EC" sz="1800" dirty="0"/>
        </a:p>
      </dgm:t>
    </dgm:pt>
    <dgm:pt modelId="{B78CB261-67BF-42AF-AFD8-BBB9BF06F4B5}" type="parTrans" cxnId="{B8E5A5B4-7A03-4FAE-8B38-4F71CC37D2A2}">
      <dgm:prSet/>
      <dgm:spPr/>
      <dgm:t>
        <a:bodyPr/>
        <a:lstStyle/>
        <a:p>
          <a:endParaRPr lang="es-EC"/>
        </a:p>
      </dgm:t>
    </dgm:pt>
    <dgm:pt modelId="{9B67C247-024D-4237-8464-4F529D907919}" type="sibTrans" cxnId="{B8E5A5B4-7A03-4FAE-8B38-4F71CC37D2A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C14A9012-93B1-411B-80C7-F5B68291991A}" type="pres">
      <dgm:prSet presAssocID="{BC963880-85F7-4A49-A309-143F817010D7}" presName="root" presStyleCnt="0"/>
      <dgm:spPr/>
      <dgm:t>
        <a:bodyPr/>
        <a:lstStyle/>
        <a:p>
          <a:endParaRPr lang="es-EC"/>
        </a:p>
      </dgm:t>
    </dgm:pt>
    <dgm:pt modelId="{22615424-9B7E-4E1C-B417-C81A1E31772E}" type="pres">
      <dgm:prSet presAssocID="{BC963880-85F7-4A49-A309-143F817010D7}" presName="rootComposite" presStyleCnt="0"/>
      <dgm:spPr/>
      <dgm:t>
        <a:bodyPr/>
        <a:lstStyle/>
        <a:p>
          <a:endParaRPr lang="es-EC"/>
        </a:p>
      </dgm:t>
    </dgm:pt>
    <dgm:pt modelId="{1C039E1F-5008-419E-8ABF-B8FEBC77E505}" type="pres">
      <dgm:prSet presAssocID="{BC963880-85F7-4A49-A309-143F817010D7}" presName="rootText" presStyleLbl="node1" presStyleIdx="0" presStyleCnt="1" custScaleX="100098" custScaleY="65232" custLinFactNeighborX="-2534" custLinFactNeighborY="-1317"/>
      <dgm:spPr/>
      <dgm:t>
        <a:bodyPr/>
        <a:lstStyle/>
        <a:p>
          <a:endParaRPr lang="es-EC"/>
        </a:p>
      </dgm:t>
    </dgm:pt>
    <dgm:pt modelId="{C655104A-A300-4267-B36B-90806A811EDE}" type="pres">
      <dgm:prSet presAssocID="{BC963880-85F7-4A49-A309-143F817010D7}" presName="rootConnector" presStyleLbl="node1" presStyleIdx="0" presStyleCnt="1"/>
      <dgm:spPr/>
      <dgm:t>
        <a:bodyPr/>
        <a:lstStyle/>
        <a:p>
          <a:endParaRPr lang="es-EC"/>
        </a:p>
      </dgm:t>
    </dgm:pt>
    <dgm:pt modelId="{C94563F2-9306-466D-949D-577236E6521A}" type="pres">
      <dgm:prSet presAssocID="{BC963880-85F7-4A49-A309-143F817010D7}" presName="childShape" presStyleCnt="0"/>
      <dgm:spPr/>
      <dgm:t>
        <a:bodyPr/>
        <a:lstStyle/>
        <a:p>
          <a:endParaRPr lang="es-EC"/>
        </a:p>
      </dgm:t>
    </dgm:pt>
  </dgm:ptLst>
  <dgm:cxnLst>
    <dgm:cxn modelId="{CB321C6E-E1CD-4F2C-B6EA-67DC5C67513E}" type="presOf" srcId="{BC963880-85F7-4A49-A309-143F817010D7}" destId="{C655104A-A300-4267-B36B-90806A811EDE}" srcOrd="1" destOrd="0" presId="urn:microsoft.com/office/officeart/2005/8/layout/hierarchy3"/>
    <dgm:cxn modelId="{71C48EA8-325F-477A-8953-D5BBC6826E7F}" type="presOf" srcId="{7061F2FC-F2AB-4DE3-98B0-886576B4E2C6}" destId="{D433476B-D68D-4328-ADAC-B2895D3D50CF}" srcOrd="0" destOrd="0" presId="urn:microsoft.com/office/officeart/2005/8/layout/hierarchy3"/>
    <dgm:cxn modelId="{30DE0357-3B0D-4D64-9744-1E39C6BD9E2B}" type="presOf" srcId="{BC963880-85F7-4A49-A309-143F817010D7}" destId="{1C039E1F-5008-419E-8ABF-B8FEBC77E505}" srcOrd="0" destOrd="0" presId="urn:microsoft.com/office/officeart/2005/8/layout/hierarchy3"/>
    <dgm:cxn modelId="{B8E5A5B4-7A03-4FAE-8B38-4F71CC37D2A2}" srcId="{7061F2FC-F2AB-4DE3-98B0-886576B4E2C6}" destId="{BC963880-85F7-4A49-A309-143F817010D7}" srcOrd="0" destOrd="0" parTransId="{B78CB261-67BF-42AF-AFD8-BBB9BF06F4B5}" sibTransId="{9B67C247-024D-4237-8464-4F529D907919}"/>
    <dgm:cxn modelId="{77EC04D2-96EA-4EE2-8FE9-CD8EFE3A4DCB}" type="presParOf" srcId="{D433476B-D68D-4328-ADAC-B2895D3D50CF}" destId="{C14A9012-93B1-411B-80C7-F5B68291991A}" srcOrd="0" destOrd="0" presId="urn:microsoft.com/office/officeart/2005/8/layout/hierarchy3"/>
    <dgm:cxn modelId="{06438532-321D-483B-9417-654885A564D4}" type="presParOf" srcId="{C14A9012-93B1-411B-80C7-F5B68291991A}" destId="{22615424-9B7E-4E1C-B417-C81A1E31772E}" srcOrd="0" destOrd="0" presId="urn:microsoft.com/office/officeart/2005/8/layout/hierarchy3"/>
    <dgm:cxn modelId="{CE901BDC-0CDE-4855-B256-F3F9ABFB2F82}" type="presParOf" srcId="{22615424-9B7E-4E1C-B417-C81A1E31772E}" destId="{1C039E1F-5008-419E-8ABF-B8FEBC77E505}" srcOrd="0" destOrd="0" presId="urn:microsoft.com/office/officeart/2005/8/layout/hierarchy3"/>
    <dgm:cxn modelId="{7E36ECF2-3EBA-4376-80EE-697721633EAD}" type="presParOf" srcId="{22615424-9B7E-4E1C-B417-C81A1E31772E}" destId="{C655104A-A300-4267-B36B-90806A811EDE}" srcOrd="1" destOrd="0" presId="urn:microsoft.com/office/officeart/2005/8/layout/hierarchy3"/>
    <dgm:cxn modelId="{58E7E47A-13B4-4CF7-9859-F1B2033FEFBC}" type="presParOf" srcId="{C14A9012-93B1-411B-80C7-F5B68291991A}" destId="{C94563F2-9306-466D-949D-577236E6521A}" srcOrd="1"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Etapa de procesamiento de datos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Esta etapa permitirá tomar las señales de peso provenientes de los conversores análogo digitales de la etapa de adquisición de datos y las señales de inicio y fin para procesarlas y codificarlas para el envío mediante comunicación serial USB</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B521E63A-55F6-442B-B03F-7ECF1784B4E2}">
      <dgm:prSet phldrT="[Texto]" custT="1"/>
      <dgm:spPr/>
      <dgm:t>
        <a:bodyPr/>
        <a:lstStyle/>
        <a:p>
          <a:pPr algn="just"/>
          <a:r>
            <a:rPr lang="es-EC" sz="1800" dirty="0" smtClean="0"/>
            <a:t>Además se encarga de recibir los comandos del PC para activar los servomotores que controlan la distancia de posicionamiento de los sensores Kinect.</a:t>
          </a:r>
          <a:endParaRPr lang="en-US" sz="1800" dirty="0" smtClean="0"/>
        </a:p>
      </dgm:t>
    </dgm:pt>
    <dgm:pt modelId="{839897F2-D9A4-482E-935E-13E855FAD8BF}" type="parTrans" cxnId="{B075B664-ADC4-42EE-BF77-BD1692A0AD97}">
      <dgm:prSet/>
      <dgm:spPr/>
      <dgm:t>
        <a:bodyPr/>
        <a:lstStyle/>
        <a:p>
          <a:endParaRPr lang="es-EC"/>
        </a:p>
      </dgm:t>
    </dgm:pt>
    <dgm:pt modelId="{E6A8AF52-9169-4211-9E16-662627856DD5}" type="sibTrans" cxnId="{B075B664-ADC4-42EE-BF77-BD1692A0AD9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379979"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1562807" custScaleY="429134" custLinFactNeighborY="-36167">
        <dgm:presLayoutVars>
          <dgm:bulletEnabled val="1"/>
        </dgm:presLayoutVars>
      </dgm:prSet>
      <dgm:spPr/>
      <dgm:t>
        <a:bodyPr/>
        <a:lstStyle/>
        <a:p>
          <a:endParaRPr lang="es-EC"/>
        </a:p>
      </dgm:t>
    </dgm:pt>
    <dgm:pt modelId="{42EACA6B-C08B-4179-86E1-FDD05CD5EF81}" type="pres">
      <dgm:prSet presAssocID="{839897F2-D9A4-482E-935E-13E855FAD8BF}" presName="Name13" presStyleLbl="parChTrans1D2" presStyleIdx="1" presStyleCnt="2"/>
      <dgm:spPr/>
      <dgm:t>
        <a:bodyPr/>
        <a:lstStyle/>
        <a:p>
          <a:endParaRPr lang="es-EC"/>
        </a:p>
      </dgm:t>
    </dgm:pt>
    <dgm:pt modelId="{338E014D-9BB9-4B70-8FE5-5BA23E6FE319}" type="pres">
      <dgm:prSet presAssocID="{B521E63A-55F6-442B-B03F-7ECF1784B4E2}" presName="childText" presStyleLbl="bgAcc1" presStyleIdx="1" presStyleCnt="2" custScaleX="1554635" custScaleY="340130">
        <dgm:presLayoutVars>
          <dgm:bulletEnabled val="1"/>
        </dgm:presLayoutVars>
      </dgm:prSet>
      <dgm:spPr/>
      <dgm:t>
        <a:bodyPr/>
        <a:lstStyle/>
        <a:p>
          <a:endParaRPr lang="es-EC"/>
        </a:p>
      </dgm:t>
    </dgm:pt>
  </dgm:ptLst>
  <dgm:cxnLst>
    <dgm:cxn modelId="{B075B664-ADC4-42EE-BF77-BD1692A0AD97}" srcId="{CB9964DC-5E01-4879-9733-CDEE2AB1D1F7}" destId="{B521E63A-55F6-442B-B03F-7ECF1784B4E2}" srcOrd="1" destOrd="0" parTransId="{839897F2-D9A4-482E-935E-13E855FAD8BF}" sibTransId="{E6A8AF52-9169-4211-9E16-662627856DD5}"/>
    <dgm:cxn modelId="{77F5CB27-D270-46D5-9A68-7D390C34B895}" type="presOf" srcId="{CB9964DC-5E01-4879-9733-CDEE2AB1D1F7}" destId="{C7DDC059-89DD-4F99-A10D-9C975D60C8D8}" srcOrd="1" destOrd="0" presId="urn:microsoft.com/office/officeart/2005/8/layout/hierarchy3"/>
    <dgm:cxn modelId="{FAB9451F-17B4-4B46-891E-DEAF19044DD5}"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440323B-21C6-4DC4-AB9C-8BCB03FBC574}" type="presOf" srcId="{7061F2FC-F2AB-4DE3-98B0-886576B4E2C6}" destId="{D433476B-D68D-4328-ADAC-B2895D3D50CF}" srcOrd="0" destOrd="0" presId="urn:microsoft.com/office/officeart/2005/8/layout/hierarchy3"/>
    <dgm:cxn modelId="{59406E8E-EFE4-4204-A9CF-349A953F05C4}" type="presOf" srcId="{DE2F9DEB-7685-4523-B2DC-B1A32D1754D5}" destId="{E71390C3-22EC-4252-819F-F42DBCE732A6}" srcOrd="0" destOrd="0" presId="urn:microsoft.com/office/officeart/2005/8/layout/hierarchy3"/>
    <dgm:cxn modelId="{B50209C4-6D82-462A-B191-F9125DFB04A9}" type="presOf" srcId="{839897F2-D9A4-482E-935E-13E855FAD8BF}" destId="{42EACA6B-C08B-4179-86E1-FDD05CD5EF81}" srcOrd="0" destOrd="0" presId="urn:microsoft.com/office/officeart/2005/8/layout/hierarchy3"/>
    <dgm:cxn modelId="{F9EFA4BE-478F-4F01-9211-433055E9FB05}" type="presOf" srcId="{B521E63A-55F6-442B-B03F-7ECF1784B4E2}" destId="{338E014D-9BB9-4B70-8FE5-5BA23E6FE319}"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DBF8D8C8-2E87-4A74-9A0C-89D448D5E45C}" type="presOf" srcId="{CB9964DC-5E01-4879-9733-CDEE2AB1D1F7}" destId="{ECB1CA3E-26B8-4A39-AEF8-6F06E506D3C7}" srcOrd="0" destOrd="0" presId="urn:microsoft.com/office/officeart/2005/8/layout/hierarchy3"/>
    <dgm:cxn modelId="{E6FD4022-DC1C-4907-A9A0-B41D5E7AF1CE}" type="presParOf" srcId="{D433476B-D68D-4328-ADAC-B2895D3D50CF}" destId="{1E58A3BC-F1F7-40EE-89AA-32E802ED4BF7}" srcOrd="0" destOrd="0" presId="urn:microsoft.com/office/officeart/2005/8/layout/hierarchy3"/>
    <dgm:cxn modelId="{629810EE-2E99-48EA-A787-E979736605DD}" type="presParOf" srcId="{1E58A3BC-F1F7-40EE-89AA-32E802ED4BF7}" destId="{D21DF85A-45CA-4CE0-B0ED-CF4615475EE0}" srcOrd="0" destOrd="0" presId="urn:microsoft.com/office/officeart/2005/8/layout/hierarchy3"/>
    <dgm:cxn modelId="{53CA4E5F-4F44-4703-B8BB-548AC3FE877D}" type="presParOf" srcId="{D21DF85A-45CA-4CE0-B0ED-CF4615475EE0}" destId="{ECB1CA3E-26B8-4A39-AEF8-6F06E506D3C7}" srcOrd="0" destOrd="0" presId="urn:microsoft.com/office/officeart/2005/8/layout/hierarchy3"/>
    <dgm:cxn modelId="{EDB6B2F3-1546-48E1-80CC-72443AEA22F7}" type="presParOf" srcId="{D21DF85A-45CA-4CE0-B0ED-CF4615475EE0}" destId="{C7DDC059-89DD-4F99-A10D-9C975D60C8D8}" srcOrd="1" destOrd="0" presId="urn:microsoft.com/office/officeart/2005/8/layout/hierarchy3"/>
    <dgm:cxn modelId="{10A90F9F-6B42-4713-B41F-D91676E018E6}" type="presParOf" srcId="{1E58A3BC-F1F7-40EE-89AA-32E802ED4BF7}" destId="{F784BE88-3DB9-4E87-AFCA-2ED0BF00DEA1}" srcOrd="1" destOrd="0" presId="urn:microsoft.com/office/officeart/2005/8/layout/hierarchy3"/>
    <dgm:cxn modelId="{FA0570FB-6DE4-46A7-AABB-10AA248A277D}" type="presParOf" srcId="{F784BE88-3DB9-4E87-AFCA-2ED0BF00DEA1}" destId="{04EAAFF2-F757-4829-8DE2-3822D97053BC}" srcOrd="0" destOrd="0" presId="urn:microsoft.com/office/officeart/2005/8/layout/hierarchy3"/>
    <dgm:cxn modelId="{6C37A963-9413-438B-8D0B-BDE0F12F2EE0}" type="presParOf" srcId="{F784BE88-3DB9-4E87-AFCA-2ED0BF00DEA1}" destId="{E71390C3-22EC-4252-819F-F42DBCE732A6}" srcOrd="1" destOrd="0" presId="urn:microsoft.com/office/officeart/2005/8/layout/hierarchy3"/>
    <dgm:cxn modelId="{00876444-7360-4BF3-9D03-430D8F617230}" type="presParOf" srcId="{F784BE88-3DB9-4E87-AFCA-2ED0BF00DEA1}" destId="{42EACA6B-C08B-4179-86E1-FDD05CD5EF81}" srcOrd="2" destOrd="0" presId="urn:microsoft.com/office/officeart/2005/8/layout/hierarchy3"/>
    <dgm:cxn modelId="{14B5895F-07C3-4150-BE28-FA3A010F9933}" type="presParOf" srcId="{F784BE88-3DB9-4E87-AFCA-2ED0BF00DEA1}" destId="{338E014D-9BB9-4B70-8FE5-5BA23E6FE31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Tarjeta de adquisición ARDUINO UNO R3</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La tarjeta de adquisición datos Arduino Uno R3, basada en el microprocesador ATmega328, permite un sin número de funciones, entre ellas la adquisición de datos digitales o analógicos. </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7F580734-6EC5-4811-A284-C631C2707AEE}">
      <dgm:prSet phldrT="[Texto]" custT="1"/>
      <dgm:spPr/>
      <dgm:t>
        <a:bodyPr/>
        <a:lstStyle/>
        <a:p>
          <a:pPr algn="just"/>
          <a:r>
            <a:rPr lang="es-EC" sz="1800" dirty="0" smtClean="0"/>
            <a:t>Posee un puerto de conexión USB desde donde se puede alimentar la placa y establecer comunicación con el computador, por el que se transmitirán los datos ya acondicionados de los dos sensores de peso.</a:t>
          </a:r>
          <a:endParaRPr lang="en-US" sz="1800" dirty="0" smtClean="0"/>
        </a:p>
      </dgm:t>
    </dgm:pt>
    <dgm:pt modelId="{2896D7B2-CA57-489E-9260-39DB0C4F1B3F}" type="parTrans" cxnId="{CC2090C3-C9D2-46CB-9CE3-76AFDA7DFF1D}">
      <dgm:prSet/>
      <dgm:spPr/>
      <dgm:t>
        <a:bodyPr/>
        <a:lstStyle/>
        <a:p>
          <a:endParaRPr lang="es-EC"/>
        </a:p>
      </dgm:t>
    </dgm:pt>
    <dgm:pt modelId="{23E6A929-A4C6-4A1C-8D11-D541289A090D}" type="sibTrans" cxnId="{CC2090C3-C9D2-46CB-9CE3-76AFDA7DFF1D}">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1562807" custScaleY="338464" custLinFactNeighborY="-36167">
        <dgm:presLayoutVars>
          <dgm:bulletEnabled val="1"/>
        </dgm:presLayoutVars>
      </dgm:prSet>
      <dgm:spPr/>
      <dgm:t>
        <a:bodyPr/>
        <a:lstStyle/>
        <a:p>
          <a:endParaRPr lang="es-EC"/>
        </a:p>
      </dgm:t>
    </dgm:pt>
    <dgm:pt modelId="{D0E8520F-61F6-4BA3-86AA-87FD730ACD5C}" type="pres">
      <dgm:prSet presAssocID="{2896D7B2-CA57-489E-9260-39DB0C4F1B3F}" presName="Name13" presStyleLbl="parChTrans1D2" presStyleIdx="1" presStyleCnt="2"/>
      <dgm:spPr/>
      <dgm:t>
        <a:bodyPr/>
        <a:lstStyle/>
        <a:p>
          <a:endParaRPr lang="es-EC"/>
        </a:p>
      </dgm:t>
    </dgm:pt>
    <dgm:pt modelId="{4F2AEE28-A86B-42BC-98AC-129CC3385185}" type="pres">
      <dgm:prSet presAssocID="{7F580734-6EC5-4811-A284-C631C2707AEE}" presName="childText" presStyleLbl="bgAcc1" presStyleIdx="1" presStyleCnt="2" custScaleX="1567521" custScaleY="403919">
        <dgm:presLayoutVars>
          <dgm:bulletEnabled val="1"/>
        </dgm:presLayoutVars>
      </dgm:prSet>
      <dgm:spPr/>
      <dgm:t>
        <a:bodyPr/>
        <a:lstStyle/>
        <a:p>
          <a:endParaRPr lang="es-EC"/>
        </a:p>
      </dgm:t>
    </dgm:pt>
  </dgm:ptLst>
  <dgm:cxnLst>
    <dgm:cxn modelId="{C97021F5-0BB9-4BD2-9EDB-C2E3AF1ED9BF}" type="presOf" srcId="{CB9964DC-5E01-4879-9733-CDEE2AB1D1F7}" destId="{C7DDC059-89DD-4F99-A10D-9C975D60C8D8}" srcOrd="1" destOrd="0" presId="urn:microsoft.com/office/officeart/2005/8/layout/hierarchy3"/>
    <dgm:cxn modelId="{5160A8DE-A4E3-4AC4-8E49-039F97C49DE5}" type="presOf" srcId="{FF5244E1-CF16-4BAC-92D3-2FD3C915AD4D}" destId="{04EAAFF2-F757-4829-8DE2-3822D97053BC}" srcOrd="0" destOrd="0" presId="urn:microsoft.com/office/officeart/2005/8/layout/hierarchy3"/>
    <dgm:cxn modelId="{69750402-D724-4EE9-B796-51B7B3F9E8B1}" type="presOf" srcId="{2896D7B2-CA57-489E-9260-39DB0C4F1B3F}" destId="{D0E8520F-61F6-4BA3-86AA-87FD730ACD5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B8FB4CF-CA42-43BE-A802-20FC2B63FC1B}" type="presOf" srcId="{DE2F9DEB-7685-4523-B2DC-B1A32D1754D5}" destId="{E71390C3-22EC-4252-819F-F42DBCE732A6}" srcOrd="0" destOrd="0" presId="urn:microsoft.com/office/officeart/2005/8/layout/hierarchy3"/>
    <dgm:cxn modelId="{C25F4968-75BB-43B2-AB31-D5623D8770CB}" type="presOf" srcId="{7061F2FC-F2AB-4DE3-98B0-886576B4E2C6}" destId="{D433476B-D68D-4328-ADAC-B2895D3D50CF}" srcOrd="0" destOrd="0" presId="urn:microsoft.com/office/officeart/2005/8/layout/hierarchy3"/>
    <dgm:cxn modelId="{D8D50898-9DD2-4384-BD8B-A8B5D7F66331}" type="presOf" srcId="{CB9964DC-5E01-4879-9733-CDEE2AB1D1F7}" destId="{ECB1CA3E-26B8-4A39-AEF8-6F06E506D3C7}"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4C662F7-0C22-428A-A0DA-32DA00F5988F}" type="presOf" srcId="{7F580734-6EC5-4811-A284-C631C2707AEE}" destId="{4F2AEE28-A86B-42BC-98AC-129CC3385185}" srcOrd="0" destOrd="0" presId="urn:microsoft.com/office/officeart/2005/8/layout/hierarchy3"/>
    <dgm:cxn modelId="{CC2090C3-C9D2-46CB-9CE3-76AFDA7DFF1D}" srcId="{CB9964DC-5E01-4879-9733-CDEE2AB1D1F7}" destId="{7F580734-6EC5-4811-A284-C631C2707AEE}" srcOrd="1" destOrd="0" parTransId="{2896D7B2-CA57-489E-9260-39DB0C4F1B3F}" sibTransId="{23E6A929-A4C6-4A1C-8D11-D541289A090D}"/>
    <dgm:cxn modelId="{C74756B5-4C8A-47F9-80A2-43FD295791C3}" type="presParOf" srcId="{D433476B-D68D-4328-ADAC-B2895D3D50CF}" destId="{1E58A3BC-F1F7-40EE-89AA-32E802ED4BF7}" srcOrd="0" destOrd="0" presId="urn:microsoft.com/office/officeart/2005/8/layout/hierarchy3"/>
    <dgm:cxn modelId="{867AA4CD-F8D7-4EEC-93FF-13967D9BA8DD}" type="presParOf" srcId="{1E58A3BC-F1F7-40EE-89AA-32E802ED4BF7}" destId="{D21DF85A-45CA-4CE0-B0ED-CF4615475EE0}" srcOrd="0" destOrd="0" presId="urn:microsoft.com/office/officeart/2005/8/layout/hierarchy3"/>
    <dgm:cxn modelId="{5B9ADC42-DB6B-4E87-80E8-A70571D8834B}" type="presParOf" srcId="{D21DF85A-45CA-4CE0-B0ED-CF4615475EE0}" destId="{ECB1CA3E-26B8-4A39-AEF8-6F06E506D3C7}" srcOrd="0" destOrd="0" presId="urn:microsoft.com/office/officeart/2005/8/layout/hierarchy3"/>
    <dgm:cxn modelId="{FD6465B1-5DDC-407B-BA2B-2CE6E0672AF5}" type="presParOf" srcId="{D21DF85A-45CA-4CE0-B0ED-CF4615475EE0}" destId="{C7DDC059-89DD-4F99-A10D-9C975D60C8D8}" srcOrd="1" destOrd="0" presId="urn:microsoft.com/office/officeart/2005/8/layout/hierarchy3"/>
    <dgm:cxn modelId="{523463E3-8382-49F0-B383-B2E01E22FA62}" type="presParOf" srcId="{1E58A3BC-F1F7-40EE-89AA-32E802ED4BF7}" destId="{F784BE88-3DB9-4E87-AFCA-2ED0BF00DEA1}" srcOrd="1" destOrd="0" presId="urn:microsoft.com/office/officeart/2005/8/layout/hierarchy3"/>
    <dgm:cxn modelId="{6CD1974D-1A45-4AE0-B010-2C555DCEA12E}" type="presParOf" srcId="{F784BE88-3DB9-4E87-AFCA-2ED0BF00DEA1}" destId="{04EAAFF2-F757-4829-8DE2-3822D97053BC}" srcOrd="0" destOrd="0" presId="urn:microsoft.com/office/officeart/2005/8/layout/hierarchy3"/>
    <dgm:cxn modelId="{601C97A8-355F-40BB-AC55-3DD58E56A491}" type="presParOf" srcId="{F784BE88-3DB9-4E87-AFCA-2ED0BF00DEA1}" destId="{E71390C3-22EC-4252-819F-F42DBCE732A6}" srcOrd="1" destOrd="0" presId="urn:microsoft.com/office/officeart/2005/8/layout/hierarchy3"/>
    <dgm:cxn modelId="{0FB94C37-5F40-41FB-AEF0-363338B50D8A}" type="presParOf" srcId="{F784BE88-3DB9-4E87-AFCA-2ED0BF00DEA1}" destId="{D0E8520F-61F6-4BA3-86AA-87FD730ACD5C}" srcOrd="2" destOrd="0" presId="urn:microsoft.com/office/officeart/2005/8/layout/hierarchy3"/>
    <dgm:cxn modelId="{ED6751E2-7AD8-46A4-B151-38994E04CDFA}" type="presParOf" srcId="{F784BE88-3DB9-4E87-AFCA-2ED0BF00DEA1}" destId="{4F2AEE28-A86B-42BC-98AC-129CC338518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Etapa de posicionamiento automático de sensores Kinect</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r>
            <a:rPr lang="es-EC" sz="1800" dirty="0" smtClean="0"/>
            <a:t>los sensores Kinect adquieren las señales de video mediante comunicación USB hacia el PC, dichas señales de video se procesan para obtener la estatura aproximada de la persona.</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B521E63A-55F6-442B-B03F-7ECF1784B4E2}">
      <dgm:prSet phldrT="[Texto]" custT="1"/>
      <dgm:spPr/>
      <dgm:t>
        <a:bodyPr/>
        <a:lstStyle/>
        <a:p>
          <a:pPr algn="just"/>
          <a:r>
            <a:rPr lang="es-EC" sz="1800" dirty="0" smtClean="0"/>
            <a:t>Para el ajuste de los brazos mecánicos es necesario la estatura de la persona y el ángulo de visión de los sensores Kinect, de esto dependerá si los brazos mecánicos de alejan o lo contrario se acercan.</a:t>
          </a:r>
          <a:endParaRPr lang="en-US" sz="1800" dirty="0" smtClean="0"/>
        </a:p>
      </dgm:t>
    </dgm:pt>
    <dgm:pt modelId="{839897F2-D9A4-482E-935E-13E855FAD8BF}" type="parTrans" cxnId="{B075B664-ADC4-42EE-BF77-BD1692A0AD97}">
      <dgm:prSet/>
      <dgm:spPr/>
      <dgm:t>
        <a:bodyPr/>
        <a:lstStyle/>
        <a:p>
          <a:endParaRPr lang="es-EC"/>
        </a:p>
      </dgm:t>
    </dgm:pt>
    <dgm:pt modelId="{E6A8AF52-9169-4211-9E16-662627856DD5}" type="sibTrans" cxnId="{B075B664-ADC4-42EE-BF77-BD1692A0AD9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528358"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1562807" custScaleY="344982" custLinFactNeighborY="-36167">
        <dgm:presLayoutVars>
          <dgm:bulletEnabled val="1"/>
        </dgm:presLayoutVars>
      </dgm:prSet>
      <dgm:spPr/>
      <dgm:t>
        <a:bodyPr/>
        <a:lstStyle/>
        <a:p>
          <a:endParaRPr lang="es-EC"/>
        </a:p>
      </dgm:t>
    </dgm:pt>
    <dgm:pt modelId="{42EACA6B-C08B-4179-86E1-FDD05CD5EF81}" type="pres">
      <dgm:prSet presAssocID="{839897F2-D9A4-482E-935E-13E855FAD8BF}" presName="Name13" presStyleLbl="parChTrans1D2" presStyleIdx="1" presStyleCnt="2"/>
      <dgm:spPr/>
      <dgm:t>
        <a:bodyPr/>
        <a:lstStyle/>
        <a:p>
          <a:endParaRPr lang="es-EC"/>
        </a:p>
      </dgm:t>
    </dgm:pt>
    <dgm:pt modelId="{338E014D-9BB9-4B70-8FE5-5BA23E6FE319}" type="pres">
      <dgm:prSet presAssocID="{B521E63A-55F6-442B-B03F-7ECF1784B4E2}" presName="childText" presStyleLbl="bgAcc1" presStyleIdx="1" presStyleCnt="2" custScaleX="1554635" custScaleY="424282">
        <dgm:presLayoutVars>
          <dgm:bulletEnabled val="1"/>
        </dgm:presLayoutVars>
      </dgm:prSet>
      <dgm:spPr/>
      <dgm:t>
        <a:bodyPr/>
        <a:lstStyle/>
        <a:p>
          <a:endParaRPr lang="es-EC"/>
        </a:p>
      </dgm:t>
    </dgm:pt>
  </dgm:ptLst>
  <dgm:cxnLst>
    <dgm:cxn modelId="{5AC12847-E945-4AE7-ABB5-D9DAA61573F0}" type="presOf" srcId="{B521E63A-55F6-442B-B03F-7ECF1784B4E2}" destId="{338E014D-9BB9-4B70-8FE5-5BA23E6FE319}" srcOrd="0" destOrd="0" presId="urn:microsoft.com/office/officeart/2005/8/layout/hierarchy3"/>
    <dgm:cxn modelId="{B075B664-ADC4-42EE-BF77-BD1692A0AD97}" srcId="{CB9964DC-5E01-4879-9733-CDEE2AB1D1F7}" destId="{B521E63A-55F6-442B-B03F-7ECF1784B4E2}" srcOrd="1" destOrd="0" parTransId="{839897F2-D9A4-482E-935E-13E855FAD8BF}" sibTransId="{E6A8AF52-9169-4211-9E16-662627856DD5}"/>
    <dgm:cxn modelId="{9F3301AC-568B-4070-9942-DF554A22D804}" type="presOf" srcId="{839897F2-D9A4-482E-935E-13E855FAD8BF}" destId="{42EACA6B-C08B-4179-86E1-FDD05CD5EF81}" srcOrd="0" destOrd="0" presId="urn:microsoft.com/office/officeart/2005/8/layout/hierarchy3"/>
    <dgm:cxn modelId="{29F8A4EA-565E-4CC1-A4F4-371FA06243EF}" type="presOf" srcId="{7061F2FC-F2AB-4DE3-98B0-886576B4E2C6}" destId="{D433476B-D68D-4328-ADAC-B2895D3D50CF}" srcOrd="0" destOrd="0" presId="urn:microsoft.com/office/officeart/2005/8/layout/hierarchy3"/>
    <dgm:cxn modelId="{CFA5B8B1-BED1-47B0-B5C9-300AD9D12FFC}"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E8069CB-99BE-4CCF-85E4-073AB07FE1C1}" type="presOf" srcId="{CB9964DC-5E01-4879-9733-CDEE2AB1D1F7}" destId="{ECB1CA3E-26B8-4A39-AEF8-6F06E506D3C7}" srcOrd="0" destOrd="0" presId="urn:microsoft.com/office/officeart/2005/8/layout/hierarchy3"/>
    <dgm:cxn modelId="{BA038103-CE89-4BB1-85C7-F586D092DC31}"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671EBC2D-6396-42F1-B341-7A65E82A5FA1}" type="presOf" srcId="{CB9964DC-5E01-4879-9733-CDEE2AB1D1F7}" destId="{C7DDC059-89DD-4F99-A10D-9C975D60C8D8}" srcOrd="1" destOrd="0" presId="urn:microsoft.com/office/officeart/2005/8/layout/hierarchy3"/>
    <dgm:cxn modelId="{5A8A2A76-E4DE-4956-B770-B8B5E4A300B4}" type="presParOf" srcId="{D433476B-D68D-4328-ADAC-B2895D3D50CF}" destId="{1E58A3BC-F1F7-40EE-89AA-32E802ED4BF7}" srcOrd="0" destOrd="0" presId="urn:microsoft.com/office/officeart/2005/8/layout/hierarchy3"/>
    <dgm:cxn modelId="{0B047511-F117-49E1-A182-59C2F06AFE18}" type="presParOf" srcId="{1E58A3BC-F1F7-40EE-89AA-32E802ED4BF7}" destId="{D21DF85A-45CA-4CE0-B0ED-CF4615475EE0}" srcOrd="0" destOrd="0" presId="urn:microsoft.com/office/officeart/2005/8/layout/hierarchy3"/>
    <dgm:cxn modelId="{39B18263-199E-4D66-89DB-BDB77B6D7116}" type="presParOf" srcId="{D21DF85A-45CA-4CE0-B0ED-CF4615475EE0}" destId="{ECB1CA3E-26B8-4A39-AEF8-6F06E506D3C7}" srcOrd="0" destOrd="0" presId="urn:microsoft.com/office/officeart/2005/8/layout/hierarchy3"/>
    <dgm:cxn modelId="{40E5BA6E-699C-4CBD-917C-1C9B52DDA990}" type="presParOf" srcId="{D21DF85A-45CA-4CE0-B0ED-CF4615475EE0}" destId="{C7DDC059-89DD-4F99-A10D-9C975D60C8D8}" srcOrd="1" destOrd="0" presId="urn:microsoft.com/office/officeart/2005/8/layout/hierarchy3"/>
    <dgm:cxn modelId="{776C51FE-BDD3-4F91-8B7F-841BC7AA6A84}" type="presParOf" srcId="{1E58A3BC-F1F7-40EE-89AA-32E802ED4BF7}" destId="{F784BE88-3DB9-4E87-AFCA-2ED0BF00DEA1}" srcOrd="1" destOrd="0" presId="urn:microsoft.com/office/officeart/2005/8/layout/hierarchy3"/>
    <dgm:cxn modelId="{1A600D5F-BC5B-498B-8B73-A926D1607468}" type="presParOf" srcId="{F784BE88-3DB9-4E87-AFCA-2ED0BF00DEA1}" destId="{04EAAFF2-F757-4829-8DE2-3822D97053BC}" srcOrd="0" destOrd="0" presId="urn:microsoft.com/office/officeart/2005/8/layout/hierarchy3"/>
    <dgm:cxn modelId="{6050AF68-6708-4571-AC48-83D979EF8E2A}" type="presParOf" srcId="{F784BE88-3DB9-4E87-AFCA-2ED0BF00DEA1}" destId="{E71390C3-22EC-4252-819F-F42DBCE732A6}" srcOrd="1" destOrd="0" presId="urn:microsoft.com/office/officeart/2005/8/layout/hierarchy3"/>
    <dgm:cxn modelId="{13F7166F-7724-4E89-9554-F589E726A1C2}" type="presParOf" srcId="{F784BE88-3DB9-4E87-AFCA-2ED0BF00DEA1}" destId="{42EACA6B-C08B-4179-86E1-FDD05CD5EF81}" srcOrd="2" destOrd="0" presId="urn:microsoft.com/office/officeart/2005/8/layout/hierarchy3"/>
    <dgm:cxn modelId="{FB6A3878-77F5-4DBD-BC07-832C0DF2ECCB}" type="presParOf" srcId="{F784BE88-3DB9-4E87-AFCA-2ED0BF00DEA1}" destId="{338E014D-9BB9-4B70-8FE5-5BA23E6FE31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Etapa de posicionamiento automático de sensores Kinect</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l"/>
          <a:r>
            <a:rPr lang="es-EC" sz="1800" dirty="0" smtClean="0"/>
            <a:t>Circuito acondicionador: Este circuito permite cambiar el sentido de giro de los motores para el ajuste automático de los sensores Kinect, con el uso de dos interruptores electromecánico.</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04B3BBD0-4423-4430-BEC5-CED47CC90AFC}">
      <dgm:prSet phldrT="[Texto]" custT="1"/>
      <dgm:spPr/>
      <dgm:t>
        <a:bodyPr/>
        <a:lstStyle/>
        <a:p>
          <a:pPr algn="l"/>
          <a:r>
            <a:rPr lang="en-US" sz="1800" dirty="0" err="1" smtClean="0"/>
            <a:t>Motores</a:t>
          </a:r>
          <a:r>
            <a:rPr lang="en-US" sz="1800" dirty="0" smtClean="0"/>
            <a:t> </a:t>
          </a:r>
          <a:r>
            <a:rPr lang="en-US" sz="1800" dirty="0" err="1" smtClean="0"/>
            <a:t>Eléctricos</a:t>
          </a:r>
          <a:r>
            <a:rPr lang="en-US" sz="1800" dirty="0" smtClean="0"/>
            <a:t>: </a:t>
          </a:r>
          <a:r>
            <a:rPr lang="es-EC" sz="1800" dirty="0" smtClean="0"/>
            <a:t>motor eléctrico, que tenga una tensión de alimentación de 12VDC, con una fuerza nominal de 10 kg.cm, y que realice 300 revoluciones por minuto</a:t>
          </a:r>
          <a:r>
            <a:rPr lang="en-US" sz="1800" dirty="0" smtClean="0"/>
            <a:t> </a:t>
          </a:r>
        </a:p>
      </dgm:t>
    </dgm:pt>
    <dgm:pt modelId="{27CAB7C1-65EA-49CB-81B9-162C3BD254DA}" type="parTrans" cxnId="{CDE9B903-68E9-4E69-A48F-A4A2AD727EE2}">
      <dgm:prSet/>
      <dgm:spPr/>
      <dgm:t>
        <a:bodyPr/>
        <a:lstStyle/>
        <a:p>
          <a:endParaRPr lang="es-EC"/>
        </a:p>
      </dgm:t>
    </dgm:pt>
    <dgm:pt modelId="{90CB2945-B1D1-43BF-86E9-8150FF796454}" type="sibTrans" cxnId="{CDE9B903-68E9-4E69-A48F-A4A2AD727EE2}">
      <dgm:prSet/>
      <dgm:spPr/>
      <dgm:t>
        <a:bodyPr/>
        <a:lstStyle/>
        <a:p>
          <a:endParaRPr lang="es-EC"/>
        </a:p>
      </dgm:t>
    </dgm:pt>
    <dgm:pt modelId="{48E17444-20F6-4DB7-B0B1-65A282C8C075}">
      <dgm:prSet phldrT="[Texto]" custT="1"/>
      <dgm:spPr/>
      <dgm:t>
        <a:bodyPr/>
        <a:lstStyle/>
        <a:p>
          <a:pPr algn="l"/>
          <a:r>
            <a:rPr lang="en-US" sz="1800" dirty="0" smtClean="0"/>
            <a:t>Brazos </a:t>
          </a:r>
          <a:r>
            <a:rPr lang="en-US" sz="1800" dirty="0" err="1" smtClean="0"/>
            <a:t>mecanicos</a:t>
          </a:r>
          <a:r>
            <a:rPr lang="en-US" sz="1800" dirty="0" smtClean="0"/>
            <a:t>: Son de</a:t>
          </a:r>
          <a:r>
            <a:rPr lang="es-EC" sz="1800" dirty="0" smtClean="0"/>
            <a:t> acero inoxidable por la alta resistencia a la  oxidación. La longitud de los brazos  varíe entre 1.90 metros y 2.5 metros de largo, con una altura de 0.9 metros de alto</a:t>
          </a:r>
          <a:endParaRPr lang="en-US" sz="1800" dirty="0" smtClean="0"/>
        </a:p>
      </dgm:t>
    </dgm:pt>
    <dgm:pt modelId="{CB274673-378A-4A8F-BC63-09F791326230}" type="parTrans" cxnId="{537461FE-BCC5-431C-851E-1D7671978D3A}">
      <dgm:prSet/>
      <dgm:spPr/>
      <dgm:t>
        <a:bodyPr/>
        <a:lstStyle/>
        <a:p>
          <a:endParaRPr lang="es-EC"/>
        </a:p>
      </dgm:t>
    </dgm:pt>
    <dgm:pt modelId="{3F344F10-6946-4BD1-A485-9E166B5F3AB5}" type="sibTrans" cxnId="{537461FE-BCC5-431C-851E-1D7671978D3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1562807" custScaleY="300752" custLinFactNeighborY="-36167">
        <dgm:presLayoutVars>
          <dgm:bulletEnabled val="1"/>
        </dgm:presLayoutVars>
      </dgm:prSet>
      <dgm:spPr/>
      <dgm:t>
        <a:bodyPr/>
        <a:lstStyle/>
        <a:p>
          <a:endParaRPr lang="es-EC"/>
        </a:p>
      </dgm:t>
    </dgm:pt>
    <dgm:pt modelId="{D8CBFEC7-3F7A-4E0E-BFB7-4565A90EA8DD}" type="pres">
      <dgm:prSet presAssocID="{27CAB7C1-65EA-49CB-81B9-162C3BD254DA}" presName="Name13" presStyleLbl="parChTrans1D2" presStyleIdx="1" presStyleCnt="3"/>
      <dgm:spPr/>
      <dgm:t>
        <a:bodyPr/>
        <a:lstStyle/>
        <a:p>
          <a:endParaRPr lang="es-EC"/>
        </a:p>
      </dgm:t>
    </dgm:pt>
    <dgm:pt modelId="{6E93D98C-B158-428E-8206-94EDCA5935B3}" type="pres">
      <dgm:prSet presAssocID="{04B3BBD0-4423-4430-BEC5-CED47CC90AFC}" presName="childText" presStyleLbl="bgAcc1" presStyleIdx="1" presStyleCnt="3" custScaleX="1569487" custScaleY="318650" custLinFactNeighborY="-64512">
        <dgm:presLayoutVars>
          <dgm:bulletEnabled val="1"/>
        </dgm:presLayoutVars>
      </dgm:prSet>
      <dgm:spPr/>
      <dgm:t>
        <a:bodyPr/>
        <a:lstStyle/>
        <a:p>
          <a:endParaRPr lang="es-EC"/>
        </a:p>
      </dgm:t>
    </dgm:pt>
    <dgm:pt modelId="{6AD46626-093E-4CB9-89C5-EA025C760941}" type="pres">
      <dgm:prSet presAssocID="{CB274673-378A-4A8F-BC63-09F791326230}" presName="Name13" presStyleLbl="parChTrans1D2" presStyleIdx="2" presStyleCnt="3"/>
      <dgm:spPr/>
      <dgm:t>
        <a:bodyPr/>
        <a:lstStyle/>
        <a:p>
          <a:endParaRPr lang="es-EC"/>
        </a:p>
      </dgm:t>
    </dgm:pt>
    <dgm:pt modelId="{FC6B2390-E55D-4466-A300-DA1579B189C7}" type="pres">
      <dgm:prSet presAssocID="{48E17444-20F6-4DB7-B0B1-65A282C8C075}" presName="childText" presStyleLbl="bgAcc1" presStyleIdx="2" presStyleCnt="3" custScaleX="1569487" custScaleY="300491" custLinFactNeighborX="-1341" custLinFactNeighborY="-88527">
        <dgm:presLayoutVars>
          <dgm:bulletEnabled val="1"/>
        </dgm:presLayoutVars>
      </dgm:prSet>
      <dgm:spPr/>
      <dgm:t>
        <a:bodyPr/>
        <a:lstStyle/>
        <a:p>
          <a:endParaRPr lang="es-EC"/>
        </a:p>
      </dgm:t>
    </dgm:pt>
  </dgm:ptLst>
  <dgm:cxnLst>
    <dgm:cxn modelId="{CDE9B903-68E9-4E69-A48F-A4A2AD727EE2}" srcId="{CB9964DC-5E01-4879-9733-CDEE2AB1D1F7}" destId="{04B3BBD0-4423-4430-BEC5-CED47CC90AFC}" srcOrd="1" destOrd="0" parTransId="{27CAB7C1-65EA-49CB-81B9-162C3BD254DA}" sibTransId="{90CB2945-B1D1-43BF-86E9-8150FF796454}"/>
    <dgm:cxn modelId="{B5A7DB67-0431-4287-A348-E9AEFE8B8782}" type="presOf" srcId="{DE2F9DEB-7685-4523-B2DC-B1A32D1754D5}" destId="{E71390C3-22EC-4252-819F-F42DBCE732A6}" srcOrd="0" destOrd="0" presId="urn:microsoft.com/office/officeart/2005/8/layout/hierarchy3"/>
    <dgm:cxn modelId="{9E06A9D6-77C1-40FF-B357-6810805D6DA7}" type="presOf" srcId="{FF5244E1-CF16-4BAC-92D3-2FD3C915AD4D}" destId="{04EAAFF2-F757-4829-8DE2-3822D97053BC}" srcOrd="0" destOrd="0" presId="urn:microsoft.com/office/officeart/2005/8/layout/hierarchy3"/>
    <dgm:cxn modelId="{0AD2602E-4E6A-4840-B9B0-96F5E9BD3E06}" type="presOf" srcId="{04B3BBD0-4423-4430-BEC5-CED47CC90AFC}" destId="{6E93D98C-B158-428E-8206-94EDCA5935B3}" srcOrd="0" destOrd="0" presId="urn:microsoft.com/office/officeart/2005/8/layout/hierarchy3"/>
    <dgm:cxn modelId="{4FEFC1A3-02FB-4FFD-AFFA-2C26E4B59570}"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05410B4-4B95-4A5A-9D74-99229CA0F677}" type="presOf" srcId="{7061F2FC-F2AB-4DE3-98B0-886576B4E2C6}" destId="{D433476B-D68D-4328-ADAC-B2895D3D50CF}" srcOrd="0" destOrd="0" presId="urn:microsoft.com/office/officeart/2005/8/layout/hierarchy3"/>
    <dgm:cxn modelId="{A0B37A3D-866E-45D4-ADC5-51343D33685B}" type="presOf" srcId="{CB274673-378A-4A8F-BC63-09F791326230}" destId="{6AD46626-093E-4CB9-89C5-EA025C760941}" srcOrd="0" destOrd="0" presId="urn:microsoft.com/office/officeart/2005/8/layout/hierarchy3"/>
    <dgm:cxn modelId="{537461FE-BCC5-431C-851E-1D7671978D3A}" srcId="{CB9964DC-5E01-4879-9733-CDEE2AB1D1F7}" destId="{48E17444-20F6-4DB7-B0B1-65A282C8C075}" srcOrd="2" destOrd="0" parTransId="{CB274673-378A-4A8F-BC63-09F791326230}" sibTransId="{3F344F10-6946-4BD1-A485-9E166B5F3AB5}"/>
    <dgm:cxn modelId="{A5BDA69D-F488-4668-85A2-9EEEDACF36DC}" type="presOf" srcId="{27CAB7C1-65EA-49CB-81B9-162C3BD254DA}" destId="{D8CBFEC7-3F7A-4E0E-BFB7-4565A90EA8DD}" srcOrd="0" destOrd="0" presId="urn:microsoft.com/office/officeart/2005/8/layout/hierarchy3"/>
    <dgm:cxn modelId="{4DA95006-C21F-4525-9F6C-AE9ADCF94E2A}" type="presOf" srcId="{48E17444-20F6-4DB7-B0B1-65A282C8C075}" destId="{FC6B2390-E55D-4466-A300-DA1579B189C7}"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41F487C4-872D-4A0F-90FD-E00897D8F1E3}" type="presOf" srcId="{CB9964DC-5E01-4879-9733-CDEE2AB1D1F7}" destId="{ECB1CA3E-26B8-4A39-AEF8-6F06E506D3C7}" srcOrd="0" destOrd="0" presId="urn:microsoft.com/office/officeart/2005/8/layout/hierarchy3"/>
    <dgm:cxn modelId="{6EA7A29F-BDE1-4855-A1C7-FF34656507AA}" type="presParOf" srcId="{D433476B-D68D-4328-ADAC-B2895D3D50CF}" destId="{1E58A3BC-F1F7-40EE-89AA-32E802ED4BF7}" srcOrd="0" destOrd="0" presId="urn:microsoft.com/office/officeart/2005/8/layout/hierarchy3"/>
    <dgm:cxn modelId="{9D04DC25-5CB9-4693-A23F-24EE544BD7F7}" type="presParOf" srcId="{1E58A3BC-F1F7-40EE-89AA-32E802ED4BF7}" destId="{D21DF85A-45CA-4CE0-B0ED-CF4615475EE0}" srcOrd="0" destOrd="0" presId="urn:microsoft.com/office/officeart/2005/8/layout/hierarchy3"/>
    <dgm:cxn modelId="{EC5EF493-95B7-4BF0-B98A-BC12AEB70C2A}" type="presParOf" srcId="{D21DF85A-45CA-4CE0-B0ED-CF4615475EE0}" destId="{ECB1CA3E-26B8-4A39-AEF8-6F06E506D3C7}" srcOrd="0" destOrd="0" presId="urn:microsoft.com/office/officeart/2005/8/layout/hierarchy3"/>
    <dgm:cxn modelId="{96A94E46-03E5-4058-96E8-044F23125C63}" type="presParOf" srcId="{D21DF85A-45CA-4CE0-B0ED-CF4615475EE0}" destId="{C7DDC059-89DD-4F99-A10D-9C975D60C8D8}" srcOrd="1" destOrd="0" presId="urn:microsoft.com/office/officeart/2005/8/layout/hierarchy3"/>
    <dgm:cxn modelId="{74EBE443-618E-488E-BD97-0FE5C53B0F34}" type="presParOf" srcId="{1E58A3BC-F1F7-40EE-89AA-32E802ED4BF7}" destId="{F784BE88-3DB9-4E87-AFCA-2ED0BF00DEA1}" srcOrd="1" destOrd="0" presId="urn:microsoft.com/office/officeart/2005/8/layout/hierarchy3"/>
    <dgm:cxn modelId="{FDDF5AD8-9A45-476C-8D38-2C32BA40C5F2}" type="presParOf" srcId="{F784BE88-3DB9-4E87-AFCA-2ED0BF00DEA1}" destId="{04EAAFF2-F757-4829-8DE2-3822D97053BC}" srcOrd="0" destOrd="0" presId="urn:microsoft.com/office/officeart/2005/8/layout/hierarchy3"/>
    <dgm:cxn modelId="{9A4A69C1-D530-46F3-B73D-FDB4E3D72B8B}" type="presParOf" srcId="{F784BE88-3DB9-4E87-AFCA-2ED0BF00DEA1}" destId="{E71390C3-22EC-4252-819F-F42DBCE732A6}" srcOrd="1" destOrd="0" presId="urn:microsoft.com/office/officeart/2005/8/layout/hierarchy3"/>
    <dgm:cxn modelId="{C5064061-6C56-4A9A-9ED7-E9374EC385BE}" type="presParOf" srcId="{F784BE88-3DB9-4E87-AFCA-2ED0BF00DEA1}" destId="{D8CBFEC7-3F7A-4E0E-BFB7-4565A90EA8DD}" srcOrd="2" destOrd="0" presId="urn:microsoft.com/office/officeart/2005/8/layout/hierarchy3"/>
    <dgm:cxn modelId="{32887B2B-40AB-4763-B422-07931DEFF82D}" type="presParOf" srcId="{F784BE88-3DB9-4E87-AFCA-2ED0BF00DEA1}" destId="{6E93D98C-B158-428E-8206-94EDCA5935B3}" srcOrd="3" destOrd="0" presId="urn:microsoft.com/office/officeart/2005/8/layout/hierarchy3"/>
    <dgm:cxn modelId="{4A32ABC0-457F-462B-B791-6B1793584394}" type="presParOf" srcId="{F784BE88-3DB9-4E87-AFCA-2ED0BF00DEA1}" destId="{6AD46626-093E-4CB9-89C5-EA025C760941}" srcOrd="4" destOrd="0" presId="urn:microsoft.com/office/officeart/2005/8/layout/hierarchy3"/>
    <dgm:cxn modelId="{C7D57240-8285-4BB3-96DC-219222DA68E4}" type="presParOf" srcId="{F784BE88-3DB9-4E87-AFCA-2ED0BF00DEA1}" destId="{FC6B2390-E55D-4466-A300-DA1579B189C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Antecedentes </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2000" dirty="0" smtClean="0"/>
            <a:t>Desde tiempos remotos, el hombre se ha interesado por el análisis del movimiento y especialmente por el estudio de la marcha. Aristóteles, Hipócrates, Galeno, Leonardo Da Vinci y Honoré de Balzac analizaron mediante la observación la forma de andar del ser humano</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99181" custLinFactNeighborY="-19802">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custT="1"/>
      <dgm:spPr/>
      <dgm:t>
        <a:bodyPr/>
        <a:lstStyle/>
        <a:p>
          <a:pPr marL="0" indent="0">
            <a:tabLst/>
          </a:pPr>
          <a:r>
            <a:rPr lang="es-EC" sz="1900" noProof="0" dirty="0" smtClean="0"/>
            <a:t>Relé VDR-5VDC</a:t>
          </a:r>
          <a:endParaRPr lang="es-EC" sz="1900"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9A0798C-18EC-4CB6-B4F5-2A86C3373972}">
      <dgm:prSet phldrT="[Texto]" custT="1"/>
      <dgm:spPr/>
      <dgm:t>
        <a:bodyPr/>
        <a:lstStyle/>
        <a:p>
          <a:r>
            <a:rPr lang="es-EC" sz="2000" noProof="0" dirty="0" smtClean="0"/>
            <a:t>Motor </a:t>
          </a:r>
          <a:r>
            <a:rPr lang="es-EC" sz="2000" noProof="0" dirty="0" err="1" smtClean="0"/>
            <a:t>Genius</a:t>
          </a:r>
          <a:endParaRPr lang="es-EC" sz="2000" noProof="0" dirty="0"/>
        </a:p>
      </dgm:t>
    </dgm:pt>
    <dgm:pt modelId="{2F5DE9B1-200E-4662-8A49-ABB3E0DB3A68}" type="parTrans" cxnId="{8F6BA91C-EE73-495D-A1F9-C93DEE4ABF39}">
      <dgm:prSet/>
      <dgm:spPr/>
      <dgm:t>
        <a:bodyPr/>
        <a:lstStyle/>
        <a:p>
          <a:endParaRPr lang="es-ES"/>
        </a:p>
      </dgm:t>
    </dgm:pt>
    <dgm:pt modelId="{167040AC-D397-4ED3-8C99-0F1F6D14A017}" type="sibTrans" cxnId="{8F6BA91C-EE73-495D-A1F9-C93DEE4ABF39}">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2" custScaleX="92032" custScaleY="129930" custLinFactNeighborX="-13888" custLinFactNeighborY="-38139">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2" custScaleX="88884" custScaleY="56265" custLinFactNeighborX="560" custLinFactNeighborY="-18082"/>
      <dgm:spPr/>
      <dgm:t>
        <a:bodyPr/>
        <a:lstStyle/>
        <a:p>
          <a:endParaRPr lang="es-EC"/>
        </a:p>
      </dgm:t>
    </dgm:pt>
    <dgm:pt modelId="{E8A0FA47-024C-4712-8FD1-3FD140E83F24}" type="pres">
      <dgm:prSet presAssocID="{95647104-145D-4089-8389-A211781E9152}" presName="adorn" presStyleLbl="fgAccFollowNode1" presStyleIdx="0" presStyleCnt="2" custFlipVert="0" custFlipHor="0" custScaleX="5767" custScaleY="15439"/>
      <dgm:spPr>
        <a:ln>
          <a:solidFill>
            <a:schemeClr val="bg1">
              <a:alpha val="90000"/>
            </a:schemeClr>
          </a:solidFill>
        </a:ln>
      </dgm:spPr>
    </dgm:pt>
    <dgm:pt modelId="{1E5E157D-1A0C-4602-98CD-EAA917664980}" type="pres">
      <dgm:prSet presAssocID="{A20E6419-1222-4E90-A1A6-7A3CCCA8BF4A}" presName="sibTrans" presStyleLbl="sibTrans2D1" presStyleIdx="0" presStyleCnt="0"/>
      <dgm:spPr/>
      <dgm:t>
        <a:bodyPr/>
        <a:lstStyle/>
        <a:p>
          <a:endParaRPr lang="es-EC"/>
        </a:p>
      </dgm:t>
    </dgm:pt>
    <dgm:pt modelId="{CD605E9E-4E3D-43AC-8E2F-DDF560FE5A31}" type="pres">
      <dgm:prSet presAssocID="{89A0798C-18EC-4CB6-B4F5-2A86C3373972}" presName="compNode" presStyleCnt="0"/>
      <dgm:spPr/>
    </dgm:pt>
    <dgm:pt modelId="{4030AAC7-CFA9-4BF3-9D0E-4842710A543C}" type="pres">
      <dgm:prSet presAssocID="{89A0798C-18EC-4CB6-B4F5-2A86C3373972}" presName="childRect" presStyleLbl="bgAcc1" presStyleIdx="1" presStyleCnt="2" custScaleX="92231" custScaleY="120401" custLinFactNeighborX="-249" custLinFactNeighborY="-7095">
        <dgm:presLayoutVars>
          <dgm:bulletEnabled val="1"/>
        </dgm:presLayoutVars>
      </dgm:prSet>
      <dgm:spPr>
        <a:blipFill rotWithShape="0">
          <a:blip xmlns:r="http://schemas.openxmlformats.org/officeDocument/2006/relationships" r:embed="rId2"/>
          <a:stretch>
            <a:fillRect/>
          </a:stretch>
        </a:blipFill>
      </dgm:spPr>
      <dgm:t>
        <a:bodyPr/>
        <a:lstStyle/>
        <a:p>
          <a:endParaRPr lang="es-EC"/>
        </a:p>
      </dgm:t>
    </dgm:pt>
    <dgm:pt modelId="{46686EE9-8359-4FB6-B48D-EEC36A99DD12}" type="pres">
      <dgm:prSet presAssocID="{89A0798C-18EC-4CB6-B4F5-2A86C3373972}" presName="parentText" presStyleLbl="node1" presStyleIdx="0" presStyleCnt="0">
        <dgm:presLayoutVars>
          <dgm:chMax val="0"/>
          <dgm:bulletEnabled val="1"/>
        </dgm:presLayoutVars>
      </dgm:prSet>
      <dgm:spPr/>
      <dgm:t>
        <a:bodyPr/>
        <a:lstStyle/>
        <a:p>
          <a:endParaRPr lang="es-EC"/>
        </a:p>
      </dgm:t>
    </dgm:pt>
    <dgm:pt modelId="{A1B8325A-325F-4AEB-9D4B-032F95838C35}" type="pres">
      <dgm:prSet presAssocID="{89A0798C-18EC-4CB6-B4F5-2A86C3373972}" presName="parentRect" presStyleLbl="alignNode1" presStyleIdx="1" presStyleCnt="2" custScaleX="88097" custScaleY="67454" custLinFactNeighborX="-2162" custLinFactNeighborY="-18251"/>
      <dgm:spPr/>
      <dgm:t>
        <a:bodyPr/>
        <a:lstStyle/>
        <a:p>
          <a:endParaRPr lang="es-EC"/>
        </a:p>
      </dgm:t>
    </dgm:pt>
    <dgm:pt modelId="{7D0F6E16-682C-4EFD-9959-D609891A80B9}" type="pres">
      <dgm:prSet presAssocID="{89A0798C-18EC-4CB6-B4F5-2A86C3373972}" presName="adorn" presStyleLbl="fgAccFollowNode1" presStyleIdx="1" presStyleCnt="2" custFlipHor="1" custScaleX="9159" custScaleY="3555"/>
      <dgm:spPr/>
    </dgm:pt>
  </dgm:ptLst>
  <dgm:cxnLst>
    <dgm:cxn modelId="{8F6BA91C-EE73-495D-A1F9-C93DEE4ABF39}" srcId="{40C15355-8B92-486E-ABCD-5596F7225061}" destId="{89A0798C-18EC-4CB6-B4F5-2A86C3373972}" srcOrd="1" destOrd="0" parTransId="{2F5DE9B1-200E-4662-8A49-ABB3E0DB3A68}" sibTransId="{167040AC-D397-4ED3-8C99-0F1F6D14A017}"/>
    <dgm:cxn modelId="{03FC2CC4-9441-4CEF-AD9A-E5B293B11F5B}" type="presOf" srcId="{89A0798C-18EC-4CB6-B4F5-2A86C3373972}" destId="{46686EE9-8359-4FB6-B48D-EEC36A99DD12}" srcOrd="0" destOrd="0" presId="urn:microsoft.com/office/officeart/2005/8/layout/bList2"/>
    <dgm:cxn modelId="{FEE29648-C9E4-4905-BC86-6472AED66E82}" type="presOf" srcId="{40C15355-8B92-486E-ABCD-5596F7225061}" destId="{862B9CDA-C80D-4FC4-A1B8-07DB5B7A4888}" srcOrd="0" destOrd="0" presId="urn:microsoft.com/office/officeart/2005/8/layout/bList2"/>
    <dgm:cxn modelId="{C08E4940-3450-417D-944C-84FB1BDE47A5}" type="presOf" srcId="{95647104-145D-4089-8389-A211781E9152}" destId="{A1DA41DD-9696-4415-AA29-8CFC3E6FA705}" srcOrd="0"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827AEECC-A557-4886-8C8E-8032F334E7BE}" type="presOf" srcId="{95647104-145D-4089-8389-A211781E9152}" destId="{E72E870A-9A5F-4419-B1E5-8BBE1032CD80}" srcOrd="1" destOrd="0" presId="urn:microsoft.com/office/officeart/2005/8/layout/bList2"/>
    <dgm:cxn modelId="{14F0820E-B678-4A22-84C8-A801E49D3CE8}" type="presOf" srcId="{A20E6419-1222-4E90-A1A6-7A3CCCA8BF4A}" destId="{1E5E157D-1A0C-4602-98CD-EAA917664980}" srcOrd="0" destOrd="0" presId="urn:microsoft.com/office/officeart/2005/8/layout/bList2"/>
    <dgm:cxn modelId="{A252B82B-ADE5-452B-86C8-9A9FE1D357F9}" type="presOf" srcId="{89A0798C-18EC-4CB6-B4F5-2A86C3373972}" destId="{A1B8325A-325F-4AEB-9D4B-032F95838C35}" srcOrd="1" destOrd="0" presId="urn:microsoft.com/office/officeart/2005/8/layout/bList2"/>
    <dgm:cxn modelId="{304ADABC-80A8-4408-B227-12EBA00329CD}" type="presParOf" srcId="{862B9CDA-C80D-4FC4-A1B8-07DB5B7A4888}" destId="{AED6D125-F424-4406-BA7E-2AC393A831C6}" srcOrd="0" destOrd="0" presId="urn:microsoft.com/office/officeart/2005/8/layout/bList2"/>
    <dgm:cxn modelId="{EDAE052F-971F-473B-A841-2D1299C74972}" type="presParOf" srcId="{AED6D125-F424-4406-BA7E-2AC393A831C6}" destId="{79C6B079-AC8B-46E0-9774-F1338D0C4D6D}" srcOrd="0" destOrd="0" presId="urn:microsoft.com/office/officeart/2005/8/layout/bList2"/>
    <dgm:cxn modelId="{B7551790-EC6D-4F34-9487-CBD4F69A98CA}" type="presParOf" srcId="{AED6D125-F424-4406-BA7E-2AC393A831C6}" destId="{A1DA41DD-9696-4415-AA29-8CFC3E6FA705}" srcOrd="1" destOrd="0" presId="urn:microsoft.com/office/officeart/2005/8/layout/bList2"/>
    <dgm:cxn modelId="{583859EB-E210-4570-A8A5-06E799EC0A71}" type="presParOf" srcId="{AED6D125-F424-4406-BA7E-2AC393A831C6}" destId="{E72E870A-9A5F-4419-B1E5-8BBE1032CD80}" srcOrd="2" destOrd="0" presId="urn:microsoft.com/office/officeart/2005/8/layout/bList2"/>
    <dgm:cxn modelId="{0DC0A095-7E7B-4E73-89B6-3E9B90FCEEE9}" type="presParOf" srcId="{AED6D125-F424-4406-BA7E-2AC393A831C6}" destId="{E8A0FA47-024C-4712-8FD1-3FD140E83F24}" srcOrd="3" destOrd="0" presId="urn:microsoft.com/office/officeart/2005/8/layout/bList2"/>
    <dgm:cxn modelId="{C2AB0984-6592-411B-8B54-6A3DE4B25744}" type="presParOf" srcId="{862B9CDA-C80D-4FC4-A1B8-07DB5B7A4888}" destId="{1E5E157D-1A0C-4602-98CD-EAA917664980}" srcOrd="1" destOrd="0" presId="urn:microsoft.com/office/officeart/2005/8/layout/bList2"/>
    <dgm:cxn modelId="{77217D4C-0EA0-4E24-81BE-42F9C90AB3A9}" type="presParOf" srcId="{862B9CDA-C80D-4FC4-A1B8-07DB5B7A4888}" destId="{CD605E9E-4E3D-43AC-8E2F-DDF560FE5A31}" srcOrd="2" destOrd="0" presId="urn:microsoft.com/office/officeart/2005/8/layout/bList2"/>
    <dgm:cxn modelId="{5E21F843-593B-4E74-A0D2-ED65E5AF0A9B}" type="presParOf" srcId="{CD605E9E-4E3D-43AC-8E2F-DDF560FE5A31}" destId="{4030AAC7-CFA9-4BF3-9D0E-4842710A543C}" srcOrd="0" destOrd="0" presId="urn:microsoft.com/office/officeart/2005/8/layout/bList2"/>
    <dgm:cxn modelId="{A11E0937-4037-4725-96F2-CA7CF123F111}" type="presParOf" srcId="{CD605E9E-4E3D-43AC-8E2F-DDF560FE5A31}" destId="{46686EE9-8359-4FB6-B48D-EEC36A99DD12}" srcOrd="1" destOrd="0" presId="urn:microsoft.com/office/officeart/2005/8/layout/bList2"/>
    <dgm:cxn modelId="{750FA846-2151-4F84-87BB-57CE5D22B617}" type="presParOf" srcId="{CD605E9E-4E3D-43AC-8E2F-DDF560FE5A31}" destId="{A1B8325A-325F-4AEB-9D4B-032F95838C35}" srcOrd="2" destOrd="0" presId="urn:microsoft.com/office/officeart/2005/8/layout/bList2"/>
    <dgm:cxn modelId="{128DC480-4433-4AA0-8B61-716C7EEFF5FE}" type="presParOf" srcId="{CD605E9E-4E3D-43AC-8E2F-DDF560FE5A31}" destId="{7D0F6E16-682C-4EFD-9959-D609891A80B9}"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custT="1"/>
      <dgm:spPr/>
      <dgm:t>
        <a:bodyPr/>
        <a:lstStyle/>
        <a:p>
          <a:pPr marL="0" indent="0">
            <a:tabLst/>
          </a:pPr>
          <a:r>
            <a:rPr lang="es-EC" sz="1900" noProof="0" dirty="0" smtClean="0"/>
            <a:t>Brazos mecánicos .</a:t>
          </a:r>
          <a:endParaRPr lang="es-EC" sz="1900"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1" custScaleX="92032" custScaleY="129930" custLinFactNeighborX="-13888" custLinFactNeighborY="-38139">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1" custScaleX="88884" custScaleY="66874" custLinFactNeighborX="-14546" custLinFactNeighborY="-18370"/>
      <dgm:spPr/>
      <dgm:t>
        <a:bodyPr/>
        <a:lstStyle/>
        <a:p>
          <a:endParaRPr lang="es-EC"/>
        </a:p>
      </dgm:t>
    </dgm:pt>
    <dgm:pt modelId="{E8A0FA47-024C-4712-8FD1-3FD140E83F24}" type="pres">
      <dgm:prSet presAssocID="{95647104-145D-4089-8389-A211781E9152}" presName="adorn" presStyleLbl="fgAccFollowNode1" presStyleIdx="0" presStyleCnt="1" custFlipVert="0" custFlipHor="0" custScaleX="5767" custScaleY="15439"/>
      <dgm:spPr>
        <a:ln>
          <a:solidFill>
            <a:schemeClr val="bg1">
              <a:alpha val="90000"/>
            </a:schemeClr>
          </a:solidFill>
        </a:ln>
      </dgm:spPr>
    </dgm:pt>
  </dgm:ptLst>
  <dgm:cxnLst>
    <dgm:cxn modelId="{64AD7CEA-1763-420D-92B3-0622AB12FA89}" type="presOf" srcId="{40C15355-8B92-486E-ABCD-5596F7225061}" destId="{862B9CDA-C80D-4FC4-A1B8-07DB5B7A4888}" srcOrd="0" destOrd="0" presId="urn:microsoft.com/office/officeart/2005/8/layout/bList2"/>
    <dgm:cxn modelId="{F8E99FA4-54D3-486A-9E70-7BC385648C8A}" type="presOf" srcId="{95647104-145D-4089-8389-A211781E9152}" destId="{E72E870A-9A5F-4419-B1E5-8BBE1032CD80}" srcOrd="1"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5AEB928E-F735-4F63-8FAB-95A7FB35D5E9}" type="presOf" srcId="{95647104-145D-4089-8389-A211781E9152}" destId="{A1DA41DD-9696-4415-AA29-8CFC3E6FA705}" srcOrd="0" destOrd="0" presId="urn:microsoft.com/office/officeart/2005/8/layout/bList2"/>
    <dgm:cxn modelId="{9586A895-BF3E-4E5B-B748-DD14D2812A1F}" type="presParOf" srcId="{862B9CDA-C80D-4FC4-A1B8-07DB5B7A4888}" destId="{AED6D125-F424-4406-BA7E-2AC393A831C6}" srcOrd="0" destOrd="0" presId="urn:microsoft.com/office/officeart/2005/8/layout/bList2"/>
    <dgm:cxn modelId="{368700E1-6AAA-4EC2-AB51-992ED0271193}" type="presParOf" srcId="{AED6D125-F424-4406-BA7E-2AC393A831C6}" destId="{79C6B079-AC8B-46E0-9774-F1338D0C4D6D}" srcOrd="0" destOrd="0" presId="urn:microsoft.com/office/officeart/2005/8/layout/bList2"/>
    <dgm:cxn modelId="{8CF05768-2AB8-4B6C-8FAF-8568C60451FA}" type="presParOf" srcId="{AED6D125-F424-4406-BA7E-2AC393A831C6}" destId="{A1DA41DD-9696-4415-AA29-8CFC3E6FA705}" srcOrd="1" destOrd="0" presId="urn:microsoft.com/office/officeart/2005/8/layout/bList2"/>
    <dgm:cxn modelId="{1D030350-B470-4012-B147-F5D0D23336EB}" type="presParOf" srcId="{AED6D125-F424-4406-BA7E-2AC393A831C6}" destId="{E72E870A-9A5F-4419-B1E5-8BBE1032CD80}" srcOrd="2" destOrd="0" presId="urn:microsoft.com/office/officeart/2005/8/layout/bList2"/>
    <dgm:cxn modelId="{F86C953A-E775-4066-B4BB-50CB0A3AC242}" type="presParOf" srcId="{AED6D125-F424-4406-BA7E-2AC393A831C6}" destId="{E8A0FA47-024C-4712-8FD1-3FD140E83F24}" srcOrd="3" destOrd="0" presId="urn:microsoft.com/office/officeart/2005/8/layout/b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Etapa de computación avanzada</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Para la adquisición de imágenes, es necesario tener una cámara que permita la captura de video de la persona al producirse la marcha humana, que disponga de una interface USB para la transmisión </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B521E63A-55F6-442B-B03F-7ECF1784B4E2}">
      <dgm:prSet phldrT="[Texto]" custT="1"/>
      <dgm:spPr/>
      <dgm:t>
        <a:bodyPr/>
        <a:lstStyle/>
        <a:p>
          <a:pPr algn="just"/>
          <a:r>
            <a:rPr lang="es-EC" sz="1800" dirty="0" smtClean="0"/>
            <a:t>El sensor de Kinect reproduce video a una frecuencia de 30 Hz, en colores RGB es decir rojo, verde y azul respectivamente en 32-bit y resolución VGA de 640×480 </a:t>
          </a:r>
          <a:r>
            <a:rPr lang="es-EC" sz="1800" dirty="0" err="1" smtClean="0"/>
            <a:t>pixels</a:t>
          </a:r>
          <a:r>
            <a:rPr lang="es-EC" sz="1800" dirty="0" smtClean="0"/>
            <a:t>. </a:t>
          </a:r>
          <a:endParaRPr lang="en-US" sz="1800" dirty="0" smtClean="0"/>
        </a:p>
      </dgm:t>
    </dgm:pt>
    <dgm:pt modelId="{839897F2-D9A4-482E-935E-13E855FAD8BF}" type="parTrans" cxnId="{B075B664-ADC4-42EE-BF77-BD1692A0AD97}">
      <dgm:prSet/>
      <dgm:spPr/>
      <dgm:t>
        <a:bodyPr/>
        <a:lstStyle/>
        <a:p>
          <a:endParaRPr lang="es-EC"/>
        </a:p>
      </dgm:t>
    </dgm:pt>
    <dgm:pt modelId="{E6A8AF52-9169-4211-9E16-662627856DD5}" type="sibTrans" cxnId="{B075B664-ADC4-42EE-BF77-BD1692A0AD97}">
      <dgm:prSet/>
      <dgm:spPr/>
      <dgm:t>
        <a:bodyPr/>
        <a:lstStyle/>
        <a:p>
          <a:endParaRPr lang="es-EC"/>
        </a:p>
      </dgm:t>
    </dgm:pt>
    <dgm:pt modelId="{EB68D468-90BD-4C37-AF33-4D59012D0D0E}">
      <dgm:prSet phldrT="[Texto]" custT="1"/>
      <dgm:spPr/>
      <dgm:t>
        <a:bodyPr/>
        <a:lstStyle/>
        <a:p>
          <a:pPr algn="just"/>
          <a:r>
            <a:rPr lang="es-EC" sz="1800" dirty="0" smtClean="0"/>
            <a:t>El rango máximo visual está entre 1.2 y 3.5 metros de distancia del sensor Kinect, con un ángulo de vista de 57° horizontalmente y un ángulo de 43° verticalmente.</a:t>
          </a:r>
          <a:endParaRPr lang="en-US" sz="1800" dirty="0" smtClean="0"/>
        </a:p>
      </dgm:t>
    </dgm:pt>
    <dgm:pt modelId="{10473288-9A4E-4F51-93E8-172648614947}" type="parTrans" cxnId="{4BC1A6B9-1273-4CA3-A33E-DAE1CB6F7519}">
      <dgm:prSet/>
      <dgm:spPr/>
      <dgm:t>
        <a:bodyPr/>
        <a:lstStyle/>
        <a:p>
          <a:endParaRPr lang="es-EC"/>
        </a:p>
      </dgm:t>
    </dgm:pt>
    <dgm:pt modelId="{7DAA5467-E134-4A37-BF81-4625AF43AB69}" type="sibTrans" cxnId="{4BC1A6B9-1273-4CA3-A33E-DAE1CB6F7519}">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528358"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1562807" custScaleY="379451" custLinFactNeighborX="-16537" custLinFactNeighborY="-62481">
        <dgm:presLayoutVars>
          <dgm:bulletEnabled val="1"/>
        </dgm:presLayoutVars>
      </dgm:prSet>
      <dgm:spPr/>
      <dgm:t>
        <a:bodyPr/>
        <a:lstStyle/>
        <a:p>
          <a:endParaRPr lang="es-EC"/>
        </a:p>
      </dgm:t>
    </dgm:pt>
    <dgm:pt modelId="{42EACA6B-C08B-4179-86E1-FDD05CD5EF81}" type="pres">
      <dgm:prSet presAssocID="{839897F2-D9A4-482E-935E-13E855FAD8BF}" presName="Name13" presStyleLbl="parChTrans1D2" presStyleIdx="1" presStyleCnt="3"/>
      <dgm:spPr/>
      <dgm:t>
        <a:bodyPr/>
        <a:lstStyle/>
        <a:p>
          <a:endParaRPr lang="es-EC"/>
        </a:p>
      </dgm:t>
    </dgm:pt>
    <dgm:pt modelId="{338E014D-9BB9-4B70-8FE5-5BA23E6FE319}" type="pres">
      <dgm:prSet presAssocID="{B521E63A-55F6-442B-B03F-7ECF1784B4E2}" presName="childText" presStyleLbl="bgAcc1" presStyleIdx="1" presStyleCnt="3" custScaleX="1554635" custScaleY="283770" custLinFactNeighborX="-17642" custLinFactNeighborY="-59709">
        <dgm:presLayoutVars>
          <dgm:bulletEnabled val="1"/>
        </dgm:presLayoutVars>
      </dgm:prSet>
      <dgm:spPr/>
      <dgm:t>
        <a:bodyPr/>
        <a:lstStyle/>
        <a:p>
          <a:endParaRPr lang="es-EC"/>
        </a:p>
      </dgm:t>
    </dgm:pt>
    <dgm:pt modelId="{C7629821-68C4-4D00-BA2C-BAFDFA278E80}" type="pres">
      <dgm:prSet presAssocID="{10473288-9A4E-4F51-93E8-172648614947}" presName="Name13" presStyleLbl="parChTrans1D2" presStyleIdx="2" presStyleCnt="3"/>
      <dgm:spPr/>
      <dgm:t>
        <a:bodyPr/>
        <a:lstStyle/>
        <a:p>
          <a:endParaRPr lang="es-EC"/>
        </a:p>
      </dgm:t>
    </dgm:pt>
    <dgm:pt modelId="{AD43B199-1A57-4522-879C-B83AF4E2BB08}" type="pres">
      <dgm:prSet presAssocID="{EB68D468-90BD-4C37-AF33-4D59012D0D0E}" presName="childText" presStyleLbl="bgAcc1" presStyleIdx="2" presStyleCnt="3" custScaleX="1530395" custScaleY="296837" custLinFactNeighborX="3480" custLinFactNeighborY="-47705">
        <dgm:presLayoutVars>
          <dgm:bulletEnabled val="1"/>
        </dgm:presLayoutVars>
      </dgm:prSet>
      <dgm:spPr/>
      <dgm:t>
        <a:bodyPr/>
        <a:lstStyle/>
        <a:p>
          <a:endParaRPr lang="es-EC"/>
        </a:p>
      </dgm:t>
    </dgm:pt>
  </dgm:ptLst>
  <dgm:cxnLst>
    <dgm:cxn modelId="{B075B664-ADC4-42EE-BF77-BD1692A0AD97}" srcId="{CB9964DC-5E01-4879-9733-CDEE2AB1D1F7}" destId="{B521E63A-55F6-442B-B03F-7ECF1784B4E2}" srcOrd="1" destOrd="0" parTransId="{839897F2-D9A4-482E-935E-13E855FAD8BF}" sibTransId="{E6A8AF52-9169-4211-9E16-662627856DD5}"/>
    <dgm:cxn modelId="{28A6AE5E-A74E-4A59-AF20-E302C7CB1A56}" type="presOf" srcId="{DE2F9DEB-7685-4523-B2DC-B1A32D1754D5}" destId="{E71390C3-22EC-4252-819F-F42DBCE732A6}" srcOrd="0" destOrd="0" presId="urn:microsoft.com/office/officeart/2005/8/layout/hierarchy3"/>
    <dgm:cxn modelId="{2CEF002F-90F8-4358-A895-236FF22D2A81}" type="presOf" srcId="{CB9964DC-5E01-4879-9733-CDEE2AB1D1F7}" destId="{ECB1CA3E-26B8-4A39-AEF8-6F06E506D3C7}" srcOrd="0" destOrd="0" presId="urn:microsoft.com/office/officeart/2005/8/layout/hierarchy3"/>
    <dgm:cxn modelId="{7736BC81-6D13-49A1-A1BF-97A5CC945753}" type="presOf" srcId="{CB9964DC-5E01-4879-9733-CDEE2AB1D1F7}" destId="{C7DDC059-89DD-4F99-A10D-9C975D60C8D8}" srcOrd="1" destOrd="0" presId="urn:microsoft.com/office/officeart/2005/8/layout/hierarchy3"/>
    <dgm:cxn modelId="{547E9F15-CD24-4AD5-B059-EA01F10BE406}" type="presOf" srcId="{839897F2-D9A4-482E-935E-13E855FAD8BF}" destId="{42EACA6B-C08B-4179-86E1-FDD05CD5EF81}" srcOrd="0" destOrd="0" presId="urn:microsoft.com/office/officeart/2005/8/layout/hierarchy3"/>
    <dgm:cxn modelId="{8B4AC2E4-0EFE-4FE3-A510-88998D66E6D0}" type="presOf" srcId="{EB68D468-90BD-4C37-AF33-4D59012D0D0E}" destId="{AD43B199-1A57-4522-879C-B83AF4E2BB08}" srcOrd="0" destOrd="0" presId="urn:microsoft.com/office/officeart/2005/8/layout/hierarchy3"/>
    <dgm:cxn modelId="{922A981D-B8CD-4E3D-89D3-F8DCF5AEFD54}" type="presOf" srcId="{FF5244E1-CF16-4BAC-92D3-2FD3C915AD4D}" destId="{04EAAFF2-F757-4829-8DE2-3822D97053BC}" srcOrd="0" destOrd="0" presId="urn:microsoft.com/office/officeart/2005/8/layout/hierarchy3"/>
    <dgm:cxn modelId="{B5AEF48A-FFFD-4BA3-A8CC-B04BD0A69FF6}" type="presOf" srcId="{10473288-9A4E-4F51-93E8-172648614947}" destId="{C7629821-68C4-4D00-BA2C-BAFDFA278E80}"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4BC1A6B9-1273-4CA3-A33E-DAE1CB6F7519}" srcId="{CB9964DC-5E01-4879-9733-CDEE2AB1D1F7}" destId="{EB68D468-90BD-4C37-AF33-4D59012D0D0E}" srcOrd="2" destOrd="0" parTransId="{10473288-9A4E-4F51-93E8-172648614947}" sibTransId="{7DAA5467-E134-4A37-BF81-4625AF43AB69}"/>
    <dgm:cxn modelId="{FD217914-6802-410E-BEB5-C798C968579E}" srcId="{CB9964DC-5E01-4879-9733-CDEE2AB1D1F7}" destId="{DE2F9DEB-7685-4523-B2DC-B1A32D1754D5}" srcOrd="0" destOrd="0" parTransId="{FF5244E1-CF16-4BAC-92D3-2FD3C915AD4D}" sibTransId="{BCDCD4D6-C9AC-48D7-A17B-B177CB3F3C20}"/>
    <dgm:cxn modelId="{5273AD6B-65DA-44E8-97BE-CD104B5926C1}" type="presOf" srcId="{7061F2FC-F2AB-4DE3-98B0-886576B4E2C6}" destId="{D433476B-D68D-4328-ADAC-B2895D3D50CF}" srcOrd="0" destOrd="0" presId="urn:microsoft.com/office/officeart/2005/8/layout/hierarchy3"/>
    <dgm:cxn modelId="{EB4F4974-5E2D-4025-BC6A-C6E0CC006826}" type="presOf" srcId="{B521E63A-55F6-442B-B03F-7ECF1784B4E2}" destId="{338E014D-9BB9-4B70-8FE5-5BA23E6FE319}" srcOrd="0" destOrd="0" presId="urn:microsoft.com/office/officeart/2005/8/layout/hierarchy3"/>
    <dgm:cxn modelId="{263C4236-45E9-4033-B6BA-9415E6CB66CA}" type="presParOf" srcId="{D433476B-D68D-4328-ADAC-B2895D3D50CF}" destId="{1E58A3BC-F1F7-40EE-89AA-32E802ED4BF7}" srcOrd="0" destOrd="0" presId="urn:microsoft.com/office/officeart/2005/8/layout/hierarchy3"/>
    <dgm:cxn modelId="{169A5ADB-9601-4802-BFA4-6296140F9942}" type="presParOf" srcId="{1E58A3BC-F1F7-40EE-89AA-32E802ED4BF7}" destId="{D21DF85A-45CA-4CE0-B0ED-CF4615475EE0}" srcOrd="0" destOrd="0" presId="urn:microsoft.com/office/officeart/2005/8/layout/hierarchy3"/>
    <dgm:cxn modelId="{D27A01B2-D188-4293-8B0B-FFFA5D0066C9}" type="presParOf" srcId="{D21DF85A-45CA-4CE0-B0ED-CF4615475EE0}" destId="{ECB1CA3E-26B8-4A39-AEF8-6F06E506D3C7}" srcOrd="0" destOrd="0" presId="urn:microsoft.com/office/officeart/2005/8/layout/hierarchy3"/>
    <dgm:cxn modelId="{7FFF0E8F-60D5-4512-A999-7E1BC32A56D6}" type="presParOf" srcId="{D21DF85A-45CA-4CE0-B0ED-CF4615475EE0}" destId="{C7DDC059-89DD-4F99-A10D-9C975D60C8D8}" srcOrd="1" destOrd="0" presId="urn:microsoft.com/office/officeart/2005/8/layout/hierarchy3"/>
    <dgm:cxn modelId="{F6933A7C-CED2-4160-AF7B-A8284C5BCB7D}" type="presParOf" srcId="{1E58A3BC-F1F7-40EE-89AA-32E802ED4BF7}" destId="{F784BE88-3DB9-4E87-AFCA-2ED0BF00DEA1}" srcOrd="1" destOrd="0" presId="urn:microsoft.com/office/officeart/2005/8/layout/hierarchy3"/>
    <dgm:cxn modelId="{7986097E-00D5-4479-9DFA-197C0C3E5540}" type="presParOf" srcId="{F784BE88-3DB9-4E87-AFCA-2ED0BF00DEA1}" destId="{04EAAFF2-F757-4829-8DE2-3822D97053BC}" srcOrd="0" destOrd="0" presId="urn:microsoft.com/office/officeart/2005/8/layout/hierarchy3"/>
    <dgm:cxn modelId="{AD0801E1-5892-439F-B671-C12D7152E294}" type="presParOf" srcId="{F784BE88-3DB9-4E87-AFCA-2ED0BF00DEA1}" destId="{E71390C3-22EC-4252-819F-F42DBCE732A6}" srcOrd="1" destOrd="0" presId="urn:microsoft.com/office/officeart/2005/8/layout/hierarchy3"/>
    <dgm:cxn modelId="{2BD27AC9-A029-4F5B-BD3A-5C91D19E4C12}" type="presParOf" srcId="{F784BE88-3DB9-4E87-AFCA-2ED0BF00DEA1}" destId="{42EACA6B-C08B-4179-86E1-FDD05CD5EF81}" srcOrd="2" destOrd="0" presId="urn:microsoft.com/office/officeart/2005/8/layout/hierarchy3"/>
    <dgm:cxn modelId="{E209FC38-788E-4C70-91FF-C7AB2E1591EF}" type="presParOf" srcId="{F784BE88-3DB9-4E87-AFCA-2ED0BF00DEA1}" destId="{338E014D-9BB9-4B70-8FE5-5BA23E6FE319}" srcOrd="3" destOrd="0" presId="urn:microsoft.com/office/officeart/2005/8/layout/hierarchy3"/>
    <dgm:cxn modelId="{DCB86C4E-3225-4663-84C7-B627FDFEBDC0}" type="presParOf" srcId="{F784BE88-3DB9-4E87-AFCA-2ED0BF00DEA1}" destId="{C7629821-68C4-4D00-BA2C-BAFDFA278E80}" srcOrd="4" destOrd="0" presId="urn:microsoft.com/office/officeart/2005/8/layout/hierarchy3"/>
    <dgm:cxn modelId="{E10D2550-07E5-49FB-852D-A1F04802969C}" type="presParOf" srcId="{F784BE88-3DB9-4E87-AFCA-2ED0BF00DEA1}" destId="{AD43B199-1A57-4522-879C-B83AF4E2BB0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Etapa de adquisición de imágenes</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Esta etapa procesará los comandos que serán enviados a la etapa de procesamiento y a la etapa de ajuste automático de posicionamiento de brazos mecánicos,</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6B58FE5C-2869-4CC6-AE14-E857C07527A4}">
      <dgm:prSet phldrT="[Texto]" custT="1"/>
      <dgm:spPr/>
      <dgm:t>
        <a:bodyPr/>
        <a:lstStyle/>
        <a:p>
          <a:pPr algn="just"/>
          <a:r>
            <a:rPr lang="es-EC" sz="1800" dirty="0" smtClean="0"/>
            <a:t>Los resultados de los modelos aplicados a las imágenes obtenidas de los sensores Kinect y presentará los resultados del análisis de la marcha humana mediante una interfaz humano máquina</a:t>
          </a:r>
          <a:endParaRPr lang="en-US" sz="1800" dirty="0" smtClean="0"/>
        </a:p>
      </dgm:t>
    </dgm:pt>
    <dgm:pt modelId="{A94DB769-0726-4649-BE55-9397927C5C5C}" type="parTrans" cxnId="{A5360981-D6CE-48C7-ABAE-AA06916DAC36}">
      <dgm:prSet/>
      <dgm:spPr/>
      <dgm:t>
        <a:bodyPr/>
        <a:lstStyle/>
        <a:p>
          <a:endParaRPr lang="es-EC"/>
        </a:p>
      </dgm:t>
    </dgm:pt>
    <dgm:pt modelId="{06ED848A-1352-408F-A843-BD1D95A346BE}" type="sibTrans" cxnId="{A5360981-D6CE-48C7-ABAE-AA06916DAC3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528358"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1562807" custScaleY="379451" custLinFactNeighborX="-16537" custLinFactNeighborY="-62481">
        <dgm:presLayoutVars>
          <dgm:bulletEnabled val="1"/>
        </dgm:presLayoutVars>
      </dgm:prSet>
      <dgm:spPr/>
      <dgm:t>
        <a:bodyPr/>
        <a:lstStyle/>
        <a:p>
          <a:endParaRPr lang="es-EC"/>
        </a:p>
      </dgm:t>
    </dgm:pt>
    <dgm:pt modelId="{65A179B7-A215-4597-A322-A0EED6524123}" type="pres">
      <dgm:prSet presAssocID="{A94DB769-0726-4649-BE55-9397927C5C5C}" presName="Name13" presStyleLbl="parChTrans1D2" presStyleIdx="1" presStyleCnt="2"/>
      <dgm:spPr/>
      <dgm:t>
        <a:bodyPr/>
        <a:lstStyle/>
        <a:p>
          <a:endParaRPr lang="es-EC"/>
        </a:p>
      </dgm:t>
    </dgm:pt>
    <dgm:pt modelId="{9B990DBA-51D2-4247-B544-3182209E174E}" type="pres">
      <dgm:prSet presAssocID="{6B58FE5C-2869-4CC6-AE14-E857C07527A4}" presName="childText" presStyleLbl="bgAcc1" presStyleIdx="1" presStyleCnt="2" custScaleX="1562807" custScaleY="379451" custLinFactNeighborX="-16537" custLinFactNeighborY="-62481">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25064F3C-4A72-4053-BD61-3567D3ADF14D}" type="presOf" srcId="{FF5244E1-CF16-4BAC-92D3-2FD3C915AD4D}" destId="{04EAAFF2-F757-4829-8DE2-3822D97053BC}" srcOrd="0" destOrd="0" presId="urn:microsoft.com/office/officeart/2005/8/layout/hierarchy3"/>
    <dgm:cxn modelId="{7B81BA96-A7F0-40A6-A482-443859A74C67}" type="presOf" srcId="{CB9964DC-5E01-4879-9733-CDEE2AB1D1F7}" destId="{C7DDC059-89DD-4F99-A10D-9C975D60C8D8}" srcOrd="1" destOrd="0" presId="urn:microsoft.com/office/officeart/2005/8/layout/hierarchy3"/>
    <dgm:cxn modelId="{A5360981-D6CE-48C7-ABAE-AA06916DAC36}" srcId="{CB9964DC-5E01-4879-9733-CDEE2AB1D1F7}" destId="{6B58FE5C-2869-4CC6-AE14-E857C07527A4}" srcOrd="1" destOrd="0" parTransId="{A94DB769-0726-4649-BE55-9397927C5C5C}" sibTransId="{06ED848A-1352-408F-A843-BD1D95A346BE}"/>
    <dgm:cxn modelId="{423B13D0-8F13-47A7-9121-F6C1EE7EEEFC}" type="presOf" srcId="{CB9964DC-5E01-4879-9733-CDEE2AB1D1F7}" destId="{ECB1CA3E-26B8-4A39-AEF8-6F06E506D3C7}" srcOrd="0" destOrd="0" presId="urn:microsoft.com/office/officeart/2005/8/layout/hierarchy3"/>
    <dgm:cxn modelId="{AAE0637D-93D9-4747-87CE-63EB3EEE42E4}" type="presOf" srcId="{6B58FE5C-2869-4CC6-AE14-E857C07527A4}" destId="{9B990DBA-51D2-4247-B544-3182209E174E}" srcOrd="0" destOrd="0" presId="urn:microsoft.com/office/officeart/2005/8/layout/hierarchy3"/>
    <dgm:cxn modelId="{3FEE28AE-4E5D-4C33-B9DB-CA61876ACA32}"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CFFA332-C09F-4203-B2AC-505D2E89B712}" type="presOf" srcId="{A94DB769-0726-4649-BE55-9397927C5C5C}" destId="{65A179B7-A215-4597-A322-A0EED6524123}" srcOrd="0" destOrd="0" presId="urn:microsoft.com/office/officeart/2005/8/layout/hierarchy3"/>
    <dgm:cxn modelId="{3CE45877-9A4A-41D5-AA72-BBFB7DEB2785}" type="presOf" srcId="{7061F2FC-F2AB-4DE3-98B0-886576B4E2C6}" destId="{D433476B-D68D-4328-ADAC-B2895D3D50CF}" srcOrd="0" destOrd="0" presId="urn:microsoft.com/office/officeart/2005/8/layout/hierarchy3"/>
    <dgm:cxn modelId="{E59421B8-4C6F-4572-B6BB-87065613D985}" type="presParOf" srcId="{D433476B-D68D-4328-ADAC-B2895D3D50CF}" destId="{1E58A3BC-F1F7-40EE-89AA-32E802ED4BF7}" srcOrd="0" destOrd="0" presId="urn:microsoft.com/office/officeart/2005/8/layout/hierarchy3"/>
    <dgm:cxn modelId="{81D878ED-98A2-4A98-9439-6A95B6272EA3}" type="presParOf" srcId="{1E58A3BC-F1F7-40EE-89AA-32E802ED4BF7}" destId="{D21DF85A-45CA-4CE0-B0ED-CF4615475EE0}" srcOrd="0" destOrd="0" presId="urn:microsoft.com/office/officeart/2005/8/layout/hierarchy3"/>
    <dgm:cxn modelId="{D05460C1-D31B-4AC2-A242-1BE8141D4805}" type="presParOf" srcId="{D21DF85A-45CA-4CE0-B0ED-CF4615475EE0}" destId="{ECB1CA3E-26B8-4A39-AEF8-6F06E506D3C7}" srcOrd="0" destOrd="0" presId="urn:microsoft.com/office/officeart/2005/8/layout/hierarchy3"/>
    <dgm:cxn modelId="{66E15779-0AB6-43F4-8BB1-1FC9D13638B7}" type="presParOf" srcId="{D21DF85A-45CA-4CE0-B0ED-CF4615475EE0}" destId="{C7DDC059-89DD-4F99-A10D-9C975D60C8D8}" srcOrd="1" destOrd="0" presId="urn:microsoft.com/office/officeart/2005/8/layout/hierarchy3"/>
    <dgm:cxn modelId="{E3E540E9-CBDA-48BD-92F3-17152D968C80}" type="presParOf" srcId="{1E58A3BC-F1F7-40EE-89AA-32E802ED4BF7}" destId="{F784BE88-3DB9-4E87-AFCA-2ED0BF00DEA1}" srcOrd="1" destOrd="0" presId="urn:microsoft.com/office/officeart/2005/8/layout/hierarchy3"/>
    <dgm:cxn modelId="{51248A74-513C-49FF-8466-F0EEE62F858F}" type="presParOf" srcId="{F784BE88-3DB9-4E87-AFCA-2ED0BF00DEA1}" destId="{04EAAFF2-F757-4829-8DE2-3822D97053BC}" srcOrd="0" destOrd="0" presId="urn:microsoft.com/office/officeart/2005/8/layout/hierarchy3"/>
    <dgm:cxn modelId="{8074A493-FA43-41FB-A9A6-524ED0AF3F84}" type="presParOf" srcId="{F784BE88-3DB9-4E87-AFCA-2ED0BF00DEA1}" destId="{E71390C3-22EC-4252-819F-F42DBCE732A6}" srcOrd="1" destOrd="0" presId="urn:microsoft.com/office/officeart/2005/8/layout/hierarchy3"/>
    <dgm:cxn modelId="{313C6BD6-95D0-42FF-8CAA-8759DF656054}" type="presParOf" srcId="{F784BE88-3DB9-4E87-AFCA-2ED0BF00DEA1}" destId="{65A179B7-A215-4597-A322-A0EED6524123}" srcOrd="2" destOrd="0" presId="urn:microsoft.com/office/officeart/2005/8/layout/hierarchy3"/>
    <dgm:cxn modelId="{F4F50799-843B-406D-B75D-2646247E54C4}" type="presParOf" srcId="{F784BE88-3DB9-4E87-AFCA-2ED0BF00DEA1}" destId="{9B990DBA-51D2-4247-B544-3182209E174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Implementación de prototipo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Se diseñó una tarjeta interfaz para la conexión con la tarjeta de adquisición Arduino UNO</a:t>
          </a:r>
          <a:endParaRPr lang="en-US" sz="1800" dirty="0" smtClean="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528358"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1562807" custScaleY="265621" custLinFactNeighborX="-16537" custLinFactNeighborY="-62481">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BF33104B-2E48-48C5-89C8-1E733C3C6021}" type="presOf" srcId="{CB9964DC-5E01-4879-9733-CDEE2AB1D1F7}" destId="{ECB1CA3E-26B8-4A39-AEF8-6F06E506D3C7}" srcOrd="0" destOrd="0" presId="urn:microsoft.com/office/officeart/2005/8/layout/hierarchy3"/>
    <dgm:cxn modelId="{2D9C5362-CE57-4A3D-B657-E8E65DE948E5}" type="presOf" srcId="{7061F2FC-F2AB-4DE3-98B0-886576B4E2C6}" destId="{D433476B-D68D-4328-ADAC-B2895D3D50CF}" srcOrd="0" destOrd="0" presId="urn:microsoft.com/office/officeart/2005/8/layout/hierarchy3"/>
    <dgm:cxn modelId="{DA1A0362-043A-4CD6-8C8D-1ABF64656053}" type="presOf" srcId="{DE2F9DEB-7685-4523-B2DC-B1A32D1754D5}" destId="{E71390C3-22EC-4252-819F-F42DBCE732A6}" srcOrd="0" destOrd="0" presId="urn:microsoft.com/office/officeart/2005/8/layout/hierarchy3"/>
    <dgm:cxn modelId="{E55BE42E-A2DD-45C3-9830-62DE8BE0A614}" type="presOf" srcId="{FF5244E1-CF16-4BAC-92D3-2FD3C915AD4D}" destId="{04EAAFF2-F757-4829-8DE2-3822D97053BC}"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5A3112A4-3310-4506-B837-B56C887488EA}" type="presOf" srcId="{CB9964DC-5E01-4879-9733-CDEE2AB1D1F7}" destId="{C7DDC059-89DD-4F99-A10D-9C975D60C8D8}" srcOrd="1" destOrd="0" presId="urn:microsoft.com/office/officeart/2005/8/layout/hierarchy3"/>
    <dgm:cxn modelId="{677E48CC-7D4E-4633-A1A3-4A41BC440792}" type="presParOf" srcId="{D433476B-D68D-4328-ADAC-B2895D3D50CF}" destId="{1E58A3BC-F1F7-40EE-89AA-32E802ED4BF7}" srcOrd="0" destOrd="0" presId="urn:microsoft.com/office/officeart/2005/8/layout/hierarchy3"/>
    <dgm:cxn modelId="{F882BE31-28D9-42FC-AA53-03EAB5023BEE}" type="presParOf" srcId="{1E58A3BC-F1F7-40EE-89AA-32E802ED4BF7}" destId="{D21DF85A-45CA-4CE0-B0ED-CF4615475EE0}" srcOrd="0" destOrd="0" presId="urn:microsoft.com/office/officeart/2005/8/layout/hierarchy3"/>
    <dgm:cxn modelId="{87AE00EE-6F7D-49C9-994F-ED3F83E8E89A}" type="presParOf" srcId="{D21DF85A-45CA-4CE0-B0ED-CF4615475EE0}" destId="{ECB1CA3E-26B8-4A39-AEF8-6F06E506D3C7}" srcOrd="0" destOrd="0" presId="urn:microsoft.com/office/officeart/2005/8/layout/hierarchy3"/>
    <dgm:cxn modelId="{1943C96F-EDA8-4165-9C23-B2A018FC156B}" type="presParOf" srcId="{D21DF85A-45CA-4CE0-B0ED-CF4615475EE0}" destId="{C7DDC059-89DD-4F99-A10D-9C975D60C8D8}" srcOrd="1" destOrd="0" presId="urn:microsoft.com/office/officeart/2005/8/layout/hierarchy3"/>
    <dgm:cxn modelId="{6F8D703B-84D3-4019-9553-6AD31AE68B15}" type="presParOf" srcId="{1E58A3BC-F1F7-40EE-89AA-32E802ED4BF7}" destId="{F784BE88-3DB9-4E87-AFCA-2ED0BF00DEA1}" srcOrd="1" destOrd="0" presId="urn:microsoft.com/office/officeart/2005/8/layout/hierarchy3"/>
    <dgm:cxn modelId="{42B2BC7E-915C-4808-A42D-D4A1F2D8BB24}" type="presParOf" srcId="{F784BE88-3DB9-4E87-AFCA-2ED0BF00DEA1}" destId="{04EAAFF2-F757-4829-8DE2-3822D97053BC}" srcOrd="0" destOrd="0" presId="urn:microsoft.com/office/officeart/2005/8/layout/hierarchy3"/>
    <dgm:cxn modelId="{360554DA-D3B5-4D3C-BDE1-309B7D3179E8}"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Implementación de prototipo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528358" custScaleY="250049" custLinFactY="-100000" custLinFactNeighborX="0" custLinFactNeighborY="-184457"/>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62435B1-CB0F-4EC3-964E-E76F91B02CEA}" type="presOf" srcId="{CB9964DC-5E01-4879-9733-CDEE2AB1D1F7}" destId="{ECB1CA3E-26B8-4A39-AEF8-6F06E506D3C7}" srcOrd="0" destOrd="0" presId="urn:microsoft.com/office/officeart/2005/8/layout/hierarchy3"/>
    <dgm:cxn modelId="{D0871CF6-E378-4120-BA6C-FA403042529C}" type="presOf" srcId="{CB9964DC-5E01-4879-9733-CDEE2AB1D1F7}" destId="{C7DDC059-89DD-4F99-A10D-9C975D60C8D8}" srcOrd="1" destOrd="0" presId="urn:microsoft.com/office/officeart/2005/8/layout/hierarchy3"/>
    <dgm:cxn modelId="{5E526696-5C60-4834-B910-CF6C68C0329F}" type="presOf" srcId="{7061F2FC-F2AB-4DE3-98B0-886576B4E2C6}" destId="{D433476B-D68D-4328-ADAC-B2895D3D50CF}" srcOrd="0" destOrd="0" presId="urn:microsoft.com/office/officeart/2005/8/layout/hierarchy3"/>
    <dgm:cxn modelId="{5B000D72-2CC7-4160-977E-2C6FE01E3C8F}" type="presParOf" srcId="{D433476B-D68D-4328-ADAC-B2895D3D50CF}" destId="{1E58A3BC-F1F7-40EE-89AA-32E802ED4BF7}" srcOrd="0" destOrd="0" presId="urn:microsoft.com/office/officeart/2005/8/layout/hierarchy3"/>
    <dgm:cxn modelId="{DE053DFA-FF66-4764-960F-CB481A0FA953}" type="presParOf" srcId="{1E58A3BC-F1F7-40EE-89AA-32E802ED4BF7}" destId="{D21DF85A-45CA-4CE0-B0ED-CF4615475EE0}" srcOrd="0" destOrd="0" presId="urn:microsoft.com/office/officeart/2005/8/layout/hierarchy3"/>
    <dgm:cxn modelId="{0826F8F5-0902-41C5-80C2-5995720D7680}" type="presParOf" srcId="{D21DF85A-45CA-4CE0-B0ED-CF4615475EE0}" destId="{ECB1CA3E-26B8-4A39-AEF8-6F06E506D3C7}" srcOrd="0" destOrd="0" presId="urn:microsoft.com/office/officeart/2005/8/layout/hierarchy3"/>
    <dgm:cxn modelId="{02FE1248-EBB1-441C-AEA6-9D6ABE0926BC}" type="presParOf" srcId="{D21DF85A-45CA-4CE0-B0ED-CF4615475EE0}" destId="{C7DDC059-89DD-4F99-A10D-9C975D60C8D8}" srcOrd="1" destOrd="0" presId="urn:microsoft.com/office/officeart/2005/8/layout/hierarchy3"/>
    <dgm:cxn modelId="{69177409-C551-4179-BD86-77040090F74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Implementación de prototipo </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528358" custScaleY="250049" custLinFactY="-100000" custLinFactNeighborX="0" custLinFactNeighborY="-184457"/>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3455E92-A5CB-4CD4-AA45-448B4EF446C7}" type="presOf" srcId="{CB9964DC-5E01-4879-9733-CDEE2AB1D1F7}" destId="{ECB1CA3E-26B8-4A39-AEF8-6F06E506D3C7}" srcOrd="0" destOrd="0" presId="urn:microsoft.com/office/officeart/2005/8/layout/hierarchy3"/>
    <dgm:cxn modelId="{23F1696A-7D6B-4271-8750-43AD7848DE53}" type="presOf" srcId="{7061F2FC-F2AB-4DE3-98B0-886576B4E2C6}" destId="{D433476B-D68D-4328-ADAC-B2895D3D50CF}" srcOrd="0" destOrd="0" presId="urn:microsoft.com/office/officeart/2005/8/layout/hierarchy3"/>
    <dgm:cxn modelId="{3186F82E-BAC6-4054-B39D-941A6B71BC58}" type="presOf" srcId="{CB9964DC-5E01-4879-9733-CDEE2AB1D1F7}" destId="{C7DDC059-89DD-4F99-A10D-9C975D60C8D8}" srcOrd="1" destOrd="0" presId="urn:microsoft.com/office/officeart/2005/8/layout/hierarchy3"/>
    <dgm:cxn modelId="{E61E6E71-E907-4E5B-9A3E-DB0811BFEE7A}" type="presParOf" srcId="{D433476B-D68D-4328-ADAC-B2895D3D50CF}" destId="{1E58A3BC-F1F7-40EE-89AA-32E802ED4BF7}" srcOrd="0" destOrd="0" presId="urn:microsoft.com/office/officeart/2005/8/layout/hierarchy3"/>
    <dgm:cxn modelId="{E1036AA8-A427-4F79-9C47-872892C59465}" type="presParOf" srcId="{1E58A3BC-F1F7-40EE-89AA-32E802ED4BF7}" destId="{D21DF85A-45CA-4CE0-B0ED-CF4615475EE0}" srcOrd="0" destOrd="0" presId="urn:microsoft.com/office/officeart/2005/8/layout/hierarchy3"/>
    <dgm:cxn modelId="{3161AF54-6956-4F71-8013-B91C8D8ACC1C}" type="presParOf" srcId="{D21DF85A-45CA-4CE0-B0ED-CF4615475EE0}" destId="{ECB1CA3E-26B8-4A39-AEF8-6F06E506D3C7}" srcOrd="0" destOrd="0" presId="urn:microsoft.com/office/officeart/2005/8/layout/hierarchy3"/>
    <dgm:cxn modelId="{12A8F616-0954-4F31-86C0-91D3609402E1}" type="presParOf" srcId="{D21DF85A-45CA-4CE0-B0ED-CF4615475EE0}" destId="{C7DDC059-89DD-4F99-A10D-9C975D60C8D8}" srcOrd="1" destOrd="0" presId="urn:microsoft.com/office/officeart/2005/8/layout/hierarchy3"/>
    <dgm:cxn modelId="{44B930AD-32BB-42C3-A326-67E5FE47540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C" sz="2500" b="1" dirty="0" smtClean="0"/>
            <a:t>Caja contenedora  de prototipo</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528358" custScaleY="250049" custLinFactY="-100000" custLinFactNeighborX="0" custLinFactNeighborY="-184457"/>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AC57B75-AF89-4452-886B-07425C6A65E9}" type="presOf" srcId="{7061F2FC-F2AB-4DE3-98B0-886576B4E2C6}" destId="{D433476B-D68D-4328-ADAC-B2895D3D50CF}" srcOrd="0" destOrd="0" presId="urn:microsoft.com/office/officeart/2005/8/layout/hierarchy3"/>
    <dgm:cxn modelId="{55ECF71A-4A52-4F77-8526-E4C0B8F1B592}" type="presOf" srcId="{CB9964DC-5E01-4879-9733-CDEE2AB1D1F7}" destId="{ECB1CA3E-26B8-4A39-AEF8-6F06E506D3C7}" srcOrd="0" destOrd="0" presId="urn:microsoft.com/office/officeart/2005/8/layout/hierarchy3"/>
    <dgm:cxn modelId="{C6746D83-F7F6-47B8-A913-3CA2D8295584}" type="presOf" srcId="{CB9964DC-5E01-4879-9733-CDEE2AB1D1F7}" destId="{C7DDC059-89DD-4F99-A10D-9C975D60C8D8}" srcOrd="1" destOrd="0" presId="urn:microsoft.com/office/officeart/2005/8/layout/hierarchy3"/>
    <dgm:cxn modelId="{F851A649-4160-4D71-869A-636BCADE5BBC}" type="presParOf" srcId="{D433476B-D68D-4328-ADAC-B2895D3D50CF}" destId="{1E58A3BC-F1F7-40EE-89AA-32E802ED4BF7}" srcOrd="0" destOrd="0" presId="urn:microsoft.com/office/officeart/2005/8/layout/hierarchy3"/>
    <dgm:cxn modelId="{8C26733F-D8EB-4E88-B61E-121443B42D1C}" type="presParOf" srcId="{1E58A3BC-F1F7-40EE-89AA-32E802ED4BF7}" destId="{D21DF85A-45CA-4CE0-B0ED-CF4615475EE0}" srcOrd="0" destOrd="0" presId="urn:microsoft.com/office/officeart/2005/8/layout/hierarchy3"/>
    <dgm:cxn modelId="{4927A746-A3D5-4DF1-B49F-364527C23B9E}" type="presParOf" srcId="{D21DF85A-45CA-4CE0-B0ED-CF4615475EE0}" destId="{ECB1CA3E-26B8-4A39-AEF8-6F06E506D3C7}" srcOrd="0" destOrd="0" presId="urn:microsoft.com/office/officeart/2005/8/layout/hierarchy3"/>
    <dgm:cxn modelId="{04DAF43C-361D-40B2-AF89-1578BA9DDAD2}" type="presParOf" srcId="{D21DF85A-45CA-4CE0-B0ED-CF4615475EE0}" destId="{C7DDC059-89DD-4F99-A10D-9C975D60C8D8}" srcOrd="1" destOrd="0" presId="urn:microsoft.com/office/officeart/2005/8/layout/hierarchy3"/>
    <dgm:cxn modelId="{5C404BBD-6319-4801-A101-6EA8DF8238E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Descripción:</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Registrar los datos personales de datos del paciente en una base de datos</a:t>
          </a:r>
          <a:r>
            <a:rPr lang="en-US" sz="1800" dirty="0" smtClean="0"/>
            <a:t> </a:t>
          </a:r>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BC963880-85F7-4A49-A309-143F817010D7}">
      <dgm:prSet custT="1"/>
      <dgm:spPr/>
      <dgm:t>
        <a:bodyPr/>
        <a:lstStyle/>
        <a:p>
          <a:pPr algn="just"/>
          <a:r>
            <a:rPr lang="es-EC" sz="1800" dirty="0" smtClean="0"/>
            <a:t>Activar y desactivar el sistema a través de sensores de presencia de inicio o fin</a:t>
          </a:r>
          <a:r>
            <a:rPr lang="en-US" sz="1800" dirty="0" smtClean="0"/>
            <a:t>. </a:t>
          </a:r>
          <a:endParaRPr lang="es-EC" sz="1800" dirty="0"/>
        </a:p>
      </dgm:t>
    </dgm:pt>
    <dgm:pt modelId="{B78CB261-67BF-42AF-AFD8-BBB9BF06F4B5}" type="parTrans" cxnId="{B8E5A5B4-7A03-4FAE-8B38-4F71CC37D2A2}">
      <dgm:prSet/>
      <dgm:spPr/>
      <dgm:t>
        <a:bodyPr/>
        <a:lstStyle/>
        <a:p>
          <a:endParaRPr lang="es-EC"/>
        </a:p>
      </dgm:t>
    </dgm:pt>
    <dgm:pt modelId="{9B67C247-024D-4237-8464-4F529D907919}" type="sibTrans" cxnId="{B8E5A5B4-7A03-4FAE-8B38-4F71CC37D2A2}">
      <dgm:prSet/>
      <dgm:spPr/>
      <dgm:t>
        <a:bodyPr/>
        <a:lstStyle/>
        <a:p>
          <a:endParaRPr lang="es-EC"/>
        </a:p>
      </dgm:t>
    </dgm:pt>
    <dgm:pt modelId="{29C14E73-CD52-4E21-BD59-8DD6A0D59D55}">
      <dgm:prSet custT="1"/>
      <dgm:spPr/>
      <dgm:t>
        <a:bodyPr/>
        <a:lstStyle/>
        <a:p>
          <a:pPr algn="just"/>
          <a:r>
            <a:rPr lang="es-EC" sz="1800" dirty="0" smtClean="0"/>
            <a:t>Registrar el movimiento de los dos sensores Kinect .</a:t>
          </a:r>
          <a:endParaRPr lang="es-EC" sz="1800" dirty="0"/>
        </a:p>
      </dgm:t>
    </dgm:pt>
    <dgm:pt modelId="{E94BAEB0-4D54-4439-8065-794BDDD0315E}" type="parTrans" cxnId="{3504C8A3-0B5A-49D4-AF6D-D2BC25D502C4}">
      <dgm:prSet/>
      <dgm:spPr/>
      <dgm:t>
        <a:bodyPr/>
        <a:lstStyle/>
        <a:p>
          <a:endParaRPr lang="es-EC"/>
        </a:p>
      </dgm:t>
    </dgm:pt>
    <dgm:pt modelId="{69C31AB7-F198-4EE6-8DA1-C07436CD57A6}" type="sibTrans" cxnId="{3504C8A3-0B5A-49D4-AF6D-D2BC25D502C4}">
      <dgm:prSet/>
      <dgm:spPr/>
      <dgm:t>
        <a:bodyPr/>
        <a:lstStyle/>
        <a:p>
          <a:endParaRPr lang="es-EC"/>
        </a:p>
      </dgm:t>
    </dgm:pt>
    <dgm:pt modelId="{70E96D61-4A30-4CD4-9987-23D19BEFD614}">
      <dgm:prSet custT="1"/>
      <dgm:spPr/>
      <dgm:t>
        <a:bodyPr/>
        <a:lstStyle/>
        <a:p>
          <a:pPr algn="just"/>
          <a:r>
            <a:rPr lang="es-EC" sz="1800" dirty="0" smtClean="0"/>
            <a:t>Capturar los datos provenientes de los sensores de peso</a:t>
          </a:r>
          <a:endParaRPr lang="es-EC" sz="1800" dirty="0"/>
        </a:p>
      </dgm:t>
    </dgm:pt>
    <dgm:pt modelId="{524C9DF3-E700-4EFC-A6CF-37AA22AAA00F}" type="parTrans" cxnId="{4A955F2F-13D8-4995-8175-34EC1A6A63EB}">
      <dgm:prSet/>
      <dgm:spPr/>
      <dgm:t>
        <a:bodyPr/>
        <a:lstStyle/>
        <a:p>
          <a:endParaRPr lang="es-EC"/>
        </a:p>
      </dgm:t>
    </dgm:pt>
    <dgm:pt modelId="{A8B86A58-D9E0-470E-8238-D1537FA37ECE}" type="sibTrans" cxnId="{4A955F2F-13D8-4995-8175-34EC1A6A63EB}">
      <dgm:prSet/>
      <dgm:spPr/>
      <dgm:t>
        <a:bodyPr/>
        <a:lstStyle/>
        <a:p>
          <a:endParaRPr lang="es-EC"/>
        </a:p>
      </dgm:t>
    </dgm:pt>
    <dgm:pt modelId="{21519F64-8253-4E51-AFA4-563B10FA915F}">
      <dgm:prSet custT="1"/>
      <dgm:spPr/>
      <dgm:t>
        <a:bodyPr/>
        <a:lstStyle/>
        <a:p>
          <a:pPr algn="just"/>
          <a:r>
            <a:rPr lang="es-EC" sz="1800" dirty="0" smtClean="0"/>
            <a:t>Almacenar los datos de todos los sensores en una base de datos.</a:t>
          </a:r>
          <a:endParaRPr lang="es-EC" sz="1800" dirty="0"/>
        </a:p>
      </dgm:t>
    </dgm:pt>
    <dgm:pt modelId="{7AC0745E-C9AF-4166-B48D-738DF0CFA05C}" type="parTrans" cxnId="{2258F3C8-5F95-4638-A326-4A817A27604D}">
      <dgm:prSet/>
      <dgm:spPr/>
      <dgm:t>
        <a:bodyPr/>
        <a:lstStyle/>
        <a:p>
          <a:endParaRPr lang="es-EC"/>
        </a:p>
      </dgm:t>
    </dgm:pt>
    <dgm:pt modelId="{DBCEEDDA-CEB7-46CB-A85F-DF5B37C6B0C7}" type="sibTrans" cxnId="{2258F3C8-5F95-4638-A326-4A817A27604D}">
      <dgm:prSet/>
      <dgm:spPr/>
      <dgm:t>
        <a:bodyPr/>
        <a:lstStyle/>
        <a:p>
          <a:endParaRPr lang="es-EC"/>
        </a:p>
      </dgm:t>
    </dgm:pt>
    <dgm:pt modelId="{05508437-6EDD-4C61-B761-58DB489F9F09}">
      <dgm:prSet custT="1"/>
      <dgm:spPr/>
      <dgm:t>
        <a:bodyPr/>
        <a:lstStyle/>
        <a:p>
          <a:pPr algn="just"/>
          <a:r>
            <a:rPr lang="es-EC" sz="1800" dirty="0" smtClean="0"/>
            <a:t>Reproducir el movimiento capturado en un entorno gráfico de validación, a través de curvas de los ángulos en el tiempo.</a:t>
          </a:r>
          <a:endParaRPr lang="es-EC" sz="1800" dirty="0"/>
        </a:p>
      </dgm:t>
    </dgm:pt>
    <dgm:pt modelId="{8A642645-D905-4675-9DE5-8B8767AC80C1}" type="parTrans" cxnId="{A7FAA317-BB27-40EF-890E-EB7413E6881C}">
      <dgm:prSet/>
      <dgm:spPr/>
    </dgm:pt>
    <dgm:pt modelId="{D45A1898-9FBE-4FAB-A67C-87CD2EC0039F}" type="sibTrans" cxnId="{A7FAA317-BB27-40EF-890E-EB7413E6881C}">
      <dgm:prSet/>
      <dgm:spPr/>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6"/>
      <dgm:spPr/>
      <dgm:t>
        <a:bodyPr/>
        <a:lstStyle/>
        <a:p>
          <a:endParaRPr lang="es-EC"/>
        </a:p>
      </dgm:t>
    </dgm:pt>
    <dgm:pt modelId="{E71390C3-22EC-4252-819F-F42DBCE732A6}" type="pres">
      <dgm:prSet presAssocID="{DE2F9DEB-7685-4523-B2DC-B1A32D1754D5}" presName="childText" presStyleLbl="bgAcc1" presStyleIdx="0" presStyleCnt="6" custScaleX="1562807" custScaleY="255535" custLinFactNeighborY="-36167">
        <dgm:presLayoutVars>
          <dgm:bulletEnabled val="1"/>
        </dgm:presLayoutVars>
      </dgm:prSet>
      <dgm:spPr/>
      <dgm:t>
        <a:bodyPr/>
        <a:lstStyle/>
        <a:p>
          <a:endParaRPr lang="es-EC"/>
        </a:p>
      </dgm:t>
    </dgm:pt>
    <dgm:pt modelId="{5E8D937C-662C-49D9-A71C-81FA13D6086D}" type="pres">
      <dgm:prSet presAssocID="{B78CB261-67BF-42AF-AFD8-BBB9BF06F4B5}" presName="Name13" presStyleLbl="parChTrans1D2" presStyleIdx="1" presStyleCnt="6"/>
      <dgm:spPr/>
      <dgm:t>
        <a:bodyPr/>
        <a:lstStyle/>
        <a:p>
          <a:endParaRPr lang="es-EC"/>
        </a:p>
      </dgm:t>
    </dgm:pt>
    <dgm:pt modelId="{20536E04-0530-47F4-A04E-025DC5A83F0B}" type="pres">
      <dgm:prSet presAssocID="{BC963880-85F7-4A49-A309-143F817010D7}" presName="childText" presStyleLbl="bgAcc1" presStyleIdx="1" presStyleCnt="6" custScaleX="1562807" custScaleY="255535">
        <dgm:presLayoutVars>
          <dgm:bulletEnabled val="1"/>
        </dgm:presLayoutVars>
      </dgm:prSet>
      <dgm:spPr/>
      <dgm:t>
        <a:bodyPr/>
        <a:lstStyle/>
        <a:p>
          <a:endParaRPr lang="es-EC"/>
        </a:p>
      </dgm:t>
    </dgm:pt>
    <dgm:pt modelId="{DAF6905A-C833-4D0F-BF89-B2095D7F0048}" type="pres">
      <dgm:prSet presAssocID="{E94BAEB0-4D54-4439-8065-794BDDD0315E}" presName="Name13" presStyleLbl="parChTrans1D2" presStyleIdx="2" presStyleCnt="6"/>
      <dgm:spPr/>
      <dgm:t>
        <a:bodyPr/>
        <a:lstStyle/>
        <a:p>
          <a:endParaRPr lang="es-EC"/>
        </a:p>
      </dgm:t>
    </dgm:pt>
    <dgm:pt modelId="{A7F37EFE-304C-4405-A999-9E7B7625DF09}" type="pres">
      <dgm:prSet presAssocID="{29C14E73-CD52-4E21-BD59-8DD6A0D59D55}" presName="childText" presStyleLbl="bgAcc1" presStyleIdx="2" presStyleCnt="6" custScaleX="1562807" custScaleY="255535">
        <dgm:presLayoutVars>
          <dgm:bulletEnabled val="1"/>
        </dgm:presLayoutVars>
      </dgm:prSet>
      <dgm:spPr/>
      <dgm:t>
        <a:bodyPr/>
        <a:lstStyle/>
        <a:p>
          <a:endParaRPr lang="es-EC"/>
        </a:p>
      </dgm:t>
    </dgm:pt>
    <dgm:pt modelId="{C21AF961-F4B3-46A9-A1F5-C8C69281ECD7}" type="pres">
      <dgm:prSet presAssocID="{524C9DF3-E700-4EFC-A6CF-37AA22AAA00F}" presName="Name13" presStyleLbl="parChTrans1D2" presStyleIdx="3" presStyleCnt="6"/>
      <dgm:spPr/>
      <dgm:t>
        <a:bodyPr/>
        <a:lstStyle/>
        <a:p>
          <a:endParaRPr lang="es-EC"/>
        </a:p>
      </dgm:t>
    </dgm:pt>
    <dgm:pt modelId="{2F945581-52B4-42A1-A449-D075E515743E}" type="pres">
      <dgm:prSet presAssocID="{70E96D61-4A30-4CD4-9987-23D19BEFD614}" presName="childText" presStyleLbl="bgAcc1" presStyleIdx="3" presStyleCnt="6" custScaleX="1562807" custScaleY="255535">
        <dgm:presLayoutVars>
          <dgm:bulletEnabled val="1"/>
        </dgm:presLayoutVars>
      </dgm:prSet>
      <dgm:spPr/>
      <dgm:t>
        <a:bodyPr/>
        <a:lstStyle/>
        <a:p>
          <a:endParaRPr lang="es-EC"/>
        </a:p>
      </dgm:t>
    </dgm:pt>
    <dgm:pt modelId="{8962A0A4-84CE-4A2B-BE52-C7EC96524814}" type="pres">
      <dgm:prSet presAssocID="{7AC0745E-C9AF-4166-B48D-738DF0CFA05C}" presName="Name13" presStyleLbl="parChTrans1D2" presStyleIdx="4" presStyleCnt="6"/>
      <dgm:spPr/>
      <dgm:t>
        <a:bodyPr/>
        <a:lstStyle/>
        <a:p>
          <a:endParaRPr lang="es-EC"/>
        </a:p>
      </dgm:t>
    </dgm:pt>
    <dgm:pt modelId="{814CAE60-B227-4311-AF46-EA0FA17EDD8E}" type="pres">
      <dgm:prSet presAssocID="{21519F64-8253-4E51-AFA4-563B10FA915F}" presName="childText" presStyleLbl="bgAcc1" presStyleIdx="4" presStyleCnt="6" custScaleX="1562812" custScaleY="255535">
        <dgm:presLayoutVars>
          <dgm:bulletEnabled val="1"/>
        </dgm:presLayoutVars>
      </dgm:prSet>
      <dgm:spPr/>
      <dgm:t>
        <a:bodyPr/>
        <a:lstStyle/>
        <a:p>
          <a:endParaRPr lang="es-EC"/>
        </a:p>
      </dgm:t>
    </dgm:pt>
    <dgm:pt modelId="{C894FB3D-9040-475F-B4AD-F03389AA29BA}" type="pres">
      <dgm:prSet presAssocID="{8A642645-D905-4675-9DE5-8B8767AC80C1}" presName="Name13" presStyleLbl="parChTrans1D2" presStyleIdx="5" presStyleCnt="6"/>
      <dgm:spPr/>
    </dgm:pt>
    <dgm:pt modelId="{6D309984-EFCD-4234-A2A9-A2157C1D18E4}" type="pres">
      <dgm:prSet presAssocID="{05508437-6EDD-4C61-B761-58DB489F9F09}" presName="childText" presStyleLbl="bgAcc1" presStyleIdx="5" presStyleCnt="6" custScaleX="1562790" custScaleY="220503">
        <dgm:presLayoutVars>
          <dgm:bulletEnabled val="1"/>
        </dgm:presLayoutVars>
      </dgm:prSet>
      <dgm:spPr/>
      <dgm:t>
        <a:bodyPr/>
        <a:lstStyle/>
        <a:p>
          <a:endParaRPr lang="es-EC"/>
        </a:p>
      </dgm:t>
    </dgm:pt>
  </dgm:ptLst>
  <dgm:cxnLst>
    <dgm:cxn modelId="{3504C8A3-0B5A-49D4-AF6D-D2BC25D502C4}" srcId="{CB9964DC-5E01-4879-9733-CDEE2AB1D1F7}" destId="{29C14E73-CD52-4E21-BD59-8DD6A0D59D55}" srcOrd="2" destOrd="0" parTransId="{E94BAEB0-4D54-4439-8065-794BDDD0315E}" sibTransId="{69C31AB7-F198-4EE6-8DA1-C07436CD57A6}"/>
    <dgm:cxn modelId="{483BB05A-7E9B-4039-8ED4-38787F83D7C5}" type="presOf" srcId="{05508437-6EDD-4C61-B761-58DB489F9F09}" destId="{6D309984-EFCD-4234-A2A9-A2157C1D18E4}" srcOrd="0" destOrd="0" presId="urn:microsoft.com/office/officeart/2005/8/layout/hierarchy3"/>
    <dgm:cxn modelId="{5F409B80-55AF-4A64-9E4B-70D56C862D22}" type="presOf" srcId="{E94BAEB0-4D54-4439-8065-794BDDD0315E}" destId="{DAF6905A-C833-4D0F-BF89-B2095D7F0048}" srcOrd="0" destOrd="0" presId="urn:microsoft.com/office/officeart/2005/8/layout/hierarchy3"/>
    <dgm:cxn modelId="{A7FAA317-BB27-40EF-890E-EB7413E6881C}" srcId="{CB9964DC-5E01-4879-9733-CDEE2AB1D1F7}" destId="{05508437-6EDD-4C61-B761-58DB489F9F09}" srcOrd="5" destOrd="0" parTransId="{8A642645-D905-4675-9DE5-8B8767AC80C1}" sibTransId="{D45A1898-9FBE-4FAB-A67C-87CD2EC0039F}"/>
    <dgm:cxn modelId="{209AD87A-5F3F-4BE9-B005-6F1DFD90E7AC}" type="presOf" srcId="{29C14E73-CD52-4E21-BD59-8DD6A0D59D55}" destId="{A7F37EFE-304C-4405-A999-9E7B7625DF09}" srcOrd="0" destOrd="0" presId="urn:microsoft.com/office/officeart/2005/8/layout/hierarchy3"/>
    <dgm:cxn modelId="{066BDC9A-506D-42BA-880F-3722EDA45C3E}" type="presOf" srcId="{B78CB261-67BF-42AF-AFD8-BBB9BF06F4B5}" destId="{5E8D937C-662C-49D9-A71C-81FA13D6086D}" srcOrd="0" destOrd="0" presId="urn:microsoft.com/office/officeart/2005/8/layout/hierarchy3"/>
    <dgm:cxn modelId="{2258F3C8-5F95-4638-A326-4A817A27604D}" srcId="{CB9964DC-5E01-4879-9733-CDEE2AB1D1F7}" destId="{21519F64-8253-4E51-AFA4-563B10FA915F}" srcOrd="4" destOrd="0" parTransId="{7AC0745E-C9AF-4166-B48D-738DF0CFA05C}" sibTransId="{DBCEEDDA-CEB7-46CB-A85F-DF5B37C6B0C7}"/>
    <dgm:cxn modelId="{9860E536-E81F-4287-BE52-670C97858E85}" type="presOf" srcId="{70E96D61-4A30-4CD4-9987-23D19BEFD614}" destId="{2F945581-52B4-42A1-A449-D075E515743E}" srcOrd="0" destOrd="0" presId="urn:microsoft.com/office/officeart/2005/8/layout/hierarchy3"/>
    <dgm:cxn modelId="{74C8D637-2C73-4CD7-B6E6-D97B24616E17}" type="presOf" srcId="{21519F64-8253-4E51-AFA4-563B10FA915F}" destId="{814CAE60-B227-4311-AF46-EA0FA17EDD8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03042F9-C52A-49D5-A623-4EC11DC77880}" type="presOf" srcId="{FF5244E1-CF16-4BAC-92D3-2FD3C915AD4D}" destId="{04EAAFF2-F757-4829-8DE2-3822D97053BC}" srcOrd="0" destOrd="0" presId="urn:microsoft.com/office/officeart/2005/8/layout/hierarchy3"/>
    <dgm:cxn modelId="{91B21D89-8A53-4EB4-8D8D-D93873FD6FE1}" type="presOf" srcId="{CB9964DC-5E01-4879-9733-CDEE2AB1D1F7}" destId="{C7DDC059-89DD-4F99-A10D-9C975D60C8D8}" srcOrd="1" destOrd="0" presId="urn:microsoft.com/office/officeart/2005/8/layout/hierarchy3"/>
    <dgm:cxn modelId="{B7EDF148-3E6A-4533-8BDE-B5BE66C17172}" type="presOf" srcId="{DE2F9DEB-7685-4523-B2DC-B1A32D1754D5}" destId="{E71390C3-22EC-4252-819F-F42DBCE732A6}" srcOrd="0" destOrd="0" presId="urn:microsoft.com/office/officeart/2005/8/layout/hierarchy3"/>
    <dgm:cxn modelId="{4AD1ECA3-A27B-45EE-873E-59BC1DC5E894}" type="presOf" srcId="{524C9DF3-E700-4EFC-A6CF-37AA22AAA00F}" destId="{C21AF961-F4B3-46A9-A1F5-C8C69281ECD7}" srcOrd="0" destOrd="0" presId="urn:microsoft.com/office/officeart/2005/8/layout/hierarchy3"/>
    <dgm:cxn modelId="{97F8362E-02CF-4467-B26D-9F5006128EC8}" type="presOf" srcId="{CB9964DC-5E01-4879-9733-CDEE2AB1D1F7}" destId="{ECB1CA3E-26B8-4A39-AEF8-6F06E506D3C7}" srcOrd="0" destOrd="0" presId="urn:microsoft.com/office/officeart/2005/8/layout/hierarchy3"/>
    <dgm:cxn modelId="{B8E5A5B4-7A03-4FAE-8B38-4F71CC37D2A2}" srcId="{CB9964DC-5E01-4879-9733-CDEE2AB1D1F7}" destId="{BC963880-85F7-4A49-A309-143F817010D7}" srcOrd="1" destOrd="0" parTransId="{B78CB261-67BF-42AF-AFD8-BBB9BF06F4B5}" sibTransId="{9B67C247-024D-4237-8464-4F529D907919}"/>
    <dgm:cxn modelId="{155C1A5F-47ED-466E-A743-601A49194931}" type="presOf" srcId="{BC963880-85F7-4A49-A309-143F817010D7}" destId="{20536E04-0530-47F4-A04E-025DC5A83F0B}" srcOrd="0" destOrd="0" presId="urn:microsoft.com/office/officeart/2005/8/layout/hierarchy3"/>
    <dgm:cxn modelId="{266A8B65-9613-4779-8785-36FDB923A7B4}" type="presOf" srcId="{7AC0745E-C9AF-4166-B48D-738DF0CFA05C}" destId="{8962A0A4-84CE-4A2B-BE52-C7EC96524814}" srcOrd="0" destOrd="0" presId="urn:microsoft.com/office/officeart/2005/8/layout/hierarchy3"/>
    <dgm:cxn modelId="{FFECF79E-3E83-4D44-868B-173B59A6D37F}" type="presOf" srcId="{7061F2FC-F2AB-4DE3-98B0-886576B4E2C6}" destId="{D433476B-D68D-4328-ADAC-B2895D3D50CF}" srcOrd="0" destOrd="0" presId="urn:microsoft.com/office/officeart/2005/8/layout/hierarchy3"/>
    <dgm:cxn modelId="{D0AF0816-F488-4206-B6BB-493E20A616C7}" type="presOf" srcId="{8A642645-D905-4675-9DE5-8B8767AC80C1}" destId="{C894FB3D-9040-475F-B4AD-F03389AA29BA}" srcOrd="0" destOrd="0" presId="urn:microsoft.com/office/officeart/2005/8/layout/hierarchy3"/>
    <dgm:cxn modelId="{4A955F2F-13D8-4995-8175-34EC1A6A63EB}" srcId="{CB9964DC-5E01-4879-9733-CDEE2AB1D1F7}" destId="{70E96D61-4A30-4CD4-9987-23D19BEFD614}" srcOrd="3" destOrd="0" parTransId="{524C9DF3-E700-4EFC-A6CF-37AA22AAA00F}" sibTransId="{A8B86A58-D9E0-470E-8238-D1537FA37ECE}"/>
    <dgm:cxn modelId="{FD217914-6802-410E-BEB5-C798C968579E}" srcId="{CB9964DC-5E01-4879-9733-CDEE2AB1D1F7}" destId="{DE2F9DEB-7685-4523-B2DC-B1A32D1754D5}" srcOrd="0" destOrd="0" parTransId="{FF5244E1-CF16-4BAC-92D3-2FD3C915AD4D}" sibTransId="{BCDCD4D6-C9AC-48D7-A17B-B177CB3F3C20}"/>
    <dgm:cxn modelId="{7D24204F-CCEA-4174-A18C-FAB19DEF2D28}" type="presParOf" srcId="{D433476B-D68D-4328-ADAC-B2895D3D50CF}" destId="{1E58A3BC-F1F7-40EE-89AA-32E802ED4BF7}" srcOrd="0" destOrd="0" presId="urn:microsoft.com/office/officeart/2005/8/layout/hierarchy3"/>
    <dgm:cxn modelId="{5A513EC1-FD9D-4ADD-AE61-64A99963BE1A}" type="presParOf" srcId="{1E58A3BC-F1F7-40EE-89AA-32E802ED4BF7}" destId="{D21DF85A-45CA-4CE0-B0ED-CF4615475EE0}" srcOrd="0" destOrd="0" presId="urn:microsoft.com/office/officeart/2005/8/layout/hierarchy3"/>
    <dgm:cxn modelId="{051D2C0D-0BC6-42AF-8FC9-3780562D4A7D}" type="presParOf" srcId="{D21DF85A-45CA-4CE0-B0ED-CF4615475EE0}" destId="{ECB1CA3E-26B8-4A39-AEF8-6F06E506D3C7}" srcOrd="0" destOrd="0" presId="urn:microsoft.com/office/officeart/2005/8/layout/hierarchy3"/>
    <dgm:cxn modelId="{E896F4EF-1945-4A71-9D34-1D594D72B633}" type="presParOf" srcId="{D21DF85A-45CA-4CE0-B0ED-CF4615475EE0}" destId="{C7DDC059-89DD-4F99-A10D-9C975D60C8D8}" srcOrd="1" destOrd="0" presId="urn:microsoft.com/office/officeart/2005/8/layout/hierarchy3"/>
    <dgm:cxn modelId="{8B3D1B3F-5BA1-4EA8-B67C-C7A55CC17A38}" type="presParOf" srcId="{1E58A3BC-F1F7-40EE-89AA-32E802ED4BF7}" destId="{F784BE88-3DB9-4E87-AFCA-2ED0BF00DEA1}" srcOrd="1" destOrd="0" presId="urn:microsoft.com/office/officeart/2005/8/layout/hierarchy3"/>
    <dgm:cxn modelId="{C5032EF9-4B74-4957-87C8-955B33063E46}" type="presParOf" srcId="{F784BE88-3DB9-4E87-AFCA-2ED0BF00DEA1}" destId="{04EAAFF2-F757-4829-8DE2-3822D97053BC}" srcOrd="0" destOrd="0" presId="urn:microsoft.com/office/officeart/2005/8/layout/hierarchy3"/>
    <dgm:cxn modelId="{48677868-FA73-4CA4-824C-9FB5A6C9FAFF}" type="presParOf" srcId="{F784BE88-3DB9-4E87-AFCA-2ED0BF00DEA1}" destId="{E71390C3-22EC-4252-819F-F42DBCE732A6}" srcOrd="1" destOrd="0" presId="urn:microsoft.com/office/officeart/2005/8/layout/hierarchy3"/>
    <dgm:cxn modelId="{BE9D377C-A084-42A7-99D2-D8904A3B1BDB}" type="presParOf" srcId="{F784BE88-3DB9-4E87-AFCA-2ED0BF00DEA1}" destId="{5E8D937C-662C-49D9-A71C-81FA13D6086D}" srcOrd="2" destOrd="0" presId="urn:microsoft.com/office/officeart/2005/8/layout/hierarchy3"/>
    <dgm:cxn modelId="{507E4D38-816F-4696-AD2B-5AF2E8AD87BE}" type="presParOf" srcId="{F784BE88-3DB9-4E87-AFCA-2ED0BF00DEA1}" destId="{20536E04-0530-47F4-A04E-025DC5A83F0B}" srcOrd="3" destOrd="0" presId="urn:microsoft.com/office/officeart/2005/8/layout/hierarchy3"/>
    <dgm:cxn modelId="{456B833F-1CEE-406C-97D2-DC5D8B39E8C5}" type="presParOf" srcId="{F784BE88-3DB9-4E87-AFCA-2ED0BF00DEA1}" destId="{DAF6905A-C833-4D0F-BF89-B2095D7F0048}" srcOrd="4" destOrd="0" presId="urn:microsoft.com/office/officeart/2005/8/layout/hierarchy3"/>
    <dgm:cxn modelId="{CF247067-E915-4008-82AC-D2118F0AB0A1}" type="presParOf" srcId="{F784BE88-3DB9-4E87-AFCA-2ED0BF00DEA1}" destId="{A7F37EFE-304C-4405-A999-9E7B7625DF09}" srcOrd="5" destOrd="0" presId="urn:microsoft.com/office/officeart/2005/8/layout/hierarchy3"/>
    <dgm:cxn modelId="{C08A19A2-F8A7-45D1-8A1D-23D567B9FB76}" type="presParOf" srcId="{F784BE88-3DB9-4E87-AFCA-2ED0BF00DEA1}" destId="{C21AF961-F4B3-46A9-A1F5-C8C69281ECD7}" srcOrd="6" destOrd="0" presId="urn:microsoft.com/office/officeart/2005/8/layout/hierarchy3"/>
    <dgm:cxn modelId="{4648715B-A189-473E-B623-8F00621C32EA}" type="presParOf" srcId="{F784BE88-3DB9-4E87-AFCA-2ED0BF00DEA1}" destId="{2F945581-52B4-42A1-A449-D075E515743E}" srcOrd="7" destOrd="0" presId="urn:microsoft.com/office/officeart/2005/8/layout/hierarchy3"/>
    <dgm:cxn modelId="{972B087C-FAF1-4E29-8DC6-588967B8D93E}" type="presParOf" srcId="{F784BE88-3DB9-4E87-AFCA-2ED0BF00DEA1}" destId="{8962A0A4-84CE-4A2B-BE52-C7EC96524814}" srcOrd="8" destOrd="0" presId="urn:microsoft.com/office/officeart/2005/8/layout/hierarchy3"/>
    <dgm:cxn modelId="{095FFE03-D24C-41C7-A505-E9C81E05415E}" type="presParOf" srcId="{F784BE88-3DB9-4E87-AFCA-2ED0BF00DEA1}" destId="{814CAE60-B227-4311-AF46-EA0FA17EDD8E}" srcOrd="9" destOrd="0" presId="urn:microsoft.com/office/officeart/2005/8/layout/hierarchy3"/>
    <dgm:cxn modelId="{17F31BA9-8A1F-4BE0-8BB3-D2060EFFEE29}" type="presParOf" srcId="{F784BE88-3DB9-4E87-AFCA-2ED0BF00DEA1}" destId="{C894FB3D-9040-475F-B4AD-F03389AA29BA}" srcOrd="10" destOrd="0" presId="urn:microsoft.com/office/officeart/2005/8/layout/hierarchy3"/>
    <dgm:cxn modelId="{E73A7587-E672-4231-A701-E48B7319D6E8}" type="presParOf" srcId="{F784BE88-3DB9-4E87-AFCA-2ED0BF00DEA1}" destId="{6D309984-EFCD-4234-A2A9-A2157C1D18E4}"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BC963880-85F7-4A49-A309-143F817010D7}">
      <dgm:prSet custT="1"/>
      <dgm:spPr/>
      <dgm:t>
        <a:bodyPr/>
        <a:lstStyle/>
        <a:p>
          <a:pPr algn="just"/>
          <a:r>
            <a:rPr lang="es-EC" sz="1800" dirty="0" smtClean="0"/>
            <a:t>Arduino para manejar la tarjeta de adquisición, interactuar con la etapa de adquisición de procesamiento y la etapa de posición inicial y final</a:t>
          </a:r>
          <a:endParaRPr lang="es-EC" sz="1800" dirty="0"/>
        </a:p>
      </dgm:t>
    </dgm:pt>
    <dgm:pt modelId="{B78CB261-67BF-42AF-AFD8-BBB9BF06F4B5}" type="parTrans" cxnId="{B8E5A5B4-7A03-4FAE-8B38-4F71CC37D2A2}">
      <dgm:prSet/>
      <dgm:spPr/>
      <dgm:t>
        <a:bodyPr/>
        <a:lstStyle/>
        <a:p>
          <a:endParaRPr lang="es-EC"/>
        </a:p>
      </dgm:t>
    </dgm:pt>
    <dgm:pt modelId="{9B67C247-024D-4237-8464-4F529D907919}" type="sibTrans" cxnId="{B8E5A5B4-7A03-4FAE-8B38-4F71CC37D2A2}">
      <dgm:prSet/>
      <dgm:spPr/>
      <dgm:t>
        <a:bodyPr/>
        <a:lstStyle/>
        <a:p>
          <a:endParaRPr lang="es-EC"/>
        </a:p>
      </dgm:t>
    </dgm:pt>
    <dgm:pt modelId="{DE2F9DEB-7685-4523-B2DC-B1A32D1754D5}">
      <dgm:prSet phldrT="[Texto]" custT="1"/>
      <dgm:spPr/>
      <dgm:t>
        <a:bodyPr/>
        <a:lstStyle/>
        <a:p>
          <a:pPr algn="just"/>
          <a:r>
            <a:rPr lang="es-EC" sz="1800" dirty="0" smtClean="0"/>
            <a:t>Matlab empleando interfaces gráficas para la ejecución de la aplicación y la visualización de resultados. </a:t>
          </a:r>
          <a:endParaRPr lang="en-US" sz="1800" dirty="0" smtClean="0"/>
        </a:p>
      </dgm:t>
    </dgm:pt>
    <dgm:pt modelId="{BCDCD4D6-C9AC-48D7-A17B-B177CB3F3C20}" type="sibTrans" cxnId="{FD217914-6802-410E-BEB5-C798C968579E}">
      <dgm:prSet/>
      <dgm:spPr/>
      <dgm:t>
        <a:bodyPr/>
        <a:lstStyle/>
        <a:p>
          <a:pPr algn="just"/>
          <a:endParaRPr lang="es-EC"/>
        </a:p>
      </dgm:t>
    </dgm:pt>
    <dgm:pt modelId="{FF5244E1-CF16-4BAC-92D3-2FD3C915AD4D}" type="parTrans" cxnId="{FD217914-6802-410E-BEB5-C798C968579E}">
      <dgm:prSet/>
      <dgm:spPr/>
      <dgm:t>
        <a:bodyPr/>
        <a:lstStyle/>
        <a:p>
          <a:pPr algn="just"/>
          <a:endParaRPr lang="es-EC"/>
        </a:p>
      </dgm:t>
    </dgm:pt>
    <dgm:pt modelId="{CB9964DC-5E01-4879-9733-CDEE2AB1D1F7}">
      <dgm:prSet phldrT="[Texto]" custT="1"/>
      <dgm:spPr>
        <a:solidFill>
          <a:schemeClr val="accent5">
            <a:lumMod val="75000"/>
          </a:schemeClr>
        </a:solidFill>
      </dgm:spPr>
      <dgm:t>
        <a:bodyPr/>
        <a:lstStyle/>
        <a:p>
          <a:pPr algn="just"/>
          <a:r>
            <a:rPr lang="es-ES" sz="2500" b="1" dirty="0" smtClean="0"/>
            <a:t>Descripción:</a:t>
          </a:r>
          <a:endParaRPr lang="es-ES" sz="2500" b="1" dirty="0"/>
        </a:p>
      </dgm:t>
    </dgm:pt>
    <dgm:pt modelId="{2BAB4B72-4C27-47D9-A895-24F30C6A71EC}" type="sibTrans" cxnId="{E5DF4D7B-2998-4040-B309-23173E1132D4}">
      <dgm:prSet/>
      <dgm:spPr/>
      <dgm:t>
        <a:bodyPr/>
        <a:lstStyle/>
        <a:p>
          <a:pPr algn="just"/>
          <a:endParaRPr lang="es-ES" sz="2000"/>
        </a:p>
      </dgm:t>
    </dgm:pt>
    <dgm:pt modelId="{5760939A-00E0-4E0F-82AC-14F95E0A4A90}" type="par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1277673" custScaleY="316552" custLinFactNeighborY="-36167">
        <dgm:presLayoutVars>
          <dgm:bulletEnabled val="1"/>
        </dgm:presLayoutVars>
      </dgm:prSet>
      <dgm:spPr/>
      <dgm:t>
        <a:bodyPr/>
        <a:lstStyle/>
        <a:p>
          <a:endParaRPr lang="es-EC"/>
        </a:p>
      </dgm:t>
    </dgm:pt>
    <dgm:pt modelId="{5E8D937C-662C-49D9-A71C-81FA13D6086D}" type="pres">
      <dgm:prSet presAssocID="{B78CB261-67BF-42AF-AFD8-BBB9BF06F4B5}" presName="Name13" presStyleLbl="parChTrans1D2" presStyleIdx="1" presStyleCnt="2"/>
      <dgm:spPr/>
      <dgm:t>
        <a:bodyPr/>
        <a:lstStyle/>
        <a:p>
          <a:endParaRPr lang="es-EC"/>
        </a:p>
      </dgm:t>
    </dgm:pt>
    <dgm:pt modelId="{20536E04-0530-47F4-A04E-025DC5A83F0B}" type="pres">
      <dgm:prSet presAssocID="{BC963880-85F7-4A49-A309-143F817010D7}" presName="childText" presStyleLbl="bgAcc1" presStyleIdx="1" presStyleCnt="2" custScaleX="1277673" custScaleY="316552">
        <dgm:presLayoutVars>
          <dgm:bulletEnabled val="1"/>
        </dgm:presLayoutVars>
      </dgm:prSet>
      <dgm:spPr/>
      <dgm:t>
        <a:bodyPr/>
        <a:lstStyle/>
        <a:p>
          <a:endParaRPr lang="es-EC"/>
        </a:p>
      </dgm:t>
    </dgm:pt>
  </dgm:ptLst>
  <dgm:cxnLst>
    <dgm:cxn modelId="{B8E5A5B4-7A03-4FAE-8B38-4F71CC37D2A2}" srcId="{CB9964DC-5E01-4879-9733-CDEE2AB1D1F7}" destId="{BC963880-85F7-4A49-A309-143F817010D7}" srcOrd="1" destOrd="0" parTransId="{B78CB261-67BF-42AF-AFD8-BBB9BF06F4B5}" sibTransId="{9B67C247-024D-4237-8464-4F529D907919}"/>
    <dgm:cxn modelId="{303A43BE-DCF3-498D-8893-594FB187EE1F}" type="presOf" srcId="{BC963880-85F7-4A49-A309-143F817010D7}" destId="{20536E04-0530-47F4-A04E-025DC5A83F0B}"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934B80F-DC77-4281-A401-858657F86A22}" type="presOf" srcId="{7061F2FC-F2AB-4DE3-98B0-886576B4E2C6}" destId="{D433476B-D68D-4328-ADAC-B2895D3D50CF}" srcOrd="0" destOrd="0" presId="urn:microsoft.com/office/officeart/2005/8/layout/hierarchy3"/>
    <dgm:cxn modelId="{E1519BCA-6369-4D10-97D3-45EAD5875C12}" type="presOf" srcId="{DE2F9DEB-7685-4523-B2DC-B1A32D1754D5}" destId="{E71390C3-22EC-4252-819F-F42DBCE732A6}" srcOrd="0" destOrd="0" presId="urn:microsoft.com/office/officeart/2005/8/layout/hierarchy3"/>
    <dgm:cxn modelId="{97FE0C0B-A7B5-45C3-801E-C065BA498A91}" type="presOf" srcId="{CB9964DC-5E01-4879-9733-CDEE2AB1D1F7}" destId="{ECB1CA3E-26B8-4A39-AEF8-6F06E506D3C7}" srcOrd="0" destOrd="0" presId="urn:microsoft.com/office/officeart/2005/8/layout/hierarchy3"/>
    <dgm:cxn modelId="{448DFF1D-9179-4988-A643-D84969ADFF76}" type="presOf" srcId="{B78CB261-67BF-42AF-AFD8-BBB9BF06F4B5}" destId="{5E8D937C-662C-49D9-A71C-81FA13D6086D}" srcOrd="0" destOrd="0" presId="urn:microsoft.com/office/officeart/2005/8/layout/hierarchy3"/>
    <dgm:cxn modelId="{CE3CFDA0-5E26-4D0F-9C6A-3B3E0786A962}" type="presOf" srcId="{CB9964DC-5E01-4879-9733-CDEE2AB1D1F7}" destId="{C7DDC059-89DD-4F99-A10D-9C975D60C8D8}" srcOrd="1"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8C98DF14-3990-4252-8E5F-A7EBCAFCB0D2}" type="presOf" srcId="{FF5244E1-CF16-4BAC-92D3-2FD3C915AD4D}" destId="{04EAAFF2-F757-4829-8DE2-3822D97053BC}" srcOrd="0" destOrd="0" presId="urn:microsoft.com/office/officeart/2005/8/layout/hierarchy3"/>
    <dgm:cxn modelId="{616880BD-445E-4473-AEC6-37576D959A4C}" type="presParOf" srcId="{D433476B-D68D-4328-ADAC-B2895D3D50CF}" destId="{1E58A3BC-F1F7-40EE-89AA-32E802ED4BF7}" srcOrd="0" destOrd="0" presId="urn:microsoft.com/office/officeart/2005/8/layout/hierarchy3"/>
    <dgm:cxn modelId="{3C0D8029-A221-4E4C-A97F-263DE7389901}" type="presParOf" srcId="{1E58A3BC-F1F7-40EE-89AA-32E802ED4BF7}" destId="{D21DF85A-45CA-4CE0-B0ED-CF4615475EE0}" srcOrd="0" destOrd="0" presId="urn:microsoft.com/office/officeart/2005/8/layout/hierarchy3"/>
    <dgm:cxn modelId="{07EC5630-0BEA-4311-BD91-E308BA053619}" type="presParOf" srcId="{D21DF85A-45CA-4CE0-B0ED-CF4615475EE0}" destId="{ECB1CA3E-26B8-4A39-AEF8-6F06E506D3C7}" srcOrd="0" destOrd="0" presId="urn:microsoft.com/office/officeart/2005/8/layout/hierarchy3"/>
    <dgm:cxn modelId="{73CFFBEC-F166-4461-BD06-3F32EC1B0E19}" type="presParOf" srcId="{D21DF85A-45CA-4CE0-B0ED-CF4615475EE0}" destId="{C7DDC059-89DD-4F99-A10D-9C975D60C8D8}" srcOrd="1" destOrd="0" presId="urn:microsoft.com/office/officeart/2005/8/layout/hierarchy3"/>
    <dgm:cxn modelId="{FB2458DC-D833-4A4F-A639-9267825FB7E1}" type="presParOf" srcId="{1E58A3BC-F1F7-40EE-89AA-32E802ED4BF7}" destId="{F784BE88-3DB9-4E87-AFCA-2ED0BF00DEA1}" srcOrd="1" destOrd="0" presId="urn:microsoft.com/office/officeart/2005/8/layout/hierarchy3"/>
    <dgm:cxn modelId="{EDB82147-0BD3-4BD2-B013-65154A27469A}" type="presParOf" srcId="{F784BE88-3DB9-4E87-AFCA-2ED0BF00DEA1}" destId="{04EAAFF2-F757-4829-8DE2-3822D97053BC}" srcOrd="0" destOrd="0" presId="urn:microsoft.com/office/officeart/2005/8/layout/hierarchy3"/>
    <dgm:cxn modelId="{FBB9F3C2-9B1E-44D5-A5A1-AA019BDACF7B}" type="presParOf" srcId="{F784BE88-3DB9-4E87-AFCA-2ED0BF00DEA1}" destId="{E71390C3-22EC-4252-819F-F42DBCE732A6}" srcOrd="1" destOrd="0" presId="urn:microsoft.com/office/officeart/2005/8/layout/hierarchy3"/>
    <dgm:cxn modelId="{D7492D53-274F-4102-A42F-5C801941B4F9}" type="presParOf" srcId="{F784BE88-3DB9-4E87-AFCA-2ED0BF00DEA1}" destId="{5E8D937C-662C-49D9-A71C-81FA13D6086D}" srcOrd="2" destOrd="0" presId="urn:microsoft.com/office/officeart/2005/8/layout/hierarchy3"/>
    <dgm:cxn modelId="{2A31EB41-7D7E-47E5-A5B4-59E169A1FF75}" type="presParOf" srcId="{F784BE88-3DB9-4E87-AFCA-2ED0BF00DEA1}" destId="{20536E04-0530-47F4-A04E-025DC5A83F0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Lst>
  <dgm:cxnLst>
    <dgm:cxn modelId="{9C96E539-8EA7-4934-B2BC-71BE3CDE84EC}"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BC963880-85F7-4A49-A309-143F817010D7}">
      <dgm:prSet custT="1"/>
      <dgm:spPr/>
      <dgm:t>
        <a:bodyPr/>
        <a:lstStyle/>
        <a:p>
          <a:pPr algn="just"/>
          <a:r>
            <a:rPr lang="es-EC" sz="1800" dirty="0" smtClean="0"/>
            <a:t>Navegación y funcionamiento del software de control en la interface gráfica.</a:t>
          </a:r>
          <a:endParaRPr lang="es-EC" sz="1800" dirty="0"/>
        </a:p>
      </dgm:t>
    </dgm:pt>
    <dgm:pt modelId="{B78CB261-67BF-42AF-AFD8-BBB9BF06F4B5}" type="parTrans" cxnId="{B8E5A5B4-7A03-4FAE-8B38-4F71CC37D2A2}">
      <dgm:prSet/>
      <dgm:spPr/>
      <dgm:t>
        <a:bodyPr/>
        <a:lstStyle/>
        <a:p>
          <a:endParaRPr lang="es-EC"/>
        </a:p>
      </dgm:t>
    </dgm:pt>
    <dgm:pt modelId="{9B67C247-024D-4237-8464-4F529D907919}" type="sibTrans" cxnId="{B8E5A5B4-7A03-4FAE-8B38-4F71CC37D2A2}">
      <dgm:prSet/>
      <dgm:spPr/>
      <dgm:t>
        <a:bodyPr/>
        <a:lstStyle/>
        <a:p>
          <a:endParaRPr lang="es-EC"/>
        </a:p>
      </dgm:t>
    </dgm:pt>
    <dgm:pt modelId="{CB9964DC-5E01-4879-9733-CDEE2AB1D1F7}">
      <dgm:prSet phldrT="[Texto]" custT="1"/>
      <dgm:spPr>
        <a:solidFill>
          <a:schemeClr val="accent5">
            <a:lumMod val="75000"/>
          </a:schemeClr>
        </a:solidFill>
      </dgm:spPr>
      <dgm:t>
        <a:bodyPr/>
        <a:lstStyle/>
        <a:p>
          <a:pPr algn="just"/>
          <a:r>
            <a:rPr lang="es-ES" sz="2500" b="1" dirty="0" smtClean="0"/>
            <a:t>Descripción de la interfaz del software de control:</a:t>
          </a:r>
          <a:endParaRPr lang="es-ES" sz="2500" b="1" dirty="0"/>
        </a:p>
      </dgm:t>
    </dgm:pt>
    <dgm:pt modelId="{2BAB4B72-4C27-47D9-A895-24F30C6A71EC}" type="sibTrans" cxnId="{E5DF4D7B-2998-4040-B309-23173E1132D4}">
      <dgm:prSet/>
      <dgm:spPr/>
      <dgm:t>
        <a:bodyPr/>
        <a:lstStyle/>
        <a:p>
          <a:pPr algn="just"/>
          <a:endParaRPr lang="es-ES" sz="2000"/>
        </a:p>
      </dgm:t>
    </dgm:pt>
    <dgm:pt modelId="{5760939A-00E0-4E0F-82AC-14F95E0A4A90}" type="par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5E8D937C-662C-49D9-A71C-81FA13D6086D}" type="pres">
      <dgm:prSet presAssocID="{B78CB261-67BF-42AF-AFD8-BBB9BF06F4B5}" presName="Name13" presStyleLbl="parChTrans1D2" presStyleIdx="0" presStyleCnt="1"/>
      <dgm:spPr/>
      <dgm:t>
        <a:bodyPr/>
        <a:lstStyle/>
        <a:p>
          <a:endParaRPr lang="es-EC"/>
        </a:p>
      </dgm:t>
    </dgm:pt>
    <dgm:pt modelId="{20536E04-0530-47F4-A04E-025DC5A83F0B}" type="pres">
      <dgm:prSet presAssocID="{BC963880-85F7-4A49-A309-143F817010D7}" presName="childText" presStyleLbl="bgAcc1" presStyleIdx="0" presStyleCnt="1" custScaleX="1277673" custScaleY="316552" custLinFactY="-7411" custLinFactNeighborY="-100000">
        <dgm:presLayoutVars>
          <dgm:bulletEnabled val="1"/>
        </dgm:presLayoutVars>
      </dgm:prSet>
      <dgm:spPr/>
      <dgm:t>
        <a:bodyPr/>
        <a:lstStyle/>
        <a:p>
          <a:endParaRPr lang="es-EC"/>
        </a:p>
      </dgm:t>
    </dgm:pt>
  </dgm:ptLst>
  <dgm:cxnLst>
    <dgm:cxn modelId="{B8E5A5B4-7A03-4FAE-8B38-4F71CC37D2A2}" srcId="{CB9964DC-5E01-4879-9733-CDEE2AB1D1F7}" destId="{BC963880-85F7-4A49-A309-143F817010D7}" srcOrd="0" destOrd="0" parTransId="{B78CB261-67BF-42AF-AFD8-BBB9BF06F4B5}" sibTransId="{9B67C247-024D-4237-8464-4F529D907919}"/>
    <dgm:cxn modelId="{E5DF4D7B-2998-4040-B309-23173E1132D4}" srcId="{7061F2FC-F2AB-4DE3-98B0-886576B4E2C6}" destId="{CB9964DC-5E01-4879-9733-CDEE2AB1D1F7}" srcOrd="0" destOrd="0" parTransId="{5760939A-00E0-4E0F-82AC-14F95E0A4A90}" sibTransId="{2BAB4B72-4C27-47D9-A895-24F30C6A71EC}"/>
    <dgm:cxn modelId="{DFA9C30B-B2AB-4D9E-824D-B247F626D90C}" type="presOf" srcId="{CB9964DC-5E01-4879-9733-CDEE2AB1D1F7}" destId="{ECB1CA3E-26B8-4A39-AEF8-6F06E506D3C7}" srcOrd="0" destOrd="0" presId="urn:microsoft.com/office/officeart/2005/8/layout/hierarchy3"/>
    <dgm:cxn modelId="{C930EA51-195D-46B5-8114-65F884EA0B78}" type="presOf" srcId="{CB9964DC-5E01-4879-9733-CDEE2AB1D1F7}" destId="{C7DDC059-89DD-4F99-A10D-9C975D60C8D8}" srcOrd="1" destOrd="0" presId="urn:microsoft.com/office/officeart/2005/8/layout/hierarchy3"/>
    <dgm:cxn modelId="{35E06938-6903-40D0-81E8-83509AA67097}" type="presOf" srcId="{B78CB261-67BF-42AF-AFD8-BBB9BF06F4B5}" destId="{5E8D937C-662C-49D9-A71C-81FA13D6086D}" srcOrd="0" destOrd="0" presId="urn:microsoft.com/office/officeart/2005/8/layout/hierarchy3"/>
    <dgm:cxn modelId="{DEB4E2D4-956A-43CE-A192-D2273C680DB5}" type="presOf" srcId="{7061F2FC-F2AB-4DE3-98B0-886576B4E2C6}" destId="{D433476B-D68D-4328-ADAC-B2895D3D50CF}" srcOrd="0" destOrd="0" presId="urn:microsoft.com/office/officeart/2005/8/layout/hierarchy3"/>
    <dgm:cxn modelId="{C5336D30-AC05-4710-A3D5-16FEDEA9D279}" type="presOf" srcId="{BC963880-85F7-4A49-A309-143F817010D7}" destId="{20536E04-0530-47F4-A04E-025DC5A83F0B}" srcOrd="0" destOrd="0" presId="urn:microsoft.com/office/officeart/2005/8/layout/hierarchy3"/>
    <dgm:cxn modelId="{59DEE929-247C-4B70-8371-FD6FC7849AA5}" type="presParOf" srcId="{D433476B-D68D-4328-ADAC-B2895D3D50CF}" destId="{1E58A3BC-F1F7-40EE-89AA-32E802ED4BF7}" srcOrd="0" destOrd="0" presId="urn:microsoft.com/office/officeart/2005/8/layout/hierarchy3"/>
    <dgm:cxn modelId="{559FA401-EF73-4A8C-95B9-43BA138C5026}" type="presParOf" srcId="{1E58A3BC-F1F7-40EE-89AA-32E802ED4BF7}" destId="{D21DF85A-45CA-4CE0-B0ED-CF4615475EE0}" srcOrd="0" destOrd="0" presId="urn:microsoft.com/office/officeart/2005/8/layout/hierarchy3"/>
    <dgm:cxn modelId="{82C4AC3B-EAFE-4F89-8AD1-E8C3614E33FD}" type="presParOf" srcId="{D21DF85A-45CA-4CE0-B0ED-CF4615475EE0}" destId="{ECB1CA3E-26B8-4A39-AEF8-6F06E506D3C7}" srcOrd="0" destOrd="0" presId="urn:microsoft.com/office/officeart/2005/8/layout/hierarchy3"/>
    <dgm:cxn modelId="{101D287D-C4D8-43D7-834F-FD6613AD335C}" type="presParOf" srcId="{D21DF85A-45CA-4CE0-B0ED-CF4615475EE0}" destId="{C7DDC059-89DD-4F99-A10D-9C975D60C8D8}" srcOrd="1" destOrd="0" presId="urn:microsoft.com/office/officeart/2005/8/layout/hierarchy3"/>
    <dgm:cxn modelId="{1BBAC9FB-7BC7-4ABB-B39B-2176F1ADD333}" type="presParOf" srcId="{1E58A3BC-F1F7-40EE-89AA-32E802ED4BF7}" destId="{F784BE88-3DB9-4E87-AFCA-2ED0BF00DEA1}" srcOrd="1" destOrd="0" presId="urn:microsoft.com/office/officeart/2005/8/layout/hierarchy3"/>
    <dgm:cxn modelId="{E6F890C6-6223-4AFC-A434-45AFD0048152}" type="presParOf" srcId="{F784BE88-3DB9-4E87-AFCA-2ED0BF00DEA1}" destId="{5E8D937C-662C-49D9-A71C-81FA13D6086D}" srcOrd="0" destOrd="0" presId="urn:microsoft.com/office/officeart/2005/8/layout/hierarchy3"/>
    <dgm:cxn modelId="{407CA81B-F15D-4D06-9400-3CE3FA016A89}" type="presParOf" srcId="{F784BE88-3DB9-4E87-AFCA-2ED0BF00DEA1}" destId="{20536E04-0530-47F4-A04E-025DC5A83F0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BC963880-85F7-4A49-A309-143F817010D7}">
      <dgm:prSet custT="1"/>
      <dgm:spPr/>
      <dgm:t>
        <a:bodyPr/>
        <a:lstStyle/>
        <a:p>
          <a:pPr algn="just"/>
          <a:r>
            <a:rPr lang="es-EC" sz="1800" dirty="0" smtClean="0"/>
            <a:t>Pantalla de menú principal permite al usuario acceder a registrarse, hacer consulta y salir de la aplicación</a:t>
          </a:r>
          <a:endParaRPr lang="es-EC" sz="1800" dirty="0"/>
        </a:p>
      </dgm:t>
    </dgm:pt>
    <dgm:pt modelId="{B78CB261-67BF-42AF-AFD8-BBB9BF06F4B5}" type="parTrans" cxnId="{B8E5A5B4-7A03-4FAE-8B38-4F71CC37D2A2}">
      <dgm:prSet/>
      <dgm:spPr/>
      <dgm:t>
        <a:bodyPr/>
        <a:lstStyle/>
        <a:p>
          <a:endParaRPr lang="es-EC"/>
        </a:p>
      </dgm:t>
    </dgm:pt>
    <dgm:pt modelId="{9B67C247-024D-4237-8464-4F529D907919}" type="sibTrans" cxnId="{B8E5A5B4-7A03-4FAE-8B38-4F71CC37D2A2}">
      <dgm:prSet/>
      <dgm:spPr/>
      <dgm:t>
        <a:bodyPr/>
        <a:lstStyle/>
        <a:p>
          <a:endParaRPr lang="es-EC"/>
        </a:p>
      </dgm:t>
    </dgm:pt>
    <dgm:pt modelId="{DE2F9DEB-7685-4523-B2DC-B1A32D1754D5}">
      <dgm:prSet phldrT="[Texto]" custT="1"/>
      <dgm:spPr/>
      <dgm:t>
        <a:bodyPr/>
        <a:lstStyle/>
        <a:p>
          <a:pPr algn="just"/>
          <a:r>
            <a:rPr lang="es-EC" sz="1800" dirty="0" smtClean="0"/>
            <a:t>Pantalla de presentación está activa por 3 segundos.</a:t>
          </a:r>
          <a:endParaRPr lang="en-US" sz="1800" dirty="0" smtClean="0"/>
        </a:p>
      </dgm:t>
    </dgm:pt>
    <dgm:pt modelId="{BCDCD4D6-C9AC-48D7-A17B-B177CB3F3C20}" type="sibTrans" cxnId="{FD217914-6802-410E-BEB5-C798C968579E}">
      <dgm:prSet/>
      <dgm:spPr/>
      <dgm:t>
        <a:bodyPr/>
        <a:lstStyle/>
        <a:p>
          <a:pPr algn="just"/>
          <a:endParaRPr lang="es-EC"/>
        </a:p>
      </dgm:t>
    </dgm:pt>
    <dgm:pt modelId="{FF5244E1-CF16-4BAC-92D3-2FD3C915AD4D}" type="parTrans" cxnId="{FD217914-6802-410E-BEB5-C798C968579E}">
      <dgm:prSet/>
      <dgm:spPr/>
      <dgm:t>
        <a:bodyPr/>
        <a:lstStyle/>
        <a:p>
          <a:pPr algn="just"/>
          <a:endParaRPr lang="es-EC"/>
        </a:p>
      </dgm:t>
    </dgm:pt>
    <dgm:pt modelId="{CB9964DC-5E01-4879-9733-CDEE2AB1D1F7}">
      <dgm:prSet phldrT="[Texto]" custT="1"/>
      <dgm:spPr>
        <a:solidFill>
          <a:schemeClr val="accent5">
            <a:lumMod val="75000"/>
          </a:schemeClr>
        </a:solidFill>
      </dgm:spPr>
      <dgm:t>
        <a:bodyPr/>
        <a:lstStyle/>
        <a:p>
          <a:pPr algn="just"/>
          <a:r>
            <a:rPr lang="es-ES" sz="2500" b="1" dirty="0" smtClean="0"/>
            <a:t>Descripción de ventanas:</a:t>
          </a:r>
          <a:endParaRPr lang="es-ES" sz="2500" b="1" dirty="0"/>
        </a:p>
      </dgm:t>
    </dgm:pt>
    <dgm:pt modelId="{2BAB4B72-4C27-47D9-A895-24F30C6A71EC}" type="sibTrans" cxnId="{E5DF4D7B-2998-4040-B309-23173E1132D4}">
      <dgm:prSet/>
      <dgm:spPr/>
      <dgm:t>
        <a:bodyPr/>
        <a:lstStyle/>
        <a:p>
          <a:pPr algn="just"/>
          <a:endParaRPr lang="es-ES" sz="2000"/>
        </a:p>
      </dgm:t>
    </dgm:pt>
    <dgm:pt modelId="{5760939A-00E0-4E0F-82AC-14F95E0A4A90}" type="par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228513" custScaleY="250049" custLinFactNeighborX="-836" custLinFactNeighborY="-9013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1277673" custScaleY="276263" custLinFactNeighborY="-82902">
        <dgm:presLayoutVars>
          <dgm:bulletEnabled val="1"/>
        </dgm:presLayoutVars>
      </dgm:prSet>
      <dgm:spPr/>
      <dgm:t>
        <a:bodyPr/>
        <a:lstStyle/>
        <a:p>
          <a:endParaRPr lang="es-EC"/>
        </a:p>
      </dgm:t>
    </dgm:pt>
    <dgm:pt modelId="{5E8D937C-662C-49D9-A71C-81FA13D6086D}" type="pres">
      <dgm:prSet presAssocID="{B78CB261-67BF-42AF-AFD8-BBB9BF06F4B5}" presName="Name13" presStyleLbl="parChTrans1D2" presStyleIdx="1" presStyleCnt="2"/>
      <dgm:spPr/>
      <dgm:t>
        <a:bodyPr/>
        <a:lstStyle/>
        <a:p>
          <a:endParaRPr lang="es-EC"/>
        </a:p>
      </dgm:t>
    </dgm:pt>
    <dgm:pt modelId="{20536E04-0530-47F4-A04E-025DC5A83F0B}" type="pres">
      <dgm:prSet presAssocID="{BC963880-85F7-4A49-A309-143F817010D7}" presName="childText" presStyleLbl="bgAcc1" presStyleIdx="1" presStyleCnt="2" custScaleX="1277673" custScaleY="276263" custLinFactNeighborY="-84878">
        <dgm:presLayoutVars>
          <dgm:bulletEnabled val="1"/>
        </dgm:presLayoutVars>
      </dgm:prSet>
      <dgm:spPr/>
      <dgm:t>
        <a:bodyPr/>
        <a:lstStyle/>
        <a:p>
          <a:endParaRPr lang="es-EC"/>
        </a:p>
      </dgm:t>
    </dgm:pt>
  </dgm:ptLst>
  <dgm:cxnLst>
    <dgm:cxn modelId="{B8E5A5B4-7A03-4FAE-8B38-4F71CC37D2A2}" srcId="{CB9964DC-5E01-4879-9733-CDEE2AB1D1F7}" destId="{BC963880-85F7-4A49-A309-143F817010D7}" srcOrd="1" destOrd="0" parTransId="{B78CB261-67BF-42AF-AFD8-BBB9BF06F4B5}" sibTransId="{9B67C247-024D-4237-8464-4F529D907919}"/>
    <dgm:cxn modelId="{BEC85A05-679B-4F53-A173-5F76094B21A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CF81A7A-C726-4EBD-9F96-861D8CCCE6D8}" type="presOf" srcId="{7061F2FC-F2AB-4DE3-98B0-886576B4E2C6}" destId="{D433476B-D68D-4328-ADAC-B2895D3D50CF}" srcOrd="0" destOrd="0" presId="urn:microsoft.com/office/officeart/2005/8/layout/hierarchy3"/>
    <dgm:cxn modelId="{11DA8118-5C9D-428C-9F47-9216FB486D30}" type="presOf" srcId="{FF5244E1-CF16-4BAC-92D3-2FD3C915AD4D}" destId="{04EAAFF2-F757-4829-8DE2-3822D97053BC}" srcOrd="0" destOrd="0" presId="urn:microsoft.com/office/officeart/2005/8/layout/hierarchy3"/>
    <dgm:cxn modelId="{83A2BA44-05C8-4509-B97D-8BF3C6C21A40}" type="presOf" srcId="{CB9964DC-5E01-4879-9733-CDEE2AB1D1F7}" destId="{ECB1CA3E-26B8-4A39-AEF8-6F06E506D3C7}" srcOrd="0" destOrd="0" presId="urn:microsoft.com/office/officeart/2005/8/layout/hierarchy3"/>
    <dgm:cxn modelId="{E23BCD1B-237F-4E12-83C4-7B5CEC12AE3F}" type="presOf" srcId="{B78CB261-67BF-42AF-AFD8-BBB9BF06F4B5}" destId="{5E8D937C-662C-49D9-A71C-81FA13D6086D}" srcOrd="0" destOrd="0" presId="urn:microsoft.com/office/officeart/2005/8/layout/hierarchy3"/>
    <dgm:cxn modelId="{093A07BF-B38D-43BF-AFED-75392D1D49B2}" type="presOf" srcId="{DE2F9DEB-7685-4523-B2DC-B1A32D1754D5}" destId="{E71390C3-22EC-4252-819F-F42DBCE732A6}" srcOrd="0" destOrd="0" presId="urn:microsoft.com/office/officeart/2005/8/layout/hierarchy3"/>
    <dgm:cxn modelId="{E4B473EC-E935-4D38-9F86-070CFFFE8978}" type="presOf" srcId="{BC963880-85F7-4A49-A309-143F817010D7}" destId="{20536E04-0530-47F4-A04E-025DC5A83F0B}"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8F9B9518-426E-46FA-8CCD-F04AC4150A8E}" type="presParOf" srcId="{D433476B-D68D-4328-ADAC-B2895D3D50CF}" destId="{1E58A3BC-F1F7-40EE-89AA-32E802ED4BF7}" srcOrd="0" destOrd="0" presId="urn:microsoft.com/office/officeart/2005/8/layout/hierarchy3"/>
    <dgm:cxn modelId="{123197D0-CA66-4DED-9814-798E5B47E084}" type="presParOf" srcId="{1E58A3BC-F1F7-40EE-89AA-32E802ED4BF7}" destId="{D21DF85A-45CA-4CE0-B0ED-CF4615475EE0}" srcOrd="0" destOrd="0" presId="urn:microsoft.com/office/officeart/2005/8/layout/hierarchy3"/>
    <dgm:cxn modelId="{8AF00E0F-4743-44EE-89DF-D07D2BA5ACD4}" type="presParOf" srcId="{D21DF85A-45CA-4CE0-B0ED-CF4615475EE0}" destId="{ECB1CA3E-26B8-4A39-AEF8-6F06E506D3C7}" srcOrd="0" destOrd="0" presId="urn:microsoft.com/office/officeart/2005/8/layout/hierarchy3"/>
    <dgm:cxn modelId="{A43D837F-C5A5-434A-9BD9-86F773E06BB5}" type="presParOf" srcId="{D21DF85A-45CA-4CE0-B0ED-CF4615475EE0}" destId="{C7DDC059-89DD-4F99-A10D-9C975D60C8D8}" srcOrd="1" destOrd="0" presId="urn:microsoft.com/office/officeart/2005/8/layout/hierarchy3"/>
    <dgm:cxn modelId="{77478169-C5AA-4719-A06C-04CE54B0A4E9}" type="presParOf" srcId="{1E58A3BC-F1F7-40EE-89AA-32E802ED4BF7}" destId="{F784BE88-3DB9-4E87-AFCA-2ED0BF00DEA1}" srcOrd="1" destOrd="0" presId="urn:microsoft.com/office/officeart/2005/8/layout/hierarchy3"/>
    <dgm:cxn modelId="{AF4362CF-B490-4493-99C0-A79DD761EE52}" type="presParOf" srcId="{F784BE88-3DB9-4E87-AFCA-2ED0BF00DEA1}" destId="{04EAAFF2-F757-4829-8DE2-3822D97053BC}" srcOrd="0" destOrd="0" presId="urn:microsoft.com/office/officeart/2005/8/layout/hierarchy3"/>
    <dgm:cxn modelId="{4CE213D6-F006-4364-96C2-C718EAD6FC47}" type="presParOf" srcId="{F784BE88-3DB9-4E87-AFCA-2ED0BF00DEA1}" destId="{E71390C3-22EC-4252-819F-F42DBCE732A6}" srcOrd="1" destOrd="0" presId="urn:microsoft.com/office/officeart/2005/8/layout/hierarchy3"/>
    <dgm:cxn modelId="{3285DD06-87F2-497D-8792-5EFB2B466CD7}" type="presParOf" srcId="{F784BE88-3DB9-4E87-AFCA-2ED0BF00DEA1}" destId="{5E8D937C-662C-49D9-A71C-81FA13D6086D}" srcOrd="2" destOrd="0" presId="urn:microsoft.com/office/officeart/2005/8/layout/hierarchy3"/>
    <dgm:cxn modelId="{7CC9403A-8967-4364-8432-1C8AF6E6FB4D}" type="presParOf" srcId="{F784BE88-3DB9-4E87-AFCA-2ED0BF00DEA1}" destId="{20536E04-0530-47F4-A04E-025DC5A83F0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s-ES"/>
        </a:p>
      </dgm:t>
    </dgm:pt>
    <dgm:pt modelId="{DE2F9DEB-7685-4523-B2DC-B1A32D1754D5}">
      <dgm:prSet phldrT="[Texto]" custT="1"/>
      <dgm:spPr/>
      <dgm:t>
        <a:bodyPr/>
        <a:lstStyle/>
        <a:p>
          <a:pPr algn="just"/>
          <a:r>
            <a:rPr lang="es-EC" sz="1800" dirty="0" smtClean="0"/>
            <a:t>Pantalla de registro permite el almacenamiento de datos personales de cada paciente y da acceso a la pantalla de adquisición. </a:t>
          </a:r>
          <a:endParaRPr lang="en-US" sz="1800" dirty="0" smtClean="0"/>
        </a:p>
      </dgm:t>
    </dgm:pt>
    <dgm:pt modelId="{BCDCD4D6-C9AC-48D7-A17B-B177CB3F3C20}" type="sibTrans" cxnId="{FD217914-6802-410E-BEB5-C798C968579E}">
      <dgm:prSet/>
      <dgm:spPr/>
      <dgm:t>
        <a:bodyPr/>
        <a:lstStyle/>
        <a:p>
          <a:pPr algn="just"/>
          <a:endParaRPr lang="es-EC"/>
        </a:p>
      </dgm:t>
    </dgm:pt>
    <dgm:pt modelId="{FF5244E1-CF16-4BAC-92D3-2FD3C915AD4D}" type="par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4EC5863A-6A07-4FE2-AEAE-9D1F68989611}" type="pres">
      <dgm:prSet presAssocID="{DE2F9DEB-7685-4523-B2DC-B1A32D1754D5}" presName="root" presStyleCnt="0"/>
      <dgm:spPr/>
      <dgm:t>
        <a:bodyPr/>
        <a:lstStyle/>
        <a:p>
          <a:endParaRPr lang="es-EC"/>
        </a:p>
      </dgm:t>
    </dgm:pt>
    <dgm:pt modelId="{13653FE0-1546-48A2-954A-1B82CD4FFE6E}" type="pres">
      <dgm:prSet presAssocID="{DE2F9DEB-7685-4523-B2DC-B1A32D1754D5}" presName="rootComposite" presStyleCnt="0"/>
      <dgm:spPr/>
      <dgm:t>
        <a:bodyPr/>
        <a:lstStyle/>
        <a:p>
          <a:endParaRPr lang="es-EC"/>
        </a:p>
      </dgm:t>
    </dgm:pt>
    <dgm:pt modelId="{8C1177C1-FE11-4B7B-8EF8-CD2F6D9E79E1}" type="pres">
      <dgm:prSet presAssocID="{DE2F9DEB-7685-4523-B2DC-B1A32D1754D5}" presName="rootText" presStyleLbl="node1" presStyleIdx="0" presStyleCnt="1" custScaleX="94674" custScaleY="34072" custLinFactNeighborX="413" custLinFactNeighborY="-7806"/>
      <dgm:spPr/>
      <dgm:t>
        <a:bodyPr/>
        <a:lstStyle/>
        <a:p>
          <a:endParaRPr lang="es-EC"/>
        </a:p>
      </dgm:t>
    </dgm:pt>
    <dgm:pt modelId="{7D729EB6-A039-4CC1-B08E-CF47837F7B16}" type="pres">
      <dgm:prSet presAssocID="{DE2F9DEB-7685-4523-B2DC-B1A32D1754D5}" presName="rootConnector" presStyleLbl="node1" presStyleIdx="0" presStyleCnt="1"/>
      <dgm:spPr/>
      <dgm:t>
        <a:bodyPr/>
        <a:lstStyle/>
        <a:p>
          <a:endParaRPr lang="es-EC"/>
        </a:p>
      </dgm:t>
    </dgm:pt>
    <dgm:pt modelId="{6886BE6E-DE2D-4933-AF43-BFCBBD94F160}" type="pres">
      <dgm:prSet presAssocID="{DE2F9DEB-7685-4523-B2DC-B1A32D1754D5}" presName="childShape" presStyleCnt="0"/>
      <dgm:spPr/>
      <dgm:t>
        <a:bodyPr/>
        <a:lstStyle/>
        <a:p>
          <a:endParaRPr lang="es-EC"/>
        </a:p>
      </dgm:t>
    </dgm:pt>
  </dgm:ptLst>
  <dgm:cxnLst>
    <dgm:cxn modelId="{A530794B-79C2-4756-83BA-F4628469965C}" type="presOf" srcId="{7061F2FC-F2AB-4DE3-98B0-886576B4E2C6}" destId="{D433476B-D68D-4328-ADAC-B2895D3D50CF}" srcOrd="0" destOrd="0" presId="urn:microsoft.com/office/officeart/2005/8/layout/hierarchy3"/>
    <dgm:cxn modelId="{FE5FF03E-5D1D-4999-8C4F-8FB8F0FDAE42}" type="presOf" srcId="{DE2F9DEB-7685-4523-B2DC-B1A32D1754D5}" destId="{8C1177C1-FE11-4B7B-8EF8-CD2F6D9E79E1}" srcOrd="0" destOrd="0" presId="urn:microsoft.com/office/officeart/2005/8/layout/hierarchy3"/>
    <dgm:cxn modelId="{FD217914-6802-410E-BEB5-C798C968579E}" srcId="{7061F2FC-F2AB-4DE3-98B0-886576B4E2C6}" destId="{DE2F9DEB-7685-4523-B2DC-B1A32D1754D5}" srcOrd="0" destOrd="0" parTransId="{FF5244E1-CF16-4BAC-92D3-2FD3C915AD4D}" sibTransId="{BCDCD4D6-C9AC-48D7-A17B-B177CB3F3C20}"/>
    <dgm:cxn modelId="{BED7E24D-9FF3-4CC2-9CB6-B7BD7E33EC13}" type="presOf" srcId="{DE2F9DEB-7685-4523-B2DC-B1A32D1754D5}" destId="{7D729EB6-A039-4CC1-B08E-CF47837F7B16}" srcOrd="1" destOrd="0" presId="urn:microsoft.com/office/officeart/2005/8/layout/hierarchy3"/>
    <dgm:cxn modelId="{6EC34A6C-4DA6-44EB-B5D0-C5579D8F7113}" type="presParOf" srcId="{D433476B-D68D-4328-ADAC-B2895D3D50CF}" destId="{4EC5863A-6A07-4FE2-AEAE-9D1F68989611}" srcOrd="0" destOrd="0" presId="urn:microsoft.com/office/officeart/2005/8/layout/hierarchy3"/>
    <dgm:cxn modelId="{966F1999-0B56-4CA8-B8D5-A90B7A901EAF}" type="presParOf" srcId="{4EC5863A-6A07-4FE2-AEAE-9D1F68989611}" destId="{13653FE0-1546-48A2-954A-1B82CD4FFE6E}" srcOrd="0" destOrd="0" presId="urn:microsoft.com/office/officeart/2005/8/layout/hierarchy3"/>
    <dgm:cxn modelId="{48EBCF70-591F-4AD7-BC2E-24BA86ECDBAC}" type="presParOf" srcId="{13653FE0-1546-48A2-954A-1B82CD4FFE6E}" destId="{8C1177C1-FE11-4B7B-8EF8-CD2F6D9E79E1}" srcOrd="0" destOrd="0" presId="urn:microsoft.com/office/officeart/2005/8/layout/hierarchy3"/>
    <dgm:cxn modelId="{10659441-C70A-4E67-9B47-AF0D8F329F04}" type="presParOf" srcId="{13653FE0-1546-48A2-954A-1B82CD4FFE6E}" destId="{7D729EB6-A039-4CC1-B08E-CF47837F7B16}" srcOrd="1" destOrd="0" presId="urn:microsoft.com/office/officeart/2005/8/layout/hierarchy3"/>
    <dgm:cxn modelId="{815171CD-471B-4481-A222-CB2585902AFF}" type="presParOf" srcId="{4EC5863A-6A07-4FE2-AEAE-9D1F68989611}" destId="{6886BE6E-DE2D-4933-AF43-BFCBBD94F16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s-ES"/>
        </a:p>
      </dgm:t>
    </dgm:pt>
    <dgm:pt modelId="{DE2F9DEB-7685-4523-B2DC-B1A32D1754D5}">
      <dgm:prSet phldrT="[Texto]" custT="1"/>
      <dgm:spPr/>
      <dgm:t>
        <a:bodyPr/>
        <a:lstStyle/>
        <a:p>
          <a:pPr algn="just"/>
          <a:r>
            <a:rPr lang="es-EC" sz="1800" dirty="0" smtClean="0"/>
            <a:t>Pantalla de adquisición donde se visualiza las imágenes de las dos cámaras Kinect del prototipo.</a:t>
          </a:r>
          <a:endParaRPr lang="en-US" sz="1800" dirty="0" smtClean="0"/>
        </a:p>
      </dgm:t>
    </dgm:pt>
    <dgm:pt modelId="{BCDCD4D6-C9AC-48D7-A17B-B177CB3F3C20}" type="sibTrans" cxnId="{FD217914-6802-410E-BEB5-C798C968579E}">
      <dgm:prSet/>
      <dgm:spPr/>
      <dgm:t>
        <a:bodyPr/>
        <a:lstStyle/>
        <a:p>
          <a:pPr algn="just"/>
          <a:endParaRPr lang="es-EC"/>
        </a:p>
      </dgm:t>
    </dgm:pt>
    <dgm:pt modelId="{FF5244E1-CF16-4BAC-92D3-2FD3C915AD4D}" type="par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08EB0E65-AB62-43DE-90C8-ADA498780CAD}" type="pres">
      <dgm:prSet presAssocID="{DE2F9DEB-7685-4523-B2DC-B1A32D1754D5}" presName="root" presStyleCnt="0"/>
      <dgm:spPr/>
      <dgm:t>
        <a:bodyPr/>
        <a:lstStyle/>
        <a:p>
          <a:endParaRPr lang="es-EC"/>
        </a:p>
      </dgm:t>
    </dgm:pt>
    <dgm:pt modelId="{C2A856A5-32D8-4F9A-8E01-3BDA874BA563}" type="pres">
      <dgm:prSet presAssocID="{DE2F9DEB-7685-4523-B2DC-B1A32D1754D5}" presName="rootComposite" presStyleCnt="0"/>
      <dgm:spPr/>
      <dgm:t>
        <a:bodyPr/>
        <a:lstStyle/>
        <a:p>
          <a:endParaRPr lang="es-EC"/>
        </a:p>
      </dgm:t>
    </dgm:pt>
    <dgm:pt modelId="{91DD690B-7954-4B04-87D6-37E6D5D7CA0E}" type="pres">
      <dgm:prSet presAssocID="{DE2F9DEB-7685-4523-B2DC-B1A32D1754D5}" presName="rootText" presStyleLbl="node1" presStyleIdx="0" presStyleCnt="1" custScaleX="103675" custScaleY="36538" custLinFactNeighborX="3469" custLinFactNeighborY="-11356"/>
      <dgm:spPr/>
      <dgm:t>
        <a:bodyPr/>
        <a:lstStyle/>
        <a:p>
          <a:endParaRPr lang="es-EC"/>
        </a:p>
      </dgm:t>
    </dgm:pt>
    <dgm:pt modelId="{87DCA81C-5088-4705-B2DF-6D123777795B}" type="pres">
      <dgm:prSet presAssocID="{DE2F9DEB-7685-4523-B2DC-B1A32D1754D5}" presName="rootConnector" presStyleLbl="node1" presStyleIdx="0" presStyleCnt="1"/>
      <dgm:spPr/>
      <dgm:t>
        <a:bodyPr/>
        <a:lstStyle/>
        <a:p>
          <a:endParaRPr lang="es-EC"/>
        </a:p>
      </dgm:t>
    </dgm:pt>
    <dgm:pt modelId="{00308477-BFB2-4AEF-AE52-9F5F73BD92DA}" type="pres">
      <dgm:prSet presAssocID="{DE2F9DEB-7685-4523-B2DC-B1A32D1754D5}" presName="childShape" presStyleCnt="0"/>
      <dgm:spPr/>
      <dgm:t>
        <a:bodyPr/>
        <a:lstStyle/>
        <a:p>
          <a:endParaRPr lang="es-EC"/>
        </a:p>
      </dgm:t>
    </dgm:pt>
  </dgm:ptLst>
  <dgm:cxnLst>
    <dgm:cxn modelId="{4FE15347-BB2E-4C11-90AF-6D07A4BF56E8}" type="presOf" srcId="{DE2F9DEB-7685-4523-B2DC-B1A32D1754D5}" destId="{87DCA81C-5088-4705-B2DF-6D123777795B}" srcOrd="1" destOrd="0" presId="urn:microsoft.com/office/officeart/2005/8/layout/hierarchy3"/>
    <dgm:cxn modelId="{FD217914-6802-410E-BEB5-C798C968579E}" srcId="{7061F2FC-F2AB-4DE3-98B0-886576B4E2C6}" destId="{DE2F9DEB-7685-4523-B2DC-B1A32D1754D5}" srcOrd="0" destOrd="0" parTransId="{FF5244E1-CF16-4BAC-92D3-2FD3C915AD4D}" sibTransId="{BCDCD4D6-C9AC-48D7-A17B-B177CB3F3C20}"/>
    <dgm:cxn modelId="{8CE9949E-9D99-4FC3-B789-A37315DA729A}" type="presOf" srcId="{DE2F9DEB-7685-4523-B2DC-B1A32D1754D5}" destId="{91DD690B-7954-4B04-87D6-37E6D5D7CA0E}" srcOrd="0" destOrd="0" presId="urn:microsoft.com/office/officeart/2005/8/layout/hierarchy3"/>
    <dgm:cxn modelId="{A85CCD50-8D4B-4948-A061-3FE3228F8CB3}" type="presOf" srcId="{7061F2FC-F2AB-4DE3-98B0-886576B4E2C6}" destId="{D433476B-D68D-4328-ADAC-B2895D3D50CF}" srcOrd="0" destOrd="0" presId="urn:microsoft.com/office/officeart/2005/8/layout/hierarchy3"/>
    <dgm:cxn modelId="{F105A1B1-7DD5-4CBC-8B7D-77195733D02B}" type="presParOf" srcId="{D433476B-D68D-4328-ADAC-B2895D3D50CF}" destId="{08EB0E65-AB62-43DE-90C8-ADA498780CAD}" srcOrd="0" destOrd="0" presId="urn:microsoft.com/office/officeart/2005/8/layout/hierarchy3"/>
    <dgm:cxn modelId="{D42F383E-BE31-4362-BBE5-A1BC327A306D}" type="presParOf" srcId="{08EB0E65-AB62-43DE-90C8-ADA498780CAD}" destId="{C2A856A5-32D8-4F9A-8E01-3BDA874BA563}" srcOrd="0" destOrd="0" presId="urn:microsoft.com/office/officeart/2005/8/layout/hierarchy3"/>
    <dgm:cxn modelId="{5F477686-BCF1-4A98-A5EC-A3AAAD816558}" type="presParOf" srcId="{C2A856A5-32D8-4F9A-8E01-3BDA874BA563}" destId="{91DD690B-7954-4B04-87D6-37E6D5D7CA0E}" srcOrd="0" destOrd="0" presId="urn:microsoft.com/office/officeart/2005/8/layout/hierarchy3"/>
    <dgm:cxn modelId="{36B6A310-8E30-4A0C-88E1-17B92787F9AD}" type="presParOf" srcId="{C2A856A5-32D8-4F9A-8E01-3BDA874BA563}" destId="{87DCA81C-5088-4705-B2DF-6D123777795B}" srcOrd="1" destOrd="0" presId="urn:microsoft.com/office/officeart/2005/8/layout/hierarchy3"/>
    <dgm:cxn modelId="{962A565A-0E0D-4635-AB1F-48B90720832A}" type="presParOf" srcId="{08EB0E65-AB62-43DE-90C8-ADA498780CAD}" destId="{00308477-BFB2-4AEF-AE52-9F5F73BD92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s-ES"/>
        </a:p>
      </dgm:t>
    </dgm:pt>
    <dgm:pt modelId="{BC963880-85F7-4A49-A309-143F817010D7}">
      <dgm:prSet custT="1"/>
      <dgm:spPr/>
      <dgm:t>
        <a:bodyPr/>
        <a:lstStyle/>
        <a:p>
          <a:pPr algn="just"/>
          <a:r>
            <a:rPr lang="es-EC" sz="1800" dirty="0" smtClean="0"/>
            <a:t>Pantalla de resultados muestra las curvas de diagnóstico de los ángulos de la pierna derecha e izquierda y un análisis porcentual.</a:t>
          </a:r>
          <a:endParaRPr lang="es-EC" sz="1800" dirty="0"/>
        </a:p>
      </dgm:t>
    </dgm:pt>
    <dgm:pt modelId="{B78CB261-67BF-42AF-AFD8-BBB9BF06F4B5}" type="parTrans" cxnId="{B8E5A5B4-7A03-4FAE-8B38-4F71CC37D2A2}">
      <dgm:prSet/>
      <dgm:spPr/>
      <dgm:t>
        <a:bodyPr/>
        <a:lstStyle/>
        <a:p>
          <a:endParaRPr lang="es-EC"/>
        </a:p>
      </dgm:t>
    </dgm:pt>
    <dgm:pt modelId="{9B67C247-024D-4237-8464-4F529D907919}" type="sibTrans" cxnId="{B8E5A5B4-7A03-4FAE-8B38-4F71CC37D2A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C14A9012-93B1-411B-80C7-F5B68291991A}" type="pres">
      <dgm:prSet presAssocID="{BC963880-85F7-4A49-A309-143F817010D7}" presName="root" presStyleCnt="0"/>
      <dgm:spPr/>
      <dgm:t>
        <a:bodyPr/>
        <a:lstStyle/>
        <a:p>
          <a:endParaRPr lang="es-EC"/>
        </a:p>
      </dgm:t>
    </dgm:pt>
    <dgm:pt modelId="{22615424-9B7E-4E1C-B417-C81A1E31772E}" type="pres">
      <dgm:prSet presAssocID="{BC963880-85F7-4A49-A309-143F817010D7}" presName="rootComposite" presStyleCnt="0"/>
      <dgm:spPr/>
      <dgm:t>
        <a:bodyPr/>
        <a:lstStyle/>
        <a:p>
          <a:endParaRPr lang="es-EC"/>
        </a:p>
      </dgm:t>
    </dgm:pt>
    <dgm:pt modelId="{1C039E1F-5008-419E-8ABF-B8FEBC77E505}" type="pres">
      <dgm:prSet presAssocID="{BC963880-85F7-4A49-A309-143F817010D7}" presName="rootText" presStyleLbl="node1" presStyleIdx="0" presStyleCnt="1" custScaleX="90328" custScaleY="30941" custLinFactNeighborX="453"/>
      <dgm:spPr/>
      <dgm:t>
        <a:bodyPr/>
        <a:lstStyle/>
        <a:p>
          <a:endParaRPr lang="es-EC"/>
        </a:p>
      </dgm:t>
    </dgm:pt>
    <dgm:pt modelId="{C655104A-A300-4267-B36B-90806A811EDE}" type="pres">
      <dgm:prSet presAssocID="{BC963880-85F7-4A49-A309-143F817010D7}" presName="rootConnector" presStyleLbl="node1" presStyleIdx="0" presStyleCnt="1"/>
      <dgm:spPr/>
      <dgm:t>
        <a:bodyPr/>
        <a:lstStyle/>
        <a:p>
          <a:endParaRPr lang="es-EC"/>
        </a:p>
      </dgm:t>
    </dgm:pt>
    <dgm:pt modelId="{C94563F2-9306-466D-949D-577236E6521A}" type="pres">
      <dgm:prSet presAssocID="{BC963880-85F7-4A49-A309-143F817010D7}" presName="childShape" presStyleCnt="0"/>
      <dgm:spPr/>
      <dgm:t>
        <a:bodyPr/>
        <a:lstStyle/>
        <a:p>
          <a:endParaRPr lang="es-EC"/>
        </a:p>
      </dgm:t>
    </dgm:pt>
  </dgm:ptLst>
  <dgm:cxnLst>
    <dgm:cxn modelId="{435BEBD0-6452-4599-8E08-9C49A51E1867}" type="presOf" srcId="{BC963880-85F7-4A49-A309-143F817010D7}" destId="{C655104A-A300-4267-B36B-90806A811EDE}" srcOrd="1" destOrd="0" presId="urn:microsoft.com/office/officeart/2005/8/layout/hierarchy3"/>
    <dgm:cxn modelId="{B8E5A5B4-7A03-4FAE-8B38-4F71CC37D2A2}" srcId="{7061F2FC-F2AB-4DE3-98B0-886576B4E2C6}" destId="{BC963880-85F7-4A49-A309-143F817010D7}" srcOrd="0" destOrd="0" parTransId="{B78CB261-67BF-42AF-AFD8-BBB9BF06F4B5}" sibTransId="{9B67C247-024D-4237-8464-4F529D907919}"/>
    <dgm:cxn modelId="{B33E6CBB-1F20-49E6-B919-98366118EE99}" type="presOf" srcId="{7061F2FC-F2AB-4DE3-98B0-886576B4E2C6}" destId="{D433476B-D68D-4328-ADAC-B2895D3D50CF}" srcOrd="0" destOrd="0" presId="urn:microsoft.com/office/officeart/2005/8/layout/hierarchy3"/>
    <dgm:cxn modelId="{897754B1-3A2B-4F64-99AA-8D4FE94F5412}" type="presOf" srcId="{BC963880-85F7-4A49-A309-143F817010D7}" destId="{1C039E1F-5008-419E-8ABF-B8FEBC77E505}" srcOrd="0" destOrd="0" presId="urn:microsoft.com/office/officeart/2005/8/layout/hierarchy3"/>
    <dgm:cxn modelId="{5B03253C-3F40-4837-ACDC-0623C896D0BD}" type="presParOf" srcId="{D433476B-D68D-4328-ADAC-B2895D3D50CF}" destId="{C14A9012-93B1-411B-80C7-F5B68291991A}" srcOrd="0" destOrd="0" presId="urn:microsoft.com/office/officeart/2005/8/layout/hierarchy3"/>
    <dgm:cxn modelId="{C8A123B3-E723-4332-A2EC-396358AC1D9D}" type="presParOf" srcId="{C14A9012-93B1-411B-80C7-F5B68291991A}" destId="{22615424-9B7E-4E1C-B417-C81A1E31772E}" srcOrd="0" destOrd="0" presId="urn:microsoft.com/office/officeart/2005/8/layout/hierarchy3"/>
    <dgm:cxn modelId="{327BA348-D027-44FD-8B87-71EDBD952518}" type="presParOf" srcId="{22615424-9B7E-4E1C-B417-C81A1E31772E}" destId="{1C039E1F-5008-419E-8ABF-B8FEBC77E505}" srcOrd="0" destOrd="0" presId="urn:microsoft.com/office/officeart/2005/8/layout/hierarchy3"/>
    <dgm:cxn modelId="{0BC76741-FBDC-420F-AC19-94ED3956BC01}" type="presParOf" srcId="{22615424-9B7E-4E1C-B417-C81A1E31772E}" destId="{C655104A-A300-4267-B36B-90806A811EDE}" srcOrd="1" destOrd="0" presId="urn:microsoft.com/office/officeart/2005/8/layout/hierarchy3"/>
    <dgm:cxn modelId="{E631428A-FCF4-45C2-A7CB-BBDE0A0B8000}" type="presParOf" srcId="{C14A9012-93B1-411B-80C7-F5B68291991A}" destId="{C94563F2-9306-466D-949D-577236E6521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Definición de ángulos:</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n-US" sz="1800" dirty="0" smtClean="0"/>
            <a:t>El </a:t>
          </a:r>
          <a:r>
            <a:rPr lang="en-US" sz="1800" dirty="0" err="1" smtClean="0"/>
            <a:t>ángulo</a:t>
          </a:r>
          <a:r>
            <a:rPr lang="en-US" sz="1800" dirty="0" smtClean="0"/>
            <a:t> de flexion de la </a:t>
          </a:r>
          <a:r>
            <a:rPr lang="en-US" sz="1800" dirty="0" err="1" smtClean="0"/>
            <a:t>rodilla</a:t>
          </a:r>
          <a:r>
            <a:rPr lang="en-US" sz="1800" dirty="0" smtClean="0"/>
            <a:t> derecho e </a:t>
          </a:r>
          <a:r>
            <a:rPr lang="en-US" sz="1800" dirty="0" err="1" smtClean="0"/>
            <a:t>izquierda</a:t>
          </a:r>
          <a:r>
            <a:rPr lang="en-US" sz="1800" dirty="0" smtClean="0"/>
            <a:t> se forma con </a:t>
          </a:r>
          <a:r>
            <a:rPr lang="en-US" sz="1800" dirty="0" err="1" smtClean="0"/>
            <a:t>los</a:t>
          </a:r>
          <a:r>
            <a:rPr lang="en-US" sz="1800" dirty="0" smtClean="0"/>
            <a:t> </a:t>
          </a:r>
          <a:r>
            <a:rPr lang="en-US" sz="1800" dirty="0" err="1" smtClean="0"/>
            <a:t>puntos</a:t>
          </a:r>
          <a:r>
            <a:rPr lang="en-US" sz="1800" dirty="0" smtClean="0"/>
            <a:t> </a:t>
          </a:r>
          <a:r>
            <a:rPr lang="en-US" sz="1800" dirty="0" err="1" smtClean="0"/>
            <a:t>referenciales</a:t>
          </a:r>
          <a:r>
            <a:rPr lang="en-US" sz="1800" dirty="0" smtClean="0"/>
            <a:t> de la </a:t>
          </a:r>
          <a:r>
            <a:rPr lang="en-US" sz="1800" dirty="0" err="1" smtClean="0"/>
            <a:t>cadera</a:t>
          </a:r>
          <a:r>
            <a:rPr lang="en-US" sz="1800" dirty="0" smtClean="0"/>
            <a:t>, </a:t>
          </a:r>
          <a:r>
            <a:rPr lang="en-US" sz="1800" dirty="0" err="1" smtClean="0"/>
            <a:t>rodilla</a:t>
          </a:r>
          <a:r>
            <a:rPr lang="en-US" sz="1800" dirty="0" smtClean="0"/>
            <a:t> y </a:t>
          </a:r>
          <a:r>
            <a:rPr lang="en-US" sz="1800" dirty="0" err="1" smtClean="0"/>
            <a:t>tobillo</a:t>
          </a:r>
          <a:r>
            <a:rPr lang="en-US" sz="1800" dirty="0" smtClean="0"/>
            <a:t> </a:t>
          </a:r>
          <a:r>
            <a:rPr lang="en-US" sz="1800" dirty="0" err="1" smtClean="0"/>
            <a:t>en</a:t>
          </a:r>
          <a:r>
            <a:rPr lang="en-US" sz="1800" dirty="0" smtClean="0"/>
            <a:t> </a:t>
          </a:r>
          <a:r>
            <a:rPr lang="en-US" sz="1800" dirty="0" err="1" smtClean="0"/>
            <a:t>coordenadas</a:t>
          </a:r>
          <a:r>
            <a:rPr lang="en-US" sz="1800" dirty="0" smtClean="0"/>
            <a:t> </a:t>
          </a:r>
          <a:r>
            <a:rPr lang="en-US" sz="1800" dirty="0" err="1" smtClean="0"/>
            <a:t>cartesianas</a:t>
          </a:r>
          <a:r>
            <a:rPr lang="en-US" sz="1800" dirty="0" smtClean="0"/>
            <a:t> (x, y). </a:t>
          </a:r>
          <a:endParaRPr lang="es-ES" sz="18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469" custLinFactNeighborY="-3413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78795" custLinFactNeighborY="-36167">
        <dgm:presLayoutVars>
          <dgm:bulletEnabled val="1"/>
        </dgm:presLayoutVars>
      </dgm:prSet>
      <dgm:spPr/>
      <dgm:t>
        <a:bodyPr/>
        <a:lstStyle/>
        <a:p>
          <a:endParaRPr lang="es-EC"/>
        </a:p>
      </dgm:t>
    </dgm:pt>
  </dgm:ptLst>
  <dgm:cxnLst>
    <dgm:cxn modelId="{FA1683D1-895E-4990-AE7A-52C3AA1088C6}" type="presOf" srcId="{FF5244E1-CF16-4BAC-92D3-2FD3C915AD4D}" destId="{04EAAFF2-F757-4829-8DE2-3822D97053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Validaciones geométricas:</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n-US" sz="2000" dirty="0" err="1" smtClean="0"/>
            <a:t>Ejemplo</a:t>
          </a:r>
          <a:r>
            <a:rPr lang="en-US" sz="2000" dirty="0" smtClean="0"/>
            <a:t> de </a:t>
          </a:r>
          <a:r>
            <a:rPr lang="en-US" sz="2000" dirty="0" err="1" smtClean="0"/>
            <a:t>ángulo</a:t>
          </a:r>
          <a:r>
            <a:rPr lang="en-US" sz="2000" dirty="0" smtClean="0"/>
            <a:t> de flexion de la </a:t>
          </a:r>
          <a:r>
            <a:rPr lang="en-US" sz="2000" dirty="0" err="1" smtClean="0"/>
            <a:t>rodilla</a:t>
          </a:r>
          <a:r>
            <a:rPr lang="en-US" sz="2000" dirty="0" smtClean="0"/>
            <a:t>. </a:t>
          </a:r>
          <a:endParaRPr lang="es-ES" sz="20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57361"/>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522239" custScaleY="115506" custLinFactNeighborY="-78461">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68787B43-586A-4D26-BFC3-399651149B28}" type="presOf" srcId="{7061F2FC-F2AB-4DE3-98B0-886576B4E2C6}" destId="{D433476B-D68D-4328-ADAC-B2895D3D50CF}" srcOrd="0" destOrd="0" presId="urn:microsoft.com/office/officeart/2005/8/layout/hierarchy3"/>
    <dgm:cxn modelId="{AAE400C4-6C7F-4CC4-9768-CFB1582D5B68}" type="presOf" srcId="{FF5244E1-CF16-4BAC-92D3-2FD3C915AD4D}" destId="{04EAAFF2-F757-4829-8DE2-3822D97053BC}" srcOrd="0" destOrd="0" presId="urn:microsoft.com/office/officeart/2005/8/layout/hierarchy3"/>
    <dgm:cxn modelId="{9D0F15E8-655A-4EC0-A3CF-F26BDB759E17}" type="presOf" srcId="{CB9964DC-5E01-4879-9733-CDEE2AB1D1F7}" destId="{ECB1CA3E-26B8-4A39-AEF8-6F06E506D3C7}" srcOrd="0" destOrd="0" presId="urn:microsoft.com/office/officeart/2005/8/layout/hierarchy3"/>
    <dgm:cxn modelId="{857313EC-B516-4C3B-94C2-26E5058E6B4D}" type="presOf" srcId="{CB9964DC-5E01-4879-9733-CDEE2AB1D1F7}" destId="{C7DDC059-89DD-4F99-A10D-9C975D60C8D8}" srcOrd="1"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9CCD423-7CC5-4157-BC30-C256A031D822}" type="presOf" srcId="{DE2F9DEB-7685-4523-B2DC-B1A32D1754D5}" destId="{E71390C3-22EC-4252-819F-F42DBCE732A6}" srcOrd="0" destOrd="0" presId="urn:microsoft.com/office/officeart/2005/8/layout/hierarchy3"/>
    <dgm:cxn modelId="{2A54859F-AE63-495B-8344-5E098069E3E2}" type="presParOf" srcId="{D433476B-D68D-4328-ADAC-B2895D3D50CF}" destId="{1E58A3BC-F1F7-40EE-89AA-32E802ED4BF7}" srcOrd="0" destOrd="0" presId="urn:microsoft.com/office/officeart/2005/8/layout/hierarchy3"/>
    <dgm:cxn modelId="{7C365758-A03A-406E-A3D4-FAE8845624A5}" type="presParOf" srcId="{1E58A3BC-F1F7-40EE-89AA-32E802ED4BF7}" destId="{D21DF85A-45CA-4CE0-B0ED-CF4615475EE0}" srcOrd="0" destOrd="0" presId="urn:microsoft.com/office/officeart/2005/8/layout/hierarchy3"/>
    <dgm:cxn modelId="{876FBBD9-B99F-4267-92C2-55E476E3379F}" type="presParOf" srcId="{D21DF85A-45CA-4CE0-B0ED-CF4615475EE0}" destId="{ECB1CA3E-26B8-4A39-AEF8-6F06E506D3C7}" srcOrd="0" destOrd="0" presId="urn:microsoft.com/office/officeart/2005/8/layout/hierarchy3"/>
    <dgm:cxn modelId="{A08FE723-081A-4E0F-9DE7-514F48328A9F}" type="presParOf" srcId="{D21DF85A-45CA-4CE0-B0ED-CF4615475EE0}" destId="{C7DDC059-89DD-4F99-A10D-9C975D60C8D8}" srcOrd="1" destOrd="0" presId="urn:microsoft.com/office/officeart/2005/8/layout/hierarchy3"/>
    <dgm:cxn modelId="{B6EB0D6D-9F2E-4BBD-BCA2-DF1F6E7FAAF8}" type="presParOf" srcId="{1E58A3BC-F1F7-40EE-89AA-32E802ED4BF7}" destId="{F784BE88-3DB9-4E87-AFCA-2ED0BF00DEA1}" srcOrd="1" destOrd="0" presId="urn:microsoft.com/office/officeart/2005/8/layout/hierarchy3"/>
    <dgm:cxn modelId="{E22CD0A4-E138-4256-8CEE-6E6874B5BDF1}" type="presParOf" srcId="{F784BE88-3DB9-4E87-AFCA-2ED0BF00DEA1}" destId="{04EAAFF2-F757-4829-8DE2-3822D97053BC}" srcOrd="0" destOrd="0" presId="urn:microsoft.com/office/officeart/2005/8/layout/hierarchy3"/>
    <dgm:cxn modelId="{8785ACAF-444D-4E0C-8B43-D59717032E6F}"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Validaciones geométricas:</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469" custLinFactNeighborY="-3413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955874CD-8DE5-4A33-9D78-B37C4919560E}"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3274CE7-B2C8-40D2-844B-A025B00EE471}" type="presOf" srcId="{CB9964DC-5E01-4879-9733-CDEE2AB1D1F7}" destId="{ECB1CA3E-26B8-4A39-AEF8-6F06E506D3C7}" srcOrd="0" destOrd="0" presId="urn:microsoft.com/office/officeart/2005/8/layout/hierarchy3"/>
    <dgm:cxn modelId="{0EFB12BF-D48D-4BB1-9B75-FE2342A1BC97}" type="presOf" srcId="{7061F2FC-F2AB-4DE3-98B0-886576B4E2C6}" destId="{D433476B-D68D-4328-ADAC-B2895D3D50CF}" srcOrd="0" destOrd="0" presId="urn:microsoft.com/office/officeart/2005/8/layout/hierarchy3"/>
    <dgm:cxn modelId="{24ABD1FB-482E-43AA-B8C8-F5EC7EB735BA}" type="presParOf" srcId="{D433476B-D68D-4328-ADAC-B2895D3D50CF}" destId="{1E58A3BC-F1F7-40EE-89AA-32E802ED4BF7}" srcOrd="0" destOrd="0" presId="urn:microsoft.com/office/officeart/2005/8/layout/hierarchy3"/>
    <dgm:cxn modelId="{B335A41C-E536-4D04-BE6E-B35803595ECC}" type="presParOf" srcId="{1E58A3BC-F1F7-40EE-89AA-32E802ED4BF7}" destId="{D21DF85A-45CA-4CE0-B0ED-CF4615475EE0}" srcOrd="0" destOrd="0" presId="urn:microsoft.com/office/officeart/2005/8/layout/hierarchy3"/>
    <dgm:cxn modelId="{159D2CB4-54D9-4E82-96DC-167B316443F8}" type="presParOf" srcId="{D21DF85A-45CA-4CE0-B0ED-CF4615475EE0}" destId="{ECB1CA3E-26B8-4A39-AEF8-6F06E506D3C7}" srcOrd="0" destOrd="0" presId="urn:microsoft.com/office/officeart/2005/8/layout/hierarchy3"/>
    <dgm:cxn modelId="{75A91D68-8EB5-4483-983C-6F52D95DF6DF}" type="presParOf" srcId="{D21DF85A-45CA-4CE0-B0ED-CF4615475EE0}" destId="{C7DDC059-89DD-4F99-A10D-9C975D60C8D8}" srcOrd="1" destOrd="0" presId="urn:microsoft.com/office/officeart/2005/8/layout/hierarchy3"/>
    <dgm:cxn modelId="{9375B0D6-D76A-4AAB-B7CC-002C120CE25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Selección de datos:</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b="0" dirty="0" smtClean="0"/>
            <a:t>La duración de la marcha humana aproximada de 3 segundos obtenidos experimentalmente, se realizó una división interna para estandarizar la generación del modelo probabilístico.</a:t>
          </a:r>
          <a:endParaRPr lang="es-ES" sz="1800" b="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469" custLinFactNeighborY="-3413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1"/>
      <dgm:spPr/>
      <dgm:t>
        <a:bodyPr/>
        <a:lstStyle/>
        <a:p>
          <a:endParaRPr lang="es-EC"/>
        </a:p>
      </dgm:t>
    </dgm:pt>
    <dgm:pt modelId="{E71390C3-22EC-4252-819F-F42DBCE732A6}" type="pres">
      <dgm:prSet presAssocID="{DE2F9DEB-7685-4523-B2DC-B1A32D1754D5}" presName="childText" presStyleLbl="bgAcc1" presStyleIdx="0" presStyleCnt="1" custScaleX="616467" custScaleY="178795" custLinFactNeighborY="-36167">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7A61E63C-E6D6-4254-B50C-99CB269277AD}" type="presOf" srcId="{CB9964DC-5E01-4879-9733-CDEE2AB1D1F7}" destId="{ECB1CA3E-26B8-4A39-AEF8-6F06E506D3C7}" srcOrd="0" destOrd="0" presId="urn:microsoft.com/office/officeart/2005/8/layout/hierarchy3"/>
    <dgm:cxn modelId="{AB2A5192-3D62-428E-8D5F-AFB507158B50}" type="presOf" srcId="{DE2F9DEB-7685-4523-B2DC-B1A32D1754D5}" destId="{E71390C3-22EC-4252-819F-F42DBCE732A6}" srcOrd="0" destOrd="0" presId="urn:microsoft.com/office/officeart/2005/8/layout/hierarchy3"/>
    <dgm:cxn modelId="{4FA3F396-286B-4EB4-9DBB-B0953D62CDE6}" type="presOf" srcId="{FF5244E1-CF16-4BAC-92D3-2FD3C915AD4D}" destId="{04EAAFF2-F757-4829-8DE2-3822D97053BC}" srcOrd="0" destOrd="0" presId="urn:microsoft.com/office/officeart/2005/8/layout/hierarchy3"/>
    <dgm:cxn modelId="{09BC7200-7EFA-4360-B349-70DB1EBD105E}" type="presOf" srcId="{7061F2FC-F2AB-4DE3-98B0-886576B4E2C6}" destId="{D433476B-D68D-4328-ADAC-B2895D3D50CF}"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8005EDD2-111D-4BC8-8317-F53CE3D7D28B}" type="presOf" srcId="{CB9964DC-5E01-4879-9733-CDEE2AB1D1F7}" destId="{C7DDC059-89DD-4F99-A10D-9C975D60C8D8}" srcOrd="1" destOrd="0" presId="urn:microsoft.com/office/officeart/2005/8/layout/hierarchy3"/>
    <dgm:cxn modelId="{26A851F0-248F-43E8-AA81-937E6E8CB96A}" type="presParOf" srcId="{D433476B-D68D-4328-ADAC-B2895D3D50CF}" destId="{1E58A3BC-F1F7-40EE-89AA-32E802ED4BF7}" srcOrd="0" destOrd="0" presId="urn:microsoft.com/office/officeart/2005/8/layout/hierarchy3"/>
    <dgm:cxn modelId="{AAF51807-9365-41CF-8DCB-7602F7FBDCC8}" type="presParOf" srcId="{1E58A3BC-F1F7-40EE-89AA-32E802ED4BF7}" destId="{D21DF85A-45CA-4CE0-B0ED-CF4615475EE0}" srcOrd="0" destOrd="0" presId="urn:microsoft.com/office/officeart/2005/8/layout/hierarchy3"/>
    <dgm:cxn modelId="{838AC35E-150E-4A30-A34E-436B0AB93E2A}" type="presParOf" srcId="{D21DF85A-45CA-4CE0-B0ED-CF4615475EE0}" destId="{ECB1CA3E-26B8-4A39-AEF8-6F06E506D3C7}" srcOrd="0" destOrd="0" presId="urn:microsoft.com/office/officeart/2005/8/layout/hierarchy3"/>
    <dgm:cxn modelId="{3B8C0F62-87D1-4938-A5C7-C3652DE4A537}" type="presParOf" srcId="{D21DF85A-45CA-4CE0-B0ED-CF4615475EE0}" destId="{C7DDC059-89DD-4F99-A10D-9C975D60C8D8}" srcOrd="1" destOrd="0" presId="urn:microsoft.com/office/officeart/2005/8/layout/hierarchy3"/>
    <dgm:cxn modelId="{7D1B989F-F8F9-45FE-B7AF-74C7B6F6028C}" type="presParOf" srcId="{1E58A3BC-F1F7-40EE-89AA-32E802ED4BF7}" destId="{F784BE88-3DB9-4E87-AFCA-2ED0BF00DEA1}" srcOrd="1" destOrd="0" presId="urn:microsoft.com/office/officeart/2005/8/layout/hierarchy3"/>
    <dgm:cxn modelId="{AC7E1AA9-19CE-4F48-ACA4-7155D5234AC0}" type="presParOf" srcId="{F784BE88-3DB9-4E87-AFCA-2ED0BF00DEA1}" destId="{04EAAFF2-F757-4829-8DE2-3822D97053BC}" srcOrd="0" destOrd="0" presId="urn:microsoft.com/office/officeart/2005/8/layout/hierarchy3"/>
    <dgm:cxn modelId="{F0C9407D-AA9E-4FBB-AA3F-072F6657EC75}" type="presParOf" srcId="{F784BE88-3DB9-4E87-AFCA-2ED0BF00DEA1}" destId="{E71390C3-22EC-4252-819F-F42DBCE732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`Distribución normal </a:t>
          </a:r>
          <a:r>
            <a:rPr lang="es-ES" sz="2500" b="1" dirty="0" err="1" smtClean="0"/>
            <a:t>multidimencional</a:t>
          </a:r>
          <a:r>
            <a:rPr lang="es-ES" sz="2500" b="1" dirty="0" smtClean="0"/>
            <a:t>:</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b="0" dirty="0" smtClean="0"/>
            <a:t>Por factores fisiológicos como la estatura, edad, etc., el ciclo de la marcha difiere entre personas, por lo cual la curva generada es una referencia y no una curva de análisis.</a:t>
          </a:r>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4D6AFA32-3517-4339-94CE-6AD7CF394DD8}">
      <dgm:prSet custT="1"/>
      <dgm:spPr/>
      <dgm:t>
        <a:bodyPr/>
        <a:lstStyle/>
        <a:p>
          <a:pPr algn="just"/>
          <a:r>
            <a:rPr lang="en-US" sz="1800" b="0" dirty="0" smtClean="0"/>
            <a:t>Se </a:t>
          </a:r>
          <a:r>
            <a:rPr lang="en-US" sz="1800" b="0" dirty="0" err="1" smtClean="0"/>
            <a:t>utiliza</a:t>
          </a:r>
          <a:r>
            <a:rPr lang="en-US" sz="1800" b="0" dirty="0" smtClean="0"/>
            <a:t> </a:t>
          </a:r>
          <a:r>
            <a:rPr lang="en-US" sz="1800" b="0" dirty="0" err="1" smtClean="0"/>
            <a:t>esta</a:t>
          </a:r>
          <a:r>
            <a:rPr lang="en-US" sz="1800" b="0" dirty="0" smtClean="0"/>
            <a:t> </a:t>
          </a:r>
          <a:r>
            <a:rPr lang="en-US" sz="1800" b="0" dirty="0" err="1" smtClean="0"/>
            <a:t>distribución</a:t>
          </a:r>
          <a:r>
            <a:rPr lang="en-US" sz="1800" b="0" dirty="0" smtClean="0"/>
            <a:t> </a:t>
          </a:r>
          <a:r>
            <a:rPr lang="en-US" sz="1800" b="0" dirty="0" err="1" smtClean="0"/>
            <a:t>porque</a:t>
          </a:r>
          <a:r>
            <a:rPr lang="en-US" sz="1800" b="0" dirty="0" smtClean="0"/>
            <a:t> las variables de </a:t>
          </a:r>
          <a:r>
            <a:rPr lang="en-US" sz="1800" b="0" dirty="0" err="1" smtClean="0"/>
            <a:t>origen</a:t>
          </a:r>
          <a:r>
            <a:rPr lang="en-US" sz="1800" b="0" dirty="0" smtClean="0"/>
            <a:t> natural se </a:t>
          </a:r>
          <a:r>
            <a:rPr lang="en-US" sz="1800" b="0" dirty="0" err="1" smtClean="0"/>
            <a:t>aproximan</a:t>
          </a:r>
          <a:r>
            <a:rPr lang="en-US" sz="1800" b="0" dirty="0" smtClean="0"/>
            <a:t> a </a:t>
          </a:r>
          <a:r>
            <a:rPr lang="en-US" sz="1800" b="0" dirty="0" err="1" smtClean="0"/>
            <a:t>esta</a:t>
          </a:r>
          <a:r>
            <a:rPr lang="en-US" sz="1800" b="0" dirty="0" smtClean="0"/>
            <a:t> </a:t>
          </a:r>
          <a:r>
            <a:rPr lang="en-US" sz="1800" b="0" dirty="0" err="1" smtClean="0"/>
            <a:t>distribución</a:t>
          </a:r>
          <a:r>
            <a:rPr lang="en-US" sz="1800" b="0" dirty="0" smtClean="0"/>
            <a:t>. </a:t>
          </a:r>
          <a:endParaRPr lang="es-EC" sz="1800" b="0" dirty="0"/>
        </a:p>
      </dgm:t>
    </dgm:pt>
    <dgm:pt modelId="{96567E7F-2789-46C4-8E08-98723861CB42}" type="parTrans" cxnId="{6BC0B6B3-DB47-4A4F-BC15-B0300216101C}">
      <dgm:prSet/>
      <dgm:spPr/>
      <dgm:t>
        <a:bodyPr/>
        <a:lstStyle/>
        <a:p>
          <a:endParaRPr lang="es-EC"/>
        </a:p>
      </dgm:t>
    </dgm:pt>
    <dgm:pt modelId="{F569E643-0A3D-48F0-8516-670CC2FEDDAE}" type="sibTrans" cxnId="{6BC0B6B3-DB47-4A4F-BC15-B0300216101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469" custLinFactNeighborY="-3413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6123C3E2-4B3C-4F97-807C-0F69D3F1257C}" type="pres">
      <dgm:prSet presAssocID="{96567E7F-2789-46C4-8E08-98723861CB42}" presName="Name13" presStyleLbl="parChTrans1D2" presStyleIdx="0" presStyleCnt="2"/>
      <dgm:spPr/>
      <dgm:t>
        <a:bodyPr/>
        <a:lstStyle/>
        <a:p>
          <a:endParaRPr lang="es-EC"/>
        </a:p>
      </dgm:t>
    </dgm:pt>
    <dgm:pt modelId="{8A161ECD-0857-4DB1-8304-F3C51F08F6AC}" type="pres">
      <dgm:prSet presAssocID="{4D6AFA32-3517-4339-94CE-6AD7CF394DD8}" presName="childText" presStyleLbl="bgAcc1" presStyleIdx="0" presStyleCnt="2" custScaleX="613754" custLinFactNeighborY="-40571">
        <dgm:presLayoutVars>
          <dgm:bulletEnabled val="1"/>
        </dgm:presLayoutVars>
      </dgm:prSet>
      <dgm:spPr/>
      <dgm:t>
        <a:bodyPr/>
        <a:lstStyle/>
        <a:p>
          <a:endParaRPr lang="es-EC"/>
        </a:p>
      </dgm:t>
    </dgm:pt>
    <dgm:pt modelId="{04EAAFF2-F757-4829-8DE2-3822D97053BC}" type="pres">
      <dgm:prSet presAssocID="{FF5244E1-CF16-4BAC-92D3-2FD3C915AD4D}" presName="Name13" presStyleLbl="parChTrans1D2" presStyleIdx="1" presStyleCnt="2"/>
      <dgm:spPr/>
      <dgm:t>
        <a:bodyPr/>
        <a:lstStyle/>
        <a:p>
          <a:endParaRPr lang="es-EC"/>
        </a:p>
      </dgm:t>
    </dgm:pt>
    <dgm:pt modelId="{E71390C3-22EC-4252-819F-F42DBCE732A6}" type="pres">
      <dgm:prSet presAssocID="{DE2F9DEB-7685-4523-B2DC-B1A32D1754D5}" presName="childText" presStyleLbl="bgAcc1" presStyleIdx="1" presStyleCnt="2" custScaleX="616467" custScaleY="178795" custLinFactNeighborY="-41254">
        <dgm:presLayoutVars>
          <dgm:bulletEnabled val="1"/>
        </dgm:presLayoutVars>
      </dgm:prSet>
      <dgm:spPr/>
      <dgm:t>
        <a:bodyPr/>
        <a:lstStyle/>
        <a:p>
          <a:endParaRPr lang="es-EC"/>
        </a:p>
      </dgm:t>
    </dgm:pt>
  </dgm:ptLst>
  <dgm:cxnLst>
    <dgm:cxn modelId="{74985109-0DD5-4576-9C57-636BD3695415}" type="presOf" srcId="{CB9964DC-5E01-4879-9733-CDEE2AB1D1F7}" destId="{C7DDC059-89DD-4F99-A10D-9C975D60C8D8}" srcOrd="1" destOrd="0" presId="urn:microsoft.com/office/officeart/2005/8/layout/hierarchy3"/>
    <dgm:cxn modelId="{9E75B224-C97F-4413-8F6C-9C3FD5A8F9AB}" type="presOf" srcId="{DE2F9DEB-7685-4523-B2DC-B1A32D1754D5}" destId="{E71390C3-22EC-4252-819F-F42DBCE732A6}" srcOrd="0" destOrd="0" presId="urn:microsoft.com/office/officeart/2005/8/layout/hierarchy3"/>
    <dgm:cxn modelId="{015E85D1-EDB9-441C-AB0F-B16F92C88C97}" type="presOf" srcId="{7061F2FC-F2AB-4DE3-98B0-886576B4E2C6}" destId="{D433476B-D68D-4328-ADAC-B2895D3D50CF}" srcOrd="0" destOrd="0" presId="urn:microsoft.com/office/officeart/2005/8/layout/hierarchy3"/>
    <dgm:cxn modelId="{7CF2315C-931A-4A06-A9CC-03285A48565D}" type="presOf" srcId="{FF5244E1-CF16-4BAC-92D3-2FD3C915AD4D}" destId="{04EAAFF2-F757-4829-8DE2-3822D97053BC}" srcOrd="0" destOrd="0" presId="urn:microsoft.com/office/officeart/2005/8/layout/hierarchy3"/>
    <dgm:cxn modelId="{9FE8000F-60E9-4C8E-BB7A-81BE9BD8953F}" type="presOf" srcId="{4D6AFA32-3517-4339-94CE-6AD7CF394DD8}" destId="{8A161ECD-0857-4DB1-8304-F3C51F08F6A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8E86AD9-A732-4F92-B64D-05495FFDA444}" type="presOf" srcId="{96567E7F-2789-46C4-8E08-98723861CB42}" destId="{6123C3E2-4B3C-4F97-807C-0F69D3F1257C}" srcOrd="0" destOrd="0" presId="urn:microsoft.com/office/officeart/2005/8/layout/hierarchy3"/>
    <dgm:cxn modelId="{6BC0B6B3-DB47-4A4F-BC15-B0300216101C}" srcId="{CB9964DC-5E01-4879-9733-CDEE2AB1D1F7}" destId="{4D6AFA32-3517-4339-94CE-6AD7CF394DD8}" srcOrd="0" destOrd="0" parTransId="{96567E7F-2789-46C4-8E08-98723861CB42}" sibTransId="{F569E643-0A3D-48F0-8516-670CC2FEDDAE}"/>
    <dgm:cxn modelId="{FD217914-6802-410E-BEB5-C798C968579E}" srcId="{CB9964DC-5E01-4879-9733-CDEE2AB1D1F7}" destId="{DE2F9DEB-7685-4523-B2DC-B1A32D1754D5}" srcOrd="1" destOrd="0" parTransId="{FF5244E1-CF16-4BAC-92D3-2FD3C915AD4D}" sibTransId="{BCDCD4D6-C9AC-48D7-A17B-B177CB3F3C20}"/>
    <dgm:cxn modelId="{27F097D1-DD1E-40E5-A90E-3678E8D3C4CE}" type="presOf" srcId="{CB9964DC-5E01-4879-9733-CDEE2AB1D1F7}" destId="{ECB1CA3E-26B8-4A39-AEF8-6F06E506D3C7}" srcOrd="0" destOrd="0" presId="urn:microsoft.com/office/officeart/2005/8/layout/hierarchy3"/>
    <dgm:cxn modelId="{F7275FE8-00B5-49EB-AB3A-3186A65DA836}" type="presParOf" srcId="{D433476B-D68D-4328-ADAC-B2895D3D50CF}" destId="{1E58A3BC-F1F7-40EE-89AA-32E802ED4BF7}" srcOrd="0" destOrd="0" presId="urn:microsoft.com/office/officeart/2005/8/layout/hierarchy3"/>
    <dgm:cxn modelId="{40232AFF-DAE7-4535-8B8A-0FA9949C78AC}" type="presParOf" srcId="{1E58A3BC-F1F7-40EE-89AA-32E802ED4BF7}" destId="{D21DF85A-45CA-4CE0-B0ED-CF4615475EE0}" srcOrd="0" destOrd="0" presId="urn:microsoft.com/office/officeart/2005/8/layout/hierarchy3"/>
    <dgm:cxn modelId="{C67CF87A-B9C6-4690-9964-7B51F4D96543}" type="presParOf" srcId="{D21DF85A-45CA-4CE0-B0ED-CF4615475EE0}" destId="{ECB1CA3E-26B8-4A39-AEF8-6F06E506D3C7}" srcOrd="0" destOrd="0" presId="urn:microsoft.com/office/officeart/2005/8/layout/hierarchy3"/>
    <dgm:cxn modelId="{548C1979-8695-414D-8D2F-CB44AFC61831}" type="presParOf" srcId="{D21DF85A-45CA-4CE0-B0ED-CF4615475EE0}" destId="{C7DDC059-89DD-4F99-A10D-9C975D60C8D8}" srcOrd="1" destOrd="0" presId="urn:microsoft.com/office/officeart/2005/8/layout/hierarchy3"/>
    <dgm:cxn modelId="{6AA819B5-EAC5-451B-A97E-A85DC10CC386}" type="presParOf" srcId="{1E58A3BC-F1F7-40EE-89AA-32E802ED4BF7}" destId="{F784BE88-3DB9-4E87-AFCA-2ED0BF00DEA1}" srcOrd="1" destOrd="0" presId="urn:microsoft.com/office/officeart/2005/8/layout/hierarchy3"/>
    <dgm:cxn modelId="{6FB030BE-7BA3-4B6C-8B9D-8AE0B86D9924}" type="presParOf" srcId="{F784BE88-3DB9-4E87-AFCA-2ED0BF00DEA1}" destId="{6123C3E2-4B3C-4F97-807C-0F69D3F1257C}" srcOrd="0" destOrd="0" presId="urn:microsoft.com/office/officeart/2005/8/layout/hierarchy3"/>
    <dgm:cxn modelId="{9F630078-DFD9-499F-A22C-B64189C35BC8}" type="presParOf" srcId="{F784BE88-3DB9-4E87-AFCA-2ED0BF00DEA1}" destId="{8A161ECD-0857-4DB1-8304-F3C51F08F6AC}" srcOrd="1" destOrd="0" presId="urn:microsoft.com/office/officeart/2005/8/layout/hierarchy3"/>
    <dgm:cxn modelId="{172DB321-A933-4CAC-8F7C-9759F016843F}" type="presParOf" srcId="{F784BE88-3DB9-4E87-AFCA-2ED0BF00DEA1}" destId="{04EAAFF2-F757-4829-8DE2-3822D97053BC}" srcOrd="2" destOrd="0" presId="urn:microsoft.com/office/officeart/2005/8/layout/hierarchy3"/>
    <dgm:cxn modelId="{596E4579-ED35-484E-9F60-73C7455FBA17}" type="presParOf" srcId="{F784BE88-3DB9-4E87-AFCA-2ED0BF00DEA1}" destId="{E71390C3-22EC-4252-819F-F42DBCE732A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custT="1"/>
      <dgm:spPr/>
      <dgm:t>
        <a:bodyPr/>
        <a:lstStyle/>
        <a:p>
          <a:pPr marL="0" indent="0">
            <a:tabLst/>
          </a:pPr>
          <a:r>
            <a:rPr lang="es-EC" sz="2000" noProof="0" dirty="0" smtClean="0"/>
            <a:t>Parra Et al, 2012</a:t>
          </a:r>
          <a:endParaRPr lang="es-EC" sz="2000"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9A0798C-18EC-4CB6-B4F5-2A86C3373972}">
      <dgm:prSet phldrT="[Texto]" custT="1"/>
      <dgm:spPr/>
      <dgm:t>
        <a:bodyPr/>
        <a:lstStyle/>
        <a:p>
          <a:r>
            <a:rPr lang="es-EC" sz="2000" noProof="0" dirty="0" smtClean="0"/>
            <a:t>Ortiz y Mosquera, 2015</a:t>
          </a:r>
          <a:endParaRPr lang="es-EC" sz="2000" noProof="0" dirty="0"/>
        </a:p>
      </dgm:t>
    </dgm:pt>
    <dgm:pt modelId="{2F5DE9B1-200E-4662-8A49-ABB3E0DB3A68}" type="parTrans" cxnId="{8F6BA91C-EE73-495D-A1F9-C93DEE4ABF39}">
      <dgm:prSet/>
      <dgm:spPr/>
      <dgm:t>
        <a:bodyPr/>
        <a:lstStyle/>
        <a:p>
          <a:endParaRPr lang="es-ES"/>
        </a:p>
      </dgm:t>
    </dgm:pt>
    <dgm:pt modelId="{167040AC-D397-4ED3-8C99-0F1F6D14A017}" type="sibTrans" cxnId="{8F6BA91C-EE73-495D-A1F9-C93DEE4ABF39}">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2" custScaleX="92032" custScaleY="111068" custLinFactNeighborX="-13888" custLinFactNeighborY="-38139">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2" custScaleX="83230" custScaleY="56265" custLinFactNeighborX="-156" custLinFactNeighborY="-13849"/>
      <dgm:spPr/>
      <dgm:t>
        <a:bodyPr/>
        <a:lstStyle/>
        <a:p>
          <a:endParaRPr lang="es-EC"/>
        </a:p>
      </dgm:t>
    </dgm:pt>
    <dgm:pt modelId="{E8A0FA47-024C-4712-8FD1-3FD140E83F24}" type="pres">
      <dgm:prSet presAssocID="{95647104-145D-4089-8389-A211781E9152}" presName="adorn" presStyleLbl="fgAccFollowNode1" presStyleIdx="0" presStyleCnt="2" custFlipVert="0" custFlipHor="0" custScaleX="5767" custScaleY="15439"/>
      <dgm:spPr>
        <a:ln>
          <a:solidFill>
            <a:schemeClr val="bg1">
              <a:alpha val="90000"/>
            </a:schemeClr>
          </a:solidFill>
        </a:ln>
      </dgm:spPr>
    </dgm:pt>
    <dgm:pt modelId="{1E5E157D-1A0C-4602-98CD-EAA917664980}" type="pres">
      <dgm:prSet presAssocID="{A20E6419-1222-4E90-A1A6-7A3CCCA8BF4A}" presName="sibTrans" presStyleLbl="sibTrans2D1" presStyleIdx="0" presStyleCnt="0"/>
      <dgm:spPr/>
      <dgm:t>
        <a:bodyPr/>
        <a:lstStyle/>
        <a:p>
          <a:endParaRPr lang="es-EC"/>
        </a:p>
      </dgm:t>
    </dgm:pt>
    <dgm:pt modelId="{CD605E9E-4E3D-43AC-8E2F-DDF560FE5A31}" type="pres">
      <dgm:prSet presAssocID="{89A0798C-18EC-4CB6-B4F5-2A86C3373972}" presName="compNode" presStyleCnt="0"/>
      <dgm:spPr/>
    </dgm:pt>
    <dgm:pt modelId="{4030AAC7-CFA9-4BF3-9D0E-4842710A543C}" type="pres">
      <dgm:prSet presAssocID="{89A0798C-18EC-4CB6-B4F5-2A86C3373972}" presName="childRect" presStyleLbl="bgAcc1" presStyleIdx="1" presStyleCnt="2" custScaleX="92231" custScaleY="120401" custLinFactNeighborX="-249" custLinFactNeighborY="0">
        <dgm:presLayoutVars>
          <dgm:bulletEnabled val="1"/>
        </dgm:presLayoutVars>
      </dgm:prSet>
      <dgm:spPr>
        <a:blipFill rotWithShape="0">
          <a:blip xmlns:r="http://schemas.openxmlformats.org/officeDocument/2006/relationships" r:embed="rId2"/>
          <a:stretch>
            <a:fillRect/>
          </a:stretch>
        </a:blipFill>
      </dgm:spPr>
    </dgm:pt>
    <dgm:pt modelId="{46686EE9-8359-4FB6-B48D-EEC36A99DD12}" type="pres">
      <dgm:prSet presAssocID="{89A0798C-18EC-4CB6-B4F5-2A86C3373972}" presName="parentText" presStyleLbl="node1" presStyleIdx="0" presStyleCnt="0">
        <dgm:presLayoutVars>
          <dgm:chMax val="0"/>
          <dgm:bulletEnabled val="1"/>
        </dgm:presLayoutVars>
      </dgm:prSet>
      <dgm:spPr/>
      <dgm:t>
        <a:bodyPr/>
        <a:lstStyle/>
        <a:p>
          <a:endParaRPr lang="es-EC"/>
        </a:p>
      </dgm:t>
    </dgm:pt>
    <dgm:pt modelId="{A1B8325A-325F-4AEB-9D4B-032F95838C35}" type="pres">
      <dgm:prSet presAssocID="{89A0798C-18EC-4CB6-B4F5-2A86C3373972}" presName="parentRect" presStyleLbl="alignNode1" presStyleIdx="1" presStyleCnt="2" custScaleX="88097" custScaleY="67454" custLinFactNeighborX="-2162" custLinFactNeighborY="-18251"/>
      <dgm:spPr/>
      <dgm:t>
        <a:bodyPr/>
        <a:lstStyle/>
        <a:p>
          <a:endParaRPr lang="es-EC"/>
        </a:p>
      </dgm:t>
    </dgm:pt>
    <dgm:pt modelId="{7D0F6E16-682C-4EFD-9959-D609891A80B9}" type="pres">
      <dgm:prSet presAssocID="{89A0798C-18EC-4CB6-B4F5-2A86C3373972}" presName="adorn" presStyleLbl="fgAccFollowNode1" presStyleIdx="1" presStyleCnt="2" custFlipHor="1" custScaleX="9159" custScaleY="3555"/>
      <dgm:spPr/>
    </dgm:pt>
  </dgm:ptLst>
  <dgm:cxnLst>
    <dgm:cxn modelId="{8F6BA91C-EE73-495D-A1F9-C93DEE4ABF39}" srcId="{40C15355-8B92-486E-ABCD-5596F7225061}" destId="{89A0798C-18EC-4CB6-B4F5-2A86C3373972}" srcOrd="1" destOrd="0" parTransId="{2F5DE9B1-200E-4662-8A49-ABB3E0DB3A68}" sibTransId="{167040AC-D397-4ED3-8C99-0F1F6D14A017}"/>
    <dgm:cxn modelId="{1D3EBA3F-4B10-48AA-A8EC-8FE2035480E0}" type="presOf" srcId="{40C15355-8B92-486E-ABCD-5596F7225061}" destId="{862B9CDA-C80D-4FC4-A1B8-07DB5B7A4888}" srcOrd="0" destOrd="0" presId="urn:microsoft.com/office/officeart/2005/8/layout/bList2"/>
    <dgm:cxn modelId="{3B52FD38-E86F-4FF7-AF12-C3E71A3C6A37}" type="presOf" srcId="{A20E6419-1222-4E90-A1A6-7A3CCCA8BF4A}" destId="{1E5E157D-1A0C-4602-98CD-EAA917664980}" srcOrd="0" destOrd="0" presId="urn:microsoft.com/office/officeart/2005/8/layout/bList2"/>
    <dgm:cxn modelId="{127F3292-B545-4607-92FE-BE45ADBDCACE}" type="presOf" srcId="{95647104-145D-4089-8389-A211781E9152}" destId="{A1DA41DD-9696-4415-AA29-8CFC3E6FA705}" srcOrd="0" destOrd="0" presId="urn:microsoft.com/office/officeart/2005/8/layout/bList2"/>
    <dgm:cxn modelId="{59031901-65B9-4C88-A8FF-2BA61F319CC5}" type="presOf" srcId="{89A0798C-18EC-4CB6-B4F5-2A86C3373972}" destId="{46686EE9-8359-4FB6-B48D-EEC36A99DD12}" srcOrd="0"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5DDFBA02-A1F0-4AD1-A215-F5B144739C26}" type="presOf" srcId="{89A0798C-18EC-4CB6-B4F5-2A86C3373972}" destId="{A1B8325A-325F-4AEB-9D4B-032F95838C35}" srcOrd="1" destOrd="0" presId="urn:microsoft.com/office/officeart/2005/8/layout/bList2"/>
    <dgm:cxn modelId="{D69E4159-F8AE-4998-9D2F-3D2A7B31F33B}" type="presOf" srcId="{95647104-145D-4089-8389-A211781E9152}" destId="{E72E870A-9A5F-4419-B1E5-8BBE1032CD80}" srcOrd="1" destOrd="0" presId="urn:microsoft.com/office/officeart/2005/8/layout/bList2"/>
    <dgm:cxn modelId="{017811C6-5B05-4E84-AF55-9E5BBF624926}" type="presParOf" srcId="{862B9CDA-C80D-4FC4-A1B8-07DB5B7A4888}" destId="{AED6D125-F424-4406-BA7E-2AC393A831C6}" srcOrd="0" destOrd="0" presId="urn:microsoft.com/office/officeart/2005/8/layout/bList2"/>
    <dgm:cxn modelId="{2A65002D-4176-4A73-8FD2-751F321F0F38}" type="presParOf" srcId="{AED6D125-F424-4406-BA7E-2AC393A831C6}" destId="{79C6B079-AC8B-46E0-9774-F1338D0C4D6D}" srcOrd="0" destOrd="0" presId="urn:microsoft.com/office/officeart/2005/8/layout/bList2"/>
    <dgm:cxn modelId="{F76B2E40-D772-4D98-B12B-6FF89D37C8B3}" type="presParOf" srcId="{AED6D125-F424-4406-BA7E-2AC393A831C6}" destId="{A1DA41DD-9696-4415-AA29-8CFC3E6FA705}" srcOrd="1" destOrd="0" presId="urn:microsoft.com/office/officeart/2005/8/layout/bList2"/>
    <dgm:cxn modelId="{CCD52105-710E-4CFF-859E-8A7F6CCD5AB3}" type="presParOf" srcId="{AED6D125-F424-4406-BA7E-2AC393A831C6}" destId="{E72E870A-9A5F-4419-B1E5-8BBE1032CD80}" srcOrd="2" destOrd="0" presId="urn:microsoft.com/office/officeart/2005/8/layout/bList2"/>
    <dgm:cxn modelId="{796247AC-443B-4909-8904-B8ADFB5F8664}" type="presParOf" srcId="{AED6D125-F424-4406-BA7E-2AC393A831C6}" destId="{E8A0FA47-024C-4712-8FD1-3FD140E83F24}" srcOrd="3" destOrd="0" presId="urn:microsoft.com/office/officeart/2005/8/layout/bList2"/>
    <dgm:cxn modelId="{03F7B131-9E1B-48B6-8388-913BE7535202}" type="presParOf" srcId="{862B9CDA-C80D-4FC4-A1B8-07DB5B7A4888}" destId="{1E5E157D-1A0C-4602-98CD-EAA917664980}" srcOrd="1" destOrd="0" presId="urn:microsoft.com/office/officeart/2005/8/layout/bList2"/>
    <dgm:cxn modelId="{4A696B3F-054E-43A2-940B-36B1E6317433}" type="presParOf" srcId="{862B9CDA-C80D-4FC4-A1B8-07DB5B7A4888}" destId="{CD605E9E-4E3D-43AC-8E2F-DDF560FE5A31}" srcOrd="2" destOrd="0" presId="urn:microsoft.com/office/officeart/2005/8/layout/bList2"/>
    <dgm:cxn modelId="{45E09D75-8E69-4FA9-B431-E29625A8D3EB}" type="presParOf" srcId="{CD605E9E-4E3D-43AC-8E2F-DDF560FE5A31}" destId="{4030AAC7-CFA9-4BF3-9D0E-4842710A543C}" srcOrd="0" destOrd="0" presId="urn:microsoft.com/office/officeart/2005/8/layout/bList2"/>
    <dgm:cxn modelId="{E457CDEF-919D-40BD-A455-D58DBE4FDAE0}" type="presParOf" srcId="{CD605E9E-4E3D-43AC-8E2F-DDF560FE5A31}" destId="{46686EE9-8359-4FB6-B48D-EEC36A99DD12}" srcOrd="1" destOrd="0" presId="urn:microsoft.com/office/officeart/2005/8/layout/bList2"/>
    <dgm:cxn modelId="{166DAB2F-10A7-4991-A180-D6A3C90DA2AC}" type="presParOf" srcId="{CD605E9E-4E3D-43AC-8E2F-DDF560FE5A31}" destId="{A1B8325A-325F-4AEB-9D4B-032F95838C35}" srcOrd="2" destOrd="0" presId="urn:microsoft.com/office/officeart/2005/8/layout/bList2"/>
    <dgm:cxn modelId="{AC3C0917-E630-46FF-9C2B-12215E52EB32}" type="presParOf" srcId="{CD605E9E-4E3D-43AC-8E2F-DDF560FE5A31}" destId="{7D0F6E16-682C-4EFD-9959-D609891A80B9}"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`Distribución normal </a:t>
          </a:r>
          <a:r>
            <a:rPr lang="es-ES" sz="2500" b="1" dirty="0" err="1" smtClean="0"/>
            <a:t>multidimencional</a:t>
          </a:r>
          <a:r>
            <a:rPr lang="es-ES" sz="2500" b="1" dirty="0" smtClean="0"/>
            <a:t>:</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469" custLinFactNeighborY="-34132"/>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33447287-A3C1-4EF0-9DB7-ED5DCA60E61E}" type="presOf" srcId="{CB9964DC-5E01-4879-9733-CDEE2AB1D1F7}" destId="{ECB1CA3E-26B8-4A39-AEF8-6F06E506D3C7}" srcOrd="0" destOrd="0" presId="urn:microsoft.com/office/officeart/2005/8/layout/hierarchy3"/>
    <dgm:cxn modelId="{5C071469-5F78-464E-9CAE-F3E0E96537FD}" type="presOf" srcId="{7061F2FC-F2AB-4DE3-98B0-886576B4E2C6}" destId="{D433476B-D68D-4328-ADAC-B2895D3D50CF}" srcOrd="0" destOrd="0" presId="urn:microsoft.com/office/officeart/2005/8/layout/hierarchy3"/>
    <dgm:cxn modelId="{0A6EC12F-315B-471E-9A65-757D7A6A3E7B}" type="presOf" srcId="{CB9964DC-5E01-4879-9733-CDEE2AB1D1F7}" destId="{C7DDC059-89DD-4F99-A10D-9C975D60C8D8}" srcOrd="1" destOrd="0" presId="urn:microsoft.com/office/officeart/2005/8/layout/hierarchy3"/>
    <dgm:cxn modelId="{90A4C617-D802-489B-B5E7-DBA0FDFDC1BA}" type="presParOf" srcId="{D433476B-D68D-4328-ADAC-B2895D3D50CF}" destId="{1E58A3BC-F1F7-40EE-89AA-32E802ED4BF7}" srcOrd="0" destOrd="0" presId="urn:microsoft.com/office/officeart/2005/8/layout/hierarchy3"/>
    <dgm:cxn modelId="{7C0876C3-7587-46EF-8606-3561BA8858EE}" type="presParOf" srcId="{1E58A3BC-F1F7-40EE-89AA-32E802ED4BF7}" destId="{D21DF85A-45CA-4CE0-B0ED-CF4615475EE0}" srcOrd="0" destOrd="0" presId="urn:microsoft.com/office/officeart/2005/8/layout/hierarchy3"/>
    <dgm:cxn modelId="{72FB1219-7164-4AFC-8640-E36B8CDB79E3}" type="presParOf" srcId="{D21DF85A-45CA-4CE0-B0ED-CF4615475EE0}" destId="{ECB1CA3E-26B8-4A39-AEF8-6F06E506D3C7}" srcOrd="0" destOrd="0" presId="urn:microsoft.com/office/officeart/2005/8/layout/hierarchy3"/>
    <dgm:cxn modelId="{A1ADDE3E-AAEE-473F-9895-0F513F64F431}" type="presParOf" srcId="{D21DF85A-45CA-4CE0-B0ED-CF4615475EE0}" destId="{C7DDC059-89DD-4F99-A10D-9C975D60C8D8}" srcOrd="1" destOrd="0" presId="urn:microsoft.com/office/officeart/2005/8/layout/hierarchy3"/>
    <dgm:cxn modelId="{70D86620-382E-4D51-A285-B378AA25FC5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`Construcción de intervalos de confianza:</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4D6AFA32-3517-4339-94CE-6AD7CF394DD8}">
      <dgm:prSet custT="1"/>
      <dgm:spPr/>
      <dgm:t>
        <a:bodyPr/>
        <a:lstStyle/>
        <a:p>
          <a:pPr algn="just"/>
          <a:r>
            <a:rPr lang="es-EC" sz="1800" b="0" dirty="0" smtClean="0"/>
            <a:t>Para la construcción de intervalos de confianza se realiza un test de normalidad </a:t>
          </a:r>
          <a:r>
            <a:rPr lang="es-EC" sz="1800" b="0" dirty="0" err="1" smtClean="0"/>
            <a:t>multivariante</a:t>
          </a:r>
          <a:r>
            <a:rPr lang="es-EC" sz="1800" b="0" dirty="0" smtClean="0"/>
            <a:t>, ya que la matriz de varianzas es conocida se utiliza la Distribución Chi-cuadrada </a:t>
          </a:r>
          <a:endParaRPr lang="es-EC" sz="1800" b="0" dirty="0"/>
        </a:p>
      </dgm:t>
    </dgm:pt>
    <dgm:pt modelId="{96567E7F-2789-46C4-8E08-98723861CB42}" type="parTrans" cxnId="{6BC0B6B3-DB47-4A4F-BC15-B0300216101C}">
      <dgm:prSet/>
      <dgm:spPr/>
      <dgm:t>
        <a:bodyPr/>
        <a:lstStyle/>
        <a:p>
          <a:endParaRPr lang="es-EC"/>
        </a:p>
      </dgm:t>
    </dgm:pt>
    <dgm:pt modelId="{F569E643-0A3D-48F0-8516-670CC2FEDDAE}" type="sibTrans" cxnId="{6BC0B6B3-DB47-4A4F-BC15-B0300216101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218" custLinFactNeighborY="-64298"/>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6123C3E2-4B3C-4F97-807C-0F69D3F1257C}" type="pres">
      <dgm:prSet presAssocID="{96567E7F-2789-46C4-8E08-98723861CB42}" presName="Name13" presStyleLbl="parChTrans1D2" presStyleIdx="0" presStyleCnt="1"/>
      <dgm:spPr/>
      <dgm:t>
        <a:bodyPr/>
        <a:lstStyle/>
        <a:p>
          <a:endParaRPr lang="es-EC"/>
        </a:p>
      </dgm:t>
    </dgm:pt>
    <dgm:pt modelId="{8A161ECD-0857-4DB1-8304-F3C51F08F6AC}" type="pres">
      <dgm:prSet presAssocID="{4D6AFA32-3517-4339-94CE-6AD7CF394DD8}" presName="childText" presStyleLbl="bgAcc1" presStyleIdx="0" presStyleCnt="1" custScaleX="640190" custScaleY="177532" custLinFactNeighborY="-40571">
        <dgm:presLayoutVars>
          <dgm:bulletEnabled val="1"/>
        </dgm:presLayoutVars>
      </dgm:prSet>
      <dgm:spPr/>
      <dgm:t>
        <a:bodyPr/>
        <a:lstStyle/>
        <a:p>
          <a:endParaRPr lang="es-EC"/>
        </a:p>
      </dgm:t>
    </dgm:pt>
  </dgm:ptLst>
  <dgm:cxnLst>
    <dgm:cxn modelId="{D4385F00-3FE3-494D-93AB-8D53A3533637}" type="presOf" srcId="{CB9964DC-5E01-4879-9733-CDEE2AB1D1F7}" destId="{C7DDC059-89DD-4F99-A10D-9C975D60C8D8}" srcOrd="1" destOrd="0" presId="urn:microsoft.com/office/officeart/2005/8/layout/hierarchy3"/>
    <dgm:cxn modelId="{6BC0B6B3-DB47-4A4F-BC15-B0300216101C}" srcId="{CB9964DC-5E01-4879-9733-CDEE2AB1D1F7}" destId="{4D6AFA32-3517-4339-94CE-6AD7CF394DD8}" srcOrd="0" destOrd="0" parTransId="{96567E7F-2789-46C4-8E08-98723861CB42}" sibTransId="{F569E643-0A3D-48F0-8516-670CC2FEDDAE}"/>
    <dgm:cxn modelId="{E5DF4D7B-2998-4040-B309-23173E1132D4}" srcId="{7061F2FC-F2AB-4DE3-98B0-886576B4E2C6}" destId="{CB9964DC-5E01-4879-9733-CDEE2AB1D1F7}" srcOrd="0" destOrd="0" parTransId="{5760939A-00E0-4E0F-82AC-14F95E0A4A90}" sibTransId="{2BAB4B72-4C27-47D9-A895-24F30C6A71EC}"/>
    <dgm:cxn modelId="{7AF5E6C3-92D6-4FB5-8DDF-AC89263E26E0}" type="presOf" srcId="{CB9964DC-5E01-4879-9733-CDEE2AB1D1F7}" destId="{ECB1CA3E-26B8-4A39-AEF8-6F06E506D3C7}" srcOrd="0" destOrd="0" presId="urn:microsoft.com/office/officeart/2005/8/layout/hierarchy3"/>
    <dgm:cxn modelId="{8DA9DF00-46BB-4942-869F-A4E7E5BFDCC0}" type="presOf" srcId="{7061F2FC-F2AB-4DE3-98B0-886576B4E2C6}" destId="{D433476B-D68D-4328-ADAC-B2895D3D50CF}" srcOrd="0" destOrd="0" presId="urn:microsoft.com/office/officeart/2005/8/layout/hierarchy3"/>
    <dgm:cxn modelId="{7A0D0164-DD38-418D-AF67-049B29E0A947}" type="presOf" srcId="{96567E7F-2789-46C4-8E08-98723861CB42}" destId="{6123C3E2-4B3C-4F97-807C-0F69D3F1257C}" srcOrd="0" destOrd="0" presId="urn:microsoft.com/office/officeart/2005/8/layout/hierarchy3"/>
    <dgm:cxn modelId="{EBC2C1FD-5437-4B34-BABE-737C39275962}" type="presOf" srcId="{4D6AFA32-3517-4339-94CE-6AD7CF394DD8}" destId="{8A161ECD-0857-4DB1-8304-F3C51F08F6AC}" srcOrd="0" destOrd="0" presId="urn:microsoft.com/office/officeart/2005/8/layout/hierarchy3"/>
    <dgm:cxn modelId="{3C81F727-147C-4DAA-8456-B5D6FF500694}" type="presParOf" srcId="{D433476B-D68D-4328-ADAC-B2895D3D50CF}" destId="{1E58A3BC-F1F7-40EE-89AA-32E802ED4BF7}" srcOrd="0" destOrd="0" presId="urn:microsoft.com/office/officeart/2005/8/layout/hierarchy3"/>
    <dgm:cxn modelId="{DC91F674-9B63-4AC3-B668-A212098E2DED}" type="presParOf" srcId="{1E58A3BC-F1F7-40EE-89AA-32E802ED4BF7}" destId="{D21DF85A-45CA-4CE0-B0ED-CF4615475EE0}" srcOrd="0" destOrd="0" presId="urn:microsoft.com/office/officeart/2005/8/layout/hierarchy3"/>
    <dgm:cxn modelId="{5A6C39C3-221A-4549-9424-53843BAF8870}" type="presParOf" srcId="{D21DF85A-45CA-4CE0-B0ED-CF4615475EE0}" destId="{ECB1CA3E-26B8-4A39-AEF8-6F06E506D3C7}" srcOrd="0" destOrd="0" presId="urn:microsoft.com/office/officeart/2005/8/layout/hierarchy3"/>
    <dgm:cxn modelId="{FD30024A-4190-46B1-95FA-386952B23DA1}" type="presParOf" srcId="{D21DF85A-45CA-4CE0-B0ED-CF4615475EE0}" destId="{C7DDC059-89DD-4F99-A10D-9C975D60C8D8}" srcOrd="1" destOrd="0" presId="urn:microsoft.com/office/officeart/2005/8/layout/hierarchy3"/>
    <dgm:cxn modelId="{E16865E1-4CD2-4692-A7C6-39F4F5821615}" type="presParOf" srcId="{1E58A3BC-F1F7-40EE-89AA-32E802ED4BF7}" destId="{F784BE88-3DB9-4E87-AFCA-2ED0BF00DEA1}" srcOrd="1" destOrd="0" presId="urn:microsoft.com/office/officeart/2005/8/layout/hierarchy3"/>
    <dgm:cxn modelId="{C3E8F46E-B938-4B39-A294-D8AB5244A0C6}" type="presParOf" srcId="{F784BE88-3DB9-4E87-AFCA-2ED0BF00DEA1}" destId="{6123C3E2-4B3C-4F97-807C-0F69D3F1257C}" srcOrd="0" destOrd="0" presId="urn:microsoft.com/office/officeart/2005/8/layout/hierarchy3"/>
    <dgm:cxn modelId="{CCC69FC9-522B-47C0-8A5B-DE95DA6D4F56}" type="presParOf" srcId="{F784BE88-3DB9-4E87-AFCA-2ED0BF00DEA1}" destId="{8A161ECD-0857-4DB1-8304-F3C51F08F6A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`Construcción de intervalos de confianza:</a:t>
          </a:r>
          <a:endParaRPr lang="es-ES" sz="2500" b="1" dirty="0"/>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218" custLinFactNeighborY="-64298"/>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F83B220-1ED3-4BF0-899D-E7A79882A089}" type="presOf" srcId="{7061F2FC-F2AB-4DE3-98B0-886576B4E2C6}" destId="{D433476B-D68D-4328-ADAC-B2895D3D50CF}" srcOrd="0" destOrd="0" presId="urn:microsoft.com/office/officeart/2005/8/layout/hierarchy3"/>
    <dgm:cxn modelId="{E452F150-439A-4B62-BBE0-A4DEBE3479A8}" type="presOf" srcId="{CB9964DC-5E01-4879-9733-CDEE2AB1D1F7}" destId="{ECB1CA3E-26B8-4A39-AEF8-6F06E506D3C7}" srcOrd="0" destOrd="0" presId="urn:microsoft.com/office/officeart/2005/8/layout/hierarchy3"/>
    <dgm:cxn modelId="{08477230-5481-4EF8-BB1E-0013F021B006}" type="presOf" srcId="{CB9964DC-5E01-4879-9733-CDEE2AB1D1F7}" destId="{C7DDC059-89DD-4F99-A10D-9C975D60C8D8}" srcOrd="1" destOrd="0" presId="urn:microsoft.com/office/officeart/2005/8/layout/hierarchy3"/>
    <dgm:cxn modelId="{EB2FAA57-21F2-44CB-862D-8AB3C89DB44F}" type="presParOf" srcId="{D433476B-D68D-4328-ADAC-B2895D3D50CF}" destId="{1E58A3BC-F1F7-40EE-89AA-32E802ED4BF7}" srcOrd="0" destOrd="0" presId="urn:microsoft.com/office/officeart/2005/8/layout/hierarchy3"/>
    <dgm:cxn modelId="{641C9F48-7A1F-4B29-80C8-3707D3B4A08B}" type="presParOf" srcId="{1E58A3BC-F1F7-40EE-89AA-32E802ED4BF7}" destId="{D21DF85A-45CA-4CE0-B0ED-CF4615475EE0}" srcOrd="0" destOrd="0" presId="urn:microsoft.com/office/officeart/2005/8/layout/hierarchy3"/>
    <dgm:cxn modelId="{13DE77DD-757E-4733-868D-7294513A4179}" type="presParOf" srcId="{D21DF85A-45CA-4CE0-B0ED-CF4615475EE0}" destId="{ECB1CA3E-26B8-4A39-AEF8-6F06E506D3C7}" srcOrd="0" destOrd="0" presId="urn:microsoft.com/office/officeart/2005/8/layout/hierarchy3"/>
    <dgm:cxn modelId="{65F3066E-CDEC-4E4F-BA19-68A06C60433D}" type="presParOf" srcId="{D21DF85A-45CA-4CE0-B0ED-CF4615475EE0}" destId="{C7DDC059-89DD-4F99-A10D-9C975D60C8D8}" srcOrd="1" destOrd="0" presId="urn:microsoft.com/office/officeart/2005/8/layout/hierarchy3"/>
    <dgm:cxn modelId="{51F8848B-EFA6-459B-9513-37A82273C55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Conclusiones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La incorporación de dos sensores Kinect en el prototipo del sistema automático para el análisis del ángulo de flexión de la rodilla ha permitido captar el movimiento de la pierna izquierda y de la pierna derecha de forma simultanea e independiente, permitiendo una captura completa y eficiente de la marcha del paciente al atravesar por la plataforma del prototipo. </a:t>
          </a:r>
          <a:endParaRPr lang="es-ES" sz="18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dirty="0" smtClean="0"/>
            <a:t>La implementación de dos brazos metálicos para el posicionamiento de los sensores de acuerdo a la estatura del paciente ha permitido disminuir el error en la captura de datos por parte de los sensores Kinect</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834F458C-154E-46FF-A8D3-E5993912B8BD}">
      <dgm:prSet custT="1"/>
      <dgm:spPr/>
      <dgm:t>
        <a:bodyPr/>
        <a:lstStyle/>
        <a:p>
          <a:pPr algn="just"/>
          <a:r>
            <a:rPr lang="es-EC" sz="1800" dirty="0" smtClean="0"/>
            <a:t>La utilización de fuentes conmutadas garantizan la calidad de la señal en  DC que va a energizar el prototipo, con el fin de eliminar interferencias provocadas por los procesos de transformación, por lo que fue necesario reemplazar la fuente que inicialmente tenía el prototipo por una fuente conmutada</a:t>
          </a:r>
          <a:endParaRPr lang="es-EC" sz="1800" dirty="0"/>
        </a:p>
      </dgm:t>
    </dgm:pt>
    <dgm:pt modelId="{4184DDA8-3130-4A2A-8F8B-B17D516CA3A1}" type="parTrans" cxnId="{1B93A210-4D58-43C2-AA64-C355CB737F7B}">
      <dgm:prSet/>
      <dgm:spPr/>
      <dgm:t>
        <a:bodyPr/>
        <a:lstStyle/>
        <a:p>
          <a:pPr algn="just"/>
          <a:endParaRPr lang="es-EC"/>
        </a:p>
      </dgm:t>
    </dgm:pt>
    <dgm:pt modelId="{DAB85B2B-E7ED-46A4-9F62-3982837DCF7B}" type="sibTrans" cxnId="{1B93A210-4D58-43C2-AA64-C355CB737F7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866856" custScaleY="255189" custLinFactNeighborX="-38368" custLinFactNeighborY="-34122">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3"/>
      <dgm:spPr/>
      <dgm:t>
        <a:bodyPr/>
        <a:lstStyle/>
        <a:p>
          <a:endParaRPr lang="es-EC"/>
        </a:p>
      </dgm:t>
    </dgm:pt>
    <dgm:pt modelId="{F6C98293-6788-4959-8701-87899D3A5AE8}" type="pres">
      <dgm:prSet presAssocID="{3CD44B45-69E6-4281-8F0F-2695D58C9294}" presName="childText" presStyleLbl="bgAcc1" presStyleIdx="1" presStyleCnt="3" custScaleX="880642" custScaleY="268090" custLinFactNeighborX="-42402" custLinFactNeighborY="-20070">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3"/>
      <dgm:spPr/>
      <dgm:t>
        <a:bodyPr/>
        <a:lstStyle/>
        <a:p>
          <a:endParaRPr lang="es-EC"/>
        </a:p>
      </dgm:t>
    </dgm:pt>
    <dgm:pt modelId="{67999C8A-4352-4DC7-8C6E-BB5B23401E84}" type="pres">
      <dgm:prSet presAssocID="{834F458C-154E-46FF-A8D3-E5993912B8BD}" presName="childText" presStyleLbl="bgAcc1" presStyleIdx="2" presStyleCnt="3" custScaleX="869892" custScaleY="248664" custLinFactNeighborX="-37069">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EB013DC-75F4-42E3-9FE5-83303C1EA145}" type="presOf" srcId="{4184DDA8-3130-4A2A-8F8B-B17D516CA3A1}" destId="{CC26813A-3C70-474F-B955-22D5A57A231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93A210-4D58-43C2-AA64-C355CB737F7B}" srcId="{CB9964DC-5E01-4879-9733-CDEE2AB1D1F7}" destId="{834F458C-154E-46FF-A8D3-E5993912B8BD}" srcOrd="2" destOrd="0" parTransId="{4184DDA8-3130-4A2A-8F8B-B17D516CA3A1}" sibTransId="{DAB85B2B-E7ED-46A4-9F62-3982837DCF7B}"/>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E0E0B74-1AC2-4C83-88EB-95B286F8C8A0}" type="presOf" srcId="{834F458C-154E-46FF-A8D3-E5993912B8BD}" destId="{67999C8A-4352-4DC7-8C6E-BB5B23401E84}"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9E032769-D5B6-476C-9F6C-281C282000C5}" type="presParOf" srcId="{F784BE88-3DB9-4E87-AFCA-2ED0BF00DEA1}" destId="{CC26813A-3C70-474F-B955-22D5A57A2315}" srcOrd="4" destOrd="0" presId="urn:microsoft.com/office/officeart/2005/8/layout/hierarchy3"/>
    <dgm:cxn modelId="{768EDE1B-9765-489E-BE8D-03149BEEFDFB}" type="presParOf" srcId="{F784BE88-3DB9-4E87-AFCA-2ED0BF00DEA1}" destId="{67999C8A-4352-4DC7-8C6E-BB5B23401E8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Conclusiones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Para lograr una óptima sincronización y homogenización de la toma de datos de las marchas de los pacientes al pasar por la plataforma del prototipo se ha empleado sensores de inicio y fin que indiquen el inicio y el fin de la toma de datos marcha, garantizando de esta forma la igualdad en la toma de datos entre pacientes. </a:t>
          </a:r>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dirty="0" smtClean="0"/>
            <a:t>La implementación de una etapa de sincronización de los sensores Kinect en el software de control, garantiza que los dos sensores Kinect capturen la misma cantidad de datos. Esta etapa consiste en sincronizar la inicialización de los sensores y en determinar el número de </a:t>
          </a:r>
          <a:r>
            <a:rPr lang="es-EC" sz="1800" dirty="0" err="1" smtClean="0"/>
            <a:t>Frames</a:t>
          </a:r>
          <a:r>
            <a:rPr lang="es-EC" sz="1800" dirty="0" smtClean="0"/>
            <a:t> que se van a capturar por segundo, para esta etapa se realizaron pruebas con los sensores por separado y con la impresión de los </a:t>
          </a:r>
          <a:r>
            <a:rPr lang="es-EC" sz="1800" dirty="0" err="1" smtClean="0"/>
            <a:t>frames</a:t>
          </a:r>
          <a:r>
            <a:rPr lang="es-EC" sz="1800" dirty="0" smtClean="0"/>
            <a:t>  </a:t>
          </a:r>
        </a:p>
        <a:p>
          <a:pPr algn="just"/>
          <a:r>
            <a:rPr lang="es-EC" sz="1800" dirty="0" smtClean="0"/>
            <a:t>capturados, se obtuvo que la cantidad idónea para los dos sensores era de 10fps (</a:t>
          </a:r>
          <a:r>
            <a:rPr lang="es-EC" sz="1800" dirty="0" err="1" smtClean="0"/>
            <a:t>frames</a:t>
          </a:r>
          <a:r>
            <a:rPr lang="es-EC" sz="1800" dirty="0" smtClean="0"/>
            <a:t> por segundo)</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866856" custScaleY="255189" custLinFactNeighborX="-38368" custLinFactNeighborY="-34122">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2"/>
      <dgm:spPr/>
      <dgm:t>
        <a:bodyPr/>
        <a:lstStyle/>
        <a:p>
          <a:endParaRPr lang="es-EC"/>
        </a:p>
      </dgm:t>
    </dgm:pt>
    <dgm:pt modelId="{F6C98293-6788-4959-8701-87899D3A5AE8}" type="pres">
      <dgm:prSet presAssocID="{3CD44B45-69E6-4281-8F0F-2695D58C9294}" presName="childText" presStyleLbl="bgAcc1" presStyleIdx="1" presStyleCnt="2" custScaleX="880642" custScaleY="347849" custLinFactNeighborX="-37011" custLinFactNeighborY="64110">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Conclusiones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Para el análisis eficiente de la marcha se ha construido un modelo patrón de la marcha normal con un universo de 30 pacientes con marcha normal, utilizando la distribución normal debido a que las variables de origen natural se aproximan a esta distribución, para en base a este modelo comparar la marcha de los pacientes que empleen este prototipo</a:t>
          </a:r>
          <a:endParaRPr lang="es-ES" sz="18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dirty="0" smtClean="0"/>
            <a:t>Para dar flexibilidad a la comparación de la marcha de un paciente con el modelo probabilístico se ha generado un intervalo de confianza del 95% alrededor del modelo probabilístico empleando una distribución normal multidimensional</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834F458C-154E-46FF-A8D3-E5993912B8BD}">
      <dgm:prSet custT="1"/>
      <dgm:spPr/>
      <dgm:t>
        <a:bodyPr/>
        <a:lstStyle/>
        <a:p>
          <a:pPr algn="just"/>
          <a:r>
            <a:rPr lang="es-EC" sz="1800" dirty="0" smtClean="0"/>
            <a:t>En base al nivel de confianza del 95% se han establecido 4 tipos de marcha que permitirán al sistema clasificar automáticamente la marcha de un paciente cuando atraviese la plataforma del prototipo.</a:t>
          </a:r>
          <a:endParaRPr lang="es-EC" sz="1800" dirty="0"/>
        </a:p>
      </dgm:t>
    </dgm:pt>
    <dgm:pt modelId="{4184DDA8-3130-4A2A-8F8B-B17D516CA3A1}" type="parTrans" cxnId="{1B93A210-4D58-43C2-AA64-C355CB737F7B}">
      <dgm:prSet/>
      <dgm:spPr/>
      <dgm:t>
        <a:bodyPr/>
        <a:lstStyle/>
        <a:p>
          <a:pPr algn="just"/>
          <a:endParaRPr lang="es-EC"/>
        </a:p>
      </dgm:t>
    </dgm:pt>
    <dgm:pt modelId="{DAB85B2B-E7ED-46A4-9F62-3982837DCF7B}" type="sibTrans" cxnId="{1B93A210-4D58-43C2-AA64-C355CB737F7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866856" custScaleY="255189" custLinFactNeighborX="-38368" custLinFactNeighborY="-34122">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3"/>
      <dgm:spPr/>
      <dgm:t>
        <a:bodyPr/>
        <a:lstStyle/>
        <a:p>
          <a:endParaRPr lang="es-EC"/>
        </a:p>
      </dgm:t>
    </dgm:pt>
    <dgm:pt modelId="{F6C98293-6788-4959-8701-87899D3A5AE8}" type="pres">
      <dgm:prSet presAssocID="{3CD44B45-69E6-4281-8F0F-2695D58C9294}" presName="childText" presStyleLbl="bgAcc1" presStyleIdx="1" presStyleCnt="3" custScaleX="880642" custScaleY="268090" custLinFactNeighborX="-42402" custLinFactNeighborY="-20070">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3"/>
      <dgm:spPr/>
      <dgm:t>
        <a:bodyPr/>
        <a:lstStyle/>
        <a:p>
          <a:endParaRPr lang="es-EC"/>
        </a:p>
      </dgm:t>
    </dgm:pt>
    <dgm:pt modelId="{67999C8A-4352-4DC7-8C6E-BB5B23401E84}" type="pres">
      <dgm:prSet presAssocID="{834F458C-154E-46FF-A8D3-E5993912B8BD}" presName="childText" presStyleLbl="bgAcc1" presStyleIdx="2" presStyleCnt="3" custScaleX="869892" custScaleY="248664" custLinFactNeighborX="-37069">
        <dgm:presLayoutVars>
          <dgm:bulletEnabled val="1"/>
        </dgm:presLayoutVars>
      </dgm:prSet>
      <dgm:spPr/>
      <dgm:t>
        <a:bodyPr/>
        <a:lstStyle/>
        <a:p>
          <a:endParaRPr lang="es-EC"/>
        </a:p>
      </dgm:t>
    </dgm:pt>
  </dgm:ptLst>
  <dgm:cxnLst>
    <dgm:cxn modelId="{6276CED3-0443-46D6-916C-749E2053FC75}" type="presOf" srcId="{7061F2FC-F2AB-4DE3-98B0-886576B4E2C6}" destId="{D433476B-D68D-4328-ADAC-B2895D3D50CF}" srcOrd="0" destOrd="0" presId="urn:microsoft.com/office/officeart/2005/8/layout/hierarchy3"/>
    <dgm:cxn modelId="{242E324E-373E-4AE6-AAE6-22C92BBB86C1}" type="presOf" srcId="{CB9964DC-5E01-4879-9733-CDEE2AB1D1F7}" destId="{C7DDC059-89DD-4F99-A10D-9C975D60C8D8}" srcOrd="1" destOrd="0" presId="urn:microsoft.com/office/officeart/2005/8/layout/hierarchy3"/>
    <dgm:cxn modelId="{548F454B-C3C0-45DC-84A0-D3640F85EF7A}" type="presOf" srcId="{3CD44B45-69E6-4281-8F0F-2695D58C9294}" destId="{F6C98293-6788-4959-8701-87899D3A5AE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883FEBA-C96A-466D-9E2A-BAF145DED20E}" type="presOf" srcId="{834F458C-154E-46FF-A8D3-E5993912B8BD}" destId="{67999C8A-4352-4DC7-8C6E-BB5B23401E84}" srcOrd="0" destOrd="0" presId="urn:microsoft.com/office/officeart/2005/8/layout/hierarchy3"/>
    <dgm:cxn modelId="{A8327516-391B-4CB1-B7BD-6B8F0C5BFC30}" type="presOf" srcId="{FF5244E1-CF16-4BAC-92D3-2FD3C915AD4D}" destId="{04EAAFF2-F757-4829-8DE2-3822D97053BC}" srcOrd="0" destOrd="0" presId="urn:microsoft.com/office/officeart/2005/8/layout/hierarchy3"/>
    <dgm:cxn modelId="{1B93A210-4D58-43C2-AA64-C355CB737F7B}" srcId="{CB9964DC-5E01-4879-9733-CDEE2AB1D1F7}" destId="{834F458C-154E-46FF-A8D3-E5993912B8BD}" srcOrd="2" destOrd="0" parTransId="{4184DDA8-3130-4A2A-8F8B-B17D516CA3A1}" sibTransId="{DAB85B2B-E7ED-46A4-9F62-3982837DCF7B}"/>
    <dgm:cxn modelId="{6D801860-78B8-4BE7-888F-CF030F24474B}" srcId="{CB9964DC-5E01-4879-9733-CDEE2AB1D1F7}" destId="{3CD44B45-69E6-4281-8F0F-2695D58C9294}" srcOrd="1" destOrd="0" parTransId="{03369930-B337-4B21-A8B0-D9BF973727DA}" sibTransId="{B9E8D67E-63C3-468B-A054-E92C2F4C1174}"/>
    <dgm:cxn modelId="{482531D8-50F6-4657-9054-5B9F67D5170E}" type="presOf" srcId="{CB9964DC-5E01-4879-9733-CDEE2AB1D1F7}" destId="{ECB1CA3E-26B8-4A39-AEF8-6F06E506D3C7}" srcOrd="0" destOrd="0" presId="urn:microsoft.com/office/officeart/2005/8/layout/hierarchy3"/>
    <dgm:cxn modelId="{B62DD337-8C73-4174-93EF-5E5211375F1B}" type="presOf" srcId="{DE2F9DEB-7685-4523-B2DC-B1A32D1754D5}" destId="{E71390C3-22EC-4252-819F-F42DBCE732A6}" srcOrd="0" destOrd="0" presId="urn:microsoft.com/office/officeart/2005/8/layout/hierarchy3"/>
    <dgm:cxn modelId="{DACC8FDA-ADF5-4309-BD1A-AF48B161A391}" type="presOf" srcId="{4184DDA8-3130-4A2A-8F8B-B17D516CA3A1}" destId="{CC26813A-3C70-474F-B955-22D5A57A2315}"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5F885E0F-8DB7-461E-8F73-BEF5B6D9EB7E}" type="presOf" srcId="{03369930-B337-4B21-A8B0-D9BF973727DA}" destId="{59B6BAF9-1EE2-43AB-A459-FD0FBACBF21E}" srcOrd="0" destOrd="0" presId="urn:microsoft.com/office/officeart/2005/8/layout/hierarchy3"/>
    <dgm:cxn modelId="{111FF007-ADEF-4EE6-A280-FDFFFEC6D68E}" type="presParOf" srcId="{D433476B-D68D-4328-ADAC-B2895D3D50CF}" destId="{1E58A3BC-F1F7-40EE-89AA-32E802ED4BF7}" srcOrd="0" destOrd="0" presId="urn:microsoft.com/office/officeart/2005/8/layout/hierarchy3"/>
    <dgm:cxn modelId="{DC79D1D2-7996-452A-A1F2-4B651A279446}" type="presParOf" srcId="{1E58A3BC-F1F7-40EE-89AA-32E802ED4BF7}" destId="{D21DF85A-45CA-4CE0-B0ED-CF4615475EE0}" srcOrd="0" destOrd="0" presId="urn:microsoft.com/office/officeart/2005/8/layout/hierarchy3"/>
    <dgm:cxn modelId="{CCC68C1B-ECA8-4AB7-A7C5-366A2AE820A0}" type="presParOf" srcId="{D21DF85A-45CA-4CE0-B0ED-CF4615475EE0}" destId="{ECB1CA3E-26B8-4A39-AEF8-6F06E506D3C7}" srcOrd="0" destOrd="0" presId="urn:microsoft.com/office/officeart/2005/8/layout/hierarchy3"/>
    <dgm:cxn modelId="{AF8E7DC0-EAF7-4C72-8FB2-493D59606FBE}" type="presParOf" srcId="{D21DF85A-45CA-4CE0-B0ED-CF4615475EE0}" destId="{C7DDC059-89DD-4F99-A10D-9C975D60C8D8}" srcOrd="1" destOrd="0" presId="urn:microsoft.com/office/officeart/2005/8/layout/hierarchy3"/>
    <dgm:cxn modelId="{C63C9EB7-2DDD-4417-8F6F-7E825049D5C9}" type="presParOf" srcId="{1E58A3BC-F1F7-40EE-89AA-32E802ED4BF7}" destId="{F784BE88-3DB9-4E87-AFCA-2ED0BF00DEA1}" srcOrd="1" destOrd="0" presId="urn:microsoft.com/office/officeart/2005/8/layout/hierarchy3"/>
    <dgm:cxn modelId="{CBA009F5-4D9E-442F-81C0-413CC0EFF7B6}" type="presParOf" srcId="{F784BE88-3DB9-4E87-AFCA-2ED0BF00DEA1}" destId="{04EAAFF2-F757-4829-8DE2-3822D97053BC}" srcOrd="0" destOrd="0" presId="urn:microsoft.com/office/officeart/2005/8/layout/hierarchy3"/>
    <dgm:cxn modelId="{835D9387-43CE-43D7-98A7-CE24A48B970F}" type="presParOf" srcId="{F784BE88-3DB9-4E87-AFCA-2ED0BF00DEA1}" destId="{E71390C3-22EC-4252-819F-F42DBCE732A6}" srcOrd="1" destOrd="0" presId="urn:microsoft.com/office/officeart/2005/8/layout/hierarchy3"/>
    <dgm:cxn modelId="{06AE3113-7278-4B2B-A92B-94C22FC66C17}" type="presParOf" srcId="{F784BE88-3DB9-4E87-AFCA-2ED0BF00DEA1}" destId="{59B6BAF9-1EE2-43AB-A459-FD0FBACBF21E}" srcOrd="2" destOrd="0" presId="urn:microsoft.com/office/officeart/2005/8/layout/hierarchy3"/>
    <dgm:cxn modelId="{D6DCEAE4-FFB9-4C20-B8AA-3E62194309DB}" type="presParOf" srcId="{F784BE88-3DB9-4E87-AFCA-2ED0BF00DEA1}" destId="{F6C98293-6788-4959-8701-87899D3A5AE8}" srcOrd="3" destOrd="0" presId="urn:microsoft.com/office/officeart/2005/8/layout/hierarchy3"/>
    <dgm:cxn modelId="{6F4F79B0-5A55-4761-8793-ADE7E38F1447}" type="presParOf" srcId="{F784BE88-3DB9-4E87-AFCA-2ED0BF00DEA1}" destId="{CC26813A-3C70-474F-B955-22D5A57A2315}" srcOrd="4" destOrd="0" presId="urn:microsoft.com/office/officeart/2005/8/layout/hierarchy3"/>
    <dgm:cxn modelId="{7CAEDEE4-36C3-402F-A7ED-80C8CB2F794D}" type="presParOf" srcId="{F784BE88-3DB9-4E87-AFCA-2ED0BF00DEA1}" destId="{67999C8A-4352-4DC7-8C6E-BB5B23401E8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Conclusiones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Se validó al prototipo empleando dos escenarios en los que se utilizó un graduador para medir el ángulo de flexión de la rodilla sobre el modelo </a:t>
          </a:r>
          <a:r>
            <a:rPr lang="es-EC" sz="1800" dirty="0" err="1" smtClean="0"/>
            <a:t>skeletor</a:t>
          </a:r>
          <a:r>
            <a:rPr lang="es-EC" sz="1800" dirty="0" smtClean="0"/>
            <a:t> de las imágenes de la interfaz, y un goniómetro para medir directamente el ángulo de flexión sobre las piernas del paciente, y se comparó con el ángulo determinado de forma automática por el prototipo obteniendo errores de 2.69 % en la pierna derecha y 1.46 % de error en la pierna izquierda, por lo que se concluye que el prototipo tiene una alta precisión con un nivel de confianza mayor al 95% en la validación del patrón de marcha humana</a:t>
          </a:r>
          <a:endParaRPr lang="es-ES" sz="18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dirty="0" smtClean="0"/>
            <a:t>Las pruebas de análisis de marcha se realizaron a un universo de 100 personas para determinar el tipo de marcha obteniéndose un 58% Caso 1 con una marcha aparentemente normal, 18% Caso 2 con una marcha aparentemente normal en pierna derecha y una posible afección en la pierna izquierda, 21% Caso 3 con una marcha aparentemente normal en pierna izquierda y una posible afección en la pierna derecha y el 3 % al Caso 4 con una marcha aparentemente anormal; lo que nos permite concluir que  el prototipo analiza adecuadamente la marcha en cualquier tipo de persona.</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2"/>
      <dgm:spPr/>
      <dgm:t>
        <a:bodyPr/>
        <a:lstStyle/>
        <a:p>
          <a:endParaRPr lang="es-EC"/>
        </a:p>
      </dgm:t>
    </dgm:pt>
    <dgm:pt modelId="{E71390C3-22EC-4252-819F-F42DBCE732A6}" type="pres">
      <dgm:prSet presAssocID="{DE2F9DEB-7685-4523-B2DC-B1A32D1754D5}" presName="childText" presStyleLbl="bgAcc1" presStyleIdx="0" presStyleCnt="2" custScaleX="866856" custScaleY="431991" custLinFactNeighborX="-38368" custLinFactNeighborY="-34122">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2"/>
      <dgm:spPr/>
      <dgm:t>
        <a:bodyPr/>
        <a:lstStyle/>
        <a:p>
          <a:endParaRPr lang="es-EC"/>
        </a:p>
      </dgm:t>
    </dgm:pt>
    <dgm:pt modelId="{F6C98293-6788-4959-8701-87899D3A5AE8}" type="pres">
      <dgm:prSet presAssocID="{3CD44B45-69E6-4281-8F0F-2695D58C9294}" presName="childText" presStyleLbl="bgAcc1" presStyleIdx="1" presStyleCnt="2" custScaleX="880642" custScaleY="431991" custLinFactNeighborX="-42402" custLinFactNeighborY="-20070">
        <dgm:presLayoutVars>
          <dgm:bulletEnabled val="1"/>
        </dgm:presLayoutVars>
      </dgm:prSet>
      <dgm:spPr/>
      <dgm:t>
        <a:bodyPr/>
        <a:lstStyle/>
        <a:p>
          <a:endParaRPr lang="es-EC"/>
        </a:p>
      </dgm:t>
    </dgm:pt>
  </dgm:ptLst>
  <dgm:cxnLst>
    <dgm:cxn modelId="{60C0FE88-D919-418E-86DD-F207B7B1E97E}" type="presOf" srcId="{DE2F9DEB-7685-4523-B2DC-B1A32D1754D5}" destId="{E71390C3-22EC-4252-819F-F42DBCE732A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A4F00D5-D411-4E76-93FD-3972DD60B6F0}" type="presOf" srcId="{03369930-B337-4B21-A8B0-D9BF973727DA}" destId="{59B6BAF9-1EE2-43AB-A459-FD0FBACBF21E}" srcOrd="0" destOrd="0" presId="urn:microsoft.com/office/officeart/2005/8/layout/hierarchy3"/>
    <dgm:cxn modelId="{191AF2D9-4C8E-4C99-9F0E-13EA70961054}" type="presOf" srcId="{7061F2FC-F2AB-4DE3-98B0-886576B4E2C6}" destId="{D433476B-D68D-4328-ADAC-B2895D3D50CF}" srcOrd="0" destOrd="0" presId="urn:microsoft.com/office/officeart/2005/8/layout/hierarchy3"/>
    <dgm:cxn modelId="{BFCD9A0B-5E63-4855-9B91-F1C23C472511}" type="presOf" srcId="{CB9964DC-5E01-4879-9733-CDEE2AB1D1F7}" destId="{ECB1CA3E-26B8-4A39-AEF8-6F06E506D3C7}"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FD217914-6802-410E-BEB5-C798C968579E}" srcId="{CB9964DC-5E01-4879-9733-CDEE2AB1D1F7}" destId="{DE2F9DEB-7685-4523-B2DC-B1A32D1754D5}" srcOrd="0" destOrd="0" parTransId="{FF5244E1-CF16-4BAC-92D3-2FD3C915AD4D}" sibTransId="{BCDCD4D6-C9AC-48D7-A17B-B177CB3F3C20}"/>
    <dgm:cxn modelId="{D15ED756-5ED1-419F-A410-D665C7AB0748}" type="presOf" srcId="{3CD44B45-69E6-4281-8F0F-2695D58C9294}" destId="{F6C98293-6788-4959-8701-87899D3A5AE8}" srcOrd="0" destOrd="0" presId="urn:microsoft.com/office/officeart/2005/8/layout/hierarchy3"/>
    <dgm:cxn modelId="{8019B77C-ACD3-41E7-98B0-5A3C94CF9475}" type="presOf" srcId="{FF5244E1-CF16-4BAC-92D3-2FD3C915AD4D}" destId="{04EAAFF2-F757-4829-8DE2-3822D97053BC}" srcOrd="0" destOrd="0" presId="urn:microsoft.com/office/officeart/2005/8/layout/hierarchy3"/>
    <dgm:cxn modelId="{AEC18DA9-70D0-466B-A1D0-A8CB44E52B05}" type="presOf" srcId="{CB9964DC-5E01-4879-9733-CDEE2AB1D1F7}" destId="{C7DDC059-89DD-4F99-A10D-9C975D60C8D8}" srcOrd="1" destOrd="0" presId="urn:microsoft.com/office/officeart/2005/8/layout/hierarchy3"/>
    <dgm:cxn modelId="{C3C3D96C-B197-4DF0-8271-9C4526D80C91}" type="presParOf" srcId="{D433476B-D68D-4328-ADAC-B2895D3D50CF}" destId="{1E58A3BC-F1F7-40EE-89AA-32E802ED4BF7}" srcOrd="0" destOrd="0" presId="urn:microsoft.com/office/officeart/2005/8/layout/hierarchy3"/>
    <dgm:cxn modelId="{4954D36F-4A60-4886-BFCF-644686A4E21D}" type="presParOf" srcId="{1E58A3BC-F1F7-40EE-89AA-32E802ED4BF7}" destId="{D21DF85A-45CA-4CE0-B0ED-CF4615475EE0}" srcOrd="0" destOrd="0" presId="urn:microsoft.com/office/officeart/2005/8/layout/hierarchy3"/>
    <dgm:cxn modelId="{5CCD2DAC-E609-4235-A9EE-9F9596B926EB}" type="presParOf" srcId="{D21DF85A-45CA-4CE0-B0ED-CF4615475EE0}" destId="{ECB1CA3E-26B8-4A39-AEF8-6F06E506D3C7}" srcOrd="0" destOrd="0" presId="urn:microsoft.com/office/officeart/2005/8/layout/hierarchy3"/>
    <dgm:cxn modelId="{14C5B2D5-FF6C-4359-8853-9525B9DAB359}" type="presParOf" srcId="{D21DF85A-45CA-4CE0-B0ED-CF4615475EE0}" destId="{C7DDC059-89DD-4F99-A10D-9C975D60C8D8}" srcOrd="1" destOrd="0" presId="urn:microsoft.com/office/officeart/2005/8/layout/hierarchy3"/>
    <dgm:cxn modelId="{B3117A40-BFCF-422D-A3F9-232EA35A6730}" type="presParOf" srcId="{1E58A3BC-F1F7-40EE-89AA-32E802ED4BF7}" destId="{F784BE88-3DB9-4E87-AFCA-2ED0BF00DEA1}" srcOrd="1" destOrd="0" presId="urn:microsoft.com/office/officeart/2005/8/layout/hierarchy3"/>
    <dgm:cxn modelId="{6F311BB3-0857-455C-A77F-CDFFE6C1E501}" type="presParOf" srcId="{F784BE88-3DB9-4E87-AFCA-2ED0BF00DEA1}" destId="{04EAAFF2-F757-4829-8DE2-3822D97053BC}" srcOrd="0" destOrd="0" presId="urn:microsoft.com/office/officeart/2005/8/layout/hierarchy3"/>
    <dgm:cxn modelId="{27594954-93CD-446D-8DA7-9954B7B07C06}" type="presParOf" srcId="{F784BE88-3DB9-4E87-AFCA-2ED0BF00DEA1}" destId="{E71390C3-22EC-4252-819F-F42DBCE732A6}" srcOrd="1" destOrd="0" presId="urn:microsoft.com/office/officeart/2005/8/layout/hierarchy3"/>
    <dgm:cxn modelId="{FA3447A1-D107-41B1-A0C9-5ABBA7EF22CE}" type="presParOf" srcId="{F784BE88-3DB9-4E87-AFCA-2ED0BF00DEA1}" destId="{59B6BAF9-1EE2-43AB-A459-FD0FBACBF21E}" srcOrd="2" destOrd="0" presId="urn:microsoft.com/office/officeart/2005/8/layout/hierarchy3"/>
    <dgm:cxn modelId="{8F7666F4-82CF-453A-BB98-68D5C6FE24F4}" type="presParOf" srcId="{F784BE88-3DB9-4E87-AFCA-2ED0BF00DEA1}" destId="{F6C98293-6788-4959-8701-87899D3A5AE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Recomendaciones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Es recomendable conectar el prototipo a una toma regulada de 110 V AC, dado que las variaciones de tensión afectan el funcionamiento correcto de las plataformas de peso tanto para el pie derecho, como el izquierdo y del prototipo en general</a:t>
          </a:r>
          <a:endParaRPr lang="es-ES" sz="18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dirty="0" smtClean="0"/>
            <a:t>En cuanto al uso de los sensores Kinect, asegúrese que su equipo ejecuta Windows 8 o una versión posterior. Para el buen funcionamiento es necesario instalar los siguiente software: Microsoft Visual Studio 2013, .NET Framework 4.0 y Microsoft </a:t>
          </a:r>
          <a:r>
            <a:rPr lang="es-EC" sz="1800" dirty="0" err="1" smtClean="0"/>
            <a:t>Speech</a:t>
          </a:r>
          <a:r>
            <a:rPr lang="es-EC" sz="1800" dirty="0" smtClean="0"/>
            <a:t> </a:t>
          </a:r>
          <a:r>
            <a:rPr lang="es-EC" sz="1800" dirty="0" err="1" smtClean="0"/>
            <a:t>Platform</a:t>
          </a:r>
          <a:r>
            <a:rPr lang="es-EC" sz="1800" dirty="0" smtClean="0"/>
            <a:t> SDK v18</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834F458C-154E-46FF-A8D3-E5993912B8BD}">
      <dgm:prSet custT="1"/>
      <dgm:spPr/>
      <dgm:t>
        <a:bodyPr/>
        <a:lstStyle/>
        <a:p>
          <a:pPr algn="just"/>
          <a:r>
            <a:rPr lang="es-EC" sz="1800" dirty="0" smtClean="0"/>
            <a:t>Para la implementación del prototipo, se recomienda tener un área con espacio, es decir contar con un área aproximada de 6x4 metros, para la ubicación de las plataformas de peso, los brazos de ajuste de los sensores Kinect y las plataformas de reposo.</a:t>
          </a:r>
          <a:endParaRPr lang="es-EC" sz="1800" dirty="0"/>
        </a:p>
      </dgm:t>
    </dgm:pt>
    <dgm:pt modelId="{4184DDA8-3130-4A2A-8F8B-B17D516CA3A1}" type="parTrans" cxnId="{1B93A210-4D58-43C2-AA64-C355CB737F7B}">
      <dgm:prSet/>
      <dgm:spPr/>
      <dgm:t>
        <a:bodyPr/>
        <a:lstStyle/>
        <a:p>
          <a:pPr algn="just"/>
          <a:endParaRPr lang="es-EC"/>
        </a:p>
      </dgm:t>
    </dgm:pt>
    <dgm:pt modelId="{DAB85B2B-E7ED-46A4-9F62-3982837DCF7B}" type="sibTrans" cxnId="{1B93A210-4D58-43C2-AA64-C355CB737F7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866856" custScaleY="270417" custLinFactNeighborX="-38368" custLinFactNeighborY="-45885">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3"/>
      <dgm:spPr/>
      <dgm:t>
        <a:bodyPr/>
        <a:lstStyle/>
        <a:p>
          <a:endParaRPr lang="es-EC"/>
        </a:p>
      </dgm:t>
    </dgm:pt>
    <dgm:pt modelId="{F6C98293-6788-4959-8701-87899D3A5AE8}" type="pres">
      <dgm:prSet presAssocID="{3CD44B45-69E6-4281-8F0F-2695D58C9294}" presName="childText" presStyleLbl="bgAcc1" presStyleIdx="1" presStyleCnt="3" custScaleX="864026" custScaleY="188650" custLinFactNeighborX="-37011" custLinFactNeighborY="-20070">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3"/>
      <dgm:spPr/>
      <dgm:t>
        <a:bodyPr/>
        <a:lstStyle/>
        <a:p>
          <a:endParaRPr lang="es-EC"/>
        </a:p>
      </dgm:t>
    </dgm:pt>
    <dgm:pt modelId="{67999C8A-4352-4DC7-8C6E-BB5B23401E84}" type="pres">
      <dgm:prSet presAssocID="{834F458C-154E-46FF-A8D3-E5993912B8BD}" presName="childText" presStyleLbl="bgAcc1" presStyleIdx="2" presStyleCnt="3" custScaleX="869892" custScaleY="314255" custLinFactNeighborX="-37069">
        <dgm:presLayoutVars>
          <dgm:bulletEnabled val="1"/>
        </dgm:presLayoutVars>
      </dgm:prSet>
      <dgm:spPr/>
      <dgm:t>
        <a:bodyPr/>
        <a:lstStyle/>
        <a:p>
          <a:endParaRPr lang="es-EC"/>
        </a:p>
      </dgm:t>
    </dgm:pt>
  </dgm:ptLst>
  <dgm:cxnLst>
    <dgm:cxn modelId="{B17D47CB-F8A9-4EF2-9DEC-EB1155D26A94}" type="presOf" srcId="{CB9964DC-5E01-4879-9733-CDEE2AB1D1F7}" destId="{ECB1CA3E-26B8-4A39-AEF8-6F06E506D3C7}" srcOrd="0" destOrd="0" presId="urn:microsoft.com/office/officeart/2005/8/layout/hierarchy3"/>
    <dgm:cxn modelId="{E02D0957-49A6-44B8-BF01-DF49D4A8CA74}" type="presOf" srcId="{7061F2FC-F2AB-4DE3-98B0-886576B4E2C6}" destId="{D433476B-D68D-4328-ADAC-B2895D3D50CF}" srcOrd="0" destOrd="0" presId="urn:microsoft.com/office/officeart/2005/8/layout/hierarchy3"/>
    <dgm:cxn modelId="{BEB013DC-75F4-42E3-9FE5-83303C1EA145}" type="presOf" srcId="{4184DDA8-3130-4A2A-8F8B-B17D516CA3A1}" destId="{CC26813A-3C70-474F-B955-22D5A57A2315}" srcOrd="0" destOrd="0" presId="urn:microsoft.com/office/officeart/2005/8/layout/hierarchy3"/>
    <dgm:cxn modelId="{FA1683D1-895E-4990-AE7A-52C3AA1088C6}" type="presOf" srcId="{FF5244E1-CF16-4BAC-92D3-2FD3C915AD4D}" destId="{04EAAFF2-F757-4829-8DE2-3822D97053BC}" srcOrd="0" destOrd="0" presId="urn:microsoft.com/office/officeart/2005/8/layout/hierarchy3"/>
    <dgm:cxn modelId="{D246CA8C-6BCB-4E98-AA6D-BD723CE226B8}" type="presOf" srcId="{03369930-B337-4B21-A8B0-D9BF973727DA}" destId="{59B6BAF9-1EE2-43AB-A459-FD0FBACBF21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93A210-4D58-43C2-AA64-C355CB737F7B}" srcId="{CB9964DC-5E01-4879-9733-CDEE2AB1D1F7}" destId="{834F458C-154E-46FF-A8D3-E5993912B8BD}" srcOrd="2" destOrd="0" parTransId="{4184DDA8-3130-4A2A-8F8B-B17D516CA3A1}" sibTransId="{DAB85B2B-E7ED-46A4-9F62-3982837DCF7B}"/>
    <dgm:cxn modelId="{D73B1C3D-F726-4F3C-AE05-F3C4E7544844}" type="presOf" srcId="{CB9964DC-5E01-4879-9733-CDEE2AB1D1F7}" destId="{C7DDC059-89DD-4F99-A10D-9C975D60C8D8}" srcOrd="1" destOrd="0" presId="urn:microsoft.com/office/officeart/2005/8/layout/hierarchy3"/>
    <dgm:cxn modelId="{0361BFDA-7BA2-4A80-B053-5AD2C5BE3692}" type="presOf" srcId="{3CD44B45-69E6-4281-8F0F-2695D58C9294}" destId="{F6C98293-6788-4959-8701-87899D3A5AE8}"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650F4F51-16B8-4008-82A5-E98C3F83D604}" type="presOf" srcId="{DE2F9DEB-7685-4523-B2DC-B1A32D1754D5}" destId="{E71390C3-22EC-4252-819F-F42DBCE732A6}"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3E0E0B74-1AC2-4C83-88EB-95B286F8C8A0}" type="presOf" srcId="{834F458C-154E-46FF-A8D3-E5993912B8BD}" destId="{67999C8A-4352-4DC7-8C6E-BB5B23401E84}" srcOrd="0" destOrd="0" presId="urn:microsoft.com/office/officeart/2005/8/layout/hierarchy3"/>
    <dgm:cxn modelId="{0F8D3713-71D4-48EE-B865-821D2A5C8288}" type="presParOf" srcId="{D433476B-D68D-4328-ADAC-B2895D3D50CF}" destId="{1E58A3BC-F1F7-40EE-89AA-32E802ED4BF7}" srcOrd="0" destOrd="0" presId="urn:microsoft.com/office/officeart/2005/8/layout/hierarchy3"/>
    <dgm:cxn modelId="{886BF322-3143-4196-BDF5-573F64CA31A9}" type="presParOf" srcId="{1E58A3BC-F1F7-40EE-89AA-32E802ED4BF7}" destId="{D21DF85A-45CA-4CE0-B0ED-CF4615475EE0}" srcOrd="0" destOrd="0" presId="urn:microsoft.com/office/officeart/2005/8/layout/hierarchy3"/>
    <dgm:cxn modelId="{1581AD29-E3A1-4478-9042-C44DCC89FC5A}" type="presParOf" srcId="{D21DF85A-45CA-4CE0-B0ED-CF4615475EE0}" destId="{ECB1CA3E-26B8-4A39-AEF8-6F06E506D3C7}" srcOrd="0" destOrd="0" presId="urn:microsoft.com/office/officeart/2005/8/layout/hierarchy3"/>
    <dgm:cxn modelId="{5B49C41A-8EB9-47EF-B92F-793FCADE2846}" type="presParOf" srcId="{D21DF85A-45CA-4CE0-B0ED-CF4615475EE0}" destId="{C7DDC059-89DD-4F99-A10D-9C975D60C8D8}" srcOrd="1" destOrd="0" presId="urn:microsoft.com/office/officeart/2005/8/layout/hierarchy3"/>
    <dgm:cxn modelId="{95CAF582-443B-4A60-8768-2DDE44A43D1C}" type="presParOf" srcId="{1E58A3BC-F1F7-40EE-89AA-32E802ED4BF7}" destId="{F784BE88-3DB9-4E87-AFCA-2ED0BF00DEA1}" srcOrd="1" destOrd="0" presId="urn:microsoft.com/office/officeart/2005/8/layout/hierarchy3"/>
    <dgm:cxn modelId="{2C8754CA-F133-4614-BCDD-7520C81B6ED9}" type="presParOf" srcId="{F784BE88-3DB9-4E87-AFCA-2ED0BF00DEA1}" destId="{04EAAFF2-F757-4829-8DE2-3822D97053BC}" srcOrd="0" destOrd="0" presId="urn:microsoft.com/office/officeart/2005/8/layout/hierarchy3"/>
    <dgm:cxn modelId="{D85A4E7A-9C7C-4DDE-A49C-311E97BAA0D0}" type="presParOf" srcId="{F784BE88-3DB9-4E87-AFCA-2ED0BF00DEA1}" destId="{E71390C3-22EC-4252-819F-F42DBCE732A6}" srcOrd="1" destOrd="0" presId="urn:microsoft.com/office/officeart/2005/8/layout/hierarchy3"/>
    <dgm:cxn modelId="{1B649FC5-A4B0-4201-8E52-C59B1E641434}" type="presParOf" srcId="{F784BE88-3DB9-4E87-AFCA-2ED0BF00DEA1}" destId="{59B6BAF9-1EE2-43AB-A459-FD0FBACBF21E}" srcOrd="2" destOrd="0" presId="urn:microsoft.com/office/officeart/2005/8/layout/hierarchy3"/>
    <dgm:cxn modelId="{6BACCB20-C772-4C98-8046-34D3974109E7}" type="presParOf" srcId="{F784BE88-3DB9-4E87-AFCA-2ED0BF00DEA1}" destId="{F6C98293-6788-4959-8701-87899D3A5AE8}" srcOrd="3" destOrd="0" presId="urn:microsoft.com/office/officeart/2005/8/layout/hierarchy3"/>
    <dgm:cxn modelId="{9E032769-D5B6-476C-9F6C-281C282000C5}" type="presParOf" srcId="{F784BE88-3DB9-4E87-AFCA-2ED0BF00DEA1}" destId="{CC26813A-3C70-474F-B955-22D5A57A2315}" srcOrd="4" destOrd="0" presId="urn:microsoft.com/office/officeart/2005/8/layout/hierarchy3"/>
    <dgm:cxn modelId="{768EDE1B-9765-489E-BE8D-03149BEEFDFB}" type="presParOf" srcId="{F784BE88-3DB9-4E87-AFCA-2ED0BF00DEA1}" destId="{67999C8A-4352-4DC7-8C6E-BB5B23401E8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a:t>Recomendaciones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E2F9DEB-7685-4523-B2DC-B1A32D1754D5}">
      <dgm:prSet phldrT="[Texto]" custT="1"/>
      <dgm:spPr/>
      <dgm:t>
        <a:bodyPr/>
        <a:lstStyle/>
        <a:p>
          <a:pPr algn="just"/>
          <a:r>
            <a:rPr lang="es-EC" sz="1800" dirty="0" smtClean="0"/>
            <a:t>Es recomendable ubicar al prototipo en un área con una buena iluminación artificial, y calibrar los sensores Kinect múltiples veces, para garantizar un buen funcionamiento en la captura de datos por parte de los sensores mejor reconocimiento de la persona en base al modelo </a:t>
          </a:r>
          <a:r>
            <a:rPr lang="es-EC" sz="1800" dirty="0" err="1" smtClean="0"/>
            <a:t>skeletor</a:t>
          </a:r>
          <a:endParaRPr lang="es-ES" sz="1800" dirty="0"/>
        </a:p>
      </dgm:t>
    </dgm:pt>
    <dgm:pt modelId="{FF5244E1-CF16-4BAC-92D3-2FD3C915AD4D}" type="parTrans" cxnId="{FD217914-6802-410E-BEB5-C798C968579E}">
      <dgm:prSet/>
      <dgm:spPr/>
      <dgm:t>
        <a:bodyPr/>
        <a:lstStyle/>
        <a:p>
          <a:pPr algn="just"/>
          <a:endParaRPr lang="es-EC"/>
        </a:p>
      </dgm:t>
    </dgm:pt>
    <dgm:pt modelId="{BCDCD4D6-C9AC-48D7-A17B-B177CB3F3C20}" type="sibTrans" cxnId="{FD217914-6802-410E-BEB5-C798C968579E}">
      <dgm:prSet/>
      <dgm:spPr/>
      <dgm:t>
        <a:bodyPr/>
        <a:lstStyle/>
        <a:p>
          <a:pPr algn="just"/>
          <a:endParaRPr lang="es-EC"/>
        </a:p>
      </dgm:t>
    </dgm:pt>
    <dgm:pt modelId="{3CD44B45-69E6-4281-8F0F-2695D58C9294}">
      <dgm:prSet custT="1"/>
      <dgm:spPr/>
      <dgm:t>
        <a:bodyPr/>
        <a:lstStyle/>
        <a:p>
          <a:pPr algn="just"/>
          <a:r>
            <a:rPr lang="es-EC" sz="1800" dirty="0" smtClean="0"/>
            <a:t>Se sugiere aumentar el ciclo de marcha humana con la implementación de al menos 2 sensores de peso para tener un registro completo del ciclo de marcha humana. De esta forma los cambios en el comportamiento en la marcha humana serían más notorios y se obtendrán mejores resultados</a:t>
          </a:r>
          <a:endParaRPr lang="es-EC" sz="1800" dirty="0"/>
        </a:p>
      </dgm:t>
    </dgm:pt>
    <dgm:pt modelId="{03369930-B337-4B21-A8B0-D9BF973727DA}" type="parTrans" cxnId="{6D801860-78B8-4BE7-888F-CF030F24474B}">
      <dgm:prSet/>
      <dgm:spPr/>
      <dgm:t>
        <a:bodyPr/>
        <a:lstStyle/>
        <a:p>
          <a:pPr algn="just"/>
          <a:endParaRPr lang="es-EC"/>
        </a:p>
      </dgm:t>
    </dgm:pt>
    <dgm:pt modelId="{B9E8D67E-63C3-468B-A054-E92C2F4C1174}" type="sibTrans" cxnId="{6D801860-78B8-4BE7-888F-CF030F24474B}">
      <dgm:prSet/>
      <dgm:spPr/>
      <dgm:t>
        <a:bodyPr/>
        <a:lstStyle/>
        <a:p>
          <a:pPr algn="just"/>
          <a:endParaRPr lang="es-EC"/>
        </a:p>
      </dgm:t>
    </dgm:pt>
    <dgm:pt modelId="{834F458C-154E-46FF-A8D3-E5993912B8BD}">
      <dgm:prSet custT="1"/>
      <dgm:spPr/>
      <dgm:t>
        <a:bodyPr/>
        <a:lstStyle/>
        <a:p>
          <a:pPr algn="just"/>
          <a:r>
            <a:rPr lang="es-EC" sz="1800" dirty="0" smtClean="0"/>
            <a:t>Para trabajos futuros, se sugiere investigar el acceso y manipulación con el fin de tener la capacidad de generar un </a:t>
          </a:r>
          <a:r>
            <a:rPr lang="es-EC" sz="1800" dirty="0" err="1" smtClean="0"/>
            <a:t>ajustee</a:t>
          </a:r>
          <a:r>
            <a:rPr lang="es-EC" sz="1800" dirty="0" smtClean="0"/>
            <a:t> más fino de la </a:t>
          </a:r>
          <a:r>
            <a:rPr lang="es-EC" sz="1800" dirty="0" err="1" smtClean="0"/>
            <a:t>esqueletización</a:t>
          </a:r>
          <a:r>
            <a:rPr lang="es-EC" sz="1800" dirty="0" smtClean="0"/>
            <a:t> y evitar errores generados por la distorsión de los puntos referenciales del cuerpo humano con la imagen de color</a:t>
          </a:r>
          <a:endParaRPr lang="es-EC" sz="1800" dirty="0"/>
        </a:p>
      </dgm:t>
    </dgm:pt>
    <dgm:pt modelId="{4184DDA8-3130-4A2A-8F8B-B17D516CA3A1}" type="parTrans" cxnId="{1B93A210-4D58-43C2-AA64-C355CB737F7B}">
      <dgm:prSet/>
      <dgm:spPr/>
      <dgm:t>
        <a:bodyPr/>
        <a:lstStyle/>
        <a:p>
          <a:pPr algn="just"/>
          <a:endParaRPr lang="es-EC"/>
        </a:p>
      </dgm:t>
    </dgm:pt>
    <dgm:pt modelId="{DAB85B2B-E7ED-46A4-9F62-3982837DCF7B}" type="sibTrans" cxnId="{1B93A210-4D58-43C2-AA64-C355CB737F7B}">
      <dgm:prSet/>
      <dgm:spPr/>
      <dgm:t>
        <a:bodyPr/>
        <a:lstStyle/>
        <a:p>
          <a:pPr algn="just"/>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 modelId="{04EAAFF2-F757-4829-8DE2-3822D97053BC}" type="pres">
      <dgm:prSet presAssocID="{FF5244E1-CF16-4BAC-92D3-2FD3C915AD4D}" presName="Name13" presStyleLbl="parChTrans1D2" presStyleIdx="0" presStyleCnt="3"/>
      <dgm:spPr/>
      <dgm:t>
        <a:bodyPr/>
        <a:lstStyle/>
        <a:p>
          <a:endParaRPr lang="es-EC"/>
        </a:p>
      </dgm:t>
    </dgm:pt>
    <dgm:pt modelId="{E71390C3-22EC-4252-819F-F42DBCE732A6}" type="pres">
      <dgm:prSet presAssocID="{DE2F9DEB-7685-4523-B2DC-B1A32D1754D5}" presName="childText" presStyleLbl="bgAcc1" presStyleIdx="0" presStyleCnt="3" custScaleX="866856" custScaleY="270417" custLinFactNeighborX="-38368" custLinFactNeighborY="-45885">
        <dgm:presLayoutVars>
          <dgm:bulletEnabled val="1"/>
        </dgm:presLayoutVars>
      </dgm:prSet>
      <dgm:spPr/>
      <dgm:t>
        <a:bodyPr/>
        <a:lstStyle/>
        <a:p>
          <a:endParaRPr lang="es-EC"/>
        </a:p>
      </dgm:t>
    </dgm:pt>
    <dgm:pt modelId="{59B6BAF9-1EE2-43AB-A459-FD0FBACBF21E}" type="pres">
      <dgm:prSet presAssocID="{03369930-B337-4B21-A8B0-D9BF973727DA}" presName="Name13" presStyleLbl="parChTrans1D2" presStyleIdx="1" presStyleCnt="3"/>
      <dgm:spPr/>
      <dgm:t>
        <a:bodyPr/>
        <a:lstStyle/>
        <a:p>
          <a:endParaRPr lang="es-EC"/>
        </a:p>
      </dgm:t>
    </dgm:pt>
    <dgm:pt modelId="{F6C98293-6788-4959-8701-87899D3A5AE8}" type="pres">
      <dgm:prSet presAssocID="{3CD44B45-69E6-4281-8F0F-2695D58C9294}" presName="childText" presStyleLbl="bgAcc1" presStyleIdx="1" presStyleCnt="3" custScaleX="864026" custScaleY="237690" custLinFactNeighborX="-37011" custLinFactNeighborY="-20070">
        <dgm:presLayoutVars>
          <dgm:bulletEnabled val="1"/>
        </dgm:presLayoutVars>
      </dgm:prSet>
      <dgm:spPr/>
      <dgm:t>
        <a:bodyPr/>
        <a:lstStyle/>
        <a:p>
          <a:endParaRPr lang="es-EC"/>
        </a:p>
      </dgm:t>
    </dgm:pt>
    <dgm:pt modelId="{CC26813A-3C70-474F-B955-22D5A57A2315}" type="pres">
      <dgm:prSet presAssocID="{4184DDA8-3130-4A2A-8F8B-B17D516CA3A1}" presName="Name13" presStyleLbl="parChTrans1D2" presStyleIdx="2" presStyleCnt="3"/>
      <dgm:spPr/>
      <dgm:t>
        <a:bodyPr/>
        <a:lstStyle/>
        <a:p>
          <a:endParaRPr lang="es-EC"/>
        </a:p>
      </dgm:t>
    </dgm:pt>
    <dgm:pt modelId="{67999C8A-4352-4DC7-8C6E-BB5B23401E84}" type="pres">
      <dgm:prSet presAssocID="{834F458C-154E-46FF-A8D3-E5993912B8BD}" presName="childText" presStyleLbl="bgAcc1" presStyleIdx="2" presStyleCnt="3" custScaleX="869892" custScaleY="314255" custLinFactNeighborX="-37069">
        <dgm:presLayoutVars>
          <dgm:bulletEnabled val="1"/>
        </dgm:presLayoutVars>
      </dgm:prSet>
      <dgm:spPr/>
      <dgm:t>
        <a:bodyPr/>
        <a:lstStyle/>
        <a:p>
          <a:endParaRPr lang="es-EC"/>
        </a:p>
      </dgm:t>
    </dgm:pt>
  </dgm:ptLst>
  <dgm:cxnLst>
    <dgm:cxn modelId="{7D1318F6-D57B-4CA7-85F8-6A27DF456CBE}" type="presOf" srcId="{834F458C-154E-46FF-A8D3-E5993912B8BD}" destId="{67999C8A-4352-4DC7-8C6E-BB5B23401E84}" srcOrd="0" destOrd="0" presId="urn:microsoft.com/office/officeart/2005/8/layout/hierarchy3"/>
    <dgm:cxn modelId="{FDCA08A5-E0C8-4D5D-8E95-1C63E4785ADA}" type="presOf" srcId="{03369930-B337-4B21-A8B0-D9BF973727DA}" destId="{59B6BAF9-1EE2-43AB-A459-FD0FBACBF21E}" srcOrd="0" destOrd="0" presId="urn:microsoft.com/office/officeart/2005/8/layout/hierarchy3"/>
    <dgm:cxn modelId="{EFB5F792-F5BA-497F-83D4-2F29DCA821D1}" type="presOf" srcId="{FF5244E1-CF16-4BAC-92D3-2FD3C915AD4D}" destId="{04EAAFF2-F757-4829-8DE2-3822D97053BC}" srcOrd="0" destOrd="0" presId="urn:microsoft.com/office/officeart/2005/8/layout/hierarchy3"/>
    <dgm:cxn modelId="{1652DD2D-C31F-4BCA-B5DE-CC4401128109}" type="presOf" srcId="{3CD44B45-69E6-4281-8F0F-2695D58C9294}" destId="{F6C98293-6788-4959-8701-87899D3A5AE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6805CFD-09EE-495B-BDCA-016FD42F8EEF}" type="presOf" srcId="{CB9964DC-5E01-4879-9733-CDEE2AB1D1F7}" destId="{ECB1CA3E-26B8-4A39-AEF8-6F06E506D3C7}" srcOrd="0" destOrd="0" presId="urn:microsoft.com/office/officeart/2005/8/layout/hierarchy3"/>
    <dgm:cxn modelId="{1B93A210-4D58-43C2-AA64-C355CB737F7B}" srcId="{CB9964DC-5E01-4879-9733-CDEE2AB1D1F7}" destId="{834F458C-154E-46FF-A8D3-E5993912B8BD}" srcOrd="2" destOrd="0" parTransId="{4184DDA8-3130-4A2A-8F8B-B17D516CA3A1}" sibTransId="{DAB85B2B-E7ED-46A4-9F62-3982837DCF7B}"/>
    <dgm:cxn modelId="{548FB161-38A1-4039-871E-90F813F1B318}" type="presOf" srcId="{4184DDA8-3130-4A2A-8F8B-B17D516CA3A1}" destId="{CC26813A-3C70-474F-B955-22D5A57A2315}" srcOrd="0" destOrd="0" presId="urn:microsoft.com/office/officeart/2005/8/layout/hierarchy3"/>
    <dgm:cxn modelId="{8E22EEAE-3077-478D-833B-51EB884FF83A}" type="presOf" srcId="{DE2F9DEB-7685-4523-B2DC-B1A32D1754D5}" destId="{E71390C3-22EC-4252-819F-F42DBCE732A6}" srcOrd="0" destOrd="0" presId="urn:microsoft.com/office/officeart/2005/8/layout/hierarchy3"/>
    <dgm:cxn modelId="{6D801860-78B8-4BE7-888F-CF030F24474B}" srcId="{CB9964DC-5E01-4879-9733-CDEE2AB1D1F7}" destId="{3CD44B45-69E6-4281-8F0F-2695D58C9294}" srcOrd="1" destOrd="0" parTransId="{03369930-B337-4B21-A8B0-D9BF973727DA}" sibTransId="{B9E8D67E-63C3-468B-A054-E92C2F4C1174}"/>
    <dgm:cxn modelId="{96CF280F-1CFE-43A2-9FA3-DE558FF0B727}" type="presOf" srcId="{7061F2FC-F2AB-4DE3-98B0-886576B4E2C6}" destId="{D433476B-D68D-4328-ADAC-B2895D3D50CF}" srcOrd="0" destOrd="0" presId="urn:microsoft.com/office/officeart/2005/8/layout/hierarchy3"/>
    <dgm:cxn modelId="{FD217914-6802-410E-BEB5-C798C968579E}" srcId="{CB9964DC-5E01-4879-9733-CDEE2AB1D1F7}" destId="{DE2F9DEB-7685-4523-B2DC-B1A32D1754D5}" srcOrd="0" destOrd="0" parTransId="{FF5244E1-CF16-4BAC-92D3-2FD3C915AD4D}" sibTransId="{BCDCD4D6-C9AC-48D7-A17B-B177CB3F3C20}"/>
    <dgm:cxn modelId="{03358447-670E-42D4-9C2F-4DAA1F1218C6}" type="presOf" srcId="{CB9964DC-5E01-4879-9733-CDEE2AB1D1F7}" destId="{C7DDC059-89DD-4F99-A10D-9C975D60C8D8}" srcOrd="1" destOrd="0" presId="urn:microsoft.com/office/officeart/2005/8/layout/hierarchy3"/>
    <dgm:cxn modelId="{C9013596-0585-401D-A76B-0D6A32B12F18}" type="presParOf" srcId="{D433476B-D68D-4328-ADAC-B2895D3D50CF}" destId="{1E58A3BC-F1F7-40EE-89AA-32E802ED4BF7}" srcOrd="0" destOrd="0" presId="urn:microsoft.com/office/officeart/2005/8/layout/hierarchy3"/>
    <dgm:cxn modelId="{85EC92F6-B538-447F-92F0-FCB438FC3FC4}" type="presParOf" srcId="{1E58A3BC-F1F7-40EE-89AA-32E802ED4BF7}" destId="{D21DF85A-45CA-4CE0-B0ED-CF4615475EE0}" srcOrd="0" destOrd="0" presId="urn:microsoft.com/office/officeart/2005/8/layout/hierarchy3"/>
    <dgm:cxn modelId="{FC393CEA-627B-41A6-B7B2-6B09120E9D57}" type="presParOf" srcId="{D21DF85A-45CA-4CE0-B0ED-CF4615475EE0}" destId="{ECB1CA3E-26B8-4A39-AEF8-6F06E506D3C7}" srcOrd="0" destOrd="0" presId="urn:microsoft.com/office/officeart/2005/8/layout/hierarchy3"/>
    <dgm:cxn modelId="{CF1A2AC8-C14A-4EC3-BFAD-5E0437529DF8}" type="presParOf" srcId="{D21DF85A-45CA-4CE0-B0ED-CF4615475EE0}" destId="{C7DDC059-89DD-4F99-A10D-9C975D60C8D8}" srcOrd="1" destOrd="0" presId="urn:microsoft.com/office/officeart/2005/8/layout/hierarchy3"/>
    <dgm:cxn modelId="{2C1BD61B-9D16-4FC3-A36F-988C2676658E}" type="presParOf" srcId="{1E58A3BC-F1F7-40EE-89AA-32E802ED4BF7}" destId="{F784BE88-3DB9-4E87-AFCA-2ED0BF00DEA1}" srcOrd="1" destOrd="0" presId="urn:microsoft.com/office/officeart/2005/8/layout/hierarchy3"/>
    <dgm:cxn modelId="{D45BACF2-350E-4F89-BCCE-A98F84606BBF}" type="presParOf" srcId="{F784BE88-3DB9-4E87-AFCA-2ED0BF00DEA1}" destId="{04EAAFF2-F757-4829-8DE2-3822D97053BC}" srcOrd="0" destOrd="0" presId="urn:microsoft.com/office/officeart/2005/8/layout/hierarchy3"/>
    <dgm:cxn modelId="{556DF188-39C9-46AC-A918-ADEF3D3F4048}" type="presParOf" srcId="{F784BE88-3DB9-4E87-AFCA-2ED0BF00DEA1}" destId="{E71390C3-22EC-4252-819F-F42DBCE732A6}" srcOrd="1" destOrd="0" presId="urn:microsoft.com/office/officeart/2005/8/layout/hierarchy3"/>
    <dgm:cxn modelId="{6ACA950D-341F-4B11-B68C-B3C1671F6186}" type="presParOf" srcId="{F784BE88-3DB9-4E87-AFCA-2ED0BF00DEA1}" destId="{59B6BAF9-1EE2-43AB-A459-FD0FBACBF21E}" srcOrd="2" destOrd="0" presId="urn:microsoft.com/office/officeart/2005/8/layout/hierarchy3"/>
    <dgm:cxn modelId="{3249E36E-A848-4538-9A6D-C1788739B410}" type="presParOf" srcId="{F784BE88-3DB9-4E87-AFCA-2ED0BF00DEA1}" destId="{F6C98293-6788-4959-8701-87899D3A5AE8}" srcOrd="3" destOrd="0" presId="urn:microsoft.com/office/officeart/2005/8/layout/hierarchy3"/>
    <dgm:cxn modelId="{8C80CCED-4F12-4582-B6B3-C56F0C7CC689}" type="presParOf" srcId="{F784BE88-3DB9-4E87-AFCA-2ED0BF00DEA1}" destId="{CC26813A-3C70-474F-B955-22D5A57A2315}" srcOrd="4" destOrd="0" presId="urn:microsoft.com/office/officeart/2005/8/layout/hierarchy3"/>
    <dgm:cxn modelId="{C78ED9C6-AACD-4DD4-BE8B-277BCB119505}" type="presParOf" srcId="{F784BE88-3DB9-4E87-AFCA-2ED0BF00DEA1}" destId="{67999C8A-4352-4DC7-8C6E-BB5B23401E8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4" csCatId="accent1" phldr="1"/>
      <dgm:spPr/>
      <dgm:t>
        <a:bodyPr/>
        <a:lstStyle/>
        <a:p>
          <a:endParaRPr lang="es-ES"/>
        </a:p>
      </dgm:t>
    </dgm:pt>
    <dgm:pt modelId="{CB9964DC-5E01-4879-9733-CDEE2AB1D1F7}">
      <dgm:prSet phldrT="[Texto]" custT="1"/>
      <dgm:spPr>
        <a:solidFill>
          <a:schemeClr val="accent5">
            <a:lumMod val="75000"/>
          </a:schemeClr>
        </a:solidFill>
      </dgm:spPr>
      <dgm:t>
        <a:bodyPr/>
        <a:lstStyle/>
        <a:p>
          <a:pPr algn="just"/>
          <a:r>
            <a:rPr lang="es-ES" sz="2500" b="1" dirty="0" smtClean="0"/>
            <a:t>Antecedentes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C"/>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67354"/>
      <dgm:spPr/>
      <dgm:t>
        <a:bodyPr/>
        <a:lstStyle/>
        <a:p>
          <a:endParaRPr lang="es-EC"/>
        </a:p>
      </dgm:t>
    </dgm:pt>
    <dgm:pt modelId="{C7DDC059-89DD-4F99-A10D-9C975D60C8D8}" type="pres">
      <dgm:prSet presAssocID="{CB9964DC-5E01-4879-9733-CDEE2AB1D1F7}" presName="rootConnector" presStyleLbl="node1" presStyleIdx="0" presStyleCnt="1"/>
      <dgm:spPr/>
      <dgm:t>
        <a:bodyPr/>
        <a:lstStyle/>
        <a:p>
          <a:endParaRPr lang="es-EC"/>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0B3B35A-3A6F-4E92-893B-B2F7F7024D2E}" type="presOf" srcId="{CB9964DC-5E01-4879-9733-CDEE2AB1D1F7}" destId="{C7DDC059-89DD-4F99-A10D-9C975D60C8D8}" srcOrd="1" destOrd="0" presId="urn:microsoft.com/office/officeart/2005/8/layout/hierarchy3"/>
    <dgm:cxn modelId="{034E0543-3AB4-4E00-A164-2BA798C56D27}" type="presOf" srcId="{7061F2FC-F2AB-4DE3-98B0-886576B4E2C6}" destId="{D433476B-D68D-4328-ADAC-B2895D3D50CF}" srcOrd="0" destOrd="0" presId="urn:microsoft.com/office/officeart/2005/8/layout/hierarchy3"/>
    <dgm:cxn modelId="{7AA4AE07-CA25-4E2A-9FC6-818C24592035}" type="presOf" srcId="{CB9964DC-5E01-4879-9733-CDEE2AB1D1F7}" destId="{ECB1CA3E-26B8-4A39-AEF8-6F06E506D3C7}" srcOrd="0" destOrd="0" presId="urn:microsoft.com/office/officeart/2005/8/layout/hierarchy3"/>
    <dgm:cxn modelId="{79AF10D4-8217-46CC-94A6-F94B7FE8C3E2}" type="presParOf" srcId="{D433476B-D68D-4328-ADAC-B2895D3D50CF}" destId="{1E58A3BC-F1F7-40EE-89AA-32E802ED4BF7}" srcOrd="0" destOrd="0" presId="urn:microsoft.com/office/officeart/2005/8/layout/hierarchy3"/>
    <dgm:cxn modelId="{ACA98036-516D-46C5-8DF2-6341103E379A}" type="presParOf" srcId="{1E58A3BC-F1F7-40EE-89AA-32E802ED4BF7}" destId="{D21DF85A-45CA-4CE0-B0ED-CF4615475EE0}" srcOrd="0" destOrd="0" presId="urn:microsoft.com/office/officeart/2005/8/layout/hierarchy3"/>
    <dgm:cxn modelId="{1240CBFA-BD55-4ADD-B2BF-F620F718BE4C}" type="presParOf" srcId="{D21DF85A-45CA-4CE0-B0ED-CF4615475EE0}" destId="{ECB1CA3E-26B8-4A39-AEF8-6F06E506D3C7}" srcOrd="0" destOrd="0" presId="urn:microsoft.com/office/officeart/2005/8/layout/hierarchy3"/>
    <dgm:cxn modelId="{E6F52C2A-95AA-4243-B00C-AD52BE60DC22}" type="presParOf" srcId="{D21DF85A-45CA-4CE0-B0ED-CF4615475EE0}" destId="{C7DDC059-89DD-4F99-A10D-9C975D60C8D8}" srcOrd="1" destOrd="0" presId="urn:microsoft.com/office/officeart/2005/8/layout/hierarchy3"/>
    <dgm:cxn modelId="{1E16575E-EF71-49E4-8C1D-0B88E5C7AC8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CA9541F6-BF6D-442F-B515-E0D5B096F173}">
      <dgm:prSet phldrT="[Texto]"/>
      <dgm:spPr/>
      <dgm:t>
        <a:bodyPr/>
        <a:lstStyle/>
        <a:p>
          <a:r>
            <a:rPr lang="en-US" dirty="0">
              <a:latin typeface="Times New Roman" panose="02020603050405020304" pitchFamily="18" charset="0"/>
              <a:ea typeface="Times New Roman" panose="02020603050405020304" pitchFamily="18" charset="0"/>
            </a:rPr>
            <a:t>Control de exoesqueletos</a:t>
          </a:r>
          <a:endParaRPr lang="es-ES" dirty="0"/>
        </a:p>
      </dgm:t>
    </dgm:pt>
    <dgm:pt modelId="{CCFF6044-4F01-4EC0-BDA8-33F675919575}" type="parTrans" cxnId="{4A4EC7CA-F6EF-4CF9-A625-3A8BA46C67BB}">
      <dgm:prSet/>
      <dgm:spPr/>
      <dgm:t>
        <a:bodyPr/>
        <a:lstStyle/>
        <a:p>
          <a:endParaRPr lang="es-ES"/>
        </a:p>
      </dgm:t>
    </dgm:pt>
    <dgm:pt modelId="{C11A157A-EC2E-40A2-86FB-80FFFD46DFE1}" type="sibTrans" cxnId="{4A4EC7CA-F6EF-4CF9-A625-3A8BA46C67BB}">
      <dgm:prSet/>
      <dgm:spPr/>
      <dgm:t>
        <a:bodyPr/>
        <a:lstStyle/>
        <a:p>
          <a:endParaRPr lang="es-ES"/>
        </a:p>
      </dgm:t>
    </dgm:pt>
    <dgm:pt modelId="{5482AEF5-A89A-4D0E-BF56-CE0752860713}">
      <dgm:prSet/>
      <dgm:spPr/>
      <dgm:t>
        <a:bodyPr/>
        <a:lstStyle/>
        <a:p>
          <a:r>
            <a:rPr lang="es-EC" dirty="0" err="1" smtClean="0">
              <a:latin typeface="Times New Roman" panose="02020603050405020304" pitchFamily="18" charset="0"/>
              <a:ea typeface="Times New Roman" panose="02020603050405020304" pitchFamily="18" charset="0"/>
            </a:rPr>
            <a:t>Ergonomia</a:t>
          </a:r>
          <a:r>
            <a:rPr lang="es-EC" dirty="0" smtClean="0">
              <a:latin typeface="Times New Roman" panose="02020603050405020304" pitchFamily="18" charset="0"/>
              <a:ea typeface="Times New Roman" panose="02020603050405020304" pitchFamily="18" charset="0"/>
            </a:rPr>
            <a:t> </a:t>
          </a:r>
          <a:endParaRPr lang="es-EC" noProof="0" dirty="0"/>
        </a:p>
      </dgm:t>
    </dgm:pt>
    <dgm:pt modelId="{DB25164C-4E52-47D2-8D6B-B78F08E5548E}" type="parTrans" cxnId="{F3775FBE-A053-433C-9D81-1106DF6D760F}">
      <dgm:prSet/>
      <dgm:spPr/>
      <dgm:t>
        <a:bodyPr/>
        <a:lstStyle/>
        <a:p>
          <a:endParaRPr lang="es-ES"/>
        </a:p>
      </dgm:t>
    </dgm:pt>
    <dgm:pt modelId="{AF87C486-83D3-4243-AB93-42CE09671A3F}" type="sibTrans" cxnId="{F3775FBE-A053-433C-9D81-1106DF6D760F}">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144173E9-8E36-4DD6-A7DD-D7B4056673A6}" type="pres">
      <dgm:prSet presAssocID="{CA9541F6-BF6D-442F-B515-E0D5B096F173}" presName="compNode" presStyleCnt="0"/>
      <dgm:spPr/>
    </dgm:pt>
    <dgm:pt modelId="{C6D86B3F-2292-47C0-AF74-25396F90774A}" type="pres">
      <dgm:prSet presAssocID="{CA9541F6-BF6D-442F-B515-E0D5B096F173}" presName="childRect" presStyleLbl="bgAcc1" presStyleIdx="0" presStyleCnt="2" custScaleX="117496" custScaleY="114346" custLinFactNeighborX="-328" custLinFactNeighborY="-200">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9563049A-775F-457C-AF05-4555F68CB1D2}" type="pres">
      <dgm:prSet presAssocID="{CA9541F6-BF6D-442F-B515-E0D5B096F173}" presName="parentText" presStyleLbl="node1" presStyleIdx="0" presStyleCnt="0">
        <dgm:presLayoutVars>
          <dgm:chMax val="0"/>
          <dgm:bulletEnabled val="1"/>
        </dgm:presLayoutVars>
      </dgm:prSet>
      <dgm:spPr/>
      <dgm:t>
        <a:bodyPr/>
        <a:lstStyle/>
        <a:p>
          <a:endParaRPr lang="es-EC"/>
        </a:p>
      </dgm:t>
    </dgm:pt>
    <dgm:pt modelId="{49FF0356-6DBE-4C8C-86D3-EE4CF4CE2F09}" type="pres">
      <dgm:prSet presAssocID="{CA9541F6-BF6D-442F-B515-E0D5B096F173}" presName="parentRect" presStyleLbl="alignNode1" presStyleIdx="0" presStyleCnt="2"/>
      <dgm:spPr/>
      <dgm:t>
        <a:bodyPr/>
        <a:lstStyle/>
        <a:p>
          <a:endParaRPr lang="es-EC"/>
        </a:p>
      </dgm:t>
    </dgm:pt>
    <dgm:pt modelId="{C5198BC2-D20E-465B-9237-76C484EA5B0B}" type="pres">
      <dgm:prSet presAssocID="{CA9541F6-BF6D-442F-B515-E0D5B096F173}" presName="adorn" presStyleLbl="fgAccFollowNode1" presStyleIdx="0" presStyleCnt="2" custFlipHor="1" custScaleX="10155" custScaleY="5825"/>
      <dgm:spPr>
        <a:ln>
          <a:solidFill>
            <a:schemeClr val="bg1">
              <a:alpha val="90000"/>
            </a:schemeClr>
          </a:solidFill>
        </a:ln>
      </dgm:spPr>
    </dgm:pt>
    <dgm:pt modelId="{BD8F6CF7-5784-470D-B173-A499DA9F159D}" type="pres">
      <dgm:prSet presAssocID="{C11A157A-EC2E-40A2-86FB-80FFFD46DFE1}" presName="sibTrans" presStyleLbl="sibTrans2D1" presStyleIdx="0" presStyleCnt="0"/>
      <dgm:spPr/>
      <dgm:t>
        <a:bodyPr/>
        <a:lstStyle/>
        <a:p>
          <a:endParaRPr lang="es-EC"/>
        </a:p>
      </dgm:t>
    </dgm:pt>
    <dgm:pt modelId="{3A075E19-72C5-49D9-B6A3-6F47F864DD6B}" type="pres">
      <dgm:prSet presAssocID="{5482AEF5-A89A-4D0E-BF56-CE0752860713}" presName="compNode" presStyleCnt="0"/>
      <dgm:spPr/>
    </dgm:pt>
    <dgm:pt modelId="{4B91C6EC-EAA8-48C1-897A-231DAFB04C5E}" type="pres">
      <dgm:prSet presAssocID="{5482AEF5-A89A-4D0E-BF56-CE0752860713}" presName="childRect" presStyleLbl="bgAcc1" presStyleIdx="1" presStyleCnt="2" custScaleX="114905" custScaleY="116251" custLinFactNeighborX="104" custLinFactNeighborY="1136">
        <dgm:presLayoutVars>
          <dgm:bulletEnabled val="1"/>
        </dgm:presLayoutVars>
      </dgm:prSet>
      <dgm:spPr>
        <a:blipFill rotWithShape="0">
          <a:blip xmlns:r="http://schemas.openxmlformats.org/officeDocument/2006/relationships" r:embed="rId2"/>
          <a:stretch>
            <a:fillRect/>
          </a:stretch>
        </a:blipFill>
      </dgm:spPr>
    </dgm:pt>
    <dgm:pt modelId="{258060F0-B56F-42D4-B4EA-EA116342479E}" type="pres">
      <dgm:prSet presAssocID="{5482AEF5-A89A-4D0E-BF56-CE0752860713}" presName="parentText" presStyleLbl="node1" presStyleIdx="0" presStyleCnt="0">
        <dgm:presLayoutVars>
          <dgm:chMax val="0"/>
          <dgm:bulletEnabled val="1"/>
        </dgm:presLayoutVars>
      </dgm:prSet>
      <dgm:spPr/>
      <dgm:t>
        <a:bodyPr/>
        <a:lstStyle/>
        <a:p>
          <a:endParaRPr lang="es-EC"/>
        </a:p>
      </dgm:t>
    </dgm:pt>
    <dgm:pt modelId="{F837DFA0-D509-4997-82B4-8577E7F461F7}" type="pres">
      <dgm:prSet presAssocID="{5482AEF5-A89A-4D0E-BF56-CE0752860713}" presName="parentRect" presStyleLbl="alignNode1" presStyleIdx="1" presStyleCnt="2" custLinFactNeighborX="14004"/>
      <dgm:spPr/>
      <dgm:t>
        <a:bodyPr/>
        <a:lstStyle/>
        <a:p>
          <a:endParaRPr lang="es-EC"/>
        </a:p>
      </dgm:t>
    </dgm:pt>
    <dgm:pt modelId="{3997EAE9-45AF-4D33-8E5E-6F4F332582B0}" type="pres">
      <dgm:prSet presAssocID="{5482AEF5-A89A-4D0E-BF56-CE0752860713}" presName="adorn" presStyleLbl="fgAccFollowNode1" presStyleIdx="1" presStyleCnt="2" custFlipVert="1" custFlipHor="1" custScaleX="6484" custScaleY="12700"/>
      <dgm:spPr>
        <a:ln>
          <a:solidFill>
            <a:schemeClr val="bg1">
              <a:alpha val="90000"/>
            </a:schemeClr>
          </a:solidFill>
        </a:ln>
      </dgm:spPr>
    </dgm:pt>
  </dgm:ptLst>
  <dgm:cxnLst>
    <dgm:cxn modelId="{C6C72ABD-251C-4BB5-BE5A-0D66F4FA9CF7}" type="presOf" srcId="{5482AEF5-A89A-4D0E-BF56-CE0752860713}" destId="{F837DFA0-D509-4997-82B4-8577E7F461F7}" srcOrd="1" destOrd="0" presId="urn:microsoft.com/office/officeart/2005/8/layout/bList2"/>
    <dgm:cxn modelId="{891DD7AD-1E36-41E4-B64B-7D7E65068FBF}" type="presOf" srcId="{5482AEF5-A89A-4D0E-BF56-CE0752860713}" destId="{258060F0-B56F-42D4-B4EA-EA116342479E}" srcOrd="0" destOrd="0" presId="urn:microsoft.com/office/officeart/2005/8/layout/bList2"/>
    <dgm:cxn modelId="{1547806B-A3B6-48A9-8BC4-62DBE9166C76}" type="presOf" srcId="{40C15355-8B92-486E-ABCD-5596F7225061}" destId="{862B9CDA-C80D-4FC4-A1B8-07DB5B7A4888}" srcOrd="0" destOrd="0" presId="urn:microsoft.com/office/officeart/2005/8/layout/bList2"/>
    <dgm:cxn modelId="{54AF7D96-F881-420C-8A91-5DF46DE3B1E3}" type="presOf" srcId="{C11A157A-EC2E-40A2-86FB-80FFFD46DFE1}" destId="{BD8F6CF7-5784-470D-B173-A499DA9F159D}" srcOrd="0" destOrd="0" presId="urn:microsoft.com/office/officeart/2005/8/layout/bList2"/>
    <dgm:cxn modelId="{99534E80-BCB2-4D30-8EE2-E00187CD720D}" type="presOf" srcId="{CA9541F6-BF6D-442F-B515-E0D5B096F173}" destId="{49FF0356-6DBE-4C8C-86D3-EE4CF4CE2F09}" srcOrd="1" destOrd="0" presId="urn:microsoft.com/office/officeart/2005/8/layout/bList2"/>
    <dgm:cxn modelId="{C98C10A5-2783-489C-B693-28F80EDE1AC3}" type="presOf" srcId="{CA9541F6-BF6D-442F-B515-E0D5B096F173}" destId="{9563049A-775F-457C-AF05-4555F68CB1D2}" srcOrd="0" destOrd="0" presId="urn:microsoft.com/office/officeart/2005/8/layout/bList2"/>
    <dgm:cxn modelId="{F3775FBE-A053-433C-9D81-1106DF6D760F}" srcId="{40C15355-8B92-486E-ABCD-5596F7225061}" destId="{5482AEF5-A89A-4D0E-BF56-CE0752860713}" srcOrd="1" destOrd="0" parTransId="{DB25164C-4E52-47D2-8D6B-B78F08E5548E}" sibTransId="{AF87C486-83D3-4243-AB93-42CE09671A3F}"/>
    <dgm:cxn modelId="{4A4EC7CA-F6EF-4CF9-A625-3A8BA46C67BB}" srcId="{40C15355-8B92-486E-ABCD-5596F7225061}" destId="{CA9541F6-BF6D-442F-B515-E0D5B096F173}" srcOrd="0" destOrd="0" parTransId="{CCFF6044-4F01-4EC0-BDA8-33F675919575}" sibTransId="{C11A157A-EC2E-40A2-86FB-80FFFD46DFE1}"/>
    <dgm:cxn modelId="{5EDFA652-82DF-40EA-A686-C4D057C79E20}" type="presParOf" srcId="{862B9CDA-C80D-4FC4-A1B8-07DB5B7A4888}" destId="{144173E9-8E36-4DD6-A7DD-D7B4056673A6}" srcOrd="0" destOrd="0" presId="urn:microsoft.com/office/officeart/2005/8/layout/bList2"/>
    <dgm:cxn modelId="{8DB1F6A4-F062-4AA7-9D97-BF71C2D5EE6A}" type="presParOf" srcId="{144173E9-8E36-4DD6-A7DD-D7B4056673A6}" destId="{C6D86B3F-2292-47C0-AF74-25396F90774A}" srcOrd="0" destOrd="0" presId="urn:microsoft.com/office/officeart/2005/8/layout/bList2"/>
    <dgm:cxn modelId="{930647F8-8A87-431D-A0B8-008327E18B1C}" type="presParOf" srcId="{144173E9-8E36-4DD6-A7DD-D7B4056673A6}" destId="{9563049A-775F-457C-AF05-4555F68CB1D2}" srcOrd="1" destOrd="0" presId="urn:microsoft.com/office/officeart/2005/8/layout/bList2"/>
    <dgm:cxn modelId="{E479715D-4296-4685-B013-F35CBC482A32}" type="presParOf" srcId="{144173E9-8E36-4DD6-A7DD-D7B4056673A6}" destId="{49FF0356-6DBE-4C8C-86D3-EE4CF4CE2F09}" srcOrd="2" destOrd="0" presId="urn:microsoft.com/office/officeart/2005/8/layout/bList2"/>
    <dgm:cxn modelId="{529FF07A-8D53-4C38-89CA-AA2E06C62279}" type="presParOf" srcId="{144173E9-8E36-4DD6-A7DD-D7B4056673A6}" destId="{C5198BC2-D20E-465B-9237-76C484EA5B0B}" srcOrd="3" destOrd="0" presId="urn:microsoft.com/office/officeart/2005/8/layout/bList2"/>
    <dgm:cxn modelId="{8FA903C4-24E5-4EA6-A2A5-F7B1A3F04789}" type="presParOf" srcId="{862B9CDA-C80D-4FC4-A1B8-07DB5B7A4888}" destId="{BD8F6CF7-5784-470D-B173-A499DA9F159D}" srcOrd="1" destOrd="0" presId="urn:microsoft.com/office/officeart/2005/8/layout/bList2"/>
    <dgm:cxn modelId="{C10A72BE-2D70-4968-937B-9C99DEB8CE0A}" type="presParOf" srcId="{862B9CDA-C80D-4FC4-A1B8-07DB5B7A4888}" destId="{3A075E19-72C5-49D9-B6A3-6F47F864DD6B}" srcOrd="2" destOrd="0" presId="urn:microsoft.com/office/officeart/2005/8/layout/bList2"/>
    <dgm:cxn modelId="{DA73ED01-708E-4684-BFE0-F0AC5062C045}" type="presParOf" srcId="{3A075E19-72C5-49D9-B6A3-6F47F864DD6B}" destId="{4B91C6EC-EAA8-48C1-897A-231DAFB04C5E}" srcOrd="0" destOrd="0" presId="urn:microsoft.com/office/officeart/2005/8/layout/bList2"/>
    <dgm:cxn modelId="{DEE9544C-637D-4A91-937D-6A14BEF6B960}" type="presParOf" srcId="{3A075E19-72C5-49D9-B6A3-6F47F864DD6B}" destId="{258060F0-B56F-42D4-B4EA-EA116342479E}" srcOrd="1" destOrd="0" presId="urn:microsoft.com/office/officeart/2005/8/layout/bList2"/>
    <dgm:cxn modelId="{726D6ACF-27DB-4E6E-8073-4743105D5BA5}" type="presParOf" srcId="{3A075E19-72C5-49D9-B6A3-6F47F864DD6B}" destId="{F837DFA0-D509-4997-82B4-8577E7F461F7}" srcOrd="2" destOrd="0" presId="urn:microsoft.com/office/officeart/2005/8/layout/bList2"/>
    <dgm:cxn modelId="{81626B24-9D99-489A-BB33-237F36B41173}" type="presParOf" srcId="{3A075E19-72C5-49D9-B6A3-6F47F864DD6B}" destId="{3997EAE9-45AF-4D33-8E5E-6F4F332582B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C15355-8B92-486E-ABCD-5596F7225061}" type="doc">
      <dgm:prSet loTypeId="urn:microsoft.com/office/officeart/2005/8/layout/bList2" loCatId="list" qsTypeId="urn:microsoft.com/office/officeart/2005/8/quickstyle/simple1" qsCatId="simple" csTypeId="urn:microsoft.com/office/officeart/2005/8/colors/accent0_1" csCatId="mainScheme" phldr="1"/>
      <dgm:spPr/>
    </dgm:pt>
    <dgm:pt modelId="{95647104-145D-4089-8389-A211781E9152}">
      <dgm:prSet phldrT="[Texto]"/>
      <dgm:spPr/>
      <dgm:t>
        <a:bodyPr/>
        <a:lstStyle/>
        <a:p>
          <a:r>
            <a:rPr lang="es-EC" noProof="0" dirty="0" smtClean="0"/>
            <a:t>Medicina, kinesiología </a:t>
          </a:r>
          <a:endParaRPr lang="es-EC" noProof="0" dirty="0"/>
        </a:p>
      </dgm:t>
    </dgm:pt>
    <dgm:pt modelId="{79861EF5-2628-4D24-909D-C6E987510E34}" type="parTrans" cxnId="{62E0E6FE-D7C3-4846-B2DB-592F688BC068}">
      <dgm:prSet/>
      <dgm:spPr/>
      <dgm:t>
        <a:bodyPr/>
        <a:lstStyle/>
        <a:p>
          <a:endParaRPr lang="es-ES"/>
        </a:p>
      </dgm:t>
    </dgm:pt>
    <dgm:pt modelId="{A20E6419-1222-4E90-A1A6-7A3CCCA8BF4A}" type="sibTrans" cxnId="{62E0E6FE-D7C3-4846-B2DB-592F688BC068}">
      <dgm:prSet/>
      <dgm:spPr/>
      <dgm:t>
        <a:bodyPr/>
        <a:lstStyle/>
        <a:p>
          <a:endParaRPr lang="es-ES"/>
        </a:p>
      </dgm:t>
    </dgm:pt>
    <dgm:pt modelId="{8225D51D-D263-4A5C-8474-6CBEDD83EC08}">
      <dgm:prSet phldrT="[Texto]"/>
      <dgm:spPr/>
      <dgm:t>
        <a:bodyPr/>
        <a:lstStyle/>
        <a:p>
          <a:r>
            <a:rPr lang="es-EC" noProof="0" dirty="0">
              <a:latin typeface="Times New Roman" panose="02020603050405020304" pitchFamily="18" charset="0"/>
              <a:ea typeface="Times New Roman" panose="02020603050405020304" pitchFamily="18" charset="0"/>
            </a:rPr>
            <a:t>Rehabilitación</a:t>
          </a:r>
          <a:endParaRPr lang="es-EC" noProof="0" dirty="0"/>
        </a:p>
      </dgm:t>
    </dgm:pt>
    <dgm:pt modelId="{F9BB3AC1-6E7A-460A-9D53-303F506878D8}" type="parTrans" cxnId="{64096E6F-53E3-455E-A897-525DA48E55EC}">
      <dgm:prSet/>
      <dgm:spPr/>
      <dgm:t>
        <a:bodyPr/>
        <a:lstStyle/>
        <a:p>
          <a:endParaRPr lang="es-ES"/>
        </a:p>
      </dgm:t>
    </dgm:pt>
    <dgm:pt modelId="{7A8D1527-0F91-425B-A173-8F75EB96043D}" type="sibTrans" cxnId="{64096E6F-53E3-455E-A897-525DA48E55EC}">
      <dgm:prSet/>
      <dgm:spPr/>
      <dgm:t>
        <a:bodyPr/>
        <a:lstStyle/>
        <a:p>
          <a:endParaRPr lang="es-ES"/>
        </a:p>
      </dgm:t>
    </dgm:pt>
    <dgm:pt modelId="{862B9CDA-C80D-4FC4-A1B8-07DB5B7A4888}" type="pres">
      <dgm:prSet presAssocID="{40C15355-8B92-486E-ABCD-5596F7225061}" presName="diagram" presStyleCnt="0">
        <dgm:presLayoutVars>
          <dgm:dir/>
          <dgm:animLvl val="lvl"/>
          <dgm:resizeHandles val="exact"/>
        </dgm:presLayoutVars>
      </dgm:prSet>
      <dgm:spPr/>
    </dgm:pt>
    <dgm:pt modelId="{AED6D125-F424-4406-BA7E-2AC393A831C6}" type="pres">
      <dgm:prSet presAssocID="{95647104-145D-4089-8389-A211781E9152}" presName="compNode" presStyleCnt="0"/>
      <dgm:spPr/>
    </dgm:pt>
    <dgm:pt modelId="{79C6B079-AC8B-46E0-9774-F1338D0C4D6D}" type="pres">
      <dgm:prSet presAssocID="{95647104-145D-4089-8389-A211781E9152}" presName="childRect" presStyleLbl="bgAcc1" presStyleIdx="0" presStyleCnt="2" custScaleX="116254" custScaleY="111068" custLinFactNeighborX="-993" custLinFactNeighborY="311">
        <dgm:presLayoutVars>
          <dgm:bulletEnabled val="1"/>
        </dgm:presLayoutVars>
      </dgm:prSet>
      <dgm:spPr>
        <a:blipFill rotWithShape="0">
          <a:blip xmlns:r="http://schemas.openxmlformats.org/officeDocument/2006/relationships" r:embed="rId1"/>
          <a:stretch>
            <a:fillRect/>
          </a:stretch>
        </a:blipFill>
      </dgm:spPr>
    </dgm:pt>
    <dgm:pt modelId="{A1DA41DD-9696-4415-AA29-8CFC3E6FA705}" type="pres">
      <dgm:prSet presAssocID="{95647104-145D-4089-8389-A211781E9152}" presName="parentText" presStyleLbl="node1" presStyleIdx="0" presStyleCnt="0">
        <dgm:presLayoutVars>
          <dgm:chMax val="0"/>
          <dgm:bulletEnabled val="1"/>
        </dgm:presLayoutVars>
      </dgm:prSet>
      <dgm:spPr/>
      <dgm:t>
        <a:bodyPr/>
        <a:lstStyle/>
        <a:p>
          <a:endParaRPr lang="es-EC"/>
        </a:p>
      </dgm:t>
    </dgm:pt>
    <dgm:pt modelId="{E72E870A-9A5F-4419-B1E5-8BBE1032CD80}" type="pres">
      <dgm:prSet presAssocID="{95647104-145D-4089-8389-A211781E9152}" presName="parentRect" presStyleLbl="alignNode1" presStyleIdx="0" presStyleCnt="2"/>
      <dgm:spPr/>
      <dgm:t>
        <a:bodyPr/>
        <a:lstStyle/>
        <a:p>
          <a:endParaRPr lang="es-EC"/>
        </a:p>
      </dgm:t>
    </dgm:pt>
    <dgm:pt modelId="{E8A0FA47-024C-4712-8FD1-3FD140E83F24}" type="pres">
      <dgm:prSet presAssocID="{95647104-145D-4089-8389-A211781E9152}" presName="adorn" presStyleLbl="fgAccFollowNode1" presStyleIdx="0" presStyleCnt="2" custFlipVert="0" custFlipHor="0" custScaleX="5767" custScaleY="15439"/>
      <dgm:spPr>
        <a:ln>
          <a:solidFill>
            <a:schemeClr val="bg1">
              <a:alpha val="90000"/>
            </a:schemeClr>
          </a:solidFill>
        </a:ln>
      </dgm:spPr>
    </dgm:pt>
    <dgm:pt modelId="{11FB62B3-C9A4-4A67-95EA-532018F814A2}" type="pres">
      <dgm:prSet presAssocID="{A20E6419-1222-4E90-A1A6-7A3CCCA8BF4A}" presName="sibTrans" presStyleLbl="sibTrans2D1" presStyleIdx="0" presStyleCnt="0"/>
      <dgm:spPr/>
      <dgm:t>
        <a:bodyPr/>
        <a:lstStyle/>
        <a:p>
          <a:endParaRPr lang="es-EC"/>
        </a:p>
      </dgm:t>
    </dgm:pt>
    <dgm:pt modelId="{D657873D-75BD-4102-9255-4EC5976C1379}" type="pres">
      <dgm:prSet presAssocID="{8225D51D-D263-4A5C-8474-6CBEDD83EC08}" presName="compNode" presStyleCnt="0"/>
      <dgm:spPr/>
    </dgm:pt>
    <dgm:pt modelId="{3C9ED157-699C-48FA-B701-4D0739E9436F}" type="pres">
      <dgm:prSet presAssocID="{8225D51D-D263-4A5C-8474-6CBEDD83EC08}" presName="childRect" presStyleLbl="bgAcc1" presStyleIdx="1" presStyleCnt="2" custScaleX="111723" custScaleY="114637" custLinFactNeighborX="15619" custLinFactNeighborY="-31">
        <dgm:presLayoutVars>
          <dgm:bulletEnabled val="1"/>
        </dgm:presLayoutVars>
      </dgm:prSet>
      <dgm:spPr>
        <a:blipFill rotWithShape="0">
          <a:blip xmlns:r="http://schemas.openxmlformats.org/officeDocument/2006/relationships" r:embed="rId2"/>
          <a:stretch>
            <a:fillRect/>
          </a:stretch>
        </a:blipFill>
      </dgm:spPr>
    </dgm:pt>
    <dgm:pt modelId="{63795982-2B42-49AD-BFD1-99CF246AAB25}" type="pres">
      <dgm:prSet presAssocID="{8225D51D-D263-4A5C-8474-6CBEDD83EC08}" presName="parentText" presStyleLbl="node1" presStyleIdx="0" presStyleCnt="0">
        <dgm:presLayoutVars>
          <dgm:chMax val="0"/>
          <dgm:bulletEnabled val="1"/>
        </dgm:presLayoutVars>
      </dgm:prSet>
      <dgm:spPr/>
      <dgm:t>
        <a:bodyPr/>
        <a:lstStyle/>
        <a:p>
          <a:endParaRPr lang="es-EC"/>
        </a:p>
      </dgm:t>
    </dgm:pt>
    <dgm:pt modelId="{5E3CD5F1-1B6B-4F2C-8CB0-C54B51AB9FC3}" type="pres">
      <dgm:prSet presAssocID="{8225D51D-D263-4A5C-8474-6CBEDD83EC08}" presName="parentRect" presStyleLbl="alignNode1" presStyleIdx="1" presStyleCnt="2" custLinFactNeighborX="16578"/>
      <dgm:spPr/>
      <dgm:t>
        <a:bodyPr/>
        <a:lstStyle/>
        <a:p>
          <a:endParaRPr lang="es-EC"/>
        </a:p>
      </dgm:t>
    </dgm:pt>
    <dgm:pt modelId="{96C14CFA-4A9D-45C8-9BBD-60DD561C6D27}" type="pres">
      <dgm:prSet presAssocID="{8225D51D-D263-4A5C-8474-6CBEDD83EC08}" presName="adorn" presStyleLbl="fgAccFollowNode1" presStyleIdx="1" presStyleCnt="2" custScaleX="27472" custScaleY="27289"/>
      <dgm:spPr>
        <a:ln>
          <a:solidFill>
            <a:schemeClr val="bg1">
              <a:alpha val="90000"/>
            </a:schemeClr>
          </a:solidFill>
        </a:ln>
      </dgm:spPr>
    </dgm:pt>
  </dgm:ptLst>
  <dgm:cxnLst>
    <dgm:cxn modelId="{37012CC5-0E44-4834-B720-F0EB018905F4}" type="presOf" srcId="{A20E6419-1222-4E90-A1A6-7A3CCCA8BF4A}" destId="{11FB62B3-C9A4-4A67-95EA-532018F814A2}" srcOrd="0" destOrd="0" presId="urn:microsoft.com/office/officeart/2005/8/layout/bList2"/>
    <dgm:cxn modelId="{1547806B-A3B6-48A9-8BC4-62DBE9166C76}" type="presOf" srcId="{40C15355-8B92-486E-ABCD-5596F7225061}" destId="{862B9CDA-C80D-4FC4-A1B8-07DB5B7A4888}" srcOrd="0" destOrd="0" presId="urn:microsoft.com/office/officeart/2005/8/layout/bList2"/>
    <dgm:cxn modelId="{49C4FB9A-2F0C-401F-91BA-19CDE1E7C850}" type="presOf" srcId="{8225D51D-D263-4A5C-8474-6CBEDD83EC08}" destId="{63795982-2B42-49AD-BFD1-99CF246AAB25}" srcOrd="0" destOrd="0" presId="urn:microsoft.com/office/officeart/2005/8/layout/bList2"/>
    <dgm:cxn modelId="{64096E6F-53E3-455E-A897-525DA48E55EC}" srcId="{40C15355-8B92-486E-ABCD-5596F7225061}" destId="{8225D51D-D263-4A5C-8474-6CBEDD83EC08}" srcOrd="1" destOrd="0" parTransId="{F9BB3AC1-6E7A-460A-9D53-303F506878D8}" sibTransId="{7A8D1527-0F91-425B-A173-8F75EB96043D}"/>
    <dgm:cxn modelId="{D0733919-3F81-43FD-BAB0-A67B221DC4B1}" type="presOf" srcId="{95647104-145D-4089-8389-A211781E9152}" destId="{A1DA41DD-9696-4415-AA29-8CFC3E6FA705}" srcOrd="0" destOrd="0" presId="urn:microsoft.com/office/officeart/2005/8/layout/bList2"/>
    <dgm:cxn modelId="{62E0E6FE-D7C3-4846-B2DB-592F688BC068}" srcId="{40C15355-8B92-486E-ABCD-5596F7225061}" destId="{95647104-145D-4089-8389-A211781E9152}" srcOrd="0" destOrd="0" parTransId="{79861EF5-2628-4D24-909D-C6E987510E34}" sibTransId="{A20E6419-1222-4E90-A1A6-7A3CCCA8BF4A}"/>
    <dgm:cxn modelId="{B6A4EA0B-33E3-4687-8293-DBF72A04D71B}" type="presOf" srcId="{8225D51D-D263-4A5C-8474-6CBEDD83EC08}" destId="{5E3CD5F1-1B6B-4F2C-8CB0-C54B51AB9FC3}" srcOrd="1" destOrd="0" presId="urn:microsoft.com/office/officeart/2005/8/layout/bList2"/>
    <dgm:cxn modelId="{BE32B0B3-A37B-4DFA-8B91-C650CE24C334}" type="presOf" srcId="{95647104-145D-4089-8389-A211781E9152}" destId="{E72E870A-9A5F-4419-B1E5-8BBE1032CD80}" srcOrd="1" destOrd="0" presId="urn:microsoft.com/office/officeart/2005/8/layout/bList2"/>
    <dgm:cxn modelId="{C2F97EB3-02BB-4DFC-ABE3-E2CEA5E35027}" type="presParOf" srcId="{862B9CDA-C80D-4FC4-A1B8-07DB5B7A4888}" destId="{AED6D125-F424-4406-BA7E-2AC393A831C6}" srcOrd="0" destOrd="0" presId="urn:microsoft.com/office/officeart/2005/8/layout/bList2"/>
    <dgm:cxn modelId="{13E7D92A-548B-4836-A028-0C08A22DECC5}" type="presParOf" srcId="{AED6D125-F424-4406-BA7E-2AC393A831C6}" destId="{79C6B079-AC8B-46E0-9774-F1338D0C4D6D}" srcOrd="0" destOrd="0" presId="urn:microsoft.com/office/officeart/2005/8/layout/bList2"/>
    <dgm:cxn modelId="{FB52CA9B-AF93-44AA-A71B-C6333EB3B2B7}" type="presParOf" srcId="{AED6D125-F424-4406-BA7E-2AC393A831C6}" destId="{A1DA41DD-9696-4415-AA29-8CFC3E6FA705}" srcOrd="1" destOrd="0" presId="urn:microsoft.com/office/officeart/2005/8/layout/bList2"/>
    <dgm:cxn modelId="{517DFC68-594E-4999-8B76-8E90C364497F}" type="presParOf" srcId="{AED6D125-F424-4406-BA7E-2AC393A831C6}" destId="{E72E870A-9A5F-4419-B1E5-8BBE1032CD80}" srcOrd="2" destOrd="0" presId="urn:microsoft.com/office/officeart/2005/8/layout/bList2"/>
    <dgm:cxn modelId="{42E31E87-ABBC-4957-8BDF-FA1D28E2C462}" type="presParOf" srcId="{AED6D125-F424-4406-BA7E-2AC393A831C6}" destId="{E8A0FA47-024C-4712-8FD1-3FD140E83F24}" srcOrd="3" destOrd="0" presId="urn:microsoft.com/office/officeart/2005/8/layout/bList2"/>
    <dgm:cxn modelId="{40B34E2D-74EF-4C0F-9921-E6C090B4133C}" type="presParOf" srcId="{862B9CDA-C80D-4FC4-A1B8-07DB5B7A4888}" destId="{11FB62B3-C9A4-4A67-95EA-532018F814A2}" srcOrd="1" destOrd="0" presId="urn:microsoft.com/office/officeart/2005/8/layout/bList2"/>
    <dgm:cxn modelId="{71F1D6B8-9851-4613-849C-E0ADA0D1AF81}" type="presParOf" srcId="{862B9CDA-C80D-4FC4-A1B8-07DB5B7A4888}" destId="{D657873D-75BD-4102-9255-4EC5976C1379}" srcOrd="2" destOrd="0" presId="urn:microsoft.com/office/officeart/2005/8/layout/bList2"/>
    <dgm:cxn modelId="{B304101B-E885-477E-8BCE-9DA3C7DB36AE}" type="presParOf" srcId="{D657873D-75BD-4102-9255-4EC5976C1379}" destId="{3C9ED157-699C-48FA-B701-4D0739E9436F}" srcOrd="0" destOrd="0" presId="urn:microsoft.com/office/officeart/2005/8/layout/bList2"/>
    <dgm:cxn modelId="{D0B0B48C-0533-475C-A351-3DDD9C4BA01B}" type="presParOf" srcId="{D657873D-75BD-4102-9255-4EC5976C1379}" destId="{63795982-2B42-49AD-BFD1-99CF246AAB25}" srcOrd="1" destOrd="0" presId="urn:microsoft.com/office/officeart/2005/8/layout/bList2"/>
    <dgm:cxn modelId="{8BE43080-3E50-405A-BAA3-B7F2393D9DE3}" type="presParOf" srcId="{D657873D-75BD-4102-9255-4EC5976C1379}" destId="{5E3CD5F1-1B6B-4F2C-8CB0-C54B51AB9FC3}" srcOrd="2" destOrd="0" presId="urn:microsoft.com/office/officeart/2005/8/layout/bList2"/>
    <dgm:cxn modelId="{6101EAFA-84D5-414A-B063-87DAD625C0E3}" type="presParOf" srcId="{D657873D-75BD-4102-9255-4EC5976C1379}" destId="{96C14CFA-4A9D-45C8-9BBD-60DD561C6D27}"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2190" y="3133"/>
          <a:ext cx="7749846" cy="632891"/>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n-US" sz="3700" b="1" kern="1200" dirty="0" err="1"/>
            <a:t>Contenido</a:t>
          </a:r>
          <a:endParaRPr lang="es-ES" sz="3700" b="1" kern="1200" dirty="0"/>
        </a:p>
      </dsp:txBody>
      <dsp:txXfrm>
        <a:off x="70727" y="21670"/>
        <a:ext cx="7712772" cy="595817"/>
      </dsp:txXfrm>
    </dsp:sp>
    <dsp:sp modelId="{6453487C-0FAF-4B32-BD10-ECD1ABD7E947}">
      <dsp:nvSpPr>
        <dsp:cNvPr id="0" name=""/>
        <dsp:cNvSpPr/>
      </dsp:nvSpPr>
      <dsp:spPr>
        <a:xfrm>
          <a:off x="827175" y="636024"/>
          <a:ext cx="774984" cy="461839"/>
        </a:xfrm>
        <a:custGeom>
          <a:avLst/>
          <a:gdLst/>
          <a:ahLst/>
          <a:cxnLst/>
          <a:rect l="0" t="0" r="0" b="0"/>
          <a:pathLst>
            <a:path>
              <a:moveTo>
                <a:pt x="0" y="0"/>
              </a:moveTo>
              <a:lnTo>
                <a:pt x="0" y="461839"/>
              </a:lnTo>
              <a:lnTo>
                <a:pt x="774984" y="461839"/>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602159" y="794247"/>
          <a:ext cx="7489649" cy="607234"/>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INTRODUCCIÓN</a:t>
          </a:r>
          <a:endParaRPr lang="es-ES" sz="1600" b="1" kern="1200" dirty="0"/>
        </a:p>
      </dsp:txBody>
      <dsp:txXfrm>
        <a:off x="1619944" y="812032"/>
        <a:ext cx="7454079" cy="571664"/>
      </dsp:txXfrm>
    </dsp:sp>
    <dsp:sp modelId="{35F1FABA-4DA8-402B-A11D-DF4245849B69}">
      <dsp:nvSpPr>
        <dsp:cNvPr id="0" name=""/>
        <dsp:cNvSpPr/>
      </dsp:nvSpPr>
      <dsp:spPr>
        <a:xfrm>
          <a:off x="827175" y="636024"/>
          <a:ext cx="774984" cy="1227297"/>
        </a:xfrm>
        <a:custGeom>
          <a:avLst/>
          <a:gdLst/>
          <a:ahLst/>
          <a:cxnLst/>
          <a:rect l="0" t="0" r="0" b="0"/>
          <a:pathLst>
            <a:path>
              <a:moveTo>
                <a:pt x="0" y="0"/>
              </a:moveTo>
              <a:lnTo>
                <a:pt x="0" y="1227297"/>
              </a:lnTo>
              <a:lnTo>
                <a:pt x="774984" y="1227297"/>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8ED50-4D23-4BC6-9E32-1D34C79EE57B}">
      <dsp:nvSpPr>
        <dsp:cNvPr id="0" name=""/>
        <dsp:cNvSpPr/>
      </dsp:nvSpPr>
      <dsp:spPr>
        <a:xfrm>
          <a:off x="1602159" y="1559704"/>
          <a:ext cx="7489649" cy="607234"/>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36215"/>
              <a:satOff val="-345"/>
              <a:lumOff val="3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OBJETIVOS</a:t>
          </a:r>
          <a:endParaRPr lang="es-ES" sz="1600" b="1" kern="1200" dirty="0"/>
        </a:p>
      </dsp:txBody>
      <dsp:txXfrm>
        <a:off x="1619944" y="1577489"/>
        <a:ext cx="7454079" cy="571664"/>
      </dsp:txXfrm>
    </dsp:sp>
    <dsp:sp modelId="{ECDF50E7-CCAC-456E-B9F0-5ABD526BF572}">
      <dsp:nvSpPr>
        <dsp:cNvPr id="0" name=""/>
        <dsp:cNvSpPr/>
      </dsp:nvSpPr>
      <dsp:spPr>
        <a:xfrm>
          <a:off x="827175" y="636024"/>
          <a:ext cx="774984" cy="2005582"/>
        </a:xfrm>
        <a:custGeom>
          <a:avLst/>
          <a:gdLst/>
          <a:ahLst/>
          <a:cxnLst/>
          <a:rect l="0" t="0" r="0" b="0"/>
          <a:pathLst>
            <a:path>
              <a:moveTo>
                <a:pt x="0" y="0"/>
              </a:moveTo>
              <a:lnTo>
                <a:pt x="0" y="2005582"/>
              </a:lnTo>
              <a:lnTo>
                <a:pt x="774984" y="2005582"/>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9E2B2E-9626-44E6-AF13-BBAEBF27DC1D}">
      <dsp:nvSpPr>
        <dsp:cNvPr id="0" name=""/>
        <dsp:cNvSpPr/>
      </dsp:nvSpPr>
      <dsp:spPr>
        <a:xfrm>
          <a:off x="1602159" y="2325161"/>
          <a:ext cx="7489649" cy="632891"/>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72430"/>
              <a:satOff val="-690"/>
              <a:lumOff val="6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DISEÑO Y CONSTRUCCION DEL HARDWARE </a:t>
          </a:r>
          <a:r>
            <a:rPr lang="en-US" sz="1600" b="1" kern="1200" dirty="0" smtClean="0"/>
            <a:t>DE</a:t>
          </a:r>
        </a:p>
        <a:p>
          <a:pPr lvl="0" algn="ctr" defTabSz="711200">
            <a:lnSpc>
              <a:spcPct val="90000"/>
            </a:lnSpc>
            <a:spcBef>
              <a:spcPct val="0"/>
            </a:spcBef>
            <a:spcAft>
              <a:spcPct val="35000"/>
            </a:spcAft>
          </a:pPr>
          <a:endParaRPr lang="es-ES" sz="1600" b="1" kern="1200" dirty="0"/>
        </a:p>
      </dsp:txBody>
      <dsp:txXfrm>
        <a:off x="1620696" y="2343698"/>
        <a:ext cx="7452575" cy="595817"/>
      </dsp:txXfrm>
    </dsp:sp>
    <dsp:sp modelId="{F27B7295-80E4-4410-9A4D-672618C6243E}">
      <dsp:nvSpPr>
        <dsp:cNvPr id="0" name=""/>
        <dsp:cNvSpPr/>
      </dsp:nvSpPr>
      <dsp:spPr>
        <a:xfrm>
          <a:off x="827175" y="636024"/>
          <a:ext cx="774984" cy="2783868"/>
        </a:xfrm>
        <a:custGeom>
          <a:avLst/>
          <a:gdLst/>
          <a:ahLst/>
          <a:cxnLst/>
          <a:rect l="0" t="0" r="0" b="0"/>
          <a:pathLst>
            <a:path>
              <a:moveTo>
                <a:pt x="0" y="0"/>
              </a:moveTo>
              <a:lnTo>
                <a:pt x="0" y="2783868"/>
              </a:lnTo>
              <a:lnTo>
                <a:pt x="774984" y="2783868"/>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602159" y="3116276"/>
          <a:ext cx="7489649" cy="607234"/>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108645"/>
              <a:satOff val="-1035"/>
              <a:lumOff val="10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DISEÑO Y CONSTRUCCION DEL SOFTWARE DE CONTROL</a:t>
          </a:r>
        </a:p>
        <a:p>
          <a:pPr lvl="0" algn="ctr" defTabSz="711200">
            <a:lnSpc>
              <a:spcPct val="90000"/>
            </a:lnSpc>
            <a:spcBef>
              <a:spcPct val="0"/>
            </a:spcBef>
            <a:spcAft>
              <a:spcPct val="35000"/>
            </a:spcAft>
          </a:pPr>
          <a:endParaRPr lang="es-ES" sz="1600" b="1" kern="1200" dirty="0"/>
        </a:p>
      </dsp:txBody>
      <dsp:txXfrm>
        <a:off x="1619944" y="3134061"/>
        <a:ext cx="7454079" cy="571664"/>
      </dsp:txXfrm>
    </dsp:sp>
    <dsp:sp modelId="{672A5E56-DE7C-423B-8AF4-B37E93A0E788}">
      <dsp:nvSpPr>
        <dsp:cNvPr id="0" name=""/>
        <dsp:cNvSpPr/>
      </dsp:nvSpPr>
      <dsp:spPr>
        <a:xfrm>
          <a:off x="827175" y="636024"/>
          <a:ext cx="774984" cy="3549325"/>
        </a:xfrm>
        <a:custGeom>
          <a:avLst/>
          <a:gdLst/>
          <a:ahLst/>
          <a:cxnLst/>
          <a:rect l="0" t="0" r="0" b="0"/>
          <a:pathLst>
            <a:path>
              <a:moveTo>
                <a:pt x="0" y="0"/>
              </a:moveTo>
              <a:lnTo>
                <a:pt x="0" y="3549325"/>
              </a:lnTo>
              <a:lnTo>
                <a:pt x="774984" y="3549325"/>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602159" y="3881733"/>
          <a:ext cx="7489649" cy="607234"/>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144860"/>
              <a:satOff val="-1380"/>
              <a:lumOff val="138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DISEÑO Y CONSTRUCCION DEL MODELO PROBABILÍSTICO</a:t>
          </a:r>
          <a:endParaRPr lang="es-ES" sz="1600" b="1" kern="1200" dirty="0"/>
        </a:p>
      </dsp:txBody>
      <dsp:txXfrm>
        <a:off x="1619944" y="3899518"/>
        <a:ext cx="7454079" cy="571664"/>
      </dsp:txXfrm>
    </dsp:sp>
    <dsp:sp modelId="{0DB85963-05E1-4BEC-A86D-23D37A89EA1A}">
      <dsp:nvSpPr>
        <dsp:cNvPr id="0" name=""/>
        <dsp:cNvSpPr/>
      </dsp:nvSpPr>
      <dsp:spPr>
        <a:xfrm>
          <a:off x="827175" y="636024"/>
          <a:ext cx="774984" cy="4327611"/>
        </a:xfrm>
        <a:custGeom>
          <a:avLst/>
          <a:gdLst/>
          <a:ahLst/>
          <a:cxnLst/>
          <a:rect l="0" t="0" r="0" b="0"/>
          <a:pathLst>
            <a:path>
              <a:moveTo>
                <a:pt x="0" y="0"/>
              </a:moveTo>
              <a:lnTo>
                <a:pt x="0" y="4327611"/>
              </a:lnTo>
              <a:lnTo>
                <a:pt x="774984" y="4327611"/>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22897-FF90-4EFE-BA12-6BCDCF62FBC8}">
      <dsp:nvSpPr>
        <dsp:cNvPr id="0" name=""/>
        <dsp:cNvSpPr/>
      </dsp:nvSpPr>
      <dsp:spPr>
        <a:xfrm>
          <a:off x="1602159" y="4647190"/>
          <a:ext cx="7489649" cy="632891"/>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181075"/>
              <a:satOff val="-1725"/>
              <a:lumOff val="173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PRUEBAS Y EVALUACION DE RESULTADOS</a:t>
          </a:r>
          <a:endParaRPr lang="es-ES" sz="1600" b="1" kern="1200" dirty="0"/>
        </a:p>
      </dsp:txBody>
      <dsp:txXfrm>
        <a:off x="1620696" y="4665727"/>
        <a:ext cx="7452575" cy="595817"/>
      </dsp:txXfrm>
    </dsp:sp>
    <dsp:sp modelId="{9AE03B5F-E219-44EB-8852-1481FA39A4B8}">
      <dsp:nvSpPr>
        <dsp:cNvPr id="0" name=""/>
        <dsp:cNvSpPr/>
      </dsp:nvSpPr>
      <dsp:spPr>
        <a:xfrm>
          <a:off x="827175" y="636024"/>
          <a:ext cx="774984" cy="5105897"/>
        </a:xfrm>
        <a:custGeom>
          <a:avLst/>
          <a:gdLst/>
          <a:ahLst/>
          <a:cxnLst/>
          <a:rect l="0" t="0" r="0" b="0"/>
          <a:pathLst>
            <a:path>
              <a:moveTo>
                <a:pt x="0" y="0"/>
              </a:moveTo>
              <a:lnTo>
                <a:pt x="0" y="5105897"/>
              </a:lnTo>
              <a:lnTo>
                <a:pt x="774984" y="5105897"/>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AE338-0459-41E0-8F32-4D9341A91329}">
      <dsp:nvSpPr>
        <dsp:cNvPr id="0" name=""/>
        <dsp:cNvSpPr/>
      </dsp:nvSpPr>
      <dsp:spPr>
        <a:xfrm>
          <a:off x="1602159" y="5438304"/>
          <a:ext cx="7489649" cy="607234"/>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217290"/>
              <a:satOff val="-2070"/>
              <a:lumOff val="20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a:t>CONCLUSIONES Y RECOMENDACIONES</a:t>
          </a:r>
        </a:p>
      </dsp:txBody>
      <dsp:txXfrm>
        <a:off x="1619944" y="5456089"/>
        <a:ext cx="7454079" cy="5716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142" y="0"/>
          <a:ext cx="8331882" cy="68042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err="1" smtClean="0"/>
            <a:t>Biomecanica</a:t>
          </a:r>
          <a:r>
            <a:rPr lang="es-ES" sz="2500" b="1" kern="1200" dirty="0" smtClean="0"/>
            <a:t> </a:t>
          </a:r>
          <a:endParaRPr lang="es-ES" sz="2500" b="1" kern="1200" dirty="0"/>
        </a:p>
      </dsp:txBody>
      <dsp:txXfrm>
        <a:off x="22071" y="19929"/>
        <a:ext cx="8292024" cy="640565"/>
      </dsp:txXfrm>
    </dsp:sp>
    <dsp:sp modelId="{04EAAFF2-F757-4829-8DE2-3822D97053BC}">
      <dsp:nvSpPr>
        <dsp:cNvPr id="0" name=""/>
        <dsp:cNvSpPr/>
      </dsp:nvSpPr>
      <dsp:spPr>
        <a:xfrm>
          <a:off x="835330" y="680423"/>
          <a:ext cx="833188" cy="807169"/>
        </a:xfrm>
        <a:custGeom>
          <a:avLst/>
          <a:gdLst/>
          <a:ahLst/>
          <a:cxnLst/>
          <a:rect l="0" t="0" r="0" b="0"/>
          <a:pathLst>
            <a:path>
              <a:moveTo>
                <a:pt x="0" y="0"/>
              </a:moveTo>
              <a:lnTo>
                <a:pt x="0" y="807169"/>
              </a:lnTo>
              <a:lnTo>
                <a:pt x="833188" y="80716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68518" y="869085"/>
          <a:ext cx="6711338" cy="123701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b="0" kern="1200" dirty="0" smtClean="0">
              <a:latin typeface="Calibri" panose="020F0502020204030204" pitchFamily="34" charset="0"/>
              <a:cs typeface="Calibri" panose="020F0502020204030204" pitchFamily="34" charset="0"/>
            </a:rPr>
            <a:t>El estudio de la biomecánica estudia </a:t>
          </a:r>
          <a:r>
            <a:rPr lang="es-EC" sz="2000" b="0" i="0" kern="1200" dirty="0" smtClean="0">
              <a:latin typeface="Calibri" panose="020F0502020204030204" pitchFamily="34" charset="0"/>
            </a:rPr>
            <a:t> los fenómenos cinemáticos y mecánicos que presentan los seres vivos</a:t>
          </a:r>
          <a:r>
            <a:rPr lang="es-ES" sz="2000" b="0" kern="1200" dirty="0" smtClean="0">
              <a:latin typeface="Calibri" panose="020F0502020204030204" pitchFamily="34" charset="0"/>
              <a:cs typeface="Calibri" panose="020F0502020204030204" pitchFamily="34" charset="0"/>
            </a:rPr>
            <a:t> trata de explicar características y causas de movimiento </a:t>
          </a:r>
          <a:endParaRPr lang="es-ES" sz="2000" b="0" kern="1200" dirty="0">
            <a:latin typeface="Calibri" panose="020F0502020204030204" pitchFamily="34" charset="0"/>
            <a:cs typeface="Calibri" panose="020F0502020204030204" pitchFamily="34" charset="0"/>
          </a:endParaRPr>
        </a:p>
      </dsp:txBody>
      <dsp:txXfrm>
        <a:off x="1704749" y="905316"/>
        <a:ext cx="6638876" cy="11645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347600"/>
          <a:ext cx="8381998" cy="684516"/>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b="1" kern="1200" dirty="0" smtClean="0"/>
            <a:t>Modelos de análisis</a:t>
          </a:r>
          <a:endParaRPr lang="es-ES" sz="2800" b="1" kern="1200" dirty="0"/>
        </a:p>
      </dsp:txBody>
      <dsp:txXfrm>
        <a:off x="20049" y="367649"/>
        <a:ext cx="8341900" cy="644418"/>
      </dsp:txXfrm>
    </dsp:sp>
    <dsp:sp modelId="{9890652A-F1BE-42D1-B5B9-FD431B3EB833}">
      <dsp:nvSpPr>
        <dsp:cNvPr id="0" name=""/>
        <dsp:cNvSpPr/>
      </dsp:nvSpPr>
      <dsp:spPr>
        <a:xfrm>
          <a:off x="838200" y="1032116"/>
          <a:ext cx="838199" cy="580966"/>
        </a:xfrm>
        <a:custGeom>
          <a:avLst/>
          <a:gdLst/>
          <a:ahLst/>
          <a:cxnLst/>
          <a:rect l="0" t="0" r="0" b="0"/>
          <a:pathLst>
            <a:path>
              <a:moveTo>
                <a:pt x="0" y="0"/>
              </a:moveTo>
              <a:lnTo>
                <a:pt x="0" y="580966"/>
              </a:lnTo>
              <a:lnTo>
                <a:pt x="838199" y="580966"/>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E343EC-D90D-47C8-8422-C8E1B9D107AD}">
      <dsp:nvSpPr>
        <dsp:cNvPr id="0" name=""/>
        <dsp:cNvSpPr/>
      </dsp:nvSpPr>
      <dsp:spPr>
        <a:xfrm>
          <a:off x="1676400" y="1078800"/>
          <a:ext cx="6279807" cy="1068564"/>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b="0" kern="1200" dirty="0" smtClean="0"/>
            <a:t>Los modelos cuantitativos de análisis de marcha humana realizan un análisis de patrones de movimiento cinéticos (estudio de fuerzas).</a:t>
          </a:r>
          <a:endParaRPr lang="es-ES" sz="2000" b="0" kern="1200" dirty="0"/>
        </a:p>
      </dsp:txBody>
      <dsp:txXfrm>
        <a:off x="1707697" y="1110097"/>
        <a:ext cx="6217213" cy="1005970"/>
      </dsp:txXfrm>
    </dsp:sp>
    <dsp:sp modelId="{80016D80-475B-4CB1-B4A8-1E420DFAD774}">
      <dsp:nvSpPr>
        <dsp:cNvPr id="0" name=""/>
        <dsp:cNvSpPr/>
      </dsp:nvSpPr>
      <dsp:spPr>
        <a:xfrm>
          <a:off x="838200" y="1032116"/>
          <a:ext cx="838199" cy="1781101"/>
        </a:xfrm>
        <a:custGeom>
          <a:avLst/>
          <a:gdLst/>
          <a:ahLst/>
          <a:cxnLst/>
          <a:rect l="0" t="0" r="0" b="0"/>
          <a:pathLst>
            <a:path>
              <a:moveTo>
                <a:pt x="0" y="0"/>
              </a:moveTo>
              <a:lnTo>
                <a:pt x="0" y="1781101"/>
              </a:lnTo>
              <a:lnTo>
                <a:pt x="838199" y="1781101"/>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B88A49-88F4-4B77-B546-6427584F8841}">
      <dsp:nvSpPr>
        <dsp:cNvPr id="0" name=""/>
        <dsp:cNvSpPr/>
      </dsp:nvSpPr>
      <dsp:spPr>
        <a:xfrm>
          <a:off x="1676400" y="2318493"/>
          <a:ext cx="6289675" cy="989447"/>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217290"/>
              <a:satOff val="-2070"/>
              <a:lumOff val="20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b="0" kern="1200" dirty="0" smtClean="0"/>
            <a:t>Los modelos  cinemáticos de análisis de marcha humana (descripción de movimientos)</a:t>
          </a:r>
          <a:endParaRPr lang="es-ES" sz="2800" b="1" kern="1200" dirty="0"/>
        </a:p>
      </dsp:txBody>
      <dsp:txXfrm>
        <a:off x="1705380" y="2347473"/>
        <a:ext cx="6231715" cy="9314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0" y="0"/>
          <a:ext cx="2689049" cy="2422514"/>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221722" y="2451611"/>
          <a:ext cx="2431866" cy="527696"/>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tabLst/>
          </a:pPr>
          <a:r>
            <a:rPr lang="es-EC" sz="2000" kern="1200" noProof="0" dirty="0" smtClean="0"/>
            <a:t>Deporte</a:t>
          </a:r>
          <a:endParaRPr lang="es-EC" sz="2000" kern="1200" noProof="0" dirty="0"/>
        </a:p>
      </dsp:txBody>
      <dsp:txXfrm>
        <a:off x="221722" y="2451611"/>
        <a:ext cx="1712582" cy="527696"/>
      </dsp:txXfrm>
    </dsp:sp>
    <dsp:sp modelId="{E8A0FA47-024C-4712-8FD1-3FD140E83F24}">
      <dsp:nvSpPr>
        <dsp:cNvPr id="0" name=""/>
        <dsp:cNvSpPr/>
      </dsp:nvSpPr>
      <dsp:spPr>
        <a:xfrm>
          <a:off x="2603425" y="2957763"/>
          <a:ext cx="58976" cy="157887"/>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4030AAC7-CFA9-4BF3-9D0E-4842710A543C}">
      <dsp:nvSpPr>
        <dsp:cNvPr id="0" name=""/>
        <dsp:cNvSpPr/>
      </dsp:nvSpPr>
      <dsp:spPr>
        <a:xfrm>
          <a:off x="3032819" y="698"/>
          <a:ext cx="2694863" cy="2626077"/>
        </a:xfrm>
        <a:prstGeom prst="round2SameRect">
          <a:avLst>
            <a:gd name="adj1" fmla="val 8000"/>
            <a:gd name="adj2" fmla="val 0"/>
          </a:avLst>
        </a:prstGeom>
        <a:blipFill rotWithShape="0">
          <a:blip xmlns:r="http://schemas.openxmlformats.org/officeDocument/2006/relationships" r:embed="rId2"/>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8325A-325F-4AEB-9D4B-032F95838C35}">
      <dsp:nvSpPr>
        <dsp:cNvPr id="0" name=""/>
        <dsp:cNvSpPr/>
      </dsp:nvSpPr>
      <dsp:spPr>
        <a:xfrm>
          <a:off x="3037318" y="2385740"/>
          <a:ext cx="2574073" cy="632635"/>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noProof="0" dirty="0" smtClean="0"/>
            <a:t>Rehabilitación </a:t>
          </a:r>
          <a:endParaRPr lang="es-EC" sz="2000" kern="1200" noProof="0" dirty="0"/>
        </a:p>
      </dsp:txBody>
      <dsp:txXfrm>
        <a:off x="3037318" y="2385740"/>
        <a:ext cx="1812727" cy="632635"/>
      </dsp:txXfrm>
    </dsp:sp>
    <dsp:sp modelId="{7D0F6E16-682C-4EFD-9959-D609891A80B9}">
      <dsp:nvSpPr>
        <dsp:cNvPr id="0" name=""/>
        <dsp:cNvSpPr/>
      </dsp:nvSpPr>
      <dsp:spPr>
        <a:xfrm flipH="1">
          <a:off x="5531393" y="3046413"/>
          <a:ext cx="93664" cy="36355"/>
        </a:xfrm>
        <a:prstGeom prst="ellipse">
          <a:avLst/>
        </a:prstGeom>
        <a:solidFill>
          <a:schemeClr val="lt1">
            <a:alpha val="90000"/>
            <a:tint val="40000"/>
            <a:hueOff val="0"/>
            <a:satOff val="0"/>
            <a:lumOff val="0"/>
            <a:alphaOff val="0"/>
          </a:schemeClr>
        </a:solidFill>
        <a:ln w="2642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68337"/>
          <a:ext cx="8381998" cy="606844"/>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0" kern="1200" dirty="0"/>
            <a:t>Objetivos</a:t>
          </a:r>
          <a:r>
            <a:rPr lang="es-ES" sz="3200" b="1" kern="1200" dirty="0"/>
            <a:t> </a:t>
          </a:r>
        </a:p>
      </dsp:txBody>
      <dsp:txXfrm>
        <a:off x="17774" y="286111"/>
        <a:ext cx="8346450" cy="5712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98199" y="90157"/>
          <a:ext cx="7121800" cy="57146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Objetivo General</a:t>
          </a:r>
        </a:p>
      </dsp:txBody>
      <dsp:txXfrm>
        <a:off x="514937" y="106895"/>
        <a:ext cx="7088324" cy="537991"/>
      </dsp:txXfrm>
    </dsp:sp>
    <dsp:sp modelId="{A5926A14-B16D-48E8-9A03-2E8DF5CC402A}">
      <dsp:nvSpPr>
        <dsp:cNvPr id="0" name=""/>
        <dsp:cNvSpPr/>
      </dsp:nvSpPr>
      <dsp:spPr>
        <a:xfrm>
          <a:off x="1210379" y="661625"/>
          <a:ext cx="218652" cy="1432504"/>
        </a:xfrm>
        <a:custGeom>
          <a:avLst/>
          <a:gdLst/>
          <a:ahLst/>
          <a:cxnLst/>
          <a:rect l="0" t="0" r="0" b="0"/>
          <a:pathLst>
            <a:path>
              <a:moveTo>
                <a:pt x="0" y="0"/>
              </a:moveTo>
              <a:lnTo>
                <a:pt x="0" y="1432504"/>
              </a:lnTo>
              <a:lnTo>
                <a:pt x="218652" y="143250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06F30-6059-4F25-9FA9-AE75CF188A26}">
      <dsp:nvSpPr>
        <dsp:cNvPr id="0" name=""/>
        <dsp:cNvSpPr/>
      </dsp:nvSpPr>
      <dsp:spPr>
        <a:xfrm>
          <a:off x="1429031" y="876635"/>
          <a:ext cx="6948296" cy="243498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kern="1200" dirty="0" smtClean="0"/>
            <a:t>Diseñar e implementar un sistema automático para el análisis del ángulo de flexión de la rodilla en el plano sagital, que permita determinar un modelo probabilístico en base a patrones de marcha tomados a un grupo determinado de personas.</a:t>
          </a:r>
          <a:endParaRPr lang="es-ES" sz="2500" kern="1200" dirty="0"/>
        </a:p>
      </dsp:txBody>
      <dsp:txXfrm>
        <a:off x="1500349" y="947953"/>
        <a:ext cx="6805660" cy="22923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96333"/>
          <a:ext cx="8381998" cy="606844"/>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0" kern="1200" dirty="0"/>
            <a:t>Objetivos</a:t>
          </a:r>
          <a:r>
            <a:rPr lang="es-ES" sz="3200" b="0" kern="1200" dirty="0"/>
            <a:t> </a:t>
          </a:r>
        </a:p>
      </dsp:txBody>
      <dsp:txXfrm>
        <a:off x="17774" y="214107"/>
        <a:ext cx="8346450" cy="5712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23552" y="0"/>
          <a:ext cx="7880832" cy="6435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Objetivos Específicos</a:t>
          </a:r>
        </a:p>
      </dsp:txBody>
      <dsp:txXfrm>
        <a:off x="242402" y="18850"/>
        <a:ext cx="7843132" cy="605888"/>
      </dsp:txXfrm>
    </dsp:sp>
    <dsp:sp modelId="{04EAAFF2-F757-4829-8DE2-3822D97053BC}">
      <dsp:nvSpPr>
        <dsp:cNvPr id="0" name=""/>
        <dsp:cNvSpPr/>
      </dsp:nvSpPr>
      <dsp:spPr>
        <a:xfrm>
          <a:off x="1011636" y="643588"/>
          <a:ext cx="788083" cy="660899"/>
        </a:xfrm>
        <a:custGeom>
          <a:avLst/>
          <a:gdLst/>
          <a:ahLst/>
          <a:cxnLst/>
          <a:rect l="0" t="0" r="0" b="0"/>
          <a:pathLst>
            <a:path>
              <a:moveTo>
                <a:pt x="0" y="0"/>
              </a:moveTo>
              <a:lnTo>
                <a:pt x="0" y="660899"/>
              </a:lnTo>
              <a:lnTo>
                <a:pt x="788083" y="66089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799719" y="838198"/>
          <a:ext cx="6348018" cy="932579"/>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Diseñar e implementar un algoritmo para determinar un modelo probabilístico en base a los patrones de marcha tomados a un grupo de al menos 20 personas.</a:t>
          </a:r>
          <a:endParaRPr lang="es-ES" sz="2000" kern="1200" dirty="0"/>
        </a:p>
      </dsp:txBody>
      <dsp:txXfrm>
        <a:off x="1827033" y="865512"/>
        <a:ext cx="6293390" cy="877951"/>
      </dsp:txXfrm>
    </dsp:sp>
    <dsp:sp modelId="{59B6BAF9-1EE2-43AB-A459-FD0FBACBF21E}">
      <dsp:nvSpPr>
        <dsp:cNvPr id="0" name=""/>
        <dsp:cNvSpPr/>
      </dsp:nvSpPr>
      <dsp:spPr>
        <a:xfrm>
          <a:off x="1011636" y="643588"/>
          <a:ext cx="788083" cy="1709524"/>
        </a:xfrm>
        <a:custGeom>
          <a:avLst/>
          <a:gdLst/>
          <a:ahLst/>
          <a:cxnLst/>
          <a:rect l="0" t="0" r="0" b="0"/>
          <a:pathLst>
            <a:path>
              <a:moveTo>
                <a:pt x="0" y="0"/>
              </a:moveTo>
              <a:lnTo>
                <a:pt x="0" y="1709524"/>
              </a:lnTo>
              <a:lnTo>
                <a:pt x="788083" y="170952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799719" y="1886823"/>
          <a:ext cx="6348636" cy="932579"/>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18786"/>
              <a:satOff val="472"/>
              <a:lumOff val="18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Diseñar e implementar el software para calibrar automáticamente el sistema y adquirir las señales del movimiento.</a:t>
          </a:r>
          <a:endParaRPr lang="es-EC" sz="2000" kern="1200" dirty="0"/>
        </a:p>
      </dsp:txBody>
      <dsp:txXfrm>
        <a:off x="1827033" y="1914137"/>
        <a:ext cx="6294008" cy="877951"/>
      </dsp:txXfrm>
    </dsp:sp>
    <dsp:sp modelId="{CC26813A-3C70-474F-B955-22D5A57A2315}">
      <dsp:nvSpPr>
        <dsp:cNvPr id="0" name=""/>
        <dsp:cNvSpPr/>
      </dsp:nvSpPr>
      <dsp:spPr>
        <a:xfrm>
          <a:off x="1011636" y="643588"/>
          <a:ext cx="788083" cy="2868505"/>
        </a:xfrm>
        <a:custGeom>
          <a:avLst/>
          <a:gdLst/>
          <a:ahLst/>
          <a:cxnLst/>
          <a:rect l="0" t="0" r="0" b="0"/>
          <a:pathLst>
            <a:path>
              <a:moveTo>
                <a:pt x="0" y="0"/>
              </a:moveTo>
              <a:lnTo>
                <a:pt x="0" y="2868505"/>
              </a:lnTo>
              <a:lnTo>
                <a:pt x="788083" y="286850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799719" y="2991768"/>
          <a:ext cx="6358727" cy="1040650"/>
        </a:xfrm>
        <a:prstGeom prst="roundRect">
          <a:avLst>
            <a:gd name="adj" fmla="val 10000"/>
          </a:avLst>
        </a:prstGeom>
        <a:solidFill>
          <a:schemeClr val="lt1">
            <a:alpha val="90000"/>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Diseñar e implementar el acondicionamiento del hardware para la adquisición de señales generadas por la flexión de la rodilla.</a:t>
          </a:r>
          <a:endParaRPr lang="es-EC" sz="2000" kern="1200" dirty="0"/>
        </a:p>
      </dsp:txBody>
      <dsp:txXfrm>
        <a:off x="1830199" y="3022248"/>
        <a:ext cx="6297767" cy="979690"/>
      </dsp:txXfrm>
    </dsp:sp>
    <dsp:sp modelId="{9ED4C765-696D-454D-9ACB-C863AE1F46AA}">
      <dsp:nvSpPr>
        <dsp:cNvPr id="0" name=""/>
        <dsp:cNvSpPr/>
      </dsp:nvSpPr>
      <dsp:spPr>
        <a:xfrm>
          <a:off x="1011636" y="643588"/>
          <a:ext cx="788083" cy="4043704"/>
        </a:xfrm>
        <a:custGeom>
          <a:avLst/>
          <a:gdLst/>
          <a:ahLst/>
          <a:cxnLst/>
          <a:rect l="0" t="0" r="0" b="0"/>
          <a:pathLst>
            <a:path>
              <a:moveTo>
                <a:pt x="0" y="0"/>
              </a:moveTo>
              <a:lnTo>
                <a:pt x="0" y="4043704"/>
              </a:lnTo>
              <a:lnTo>
                <a:pt x="788083" y="404370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89972-6746-480E-BAF1-03CE98143681}">
      <dsp:nvSpPr>
        <dsp:cNvPr id="0" name=""/>
        <dsp:cNvSpPr/>
      </dsp:nvSpPr>
      <dsp:spPr>
        <a:xfrm>
          <a:off x="1799719" y="4193316"/>
          <a:ext cx="6348636" cy="98795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18786"/>
              <a:satOff val="472"/>
              <a:lumOff val="18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Evaluar el modelo probabilístico para determinar el grado de normalidad de la marcha.</a:t>
          </a:r>
          <a:endParaRPr lang="es-EC" sz="2000" kern="1200" dirty="0"/>
        </a:p>
      </dsp:txBody>
      <dsp:txXfrm>
        <a:off x="1828655" y="4222252"/>
        <a:ext cx="6290764" cy="9300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832573"/>
          <a:ext cx="8526014" cy="69627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Conceptos Importantes</a:t>
          </a:r>
        </a:p>
      </dsp:txBody>
      <dsp:txXfrm>
        <a:off x="20393" y="852966"/>
        <a:ext cx="8485228" cy="655491"/>
      </dsp:txXfrm>
    </dsp:sp>
    <dsp:sp modelId="{04EAAFF2-F757-4829-8DE2-3822D97053BC}">
      <dsp:nvSpPr>
        <dsp:cNvPr id="0" name=""/>
        <dsp:cNvSpPr/>
      </dsp:nvSpPr>
      <dsp:spPr>
        <a:xfrm>
          <a:off x="852602" y="1528851"/>
          <a:ext cx="852601" cy="627554"/>
        </a:xfrm>
        <a:custGeom>
          <a:avLst/>
          <a:gdLst/>
          <a:ahLst/>
          <a:cxnLst/>
          <a:rect l="0" t="0" r="0" b="0"/>
          <a:pathLst>
            <a:path>
              <a:moveTo>
                <a:pt x="0" y="0"/>
              </a:moveTo>
              <a:lnTo>
                <a:pt x="0" y="627554"/>
              </a:lnTo>
              <a:lnTo>
                <a:pt x="852601" y="62755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705203" y="1864540"/>
          <a:ext cx="6601411" cy="58373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S" sz="2000" b="1" kern="1200" dirty="0" smtClean="0"/>
            <a:t>Biomecánica del movimiento humano</a:t>
          </a:r>
          <a:endParaRPr lang="es-ES" sz="2000" b="1" kern="1200" dirty="0"/>
        </a:p>
      </dsp:txBody>
      <dsp:txXfrm>
        <a:off x="1722300" y="1881637"/>
        <a:ext cx="6567217" cy="549537"/>
      </dsp:txXfrm>
    </dsp:sp>
    <dsp:sp modelId="{59B6BAF9-1EE2-43AB-A459-FD0FBACBF21E}">
      <dsp:nvSpPr>
        <dsp:cNvPr id="0" name=""/>
        <dsp:cNvSpPr/>
      </dsp:nvSpPr>
      <dsp:spPr>
        <a:xfrm>
          <a:off x="852602" y="1528851"/>
          <a:ext cx="852601" cy="1569283"/>
        </a:xfrm>
        <a:custGeom>
          <a:avLst/>
          <a:gdLst/>
          <a:ahLst/>
          <a:cxnLst/>
          <a:rect l="0" t="0" r="0" b="0"/>
          <a:pathLst>
            <a:path>
              <a:moveTo>
                <a:pt x="0" y="0"/>
              </a:moveTo>
              <a:lnTo>
                <a:pt x="0" y="1569283"/>
              </a:lnTo>
              <a:lnTo>
                <a:pt x="852601" y="156928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705203" y="2811895"/>
          <a:ext cx="6626578" cy="572479"/>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18786"/>
              <a:satOff val="472"/>
              <a:lumOff val="18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1" kern="1200" dirty="0" smtClean="0"/>
            <a:t>Biomecánica de la rodilla</a:t>
          </a:r>
        </a:p>
      </dsp:txBody>
      <dsp:txXfrm>
        <a:off x="1721970" y="2828662"/>
        <a:ext cx="6593044" cy="538945"/>
      </dsp:txXfrm>
    </dsp:sp>
    <dsp:sp modelId="{CC26813A-3C70-474F-B955-22D5A57A2315}">
      <dsp:nvSpPr>
        <dsp:cNvPr id="0" name=""/>
        <dsp:cNvSpPr/>
      </dsp:nvSpPr>
      <dsp:spPr>
        <a:xfrm>
          <a:off x="852602" y="1528851"/>
          <a:ext cx="852601" cy="2507879"/>
        </a:xfrm>
        <a:custGeom>
          <a:avLst/>
          <a:gdLst/>
          <a:ahLst/>
          <a:cxnLst/>
          <a:rect l="0" t="0" r="0" b="0"/>
          <a:pathLst>
            <a:path>
              <a:moveTo>
                <a:pt x="0" y="0"/>
              </a:moveTo>
              <a:lnTo>
                <a:pt x="0" y="2507879"/>
              </a:lnTo>
              <a:lnTo>
                <a:pt x="852601" y="250787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705203" y="3752976"/>
          <a:ext cx="6615660" cy="567507"/>
        </a:xfrm>
        <a:prstGeom prst="roundRect">
          <a:avLst>
            <a:gd name="adj" fmla="val 10000"/>
          </a:avLst>
        </a:prstGeom>
        <a:solidFill>
          <a:schemeClr val="lt1">
            <a:alpha val="90000"/>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1" kern="1200" dirty="0" smtClean="0"/>
            <a:t>Modelos probabilísticos</a:t>
          </a:r>
          <a:endParaRPr lang="es-EC" sz="2000" b="1" kern="1200" dirty="0"/>
        </a:p>
      </dsp:txBody>
      <dsp:txXfrm>
        <a:off x="1721825" y="3769598"/>
        <a:ext cx="6582416" cy="534263"/>
      </dsp:txXfrm>
    </dsp:sp>
    <dsp:sp modelId="{9ED4C765-696D-454D-9ACB-C863AE1F46AA}">
      <dsp:nvSpPr>
        <dsp:cNvPr id="0" name=""/>
        <dsp:cNvSpPr/>
      </dsp:nvSpPr>
      <dsp:spPr>
        <a:xfrm>
          <a:off x="852602" y="1528851"/>
          <a:ext cx="832648" cy="3460404"/>
        </a:xfrm>
        <a:custGeom>
          <a:avLst/>
          <a:gdLst/>
          <a:ahLst/>
          <a:cxnLst/>
          <a:rect l="0" t="0" r="0" b="0"/>
          <a:pathLst>
            <a:path>
              <a:moveTo>
                <a:pt x="0" y="0"/>
              </a:moveTo>
              <a:lnTo>
                <a:pt x="0" y="3460404"/>
              </a:lnTo>
              <a:lnTo>
                <a:pt x="832648" y="346040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89972-6746-480E-BAF1-03CE98143681}">
      <dsp:nvSpPr>
        <dsp:cNvPr id="0" name=""/>
        <dsp:cNvSpPr/>
      </dsp:nvSpPr>
      <dsp:spPr>
        <a:xfrm>
          <a:off x="1685251" y="4721923"/>
          <a:ext cx="6599428" cy="53466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18786"/>
              <a:satOff val="472"/>
              <a:lumOff val="18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b="1" kern="1200" dirty="0" smtClean="0"/>
            <a:t>Patrones de la marcha humana</a:t>
          </a:r>
          <a:endParaRPr lang="es-EC" sz="2000" b="1" kern="1200" dirty="0"/>
        </a:p>
      </dsp:txBody>
      <dsp:txXfrm>
        <a:off x="1700911" y="4737583"/>
        <a:ext cx="6568108" cy="5033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88842" y="0"/>
          <a:ext cx="8212399" cy="670666"/>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Biomecánica del Movimiento Humano</a:t>
          </a:r>
          <a:endParaRPr lang="es-ES" sz="2500" b="1" kern="1200" dirty="0"/>
        </a:p>
      </dsp:txBody>
      <dsp:txXfrm>
        <a:off x="108485" y="19643"/>
        <a:ext cx="8173113" cy="631380"/>
      </dsp:txXfrm>
    </dsp:sp>
    <dsp:sp modelId="{04EAAFF2-F757-4829-8DE2-3822D97053BC}">
      <dsp:nvSpPr>
        <dsp:cNvPr id="0" name=""/>
        <dsp:cNvSpPr/>
      </dsp:nvSpPr>
      <dsp:spPr>
        <a:xfrm>
          <a:off x="910082" y="670666"/>
          <a:ext cx="870560" cy="636033"/>
        </a:xfrm>
        <a:custGeom>
          <a:avLst/>
          <a:gdLst/>
          <a:ahLst/>
          <a:cxnLst/>
          <a:rect l="0" t="0" r="0" b="0"/>
          <a:pathLst>
            <a:path>
              <a:moveTo>
                <a:pt x="0" y="0"/>
              </a:moveTo>
              <a:lnTo>
                <a:pt x="0" y="636033"/>
              </a:lnTo>
              <a:lnTo>
                <a:pt x="870560" y="63603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780642" y="735225"/>
          <a:ext cx="6615095" cy="1142949"/>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biomecánica se ha definido como la ciencia que estudia el movimiento de las estructuras biológicas, basándose en los principios y las leyes de la física y la mecánica</a:t>
          </a:r>
          <a:endParaRPr lang="es-EC" sz="1800" kern="1200" noProof="0" dirty="0"/>
        </a:p>
      </dsp:txBody>
      <dsp:txXfrm>
        <a:off x="1814118" y="768701"/>
        <a:ext cx="6548143" cy="1075997"/>
      </dsp:txXfrm>
    </dsp:sp>
    <dsp:sp modelId="{59B6BAF9-1EE2-43AB-A459-FD0FBACBF21E}">
      <dsp:nvSpPr>
        <dsp:cNvPr id="0" name=""/>
        <dsp:cNvSpPr/>
      </dsp:nvSpPr>
      <dsp:spPr>
        <a:xfrm>
          <a:off x="910082" y="670666"/>
          <a:ext cx="870560" cy="1874204"/>
        </a:xfrm>
        <a:custGeom>
          <a:avLst/>
          <a:gdLst/>
          <a:ahLst/>
          <a:cxnLst/>
          <a:rect l="0" t="0" r="0" b="0"/>
          <a:pathLst>
            <a:path>
              <a:moveTo>
                <a:pt x="0" y="0"/>
              </a:moveTo>
              <a:lnTo>
                <a:pt x="0" y="1874204"/>
              </a:lnTo>
              <a:lnTo>
                <a:pt x="870560" y="187420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780642" y="1963738"/>
          <a:ext cx="6615739" cy="1162264"/>
        </a:xfrm>
        <a:prstGeom prst="roundRect">
          <a:avLst>
            <a:gd name="adj" fmla="val 10000"/>
          </a:avLst>
        </a:prstGeom>
        <a:solidFill>
          <a:schemeClr val="lt1">
            <a:alpha val="90000"/>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noProof="0" dirty="0" smtClean="0"/>
            <a:t>Hoy en día el estudio del movimiento humano se caracteriza por entender cómo y por qué se mueve el ser humano, así como los factores que limitan o incrementan la capacidad de movimiento</a:t>
          </a:r>
          <a:endParaRPr lang="es-EC" sz="1800" kern="1200" noProof="0" dirty="0"/>
        </a:p>
      </dsp:txBody>
      <dsp:txXfrm>
        <a:off x="1814684" y="1997780"/>
        <a:ext cx="6547655" cy="10941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7633" y="648639"/>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Cinemática del movimiento </a:t>
          </a:r>
          <a:endParaRPr lang="es-ES" sz="2500" b="1" kern="1200" dirty="0"/>
        </a:p>
      </dsp:txBody>
      <dsp:txXfrm>
        <a:off x="67699" y="668705"/>
        <a:ext cx="8348878" cy="644956"/>
      </dsp:txXfrm>
    </dsp:sp>
    <dsp:sp modelId="{04EAAFF2-F757-4829-8DE2-3822D97053BC}">
      <dsp:nvSpPr>
        <dsp:cNvPr id="0" name=""/>
        <dsp:cNvSpPr/>
      </dsp:nvSpPr>
      <dsp:spPr>
        <a:xfrm>
          <a:off x="886534" y="1333728"/>
          <a:ext cx="795581" cy="564557"/>
        </a:xfrm>
        <a:custGeom>
          <a:avLst/>
          <a:gdLst/>
          <a:ahLst/>
          <a:cxnLst/>
          <a:rect l="0" t="0" r="0" b="0"/>
          <a:pathLst>
            <a:path>
              <a:moveTo>
                <a:pt x="0" y="0"/>
              </a:moveTo>
              <a:lnTo>
                <a:pt x="0" y="564557"/>
              </a:lnTo>
              <a:lnTo>
                <a:pt x="795581" y="564557"/>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1441917"/>
          <a:ext cx="6757355" cy="912737"/>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noProof="0" dirty="0" smtClean="0"/>
            <a:t>El movimiento se produce por la acción de fuerzas producidas por la musculatura, y las fuerzas de reacción, de inercia y de la gravedad; y se ejecutan a través de las articulaciones.</a:t>
          </a:r>
          <a:endParaRPr lang="es-EC" sz="1800" kern="1200" noProof="0" dirty="0"/>
        </a:p>
      </dsp:txBody>
      <dsp:txXfrm>
        <a:off x="1708849" y="1468650"/>
        <a:ext cx="6703889" cy="859271"/>
      </dsp:txXfrm>
    </dsp:sp>
    <dsp:sp modelId="{59B6BAF9-1EE2-43AB-A459-FD0FBACBF21E}">
      <dsp:nvSpPr>
        <dsp:cNvPr id="0" name=""/>
        <dsp:cNvSpPr/>
      </dsp:nvSpPr>
      <dsp:spPr>
        <a:xfrm>
          <a:off x="886534" y="1333728"/>
          <a:ext cx="793095" cy="1653568"/>
        </a:xfrm>
        <a:custGeom>
          <a:avLst/>
          <a:gdLst/>
          <a:ahLst/>
          <a:cxnLst/>
          <a:rect l="0" t="0" r="0" b="0"/>
          <a:pathLst>
            <a:path>
              <a:moveTo>
                <a:pt x="0" y="0"/>
              </a:moveTo>
              <a:lnTo>
                <a:pt x="0" y="1653568"/>
              </a:lnTo>
              <a:lnTo>
                <a:pt x="793095" y="165356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679630" y="2662225"/>
          <a:ext cx="6758013" cy="65014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noProof="0" dirty="0" smtClean="0"/>
            <a:t>En la cinemática del movimiento humano, se describe con precisión las características del movimiento</a:t>
          </a:r>
          <a:endParaRPr lang="es-ES" sz="1800" kern="1200" noProof="0" dirty="0"/>
        </a:p>
      </dsp:txBody>
      <dsp:txXfrm>
        <a:off x="1698672" y="2681267"/>
        <a:ext cx="6719929" cy="612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1A67C-D379-44D2-82B3-7758B7C142E2}">
      <dsp:nvSpPr>
        <dsp:cNvPr id="0" name=""/>
        <dsp:cNvSpPr/>
      </dsp:nvSpPr>
      <dsp:spPr>
        <a:xfrm>
          <a:off x="0" y="0"/>
          <a:ext cx="8439472"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7711D-22EC-4219-9784-4FFA96598259}">
      <dsp:nvSpPr>
        <dsp:cNvPr id="0" name=""/>
        <dsp:cNvSpPr/>
      </dsp:nvSpPr>
      <dsp:spPr>
        <a:xfrm>
          <a:off x="0" y="0"/>
          <a:ext cx="2195133" cy="2520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t>Características</a:t>
          </a:r>
        </a:p>
      </dsp:txBody>
      <dsp:txXfrm>
        <a:off x="0" y="0"/>
        <a:ext cx="2195133" cy="2520280"/>
      </dsp:txXfrm>
    </dsp:sp>
    <dsp:sp modelId="{D300AE5D-9B9B-45B9-80FF-2643F52CF18B}">
      <dsp:nvSpPr>
        <dsp:cNvPr id="0" name=""/>
        <dsp:cNvSpPr/>
      </dsp:nvSpPr>
      <dsp:spPr>
        <a:xfrm>
          <a:off x="2312206" y="29626"/>
          <a:ext cx="6126817"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Symbol" panose="05050102010706020507" pitchFamily="18" charset="2"/>
            <a:buChar char=""/>
          </a:pPr>
          <a:r>
            <a:rPr lang="es-ES" sz="2800" kern="1200" dirty="0" smtClean="0"/>
            <a:t>Posición </a:t>
          </a:r>
          <a:endParaRPr lang="es-ES" sz="2800" kern="1200" dirty="0"/>
        </a:p>
      </dsp:txBody>
      <dsp:txXfrm>
        <a:off x="2312206" y="29626"/>
        <a:ext cx="6126817" cy="592536"/>
      </dsp:txXfrm>
    </dsp:sp>
    <dsp:sp modelId="{765EA2F3-2FF4-4C84-829D-22A3BC55E4C6}">
      <dsp:nvSpPr>
        <dsp:cNvPr id="0" name=""/>
        <dsp:cNvSpPr/>
      </dsp:nvSpPr>
      <dsp:spPr>
        <a:xfrm>
          <a:off x="2195133" y="622163"/>
          <a:ext cx="6243890" cy="0"/>
        </a:xfrm>
        <a:prstGeom prst="line">
          <a:avLst/>
        </a:prstGeom>
        <a:solidFill>
          <a:schemeClr val="accent1">
            <a:hueOff val="0"/>
            <a:satOff val="0"/>
            <a:lumOff val="0"/>
            <a:alphaOff val="0"/>
          </a:schemeClr>
        </a:solidFill>
        <a:ln w="264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756495-33CD-4CA6-8A72-2A1516B15D7B}">
      <dsp:nvSpPr>
        <dsp:cNvPr id="0" name=""/>
        <dsp:cNvSpPr/>
      </dsp:nvSpPr>
      <dsp:spPr>
        <a:xfrm>
          <a:off x="2312206" y="651790"/>
          <a:ext cx="6126817"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Symbol" panose="05050102010706020507" pitchFamily="18" charset="2"/>
            <a:buChar char=""/>
          </a:pPr>
          <a:r>
            <a:rPr lang="es-EC" sz="2800" kern="1200" dirty="0" smtClean="0"/>
            <a:t>velocidad</a:t>
          </a:r>
          <a:endParaRPr lang="es-EC" sz="2800" kern="1200" dirty="0"/>
        </a:p>
      </dsp:txBody>
      <dsp:txXfrm>
        <a:off x="2312206" y="651790"/>
        <a:ext cx="6126817" cy="592536"/>
      </dsp:txXfrm>
    </dsp:sp>
    <dsp:sp modelId="{DBE3DDBE-9A46-4506-9C5C-B30AC67F018A}">
      <dsp:nvSpPr>
        <dsp:cNvPr id="0" name=""/>
        <dsp:cNvSpPr/>
      </dsp:nvSpPr>
      <dsp:spPr>
        <a:xfrm>
          <a:off x="2195133" y="1244326"/>
          <a:ext cx="6243890" cy="0"/>
        </a:xfrm>
        <a:prstGeom prst="line">
          <a:avLst/>
        </a:prstGeom>
        <a:solidFill>
          <a:schemeClr val="accent1">
            <a:hueOff val="0"/>
            <a:satOff val="0"/>
            <a:lumOff val="0"/>
            <a:alphaOff val="0"/>
          </a:schemeClr>
        </a:solidFill>
        <a:ln w="264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C32169-C333-4E30-8756-5D87C0844531}">
      <dsp:nvSpPr>
        <dsp:cNvPr id="0" name=""/>
        <dsp:cNvSpPr/>
      </dsp:nvSpPr>
      <dsp:spPr>
        <a:xfrm>
          <a:off x="2312206" y="1273953"/>
          <a:ext cx="6126817"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Symbol" panose="05050102010706020507" pitchFamily="18" charset="2"/>
            <a:buChar char=""/>
          </a:pPr>
          <a:r>
            <a:rPr lang="es-EC" sz="2800" kern="1200" dirty="0" smtClean="0"/>
            <a:t>Aceleración </a:t>
          </a:r>
          <a:endParaRPr lang="es-EC" sz="2800" kern="1200" dirty="0"/>
        </a:p>
      </dsp:txBody>
      <dsp:txXfrm>
        <a:off x="2312206" y="1273953"/>
        <a:ext cx="6126817" cy="592536"/>
      </dsp:txXfrm>
    </dsp:sp>
    <dsp:sp modelId="{D17C26D8-D7D2-46EB-820C-20D2A91CC79F}">
      <dsp:nvSpPr>
        <dsp:cNvPr id="0" name=""/>
        <dsp:cNvSpPr/>
      </dsp:nvSpPr>
      <dsp:spPr>
        <a:xfrm>
          <a:off x="2195133" y="1866490"/>
          <a:ext cx="6243890" cy="0"/>
        </a:xfrm>
        <a:prstGeom prst="line">
          <a:avLst/>
        </a:prstGeom>
        <a:solidFill>
          <a:schemeClr val="accent1">
            <a:hueOff val="0"/>
            <a:satOff val="0"/>
            <a:lumOff val="0"/>
            <a:alphaOff val="0"/>
          </a:schemeClr>
        </a:solidFill>
        <a:ln w="264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7DD15-6B57-4EF9-B745-71E04B9C640D}">
      <dsp:nvSpPr>
        <dsp:cNvPr id="0" name=""/>
        <dsp:cNvSpPr/>
      </dsp:nvSpPr>
      <dsp:spPr>
        <a:xfrm>
          <a:off x="2312206" y="1896116"/>
          <a:ext cx="6126817"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Symbol" panose="05050102010706020507" pitchFamily="18" charset="2"/>
            <a:buChar char=""/>
          </a:pPr>
          <a:r>
            <a:rPr lang="es-EC" sz="2800" kern="1200" dirty="0" smtClean="0"/>
            <a:t>Tiempo</a:t>
          </a:r>
          <a:endParaRPr lang="es-EC" sz="2800" kern="1200" dirty="0"/>
        </a:p>
      </dsp:txBody>
      <dsp:txXfrm>
        <a:off x="2312206" y="1896116"/>
        <a:ext cx="6126817" cy="592536"/>
      </dsp:txXfrm>
    </dsp:sp>
    <dsp:sp modelId="{43F38250-FED1-42DD-8BA1-32586257BB3C}">
      <dsp:nvSpPr>
        <dsp:cNvPr id="0" name=""/>
        <dsp:cNvSpPr/>
      </dsp:nvSpPr>
      <dsp:spPr>
        <a:xfrm>
          <a:off x="2195133" y="2488653"/>
          <a:ext cx="6243890" cy="0"/>
        </a:xfrm>
        <a:prstGeom prst="line">
          <a:avLst/>
        </a:prstGeom>
        <a:solidFill>
          <a:schemeClr val="accent1">
            <a:hueOff val="0"/>
            <a:satOff val="0"/>
            <a:lumOff val="0"/>
            <a:alphaOff val="0"/>
          </a:schemeClr>
        </a:solidFill>
        <a:ln w="264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7633" y="198396"/>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Cinemática de la rodilla</a:t>
          </a:r>
          <a:endParaRPr lang="es-ES" sz="2500" b="1" kern="1200" dirty="0"/>
        </a:p>
      </dsp:txBody>
      <dsp:txXfrm>
        <a:off x="67699" y="218462"/>
        <a:ext cx="8348878" cy="644956"/>
      </dsp:txXfrm>
    </dsp:sp>
    <dsp:sp modelId="{04EAAFF2-F757-4829-8DE2-3822D97053BC}">
      <dsp:nvSpPr>
        <dsp:cNvPr id="0" name=""/>
        <dsp:cNvSpPr/>
      </dsp:nvSpPr>
      <dsp:spPr>
        <a:xfrm>
          <a:off x="886534" y="883485"/>
          <a:ext cx="795581" cy="623900"/>
        </a:xfrm>
        <a:custGeom>
          <a:avLst/>
          <a:gdLst/>
          <a:ahLst/>
          <a:cxnLst/>
          <a:rect l="0" t="0" r="0" b="0"/>
          <a:pathLst>
            <a:path>
              <a:moveTo>
                <a:pt x="0" y="0"/>
              </a:moveTo>
              <a:lnTo>
                <a:pt x="0" y="623900"/>
              </a:lnTo>
              <a:lnTo>
                <a:pt x="795581" y="62390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2116" y="998545"/>
          <a:ext cx="6757355" cy="1017679"/>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rodilla es la articulación más grande del cuerpo y al mismo tiempo es una de las más complejas. La rodilla está conformada particularmente por tres huesos, el fémur, la tibia y la patela o rotula.</a:t>
          </a:r>
          <a:endParaRPr lang="es-EC" sz="1800" kern="1200" noProof="0" dirty="0"/>
        </a:p>
      </dsp:txBody>
      <dsp:txXfrm>
        <a:off x="1711923" y="1028352"/>
        <a:ext cx="6697741" cy="958065"/>
      </dsp:txXfrm>
    </dsp:sp>
    <dsp:sp modelId="{59B6BAF9-1EE2-43AB-A459-FD0FBACBF21E}">
      <dsp:nvSpPr>
        <dsp:cNvPr id="0" name=""/>
        <dsp:cNvSpPr/>
      </dsp:nvSpPr>
      <dsp:spPr>
        <a:xfrm>
          <a:off x="886534" y="883485"/>
          <a:ext cx="793095" cy="1801386"/>
        </a:xfrm>
        <a:custGeom>
          <a:avLst/>
          <a:gdLst/>
          <a:ahLst/>
          <a:cxnLst/>
          <a:rect l="0" t="0" r="0" b="0"/>
          <a:pathLst>
            <a:path>
              <a:moveTo>
                <a:pt x="0" y="0"/>
              </a:moveTo>
              <a:lnTo>
                <a:pt x="0" y="1801386"/>
              </a:lnTo>
              <a:lnTo>
                <a:pt x="793095" y="1801386"/>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679630" y="2142048"/>
          <a:ext cx="6758013" cy="108564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noProof="0" dirty="0" smtClean="0"/>
            <a:t>Principalmente la rodilla cuenta con un solo grado de libertad de movimiento, esto es, flexión y extensión. Este movimiento permite a la rodilla regular la distancia de separación del cuerpo con el suelo</a:t>
          </a:r>
          <a:endParaRPr lang="es-ES" sz="1800" kern="1200" noProof="0" dirty="0"/>
        </a:p>
      </dsp:txBody>
      <dsp:txXfrm>
        <a:off x="1711427" y="2173845"/>
        <a:ext cx="6694419" cy="10220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1A67C-D379-44D2-82B3-7758B7C142E2}">
      <dsp:nvSpPr>
        <dsp:cNvPr id="0" name=""/>
        <dsp:cNvSpPr/>
      </dsp:nvSpPr>
      <dsp:spPr>
        <a:xfrm>
          <a:off x="0" y="0"/>
          <a:ext cx="8439472"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7711D-22EC-4219-9784-4FFA96598259}">
      <dsp:nvSpPr>
        <dsp:cNvPr id="0" name=""/>
        <dsp:cNvSpPr/>
      </dsp:nvSpPr>
      <dsp:spPr>
        <a:xfrm>
          <a:off x="0" y="0"/>
          <a:ext cx="2195133" cy="2520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t>Características</a:t>
          </a:r>
        </a:p>
      </dsp:txBody>
      <dsp:txXfrm>
        <a:off x="0" y="0"/>
        <a:ext cx="2195133" cy="2520280"/>
      </dsp:txXfrm>
    </dsp:sp>
    <dsp:sp modelId="{D300AE5D-9B9B-45B9-80FF-2643F52CF18B}">
      <dsp:nvSpPr>
        <dsp:cNvPr id="0" name=""/>
        <dsp:cNvSpPr/>
      </dsp:nvSpPr>
      <dsp:spPr>
        <a:xfrm>
          <a:off x="2312206" y="58576"/>
          <a:ext cx="6126817" cy="117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buFont typeface="Symbol" panose="05050102010706020507" pitchFamily="18" charset="2"/>
            <a:buChar char=""/>
          </a:pPr>
          <a:r>
            <a:rPr lang="es-EC" sz="2100" kern="1200" dirty="0" smtClean="0"/>
            <a:t>Debe poseer mucha estabilidad cuando se encuentra en extensión completa, en este punto en donde la rodilla soporta el peso del cuerpo.</a:t>
          </a:r>
          <a:r>
            <a:rPr lang="es-ES" sz="2100" kern="1200" dirty="0" smtClean="0"/>
            <a:t> </a:t>
          </a:r>
          <a:endParaRPr lang="es-ES" sz="2100" kern="1200" dirty="0"/>
        </a:p>
      </dsp:txBody>
      <dsp:txXfrm>
        <a:off x="2312206" y="58576"/>
        <a:ext cx="6126817" cy="1171536"/>
      </dsp:txXfrm>
    </dsp:sp>
    <dsp:sp modelId="{765EA2F3-2FF4-4C84-829D-22A3BC55E4C6}">
      <dsp:nvSpPr>
        <dsp:cNvPr id="0" name=""/>
        <dsp:cNvSpPr/>
      </dsp:nvSpPr>
      <dsp:spPr>
        <a:xfrm>
          <a:off x="2195133" y="1230113"/>
          <a:ext cx="6243890" cy="0"/>
        </a:xfrm>
        <a:prstGeom prst="line">
          <a:avLst/>
        </a:prstGeom>
        <a:solidFill>
          <a:schemeClr val="accent1">
            <a:hueOff val="0"/>
            <a:satOff val="0"/>
            <a:lumOff val="0"/>
            <a:alphaOff val="0"/>
          </a:schemeClr>
        </a:solidFill>
        <a:ln w="264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756495-33CD-4CA6-8A72-2A1516B15D7B}">
      <dsp:nvSpPr>
        <dsp:cNvPr id="0" name=""/>
        <dsp:cNvSpPr/>
      </dsp:nvSpPr>
      <dsp:spPr>
        <a:xfrm>
          <a:off x="2312206" y="1288690"/>
          <a:ext cx="6126817" cy="117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buFont typeface="Symbol" panose="05050102010706020507" pitchFamily="18" charset="2"/>
            <a:buChar char=""/>
          </a:pPr>
          <a:r>
            <a:rPr lang="es-EC" sz="2100" kern="1200" dirty="0" smtClean="0"/>
            <a:t>Debe poseer gran movilidad en la flexión, a que durante la marcha debe proveer al pie una buena orientación.</a:t>
          </a:r>
          <a:endParaRPr lang="es-EC" sz="2100" kern="1200" dirty="0"/>
        </a:p>
      </dsp:txBody>
      <dsp:txXfrm>
        <a:off x="2312206" y="1288690"/>
        <a:ext cx="6126817" cy="1171536"/>
      </dsp:txXfrm>
    </dsp:sp>
    <dsp:sp modelId="{DBE3DDBE-9A46-4506-9C5C-B30AC67F018A}">
      <dsp:nvSpPr>
        <dsp:cNvPr id="0" name=""/>
        <dsp:cNvSpPr/>
      </dsp:nvSpPr>
      <dsp:spPr>
        <a:xfrm>
          <a:off x="2195133" y="2460226"/>
          <a:ext cx="6243890" cy="0"/>
        </a:xfrm>
        <a:prstGeom prst="line">
          <a:avLst/>
        </a:prstGeom>
        <a:solidFill>
          <a:schemeClr val="accent1">
            <a:hueOff val="0"/>
            <a:satOff val="0"/>
            <a:lumOff val="0"/>
            <a:alphaOff val="0"/>
          </a:schemeClr>
        </a:solidFill>
        <a:ln w="264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517716" cy="69559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Modelos probabilísticos de movimiento </a:t>
          </a:r>
          <a:endParaRPr lang="es-ES" sz="2500" b="1" kern="1200" dirty="0"/>
        </a:p>
      </dsp:txBody>
      <dsp:txXfrm>
        <a:off x="20373" y="20373"/>
        <a:ext cx="8476970" cy="654853"/>
      </dsp:txXfrm>
    </dsp:sp>
    <dsp:sp modelId="{04EAAFF2-F757-4829-8DE2-3822D97053BC}">
      <dsp:nvSpPr>
        <dsp:cNvPr id="0" name=""/>
        <dsp:cNvSpPr/>
      </dsp:nvSpPr>
      <dsp:spPr>
        <a:xfrm>
          <a:off x="851771" y="695599"/>
          <a:ext cx="856151" cy="600458"/>
        </a:xfrm>
        <a:custGeom>
          <a:avLst/>
          <a:gdLst/>
          <a:ahLst/>
          <a:cxnLst/>
          <a:rect l="0" t="0" r="0" b="0"/>
          <a:pathLst>
            <a:path>
              <a:moveTo>
                <a:pt x="0" y="0"/>
              </a:moveTo>
              <a:lnTo>
                <a:pt x="0" y="600458"/>
              </a:lnTo>
              <a:lnTo>
                <a:pt x="856151" y="60045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707923" y="792085"/>
          <a:ext cx="6861028" cy="100794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Un modelo es una abstracción de la realidad y de la cual se infieren las relaciones fundamentales de un sistema de la manera más simple posible.</a:t>
          </a:r>
          <a:endParaRPr lang="es-ES" sz="1800" kern="1200" dirty="0"/>
        </a:p>
      </dsp:txBody>
      <dsp:txXfrm>
        <a:off x="1737445" y="821607"/>
        <a:ext cx="6801984" cy="948900"/>
      </dsp:txXfrm>
    </dsp:sp>
    <dsp:sp modelId="{59B6BAF9-1EE2-43AB-A459-FD0FBACBF21E}">
      <dsp:nvSpPr>
        <dsp:cNvPr id="0" name=""/>
        <dsp:cNvSpPr/>
      </dsp:nvSpPr>
      <dsp:spPr>
        <a:xfrm>
          <a:off x="851771" y="695599"/>
          <a:ext cx="855484" cy="2134520"/>
        </a:xfrm>
        <a:custGeom>
          <a:avLst/>
          <a:gdLst/>
          <a:ahLst/>
          <a:cxnLst/>
          <a:rect l="0" t="0" r="0" b="0"/>
          <a:pathLst>
            <a:path>
              <a:moveTo>
                <a:pt x="0" y="0"/>
              </a:moveTo>
              <a:lnTo>
                <a:pt x="0" y="2134520"/>
              </a:lnTo>
              <a:lnTo>
                <a:pt x="855484" y="213452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707255" y="1963899"/>
          <a:ext cx="6861696" cy="1732439"/>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Las relaciones esenciales de la dinámica de la marcha humana se describen mediante un modelo, que típicamente utiliza diferentes relaciones antropométricas de la estructura del cuerpo humano y variables dinámicas de estas estructuras que cambian en el curso de la adquisición</a:t>
          </a:r>
          <a:endParaRPr lang="es-EC" sz="1800" kern="1200" dirty="0"/>
        </a:p>
      </dsp:txBody>
      <dsp:txXfrm>
        <a:off x="1757996" y="2014640"/>
        <a:ext cx="6760214" cy="1630957"/>
      </dsp:txXfrm>
    </dsp:sp>
    <dsp:sp modelId="{5D55883B-FDBB-4AB3-94BE-D626584A38F1}">
      <dsp:nvSpPr>
        <dsp:cNvPr id="0" name=""/>
        <dsp:cNvSpPr/>
      </dsp:nvSpPr>
      <dsp:spPr>
        <a:xfrm>
          <a:off x="851771" y="695599"/>
          <a:ext cx="853627" cy="3983542"/>
        </a:xfrm>
        <a:custGeom>
          <a:avLst/>
          <a:gdLst/>
          <a:ahLst/>
          <a:cxnLst/>
          <a:rect l="0" t="0" r="0" b="0"/>
          <a:pathLst>
            <a:path>
              <a:moveTo>
                <a:pt x="0" y="0"/>
              </a:moveTo>
              <a:lnTo>
                <a:pt x="0" y="3983542"/>
              </a:lnTo>
              <a:lnTo>
                <a:pt x="853627" y="398354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CDFD7B-4B28-462C-90EE-453F20DC4388}">
      <dsp:nvSpPr>
        <dsp:cNvPr id="0" name=""/>
        <dsp:cNvSpPr/>
      </dsp:nvSpPr>
      <dsp:spPr>
        <a:xfrm>
          <a:off x="1705399" y="4029691"/>
          <a:ext cx="6853504" cy="12989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Estas relaciones fundamentales son muy difíciles de encontrar en el caso de la marcha, porque el sistema es producto de una sincronización compleja de fuerzas no lineales ejercidas por los músculos, movimiento de múltiples articulaciones y comandos neuromotores </a:t>
          </a:r>
          <a:endParaRPr lang="es-EC" sz="1800" kern="1200" dirty="0"/>
        </a:p>
      </dsp:txBody>
      <dsp:txXfrm>
        <a:off x="1743442" y="4067734"/>
        <a:ext cx="6777418" cy="12228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Patrón de la marcha humana </a:t>
          </a:r>
          <a:endParaRPr lang="es-ES" sz="2500" b="1" kern="1200" dirty="0"/>
        </a:p>
      </dsp:txBody>
      <dsp:txXfrm>
        <a:off x="20066" y="20066"/>
        <a:ext cx="8348878" cy="644956"/>
      </dsp:txXfrm>
    </dsp:sp>
    <dsp:sp modelId="{04EAAFF2-F757-4829-8DE2-3822D97053BC}">
      <dsp:nvSpPr>
        <dsp:cNvPr id="0" name=""/>
        <dsp:cNvSpPr/>
      </dsp:nvSpPr>
      <dsp:spPr>
        <a:xfrm>
          <a:off x="838901" y="685088"/>
          <a:ext cx="840729" cy="931038"/>
        </a:xfrm>
        <a:custGeom>
          <a:avLst/>
          <a:gdLst/>
          <a:ahLst/>
          <a:cxnLst/>
          <a:rect l="0" t="0" r="0" b="0"/>
          <a:pathLst>
            <a:path>
              <a:moveTo>
                <a:pt x="0" y="0"/>
              </a:moveTo>
              <a:lnTo>
                <a:pt x="0" y="931038"/>
              </a:lnTo>
              <a:lnTo>
                <a:pt x="840729" y="93103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79630" y="1020874"/>
          <a:ext cx="6757355" cy="119050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b="0" kern="1200" dirty="0" smtClean="0"/>
            <a:t>Son de tipo predictivo en los cuales la determinación de los parámetros se consigue de forma indirecta mediante la aplicación de diversos algoritmos basados en la obtención de dimensiones antropométricas</a:t>
          </a:r>
          <a:endParaRPr lang="es-ES" sz="1800" b="0" kern="1200" dirty="0"/>
        </a:p>
      </dsp:txBody>
      <dsp:txXfrm>
        <a:off x="1714499" y="1055743"/>
        <a:ext cx="6687617" cy="1120768"/>
      </dsp:txXfrm>
    </dsp:sp>
    <dsp:sp modelId="{59B6BAF9-1EE2-43AB-A459-FD0FBACBF21E}">
      <dsp:nvSpPr>
        <dsp:cNvPr id="0" name=""/>
        <dsp:cNvSpPr/>
      </dsp:nvSpPr>
      <dsp:spPr>
        <a:xfrm>
          <a:off x="838901" y="685088"/>
          <a:ext cx="840729" cy="2373322"/>
        </a:xfrm>
        <a:custGeom>
          <a:avLst/>
          <a:gdLst/>
          <a:ahLst/>
          <a:cxnLst/>
          <a:rect l="0" t="0" r="0" b="0"/>
          <a:pathLst>
            <a:path>
              <a:moveTo>
                <a:pt x="0" y="0"/>
              </a:moveTo>
              <a:lnTo>
                <a:pt x="0" y="2373322"/>
              </a:lnTo>
              <a:lnTo>
                <a:pt x="840729" y="237332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679630" y="2336402"/>
          <a:ext cx="6758013" cy="144401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b="0" kern="1200" dirty="0" smtClean="0"/>
            <a:t>Estos métodos se basan en la simulación de la morfología humana mediante la utilización de formas geométricas capaces de ser descritas matemáticamente,</a:t>
          </a:r>
          <a:endParaRPr lang="es-EC" sz="1800" b="0" kern="1200" dirty="0"/>
        </a:p>
      </dsp:txBody>
      <dsp:txXfrm>
        <a:off x="1721924" y="2378696"/>
        <a:ext cx="6673425" cy="13594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03647"/>
          <a:ext cx="6922969" cy="70454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Descripción:</a:t>
          </a:r>
          <a:endParaRPr lang="es-ES" sz="2500" b="1" kern="1200" dirty="0"/>
        </a:p>
      </dsp:txBody>
      <dsp:txXfrm>
        <a:off x="20635" y="124282"/>
        <a:ext cx="6881699" cy="663273"/>
      </dsp:txXfrm>
    </dsp:sp>
    <dsp:sp modelId="{04EAAFF2-F757-4829-8DE2-3822D97053BC}">
      <dsp:nvSpPr>
        <dsp:cNvPr id="0" name=""/>
        <dsp:cNvSpPr/>
      </dsp:nvSpPr>
      <dsp:spPr>
        <a:xfrm>
          <a:off x="692296" y="808191"/>
          <a:ext cx="697005" cy="582499"/>
        </a:xfrm>
        <a:custGeom>
          <a:avLst/>
          <a:gdLst/>
          <a:ahLst/>
          <a:cxnLst/>
          <a:rect l="0" t="0" r="0" b="0"/>
          <a:pathLst>
            <a:path>
              <a:moveTo>
                <a:pt x="0" y="0"/>
              </a:moveTo>
              <a:lnTo>
                <a:pt x="0" y="582499"/>
              </a:lnTo>
              <a:lnTo>
                <a:pt x="697005" y="58249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389302" y="1030690"/>
          <a:ext cx="7045437"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Permitirá realizar el análisis del ángulo de inflexión de la marcha humana, con la ayuda de dos sensores Kinect</a:t>
          </a:r>
          <a:endParaRPr lang="en-US" sz="1800" kern="1200" dirty="0" smtClean="0"/>
        </a:p>
      </dsp:txBody>
      <dsp:txXfrm>
        <a:off x="1410390" y="1051778"/>
        <a:ext cx="7003261" cy="677824"/>
      </dsp:txXfrm>
    </dsp:sp>
    <dsp:sp modelId="{5E8D937C-662C-49D9-A71C-81FA13D6086D}">
      <dsp:nvSpPr>
        <dsp:cNvPr id="0" name=""/>
        <dsp:cNvSpPr/>
      </dsp:nvSpPr>
      <dsp:spPr>
        <a:xfrm>
          <a:off x="692296" y="808191"/>
          <a:ext cx="697005" cy="1474845"/>
        </a:xfrm>
        <a:custGeom>
          <a:avLst/>
          <a:gdLst/>
          <a:ahLst/>
          <a:cxnLst/>
          <a:rect l="0" t="0" r="0" b="0"/>
          <a:pathLst>
            <a:path>
              <a:moveTo>
                <a:pt x="0" y="0"/>
              </a:moveTo>
              <a:lnTo>
                <a:pt x="0" y="1474845"/>
              </a:lnTo>
              <a:lnTo>
                <a:pt x="697005" y="147484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36E04-0530-47F4-A04E-025DC5A83F0B}">
      <dsp:nvSpPr>
        <dsp:cNvPr id="0" name=""/>
        <dsp:cNvSpPr/>
      </dsp:nvSpPr>
      <dsp:spPr>
        <a:xfrm>
          <a:off x="1389302" y="1923036"/>
          <a:ext cx="7045437"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15029"/>
              <a:satOff val="378"/>
              <a:lumOff val="149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Los sensores Kinect serán capaz de capturar el movimiento de 3 puntos referenciales (cadera, rodilla y tobillo) </a:t>
          </a:r>
          <a:endParaRPr lang="es-EC" sz="1800" kern="1200" dirty="0"/>
        </a:p>
      </dsp:txBody>
      <dsp:txXfrm>
        <a:off x="1410390" y="1944124"/>
        <a:ext cx="7003261" cy="677824"/>
      </dsp:txXfrm>
    </dsp:sp>
    <dsp:sp modelId="{DAF6905A-C833-4D0F-BF89-B2095D7F0048}">
      <dsp:nvSpPr>
        <dsp:cNvPr id="0" name=""/>
        <dsp:cNvSpPr/>
      </dsp:nvSpPr>
      <dsp:spPr>
        <a:xfrm>
          <a:off x="692296" y="808191"/>
          <a:ext cx="697005" cy="2305658"/>
        </a:xfrm>
        <a:custGeom>
          <a:avLst/>
          <a:gdLst/>
          <a:ahLst/>
          <a:cxnLst/>
          <a:rect l="0" t="0" r="0" b="0"/>
          <a:pathLst>
            <a:path>
              <a:moveTo>
                <a:pt x="0" y="0"/>
              </a:moveTo>
              <a:lnTo>
                <a:pt x="0" y="2305658"/>
              </a:lnTo>
              <a:lnTo>
                <a:pt x="697005" y="230565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37EFE-304C-4405-A999-9E7B7625DF09}">
      <dsp:nvSpPr>
        <dsp:cNvPr id="0" name=""/>
        <dsp:cNvSpPr/>
      </dsp:nvSpPr>
      <dsp:spPr>
        <a:xfrm>
          <a:off x="1389302" y="2713478"/>
          <a:ext cx="7045437" cy="80074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0057"/>
              <a:satOff val="755"/>
              <a:lumOff val="299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Los datos de la dinámica del movimiento de la marcha humana, son obtenidos de 2 plataformas de peso a través de un circuito acondicionador</a:t>
          </a:r>
          <a:endParaRPr lang="es-EC" sz="1800" kern="1200" dirty="0"/>
        </a:p>
      </dsp:txBody>
      <dsp:txXfrm>
        <a:off x="1412755" y="2736931"/>
        <a:ext cx="6998531" cy="753836"/>
      </dsp:txXfrm>
    </dsp:sp>
    <dsp:sp modelId="{C21AF961-F4B3-46A9-A1F5-C8C69281ECD7}">
      <dsp:nvSpPr>
        <dsp:cNvPr id="0" name=""/>
        <dsp:cNvSpPr/>
      </dsp:nvSpPr>
      <dsp:spPr>
        <a:xfrm>
          <a:off x="692296" y="808191"/>
          <a:ext cx="697005" cy="3136470"/>
        </a:xfrm>
        <a:custGeom>
          <a:avLst/>
          <a:gdLst/>
          <a:ahLst/>
          <a:cxnLst/>
          <a:rect l="0" t="0" r="0" b="0"/>
          <a:pathLst>
            <a:path>
              <a:moveTo>
                <a:pt x="0" y="0"/>
              </a:moveTo>
              <a:lnTo>
                <a:pt x="0" y="3136470"/>
              </a:lnTo>
              <a:lnTo>
                <a:pt x="697005" y="313647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45581-52B4-42A1-A449-D075E515743E}">
      <dsp:nvSpPr>
        <dsp:cNvPr id="0" name=""/>
        <dsp:cNvSpPr/>
      </dsp:nvSpPr>
      <dsp:spPr>
        <a:xfrm>
          <a:off x="1389302" y="3584661"/>
          <a:ext cx="7045437"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0057"/>
              <a:satOff val="755"/>
              <a:lumOff val="299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El sistema será fijo y se tendrá una alimentación de energía de la red normal de 110VAC</a:t>
          </a:r>
          <a:endParaRPr lang="es-EC" sz="1800" kern="1200" dirty="0"/>
        </a:p>
      </dsp:txBody>
      <dsp:txXfrm>
        <a:off x="1410390" y="3605749"/>
        <a:ext cx="7003261" cy="677824"/>
      </dsp:txXfrm>
    </dsp:sp>
    <dsp:sp modelId="{8962A0A4-84CE-4A2B-BE52-C7EC96524814}">
      <dsp:nvSpPr>
        <dsp:cNvPr id="0" name=""/>
        <dsp:cNvSpPr/>
      </dsp:nvSpPr>
      <dsp:spPr>
        <a:xfrm>
          <a:off x="692296" y="808191"/>
          <a:ext cx="697005" cy="3926912"/>
        </a:xfrm>
        <a:custGeom>
          <a:avLst/>
          <a:gdLst/>
          <a:ahLst/>
          <a:cxnLst/>
          <a:rect l="0" t="0" r="0" b="0"/>
          <a:pathLst>
            <a:path>
              <a:moveTo>
                <a:pt x="0" y="0"/>
              </a:moveTo>
              <a:lnTo>
                <a:pt x="0" y="3926912"/>
              </a:lnTo>
              <a:lnTo>
                <a:pt x="697005" y="392691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CAE60-B227-4311-AF46-EA0FA17EDD8E}">
      <dsp:nvSpPr>
        <dsp:cNvPr id="0" name=""/>
        <dsp:cNvSpPr/>
      </dsp:nvSpPr>
      <dsp:spPr>
        <a:xfrm>
          <a:off x="1389302" y="4375102"/>
          <a:ext cx="7045460"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15029"/>
              <a:satOff val="378"/>
              <a:lumOff val="149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Una vez que los datos estén en la PC se los visualizará con ayuda de la interfaz gráfica.</a:t>
          </a:r>
          <a:endParaRPr lang="es-EC" sz="1800" kern="1200" dirty="0"/>
        </a:p>
      </dsp:txBody>
      <dsp:txXfrm>
        <a:off x="1410390" y="4396190"/>
        <a:ext cx="7003284" cy="6778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 y="220195"/>
          <a:ext cx="6922969" cy="70454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Etapa de adquisición de señales </a:t>
          </a:r>
          <a:endParaRPr lang="es-ES" sz="2500" b="1" kern="1200" dirty="0"/>
        </a:p>
      </dsp:txBody>
      <dsp:txXfrm>
        <a:off x="20644" y="240830"/>
        <a:ext cx="6881699" cy="663273"/>
      </dsp:txXfrm>
    </dsp:sp>
    <dsp:sp modelId="{04EAAFF2-F757-4829-8DE2-3822D97053BC}">
      <dsp:nvSpPr>
        <dsp:cNvPr id="0" name=""/>
        <dsp:cNvSpPr/>
      </dsp:nvSpPr>
      <dsp:spPr>
        <a:xfrm>
          <a:off x="692305" y="924738"/>
          <a:ext cx="697008" cy="837012"/>
        </a:xfrm>
        <a:custGeom>
          <a:avLst/>
          <a:gdLst/>
          <a:ahLst/>
          <a:cxnLst/>
          <a:rect l="0" t="0" r="0" b="0"/>
          <a:pathLst>
            <a:path>
              <a:moveTo>
                <a:pt x="0" y="0"/>
              </a:moveTo>
              <a:lnTo>
                <a:pt x="0" y="837012"/>
              </a:lnTo>
              <a:lnTo>
                <a:pt x="697008" y="83701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389313" y="1147237"/>
          <a:ext cx="7045437" cy="122902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Esta etapa permitirá adquirir la señal de las plataformas de peso, la posición inicial y final de la persona y serán enviadas en formato digital a la etapa de procesamiento. Posteriormente, serán acondicionadas en la etapa de procesamiento</a:t>
          </a:r>
          <a:endParaRPr lang="en-US" sz="1800" kern="1200" dirty="0" smtClean="0"/>
        </a:p>
      </dsp:txBody>
      <dsp:txXfrm>
        <a:off x="1425310" y="1183234"/>
        <a:ext cx="6973443" cy="11570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 y="4170"/>
          <a:ext cx="6922969" cy="70454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Sensor  de peso TEDEA  1263</a:t>
          </a:r>
          <a:endParaRPr lang="es-ES" sz="2500" b="1" kern="1200" dirty="0"/>
        </a:p>
      </dsp:txBody>
      <dsp:txXfrm>
        <a:off x="20644" y="24805"/>
        <a:ext cx="6881699" cy="663273"/>
      </dsp:txXfrm>
    </dsp:sp>
    <dsp:sp modelId="{04EAAFF2-F757-4829-8DE2-3822D97053BC}">
      <dsp:nvSpPr>
        <dsp:cNvPr id="0" name=""/>
        <dsp:cNvSpPr/>
      </dsp:nvSpPr>
      <dsp:spPr>
        <a:xfrm>
          <a:off x="692305" y="708714"/>
          <a:ext cx="697008" cy="1053036"/>
        </a:xfrm>
        <a:custGeom>
          <a:avLst/>
          <a:gdLst/>
          <a:ahLst/>
          <a:cxnLst/>
          <a:rect l="0" t="0" r="0" b="0"/>
          <a:pathLst>
            <a:path>
              <a:moveTo>
                <a:pt x="0" y="0"/>
              </a:moveTo>
              <a:lnTo>
                <a:pt x="0" y="1053036"/>
              </a:lnTo>
              <a:lnTo>
                <a:pt x="697008" y="1053036"/>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389313" y="931213"/>
          <a:ext cx="7045437" cy="1661075"/>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Los de sensor de peso tendrán de 2 celdas de carga </a:t>
          </a:r>
          <a:r>
            <a:rPr lang="es-EC" sz="1800" kern="1200" dirty="0" err="1" smtClean="0"/>
            <a:t>unipunto</a:t>
          </a:r>
          <a:r>
            <a:rPr lang="es-EC" sz="1800" kern="1200" dirty="0" smtClean="0"/>
            <a:t>, encargados de sensar la fuerza ejercida por cada pie (derecho e izquierdo) al estar en contacto con </a:t>
          </a:r>
          <a:r>
            <a:rPr lang="es-EC" sz="1800" kern="1200" dirty="0" err="1" smtClean="0"/>
            <a:t>lapersona</a:t>
          </a:r>
          <a:r>
            <a:rPr lang="es-EC" sz="1800" kern="1200" dirty="0" smtClean="0"/>
            <a:t>, al momento de dar un paso. La señal de salida de voltaje de los sensores de peso será acondicionada a continuación por el bloque acondicionador de señales.</a:t>
          </a:r>
          <a:endParaRPr lang="en-US" sz="1800" kern="1200" dirty="0" smtClean="0"/>
        </a:p>
      </dsp:txBody>
      <dsp:txXfrm>
        <a:off x="1437964" y="979864"/>
        <a:ext cx="6948135" cy="156377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0" y="0"/>
          <a:ext cx="2533895" cy="2670403"/>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60002" y="2461699"/>
          <a:ext cx="2447222" cy="497249"/>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Sensor TEDEA 1263</a:t>
          </a:r>
          <a:endParaRPr lang="es-EC" sz="1900" kern="1200" noProof="0" dirty="0"/>
        </a:p>
      </dsp:txBody>
      <dsp:txXfrm>
        <a:off x="60002" y="2461699"/>
        <a:ext cx="1723396" cy="497249"/>
      </dsp:txXfrm>
    </dsp:sp>
    <dsp:sp modelId="{E8A0FA47-024C-4712-8FD1-3FD140E83F24}">
      <dsp:nvSpPr>
        <dsp:cNvPr id="0" name=""/>
        <dsp:cNvSpPr/>
      </dsp:nvSpPr>
      <dsp:spPr>
        <a:xfrm>
          <a:off x="2362407" y="2976057"/>
          <a:ext cx="55573" cy="148777"/>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4030AAC7-CFA9-4BF3-9D0E-4842710A543C}">
      <dsp:nvSpPr>
        <dsp:cNvPr id="0" name=""/>
        <dsp:cNvSpPr/>
      </dsp:nvSpPr>
      <dsp:spPr>
        <a:xfrm>
          <a:off x="2767025" y="0"/>
          <a:ext cx="2539374" cy="2474557"/>
        </a:xfrm>
        <a:prstGeom prst="round2SameRect">
          <a:avLst>
            <a:gd name="adj1" fmla="val 8000"/>
            <a:gd name="adj2" fmla="val 0"/>
          </a:avLst>
        </a:prstGeom>
        <a:blipFill rotWithShape="0">
          <a:blip xmlns:r="http://schemas.openxmlformats.org/officeDocument/2006/relationships" r:embed="rId2"/>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8325A-325F-4AEB-9D4B-032F95838C35}">
      <dsp:nvSpPr>
        <dsp:cNvPr id="0" name=""/>
        <dsp:cNvSpPr/>
      </dsp:nvSpPr>
      <dsp:spPr>
        <a:xfrm>
          <a:off x="2771265" y="2340123"/>
          <a:ext cx="2425554" cy="596133"/>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noProof="0" dirty="0" smtClean="0"/>
            <a:t>Soporte F-KG-4252</a:t>
          </a:r>
          <a:endParaRPr lang="es-EC" sz="2000" kern="1200" noProof="0" dirty="0"/>
        </a:p>
      </dsp:txBody>
      <dsp:txXfrm>
        <a:off x="2771265" y="2340123"/>
        <a:ext cx="1708136" cy="596133"/>
      </dsp:txXfrm>
    </dsp:sp>
    <dsp:sp modelId="{7D0F6E16-682C-4EFD-9959-D609891A80B9}">
      <dsp:nvSpPr>
        <dsp:cNvPr id="0" name=""/>
        <dsp:cNvSpPr/>
      </dsp:nvSpPr>
      <dsp:spPr>
        <a:xfrm flipH="1">
          <a:off x="5121436" y="2962676"/>
          <a:ext cx="88260" cy="34257"/>
        </a:xfrm>
        <a:prstGeom prst="ellipse">
          <a:avLst/>
        </a:prstGeom>
        <a:solidFill>
          <a:schemeClr val="lt1">
            <a:alpha val="90000"/>
            <a:tint val="40000"/>
            <a:hueOff val="0"/>
            <a:satOff val="0"/>
            <a:lumOff val="0"/>
            <a:alphaOff val="0"/>
          </a:schemeClr>
        </a:solidFill>
        <a:ln w="2642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962034" y="0"/>
          <a:ext cx="2604404" cy="2744710"/>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987956" y="2414048"/>
          <a:ext cx="2515319" cy="607453"/>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Soporte.</a:t>
          </a:r>
          <a:endParaRPr lang="es-EC" sz="1900" kern="1200" noProof="0" dirty="0"/>
        </a:p>
      </dsp:txBody>
      <dsp:txXfrm>
        <a:off x="987956" y="2414048"/>
        <a:ext cx="1771351" cy="607453"/>
      </dsp:txXfrm>
    </dsp:sp>
    <dsp:sp modelId="{E8A0FA47-024C-4712-8FD1-3FD140E83F24}">
      <dsp:nvSpPr>
        <dsp:cNvPr id="0" name=""/>
        <dsp:cNvSpPr/>
      </dsp:nvSpPr>
      <dsp:spPr>
        <a:xfrm>
          <a:off x="3781910" y="2993518"/>
          <a:ext cx="57119" cy="152917"/>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110032" y="217949"/>
          <a:ext cx="3265096" cy="2941464"/>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415106" y="2643682"/>
          <a:ext cx="2952820" cy="1129712"/>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tabLst/>
          </a:pPr>
          <a:r>
            <a:rPr lang="es-EC" sz="1700" kern="1200" noProof="0" dirty="0" smtClean="0"/>
            <a:t>CINEMATOGRAFIA, </a:t>
          </a:r>
          <a:r>
            <a:rPr lang="es-EC" sz="1700" kern="1200" noProof="0" dirty="0" err="1" smtClean="0"/>
            <a:t>Juley</a:t>
          </a:r>
          <a:r>
            <a:rPr lang="es-EC" sz="1700" kern="1200" noProof="0" dirty="0" smtClean="0"/>
            <a:t> </a:t>
          </a:r>
          <a:r>
            <a:rPr lang="es-EC" sz="1700" kern="1200" noProof="0" dirty="0" err="1" smtClean="0"/>
            <a:t>Marey</a:t>
          </a:r>
          <a:r>
            <a:rPr lang="es-EC" sz="1700" kern="1200" noProof="0" dirty="0" smtClean="0"/>
            <a:t> Medico </a:t>
          </a:r>
          <a:r>
            <a:rPr lang="es-EC" sz="1700" kern="1200" noProof="0" dirty="0" err="1" smtClean="0"/>
            <a:t>Frances</a:t>
          </a:r>
          <a:r>
            <a:rPr lang="es-EC" sz="1700" kern="1200" noProof="0" dirty="0" smtClean="0"/>
            <a:t>, fisiólogo e inventor</a:t>
          </a:r>
          <a:endParaRPr lang="es-EC" sz="1700" kern="1200" noProof="0" dirty="0"/>
        </a:p>
      </dsp:txBody>
      <dsp:txXfrm>
        <a:off x="415106" y="2643682"/>
        <a:ext cx="2079450" cy="1129712"/>
      </dsp:txXfrm>
    </dsp:sp>
    <dsp:sp modelId="{E8A0FA47-024C-4712-8FD1-3FD140E83F24}">
      <dsp:nvSpPr>
        <dsp:cNvPr id="0" name=""/>
        <dsp:cNvSpPr/>
      </dsp:nvSpPr>
      <dsp:spPr>
        <a:xfrm>
          <a:off x="3307016" y="3502748"/>
          <a:ext cx="71610" cy="191709"/>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4030AAC7-CFA9-4BF3-9D0E-4842710A543C}">
      <dsp:nvSpPr>
        <dsp:cNvPr id="0" name=""/>
        <dsp:cNvSpPr/>
      </dsp:nvSpPr>
      <dsp:spPr>
        <a:xfrm>
          <a:off x="3828394" y="216016"/>
          <a:ext cx="3272156" cy="3003859"/>
        </a:xfrm>
        <a:prstGeom prst="round2SameRect">
          <a:avLst>
            <a:gd name="adj1" fmla="val 8000"/>
            <a:gd name="adj2" fmla="val 0"/>
          </a:avLst>
        </a:prstGeom>
        <a:blipFill rotWithShape="0">
          <a:blip xmlns:r="http://schemas.openxmlformats.org/officeDocument/2006/relationships" r:embed="rId2"/>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8325A-325F-4AEB-9D4B-032F95838C35}">
      <dsp:nvSpPr>
        <dsp:cNvPr id="0" name=""/>
        <dsp:cNvSpPr/>
      </dsp:nvSpPr>
      <dsp:spPr>
        <a:xfrm>
          <a:off x="3833858" y="2880317"/>
          <a:ext cx="3125490" cy="768158"/>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s-EC" sz="1700" kern="1200" noProof="0" dirty="0" smtClean="0"/>
            <a:t>Stone &amp; Skubic,2011</a:t>
          </a:r>
          <a:endParaRPr lang="es-EC" sz="1700" kern="1200" noProof="0" dirty="0"/>
        </a:p>
      </dsp:txBody>
      <dsp:txXfrm>
        <a:off x="3833858" y="2880317"/>
        <a:ext cx="2201049" cy="768158"/>
      </dsp:txXfrm>
    </dsp:sp>
    <dsp:sp modelId="{7D0F6E16-682C-4EFD-9959-D609891A80B9}">
      <dsp:nvSpPr>
        <dsp:cNvPr id="0" name=""/>
        <dsp:cNvSpPr/>
      </dsp:nvSpPr>
      <dsp:spPr>
        <a:xfrm flipH="1">
          <a:off x="6862212" y="3682519"/>
          <a:ext cx="113729" cy="44143"/>
        </a:xfrm>
        <a:prstGeom prst="ellipse">
          <a:avLst/>
        </a:prstGeom>
        <a:solidFill>
          <a:schemeClr val="lt1">
            <a:alpha val="90000"/>
            <a:tint val="40000"/>
            <a:hueOff val="0"/>
            <a:satOff val="0"/>
            <a:lumOff val="0"/>
            <a:alphaOff val="0"/>
          </a:schemeClr>
        </a:solidFill>
        <a:ln w="2642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228" y="245452"/>
          <a:ext cx="7620133" cy="69037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Etapa de adquisición de posición de inicial y final</a:t>
          </a:r>
          <a:endParaRPr lang="es-ES" sz="2500" b="1" kern="1200" dirty="0"/>
        </a:p>
      </dsp:txBody>
      <dsp:txXfrm>
        <a:off x="21448" y="265672"/>
        <a:ext cx="7579693" cy="649935"/>
      </dsp:txXfrm>
    </dsp:sp>
    <dsp:sp modelId="{04EAAFF2-F757-4829-8DE2-3822D97053BC}">
      <dsp:nvSpPr>
        <dsp:cNvPr id="0" name=""/>
        <dsp:cNvSpPr/>
      </dsp:nvSpPr>
      <dsp:spPr>
        <a:xfrm>
          <a:off x="763241" y="935827"/>
          <a:ext cx="766629" cy="820180"/>
        </a:xfrm>
        <a:custGeom>
          <a:avLst/>
          <a:gdLst/>
          <a:ahLst/>
          <a:cxnLst/>
          <a:rect l="0" t="0" r="0" b="0"/>
          <a:pathLst>
            <a:path>
              <a:moveTo>
                <a:pt x="0" y="0"/>
              </a:moveTo>
              <a:lnTo>
                <a:pt x="0" y="820180"/>
              </a:lnTo>
              <a:lnTo>
                <a:pt x="766629" y="82018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29871" y="1153852"/>
          <a:ext cx="6903756" cy="120431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Para la adquisición de posición de inicio y final de la persona es necesario un sensor que detecte la presencia de la persona al inicio de la marcha humana, y al final cuando la persona de detenga por completo</a:t>
          </a:r>
          <a:endParaRPr lang="en-US" sz="1800" kern="1200" dirty="0" smtClean="0"/>
        </a:p>
      </dsp:txBody>
      <dsp:txXfrm>
        <a:off x="1565144" y="1189125"/>
        <a:ext cx="6833210" cy="113376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 y="4170"/>
          <a:ext cx="6922969" cy="70454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smtClean="0"/>
            <a:t>Sensor infrarrojo reflectivo </a:t>
          </a:r>
          <a:endParaRPr lang="es-ES" sz="2500" b="1" kern="1200" dirty="0"/>
        </a:p>
      </dsp:txBody>
      <dsp:txXfrm>
        <a:off x="20644" y="24805"/>
        <a:ext cx="6881699" cy="663273"/>
      </dsp:txXfrm>
    </dsp:sp>
    <dsp:sp modelId="{04EAAFF2-F757-4829-8DE2-3822D97053BC}">
      <dsp:nvSpPr>
        <dsp:cNvPr id="0" name=""/>
        <dsp:cNvSpPr/>
      </dsp:nvSpPr>
      <dsp:spPr>
        <a:xfrm>
          <a:off x="692305" y="708714"/>
          <a:ext cx="697008" cy="1053036"/>
        </a:xfrm>
        <a:custGeom>
          <a:avLst/>
          <a:gdLst/>
          <a:ahLst/>
          <a:cxnLst/>
          <a:rect l="0" t="0" r="0" b="0"/>
          <a:pathLst>
            <a:path>
              <a:moveTo>
                <a:pt x="0" y="0"/>
              </a:moveTo>
              <a:lnTo>
                <a:pt x="0" y="1053036"/>
              </a:lnTo>
              <a:lnTo>
                <a:pt x="697008" y="1053036"/>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389313" y="931213"/>
          <a:ext cx="7045437" cy="1661075"/>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smtClean="0"/>
            <a:t>Un sensor infrarrojo reflectivo, son dispositivos electrónicos que usan un rayo de luz modulado que es interrumpido o reflejado cuando un objeto corta este haz de luz. Tanto el emisor de luz como el elemento receptor que percibe el haz de luz generada por el emisor están en una sola carcasa.</a:t>
          </a:r>
          <a:endParaRPr lang="en-US" sz="1800" kern="1200" dirty="0" smtClean="0"/>
        </a:p>
      </dsp:txBody>
      <dsp:txXfrm>
        <a:off x="1437964" y="979864"/>
        <a:ext cx="6948135" cy="156377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850557" y="0"/>
          <a:ext cx="2920154" cy="2409702"/>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879622" y="2372955"/>
          <a:ext cx="2820268" cy="681098"/>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Sensor infrarrojo.</a:t>
          </a:r>
          <a:endParaRPr lang="es-EC" sz="1900" kern="1200" noProof="0" dirty="0"/>
        </a:p>
      </dsp:txBody>
      <dsp:txXfrm>
        <a:off x="879622" y="2372955"/>
        <a:ext cx="1986104" cy="681098"/>
      </dsp:txXfrm>
    </dsp:sp>
    <dsp:sp modelId="{E8A0FA47-024C-4712-8FD1-3FD140E83F24}">
      <dsp:nvSpPr>
        <dsp:cNvPr id="0" name=""/>
        <dsp:cNvSpPr/>
      </dsp:nvSpPr>
      <dsp:spPr>
        <a:xfrm>
          <a:off x="4012307" y="3022678"/>
          <a:ext cx="64044" cy="171456"/>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228" y="245452"/>
          <a:ext cx="7620133" cy="69037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Etapa de conversión </a:t>
          </a:r>
          <a:endParaRPr lang="es-ES" sz="2500" b="1" kern="1200" dirty="0"/>
        </a:p>
      </dsp:txBody>
      <dsp:txXfrm>
        <a:off x="21448" y="265672"/>
        <a:ext cx="7579693" cy="649935"/>
      </dsp:txXfrm>
    </dsp:sp>
    <dsp:sp modelId="{04EAAFF2-F757-4829-8DE2-3822D97053BC}">
      <dsp:nvSpPr>
        <dsp:cNvPr id="0" name=""/>
        <dsp:cNvSpPr/>
      </dsp:nvSpPr>
      <dsp:spPr>
        <a:xfrm>
          <a:off x="763241" y="935827"/>
          <a:ext cx="766629" cy="820180"/>
        </a:xfrm>
        <a:custGeom>
          <a:avLst/>
          <a:gdLst/>
          <a:ahLst/>
          <a:cxnLst/>
          <a:rect l="0" t="0" r="0" b="0"/>
          <a:pathLst>
            <a:path>
              <a:moveTo>
                <a:pt x="0" y="0"/>
              </a:moveTo>
              <a:lnTo>
                <a:pt x="0" y="820180"/>
              </a:lnTo>
              <a:lnTo>
                <a:pt x="766629" y="82018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29871" y="1153852"/>
          <a:ext cx="6903756" cy="120431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En la etapa de conversión se utiliza el conversor análogo digital para adquirir la señal de tensión proveniente de las células de carga y las acondiciona, para posteriormente ingrese a la tarjeta de adquisición de señales.</a:t>
          </a:r>
          <a:endParaRPr lang="en-US" sz="1800" kern="1200" dirty="0" smtClean="0"/>
        </a:p>
      </dsp:txBody>
      <dsp:txXfrm>
        <a:off x="1565144" y="1189125"/>
        <a:ext cx="6833210" cy="113376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39E1F-5008-419E-8ABF-B8FEBC77E505}">
      <dsp:nvSpPr>
        <dsp:cNvPr id="0" name=""/>
        <dsp:cNvSpPr/>
      </dsp:nvSpPr>
      <dsp:spPr>
        <a:xfrm>
          <a:off x="0" y="790"/>
          <a:ext cx="5077765" cy="1228072"/>
        </a:xfrm>
        <a:prstGeom prst="roundRect">
          <a:avLst>
            <a:gd name="adj" fmla="val 10000"/>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El conversor analógico digital HX711 o amplificador de celda de carga HX711, está diseñado exclusivamente para aplicaciones como básculas de peso, celdas de carga y aplicaciones industriales de peso</a:t>
          </a:r>
          <a:endParaRPr lang="es-EC" sz="1800" kern="1200" dirty="0"/>
        </a:p>
      </dsp:txBody>
      <dsp:txXfrm>
        <a:off x="35969" y="36759"/>
        <a:ext cx="5005827" cy="11561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39E1F-5008-419E-8ABF-B8FEBC77E505}">
      <dsp:nvSpPr>
        <dsp:cNvPr id="0" name=""/>
        <dsp:cNvSpPr/>
      </dsp:nvSpPr>
      <dsp:spPr>
        <a:xfrm>
          <a:off x="0" y="0"/>
          <a:ext cx="5077765" cy="1654542"/>
        </a:xfrm>
        <a:prstGeom prst="roundRect">
          <a:avLst>
            <a:gd name="adj" fmla="val 10000"/>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celda de carga HX711 de 24bits, tiene un amplificador con dos canales. El canal A puede ser programado con una ganancia de 64 y 128, con una entrada de tensión diferencia de ±20mV y ±40mV, y una velocidad de datos de salida programable de 10SPS o 80SPS</a:t>
          </a:r>
          <a:endParaRPr lang="es-EC" sz="1800" kern="1200" dirty="0"/>
        </a:p>
      </dsp:txBody>
      <dsp:txXfrm>
        <a:off x="48460" y="48460"/>
        <a:ext cx="4980845" cy="155762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228" y="39173"/>
          <a:ext cx="7620133" cy="69037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Etapa de procesamiento de datos </a:t>
          </a:r>
          <a:endParaRPr lang="es-ES" sz="2500" b="1" kern="1200" dirty="0"/>
        </a:p>
      </dsp:txBody>
      <dsp:txXfrm>
        <a:off x="21448" y="59393"/>
        <a:ext cx="7579693" cy="649935"/>
      </dsp:txXfrm>
    </dsp:sp>
    <dsp:sp modelId="{04EAAFF2-F757-4829-8DE2-3822D97053BC}">
      <dsp:nvSpPr>
        <dsp:cNvPr id="0" name=""/>
        <dsp:cNvSpPr/>
      </dsp:nvSpPr>
      <dsp:spPr>
        <a:xfrm>
          <a:off x="763241" y="729549"/>
          <a:ext cx="766629" cy="810435"/>
        </a:xfrm>
        <a:custGeom>
          <a:avLst/>
          <a:gdLst/>
          <a:ahLst/>
          <a:cxnLst/>
          <a:rect l="0" t="0" r="0" b="0"/>
          <a:pathLst>
            <a:path>
              <a:moveTo>
                <a:pt x="0" y="0"/>
              </a:moveTo>
              <a:lnTo>
                <a:pt x="0" y="810435"/>
              </a:lnTo>
              <a:lnTo>
                <a:pt x="766629" y="81043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29871" y="947573"/>
          <a:ext cx="6903756" cy="118482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Esta etapa permitirá tomar las señales de peso provenientes de los conversores análogo digitales de la etapa de adquisición de datos y las señales de inicio y fin para procesarlas y codificarlas para el envío mediante comunicación serial USB</a:t>
          </a:r>
          <a:endParaRPr lang="en-US" sz="1800" kern="1200" dirty="0" smtClean="0"/>
        </a:p>
      </dsp:txBody>
      <dsp:txXfrm>
        <a:off x="1564573" y="982275"/>
        <a:ext cx="6834352" cy="1115417"/>
      </dsp:txXfrm>
    </dsp:sp>
    <dsp:sp modelId="{42EACA6B-C08B-4179-86E1-FDD05CD5EF81}">
      <dsp:nvSpPr>
        <dsp:cNvPr id="0" name=""/>
        <dsp:cNvSpPr/>
      </dsp:nvSpPr>
      <dsp:spPr>
        <a:xfrm>
          <a:off x="763241" y="729549"/>
          <a:ext cx="766629" cy="2041268"/>
        </a:xfrm>
        <a:custGeom>
          <a:avLst/>
          <a:gdLst/>
          <a:ahLst/>
          <a:cxnLst/>
          <a:rect l="0" t="0" r="0" b="0"/>
          <a:pathLst>
            <a:path>
              <a:moveTo>
                <a:pt x="0" y="0"/>
              </a:moveTo>
              <a:lnTo>
                <a:pt x="0" y="2041268"/>
              </a:lnTo>
              <a:lnTo>
                <a:pt x="766629" y="204126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E014D-9BB9-4B70-8FE5-5BA23E6FE319}">
      <dsp:nvSpPr>
        <dsp:cNvPr id="0" name=""/>
        <dsp:cNvSpPr/>
      </dsp:nvSpPr>
      <dsp:spPr>
        <a:xfrm>
          <a:off x="1529871" y="2301275"/>
          <a:ext cx="6867656" cy="939085"/>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Además se encarga de recibir los comandos del PC para activar los servomotores que controlan la distancia de posicionamiento de los sensores Kinect.</a:t>
          </a:r>
          <a:endParaRPr lang="en-US" sz="1800" kern="1200" dirty="0" smtClean="0"/>
        </a:p>
      </dsp:txBody>
      <dsp:txXfrm>
        <a:off x="1557376" y="2328780"/>
        <a:ext cx="6812646" cy="88407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6910313" cy="70325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Tarjeta de adquisición ARDUINO UNO R3</a:t>
          </a:r>
          <a:endParaRPr lang="es-ES" sz="2500" b="1" kern="1200" dirty="0"/>
        </a:p>
      </dsp:txBody>
      <dsp:txXfrm>
        <a:off x="20598" y="20598"/>
        <a:ext cx="6869117" cy="662059"/>
      </dsp:txXfrm>
    </dsp:sp>
    <dsp:sp modelId="{04EAAFF2-F757-4829-8DE2-3822D97053BC}">
      <dsp:nvSpPr>
        <dsp:cNvPr id="0" name=""/>
        <dsp:cNvSpPr/>
      </dsp:nvSpPr>
      <dsp:spPr>
        <a:xfrm>
          <a:off x="691031" y="703255"/>
          <a:ext cx="692850" cy="454812"/>
        </a:xfrm>
        <a:custGeom>
          <a:avLst/>
          <a:gdLst/>
          <a:ahLst/>
          <a:cxnLst/>
          <a:rect l="0" t="0" r="0" b="0"/>
          <a:pathLst>
            <a:path>
              <a:moveTo>
                <a:pt x="0" y="0"/>
              </a:moveTo>
              <a:lnTo>
                <a:pt x="0" y="454812"/>
              </a:lnTo>
              <a:lnTo>
                <a:pt x="692850" y="45481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383882" y="682107"/>
          <a:ext cx="7032557" cy="95192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tarjeta de adquisición datos Arduino Uno R3, basada en el microprocesador ATmega328, permite un sin número de funciones, entre ellas la adquisición de datos digitales o analógicos. </a:t>
          </a:r>
          <a:endParaRPr lang="en-US" sz="1800" kern="1200" dirty="0" smtClean="0"/>
        </a:p>
      </dsp:txBody>
      <dsp:txXfrm>
        <a:off x="1411763" y="709988"/>
        <a:ext cx="6976795" cy="896158"/>
      </dsp:txXfrm>
    </dsp:sp>
    <dsp:sp modelId="{D0E8520F-61F6-4BA3-86AA-87FD730ACD5C}">
      <dsp:nvSpPr>
        <dsp:cNvPr id="0" name=""/>
        <dsp:cNvSpPr/>
      </dsp:nvSpPr>
      <dsp:spPr>
        <a:xfrm>
          <a:off x="691031" y="703255"/>
          <a:ext cx="692850" cy="1670808"/>
        </a:xfrm>
        <a:custGeom>
          <a:avLst/>
          <a:gdLst/>
          <a:ahLst/>
          <a:cxnLst/>
          <a:rect l="0" t="0" r="0" b="0"/>
          <a:pathLst>
            <a:path>
              <a:moveTo>
                <a:pt x="0" y="0"/>
              </a:moveTo>
              <a:lnTo>
                <a:pt x="0" y="1670808"/>
              </a:lnTo>
              <a:lnTo>
                <a:pt x="692850" y="167080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2AEE28-A86B-42BC-98AC-129CC3385185}">
      <dsp:nvSpPr>
        <dsp:cNvPr id="0" name=""/>
        <dsp:cNvSpPr/>
      </dsp:nvSpPr>
      <dsp:spPr>
        <a:xfrm>
          <a:off x="1383882" y="1806058"/>
          <a:ext cx="7053770" cy="113601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Posee un puerto de conexión USB desde donde se puede alimentar la placa y establecer comunicación con el computador, por el que se transmitirán los datos ya acondicionados de los dos sensores de peso.</a:t>
          </a:r>
          <a:endParaRPr lang="en-US" sz="1800" kern="1200" dirty="0" smtClean="0"/>
        </a:p>
      </dsp:txBody>
      <dsp:txXfrm>
        <a:off x="1417155" y="1839331"/>
        <a:ext cx="6987224" cy="106946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71357"/>
          <a:ext cx="8282018" cy="67749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Etapa de posicionamiento automático de sensores Kinect</a:t>
          </a:r>
          <a:endParaRPr lang="es-ES" sz="2500" b="1" kern="1200" dirty="0"/>
        </a:p>
      </dsp:txBody>
      <dsp:txXfrm>
        <a:off x="19843" y="91200"/>
        <a:ext cx="8242332" cy="637809"/>
      </dsp:txXfrm>
    </dsp:sp>
    <dsp:sp modelId="{04EAAFF2-F757-4829-8DE2-3822D97053BC}">
      <dsp:nvSpPr>
        <dsp:cNvPr id="0" name=""/>
        <dsp:cNvSpPr/>
      </dsp:nvSpPr>
      <dsp:spPr>
        <a:xfrm>
          <a:off x="828201" y="748852"/>
          <a:ext cx="832258" cy="681312"/>
        </a:xfrm>
        <a:custGeom>
          <a:avLst/>
          <a:gdLst/>
          <a:ahLst/>
          <a:cxnLst/>
          <a:rect l="0" t="0" r="0" b="0"/>
          <a:pathLst>
            <a:path>
              <a:moveTo>
                <a:pt x="0" y="0"/>
              </a:moveTo>
              <a:lnTo>
                <a:pt x="0" y="681312"/>
              </a:lnTo>
              <a:lnTo>
                <a:pt x="832258" y="68131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60460" y="962809"/>
          <a:ext cx="6774954" cy="93471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los sensores Kinect adquieren las señales de video mediante comunicación USB hacia el PC, dichas señales de video se procesan para obtener la estatura aproximada de la persona.</a:t>
          </a:r>
          <a:endParaRPr lang="en-US" sz="1800" kern="1200" dirty="0" smtClean="0"/>
        </a:p>
      </dsp:txBody>
      <dsp:txXfrm>
        <a:off x="1687837" y="990186"/>
        <a:ext cx="6720200" cy="879957"/>
      </dsp:txXfrm>
    </dsp:sp>
    <dsp:sp modelId="{42EACA6B-C08B-4179-86E1-FDD05CD5EF81}">
      <dsp:nvSpPr>
        <dsp:cNvPr id="0" name=""/>
        <dsp:cNvSpPr/>
      </dsp:nvSpPr>
      <dsp:spPr>
        <a:xfrm>
          <a:off x="828201" y="748852"/>
          <a:ext cx="832258" cy="1889182"/>
        </a:xfrm>
        <a:custGeom>
          <a:avLst/>
          <a:gdLst/>
          <a:ahLst/>
          <a:cxnLst/>
          <a:rect l="0" t="0" r="0" b="0"/>
          <a:pathLst>
            <a:path>
              <a:moveTo>
                <a:pt x="0" y="0"/>
              </a:moveTo>
              <a:lnTo>
                <a:pt x="0" y="1889182"/>
              </a:lnTo>
              <a:lnTo>
                <a:pt x="832258" y="188918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E014D-9BB9-4B70-8FE5-5BA23E6FE319}">
      <dsp:nvSpPr>
        <dsp:cNvPr id="0" name=""/>
        <dsp:cNvSpPr/>
      </dsp:nvSpPr>
      <dsp:spPr>
        <a:xfrm>
          <a:off x="1660460" y="2063249"/>
          <a:ext cx="6739528" cy="114957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Para el ajuste de los brazos mecánicos es necesario la estatura de la persona y el ángulo de visión de los sensores Kinect, de esto dependerá si los brazos mecánicos de alejan o lo contrario se acercan.</a:t>
          </a:r>
          <a:endParaRPr lang="en-US" sz="1800" kern="1200" dirty="0" smtClean="0"/>
        </a:p>
      </dsp:txBody>
      <dsp:txXfrm>
        <a:off x="1694130" y="2096919"/>
        <a:ext cx="6672188" cy="108223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3660" y="0"/>
          <a:ext cx="6859688" cy="69810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Etapa de posicionamiento automático de sensores Kinect</a:t>
          </a:r>
          <a:endParaRPr lang="es-ES" sz="2500" b="1" kern="1200" dirty="0"/>
        </a:p>
      </dsp:txBody>
      <dsp:txXfrm>
        <a:off x="44107" y="20447"/>
        <a:ext cx="6818794" cy="657209"/>
      </dsp:txXfrm>
    </dsp:sp>
    <dsp:sp modelId="{04EAAFF2-F757-4829-8DE2-3822D97053BC}">
      <dsp:nvSpPr>
        <dsp:cNvPr id="0" name=""/>
        <dsp:cNvSpPr/>
      </dsp:nvSpPr>
      <dsp:spPr>
        <a:xfrm>
          <a:off x="709629" y="698103"/>
          <a:ext cx="690636" cy="391678"/>
        </a:xfrm>
        <a:custGeom>
          <a:avLst/>
          <a:gdLst/>
          <a:ahLst/>
          <a:cxnLst/>
          <a:rect l="0" t="0" r="0" b="0"/>
          <a:pathLst>
            <a:path>
              <a:moveTo>
                <a:pt x="0" y="0"/>
              </a:moveTo>
              <a:lnTo>
                <a:pt x="0" y="391678"/>
              </a:lnTo>
              <a:lnTo>
                <a:pt x="690636" y="39167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400266" y="669952"/>
          <a:ext cx="6981037" cy="839659"/>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kern="1200" dirty="0" smtClean="0"/>
            <a:t>Circuito acondicionador: Este circuito permite cambiar el sentido de giro de los motores para el ajuste automático de los sensores Kinect, con el uso de dos interruptores electromecánico.</a:t>
          </a:r>
          <a:endParaRPr lang="en-US" sz="1800" kern="1200" dirty="0" smtClean="0"/>
        </a:p>
      </dsp:txBody>
      <dsp:txXfrm>
        <a:off x="1424859" y="694545"/>
        <a:ext cx="6931851" cy="790473"/>
      </dsp:txXfrm>
    </dsp:sp>
    <dsp:sp modelId="{D8CBFEC7-3F7A-4E0E-BFB7-4565A90EA8DD}">
      <dsp:nvSpPr>
        <dsp:cNvPr id="0" name=""/>
        <dsp:cNvSpPr/>
      </dsp:nvSpPr>
      <dsp:spPr>
        <a:xfrm>
          <a:off x="709629" y="698103"/>
          <a:ext cx="690636" cy="1246983"/>
        </a:xfrm>
        <a:custGeom>
          <a:avLst/>
          <a:gdLst/>
          <a:ahLst/>
          <a:cxnLst/>
          <a:rect l="0" t="0" r="0" b="0"/>
          <a:pathLst>
            <a:path>
              <a:moveTo>
                <a:pt x="0" y="0"/>
              </a:moveTo>
              <a:lnTo>
                <a:pt x="0" y="1246983"/>
              </a:lnTo>
              <a:lnTo>
                <a:pt x="690636" y="124698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3D98C-B158-428E-8206-94EDCA5935B3}">
      <dsp:nvSpPr>
        <dsp:cNvPr id="0" name=""/>
        <dsp:cNvSpPr/>
      </dsp:nvSpPr>
      <dsp:spPr>
        <a:xfrm>
          <a:off x="1400266" y="1500272"/>
          <a:ext cx="7010876" cy="88962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err="1" smtClean="0"/>
            <a:t>Motores</a:t>
          </a:r>
          <a:r>
            <a:rPr lang="en-US" sz="1800" kern="1200" dirty="0" smtClean="0"/>
            <a:t> </a:t>
          </a:r>
          <a:r>
            <a:rPr lang="en-US" sz="1800" kern="1200" dirty="0" err="1" smtClean="0"/>
            <a:t>Eléctricos</a:t>
          </a:r>
          <a:r>
            <a:rPr lang="en-US" sz="1800" kern="1200" dirty="0" smtClean="0"/>
            <a:t>: </a:t>
          </a:r>
          <a:r>
            <a:rPr lang="es-EC" sz="1800" kern="1200" dirty="0" smtClean="0"/>
            <a:t>motor eléctrico, que tenga una tensión de alimentación de 12VDC, con una fuerza nominal de 10 kg.cm, y que realice 300 revoluciones por minuto</a:t>
          </a:r>
          <a:r>
            <a:rPr lang="en-US" sz="1800" kern="1200" dirty="0" smtClean="0"/>
            <a:t> </a:t>
          </a:r>
        </a:p>
      </dsp:txBody>
      <dsp:txXfrm>
        <a:off x="1426322" y="1526328"/>
        <a:ext cx="6958764" cy="837516"/>
      </dsp:txXfrm>
    </dsp:sp>
    <dsp:sp modelId="{6AD46626-093E-4CB9-89C5-EA025C760941}">
      <dsp:nvSpPr>
        <dsp:cNvPr id="0" name=""/>
        <dsp:cNvSpPr/>
      </dsp:nvSpPr>
      <dsp:spPr>
        <a:xfrm>
          <a:off x="709629" y="698103"/>
          <a:ext cx="684646" cy="2114013"/>
        </a:xfrm>
        <a:custGeom>
          <a:avLst/>
          <a:gdLst/>
          <a:ahLst/>
          <a:cxnLst/>
          <a:rect l="0" t="0" r="0" b="0"/>
          <a:pathLst>
            <a:path>
              <a:moveTo>
                <a:pt x="0" y="0"/>
              </a:moveTo>
              <a:lnTo>
                <a:pt x="0" y="2114013"/>
              </a:lnTo>
              <a:lnTo>
                <a:pt x="684646" y="211401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B2390-E55D-4466-A300-DA1579B189C7}">
      <dsp:nvSpPr>
        <dsp:cNvPr id="0" name=""/>
        <dsp:cNvSpPr/>
      </dsp:nvSpPr>
      <dsp:spPr>
        <a:xfrm>
          <a:off x="1394276" y="2392651"/>
          <a:ext cx="7010876" cy="83893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Brazos </a:t>
          </a:r>
          <a:r>
            <a:rPr lang="en-US" sz="1800" kern="1200" dirty="0" err="1" smtClean="0"/>
            <a:t>mecanicos</a:t>
          </a:r>
          <a:r>
            <a:rPr lang="en-US" sz="1800" kern="1200" dirty="0" smtClean="0"/>
            <a:t>: Son de</a:t>
          </a:r>
          <a:r>
            <a:rPr lang="es-EC" sz="1800" kern="1200" dirty="0" smtClean="0"/>
            <a:t> acero inoxidable por la alta resistencia a la  oxidación. La longitud de los brazos  varíe entre 1.90 metros y 2.5 metros de largo, con una altura de 0.9 metros de alto</a:t>
          </a:r>
          <a:endParaRPr lang="en-US" sz="1800" kern="1200" dirty="0" smtClean="0"/>
        </a:p>
      </dsp:txBody>
      <dsp:txXfrm>
        <a:off x="1418847" y="2417222"/>
        <a:ext cx="6961734" cy="789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142" y="0"/>
          <a:ext cx="8331882" cy="68042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Antecedentes </a:t>
          </a:r>
        </a:p>
      </dsp:txBody>
      <dsp:txXfrm>
        <a:off x="22071" y="19929"/>
        <a:ext cx="8292024" cy="640565"/>
      </dsp:txXfrm>
    </dsp:sp>
    <dsp:sp modelId="{04EAAFF2-F757-4829-8DE2-3822D97053BC}">
      <dsp:nvSpPr>
        <dsp:cNvPr id="0" name=""/>
        <dsp:cNvSpPr/>
      </dsp:nvSpPr>
      <dsp:spPr>
        <a:xfrm>
          <a:off x="835330" y="680423"/>
          <a:ext cx="833188" cy="879179"/>
        </a:xfrm>
        <a:custGeom>
          <a:avLst/>
          <a:gdLst/>
          <a:ahLst/>
          <a:cxnLst/>
          <a:rect l="0" t="0" r="0" b="0"/>
          <a:pathLst>
            <a:path>
              <a:moveTo>
                <a:pt x="0" y="0"/>
              </a:moveTo>
              <a:lnTo>
                <a:pt x="0" y="879179"/>
              </a:lnTo>
              <a:lnTo>
                <a:pt x="833188" y="87917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68518" y="881965"/>
          <a:ext cx="6711338" cy="135527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s-EC" sz="2000" kern="1200" dirty="0" smtClean="0"/>
            <a:t>Desde tiempos remotos, el hombre se ha interesado por el análisis del movimiento y especialmente por el estudio de la marcha. Aristóteles, Hipócrates, Galeno, Leonardo Da Vinci y Honoré de Balzac analizaron mediante la observación la forma de andar del ser humano</a:t>
          </a:r>
          <a:endParaRPr lang="es-ES" sz="2000" kern="1200" dirty="0"/>
        </a:p>
      </dsp:txBody>
      <dsp:txXfrm>
        <a:off x="1708213" y="921660"/>
        <a:ext cx="6631948" cy="127588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0" y="0"/>
          <a:ext cx="2317963" cy="2442838"/>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281333" y="2195224"/>
          <a:ext cx="2238676" cy="454875"/>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Relé VDR-5VDC</a:t>
          </a:r>
          <a:endParaRPr lang="es-EC" sz="1900" kern="1200" noProof="0" dirty="0"/>
        </a:p>
      </dsp:txBody>
      <dsp:txXfrm>
        <a:off x="281333" y="2195224"/>
        <a:ext cx="1576532" cy="454875"/>
      </dsp:txXfrm>
    </dsp:sp>
    <dsp:sp modelId="{E8A0FA47-024C-4712-8FD1-3FD140E83F24}">
      <dsp:nvSpPr>
        <dsp:cNvPr id="0" name=""/>
        <dsp:cNvSpPr/>
      </dsp:nvSpPr>
      <dsp:spPr>
        <a:xfrm>
          <a:off x="2387533" y="2665749"/>
          <a:ext cx="50837" cy="136099"/>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4030AAC7-CFA9-4BF3-9D0E-4842710A543C}">
      <dsp:nvSpPr>
        <dsp:cNvPr id="0" name=""/>
        <dsp:cNvSpPr/>
      </dsp:nvSpPr>
      <dsp:spPr>
        <a:xfrm>
          <a:off x="2757670" y="0"/>
          <a:ext cx="2322975" cy="2263681"/>
        </a:xfrm>
        <a:prstGeom prst="round2SameRect">
          <a:avLst>
            <a:gd name="adj1" fmla="val 8000"/>
            <a:gd name="adj2" fmla="val 0"/>
          </a:avLst>
        </a:prstGeom>
        <a:blipFill rotWithShape="0">
          <a:blip xmlns:r="http://schemas.openxmlformats.org/officeDocument/2006/relationships" r:embed="rId2"/>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8325A-325F-4AEB-9D4B-032F95838C35}">
      <dsp:nvSpPr>
        <dsp:cNvPr id="0" name=""/>
        <dsp:cNvSpPr/>
      </dsp:nvSpPr>
      <dsp:spPr>
        <a:xfrm>
          <a:off x="2761549" y="2084008"/>
          <a:ext cx="2218854" cy="545332"/>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noProof="0" dirty="0" smtClean="0"/>
            <a:t>Motor </a:t>
          </a:r>
          <a:r>
            <a:rPr lang="es-EC" sz="2000" kern="1200" noProof="0" dirty="0" err="1" smtClean="0"/>
            <a:t>Genius</a:t>
          </a:r>
          <a:endParaRPr lang="es-EC" sz="2000" kern="1200" noProof="0" dirty="0"/>
        </a:p>
      </dsp:txBody>
      <dsp:txXfrm>
        <a:off x="2761549" y="2084008"/>
        <a:ext cx="1562573" cy="545332"/>
      </dsp:txXfrm>
    </dsp:sp>
    <dsp:sp modelId="{7D0F6E16-682C-4EFD-9959-D609891A80B9}">
      <dsp:nvSpPr>
        <dsp:cNvPr id="0" name=""/>
        <dsp:cNvSpPr/>
      </dsp:nvSpPr>
      <dsp:spPr>
        <a:xfrm flipH="1">
          <a:off x="4911445" y="2653509"/>
          <a:ext cx="80739" cy="31338"/>
        </a:xfrm>
        <a:prstGeom prst="ellipse">
          <a:avLst/>
        </a:prstGeom>
        <a:solidFill>
          <a:schemeClr val="lt1">
            <a:alpha val="90000"/>
            <a:tint val="40000"/>
            <a:hueOff val="0"/>
            <a:satOff val="0"/>
            <a:lumOff val="0"/>
            <a:alphaOff val="0"/>
          </a:schemeClr>
        </a:solidFill>
        <a:ln w="2642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1162821" y="0"/>
          <a:ext cx="2295929" cy="2419617"/>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1185673" y="2127598"/>
          <a:ext cx="2217396" cy="535504"/>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Brazos mecánicos .</a:t>
          </a:r>
          <a:endParaRPr lang="es-EC" sz="1900" kern="1200" noProof="0" dirty="0"/>
        </a:p>
      </dsp:txBody>
      <dsp:txXfrm>
        <a:off x="1185673" y="2127598"/>
        <a:ext cx="1561546" cy="535504"/>
      </dsp:txXfrm>
    </dsp:sp>
    <dsp:sp modelId="{E8A0FA47-024C-4712-8FD1-3FD140E83F24}">
      <dsp:nvSpPr>
        <dsp:cNvPr id="0" name=""/>
        <dsp:cNvSpPr/>
      </dsp:nvSpPr>
      <dsp:spPr>
        <a:xfrm>
          <a:off x="3648702" y="2638434"/>
          <a:ext cx="50354" cy="134805"/>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3939"/>
          <a:ext cx="8282018" cy="67749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Etapa de computación avanzada</a:t>
          </a:r>
          <a:endParaRPr lang="es-ES" sz="2500" b="1" kern="1200" dirty="0"/>
        </a:p>
      </dsp:txBody>
      <dsp:txXfrm>
        <a:off x="19843" y="63782"/>
        <a:ext cx="8242332" cy="637809"/>
      </dsp:txXfrm>
    </dsp:sp>
    <dsp:sp modelId="{04EAAFF2-F757-4829-8DE2-3822D97053BC}">
      <dsp:nvSpPr>
        <dsp:cNvPr id="0" name=""/>
        <dsp:cNvSpPr/>
      </dsp:nvSpPr>
      <dsp:spPr>
        <a:xfrm>
          <a:off x="828201" y="721434"/>
          <a:ext cx="760568" cy="656712"/>
        </a:xfrm>
        <a:custGeom>
          <a:avLst/>
          <a:gdLst/>
          <a:ahLst/>
          <a:cxnLst/>
          <a:rect l="0" t="0" r="0" b="0"/>
          <a:pathLst>
            <a:path>
              <a:moveTo>
                <a:pt x="0" y="0"/>
              </a:moveTo>
              <a:lnTo>
                <a:pt x="0" y="656712"/>
              </a:lnTo>
              <a:lnTo>
                <a:pt x="760568" y="65671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88770" y="864094"/>
          <a:ext cx="6774954" cy="102810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Para la adquisición de imágenes, es necesario tener una cámara que permita la captura de video de la persona al producirse la marcha humana, que disponga de una interface USB para la transmisión </a:t>
          </a:r>
          <a:endParaRPr lang="en-US" sz="1800" kern="1200" dirty="0" smtClean="0"/>
        </a:p>
      </dsp:txBody>
      <dsp:txXfrm>
        <a:off x="1618882" y="894206"/>
        <a:ext cx="6714730" cy="967879"/>
      </dsp:txXfrm>
    </dsp:sp>
    <dsp:sp modelId="{42EACA6B-C08B-4179-86E1-FDD05CD5EF81}">
      <dsp:nvSpPr>
        <dsp:cNvPr id="0" name=""/>
        <dsp:cNvSpPr/>
      </dsp:nvSpPr>
      <dsp:spPr>
        <a:xfrm>
          <a:off x="828201" y="721434"/>
          <a:ext cx="755778" cy="1630441"/>
        </a:xfrm>
        <a:custGeom>
          <a:avLst/>
          <a:gdLst/>
          <a:ahLst/>
          <a:cxnLst/>
          <a:rect l="0" t="0" r="0" b="0"/>
          <a:pathLst>
            <a:path>
              <a:moveTo>
                <a:pt x="0" y="0"/>
              </a:moveTo>
              <a:lnTo>
                <a:pt x="0" y="1630441"/>
              </a:lnTo>
              <a:lnTo>
                <a:pt x="755778" y="163044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E014D-9BB9-4B70-8FE5-5BA23E6FE319}">
      <dsp:nvSpPr>
        <dsp:cNvPr id="0" name=""/>
        <dsp:cNvSpPr/>
      </dsp:nvSpPr>
      <dsp:spPr>
        <a:xfrm>
          <a:off x="1583980" y="1967445"/>
          <a:ext cx="6739528" cy="76886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El sensor de Kinect reproduce video a una frecuencia de 30 Hz, en colores RGB es decir rojo, verde y azul respectivamente en 32-bit y resolución VGA de 640×480 </a:t>
          </a:r>
          <a:r>
            <a:rPr lang="es-EC" sz="1800" kern="1200" dirty="0" err="1" smtClean="0"/>
            <a:t>pixels</a:t>
          </a:r>
          <a:r>
            <a:rPr lang="es-EC" sz="1800" kern="1200" dirty="0" smtClean="0"/>
            <a:t>. </a:t>
          </a:r>
          <a:endParaRPr lang="en-US" sz="1800" kern="1200" dirty="0" smtClean="0"/>
        </a:p>
      </dsp:txBody>
      <dsp:txXfrm>
        <a:off x="1606499" y="1989964"/>
        <a:ext cx="6694490" cy="723822"/>
      </dsp:txXfrm>
    </dsp:sp>
    <dsp:sp modelId="{C7629821-68C4-4D00-BA2C-BAFDFA278E80}">
      <dsp:nvSpPr>
        <dsp:cNvPr id="0" name=""/>
        <dsp:cNvSpPr/>
      </dsp:nvSpPr>
      <dsp:spPr>
        <a:xfrm>
          <a:off x="828201" y="721434"/>
          <a:ext cx="847344" cy="2517264"/>
        </a:xfrm>
        <a:custGeom>
          <a:avLst/>
          <a:gdLst/>
          <a:ahLst/>
          <a:cxnLst/>
          <a:rect l="0" t="0" r="0" b="0"/>
          <a:pathLst>
            <a:path>
              <a:moveTo>
                <a:pt x="0" y="0"/>
              </a:moveTo>
              <a:lnTo>
                <a:pt x="0" y="2517264"/>
              </a:lnTo>
              <a:lnTo>
                <a:pt x="847344" y="251726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3B199-1A57-4522-879C-B83AF4E2BB08}">
      <dsp:nvSpPr>
        <dsp:cNvPr id="0" name=""/>
        <dsp:cNvSpPr/>
      </dsp:nvSpPr>
      <dsp:spPr>
        <a:xfrm>
          <a:off x="1675546" y="2836566"/>
          <a:ext cx="6634445" cy="80426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El rango máximo visual está entre 1.2 y 3.5 metros de distancia del sensor Kinect, con un ángulo de vista de 57° horizontalmente y un ángulo de 43° verticalmente.</a:t>
          </a:r>
          <a:endParaRPr lang="en-US" sz="1800" kern="1200" dirty="0" smtClean="0"/>
        </a:p>
      </dsp:txBody>
      <dsp:txXfrm>
        <a:off x="1699102" y="2860122"/>
        <a:ext cx="6587333" cy="75715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350318"/>
          <a:ext cx="8282018" cy="67749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Etapa de adquisición de imágenes</a:t>
          </a:r>
          <a:endParaRPr lang="es-ES" sz="2500" b="1" kern="1200" dirty="0"/>
        </a:p>
      </dsp:txBody>
      <dsp:txXfrm>
        <a:off x="19843" y="370161"/>
        <a:ext cx="8242332" cy="637809"/>
      </dsp:txXfrm>
    </dsp:sp>
    <dsp:sp modelId="{04EAAFF2-F757-4829-8DE2-3822D97053BC}">
      <dsp:nvSpPr>
        <dsp:cNvPr id="0" name=""/>
        <dsp:cNvSpPr/>
      </dsp:nvSpPr>
      <dsp:spPr>
        <a:xfrm>
          <a:off x="828201" y="1027813"/>
          <a:ext cx="760568" cy="656712"/>
        </a:xfrm>
        <a:custGeom>
          <a:avLst/>
          <a:gdLst/>
          <a:ahLst/>
          <a:cxnLst/>
          <a:rect l="0" t="0" r="0" b="0"/>
          <a:pathLst>
            <a:path>
              <a:moveTo>
                <a:pt x="0" y="0"/>
              </a:moveTo>
              <a:lnTo>
                <a:pt x="0" y="656712"/>
              </a:lnTo>
              <a:lnTo>
                <a:pt x="760568" y="65671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88770" y="1170474"/>
          <a:ext cx="6774954" cy="102810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Esta etapa procesará los comandos que serán enviados a la etapa de procesamiento y a la etapa de ajuste automático de posicionamiento de brazos mecánicos,</a:t>
          </a:r>
          <a:endParaRPr lang="en-US" sz="1800" kern="1200" dirty="0" smtClean="0"/>
        </a:p>
      </dsp:txBody>
      <dsp:txXfrm>
        <a:off x="1618882" y="1200586"/>
        <a:ext cx="6714730" cy="967879"/>
      </dsp:txXfrm>
    </dsp:sp>
    <dsp:sp modelId="{65A179B7-A215-4597-A322-A0EED6524123}">
      <dsp:nvSpPr>
        <dsp:cNvPr id="0" name=""/>
        <dsp:cNvSpPr/>
      </dsp:nvSpPr>
      <dsp:spPr>
        <a:xfrm>
          <a:off x="828201" y="1027813"/>
          <a:ext cx="760568" cy="1752551"/>
        </a:xfrm>
        <a:custGeom>
          <a:avLst/>
          <a:gdLst/>
          <a:ahLst/>
          <a:cxnLst/>
          <a:rect l="0" t="0" r="0" b="0"/>
          <a:pathLst>
            <a:path>
              <a:moveTo>
                <a:pt x="0" y="0"/>
              </a:moveTo>
              <a:lnTo>
                <a:pt x="0" y="1752551"/>
              </a:lnTo>
              <a:lnTo>
                <a:pt x="760568" y="175255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90DBA-51D2-4247-B544-3182209E174E}">
      <dsp:nvSpPr>
        <dsp:cNvPr id="0" name=""/>
        <dsp:cNvSpPr/>
      </dsp:nvSpPr>
      <dsp:spPr>
        <a:xfrm>
          <a:off x="1588770" y="2266313"/>
          <a:ext cx="6774954" cy="102810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Los resultados de los modelos aplicados a las imágenes obtenidas de los sensores Kinect y presentará los resultados del análisis de la marcha humana mediante una interfaz humano máquina</a:t>
          </a:r>
          <a:endParaRPr lang="en-US" sz="1800" kern="1200" dirty="0" smtClean="0"/>
        </a:p>
      </dsp:txBody>
      <dsp:txXfrm>
        <a:off x="1618882" y="2296425"/>
        <a:ext cx="6714730" cy="96787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63898"/>
          <a:ext cx="8282018" cy="67749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Implementación de prototipo </a:t>
          </a:r>
          <a:endParaRPr lang="es-ES" sz="2500" b="1" kern="1200" dirty="0"/>
        </a:p>
      </dsp:txBody>
      <dsp:txXfrm>
        <a:off x="19843" y="283741"/>
        <a:ext cx="8242332" cy="637809"/>
      </dsp:txXfrm>
    </dsp:sp>
    <dsp:sp modelId="{04EAAFF2-F757-4829-8DE2-3822D97053BC}">
      <dsp:nvSpPr>
        <dsp:cNvPr id="0" name=""/>
        <dsp:cNvSpPr/>
      </dsp:nvSpPr>
      <dsp:spPr>
        <a:xfrm>
          <a:off x="828201" y="941393"/>
          <a:ext cx="760568" cy="502504"/>
        </a:xfrm>
        <a:custGeom>
          <a:avLst/>
          <a:gdLst/>
          <a:ahLst/>
          <a:cxnLst/>
          <a:rect l="0" t="0" r="0" b="0"/>
          <a:pathLst>
            <a:path>
              <a:moveTo>
                <a:pt x="0" y="0"/>
              </a:moveTo>
              <a:lnTo>
                <a:pt x="0" y="502504"/>
              </a:lnTo>
              <a:lnTo>
                <a:pt x="760568" y="50250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88770" y="1084054"/>
          <a:ext cx="6774954" cy="71968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Se diseñó una tarjeta interfaz para la conexión con la tarjeta de adquisición Arduino UNO</a:t>
          </a:r>
          <a:endParaRPr lang="en-US" sz="1800" kern="1200" dirty="0" smtClean="0"/>
        </a:p>
      </dsp:txBody>
      <dsp:txXfrm>
        <a:off x="1609849" y="1105133"/>
        <a:ext cx="6732796" cy="67752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439470" cy="69037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Implementación de prototipo </a:t>
          </a:r>
          <a:endParaRPr lang="es-ES" sz="2500" b="1" kern="1200" dirty="0"/>
        </a:p>
      </dsp:txBody>
      <dsp:txXfrm>
        <a:off x="20220" y="20220"/>
        <a:ext cx="8399030" cy="64993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439470" cy="69037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Implementación de prototipo </a:t>
          </a:r>
          <a:endParaRPr lang="es-ES" sz="2500" b="1" kern="1200" dirty="0"/>
        </a:p>
      </dsp:txBody>
      <dsp:txXfrm>
        <a:off x="20220" y="20220"/>
        <a:ext cx="8399030" cy="64993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439470" cy="69037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b="1" kern="1200" dirty="0" smtClean="0"/>
            <a:t>Caja contenedora  de prototipo</a:t>
          </a:r>
          <a:endParaRPr lang="es-ES" sz="2500" b="1" kern="1200" dirty="0"/>
        </a:p>
      </dsp:txBody>
      <dsp:txXfrm>
        <a:off x="20220" y="20220"/>
        <a:ext cx="8399030" cy="64993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6922969" cy="70454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Descripción:</a:t>
          </a:r>
          <a:endParaRPr lang="es-ES" sz="2500" b="1" kern="1200" dirty="0"/>
        </a:p>
      </dsp:txBody>
      <dsp:txXfrm>
        <a:off x="20635" y="20635"/>
        <a:ext cx="6881699" cy="663273"/>
      </dsp:txXfrm>
    </dsp:sp>
    <dsp:sp modelId="{04EAAFF2-F757-4829-8DE2-3822D97053BC}">
      <dsp:nvSpPr>
        <dsp:cNvPr id="0" name=""/>
        <dsp:cNvSpPr/>
      </dsp:nvSpPr>
      <dsp:spPr>
        <a:xfrm>
          <a:off x="692296" y="704543"/>
          <a:ext cx="697005" cy="380650"/>
        </a:xfrm>
        <a:custGeom>
          <a:avLst/>
          <a:gdLst/>
          <a:ahLst/>
          <a:cxnLst/>
          <a:rect l="0" t="0" r="0" b="0"/>
          <a:pathLst>
            <a:path>
              <a:moveTo>
                <a:pt x="0" y="0"/>
              </a:moveTo>
              <a:lnTo>
                <a:pt x="0" y="380650"/>
              </a:lnTo>
              <a:lnTo>
                <a:pt x="697005" y="38065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389302" y="725193"/>
          <a:ext cx="7045437"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Registrar los datos personales de datos del paciente en una base de datos</a:t>
          </a:r>
          <a:r>
            <a:rPr lang="en-US" sz="1800" kern="1200" dirty="0" smtClean="0"/>
            <a:t> </a:t>
          </a:r>
        </a:p>
      </dsp:txBody>
      <dsp:txXfrm>
        <a:off x="1410390" y="746281"/>
        <a:ext cx="7003261" cy="677824"/>
      </dsp:txXfrm>
    </dsp:sp>
    <dsp:sp modelId="{5E8D937C-662C-49D9-A71C-81FA13D6086D}">
      <dsp:nvSpPr>
        <dsp:cNvPr id="0" name=""/>
        <dsp:cNvSpPr/>
      </dsp:nvSpPr>
      <dsp:spPr>
        <a:xfrm>
          <a:off x="692296" y="704543"/>
          <a:ext cx="697005" cy="1272997"/>
        </a:xfrm>
        <a:custGeom>
          <a:avLst/>
          <a:gdLst/>
          <a:ahLst/>
          <a:cxnLst/>
          <a:rect l="0" t="0" r="0" b="0"/>
          <a:pathLst>
            <a:path>
              <a:moveTo>
                <a:pt x="0" y="0"/>
              </a:moveTo>
              <a:lnTo>
                <a:pt x="0" y="1272997"/>
              </a:lnTo>
              <a:lnTo>
                <a:pt x="697005" y="1272997"/>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36E04-0530-47F4-A04E-025DC5A83F0B}">
      <dsp:nvSpPr>
        <dsp:cNvPr id="0" name=""/>
        <dsp:cNvSpPr/>
      </dsp:nvSpPr>
      <dsp:spPr>
        <a:xfrm>
          <a:off x="1389302" y="1617540"/>
          <a:ext cx="7045437"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12524"/>
              <a:satOff val="315"/>
              <a:lumOff val="124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Activar y desactivar el sistema a través de sensores de presencia de inicio o fin</a:t>
          </a:r>
          <a:r>
            <a:rPr lang="en-US" sz="1800" kern="1200" dirty="0" smtClean="0"/>
            <a:t>. </a:t>
          </a:r>
          <a:endParaRPr lang="es-EC" sz="1800" kern="1200" dirty="0"/>
        </a:p>
      </dsp:txBody>
      <dsp:txXfrm>
        <a:off x="1410390" y="1638628"/>
        <a:ext cx="7003261" cy="677824"/>
      </dsp:txXfrm>
    </dsp:sp>
    <dsp:sp modelId="{DAF6905A-C833-4D0F-BF89-B2095D7F0048}">
      <dsp:nvSpPr>
        <dsp:cNvPr id="0" name=""/>
        <dsp:cNvSpPr/>
      </dsp:nvSpPr>
      <dsp:spPr>
        <a:xfrm>
          <a:off x="692296" y="704543"/>
          <a:ext cx="697005" cy="2063438"/>
        </a:xfrm>
        <a:custGeom>
          <a:avLst/>
          <a:gdLst/>
          <a:ahLst/>
          <a:cxnLst/>
          <a:rect l="0" t="0" r="0" b="0"/>
          <a:pathLst>
            <a:path>
              <a:moveTo>
                <a:pt x="0" y="0"/>
              </a:moveTo>
              <a:lnTo>
                <a:pt x="0" y="2063438"/>
              </a:lnTo>
              <a:lnTo>
                <a:pt x="697005" y="206343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37EFE-304C-4405-A999-9E7B7625DF09}">
      <dsp:nvSpPr>
        <dsp:cNvPr id="0" name=""/>
        <dsp:cNvSpPr/>
      </dsp:nvSpPr>
      <dsp:spPr>
        <a:xfrm>
          <a:off x="1389302" y="2407981"/>
          <a:ext cx="7045437"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Registrar el movimiento de los dos sensores Kinect .</a:t>
          </a:r>
          <a:endParaRPr lang="es-EC" sz="1800" kern="1200" dirty="0"/>
        </a:p>
      </dsp:txBody>
      <dsp:txXfrm>
        <a:off x="1410390" y="2429069"/>
        <a:ext cx="7003261" cy="677824"/>
      </dsp:txXfrm>
    </dsp:sp>
    <dsp:sp modelId="{C21AF961-F4B3-46A9-A1F5-C8C69281ECD7}">
      <dsp:nvSpPr>
        <dsp:cNvPr id="0" name=""/>
        <dsp:cNvSpPr/>
      </dsp:nvSpPr>
      <dsp:spPr>
        <a:xfrm>
          <a:off x="692296" y="704543"/>
          <a:ext cx="697005" cy="2853880"/>
        </a:xfrm>
        <a:custGeom>
          <a:avLst/>
          <a:gdLst/>
          <a:ahLst/>
          <a:cxnLst/>
          <a:rect l="0" t="0" r="0" b="0"/>
          <a:pathLst>
            <a:path>
              <a:moveTo>
                <a:pt x="0" y="0"/>
              </a:moveTo>
              <a:lnTo>
                <a:pt x="0" y="2853880"/>
              </a:lnTo>
              <a:lnTo>
                <a:pt x="697005" y="285388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45581-52B4-42A1-A449-D075E515743E}">
      <dsp:nvSpPr>
        <dsp:cNvPr id="0" name=""/>
        <dsp:cNvSpPr/>
      </dsp:nvSpPr>
      <dsp:spPr>
        <a:xfrm>
          <a:off x="1389302" y="3198423"/>
          <a:ext cx="7045437"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Capturar los datos provenientes de los sensores de peso</a:t>
          </a:r>
          <a:endParaRPr lang="es-EC" sz="1800" kern="1200" dirty="0"/>
        </a:p>
      </dsp:txBody>
      <dsp:txXfrm>
        <a:off x="1410390" y="3219511"/>
        <a:ext cx="7003261" cy="677824"/>
      </dsp:txXfrm>
    </dsp:sp>
    <dsp:sp modelId="{8962A0A4-84CE-4A2B-BE52-C7EC96524814}">
      <dsp:nvSpPr>
        <dsp:cNvPr id="0" name=""/>
        <dsp:cNvSpPr/>
      </dsp:nvSpPr>
      <dsp:spPr>
        <a:xfrm>
          <a:off x="692296" y="704543"/>
          <a:ext cx="697005" cy="3644321"/>
        </a:xfrm>
        <a:custGeom>
          <a:avLst/>
          <a:gdLst/>
          <a:ahLst/>
          <a:cxnLst/>
          <a:rect l="0" t="0" r="0" b="0"/>
          <a:pathLst>
            <a:path>
              <a:moveTo>
                <a:pt x="0" y="0"/>
              </a:moveTo>
              <a:lnTo>
                <a:pt x="0" y="3644321"/>
              </a:lnTo>
              <a:lnTo>
                <a:pt x="697005" y="364432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CAE60-B227-4311-AF46-EA0FA17EDD8E}">
      <dsp:nvSpPr>
        <dsp:cNvPr id="0" name=""/>
        <dsp:cNvSpPr/>
      </dsp:nvSpPr>
      <dsp:spPr>
        <a:xfrm>
          <a:off x="1389302" y="3988864"/>
          <a:ext cx="7045460" cy="72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Almacenar los datos de todos los sensores en una base de datos.</a:t>
          </a:r>
          <a:endParaRPr lang="es-EC" sz="1800" kern="1200" dirty="0"/>
        </a:p>
      </dsp:txBody>
      <dsp:txXfrm>
        <a:off x="1410390" y="4009952"/>
        <a:ext cx="7003284" cy="677824"/>
      </dsp:txXfrm>
    </dsp:sp>
    <dsp:sp modelId="{C894FB3D-9040-475F-B4AD-F03389AA29BA}">
      <dsp:nvSpPr>
        <dsp:cNvPr id="0" name=""/>
        <dsp:cNvSpPr/>
      </dsp:nvSpPr>
      <dsp:spPr>
        <a:xfrm>
          <a:off x="692296" y="704543"/>
          <a:ext cx="697005" cy="4385409"/>
        </a:xfrm>
        <a:custGeom>
          <a:avLst/>
          <a:gdLst/>
          <a:ahLst/>
          <a:cxnLst/>
          <a:rect l="0" t="0" r="0" b="0"/>
          <a:pathLst>
            <a:path>
              <a:moveTo>
                <a:pt x="0" y="0"/>
              </a:moveTo>
              <a:lnTo>
                <a:pt x="0" y="4385409"/>
              </a:lnTo>
              <a:lnTo>
                <a:pt x="697005" y="4385409"/>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309984-EFCD-4234-A2A9-A2157C1D18E4}">
      <dsp:nvSpPr>
        <dsp:cNvPr id="0" name=""/>
        <dsp:cNvSpPr/>
      </dsp:nvSpPr>
      <dsp:spPr>
        <a:xfrm>
          <a:off x="1389302" y="4779306"/>
          <a:ext cx="7045361" cy="62129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12524"/>
              <a:satOff val="315"/>
              <a:lumOff val="124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Reproducir el movimiento capturado en un entorno gráfico de validación, a través de curvas de los ángulos en el tiempo.</a:t>
          </a:r>
          <a:endParaRPr lang="es-EC" sz="1800" kern="1200" dirty="0"/>
        </a:p>
      </dsp:txBody>
      <dsp:txXfrm>
        <a:off x="1407499" y="4797503"/>
        <a:ext cx="7008967" cy="58490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81216"/>
          <a:ext cx="7684227" cy="78201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Descripción:</a:t>
          </a:r>
          <a:endParaRPr lang="es-ES" sz="2500" b="1" kern="1200" dirty="0"/>
        </a:p>
      </dsp:txBody>
      <dsp:txXfrm>
        <a:off x="22904" y="504120"/>
        <a:ext cx="7638419" cy="736207"/>
      </dsp:txXfrm>
    </dsp:sp>
    <dsp:sp modelId="{04EAAFF2-F757-4829-8DE2-3822D97053BC}">
      <dsp:nvSpPr>
        <dsp:cNvPr id="0" name=""/>
        <dsp:cNvSpPr/>
      </dsp:nvSpPr>
      <dsp:spPr>
        <a:xfrm>
          <a:off x="768422" y="1263232"/>
          <a:ext cx="769268" cy="741965"/>
        </a:xfrm>
        <a:custGeom>
          <a:avLst/>
          <a:gdLst/>
          <a:ahLst/>
          <a:cxnLst/>
          <a:rect l="0" t="0" r="0" b="0"/>
          <a:pathLst>
            <a:path>
              <a:moveTo>
                <a:pt x="0" y="0"/>
              </a:moveTo>
              <a:lnTo>
                <a:pt x="0" y="741965"/>
              </a:lnTo>
              <a:lnTo>
                <a:pt x="769268" y="741965"/>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37691" y="1510198"/>
          <a:ext cx="6393374" cy="99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Matlab empleando interfaces gráficas para la ejecución de la aplicación y la visualización de resultados. </a:t>
          </a:r>
          <a:endParaRPr lang="en-US" sz="1800" kern="1200" dirty="0" smtClean="0"/>
        </a:p>
      </dsp:txBody>
      <dsp:txXfrm>
        <a:off x="1566687" y="1539194"/>
        <a:ext cx="6335382" cy="932008"/>
      </dsp:txXfrm>
    </dsp:sp>
    <dsp:sp modelId="{5E8D937C-662C-49D9-A71C-81FA13D6086D}">
      <dsp:nvSpPr>
        <dsp:cNvPr id="0" name=""/>
        <dsp:cNvSpPr/>
      </dsp:nvSpPr>
      <dsp:spPr>
        <a:xfrm>
          <a:off x="768422" y="1263232"/>
          <a:ext cx="769268" cy="1923263"/>
        </a:xfrm>
        <a:custGeom>
          <a:avLst/>
          <a:gdLst/>
          <a:ahLst/>
          <a:cxnLst/>
          <a:rect l="0" t="0" r="0" b="0"/>
          <a:pathLst>
            <a:path>
              <a:moveTo>
                <a:pt x="0" y="0"/>
              </a:moveTo>
              <a:lnTo>
                <a:pt x="0" y="1923263"/>
              </a:lnTo>
              <a:lnTo>
                <a:pt x="769268" y="192326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36E04-0530-47F4-A04E-025DC5A83F0B}">
      <dsp:nvSpPr>
        <dsp:cNvPr id="0" name=""/>
        <dsp:cNvSpPr/>
      </dsp:nvSpPr>
      <dsp:spPr>
        <a:xfrm>
          <a:off x="1537691" y="2691495"/>
          <a:ext cx="6393374" cy="99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Arduino para manejar la tarjeta de adquisición, interactuar con la etapa de adquisición de procesamiento y la etapa de posición inicial y final</a:t>
          </a:r>
          <a:endParaRPr lang="es-EC" sz="1800" kern="1200" dirty="0"/>
        </a:p>
      </dsp:txBody>
      <dsp:txXfrm>
        <a:off x="1566687" y="2720491"/>
        <a:ext cx="6335382" cy="932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389466"/>
          <a:ext cx="7684227" cy="78201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Descripción de la interfaz del software de control:</a:t>
          </a:r>
          <a:endParaRPr lang="es-ES" sz="2500" b="1" kern="1200" dirty="0"/>
        </a:p>
      </dsp:txBody>
      <dsp:txXfrm>
        <a:off x="22904" y="412370"/>
        <a:ext cx="7638419" cy="736207"/>
      </dsp:txXfrm>
    </dsp:sp>
    <dsp:sp modelId="{5E8D937C-662C-49D9-A71C-81FA13D6086D}">
      <dsp:nvSpPr>
        <dsp:cNvPr id="0" name=""/>
        <dsp:cNvSpPr/>
      </dsp:nvSpPr>
      <dsp:spPr>
        <a:xfrm>
          <a:off x="768422" y="1171482"/>
          <a:ext cx="769268" cy="519153"/>
        </a:xfrm>
        <a:custGeom>
          <a:avLst/>
          <a:gdLst/>
          <a:ahLst/>
          <a:cxnLst/>
          <a:rect l="0" t="0" r="0" b="0"/>
          <a:pathLst>
            <a:path>
              <a:moveTo>
                <a:pt x="0" y="0"/>
              </a:moveTo>
              <a:lnTo>
                <a:pt x="0" y="519153"/>
              </a:lnTo>
              <a:lnTo>
                <a:pt x="769268" y="51915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36E04-0530-47F4-A04E-025DC5A83F0B}">
      <dsp:nvSpPr>
        <dsp:cNvPr id="0" name=""/>
        <dsp:cNvSpPr/>
      </dsp:nvSpPr>
      <dsp:spPr>
        <a:xfrm>
          <a:off x="1537691" y="1195636"/>
          <a:ext cx="6393374" cy="990000"/>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Navegación y funcionamiento del software de control en la interface gráfica.</a:t>
          </a:r>
          <a:endParaRPr lang="es-EC" sz="1800" kern="1200" dirty="0"/>
        </a:p>
      </dsp:txBody>
      <dsp:txXfrm>
        <a:off x="1566687" y="1224632"/>
        <a:ext cx="6335382" cy="93200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13423"/>
          <a:ext cx="7684227" cy="78201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Descripción de ventanas:</a:t>
          </a:r>
          <a:endParaRPr lang="es-ES" sz="2500" b="1" kern="1200" dirty="0"/>
        </a:p>
      </dsp:txBody>
      <dsp:txXfrm>
        <a:off x="22904" y="436327"/>
        <a:ext cx="7638419" cy="736207"/>
      </dsp:txXfrm>
    </dsp:sp>
    <dsp:sp modelId="{04EAAFF2-F757-4829-8DE2-3822D97053BC}">
      <dsp:nvSpPr>
        <dsp:cNvPr id="0" name=""/>
        <dsp:cNvSpPr/>
      </dsp:nvSpPr>
      <dsp:spPr>
        <a:xfrm>
          <a:off x="768422" y="1195439"/>
          <a:ext cx="769268" cy="532803"/>
        </a:xfrm>
        <a:custGeom>
          <a:avLst/>
          <a:gdLst/>
          <a:ahLst/>
          <a:cxnLst/>
          <a:rect l="0" t="0" r="0" b="0"/>
          <a:pathLst>
            <a:path>
              <a:moveTo>
                <a:pt x="0" y="0"/>
              </a:moveTo>
              <a:lnTo>
                <a:pt x="0" y="532803"/>
              </a:lnTo>
              <a:lnTo>
                <a:pt x="769268" y="53280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37691" y="1296243"/>
          <a:ext cx="6393374" cy="86399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Pantalla de presentación está activa por 3 segundos.</a:t>
          </a:r>
          <a:endParaRPr lang="en-US" sz="1800" kern="1200" dirty="0" smtClean="0"/>
        </a:p>
      </dsp:txBody>
      <dsp:txXfrm>
        <a:off x="1562997" y="1321549"/>
        <a:ext cx="6342762" cy="813386"/>
      </dsp:txXfrm>
    </dsp:sp>
    <dsp:sp modelId="{5E8D937C-662C-49D9-A71C-81FA13D6086D}">
      <dsp:nvSpPr>
        <dsp:cNvPr id="0" name=""/>
        <dsp:cNvSpPr/>
      </dsp:nvSpPr>
      <dsp:spPr>
        <a:xfrm>
          <a:off x="768422" y="1195439"/>
          <a:ext cx="769268" cy="1468808"/>
        </a:xfrm>
        <a:custGeom>
          <a:avLst/>
          <a:gdLst/>
          <a:ahLst/>
          <a:cxnLst/>
          <a:rect l="0" t="0" r="0" b="0"/>
          <a:pathLst>
            <a:path>
              <a:moveTo>
                <a:pt x="0" y="0"/>
              </a:moveTo>
              <a:lnTo>
                <a:pt x="0" y="1468808"/>
              </a:lnTo>
              <a:lnTo>
                <a:pt x="769268" y="146880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36E04-0530-47F4-A04E-025DC5A83F0B}">
      <dsp:nvSpPr>
        <dsp:cNvPr id="0" name=""/>
        <dsp:cNvSpPr/>
      </dsp:nvSpPr>
      <dsp:spPr>
        <a:xfrm>
          <a:off x="1537691" y="2232248"/>
          <a:ext cx="6393374" cy="86399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Pantalla de menú principal permite al usuario acceder a registrarse, hacer consulta y salir de la aplicación</a:t>
          </a:r>
          <a:endParaRPr lang="es-EC" sz="1800" kern="1200" dirty="0"/>
        </a:p>
      </dsp:txBody>
      <dsp:txXfrm>
        <a:off x="1562997" y="2257554"/>
        <a:ext cx="6342762" cy="81338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177C1-FE11-4B7B-8EF8-CD2F6D9E79E1}">
      <dsp:nvSpPr>
        <dsp:cNvPr id="0" name=""/>
        <dsp:cNvSpPr/>
      </dsp:nvSpPr>
      <dsp:spPr>
        <a:xfrm>
          <a:off x="243985" y="791255"/>
          <a:ext cx="7509458" cy="1351280"/>
        </a:xfrm>
        <a:prstGeom prst="roundRect">
          <a:avLst>
            <a:gd name="adj" fmla="val 10000"/>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Pantalla de registro permite el almacenamiento de datos personales de cada paciente y da acceso a la pantalla de adquisición. </a:t>
          </a:r>
          <a:endParaRPr lang="en-US" sz="1800" kern="1200" dirty="0" smtClean="0"/>
        </a:p>
      </dsp:txBody>
      <dsp:txXfrm>
        <a:off x="283563" y="830833"/>
        <a:ext cx="7430302" cy="1272124"/>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D690B-7954-4B04-87D6-37E6D5D7CA0E}">
      <dsp:nvSpPr>
        <dsp:cNvPr id="0" name=""/>
        <dsp:cNvSpPr/>
      </dsp:nvSpPr>
      <dsp:spPr>
        <a:xfrm>
          <a:off x="4926" y="390669"/>
          <a:ext cx="6927516" cy="1220726"/>
        </a:xfrm>
        <a:prstGeom prst="roundRect">
          <a:avLst>
            <a:gd name="adj" fmla="val 10000"/>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Pantalla de adquisición donde se visualiza las imágenes de las dos cámaras Kinect del prototipo.</a:t>
          </a:r>
          <a:endParaRPr lang="en-US" sz="1800" kern="1200" dirty="0" smtClean="0"/>
        </a:p>
      </dsp:txBody>
      <dsp:txXfrm>
        <a:off x="40680" y="426423"/>
        <a:ext cx="6856008" cy="114921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39E1F-5008-419E-8ABF-B8FEBC77E505}">
      <dsp:nvSpPr>
        <dsp:cNvPr id="0" name=""/>
        <dsp:cNvSpPr/>
      </dsp:nvSpPr>
      <dsp:spPr>
        <a:xfrm>
          <a:off x="419518" y="192310"/>
          <a:ext cx="7164737" cy="1227106"/>
        </a:xfrm>
        <a:prstGeom prst="roundRect">
          <a:avLst>
            <a:gd name="adj" fmla="val 10000"/>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Pantalla de resultados muestra las curvas de diagnóstico de los ángulos de la pierna derecha e izquierda y un análisis porcentual.</a:t>
          </a:r>
          <a:endParaRPr lang="es-EC" sz="1800" kern="1200" dirty="0"/>
        </a:p>
      </dsp:txBody>
      <dsp:txXfrm>
        <a:off x="455459" y="228251"/>
        <a:ext cx="7092855" cy="115522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65692"/>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Definición de ángulos:</a:t>
          </a:r>
          <a:endParaRPr lang="es-ES" sz="2500" b="1" kern="1200" dirty="0"/>
        </a:p>
      </dsp:txBody>
      <dsp:txXfrm>
        <a:off x="20066" y="185758"/>
        <a:ext cx="8348878" cy="644956"/>
      </dsp:txXfrm>
    </dsp:sp>
    <dsp:sp modelId="{04EAAFF2-F757-4829-8DE2-3822D97053BC}">
      <dsp:nvSpPr>
        <dsp:cNvPr id="0" name=""/>
        <dsp:cNvSpPr/>
      </dsp:nvSpPr>
      <dsp:spPr>
        <a:xfrm>
          <a:off x="838901" y="850781"/>
          <a:ext cx="841058" cy="769783"/>
        </a:xfrm>
        <a:custGeom>
          <a:avLst/>
          <a:gdLst/>
          <a:ahLst/>
          <a:cxnLst/>
          <a:rect l="0" t="0" r="0" b="0"/>
          <a:pathLst>
            <a:path>
              <a:moveTo>
                <a:pt x="0" y="0"/>
              </a:moveTo>
              <a:lnTo>
                <a:pt x="0" y="769783"/>
              </a:lnTo>
              <a:lnTo>
                <a:pt x="841058" y="76978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79959" y="1008112"/>
          <a:ext cx="6757355" cy="122490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n-US" sz="1800" kern="1200" dirty="0" smtClean="0"/>
            <a:t>El </a:t>
          </a:r>
          <a:r>
            <a:rPr lang="en-US" sz="1800" kern="1200" dirty="0" err="1" smtClean="0"/>
            <a:t>ángulo</a:t>
          </a:r>
          <a:r>
            <a:rPr lang="en-US" sz="1800" kern="1200" dirty="0" smtClean="0"/>
            <a:t> de flexion de la </a:t>
          </a:r>
          <a:r>
            <a:rPr lang="en-US" sz="1800" kern="1200" dirty="0" err="1" smtClean="0"/>
            <a:t>rodilla</a:t>
          </a:r>
          <a:r>
            <a:rPr lang="en-US" sz="1800" kern="1200" dirty="0" smtClean="0"/>
            <a:t> derecho e </a:t>
          </a:r>
          <a:r>
            <a:rPr lang="en-US" sz="1800" kern="1200" dirty="0" err="1" smtClean="0"/>
            <a:t>izquierda</a:t>
          </a:r>
          <a:r>
            <a:rPr lang="en-US" sz="1800" kern="1200" dirty="0" smtClean="0"/>
            <a:t> se forma con </a:t>
          </a:r>
          <a:r>
            <a:rPr lang="en-US" sz="1800" kern="1200" dirty="0" err="1" smtClean="0"/>
            <a:t>los</a:t>
          </a:r>
          <a:r>
            <a:rPr lang="en-US" sz="1800" kern="1200" dirty="0" smtClean="0"/>
            <a:t> </a:t>
          </a:r>
          <a:r>
            <a:rPr lang="en-US" sz="1800" kern="1200" dirty="0" err="1" smtClean="0"/>
            <a:t>puntos</a:t>
          </a:r>
          <a:r>
            <a:rPr lang="en-US" sz="1800" kern="1200" dirty="0" smtClean="0"/>
            <a:t> </a:t>
          </a:r>
          <a:r>
            <a:rPr lang="en-US" sz="1800" kern="1200" dirty="0" err="1" smtClean="0"/>
            <a:t>referenciales</a:t>
          </a:r>
          <a:r>
            <a:rPr lang="en-US" sz="1800" kern="1200" dirty="0" smtClean="0"/>
            <a:t> de la </a:t>
          </a:r>
          <a:r>
            <a:rPr lang="en-US" sz="1800" kern="1200" dirty="0" err="1" smtClean="0"/>
            <a:t>cadera</a:t>
          </a:r>
          <a:r>
            <a:rPr lang="en-US" sz="1800" kern="1200" dirty="0" smtClean="0"/>
            <a:t>, </a:t>
          </a:r>
          <a:r>
            <a:rPr lang="en-US" sz="1800" kern="1200" dirty="0" err="1" smtClean="0"/>
            <a:t>rodilla</a:t>
          </a:r>
          <a:r>
            <a:rPr lang="en-US" sz="1800" kern="1200" dirty="0" smtClean="0"/>
            <a:t> y </a:t>
          </a:r>
          <a:r>
            <a:rPr lang="en-US" sz="1800" kern="1200" dirty="0" err="1" smtClean="0"/>
            <a:t>tobillo</a:t>
          </a:r>
          <a:r>
            <a:rPr lang="en-US" sz="1800" kern="1200" dirty="0" smtClean="0"/>
            <a:t> </a:t>
          </a:r>
          <a:r>
            <a:rPr lang="en-US" sz="1800" kern="1200" dirty="0" err="1" smtClean="0"/>
            <a:t>en</a:t>
          </a:r>
          <a:r>
            <a:rPr lang="en-US" sz="1800" kern="1200" dirty="0" smtClean="0"/>
            <a:t> </a:t>
          </a:r>
          <a:r>
            <a:rPr lang="en-US" sz="1800" kern="1200" dirty="0" err="1" smtClean="0"/>
            <a:t>coordenadas</a:t>
          </a:r>
          <a:r>
            <a:rPr lang="en-US" sz="1800" kern="1200" dirty="0" smtClean="0"/>
            <a:t> </a:t>
          </a:r>
          <a:r>
            <a:rPr lang="en-US" sz="1800" kern="1200" dirty="0" err="1" smtClean="0"/>
            <a:t>cartesianas</a:t>
          </a:r>
          <a:r>
            <a:rPr lang="en-US" sz="1800" kern="1200" dirty="0" smtClean="0"/>
            <a:t> (x, y). </a:t>
          </a:r>
          <a:endParaRPr lang="es-ES" sz="1800" kern="1200" dirty="0"/>
        </a:p>
      </dsp:txBody>
      <dsp:txXfrm>
        <a:off x="1715835" y="1043988"/>
        <a:ext cx="6685603" cy="115315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6026"/>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Validaciones geométricas:</a:t>
          </a:r>
          <a:endParaRPr lang="es-ES" sz="2500" b="1" kern="1200" dirty="0"/>
        </a:p>
      </dsp:txBody>
      <dsp:txXfrm>
        <a:off x="20186" y="236212"/>
        <a:ext cx="8399098" cy="648837"/>
      </dsp:txXfrm>
    </dsp:sp>
    <dsp:sp modelId="{04EAAFF2-F757-4829-8DE2-3822D97053BC}">
      <dsp:nvSpPr>
        <dsp:cNvPr id="0" name=""/>
        <dsp:cNvSpPr/>
      </dsp:nvSpPr>
      <dsp:spPr>
        <a:xfrm>
          <a:off x="843947" y="905236"/>
          <a:ext cx="843947" cy="424918"/>
        </a:xfrm>
        <a:custGeom>
          <a:avLst/>
          <a:gdLst/>
          <a:ahLst/>
          <a:cxnLst/>
          <a:rect l="0" t="0" r="0" b="0"/>
          <a:pathLst>
            <a:path>
              <a:moveTo>
                <a:pt x="0" y="0"/>
              </a:moveTo>
              <a:lnTo>
                <a:pt x="0" y="424918"/>
              </a:lnTo>
              <a:lnTo>
                <a:pt x="843947" y="42491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87894" y="932115"/>
          <a:ext cx="5758915" cy="79607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en-US" sz="2000" kern="1200" dirty="0" err="1" smtClean="0"/>
            <a:t>Ejemplo</a:t>
          </a:r>
          <a:r>
            <a:rPr lang="en-US" sz="2000" kern="1200" dirty="0" smtClean="0"/>
            <a:t> de </a:t>
          </a:r>
          <a:r>
            <a:rPr lang="en-US" sz="2000" kern="1200" dirty="0" err="1" smtClean="0"/>
            <a:t>ángulo</a:t>
          </a:r>
          <a:r>
            <a:rPr lang="en-US" sz="2000" kern="1200" dirty="0" smtClean="0"/>
            <a:t> de flexion de la </a:t>
          </a:r>
          <a:r>
            <a:rPr lang="en-US" sz="2000" kern="1200" dirty="0" err="1" smtClean="0"/>
            <a:t>rodilla</a:t>
          </a:r>
          <a:r>
            <a:rPr lang="en-US" sz="2000" kern="1200" dirty="0" smtClean="0"/>
            <a:t>. </a:t>
          </a:r>
          <a:endParaRPr lang="es-ES" sz="2000" kern="1200" dirty="0"/>
        </a:p>
      </dsp:txBody>
      <dsp:txXfrm>
        <a:off x="1711210" y="955431"/>
        <a:ext cx="5712283" cy="74944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439470" cy="689209"/>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Validaciones geométricas:</a:t>
          </a:r>
          <a:endParaRPr lang="es-ES" sz="2500" b="1" kern="1200" dirty="0"/>
        </a:p>
      </dsp:txBody>
      <dsp:txXfrm>
        <a:off x="20186" y="20186"/>
        <a:ext cx="8399098" cy="648837"/>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65692"/>
          <a:ext cx="8389010" cy="68508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Selección de datos:</a:t>
          </a:r>
          <a:endParaRPr lang="es-ES" sz="2500" b="1" kern="1200" dirty="0"/>
        </a:p>
      </dsp:txBody>
      <dsp:txXfrm>
        <a:off x="20066" y="185758"/>
        <a:ext cx="8348878" cy="644956"/>
      </dsp:txXfrm>
    </dsp:sp>
    <dsp:sp modelId="{04EAAFF2-F757-4829-8DE2-3822D97053BC}">
      <dsp:nvSpPr>
        <dsp:cNvPr id="0" name=""/>
        <dsp:cNvSpPr/>
      </dsp:nvSpPr>
      <dsp:spPr>
        <a:xfrm>
          <a:off x="838901" y="850781"/>
          <a:ext cx="841058" cy="769783"/>
        </a:xfrm>
        <a:custGeom>
          <a:avLst/>
          <a:gdLst/>
          <a:ahLst/>
          <a:cxnLst/>
          <a:rect l="0" t="0" r="0" b="0"/>
          <a:pathLst>
            <a:path>
              <a:moveTo>
                <a:pt x="0" y="0"/>
              </a:moveTo>
              <a:lnTo>
                <a:pt x="0" y="769783"/>
              </a:lnTo>
              <a:lnTo>
                <a:pt x="841058" y="76978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679959" y="1008112"/>
          <a:ext cx="6757355" cy="1224904"/>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b="0" kern="1200" dirty="0" smtClean="0"/>
            <a:t>La duración de la marcha humana aproximada de 3 segundos obtenidos experimentalmente, se realizó una división interna para estandarizar la generación del modelo probabilístico.</a:t>
          </a:r>
          <a:endParaRPr lang="es-ES" sz="1800" b="0" kern="1200" dirty="0"/>
        </a:p>
      </dsp:txBody>
      <dsp:txXfrm>
        <a:off x="1715835" y="1043988"/>
        <a:ext cx="6685603" cy="115315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52708"/>
          <a:ext cx="7801941" cy="637145"/>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`Distribución normal </a:t>
          </a:r>
          <a:r>
            <a:rPr lang="es-ES" sz="2500" b="1" kern="1200" dirty="0" err="1" smtClean="0"/>
            <a:t>multidimencional</a:t>
          </a:r>
          <a:r>
            <a:rPr lang="es-ES" sz="2500" b="1" kern="1200" dirty="0" smtClean="0"/>
            <a:t>:</a:t>
          </a:r>
          <a:endParaRPr lang="es-ES" sz="2500" b="1" kern="1200" dirty="0"/>
        </a:p>
      </dsp:txBody>
      <dsp:txXfrm>
        <a:off x="18661" y="271369"/>
        <a:ext cx="7764619" cy="599823"/>
      </dsp:txXfrm>
    </dsp:sp>
    <dsp:sp modelId="{6123C3E2-4B3C-4F97-807C-0F69D3F1257C}">
      <dsp:nvSpPr>
        <dsp:cNvPr id="0" name=""/>
        <dsp:cNvSpPr/>
      </dsp:nvSpPr>
      <dsp:spPr>
        <a:xfrm>
          <a:off x="780194" y="889854"/>
          <a:ext cx="782200" cy="436833"/>
        </a:xfrm>
        <a:custGeom>
          <a:avLst/>
          <a:gdLst/>
          <a:ahLst/>
          <a:cxnLst/>
          <a:rect l="0" t="0" r="0" b="0"/>
          <a:pathLst>
            <a:path>
              <a:moveTo>
                <a:pt x="0" y="0"/>
              </a:moveTo>
              <a:lnTo>
                <a:pt x="0" y="436833"/>
              </a:lnTo>
              <a:lnTo>
                <a:pt x="782200" y="43683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161ECD-0857-4DB1-8304-F3C51F08F6AC}">
      <dsp:nvSpPr>
        <dsp:cNvPr id="0" name=""/>
        <dsp:cNvSpPr/>
      </dsp:nvSpPr>
      <dsp:spPr>
        <a:xfrm>
          <a:off x="1562394" y="1008114"/>
          <a:ext cx="6256814" cy="637145"/>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n-US" sz="1800" b="0" kern="1200" dirty="0" smtClean="0"/>
            <a:t>Se </a:t>
          </a:r>
          <a:r>
            <a:rPr lang="en-US" sz="1800" b="0" kern="1200" dirty="0" err="1" smtClean="0"/>
            <a:t>utiliza</a:t>
          </a:r>
          <a:r>
            <a:rPr lang="en-US" sz="1800" b="0" kern="1200" dirty="0" smtClean="0"/>
            <a:t> </a:t>
          </a:r>
          <a:r>
            <a:rPr lang="en-US" sz="1800" b="0" kern="1200" dirty="0" err="1" smtClean="0"/>
            <a:t>esta</a:t>
          </a:r>
          <a:r>
            <a:rPr lang="en-US" sz="1800" b="0" kern="1200" dirty="0" smtClean="0"/>
            <a:t> </a:t>
          </a:r>
          <a:r>
            <a:rPr lang="en-US" sz="1800" b="0" kern="1200" dirty="0" err="1" smtClean="0"/>
            <a:t>distribución</a:t>
          </a:r>
          <a:r>
            <a:rPr lang="en-US" sz="1800" b="0" kern="1200" dirty="0" smtClean="0"/>
            <a:t> </a:t>
          </a:r>
          <a:r>
            <a:rPr lang="en-US" sz="1800" b="0" kern="1200" dirty="0" err="1" smtClean="0"/>
            <a:t>porque</a:t>
          </a:r>
          <a:r>
            <a:rPr lang="en-US" sz="1800" b="0" kern="1200" dirty="0" smtClean="0"/>
            <a:t> las variables de </a:t>
          </a:r>
          <a:r>
            <a:rPr lang="en-US" sz="1800" b="0" kern="1200" dirty="0" err="1" smtClean="0"/>
            <a:t>origen</a:t>
          </a:r>
          <a:r>
            <a:rPr lang="en-US" sz="1800" b="0" kern="1200" dirty="0" smtClean="0"/>
            <a:t> natural se </a:t>
          </a:r>
          <a:r>
            <a:rPr lang="en-US" sz="1800" b="0" kern="1200" dirty="0" err="1" smtClean="0"/>
            <a:t>aproximan</a:t>
          </a:r>
          <a:r>
            <a:rPr lang="en-US" sz="1800" b="0" kern="1200" dirty="0" smtClean="0"/>
            <a:t> a </a:t>
          </a:r>
          <a:r>
            <a:rPr lang="en-US" sz="1800" b="0" kern="1200" dirty="0" err="1" smtClean="0"/>
            <a:t>esta</a:t>
          </a:r>
          <a:r>
            <a:rPr lang="en-US" sz="1800" b="0" kern="1200" dirty="0" smtClean="0"/>
            <a:t> </a:t>
          </a:r>
          <a:r>
            <a:rPr lang="en-US" sz="1800" b="0" kern="1200" dirty="0" err="1" smtClean="0"/>
            <a:t>distribución</a:t>
          </a:r>
          <a:r>
            <a:rPr lang="en-US" sz="1800" b="0" kern="1200" dirty="0" smtClean="0"/>
            <a:t>. </a:t>
          </a:r>
          <a:endParaRPr lang="es-EC" sz="1800" b="0" kern="1200" dirty="0"/>
        </a:p>
      </dsp:txBody>
      <dsp:txXfrm>
        <a:off x="1581055" y="1026775"/>
        <a:ext cx="6219492" cy="599823"/>
      </dsp:txXfrm>
    </dsp:sp>
    <dsp:sp modelId="{04EAAFF2-F757-4829-8DE2-3822D97053BC}">
      <dsp:nvSpPr>
        <dsp:cNvPr id="0" name=""/>
        <dsp:cNvSpPr/>
      </dsp:nvSpPr>
      <dsp:spPr>
        <a:xfrm>
          <a:off x="780194" y="889854"/>
          <a:ext cx="782200" cy="1479934"/>
        </a:xfrm>
        <a:custGeom>
          <a:avLst/>
          <a:gdLst/>
          <a:ahLst/>
          <a:cxnLst/>
          <a:rect l="0" t="0" r="0" b="0"/>
          <a:pathLst>
            <a:path>
              <a:moveTo>
                <a:pt x="0" y="0"/>
              </a:moveTo>
              <a:lnTo>
                <a:pt x="0" y="1479934"/>
              </a:lnTo>
              <a:lnTo>
                <a:pt x="782200" y="147993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562394" y="1800195"/>
          <a:ext cx="6284471" cy="1139185"/>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b="0" kern="1200" dirty="0" smtClean="0"/>
            <a:t>Por factores fisiológicos como la estatura, edad, etc., el ciclo de la marcha difiere entre personas, por lo cual la curva generada es una referencia y no una curva de análisis.</a:t>
          </a:r>
        </a:p>
      </dsp:txBody>
      <dsp:txXfrm>
        <a:off x="1595760" y="1833561"/>
        <a:ext cx="6217739" cy="1072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0" y="0"/>
          <a:ext cx="3314011" cy="2985531"/>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366090" y="3022072"/>
          <a:ext cx="2997057" cy="650338"/>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tabLst/>
          </a:pPr>
          <a:r>
            <a:rPr lang="es-EC" sz="2000" kern="1200" noProof="0" dirty="0" smtClean="0"/>
            <a:t>Parra Et al, 2012</a:t>
          </a:r>
          <a:endParaRPr lang="es-EC" sz="2000" kern="1200" noProof="0" dirty="0"/>
        </a:p>
      </dsp:txBody>
      <dsp:txXfrm>
        <a:off x="366090" y="3022072"/>
        <a:ext cx="2110603" cy="650338"/>
      </dsp:txXfrm>
    </dsp:sp>
    <dsp:sp modelId="{E8A0FA47-024C-4712-8FD1-3FD140E83F24}">
      <dsp:nvSpPr>
        <dsp:cNvPr id="0" name=""/>
        <dsp:cNvSpPr/>
      </dsp:nvSpPr>
      <dsp:spPr>
        <a:xfrm>
          <a:off x="3301324" y="3645859"/>
          <a:ext cx="72683" cy="194581"/>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4030AAC7-CFA9-4BF3-9D0E-4842710A543C}">
      <dsp:nvSpPr>
        <dsp:cNvPr id="0" name=""/>
        <dsp:cNvSpPr/>
      </dsp:nvSpPr>
      <dsp:spPr>
        <a:xfrm>
          <a:off x="3830513" y="1542"/>
          <a:ext cx="3321177" cy="3236404"/>
        </a:xfrm>
        <a:prstGeom prst="round2SameRect">
          <a:avLst>
            <a:gd name="adj1" fmla="val 8000"/>
            <a:gd name="adj2" fmla="val 0"/>
          </a:avLst>
        </a:prstGeom>
        <a:blipFill rotWithShape="0">
          <a:blip xmlns:r="http://schemas.openxmlformats.org/officeDocument/2006/relationships" r:embed="rId2"/>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8325A-325F-4AEB-9D4B-032F95838C35}">
      <dsp:nvSpPr>
        <dsp:cNvPr id="0" name=""/>
        <dsp:cNvSpPr/>
      </dsp:nvSpPr>
      <dsp:spPr>
        <a:xfrm>
          <a:off x="3836059" y="2940892"/>
          <a:ext cx="3172314" cy="779666"/>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noProof="0" dirty="0" smtClean="0"/>
            <a:t>Ortiz y Mosquera, 2015</a:t>
          </a:r>
          <a:endParaRPr lang="es-EC" sz="2000" kern="1200" noProof="0" dirty="0"/>
        </a:p>
      </dsp:txBody>
      <dsp:txXfrm>
        <a:off x="3836059" y="2940892"/>
        <a:ext cx="2234024" cy="779666"/>
      </dsp:txXfrm>
    </dsp:sp>
    <dsp:sp modelId="{7D0F6E16-682C-4EFD-9959-D609891A80B9}">
      <dsp:nvSpPr>
        <dsp:cNvPr id="0" name=""/>
        <dsp:cNvSpPr/>
      </dsp:nvSpPr>
      <dsp:spPr>
        <a:xfrm flipH="1">
          <a:off x="6909781" y="3755112"/>
          <a:ext cx="115433" cy="44804"/>
        </a:xfrm>
        <a:prstGeom prst="ellipse">
          <a:avLst/>
        </a:prstGeom>
        <a:solidFill>
          <a:schemeClr val="lt1">
            <a:alpha val="90000"/>
            <a:tint val="40000"/>
            <a:hueOff val="0"/>
            <a:satOff val="0"/>
            <a:lumOff val="0"/>
            <a:alphaOff val="0"/>
          </a:schemeClr>
        </a:solidFill>
        <a:ln w="2642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303161"/>
          <a:ext cx="7848870" cy="64097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`Distribución normal </a:t>
          </a:r>
          <a:r>
            <a:rPr lang="es-ES" sz="2500" b="1" kern="1200" dirty="0" err="1" smtClean="0"/>
            <a:t>multidimencional</a:t>
          </a:r>
          <a:r>
            <a:rPr lang="es-ES" sz="2500" b="1" kern="1200" dirty="0" smtClean="0"/>
            <a:t>:</a:t>
          </a:r>
          <a:endParaRPr lang="es-ES" sz="2500" b="1" kern="1200" dirty="0"/>
        </a:p>
      </dsp:txBody>
      <dsp:txXfrm>
        <a:off x="18774" y="321935"/>
        <a:ext cx="7811322" cy="60343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04053"/>
          <a:ext cx="7567296" cy="617983"/>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`Construcción de intervalos de confianza:</a:t>
          </a:r>
          <a:endParaRPr lang="es-ES" sz="2500" b="1" kern="1200" dirty="0"/>
        </a:p>
      </dsp:txBody>
      <dsp:txXfrm>
        <a:off x="18100" y="522153"/>
        <a:ext cx="7531096" cy="581783"/>
      </dsp:txXfrm>
    </dsp:sp>
    <dsp:sp modelId="{6123C3E2-4B3C-4F97-807C-0F69D3F1257C}">
      <dsp:nvSpPr>
        <dsp:cNvPr id="0" name=""/>
        <dsp:cNvSpPr/>
      </dsp:nvSpPr>
      <dsp:spPr>
        <a:xfrm>
          <a:off x="756729" y="1122037"/>
          <a:ext cx="759420" cy="849684"/>
        </a:xfrm>
        <a:custGeom>
          <a:avLst/>
          <a:gdLst/>
          <a:ahLst/>
          <a:cxnLst/>
          <a:rect l="0" t="0" r="0" b="0"/>
          <a:pathLst>
            <a:path>
              <a:moveTo>
                <a:pt x="0" y="0"/>
              </a:moveTo>
              <a:lnTo>
                <a:pt x="0" y="849684"/>
              </a:lnTo>
              <a:lnTo>
                <a:pt x="759420" y="849684"/>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161ECD-0857-4DB1-8304-F3C51F08F6AC}">
      <dsp:nvSpPr>
        <dsp:cNvPr id="0" name=""/>
        <dsp:cNvSpPr/>
      </dsp:nvSpPr>
      <dsp:spPr>
        <a:xfrm>
          <a:off x="1516149" y="1423162"/>
          <a:ext cx="6330031" cy="109711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b="0" kern="1200" dirty="0" smtClean="0"/>
            <a:t>Para la construcción de intervalos de confianza se realiza un test de normalidad </a:t>
          </a:r>
          <a:r>
            <a:rPr lang="es-EC" sz="1800" b="0" kern="1200" dirty="0" err="1" smtClean="0"/>
            <a:t>multivariante</a:t>
          </a:r>
          <a:r>
            <a:rPr lang="es-EC" sz="1800" b="0" kern="1200" dirty="0" smtClean="0"/>
            <a:t>, ya que la matriz de varianzas es conocida se utiliza la Distribución Chi-cuadrada </a:t>
          </a:r>
          <a:endParaRPr lang="es-EC" sz="1800" b="0" kern="1200" dirty="0"/>
        </a:p>
      </dsp:txBody>
      <dsp:txXfrm>
        <a:off x="1548282" y="1455295"/>
        <a:ext cx="6265765" cy="103285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7848870" cy="64097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`Construcción de intervalos de confianza:</a:t>
          </a:r>
          <a:endParaRPr lang="es-ES" sz="2500" b="1" kern="1200" dirty="0"/>
        </a:p>
      </dsp:txBody>
      <dsp:txXfrm>
        <a:off x="18774" y="18774"/>
        <a:ext cx="7811322" cy="60343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61" y="129322"/>
          <a:ext cx="6632916" cy="54167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Conclusiones</a:t>
          </a:r>
        </a:p>
      </dsp:txBody>
      <dsp:txXfrm>
        <a:off x="18626" y="145187"/>
        <a:ext cx="6601186" cy="509947"/>
      </dsp:txXfrm>
    </dsp:sp>
    <dsp:sp modelId="{04EAAFF2-F757-4829-8DE2-3822D97053BC}">
      <dsp:nvSpPr>
        <dsp:cNvPr id="0" name=""/>
        <dsp:cNvSpPr/>
      </dsp:nvSpPr>
      <dsp:spPr>
        <a:xfrm>
          <a:off x="666052" y="670999"/>
          <a:ext cx="330762" cy="1006580"/>
        </a:xfrm>
        <a:custGeom>
          <a:avLst/>
          <a:gdLst/>
          <a:ahLst/>
          <a:cxnLst/>
          <a:rect l="0" t="0" r="0" b="0"/>
          <a:pathLst>
            <a:path>
              <a:moveTo>
                <a:pt x="0" y="0"/>
              </a:moveTo>
              <a:lnTo>
                <a:pt x="0" y="1006580"/>
              </a:lnTo>
              <a:lnTo>
                <a:pt x="330762" y="100658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996815" y="986429"/>
          <a:ext cx="7512901" cy="138230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incorporación de dos sensores Kinect en el prototipo del sistema automático para el análisis del ángulo de flexión de la rodilla ha permitido captar el movimiento de la pierna izquierda y de la pierna derecha de forma simultanea e independiente, permitiendo una captura completa y eficiente de la marcha del paciente al atravesar por la plataforma del prototipo. </a:t>
          </a:r>
          <a:endParaRPr lang="es-ES" sz="1800" kern="1200" dirty="0"/>
        </a:p>
      </dsp:txBody>
      <dsp:txXfrm>
        <a:off x="1037301" y="1026915"/>
        <a:ext cx="7431929" cy="1301329"/>
      </dsp:txXfrm>
    </dsp:sp>
    <dsp:sp modelId="{59B6BAF9-1EE2-43AB-A459-FD0FBACBF21E}">
      <dsp:nvSpPr>
        <dsp:cNvPr id="0" name=""/>
        <dsp:cNvSpPr/>
      </dsp:nvSpPr>
      <dsp:spPr>
        <a:xfrm>
          <a:off x="666052" y="670999"/>
          <a:ext cx="295800" cy="2635358"/>
        </a:xfrm>
        <a:custGeom>
          <a:avLst/>
          <a:gdLst/>
          <a:ahLst/>
          <a:cxnLst/>
          <a:rect l="0" t="0" r="0" b="0"/>
          <a:pathLst>
            <a:path>
              <a:moveTo>
                <a:pt x="0" y="0"/>
              </a:moveTo>
              <a:lnTo>
                <a:pt x="0" y="2635358"/>
              </a:lnTo>
              <a:lnTo>
                <a:pt x="295800" y="263535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961853" y="2580266"/>
          <a:ext cx="7632382" cy="145218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implementación de dos brazos metálicos para el posicionamiento de los sensores de acuerdo a la estatura del paciente ha permitido disminuir el error en la captura de datos por parte de los sensores Kinect</a:t>
          </a:r>
          <a:endParaRPr lang="es-EC" sz="1800" kern="1200" dirty="0"/>
        </a:p>
      </dsp:txBody>
      <dsp:txXfrm>
        <a:off x="1004386" y="2622799"/>
        <a:ext cx="7547316" cy="1367117"/>
      </dsp:txXfrm>
    </dsp:sp>
    <dsp:sp modelId="{CC26813A-3C70-474F-B955-22D5A57A2315}">
      <dsp:nvSpPr>
        <dsp:cNvPr id="0" name=""/>
        <dsp:cNvSpPr/>
      </dsp:nvSpPr>
      <dsp:spPr>
        <a:xfrm>
          <a:off x="666052" y="670999"/>
          <a:ext cx="342020" cy="4279062"/>
        </a:xfrm>
        <a:custGeom>
          <a:avLst/>
          <a:gdLst/>
          <a:ahLst/>
          <a:cxnLst/>
          <a:rect l="0" t="0" r="0" b="0"/>
          <a:pathLst>
            <a:path>
              <a:moveTo>
                <a:pt x="0" y="0"/>
              </a:moveTo>
              <a:lnTo>
                <a:pt x="0" y="4279062"/>
              </a:lnTo>
              <a:lnTo>
                <a:pt x="342020" y="427906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008073" y="4276583"/>
          <a:ext cx="7539213" cy="134695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utilización de fuentes conmutadas garantizan la calidad de la señal en  DC que va a energizar el prototipo, con el fin de eliminar interferencias provocadas por los procesos de transformación, por lo que fue necesario reemplazar la fuente que inicialmente tenía el prototipo por una fuente conmutada</a:t>
          </a:r>
          <a:endParaRPr lang="es-EC" sz="1800" kern="1200" dirty="0"/>
        </a:p>
      </dsp:txBody>
      <dsp:txXfrm>
        <a:off x="1047524" y="4316034"/>
        <a:ext cx="7460311" cy="1268054"/>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61" y="330456"/>
          <a:ext cx="6632916" cy="54167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Conclusiones</a:t>
          </a:r>
        </a:p>
      </dsp:txBody>
      <dsp:txXfrm>
        <a:off x="18626" y="346321"/>
        <a:ext cx="6601186" cy="509947"/>
      </dsp:txXfrm>
    </dsp:sp>
    <dsp:sp modelId="{04EAAFF2-F757-4829-8DE2-3822D97053BC}">
      <dsp:nvSpPr>
        <dsp:cNvPr id="0" name=""/>
        <dsp:cNvSpPr/>
      </dsp:nvSpPr>
      <dsp:spPr>
        <a:xfrm>
          <a:off x="666052" y="872133"/>
          <a:ext cx="330762" cy="1006580"/>
        </a:xfrm>
        <a:custGeom>
          <a:avLst/>
          <a:gdLst/>
          <a:ahLst/>
          <a:cxnLst/>
          <a:rect l="0" t="0" r="0" b="0"/>
          <a:pathLst>
            <a:path>
              <a:moveTo>
                <a:pt x="0" y="0"/>
              </a:moveTo>
              <a:lnTo>
                <a:pt x="0" y="1006580"/>
              </a:lnTo>
              <a:lnTo>
                <a:pt x="330762" y="100658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996815" y="1187563"/>
          <a:ext cx="7512901" cy="138230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Para lograr una óptima sincronización y homogenización de la toma de datos de las marchas de los pacientes al pasar por la plataforma del prototipo se ha empleado sensores de inicio y fin que indiquen el inicio y el fin de la toma de datos marcha, garantizando de esta forma la igualdad en la toma de datos entre pacientes. </a:t>
          </a:r>
        </a:p>
      </dsp:txBody>
      <dsp:txXfrm>
        <a:off x="1037301" y="1228049"/>
        <a:ext cx="7431929" cy="1301329"/>
      </dsp:txXfrm>
    </dsp:sp>
    <dsp:sp modelId="{59B6BAF9-1EE2-43AB-A459-FD0FBACBF21E}">
      <dsp:nvSpPr>
        <dsp:cNvPr id="0" name=""/>
        <dsp:cNvSpPr/>
      </dsp:nvSpPr>
      <dsp:spPr>
        <a:xfrm>
          <a:off x="666052" y="872133"/>
          <a:ext cx="342523" cy="3307360"/>
        </a:xfrm>
        <a:custGeom>
          <a:avLst/>
          <a:gdLst/>
          <a:ahLst/>
          <a:cxnLst/>
          <a:rect l="0" t="0" r="0" b="0"/>
          <a:pathLst>
            <a:path>
              <a:moveTo>
                <a:pt x="0" y="0"/>
              </a:moveTo>
              <a:lnTo>
                <a:pt x="0" y="3307360"/>
              </a:lnTo>
              <a:lnTo>
                <a:pt x="342523" y="330736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008576" y="3237384"/>
          <a:ext cx="7632382" cy="1884219"/>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 implementación de una etapa de sincronización de los sensores Kinect en el software de control, garantiza que los dos sensores Kinect capturen la misma cantidad de datos. Esta etapa consiste en sincronizar la inicialización de los sensores y en determinar el número de </a:t>
          </a:r>
          <a:r>
            <a:rPr lang="es-EC" sz="1800" kern="1200" dirty="0" err="1" smtClean="0"/>
            <a:t>Frames</a:t>
          </a:r>
          <a:r>
            <a:rPr lang="es-EC" sz="1800" kern="1200" dirty="0" smtClean="0"/>
            <a:t> que se van a capturar por segundo, para esta etapa se realizaron pruebas con los sensores por separado y con la impresión de los </a:t>
          </a:r>
          <a:r>
            <a:rPr lang="es-EC" sz="1800" kern="1200" dirty="0" err="1" smtClean="0"/>
            <a:t>frames</a:t>
          </a:r>
          <a:r>
            <a:rPr lang="es-EC" sz="1800" kern="1200" dirty="0" smtClean="0"/>
            <a:t>  </a:t>
          </a:r>
        </a:p>
        <a:p>
          <a:pPr lvl="0" algn="just" defTabSz="800100">
            <a:lnSpc>
              <a:spcPct val="90000"/>
            </a:lnSpc>
            <a:spcBef>
              <a:spcPct val="0"/>
            </a:spcBef>
            <a:spcAft>
              <a:spcPct val="35000"/>
            </a:spcAft>
          </a:pPr>
          <a:r>
            <a:rPr lang="es-EC" sz="1800" kern="1200" dirty="0" smtClean="0"/>
            <a:t>capturados, se obtuvo que la cantidad idónea para los dos sensores era de 10fps (</a:t>
          </a:r>
          <a:r>
            <a:rPr lang="es-EC" sz="1800" kern="1200" dirty="0" err="1" smtClean="0"/>
            <a:t>frames</a:t>
          </a:r>
          <a:r>
            <a:rPr lang="es-EC" sz="1800" kern="1200" dirty="0" smtClean="0"/>
            <a:t> por segundo)</a:t>
          </a:r>
          <a:endParaRPr lang="es-EC" sz="1800" kern="1200" dirty="0"/>
        </a:p>
      </dsp:txBody>
      <dsp:txXfrm>
        <a:off x="1063763" y="3292571"/>
        <a:ext cx="7522008" cy="1773845"/>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61" y="129322"/>
          <a:ext cx="6632916" cy="54167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Conclusiones</a:t>
          </a:r>
        </a:p>
      </dsp:txBody>
      <dsp:txXfrm>
        <a:off x="18626" y="145187"/>
        <a:ext cx="6601186" cy="509947"/>
      </dsp:txXfrm>
    </dsp:sp>
    <dsp:sp modelId="{04EAAFF2-F757-4829-8DE2-3822D97053BC}">
      <dsp:nvSpPr>
        <dsp:cNvPr id="0" name=""/>
        <dsp:cNvSpPr/>
      </dsp:nvSpPr>
      <dsp:spPr>
        <a:xfrm>
          <a:off x="666052" y="670999"/>
          <a:ext cx="330762" cy="1006580"/>
        </a:xfrm>
        <a:custGeom>
          <a:avLst/>
          <a:gdLst/>
          <a:ahLst/>
          <a:cxnLst/>
          <a:rect l="0" t="0" r="0" b="0"/>
          <a:pathLst>
            <a:path>
              <a:moveTo>
                <a:pt x="0" y="0"/>
              </a:moveTo>
              <a:lnTo>
                <a:pt x="0" y="1006580"/>
              </a:lnTo>
              <a:lnTo>
                <a:pt x="330762" y="100658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996815" y="986429"/>
          <a:ext cx="7512901" cy="1382301"/>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Para el análisis eficiente de la marcha se ha construido un modelo patrón de la marcha normal con un universo de 30 pacientes con marcha normal, utilizando la distribución normal debido a que las variables de origen natural se aproximan a esta distribución, para en base a este modelo comparar la marcha de los pacientes que empleen este prototipo</a:t>
          </a:r>
          <a:endParaRPr lang="es-ES" sz="1800" kern="1200" dirty="0"/>
        </a:p>
      </dsp:txBody>
      <dsp:txXfrm>
        <a:off x="1037301" y="1026915"/>
        <a:ext cx="7431929" cy="1301329"/>
      </dsp:txXfrm>
    </dsp:sp>
    <dsp:sp modelId="{59B6BAF9-1EE2-43AB-A459-FD0FBACBF21E}">
      <dsp:nvSpPr>
        <dsp:cNvPr id="0" name=""/>
        <dsp:cNvSpPr/>
      </dsp:nvSpPr>
      <dsp:spPr>
        <a:xfrm>
          <a:off x="666052" y="670999"/>
          <a:ext cx="295800" cy="2635358"/>
        </a:xfrm>
        <a:custGeom>
          <a:avLst/>
          <a:gdLst/>
          <a:ahLst/>
          <a:cxnLst/>
          <a:rect l="0" t="0" r="0" b="0"/>
          <a:pathLst>
            <a:path>
              <a:moveTo>
                <a:pt x="0" y="0"/>
              </a:moveTo>
              <a:lnTo>
                <a:pt x="0" y="2635358"/>
              </a:lnTo>
              <a:lnTo>
                <a:pt x="295800" y="263535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961853" y="2580266"/>
          <a:ext cx="7632382" cy="145218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Para dar flexibilidad a la comparación de la marcha de un paciente con el modelo probabilístico se ha generado un intervalo de confianza del 95% alrededor del modelo probabilístico empleando una distribución normal multidimensional</a:t>
          </a:r>
          <a:endParaRPr lang="es-EC" sz="1800" kern="1200" dirty="0"/>
        </a:p>
      </dsp:txBody>
      <dsp:txXfrm>
        <a:off x="1004386" y="2622799"/>
        <a:ext cx="7547316" cy="1367117"/>
      </dsp:txXfrm>
    </dsp:sp>
    <dsp:sp modelId="{CC26813A-3C70-474F-B955-22D5A57A2315}">
      <dsp:nvSpPr>
        <dsp:cNvPr id="0" name=""/>
        <dsp:cNvSpPr/>
      </dsp:nvSpPr>
      <dsp:spPr>
        <a:xfrm>
          <a:off x="666052" y="670999"/>
          <a:ext cx="342020" cy="4279062"/>
        </a:xfrm>
        <a:custGeom>
          <a:avLst/>
          <a:gdLst/>
          <a:ahLst/>
          <a:cxnLst/>
          <a:rect l="0" t="0" r="0" b="0"/>
          <a:pathLst>
            <a:path>
              <a:moveTo>
                <a:pt x="0" y="0"/>
              </a:moveTo>
              <a:lnTo>
                <a:pt x="0" y="4279062"/>
              </a:lnTo>
              <a:lnTo>
                <a:pt x="342020" y="4279062"/>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008073" y="4276583"/>
          <a:ext cx="7539213" cy="1346956"/>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En base al nivel de confianza del 95% se han establecido 4 tipos de marcha que permitirán al sistema clasificar automáticamente la marcha de un paciente cuando atraviese la plataforma del prototipo.</a:t>
          </a:r>
          <a:endParaRPr lang="es-EC" sz="1800" kern="1200" dirty="0"/>
        </a:p>
      </dsp:txBody>
      <dsp:txXfrm>
        <a:off x="1047524" y="4316034"/>
        <a:ext cx="7460311" cy="1268054"/>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61" y="0"/>
          <a:ext cx="6632916" cy="541677"/>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Conclusiones</a:t>
          </a:r>
        </a:p>
      </dsp:txBody>
      <dsp:txXfrm>
        <a:off x="18626" y="15865"/>
        <a:ext cx="6601186" cy="509947"/>
      </dsp:txXfrm>
    </dsp:sp>
    <dsp:sp modelId="{04EAAFF2-F757-4829-8DE2-3822D97053BC}">
      <dsp:nvSpPr>
        <dsp:cNvPr id="0" name=""/>
        <dsp:cNvSpPr/>
      </dsp:nvSpPr>
      <dsp:spPr>
        <a:xfrm>
          <a:off x="666052" y="541677"/>
          <a:ext cx="330762" cy="1433183"/>
        </a:xfrm>
        <a:custGeom>
          <a:avLst/>
          <a:gdLst/>
          <a:ahLst/>
          <a:cxnLst/>
          <a:rect l="0" t="0" r="0" b="0"/>
          <a:pathLst>
            <a:path>
              <a:moveTo>
                <a:pt x="0" y="0"/>
              </a:moveTo>
              <a:lnTo>
                <a:pt x="0" y="1433183"/>
              </a:lnTo>
              <a:lnTo>
                <a:pt x="330762" y="143318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996815" y="804861"/>
          <a:ext cx="7512901" cy="2339997"/>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Se validó al prototipo empleando dos escenarios en los que se utilizó un graduador para medir el ángulo de flexión de la rodilla sobre el modelo </a:t>
          </a:r>
          <a:r>
            <a:rPr lang="es-EC" sz="1800" kern="1200" dirty="0" err="1" smtClean="0"/>
            <a:t>skeletor</a:t>
          </a:r>
          <a:r>
            <a:rPr lang="es-EC" sz="1800" kern="1200" dirty="0" smtClean="0"/>
            <a:t> de las imágenes de la interfaz, y un goniómetro para medir directamente el ángulo de flexión sobre las piernas del paciente, y se comparó con el ángulo determinado de forma automática por el prototipo obteniendo errores de 2.69 % en la pierna derecha y 1.46 % de error en la pierna izquierda, por lo que se concluye que el prototipo tiene una alta precisión con un nivel de confianza mayor al 95% en la validación del patrón de marcha humana</a:t>
          </a:r>
          <a:endParaRPr lang="es-ES" sz="1800" kern="1200" dirty="0"/>
        </a:p>
      </dsp:txBody>
      <dsp:txXfrm>
        <a:off x="1065351" y="873397"/>
        <a:ext cx="7375829" cy="2202925"/>
      </dsp:txXfrm>
    </dsp:sp>
    <dsp:sp modelId="{59B6BAF9-1EE2-43AB-A459-FD0FBACBF21E}">
      <dsp:nvSpPr>
        <dsp:cNvPr id="0" name=""/>
        <dsp:cNvSpPr/>
      </dsp:nvSpPr>
      <dsp:spPr>
        <a:xfrm>
          <a:off x="666052" y="541677"/>
          <a:ext cx="295800" cy="3984716"/>
        </a:xfrm>
        <a:custGeom>
          <a:avLst/>
          <a:gdLst/>
          <a:ahLst/>
          <a:cxnLst/>
          <a:rect l="0" t="0" r="0" b="0"/>
          <a:pathLst>
            <a:path>
              <a:moveTo>
                <a:pt x="0" y="0"/>
              </a:moveTo>
              <a:lnTo>
                <a:pt x="0" y="3984716"/>
              </a:lnTo>
              <a:lnTo>
                <a:pt x="295800" y="3984716"/>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961853" y="3356395"/>
          <a:ext cx="7632382" cy="2339997"/>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37571"/>
              <a:satOff val="944"/>
              <a:lumOff val="37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Las pruebas de análisis de marcha se realizaron a un universo de 100 personas para determinar el tipo de marcha obteniéndose un 58% Caso 1 con una marcha aparentemente normal, 18% Caso 2 con una marcha aparentemente normal en pierna derecha y una posible afección en la pierna izquierda, 21% Caso 3 con una marcha aparentemente normal en pierna izquierda y una posible afección en la pierna derecha y el 3 % al Caso 4 con una marcha aparentemente anormal; lo que nos permite concluir que  el prototipo analiza adecuadamente la marcha en cualquier tipo de persona.</a:t>
          </a:r>
          <a:endParaRPr lang="es-EC" sz="1800" kern="1200" dirty="0"/>
        </a:p>
      </dsp:txBody>
      <dsp:txXfrm>
        <a:off x="1030389" y="3424931"/>
        <a:ext cx="7495310" cy="2202925"/>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1" y="92995"/>
          <a:ext cx="6706615" cy="547696"/>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Recomendaciones</a:t>
          </a:r>
        </a:p>
      </dsp:txBody>
      <dsp:txXfrm>
        <a:off x="16132" y="109036"/>
        <a:ext cx="6674533" cy="515614"/>
      </dsp:txXfrm>
    </dsp:sp>
    <dsp:sp modelId="{04EAAFF2-F757-4829-8DE2-3822D97053BC}">
      <dsp:nvSpPr>
        <dsp:cNvPr id="0" name=""/>
        <dsp:cNvSpPr/>
      </dsp:nvSpPr>
      <dsp:spPr>
        <a:xfrm>
          <a:off x="670752" y="640691"/>
          <a:ext cx="334437" cy="995040"/>
        </a:xfrm>
        <a:custGeom>
          <a:avLst/>
          <a:gdLst/>
          <a:ahLst/>
          <a:cxnLst/>
          <a:rect l="0" t="0" r="0" b="0"/>
          <a:pathLst>
            <a:path>
              <a:moveTo>
                <a:pt x="0" y="0"/>
              </a:moveTo>
              <a:lnTo>
                <a:pt x="0" y="995040"/>
              </a:lnTo>
              <a:lnTo>
                <a:pt x="334437" y="99504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005189" y="895200"/>
          <a:ext cx="7596378" cy="148106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Es recomendable conectar el prototipo a una toma regulada de 110 V AC, dado que las variaciones de tensión afectan el funcionamiento correcto de las plataformas de peso tanto para el pie derecho, como el izquierdo y del prototipo en general</a:t>
          </a:r>
          <a:endParaRPr lang="es-ES" sz="1800" kern="1200" dirty="0"/>
        </a:p>
      </dsp:txBody>
      <dsp:txXfrm>
        <a:off x="1048568" y="938579"/>
        <a:ext cx="7509620" cy="1394305"/>
      </dsp:txXfrm>
    </dsp:sp>
    <dsp:sp modelId="{59B6BAF9-1EE2-43AB-A459-FD0FBACBF21E}">
      <dsp:nvSpPr>
        <dsp:cNvPr id="0" name=""/>
        <dsp:cNvSpPr/>
      </dsp:nvSpPr>
      <dsp:spPr>
        <a:xfrm>
          <a:off x="670752" y="640691"/>
          <a:ext cx="346329" cy="2530498"/>
        </a:xfrm>
        <a:custGeom>
          <a:avLst/>
          <a:gdLst/>
          <a:ahLst/>
          <a:cxnLst/>
          <a:rect l="0" t="0" r="0" b="0"/>
          <a:pathLst>
            <a:path>
              <a:moveTo>
                <a:pt x="0" y="0"/>
              </a:moveTo>
              <a:lnTo>
                <a:pt x="0" y="2530498"/>
              </a:lnTo>
              <a:lnTo>
                <a:pt x="346329" y="2530498"/>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017081" y="2654575"/>
          <a:ext cx="7571578" cy="103322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En cuanto al uso de los sensores Kinect, asegúrese que su equipo ejecuta Windows 8 o una versión posterior. Para el buen funcionamiento es necesario instalar los siguiente software: Microsoft Visual Studio 2013, .NET Framework 4.0 y Microsoft </a:t>
          </a:r>
          <a:r>
            <a:rPr lang="es-EC" sz="1800" kern="1200" dirty="0" err="1" smtClean="0"/>
            <a:t>Speech</a:t>
          </a:r>
          <a:r>
            <a:rPr lang="es-EC" sz="1800" kern="1200" dirty="0" smtClean="0"/>
            <a:t> </a:t>
          </a:r>
          <a:r>
            <a:rPr lang="es-EC" sz="1800" kern="1200" dirty="0" err="1" smtClean="0"/>
            <a:t>Platform</a:t>
          </a:r>
          <a:r>
            <a:rPr lang="es-EC" sz="1800" kern="1200" dirty="0" smtClean="0"/>
            <a:t> SDK v18</a:t>
          </a:r>
          <a:endParaRPr lang="es-EC" sz="1800" kern="1200" dirty="0"/>
        </a:p>
      </dsp:txBody>
      <dsp:txXfrm>
        <a:off x="1047343" y="2684837"/>
        <a:ext cx="7511054" cy="972704"/>
      </dsp:txXfrm>
    </dsp:sp>
    <dsp:sp modelId="{CC26813A-3C70-474F-B955-22D5A57A2315}">
      <dsp:nvSpPr>
        <dsp:cNvPr id="0" name=""/>
        <dsp:cNvSpPr/>
      </dsp:nvSpPr>
      <dsp:spPr>
        <a:xfrm>
          <a:off x="670752" y="640691"/>
          <a:ext cx="345820" cy="4154540"/>
        </a:xfrm>
        <a:custGeom>
          <a:avLst/>
          <a:gdLst/>
          <a:ahLst/>
          <a:cxnLst/>
          <a:rect l="0" t="0" r="0" b="0"/>
          <a:pathLst>
            <a:path>
              <a:moveTo>
                <a:pt x="0" y="0"/>
              </a:moveTo>
              <a:lnTo>
                <a:pt x="0" y="4154540"/>
              </a:lnTo>
              <a:lnTo>
                <a:pt x="345820" y="4154540"/>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016573" y="3934650"/>
          <a:ext cx="7622982" cy="172116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Para la implementación del prototipo, se recomienda tener un área con espacio, es decir contar con un área aproximada de 6x4 metros, para la ubicación de las plataformas de peso, los brazos de ajuste de los sensores Kinect y las plataformas de reposo.</a:t>
          </a:r>
          <a:endParaRPr lang="es-EC" sz="1800" kern="1200" dirty="0"/>
        </a:p>
      </dsp:txBody>
      <dsp:txXfrm>
        <a:off x="1066984" y="3985061"/>
        <a:ext cx="7522160" cy="162034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1" y="0"/>
          <a:ext cx="6706615" cy="547696"/>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a:t>Recomendaciones</a:t>
          </a:r>
        </a:p>
      </dsp:txBody>
      <dsp:txXfrm>
        <a:off x="16132" y="16041"/>
        <a:ext cx="6674533" cy="515614"/>
      </dsp:txXfrm>
    </dsp:sp>
    <dsp:sp modelId="{04EAAFF2-F757-4829-8DE2-3822D97053BC}">
      <dsp:nvSpPr>
        <dsp:cNvPr id="0" name=""/>
        <dsp:cNvSpPr/>
      </dsp:nvSpPr>
      <dsp:spPr>
        <a:xfrm>
          <a:off x="670752" y="547696"/>
          <a:ext cx="334437" cy="953741"/>
        </a:xfrm>
        <a:custGeom>
          <a:avLst/>
          <a:gdLst/>
          <a:ahLst/>
          <a:cxnLst/>
          <a:rect l="0" t="0" r="0" b="0"/>
          <a:pathLst>
            <a:path>
              <a:moveTo>
                <a:pt x="0" y="0"/>
              </a:moveTo>
              <a:lnTo>
                <a:pt x="0" y="953741"/>
              </a:lnTo>
              <a:lnTo>
                <a:pt x="334437" y="95374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390C3-22EC-4252-819F-F42DBCE732A6}">
      <dsp:nvSpPr>
        <dsp:cNvPr id="0" name=""/>
        <dsp:cNvSpPr/>
      </dsp:nvSpPr>
      <dsp:spPr>
        <a:xfrm>
          <a:off x="1005189" y="760905"/>
          <a:ext cx="7596378" cy="1481063"/>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Es recomendable ubicar al prototipo en un área con una buena iluminación artificial, y calibrar los sensores Kinect múltiples veces, para garantizar un buen funcionamiento en la captura de datos por parte de los sensores mejor reconocimiento de la persona en base al modelo </a:t>
          </a:r>
          <a:r>
            <a:rPr lang="es-EC" sz="1800" kern="1200" dirty="0" err="1" smtClean="0"/>
            <a:t>skeletor</a:t>
          </a:r>
          <a:endParaRPr lang="es-ES" sz="1800" kern="1200" dirty="0"/>
        </a:p>
      </dsp:txBody>
      <dsp:txXfrm>
        <a:off x="1048568" y="804284"/>
        <a:ext cx="7509620" cy="1394305"/>
      </dsp:txXfrm>
    </dsp:sp>
    <dsp:sp modelId="{59B6BAF9-1EE2-43AB-A459-FD0FBACBF21E}">
      <dsp:nvSpPr>
        <dsp:cNvPr id="0" name=""/>
        <dsp:cNvSpPr/>
      </dsp:nvSpPr>
      <dsp:spPr>
        <a:xfrm>
          <a:off x="670752" y="547696"/>
          <a:ext cx="346329" cy="2623493"/>
        </a:xfrm>
        <a:custGeom>
          <a:avLst/>
          <a:gdLst/>
          <a:ahLst/>
          <a:cxnLst/>
          <a:rect l="0" t="0" r="0" b="0"/>
          <a:pathLst>
            <a:path>
              <a:moveTo>
                <a:pt x="0" y="0"/>
              </a:moveTo>
              <a:lnTo>
                <a:pt x="0" y="2623493"/>
              </a:lnTo>
              <a:lnTo>
                <a:pt x="346329" y="2623493"/>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98293-6788-4959-8701-87899D3A5AE8}">
      <dsp:nvSpPr>
        <dsp:cNvPr id="0" name=""/>
        <dsp:cNvSpPr/>
      </dsp:nvSpPr>
      <dsp:spPr>
        <a:xfrm>
          <a:off x="1017081" y="2520280"/>
          <a:ext cx="7571578" cy="1301818"/>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Se sugiere aumentar el ciclo de marcha humana con la implementación de al menos 2 sensores de peso para tener un registro completo del ciclo de marcha humana. De esta forma los cambios en el comportamiento en la marcha humana serían más notorios y se obtendrán mejores resultados</a:t>
          </a:r>
          <a:endParaRPr lang="es-EC" sz="1800" kern="1200" dirty="0"/>
        </a:p>
      </dsp:txBody>
      <dsp:txXfrm>
        <a:off x="1055210" y="2558409"/>
        <a:ext cx="7495320" cy="1225560"/>
      </dsp:txXfrm>
    </dsp:sp>
    <dsp:sp modelId="{CC26813A-3C70-474F-B955-22D5A57A2315}">
      <dsp:nvSpPr>
        <dsp:cNvPr id="0" name=""/>
        <dsp:cNvSpPr/>
      </dsp:nvSpPr>
      <dsp:spPr>
        <a:xfrm>
          <a:off x="670752" y="547696"/>
          <a:ext cx="345820" cy="4381831"/>
        </a:xfrm>
        <a:custGeom>
          <a:avLst/>
          <a:gdLst/>
          <a:ahLst/>
          <a:cxnLst/>
          <a:rect l="0" t="0" r="0" b="0"/>
          <a:pathLst>
            <a:path>
              <a:moveTo>
                <a:pt x="0" y="0"/>
              </a:moveTo>
              <a:lnTo>
                <a:pt x="0" y="4381831"/>
              </a:lnTo>
              <a:lnTo>
                <a:pt x="345820" y="4381831"/>
              </a:lnTo>
            </a:path>
          </a:pathLst>
        </a:custGeom>
        <a:noFill/>
        <a:ln w="2642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9C8A-4352-4DC7-8C6E-BB5B23401E84}">
      <dsp:nvSpPr>
        <dsp:cNvPr id="0" name=""/>
        <dsp:cNvSpPr/>
      </dsp:nvSpPr>
      <dsp:spPr>
        <a:xfrm>
          <a:off x="1016573" y="4068945"/>
          <a:ext cx="7622982" cy="1721162"/>
        </a:xfrm>
        <a:prstGeom prst="roundRect">
          <a:avLst>
            <a:gd name="adj" fmla="val 10000"/>
          </a:avLst>
        </a:prstGeom>
        <a:solidFill>
          <a:schemeClr val="lt1">
            <a:alpha val="90000"/>
            <a:hueOff val="0"/>
            <a:satOff val="0"/>
            <a:lumOff val="0"/>
            <a:alphaOff val="0"/>
          </a:schemeClr>
        </a:solidFill>
        <a:ln w="26425" cap="flat" cmpd="sng" algn="ctr">
          <a:solidFill>
            <a:schemeClr val="accent1">
              <a:shade val="50000"/>
              <a:hueOff val="-25048"/>
              <a:satOff val="629"/>
              <a:lumOff val="24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Para trabajos futuros, se sugiere investigar el acceso y manipulación con el fin de tener la capacidad de generar un </a:t>
          </a:r>
          <a:r>
            <a:rPr lang="es-EC" sz="1800" kern="1200" dirty="0" err="1" smtClean="0"/>
            <a:t>ajustee</a:t>
          </a:r>
          <a:r>
            <a:rPr lang="es-EC" sz="1800" kern="1200" dirty="0" smtClean="0"/>
            <a:t> más fino de la </a:t>
          </a:r>
          <a:r>
            <a:rPr lang="es-EC" sz="1800" kern="1200" dirty="0" err="1" smtClean="0"/>
            <a:t>esqueletización</a:t>
          </a:r>
          <a:r>
            <a:rPr lang="es-EC" sz="1800" kern="1200" dirty="0" smtClean="0"/>
            <a:t> y evitar errores generados por la distorsión de los puntos referenciales del cuerpo humano con la imagen de color</a:t>
          </a:r>
          <a:endParaRPr lang="es-EC" sz="1800" kern="1200" dirty="0"/>
        </a:p>
      </dsp:txBody>
      <dsp:txXfrm>
        <a:off x="1066984" y="4119356"/>
        <a:ext cx="7522160" cy="1620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5175" y="0"/>
          <a:ext cx="8231648" cy="672238"/>
        </a:xfrm>
        <a:prstGeom prst="roundRect">
          <a:avLst>
            <a:gd name="adj" fmla="val 10000"/>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kern="1200" dirty="0" smtClean="0"/>
            <a:t>Antecedentes</a:t>
          </a:r>
        </a:p>
      </dsp:txBody>
      <dsp:txXfrm>
        <a:off x="94864" y="19689"/>
        <a:ext cx="8192270" cy="6328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86B3F-2292-47C0-AF74-25396F90774A}">
      <dsp:nvSpPr>
        <dsp:cNvPr id="0" name=""/>
        <dsp:cNvSpPr/>
      </dsp:nvSpPr>
      <dsp:spPr>
        <a:xfrm>
          <a:off x="0" y="129461"/>
          <a:ext cx="2664983" cy="1936020"/>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F0356-6DBE-4C8C-86D3-EE4CF4CE2F09}">
      <dsp:nvSpPr>
        <dsp:cNvPr id="0" name=""/>
        <dsp:cNvSpPr/>
      </dsp:nvSpPr>
      <dsp:spPr>
        <a:xfrm>
          <a:off x="200785" y="1947420"/>
          <a:ext cx="2268148" cy="728043"/>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a:latin typeface="Times New Roman" panose="02020603050405020304" pitchFamily="18" charset="0"/>
              <a:ea typeface="Times New Roman" panose="02020603050405020304" pitchFamily="18" charset="0"/>
            </a:rPr>
            <a:t>Control de exoesqueletos</a:t>
          </a:r>
          <a:endParaRPr lang="es-ES" sz="2000" kern="1200" dirty="0"/>
        </a:p>
      </dsp:txBody>
      <dsp:txXfrm>
        <a:off x="200785" y="1947420"/>
        <a:ext cx="1597287" cy="728043"/>
      </dsp:txXfrm>
    </dsp:sp>
    <dsp:sp modelId="{C5198BC2-D20E-465B-9237-76C484EA5B0B}">
      <dsp:nvSpPr>
        <dsp:cNvPr id="0" name=""/>
        <dsp:cNvSpPr/>
      </dsp:nvSpPr>
      <dsp:spPr>
        <a:xfrm flipH="1">
          <a:off x="2218853" y="2436868"/>
          <a:ext cx="80615" cy="46241"/>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4B91C6EC-EAA8-48C1-897A-231DAFB04C5E}">
      <dsp:nvSpPr>
        <dsp:cNvPr id="0" name=""/>
        <dsp:cNvSpPr/>
      </dsp:nvSpPr>
      <dsp:spPr>
        <a:xfrm>
          <a:off x="2866382" y="144018"/>
          <a:ext cx="2606215" cy="1968274"/>
        </a:xfrm>
        <a:prstGeom prst="round2SameRect">
          <a:avLst>
            <a:gd name="adj1" fmla="val 8000"/>
            <a:gd name="adj2" fmla="val 0"/>
          </a:avLst>
        </a:prstGeom>
        <a:blipFill rotWithShape="0">
          <a:blip xmlns:r="http://schemas.openxmlformats.org/officeDocument/2006/relationships" r:embed="rId2"/>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7DFA0-D509-4997-82B4-8577E7F461F7}">
      <dsp:nvSpPr>
        <dsp:cNvPr id="0" name=""/>
        <dsp:cNvSpPr/>
      </dsp:nvSpPr>
      <dsp:spPr>
        <a:xfrm>
          <a:off x="3204459" y="1955484"/>
          <a:ext cx="2268148" cy="728043"/>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err="1" smtClean="0">
              <a:latin typeface="Times New Roman" panose="02020603050405020304" pitchFamily="18" charset="0"/>
              <a:ea typeface="Times New Roman" panose="02020603050405020304" pitchFamily="18" charset="0"/>
            </a:rPr>
            <a:t>Ergonomia</a:t>
          </a:r>
          <a:r>
            <a:rPr lang="es-EC" sz="2000" kern="1200" dirty="0" smtClean="0">
              <a:latin typeface="Times New Roman" panose="02020603050405020304" pitchFamily="18" charset="0"/>
              <a:ea typeface="Times New Roman" panose="02020603050405020304" pitchFamily="18" charset="0"/>
            </a:rPr>
            <a:t> </a:t>
          </a:r>
          <a:endParaRPr lang="es-EC" sz="2000" kern="1200" noProof="0" dirty="0"/>
        </a:p>
      </dsp:txBody>
      <dsp:txXfrm>
        <a:off x="3204459" y="1955484"/>
        <a:ext cx="1597287" cy="728043"/>
      </dsp:txXfrm>
    </dsp:sp>
    <dsp:sp modelId="{3997EAE9-45AF-4D33-8E5E-6F4F332582B0}">
      <dsp:nvSpPr>
        <dsp:cNvPr id="0" name=""/>
        <dsp:cNvSpPr/>
      </dsp:nvSpPr>
      <dsp:spPr>
        <a:xfrm flipH="1" flipV="1">
          <a:off x="5065696" y="2417643"/>
          <a:ext cx="51473" cy="100819"/>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079-AC8B-46E0-9774-F1338D0C4D6D}">
      <dsp:nvSpPr>
        <dsp:cNvPr id="0" name=""/>
        <dsp:cNvSpPr/>
      </dsp:nvSpPr>
      <dsp:spPr>
        <a:xfrm>
          <a:off x="0" y="21538"/>
          <a:ext cx="2744442" cy="1957279"/>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870A-9A5F-4419-B1E5-8BBE1032CD80}">
      <dsp:nvSpPr>
        <dsp:cNvPr id="0" name=""/>
        <dsp:cNvSpPr/>
      </dsp:nvSpPr>
      <dsp:spPr>
        <a:xfrm>
          <a:off x="206858" y="1875815"/>
          <a:ext cx="2360729" cy="757761"/>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C" sz="2100" kern="1200" noProof="0" dirty="0" smtClean="0"/>
            <a:t>Medicina, kinesiología </a:t>
          </a:r>
          <a:endParaRPr lang="es-EC" sz="2100" kern="1200" noProof="0" dirty="0"/>
        </a:p>
      </dsp:txBody>
      <dsp:txXfrm>
        <a:off x="206858" y="1875815"/>
        <a:ext cx="1662485" cy="757761"/>
      </dsp:txXfrm>
    </dsp:sp>
    <dsp:sp modelId="{E8A0FA47-024C-4712-8FD1-3FD140E83F24}">
      <dsp:nvSpPr>
        <dsp:cNvPr id="0" name=""/>
        <dsp:cNvSpPr/>
      </dsp:nvSpPr>
      <dsp:spPr>
        <a:xfrm>
          <a:off x="2325427" y="2345523"/>
          <a:ext cx="47650" cy="127565"/>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3C9ED157-699C-48FA-B701-4D0739E9436F}">
      <dsp:nvSpPr>
        <dsp:cNvPr id="0" name=""/>
        <dsp:cNvSpPr/>
      </dsp:nvSpPr>
      <dsp:spPr>
        <a:xfrm>
          <a:off x="2979145" y="0"/>
          <a:ext cx="2637478" cy="2020173"/>
        </a:xfrm>
        <a:prstGeom prst="round2SameRect">
          <a:avLst>
            <a:gd name="adj1" fmla="val 8000"/>
            <a:gd name="adj2" fmla="val 0"/>
          </a:avLst>
        </a:prstGeom>
        <a:blipFill rotWithShape="0">
          <a:blip xmlns:r="http://schemas.openxmlformats.org/officeDocument/2006/relationships" r:embed="rId2"/>
          <a:stretch>
            <a:fillRect/>
          </a:stretch>
        </a:blipFill>
        <a:ln w="2642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3CD5F1-1B6B-4F2C-8CB0-C54B51AB9FC3}">
      <dsp:nvSpPr>
        <dsp:cNvPr id="0" name=""/>
        <dsp:cNvSpPr/>
      </dsp:nvSpPr>
      <dsp:spPr>
        <a:xfrm>
          <a:off x="3255894" y="1891539"/>
          <a:ext cx="2360729" cy="757761"/>
        </a:xfrm>
        <a:prstGeom prst="rect">
          <a:avLst/>
        </a:prstGeom>
        <a:solidFill>
          <a:schemeClr val="lt1">
            <a:hueOff val="0"/>
            <a:satOff val="0"/>
            <a:lumOff val="0"/>
            <a:alphaOff val="0"/>
          </a:schemeClr>
        </a:solidFill>
        <a:ln w="2642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C" sz="2100" kern="1200" noProof="0" dirty="0">
              <a:latin typeface="Times New Roman" panose="02020603050405020304" pitchFamily="18" charset="0"/>
              <a:ea typeface="Times New Roman" panose="02020603050405020304" pitchFamily="18" charset="0"/>
            </a:rPr>
            <a:t>Rehabilitación</a:t>
          </a:r>
          <a:endParaRPr lang="es-EC" sz="2100" kern="1200" noProof="0" dirty="0"/>
        </a:p>
      </dsp:txBody>
      <dsp:txXfrm>
        <a:off x="3255894" y="1891539"/>
        <a:ext cx="1662485" cy="757761"/>
      </dsp:txXfrm>
    </dsp:sp>
    <dsp:sp modelId="{96C14CFA-4A9D-45C8-9BBD-60DD561C6D27}">
      <dsp:nvSpPr>
        <dsp:cNvPr id="0" name=""/>
        <dsp:cNvSpPr/>
      </dsp:nvSpPr>
      <dsp:spPr>
        <a:xfrm>
          <a:off x="5131418" y="2312291"/>
          <a:ext cx="226988" cy="225476"/>
        </a:xfrm>
        <a:prstGeom prst="ellipse">
          <a:avLst/>
        </a:prstGeom>
        <a:solidFill>
          <a:schemeClr val="lt1">
            <a:alpha val="90000"/>
            <a:tint val="40000"/>
            <a:hueOff val="0"/>
            <a:satOff val="0"/>
            <a:lumOff val="0"/>
            <a:alphaOff val="0"/>
          </a:schemeClr>
        </a:solidFill>
        <a:ln w="26425"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485FD-E422-4D71-8642-B348180B4D2B}" type="datetimeFigureOut">
              <a:rPr lang="es-EC" smtClean="0"/>
              <a:t>22/06/2017</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7FF29-937A-4C45-AFAA-BDB4E268252C}" type="slidenum">
              <a:rPr lang="es-EC" smtClean="0"/>
              <a:t>‹Nº›</a:t>
            </a:fld>
            <a:endParaRPr lang="es-EC"/>
          </a:p>
        </p:txBody>
      </p:sp>
    </p:spTree>
    <p:extLst>
      <p:ext uri="{BB962C8B-B14F-4D97-AF65-F5344CB8AC3E}">
        <p14:creationId xmlns:p14="http://schemas.microsoft.com/office/powerpoint/2010/main" val="21260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E7FF29-937A-4C45-AFAA-BDB4E268252C}" type="slidenum">
              <a:rPr lang="es-EC" smtClean="0"/>
              <a:t>2</a:t>
            </a:fld>
            <a:endParaRPr lang="es-EC"/>
          </a:p>
        </p:txBody>
      </p:sp>
    </p:spTree>
    <p:extLst>
      <p:ext uri="{BB962C8B-B14F-4D97-AF65-F5344CB8AC3E}">
        <p14:creationId xmlns:p14="http://schemas.microsoft.com/office/powerpoint/2010/main" val="25822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E7FF29-937A-4C45-AFAA-BDB4E268252C}" type="slidenum">
              <a:rPr lang="es-EC" smtClean="0"/>
              <a:t>7</a:t>
            </a:fld>
            <a:endParaRPr lang="es-EC"/>
          </a:p>
        </p:txBody>
      </p:sp>
    </p:spTree>
    <p:extLst>
      <p:ext uri="{BB962C8B-B14F-4D97-AF65-F5344CB8AC3E}">
        <p14:creationId xmlns:p14="http://schemas.microsoft.com/office/powerpoint/2010/main" val="109534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E7FF29-937A-4C45-AFAA-BDB4E268252C}" type="slidenum">
              <a:rPr lang="es-EC" smtClean="0"/>
              <a:t>11</a:t>
            </a:fld>
            <a:endParaRPr lang="es-EC"/>
          </a:p>
        </p:txBody>
      </p:sp>
    </p:spTree>
    <p:extLst>
      <p:ext uri="{BB962C8B-B14F-4D97-AF65-F5344CB8AC3E}">
        <p14:creationId xmlns:p14="http://schemas.microsoft.com/office/powerpoint/2010/main" val="144709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E7FF29-937A-4C45-AFAA-BDB4E268252C}" type="slidenum">
              <a:rPr lang="es-EC" smtClean="0"/>
              <a:t>39</a:t>
            </a:fld>
            <a:endParaRPr lang="es-EC"/>
          </a:p>
        </p:txBody>
      </p:sp>
    </p:spTree>
    <p:extLst>
      <p:ext uri="{BB962C8B-B14F-4D97-AF65-F5344CB8AC3E}">
        <p14:creationId xmlns:p14="http://schemas.microsoft.com/office/powerpoint/2010/main" val="373270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FE7F48-548C-4CA0-BFD1-2CCD451C9D3E}" type="datetimeFigureOut">
              <a:rPr lang="es-EC" smtClean="0"/>
              <a:t>22/06/2017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CFE7F48-548C-4CA0-BFD1-2CCD451C9D3E}" type="datetimeFigureOut">
              <a:rPr lang="es-EC" smtClean="0"/>
              <a:t>22/06/2017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FE7F48-548C-4CA0-BFD1-2CCD451C9D3E}" type="datetimeFigureOut">
              <a:rPr lang="es-EC" smtClean="0"/>
              <a:t>22/06/2017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CFE7F48-548C-4CA0-BFD1-2CCD451C9D3E}" type="datetimeFigureOut">
              <a:rPr lang="es-EC" smtClean="0"/>
              <a:t>22/06/2017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FE7F48-548C-4CA0-BFD1-2CCD451C9D3E}" type="datetimeFigureOut">
              <a:rPr lang="es-EC" smtClean="0"/>
              <a:t>22/06/2017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4E2867-7A34-4851-A574-CCCB92E444F9}" type="slidenum">
              <a:rPr lang="es-EC" smtClean="0"/>
              <a:t>‹Nº›</a:t>
            </a:fld>
            <a:endParaRPr lang="es-EC"/>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CFE7F48-548C-4CA0-BFD1-2CCD451C9D3E}" type="datetimeFigureOut">
              <a:rPr lang="es-EC" smtClean="0"/>
              <a:t>22/06/2017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CFE7F48-548C-4CA0-BFD1-2CCD451C9D3E}" type="datetimeFigureOut">
              <a:rPr lang="es-EC" smtClean="0"/>
              <a:t>22/06/2017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84E2867-7A34-4851-A574-CCCB92E444F9}" type="slidenum">
              <a:rPr lang="es-EC" smtClean="0"/>
              <a:t>‹Nº›</a:t>
            </a:fld>
            <a:endParaRPr lang="es-EC"/>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ACFE7F48-548C-4CA0-BFD1-2CCD451C9D3E}" type="datetimeFigureOut">
              <a:rPr lang="es-EC" smtClean="0"/>
              <a:t>22/06/2017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7F48-548C-4CA0-BFD1-2CCD451C9D3E}" type="datetimeFigureOut">
              <a:rPr lang="es-EC" smtClean="0"/>
              <a:t>22/06/2017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CFE7F48-548C-4CA0-BFD1-2CCD451C9D3E}" type="datetimeFigureOut">
              <a:rPr lang="es-EC" smtClean="0"/>
              <a:t>22/06/2017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4E2867-7A34-4851-A574-CCCB92E444F9}" type="slidenum">
              <a:rPr lang="es-EC" smtClean="0"/>
              <a:t>‹Nº›</a:t>
            </a:fld>
            <a:endParaRPr lang="es-EC"/>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CFE7F48-548C-4CA0-BFD1-2CCD451C9D3E}" type="datetimeFigureOut">
              <a:rPr lang="es-EC" smtClean="0"/>
              <a:t>22/06/2017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4E2867-7A34-4851-A574-CCCB92E444F9}"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CFE7F48-548C-4CA0-BFD1-2CCD451C9D3E}" type="datetimeFigureOut">
              <a:rPr lang="es-EC" smtClean="0"/>
              <a:t>22/06/2017</a:t>
            </a:fld>
            <a:endParaRPr lang="es-EC"/>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84E2867-7A34-4851-A574-CCCB92E444F9}"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ec/url?sa=i&amp;rct=j&amp;q=&amp;esrc=s&amp;source=images&amp;cd=&amp;cad=rja&amp;uact=8&amp;ved=0ahUKEwjSqOjlrYzKAhXFTZAKHYbdCzoQjRwIBw&amp;url=http://mercadotecnia.espe.edu.ec/&amp;psig=AFQjCNFKZ54k2rStECQMW1O-bgrZ15GtPw&amp;ust=145186635358691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8.xml"/><Relationship Id="rId7" Type="http://schemas.openxmlformats.org/officeDocument/2006/relationships/image" Target="../media/image1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5.emf"/><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7.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diagramLayout" Target="../diagrams/layout29.xml"/><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diagramData" Target="../diagrams/data29.xml"/><Relationship Id="rId2" Type="http://schemas.openxmlformats.org/officeDocument/2006/relationships/diagramData" Target="../diagrams/data27.xml"/><Relationship Id="rId16" Type="http://schemas.microsoft.com/office/2007/relationships/diagramDrawing" Target="../diagrams/drawing29.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5" Type="http://schemas.openxmlformats.org/officeDocument/2006/relationships/diagramColors" Target="../diagrams/colors29.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 Id="rId14" Type="http://schemas.openxmlformats.org/officeDocument/2006/relationships/diagramQuickStyle" Target="../diagrams/quickStyle2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21.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12" Type="http://schemas.openxmlformats.org/officeDocument/2006/relationships/image" Target="../media/image23.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diagramData" Target="../diagrams/data35.xml"/><Relationship Id="rId3" Type="http://schemas.openxmlformats.org/officeDocument/2006/relationships/diagramLayout" Target="../diagrams/layout33.xml"/><Relationship Id="rId7" Type="http://schemas.openxmlformats.org/officeDocument/2006/relationships/image" Target="../media/image24.png"/><Relationship Id="rId12" Type="http://schemas.microsoft.com/office/2007/relationships/diagramDrawing" Target="../diagrams/drawing34.xml"/><Relationship Id="rId17" Type="http://schemas.microsoft.com/office/2007/relationships/diagramDrawing" Target="../diagrams/drawing35.xml"/><Relationship Id="rId2" Type="http://schemas.openxmlformats.org/officeDocument/2006/relationships/diagramData" Target="../diagrams/data33.xml"/><Relationship Id="rId16" Type="http://schemas.openxmlformats.org/officeDocument/2006/relationships/diagramColors" Target="../diagrams/colors35.xml"/><Relationship Id="rId1" Type="http://schemas.openxmlformats.org/officeDocument/2006/relationships/slideLayout" Target="../slideLayouts/slideLayout2.xml"/><Relationship Id="rId6" Type="http://schemas.microsoft.com/office/2007/relationships/diagramDrawing" Target="../diagrams/drawing33.xml"/><Relationship Id="rId11" Type="http://schemas.openxmlformats.org/officeDocument/2006/relationships/diagramColors" Target="../diagrams/colors34.xml"/><Relationship Id="rId5" Type="http://schemas.openxmlformats.org/officeDocument/2006/relationships/diagramColors" Target="../diagrams/colors33.xml"/><Relationship Id="rId15" Type="http://schemas.openxmlformats.org/officeDocument/2006/relationships/diagramQuickStyle" Target="../diagrams/quickStyle35.xml"/><Relationship Id="rId10" Type="http://schemas.openxmlformats.org/officeDocument/2006/relationships/diagramQuickStyle" Target="../diagrams/quickStyle34.xml"/><Relationship Id="rId4" Type="http://schemas.openxmlformats.org/officeDocument/2006/relationships/diagramQuickStyle" Target="../diagrams/quickStyle33.xml"/><Relationship Id="rId9" Type="http://schemas.openxmlformats.org/officeDocument/2006/relationships/diagramLayout" Target="../diagrams/layout34.xml"/><Relationship Id="rId14" Type="http://schemas.openxmlformats.org/officeDocument/2006/relationships/diagramLayout" Target="../diagrams/layout3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25.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26.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27.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0.xml"/><Relationship Id="rId13" Type="http://schemas.openxmlformats.org/officeDocument/2006/relationships/diagramLayout" Target="../diagrams/layout41.xml"/><Relationship Id="rId3" Type="http://schemas.openxmlformats.org/officeDocument/2006/relationships/diagramLayout" Target="../diagrams/layout39.xml"/><Relationship Id="rId7" Type="http://schemas.openxmlformats.org/officeDocument/2006/relationships/diagramData" Target="../diagrams/data40.xml"/><Relationship Id="rId12" Type="http://schemas.openxmlformats.org/officeDocument/2006/relationships/diagramData" Target="../diagrams/data41.xml"/><Relationship Id="rId2" Type="http://schemas.openxmlformats.org/officeDocument/2006/relationships/diagramData" Target="../diagrams/data39.xml"/><Relationship Id="rId16" Type="http://schemas.microsoft.com/office/2007/relationships/diagramDrawing" Target="../diagrams/drawing41.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5" Type="http://schemas.openxmlformats.org/officeDocument/2006/relationships/diagramColors" Target="../diagrams/colors41.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 Id="rId14" Type="http://schemas.openxmlformats.org/officeDocument/2006/relationships/diagramQuickStyle" Target="../diagrams/quickStyle4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31.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43.xml"/><Relationship Id="rId7" Type="http://schemas.openxmlformats.org/officeDocument/2006/relationships/image" Target="../media/image32.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diagramLayout" Target="../diagrams/layout44.xml"/><Relationship Id="rId7" Type="http://schemas.openxmlformats.org/officeDocument/2006/relationships/image" Target="../media/image34.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diagramLayout" Target="../diagrams/layout45.xml"/><Relationship Id="rId7" Type="http://schemas.openxmlformats.org/officeDocument/2006/relationships/image" Target="../media/image36.emf"/><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3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diagramLayout" Target="../diagrams/layout46.xml"/><Relationship Id="rId7" Type="http://schemas.openxmlformats.org/officeDocument/2006/relationships/image" Target="../media/image38.emf"/><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3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diagramLayout" Target="../diagrams/layout47.xml"/><Relationship Id="rId7" Type="http://schemas.openxmlformats.org/officeDocument/2006/relationships/image" Target="../media/image40.emf"/><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49.xml"/><Relationship Id="rId7" Type="http://schemas.openxmlformats.org/officeDocument/2006/relationships/image" Target="../media/image42.jpeg"/><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44.png"/><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3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 Id="rId9" Type="http://schemas.openxmlformats.org/officeDocument/2006/relationships/image" Target="../media/image46.jp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2.xml"/><Relationship Id="rId7" Type="http://schemas.openxmlformats.org/officeDocument/2006/relationships/image" Target="../media/image47.jpg"/><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3.xml"/><Relationship Id="rId7" Type="http://schemas.openxmlformats.org/officeDocument/2006/relationships/image" Target="../media/image48.jpg"/><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4.xml"/><Relationship Id="rId7" Type="http://schemas.openxmlformats.org/officeDocument/2006/relationships/image" Target="../media/image49.jpg"/><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image" Target="../media/image53.png"/><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54.png"/><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4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57.xml"/><Relationship Id="rId7" Type="http://schemas.openxmlformats.org/officeDocument/2006/relationships/image" Target="../media/image55.png"/><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10" Type="http://schemas.openxmlformats.org/officeDocument/2006/relationships/image" Target="../media/image58.png"/><Relationship Id="rId4" Type="http://schemas.openxmlformats.org/officeDocument/2006/relationships/diagramQuickStyle" Target="../diagrams/quickStyle57.xml"/><Relationship Id="rId9"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8.xml"/><Relationship Id="rId7" Type="http://schemas.openxmlformats.org/officeDocument/2006/relationships/image" Target="../media/image59.png"/><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4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Layout" Target="../diagrams/layout59.xml"/><Relationship Id="rId7" Type="http://schemas.openxmlformats.org/officeDocument/2006/relationships/image" Target="../media/image60.png"/><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5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Layout" Target="../diagrams/layout60.xml"/><Relationship Id="rId7" Type="http://schemas.openxmlformats.org/officeDocument/2006/relationships/image" Target="../media/image62.png"/><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10" Type="http://schemas.openxmlformats.org/officeDocument/2006/relationships/image" Target="../media/image65.png"/><Relationship Id="rId4" Type="http://schemas.openxmlformats.org/officeDocument/2006/relationships/diagramQuickStyle" Target="../diagrams/quickStyle60.xml"/><Relationship Id="rId9" Type="http://schemas.openxmlformats.org/officeDocument/2006/relationships/image" Target="../media/image64.png"/></Relationships>
</file>

<file path=ppt/slides/_rels/slide5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Layout" Target="../diagrams/layout61.xml"/><Relationship Id="rId7" Type="http://schemas.openxmlformats.org/officeDocument/2006/relationships/image" Target="../media/image66.png"/><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5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Layout" Target="../diagrams/layout62.xml"/><Relationship Id="rId7" Type="http://schemas.openxmlformats.org/officeDocument/2006/relationships/image" Target="../media/image68.png"/><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10" Type="http://schemas.openxmlformats.org/officeDocument/2006/relationships/image" Target="../media/image71.png"/><Relationship Id="rId4" Type="http://schemas.openxmlformats.org/officeDocument/2006/relationships/diagramQuickStyle" Target="../diagrams/quickStyle62.xml"/><Relationship Id="rId9" Type="http://schemas.openxmlformats.org/officeDocument/2006/relationships/image" Target="../media/image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55776" y="5085184"/>
            <a:ext cx="4437856" cy="725431"/>
          </a:xfrm>
        </p:spPr>
        <p:txBody>
          <a:bodyPr>
            <a:noAutofit/>
          </a:bodyPr>
          <a:lstStyle/>
          <a:p>
            <a:r>
              <a:rPr lang="es-EC" sz="1800" b="1" dirty="0" smtClean="0"/>
              <a:t>FERNANDA E. AIGAJE SALAZAR</a:t>
            </a:r>
          </a:p>
          <a:p>
            <a:r>
              <a:rPr lang="es-EC" sz="1800" b="1" dirty="0" smtClean="0"/>
              <a:t>DANIEL F. JIMÉNEZ MALDONADO</a:t>
            </a:r>
            <a:endParaRPr lang="es-EC" sz="1800" b="1" dirty="0"/>
          </a:p>
        </p:txBody>
      </p:sp>
      <p:pic>
        <p:nvPicPr>
          <p:cNvPr id="5" name="Picture 9" descr="http://mercadotecnia.espe.edu.ec/wp-content/uploads/tmp/LOGO-PRINCIPAL-ESPE2.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5" y="404664"/>
            <a:ext cx="3585474" cy="720080"/>
          </a:xfrm>
          <a:prstGeom prst="rect">
            <a:avLst/>
          </a:prstGeom>
          <a:noFill/>
          <a:ln>
            <a:noFill/>
          </a:ln>
        </p:spPr>
      </p:pic>
      <p:sp>
        <p:nvSpPr>
          <p:cNvPr id="6" name="4 Rectángulo"/>
          <p:cNvSpPr/>
          <p:nvPr/>
        </p:nvSpPr>
        <p:spPr>
          <a:xfrm>
            <a:off x="539552" y="1124744"/>
            <a:ext cx="7848872" cy="240065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3000" b="1" dirty="0"/>
              <a:t>DISEÑO E IMPLEMENTACIÓN DE UN SISTEMA AUTOMÁTICO PARA EL ANÁLISIS DEL ÁNGULO DE FLEXIÓN DE LA RODILLA MEDIANTE UN MODELO PROBABILÍSTICO</a:t>
            </a:r>
            <a:endParaRPr lang="es-ES" sz="3000" b="1" dirty="0">
              <a:solidFill>
                <a:schemeClr val="tx2">
                  <a:lumMod val="50000"/>
                </a:schemeClr>
              </a:solidFill>
              <a:effectLst>
                <a:outerShdw blurRad="38100" dist="38100" dir="2700000" algn="tl">
                  <a:srgbClr val="000000">
                    <a:alpha val="43137"/>
                  </a:srgbClr>
                </a:outerShdw>
              </a:effectLst>
            </a:endParaRPr>
          </a:p>
        </p:txBody>
      </p:sp>
      <p:sp>
        <p:nvSpPr>
          <p:cNvPr id="14" name="Subtítulo 2"/>
          <p:cNvSpPr txBox="1">
            <a:spLocks/>
          </p:cNvSpPr>
          <p:nvPr/>
        </p:nvSpPr>
        <p:spPr>
          <a:xfrm>
            <a:off x="1056928" y="3790847"/>
            <a:ext cx="6912768" cy="117825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s-EC" sz="2800" dirty="0"/>
              <a:t>Departamento de Eléctrica y Electrónica</a:t>
            </a:r>
          </a:p>
          <a:p>
            <a:pPr algn="ctr"/>
            <a:r>
              <a:rPr lang="es-EC" sz="2800" dirty="0"/>
              <a:t>Carrera de Ingeniería en Electrónica, Automatización y Control</a:t>
            </a:r>
          </a:p>
        </p:txBody>
      </p:sp>
      <p:sp>
        <p:nvSpPr>
          <p:cNvPr id="7" name="Subtítulo 2"/>
          <p:cNvSpPr txBox="1">
            <a:spLocks/>
          </p:cNvSpPr>
          <p:nvPr/>
        </p:nvSpPr>
        <p:spPr>
          <a:xfrm>
            <a:off x="2250992" y="5957193"/>
            <a:ext cx="4644516" cy="57606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s-EC" sz="1800" b="1" dirty="0"/>
              <a:t>DIRECTOR: ING. </a:t>
            </a:r>
            <a:r>
              <a:rPr lang="es-EC" sz="1800" b="1" dirty="0" smtClean="0"/>
              <a:t>FLAVIO PINEDA, M.SC.</a:t>
            </a:r>
            <a:endParaRPr lang="es-EC" sz="1800" b="1" dirty="0"/>
          </a:p>
        </p:txBody>
      </p:sp>
      <p:sp>
        <p:nvSpPr>
          <p:cNvPr id="10"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a:t>
            </a:fld>
            <a:endParaRPr lang="es-ES" altLang="en-US" sz="1400"/>
          </a:p>
        </p:txBody>
      </p:sp>
    </p:spTree>
    <p:extLst>
      <p:ext uri="{BB962C8B-B14F-4D97-AF65-F5344CB8AC3E}">
        <p14:creationId xmlns:p14="http://schemas.microsoft.com/office/powerpoint/2010/main" val="175099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81001" y="3086742"/>
            <a:ext cx="8381998" cy="684516"/>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s-ES" sz="4100" b="1" kern="1200" dirty="0"/>
                <a:t>ESTADO DEL ARTE </a:t>
              </a:r>
            </a:p>
          </p:txBody>
        </p:sp>
      </p:grpSp>
      <p:sp>
        <p:nvSpPr>
          <p:cNvPr id="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10</a:t>
            </a:fld>
            <a:endParaRPr lang="es-ES" altLang="en-US" sz="1400"/>
          </a:p>
        </p:txBody>
      </p:sp>
    </p:spTree>
    <p:extLst>
      <p:ext uri="{BB962C8B-B14F-4D97-AF65-F5344CB8AC3E}">
        <p14:creationId xmlns:p14="http://schemas.microsoft.com/office/powerpoint/2010/main" val="15129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435031061"/>
              </p:ext>
            </p:extLst>
          </p:nvPr>
        </p:nvGraphicFramePr>
        <p:xfrm>
          <a:off x="294456" y="476672"/>
          <a:ext cx="852601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11</a:t>
            </a:fld>
            <a:endParaRPr lang="es-ES" altLang="en-US" sz="1400"/>
          </a:p>
        </p:txBody>
      </p:sp>
      <p:grpSp>
        <p:nvGrpSpPr>
          <p:cNvPr id="8" name="Group 40"/>
          <p:cNvGrpSpPr>
            <a:grpSpLocks/>
          </p:cNvGrpSpPr>
          <p:nvPr/>
        </p:nvGrpSpPr>
        <p:grpSpPr bwMode="auto">
          <a:xfrm>
            <a:off x="0" y="25375"/>
            <a:ext cx="9180512" cy="595313"/>
            <a:chOff x="316116" y="5914225"/>
            <a:chExt cx="8524298" cy="595515"/>
          </a:xfrm>
        </p:grpSpPr>
        <p:sp>
          <p:nvSpPr>
            <p:cNvPr id="9"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0"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1"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2"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3"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4" name="Pentagon 47"/>
            <p:cNvSpPr/>
            <p:nvPr/>
          </p:nvSpPr>
          <p:spPr>
            <a:xfrm>
              <a:off x="1125784" y="5914225"/>
              <a:ext cx="119862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Estado  </a:t>
              </a:r>
            </a:p>
            <a:p>
              <a:pPr algn="ctr">
                <a:defRPr/>
              </a:pPr>
              <a:r>
                <a:rPr lang="es-EC" sz="1200" dirty="0">
                  <a:solidFill>
                    <a:schemeClr val="bg1"/>
                  </a:solidFill>
                </a:rPr>
                <a:t>     del Arte</a:t>
              </a:r>
              <a:endParaRPr lang="en-US" sz="1200" dirty="0">
                <a:solidFill>
                  <a:schemeClr val="bg1"/>
                </a:solidFill>
              </a:endParaRPr>
            </a:p>
          </p:txBody>
        </p:sp>
        <p:sp>
          <p:nvSpPr>
            <p:cNvPr id="15"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206335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F6C98293-6788-4959-8701-87899D3A5AE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67999C8A-4352-4DC7-8C6E-BB5B23401E8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9ED4C765-696D-454D-9ACB-C863AE1F46A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0E689972-6746-480E-BAF1-03CE981436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642974635"/>
              </p:ext>
            </p:extLst>
          </p:nvPr>
        </p:nvGraphicFramePr>
        <p:xfrm>
          <a:off x="323527" y="764704"/>
          <a:ext cx="843947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12</a:t>
            </a:fld>
            <a:endParaRPr lang="es-ES" altLang="en-US" sz="1400"/>
          </a:p>
        </p:txBody>
      </p:sp>
      <p:grpSp>
        <p:nvGrpSpPr>
          <p:cNvPr id="10" name="Group 40"/>
          <p:cNvGrpSpPr>
            <a:grpSpLocks/>
          </p:cNvGrpSpPr>
          <p:nvPr/>
        </p:nvGrpSpPr>
        <p:grpSpPr bwMode="auto">
          <a:xfrm>
            <a:off x="0" y="25375"/>
            <a:ext cx="9180512" cy="595313"/>
            <a:chOff x="316116" y="5914225"/>
            <a:chExt cx="8524298" cy="595515"/>
          </a:xfrm>
        </p:grpSpPr>
        <p:sp>
          <p:nvSpPr>
            <p:cNvPr id="11"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2"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4"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5"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6" name="Pentagon 47"/>
            <p:cNvSpPr/>
            <p:nvPr/>
          </p:nvSpPr>
          <p:spPr>
            <a:xfrm>
              <a:off x="1125784" y="5914225"/>
              <a:ext cx="119862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Estado  </a:t>
              </a:r>
            </a:p>
            <a:p>
              <a:pPr algn="ctr">
                <a:defRPr/>
              </a:pPr>
              <a:r>
                <a:rPr lang="es-EC" sz="1200" dirty="0">
                  <a:solidFill>
                    <a:schemeClr val="bg1"/>
                  </a:solidFill>
                </a:rPr>
                <a:t>     del Arte</a:t>
              </a:r>
              <a:endParaRPr lang="en-US" sz="1200" dirty="0">
                <a:solidFill>
                  <a:schemeClr val="bg1"/>
                </a:solidFill>
              </a:endParaRPr>
            </a:p>
          </p:txBody>
        </p:sp>
        <p:sp>
          <p:nvSpPr>
            <p:cNvPr id="17"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1026" name="Picture 2" descr="Resultado de imagen para BIOMECAN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076" y="4248827"/>
            <a:ext cx="46958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0042" y="4231495"/>
            <a:ext cx="2857500" cy="250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2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240057804"/>
              </p:ext>
            </p:extLst>
          </p:nvPr>
        </p:nvGraphicFramePr>
        <p:xfrm>
          <a:off x="277020" y="260648"/>
          <a:ext cx="8439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2456026870"/>
              </p:ext>
            </p:extLst>
          </p:nvPr>
        </p:nvGraphicFramePr>
        <p:xfrm>
          <a:off x="236984" y="4077072"/>
          <a:ext cx="8439472"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13</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Estado  </a:t>
              </a:r>
            </a:p>
            <a:p>
              <a:pPr algn="ctr">
                <a:defRPr/>
              </a:pPr>
              <a:r>
                <a:rPr lang="es-EC" sz="1200" dirty="0">
                  <a:solidFill>
                    <a:schemeClr val="bg1"/>
                  </a:solidFill>
                </a:rPr>
                <a:t>     del Arte</a:t>
              </a:r>
              <a:endParaRPr lang="en-US" sz="1200" dirty="0">
                <a:solidFill>
                  <a:schemeClr val="bg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629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151614185"/>
              </p:ext>
            </p:extLst>
          </p:nvPr>
        </p:nvGraphicFramePr>
        <p:xfrm>
          <a:off x="236984" y="548680"/>
          <a:ext cx="843947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14</a:t>
            </a:fld>
            <a:endParaRPr lang="es-ES" altLang="en-US" sz="1400"/>
          </a:p>
        </p:txBody>
      </p:sp>
      <p:grpSp>
        <p:nvGrpSpPr>
          <p:cNvPr id="12" name="Group 40"/>
          <p:cNvGrpSpPr>
            <a:grpSpLocks/>
          </p:cNvGrpSpPr>
          <p:nvPr/>
        </p:nvGrpSpPr>
        <p:grpSpPr bwMode="auto">
          <a:xfrm>
            <a:off x="0" y="25375"/>
            <a:ext cx="9180512" cy="595313"/>
            <a:chOff x="316116" y="5914225"/>
            <a:chExt cx="8524298" cy="595515"/>
          </a:xfrm>
        </p:grpSpPr>
        <p:sp>
          <p:nvSpPr>
            <p:cNvPr id="13"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4"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5"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6"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7"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8" name="Pentagon 47"/>
            <p:cNvSpPr/>
            <p:nvPr/>
          </p:nvSpPr>
          <p:spPr>
            <a:xfrm>
              <a:off x="1125784" y="5914225"/>
              <a:ext cx="119862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Estado  </a:t>
              </a:r>
            </a:p>
            <a:p>
              <a:pPr algn="ctr">
                <a:defRPr/>
              </a:pPr>
              <a:r>
                <a:rPr lang="es-EC" sz="1200" dirty="0">
                  <a:solidFill>
                    <a:schemeClr val="bg1"/>
                  </a:solidFill>
                </a:rPr>
                <a:t>     del Arte</a:t>
              </a:r>
              <a:endParaRPr lang="en-US" sz="1200" dirty="0">
                <a:solidFill>
                  <a:schemeClr val="bg1"/>
                </a:solidFill>
              </a:endParaRPr>
            </a:p>
          </p:txBody>
        </p:sp>
        <p:sp>
          <p:nvSpPr>
            <p:cNvPr id="19"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20" name="Diagrama 19"/>
          <p:cNvGraphicFramePr/>
          <p:nvPr>
            <p:extLst>
              <p:ext uri="{D42A27DB-BD31-4B8C-83A1-F6EECF244321}">
                <p14:modId xmlns:p14="http://schemas.microsoft.com/office/powerpoint/2010/main" val="2318824465"/>
              </p:ext>
            </p:extLst>
          </p:nvPr>
        </p:nvGraphicFramePr>
        <p:xfrm>
          <a:off x="236984" y="4077072"/>
          <a:ext cx="8439472"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21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Graphic spid="2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990455605"/>
              </p:ext>
            </p:extLst>
          </p:nvPr>
        </p:nvGraphicFramePr>
        <p:xfrm>
          <a:off x="323528" y="692696"/>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15</a:t>
            </a:fld>
            <a:endParaRPr lang="es-ES" altLang="en-US" sz="1400"/>
          </a:p>
        </p:txBody>
      </p:sp>
      <p:grpSp>
        <p:nvGrpSpPr>
          <p:cNvPr id="10" name="Group 40"/>
          <p:cNvGrpSpPr>
            <a:grpSpLocks/>
          </p:cNvGrpSpPr>
          <p:nvPr/>
        </p:nvGrpSpPr>
        <p:grpSpPr bwMode="auto">
          <a:xfrm>
            <a:off x="0" y="25375"/>
            <a:ext cx="9180512" cy="595313"/>
            <a:chOff x="316116" y="5914225"/>
            <a:chExt cx="8524298" cy="595515"/>
          </a:xfrm>
        </p:grpSpPr>
        <p:sp>
          <p:nvSpPr>
            <p:cNvPr id="11"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2"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4"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5"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6" name="Pentagon 47"/>
            <p:cNvSpPr/>
            <p:nvPr/>
          </p:nvSpPr>
          <p:spPr>
            <a:xfrm>
              <a:off x="1125784" y="5914225"/>
              <a:ext cx="119862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Estado  </a:t>
              </a:r>
            </a:p>
            <a:p>
              <a:pPr algn="ctr">
                <a:defRPr/>
              </a:pPr>
              <a:r>
                <a:rPr lang="es-EC" sz="1200" dirty="0">
                  <a:solidFill>
                    <a:schemeClr val="bg1"/>
                  </a:solidFill>
                </a:rPr>
                <a:t>     del Arte</a:t>
              </a:r>
              <a:endParaRPr lang="en-US" sz="1200" dirty="0">
                <a:solidFill>
                  <a:schemeClr val="bg1"/>
                </a:solidFill>
              </a:endParaRPr>
            </a:p>
          </p:txBody>
        </p:sp>
        <p:sp>
          <p:nvSpPr>
            <p:cNvPr id="17"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21158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D55883B-FDBB-4AB3-94BE-D626584A38F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11CDFD7B-4B28-462C-90EE-453F20DC438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958168827"/>
              </p:ext>
            </p:extLst>
          </p:nvPr>
        </p:nvGraphicFramePr>
        <p:xfrm>
          <a:off x="539552" y="692696"/>
          <a:ext cx="843947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16</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Estado  </a:t>
              </a:r>
            </a:p>
            <a:p>
              <a:pPr algn="ctr">
                <a:defRPr/>
              </a:pPr>
              <a:r>
                <a:rPr lang="es-EC" sz="1200" dirty="0">
                  <a:solidFill>
                    <a:schemeClr val="bg1"/>
                  </a:solidFill>
                </a:rPr>
                <a:t>     del Arte</a:t>
              </a:r>
              <a:endParaRPr lang="en-US" sz="1200" dirty="0">
                <a:solidFill>
                  <a:schemeClr val="bg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3126699" y="4512560"/>
            <a:ext cx="3678660" cy="2345440"/>
          </a:xfrm>
          <a:prstGeom prst="rect">
            <a:avLst/>
          </a:prstGeom>
        </p:spPr>
      </p:pic>
    </p:spTree>
    <p:extLst>
      <p:ext uri="{BB962C8B-B14F-4D97-AF65-F5344CB8AC3E}">
        <p14:creationId xmlns:p14="http://schemas.microsoft.com/office/powerpoint/2010/main" val="35703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67544" y="2348880"/>
            <a:ext cx="8381998" cy="2646514"/>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C" sz="4400" b="1" dirty="0" smtClean="0"/>
                <a:t>DISEÑO E IMPLEMENTACIÓN  </a:t>
              </a:r>
              <a:r>
                <a:rPr lang="es-EC" sz="4400" b="1" dirty="0"/>
                <a:t>DEL HARDWARE DE ADQUISICIÓN DE SEÑALES </a:t>
              </a:r>
              <a:endParaRPr lang="es-ES" sz="4100" b="1" kern="1200" dirty="0"/>
            </a:p>
          </p:txBody>
        </p:sp>
      </p:grpSp>
      <p:sp>
        <p:nvSpPr>
          <p:cNvPr id="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17</a:t>
            </a:fld>
            <a:endParaRPr lang="es-ES" altLang="en-US" sz="1400"/>
          </a:p>
        </p:txBody>
      </p:sp>
    </p:spTree>
    <p:extLst>
      <p:ext uri="{BB962C8B-B14F-4D97-AF65-F5344CB8AC3E}">
        <p14:creationId xmlns:p14="http://schemas.microsoft.com/office/powerpoint/2010/main" val="3861153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18</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a:t>
              </a:r>
              <a:r>
                <a:rPr lang="en-US" sz="1200" dirty="0" smtClean="0">
                  <a:solidFill>
                    <a:schemeClr val="tx1"/>
                  </a:solidFill>
                </a:rPr>
                <a:t>de</a:t>
              </a:r>
            </a:p>
            <a:p>
              <a:pPr algn="ctr">
                <a:defRPr/>
              </a:pPr>
              <a:r>
                <a:rPr lang="en-US" sz="1200" dirty="0" smtClean="0">
                  <a:solidFill>
                    <a:schemeClr val="tx1"/>
                  </a:solidFill>
                </a:rPr>
                <a:t> </a:t>
              </a:r>
              <a:r>
                <a:rPr lang="en-US" sz="1200" dirty="0">
                  <a:solidFill>
                    <a:schemeClr val="tx1"/>
                  </a:solidFill>
                </a:rPr>
                <a:t>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2427389006"/>
              </p:ext>
            </p:extLst>
          </p:nvPr>
        </p:nvGraphicFramePr>
        <p:xfrm>
          <a:off x="179512" y="980728"/>
          <a:ext cx="8439472" cy="545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83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5E8D937C-662C-49D9-A71C-81FA13D6086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20536E04-0530-47F4-A04E-025DC5A83F0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dgm id="{DAF6905A-C833-4D0F-BF89-B2095D7F004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graphicEl>
                                              <a:dgm id="{A7F37EFE-304C-4405-A999-9E7B7625DF0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graphicEl>
                                              <a:dgm id="{C21AF961-F4B3-46A9-A1F5-C8C69281ECD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graphicEl>
                                              <a:dgm id="{2F945581-52B4-42A1-A449-D075E515743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graphicEl>
                                              <a:dgm id="{8962A0A4-84CE-4A2B-BE52-C7EC9652481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graphicEl>
                                              <a:dgm id="{814CAE60-B227-4311-AF46-EA0FA17EDD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19</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2"/>
          <a:stretch>
            <a:fillRect/>
          </a:stretch>
        </p:blipFill>
        <p:spPr>
          <a:xfrm>
            <a:off x="834494" y="2405805"/>
            <a:ext cx="6694769" cy="3712589"/>
          </a:xfrm>
          <a:prstGeom prst="rect">
            <a:avLst/>
          </a:prstGeom>
        </p:spPr>
      </p:pic>
      <p:grpSp>
        <p:nvGrpSpPr>
          <p:cNvPr id="21" name="Grupo 20"/>
          <p:cNvGrpSpPr/>
          <p:nvPr/>
        </p:nvGrpSpPr>
        <p:grpSpPr>
          <a:xfrm>
            <a:off x="834494" y="980728"/>
            <a:ext cx="6922969" cy="704543"/>
            <a:chOff x="0" y="103647"/>
            <a:chExt cx="6922969" cy="704543"/>
          </a:xfrm>
        </p:grpSpPr>
        <p:sp>
          <p:nvSpPr>
            <p:cNvPr id="22" name="Rectángulo redondeado 21"/>
            <p:cNvSpPr/>
            <p:nvPr/>
          </p:nvSpPr>
          <p:spPr>
            <a:xfrm>
              <a:off x="0" y="103647"/>
              <a:ext cx="6922969" cy="704543"/>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23" name="Rectángulo 22"/>
            <p:cNvSpPr/>
            <p:nvPr/>
          </p:nvSpPr>
          <p:spPr>
            <a:xfrm>
              <a:off x="20635" y="124282"/>
              <a:ext cx="6881699" cy="6632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dirty="0" smtClean="0"/>
                <a:t>Diagrama general del prototipo</a:t>
              </a:r>
              <a:endParaRPr lang="es-ES" sz="2500" b="1" kern="1200" dirty="0"/>
            </a:p>
          </p:txBody>
        </p:sp>
      </p:grpSp>
    </p:spTree>
    <p:extLst>
      <p:ext uri="{BB962C8B-B14F-4D97-AF65-F5344CB8AC3E}">
        <p14:creationId xmlns:p14="http://schemas.microsoft.com/office/powerpoint/2010/main" val="277317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37629346"/>
              </p:ext>
            </p:extLst>
          </p:nvPr>
        </p:nvGraphicFramePr>
        <p:xfrm>
          <a:off x="0" y="548680"/>
          <a:ext cx="914400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a:t>
            </a:fld>
            <a:endParaRPr lang="es-ES" altLang="en-US" sz="1400"/>
          </a:p>
        </p:txBody>
      </p:sp>
    </p:spTree>
    <p:extLst>
      <p:ext uri="{BB962C8B-B14F-4D97-AF65-F5344CB8AC3E}">
        <p14:creationId xmlns:p14="http://schemas.microsoft.com/office/powerpoint/2010/main" val="10296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20</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1822114602"/>
              </p:ext>
            </p:extLst>
          </p:nvPr>
        </p:nvGraphicFramePr>
        <p:xfrm>
          <a:off x="179512" y="980729"/>
          <a:ext cx="843947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566521" y="4265022"/>
            <a:ext cx="8141826" cy="1322065"/>
          </a:xfrm>
          <a:prstGeom prst="rect">
            <a:avLst/>
          </a:prstGeom>
        </p:spPr>
      </p:pic>
    </p:spTree>
    <p:extLst>
      <p:ext uri="{BB962C8B-B14F-4D97-AF65-F5344CB8AC3E}">
        <p14:creationId xmlns:p14="http://schemas.microsoft.com/office/powerpoint/2010/main" val="85502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21</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882764777"/>
              </p:ext>
            </p:extLst>
          </p:nvPr>
        </p:nvGraphicFramePr>
        <p:xfrm>
          <a:off x="179512" y="980729"/>
          <a:ext cx="843947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a 18"/>
          <p:cNvGraphicFramePr/>
          <p:nvPr>
            <p:extLst>
              <p:ext uri="{D42A27DB-BD31-4B8C-83A1-F6EECF244321}">
                <p14:modId xmlns:p14="http://schemas.microsoft.com/office/powerpoint/2010/main" val="2039846444"/>
              </p:ext>
            </p:extLst>
          </p:nvPr>
        </p:nvGraphicFramePr>
        <p:xfrm>
          <a:off x="481633" y="3698156"/>
          <a:ext cx="5314504" cy="3190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5" name="Diagrama 24"/>
          <p:cNvGraphicFramePr/>
          <p:nvPr>
            <p:extLst>
              <p:ext uri="{D42A27DB-BD31-4B8C-83A1-F6EECF244321}">
                <p14:modId xmlns:p14="http://schemas.microsoft.com/office/powerpoint/2010/main" val="3088490286"/>
              </p:ext>
            </p:extLst>
          </p:nvPr>
        </p:nvGraphicFramePr>
        <p:xfrm>
          <a:off x="4961957" y="3698155"/>
          <a:ext cx="5314504" cy="319024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333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Graphic spid="19" grpId="0">
        <p:bldAsOne/>
      </p:bldGraphic>
      <p:bldGraphic spid="2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22</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1516566060"/>
              </p:ext>
            </p:extLst>
          </p:nvPr>
        </p:nvGraphicFramePr>
        <p:xfrm>
          <a:off x="179512" y="980729"/>
          <a:ext cx="843947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2032217" y="4293087"/>
            <a:ext cx="5483296" cy="1257146"/>
          </a:xfrm>
          <a:prstGeom prst="rect">
            <a:avLst/>
          </a:prstGeom>
        </p:spPr>
      </p:pic>
    </p:spTree>
    <p:extLst>
      <p:ext uri="{BB962C8B-B14F-4D97-AF65-F5344CB8AC3E}">
        <p14:creationId xmlns:p14="http://schemas.microsoft.com/office/powerpoint/2010/main" val="329972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23</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3753072928"/>
              </p:ext>
            </p:extLst>
          </p:nvPr>
        </p:nvGraphicFramePr>
        <p:xfrm>
          <a:off x="179512" y="980729"/>
          <a:ext cx="843947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a 24"/>
          <p:cNvGraphicFramePr/>
          <p:nvPr>
            <p:extLst>
              <p:ext uri="{D42A27DB-BD31-4B8C-83A1-F6EECF244321}">
                <p14:modId xmlns:p14="http://schemas.microsoft.com/office/powerpoint/2010/main" val="2165083827"/>
              </p:ext>
            </p:extLst>
          </p:nvPr>
        </p:nvGraphicFramePr>
        <p:xfrm>
          <a:off x="4773865" y="3645025"/>
          <a:ext cx="5502596" cy="32433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Imagen 1"/>
          <p:cNvPicPr>
            <a:picLocks noChangeAspect="1"/>
          </p:cNvPicPr>
          <p:nvPr/>
        </p:nvPicPr>
        <p:blipFill>
          <a:blip r:embed="rId12"/>
          <a:stretch>
            <a:fillRect/>
          </a:stretch>
        </p:blipFill>
        <p:spPr>
          <a:xfrm>
            <a:off x="590923" y="3933909"/>
            <a:ext cx="4962525" cy="1722423"/>
          </a:xfrm>
          <a:prstGeom prst="rect">
            <a:avLst/>
          </a:prstGeom>
        </p:spPr>
      </p:pic>
    </p:spTree>
    <p:extLst>
      <p:ext uri="{BB962C8B-B14F-4D97-AF65-F5344CB8AC3E}">
        <p14:creationId xmlns:p14="http://schemas.microsoft.com/office/powerpoint/2010/main" val="5571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Graphic spid="2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24</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725700445"/>
              </p:ext>
            </p:extLst>
          </p:nvPr>
        </p:nvGraphicFramePr>
        <p:xfrm>
          <a:off x="179512" y="980729"/>
          <a:ext cx="843947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572205" y="3917511"/>
            <a:ext cx="2857500" cy="1905000"/>
          </a:xfrm>
          <a:prstGeom prst="rect">
            <a:avLst/>
          </a:prstGeom>
        </p:spPr>
      </p:pic>
      <p:graphicFrame>
        <p:nvGraphicFramePr>
          <p:cNvPr id="18" name="4 Diagrama"/>
          <p:cNvGraphicFramePr/>
          <p:nvPr>
            <p:extLst>
              <p:ext uri="{D42A27DB-BD31-4B8C-83A1-F6EECF244321}">
                <p14:modId xmlns:p14="http://schemas.microsoft.com/office/powerpoint/2010/main" val="823989052"/>
              </p:ext>
            </p:extLst>
          </p:nvPr>
        </p:nvGraphicFramePr>
        <p:xfrm>
          <a:off x="3536263" y="3429010"/>
          <a:ext cx="5082721" cy="16561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4 Diagrama"/>
          <p:cNvGraphicFramePr/>
          <p:nvPr>
            <p:extLst>
              <p:ext uri="{D42A27DB-BD31-4B8C-83A1-F6EECF244321}">
                <p14:modId xmlns:p14="http://schemas.microsoft.com/office/powerpoint/2010/main" val="3222043792"/>
              </p:ext>
            </p:extLst>
          </p:nvPr>
        </p:nvGraphicFramePr>
        <p:xfrm>
          <a:off x="3633158" y="4837118"/>
          <a:ext cx="5082721" cy="16561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20" name="Grupo 19"/>
          <p:cNvGrpSpPr/>
          <p:nvPr/>
        </p:nvGrpSpPr>
        <p:grpSpPr>
          <a:xfrm>
            <a:off x="734237" y="5643186"/>
            <a:ext cx="2425554" cy="596133"/>
            <a:chOff x="2771265" y="2340123"/>
            <a:chExt cx="2425554" cy="596133"/>
          </a:xfrm>
        </p:grpSpPr>
        <p:sp>
          <p:nvSpPr>
            <p:cNvPr id="21" name="Rectángulo 20"/>
            <p:cNvSpPr/>
            <p:nvPr/>
          </p:nvSpPr>
          <p:spPr>
            <a:xfrm>
              <a:off x="2771265" y="2340123"/>
              <a:ext cx="2425554" cy="596133"/>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ectángulo 21"/>
            <p:cNvSpPr/>
            <p:nvPr/>
          </p:nvSpPr>
          <p:spPr>
            <a:xfrm>
              <a:off x="2797203" y="2340123"/>
              <a:ext cx="2399615" cy="5961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noProof="0" dirty="0" smtClean="0"/>
                <a:t>Conversor HX711</a:t>
              </a:r>
              <a:endParaRPr lang="es-EC" sz="2000" kern="1200" noProof="0" dirty="0"/>
            </a:p>
          </p:txBody>
        </p:sp>
      </p:grpSp>
    </p:spTree>
    <p:extLst>
      <p:ext uri="{BB962C8B-B14F-4D97-AF65-F5344CB8AC3E}">
        <p14:creationId xmlns:p14="http://schemas.microsoft.com/office/powerpoint/2010/main" val="38338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graphicEl>
                                              <a:dgm id="{1C039E1F-5008-419E-8ABF-B8FEBC77E50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1C039E1F-5008-419E-8ABF-B8FEBC77E50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par>
                                <p:cTn id="26" presetID="6"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Graphic spid="18" grpId="0">
        <p:bldSub>
          <a:bldDgm bld="lvlOne"/>
        </p:bldSub>
      </p:bldGraphic>
      <p:bldGraphic spid="19"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25</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3641614270"/>
              </p:ext>
            </p:extLst>
          </p:nvPr>
        </p:nvGraphicFramePr>
        <p:xfrm>
          <a:off x="179512" y="980728"/>
          <a:ext cx="8439472" cy="3528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856222" y="4509119"/>
            <a:ext cx="7519680" cy="1102730"/>
          </a:xfrm>
          <a:prstGeom prst="rect">
            <a:avLst/>
          </a:prstGeom>
        </p:spPr>
      </p:pic>
    </p:spTree>
    <p:extLst>
      <p:ext uri="{BB962C8B-B14F-4D97-AF65-F5344CB8AC3E}">
        <p14:creationId xmlns:p14="http://schemas.microsoft.com/office/powerpoint/2010/main" val="38995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42EACA6B-C08B-4179-86E1-FDD05CD5EF8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338E014D-9BB9-4B70-8FE5-5BA23E6FE31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26</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3695340528"/>
              </p:ext>
            </p:extLst>
          </p:nvPr>
        </p:nvGraphicFramePr>
        <p:xfrm>
          <a:off x="179512" y="980729"/>
          <a:ext cx="843947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3508953" y="3933057"/>
            <a:ext cx="2796312" cy="2788418"/>
          </a:xfrm>
          <a:prstGeom prst="rect">
            <a:avLst/>
          </a:prstGeom>
        </p:spPr>
      </p:pic>
    </p:spTree>
    <p:extLst>
      <p:ext uri="{BB962C8B-B14F-4D97-AF65-F5344CB8AC3E}">
        <p14:creationId xmlns:p14="http://schemas.microsoft.com/office/powerpoint/2010/main" val="13565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D0E8520F-61F6-4BA3-86AA-87FD730ACD5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4F2AEE28-A86B-42BC-98AC-129CC33851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27</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850628236"/>
              </p:ext>
            </p:extLst>
          </p:nvPr>
        </p:nvGraphicFramePr>
        <p:xfrm>
          <a:off x="179512" y="980728"/>
          <a:ext cx="8439472" cy="3528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60723" y="4762047"/>
            <a:ext cx="8558261" cy="1230250"/>
          </a:xfrm>
          <a:prstGeom prst="rect">
            <a:avLst/>
          </a:prstGeom>
        </p:spPr>
      </p:pic>
    </p:spTree>
    <p:extLst>
      <p:ext uri="{BB962C8B-B14F-4D97-AF65-F5344CB8AC3E}">
        <p14:creationId xmlns:p14="http://schemas.microsoft.com/office/powerpoint/2010/main" val="42012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42EACA6B-C08B-4179-86E1-FDD05CD5EF8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338E014D-9BB9-4B70-8FE5-5BA23E6FE31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28</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3635089470"/>
              </p:ext>
            </p:extLst>
          </p:nvPr>
        </p:nvGraphicFramePr>
        <p:xfrm>
          <a:off x="179512" y="609586"/>
          <a:ext cx="8439472" cy="348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a 18"/>
          <p:cNvGraphicFramePr/>
          <p:nvPr>
            <p:extLst>
              <p:ext uri="{D42A27DB-BD31-4B8C-83A1-F6EECF244321}">
                <p14:modId xmlns:p14="http://schemas.microsoft.com/office/powerpoint/2010/main" val="3298469784"/>
              </p:ext>
            </p:extLst>
          </p:nvPr>
        </p:nvGraphicFramePr>
        <p:xfrm>
          <a:off x="481633" y="4083411"/>
          <a:ext cx="5314504" cy="28049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5" name="Diagrama 24"/>
          <p:cNvGraphicFramePr/>
          <p:nvPr>
            <p:extLst>
              <p:ext uri="{D42A27DB-BD31-4B8C-83A1-F6EECF244321}">
                <p14:modId xmlns:p14="http://schemas.microsoft.com/office/powerpoint/2010/main" val="2076864959"/>
              </p:ext>
            </p:extLst>
          </p:nvPr>
        </p:nvGraphicFramePr>
        <p:xfrm>
          <a:off x="4961957" y="4077062"/>
          <a:ext cx="5314504" cy="28113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4653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D8CBFEC7-3F7A-4E0E-BFB7-4565A90EA8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6E93D98C-B158-428E-8206-94EDCA5935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dgm id="{6AD46626-093E-4CB9-89C5-EA025C76094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graphicEl>
                                              <a:dgm id="{FC6B2390-E55D-4466-A300-DA1579B189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Graphic spid="19" grpId="0">
        <p:bldAsOne/>
      </p:bldGraphic>
      <p:bldGraphic spid="2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29</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2401230305"/>
              </p:ext>
            </p:extLst>
          </p:nvPr>
        </p:nvGraphicFramePr>
        <p:xfrm>
          <a:off x="308992" y="692696"/>
          <a:ext cx="8439472" cy="405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2690142" y="4678837"/>
            <a:ext cx="4438650" cy="2057400"/>
          </a:xfrm>
          <a:prstGeom prst="rect">
            <a:avLst/>
          </a:prstGeom>
        </p:spPr>
      </p:pic>
    </p:spTree>
    <p:extLst>
      <p:ext uri="{BB962C8B-B14F-4D97-AF65-F5344CB8AC3E}">
        <p14:creationId xmlns:p14="http://schemas.microsoft.com/office/powerpoint/2010/main" val="30134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42EACA6B-C08B-4179-86E1-FDD05CD5EF8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338E014D-9BB9-4B70-8FE5-5BA23E6FE31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dgm id="{C7629821-68C4-4D00-BA2C-BAFDFA278E8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graphicEl>
                                              <a:dgm id="{AD43B199-1A57-4522-879C-B83AF4E2BB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81001" y="3086742"/>
            <a:ext cx="8381998" cy="684516"/>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s-ES" sz="4100" b="1" kern="1200" dirty="0"/>
                <a:t>INTRODUCCION</a:t>
              </a:r>
            </a:p>
          </p:txBody>
        </p:sp>
      </p:grpSp>
      <p:sp>
        <p:nvSpPr>
          <p:cNvPr id="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a:t>
            </a:fld>
            <a:endParaRPr lang="es-ES" altLang="en-US" sz="1400"/>
          </a:p>
        </p:txBody>
      </p:sp>
    </p:spTree>
    <p:extLst>
      <p:ext uri="{BB962C8B-B14F-4D97-AF65-F5344CB8AC3E}">
        <p14:creationId xmlns:p14="http://schemas.microsoft.com/office/powerpoint/2010/main" val="3421501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30</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4190343350"/>
              </p:ext>
            </p:extLst>
          </p:nvPr>
        </p:nvGraphicFramePr>
        <p:xfrm>
          <a:off x="308992" y="692696"/>
          <a:ext cx="8439472" cy="405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953746" y="4829281"/>
            <a:ext cx="7220271" cy="1091166"/>
          </a:xfrm>
          <a:prstGeom prst="rect">
            <a:avLst/>
          </a:prstGeom>
        </p:spPr>
      </p:pic>
      <p:pic>
        <p:nvPicPr>
          <p:cNvPr id="5" name="Imagen 4"/>
          <p:cNvPicPr>
            <a:picLocks noChangeAspect="1"/>
          </p:cNvPicPr>
          <p:nvPr/>
        </p:nvPicPr>
        <p:blipFill>
          <a:blip r:embed="rId8"/>
          <a:stretch>
            <a:fillRect/>
          </a:stretch>
        </p:blipFill>
        <p:spPr>
          <a:xfrm>
            <a:off x="6081455" y="4611379"/>
            <a:ext cx="2505265" cy="1803077"/>
          </a:xfrm>
          <a:prstGeom prst="rect">
            <a:avLst/>
          </a:prstGeom>
        </p:spPr>
      </p:pic>
    </p:spTree>
    <p:extLst>
      <p:ext uri="{BB962C8B-B14F-4D97-AF65-F5344CB8AC3E}">
        <p14:creationId xmlns:p14="http://schemas.microsoft.com/office/powerpoint/2010/main" val="354416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31</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2617800455"/>
              </p:ext>
            </p:extLst>
          </p:nvPr>
        </p:nvGraphicFramePr>
        <p:xfrm>
          <a:off x="308992" y="692696"/>
          <a:ext cx="8439472" cy="2481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395536" y="3212976"/>
            <a:ext cx="3989541" cy="2817791"/>
          </a:xfrm>
          <a:prstGeom prst="rect">
            <a:avLst/>
          </a:prstGeom>
        </p:spPr>
      </p:pic>
      <p:pic>
        <p:nvPicPr>
          <p:cNvPr id="3" name="Imagen 2"/>
          <p:cNvPicPr>
            <a:picLocks noChangeAspect="1"/>
          </p:cNvPicPr>
          <p:nvPr/>
        </p:nvPicPr>
        <p:blipFill>
          <a:blip r:embed="rId8"/>
          <a:stretch>
            <a:fillRect/>
          </a:stretch>
        </p:blipFill>
        <p:spPr>
          <a:xfrm>
            <a:off x="4528728" y="3362181"/>
            <a:ext cx="4147202" cy="2619360"/>
          </a:xfrm>
          <a:prstGeom prst="rect">
            <a:avLst/>
          </a:prstGeom>
        </p:spPr>
      </p:pic>
      <p:grpSp>
        <p:nvGrpSpPr>
          <p:cNvPr id="18" name="Grupo 17"/>
          <p:cNvGrpSpPr/>
          <p:nvPr/>
        </p:nvGrpSpPr>
        <p:grpSpPr>
          <a:xfrm>
            <a:off x="832370" y="5842935"/>
            <a:ext cx="2820269" cy="501402"/>
            <a:chOff x="879621" y="2372955"/>
            <a:chExt cx="2820269" cy="681098"/>
          </a:xfrm>
        </p:grpSpPr>
        <p:sp>
          <p:nvSpPr>
            <p:cNvPr id="19" name="Rectángulo 18"/>
            <p:cNvSpPr/>
            <p:nvPr/>
          </p:nvSpPr>
          <p:spPr>
            <a:xfrm>
              <a:off x="879622" y="2372955"/>
              <a:ext cx="2820268" cy="681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879621" y="2372955"/>
              <a:ext cx="2432167" cy="681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Tarjeta de interfaz</a:t>
              </a:r>
              <a:endParaRPr lang="es-EC" sz="1900" kern="1200" noProof="0" dirty="0"/>
            </a:p>
          </p:txBody>
        </p:sp>
      </p:grpSp>
      <p:grpSp>
        <p:nvGrpSpPr>
          <p:cNvPr id="21" name="Grupo 20"/>
          <p:cNvGrpSpPr/>
          <p:nvPr/>
        </p:nvGrpSpPr>
        <p:grpSpPr>
          <a:xfrm>
            <a:off x="4776067" y="5805264"/>
            <a:ext cx="2820269" cy="501402"/>
            <a:chOff x="879621" y="2372955"/>
            <a:chExt cx="2820269" cy="681098"/>
          </a:xfrm>
        </p:grpSpPr>
        <p:sp>
          <p:nvSpPr>
            <p:cNvPr id="22" name="Rectángulo 21"/>
            <p:cNvSpPr/>
            <p:nvPr/>
          </p:nvSpPr>
          <p:spPr>
            <a:xfrm>
              <a:off x="879622" y="2372955"/>
              <a:ext cx="2820268" cy="681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879621" y="2372955"/>
              <a:ext cx="2432167" cy="681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Plataformas de peso – Tarjeta de Interfaz </a:t>
              </a:r>
              <a:endParaRPr lang="es-EC" sz="1900" kern="1200" noProof="0" dirty="0"/>
            </a:p>
          </p:txBody>
        </p:sp>
      </p:grpSp>
    </p:spTree>
    <p:extLst>
      <p:ext uri="{BB962C8B-B14F-4D97-AF65-F5344CB8AC3E}">
        <p14:creationId xmlns:p14="http://schemas.microsoft.com/office/powerpoint/2010/main" val="15454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32</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304107396"/>
              </p:ext>
            </p:extLst>
          </p:nvPr>
        </p:nvGraphicFramePr>
        <p:xfrm>
          <a:off x="308992" y="692696"/>
          <a:ext cx="8439472"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upo 20"/>
          <p:cNvGrpSpPr/>
          <p:nvPr/>
        </p:nvGrpSpPr>
        <p:grpSpPr>
          <a:xfrm>
            <a:off x="667531" y="5445224"/>
            <a:ext cx="2820269" cy="501402"/>
            <a:chOff x="879621" y="2372955"/>
            <a:chExt cx="2820269" cy="681098"/>
          </a:xfrm>
        </p:grpSpPr>
        <p:sp>
          <p:nvSpPr>
            <p:cNvPr id="22" name="Rectángulo 21"/>
            <p:cNvSpPr/>
            <p:nvPr/>
          </p:nvSpPr>
          <p:spPr>
            <a:xfrm>
              <a:off x="879622" y="2372955"/>
              <a:ext cx="2820268" cy="681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879621" y="2372955"/>
              <a:ext cx="2432167" cy="681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Sensores infrarrojos– Tarjeta de Interfaz </a:t>
              </a:r>
              <a:endParaRPr lang="es-EC" sz="1900" kern="1200" noProof="0" dirty="0"/>
            </a:p>
          </p:txBody>
        </p:sp>
      </p:grpSp>
      <p:pic>
        <p:nvPicPr>
          <p:cNvPr id="4" name="Imagen 3"/>
          <p:cNvPicPr>
            <a:picLocks noChangeAspect="1"/>
          </p:cNvPicPr>
          <p:nvPr/>
        </p:nvPicPr>
        <p:blipFill>
          <a:blip r:embed="rId7"/>
          <a:stretch>
            <a:fillRect/>
          </a:stretch>
        </p:blipFill>
        <p:spPr>
          <a:xfrm>
            <a:off x="539552" y="2420888"/>
            <a:ext cx="3774920" cy="2857559"/>
          </a:xfrm>
          <a:prstGeom prst="rect">
            <a:avLst/>
          </a:prstGeom>
        </p:spPr>
      </p:pic>
      <p:pic>
        <p:nvPicPr>
          <p:cNvPr id="5" name="Imagen 4"/>
          <p:cNvPicPr>
            <a:picLocks noChangeAspect="1"/>
          </p:cNvPicPr>
          <p:nvPr/>
        </p:nvPicPr>
        <p:blipFill>
          <a:blip r:embed="rId8"/>
          <a:stretch>
            <a:fillRect/>
          </a:stretch>
        </p:blipFill>
        <p:spPr>
          <a:xfrm>
            <a:off x="4673307" y="1360523"/>
            <a:ext cx="4056841" cy="4084701"/>
          </a:xfrm>
          <a:prstGeom prst="rect">
            <a:avLst/>
          </a:prstGeom>
        </p:spPr>
      </p:pic>
      <p:grpSp>
        <p:nvGrpSpPr>
          <p:cNvPr id="24" name="Grupo 23"/>
          <p:cNvGrpSpPr/>
          <p:nvPr/>
        </p:nvGrpSpPr>
        <p:grpSpPr>
          <a:xfrm>
            <a:off x="5061409" y="5445224"/>
            <a:ext cx="2820269" cy="501402"/>
            <a:chOff x="879621" y="2372955"/>
            <a:chExt cx="2820269" cy="681098"/>
          </a:xfrm>
        </p:grpSpPr>
        <p:sp>
          <p:nvSpPr>
            <p:cNvPr id="25" name="Rectángulo 24"/>
            <p:cNvSpPr/>
            <p:nvPr/>
          </p:nvSpPr>
          <p:spPr>
            <a:xfrm>
              <a:off x="879622" y="2372955"/>
              <a:ext cx="2820268" cy="681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879621" y="2372955"/>
              <a:ext cx="2432167" cy="681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dirty="0" smtClean="0"/>
                <a:t>Conversor HX711</a:t>
              </a:r>
              <a:r>
                <a:rPr lang="es-EC" sz="1900" kern="1200" noProof="0" dirty="0" smtClean="0"/>
                <a:t>– Tarjeta de Interfaz </a:t>
              </a:r>
              <a:endParaRPr lang="es-EC" sz="1900" kern="1200" noProof="0" dirty="0"/>
            </a:p>
          </p:txBody>
        </p:sp>
      </p:grpSp>
    </p:spTree>
    <p:extLst>
      <p:ext uri="{BB962C8B-B14F-4D97-AF65-F5344CB8AC3E}">
        <p14:creationId xmlns:p14="http://schemas.microsoft.com/office/powerpoint/2010/main" val="26456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33</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nvPr>
        </p:nvGraphicFramePr>
        <p:xfrm>
          <a:off x="308992" y="692696"/>
          <a:ext cx="8439472"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upo 20"/>
          <p:cNvGrpSpPr/>
          <p:nvPr/>
        </p:nvGrpSpPr>
        <p:grpSpPr>
          <a:xfrm>
            <a:off x="667531" y="5445224"/>
            <a:ext cx="3760453" cy="501402"/>
            <a:chOff x="879621" y="2372955"/>
            <a:chExt cx="3211767" cy="681098"/>
          </a:xfrm>
        </p:grpSpPr>
        <p:sp>
          <p:nvSpPr>
            <p:cNvPr id="22" name="Rectángulo 21"/>
            <p:cNvSpPr/>
            <p:nvPr/>
          </p:nvSpPr>
          <p:spPr>
            <a:xfrm>
              <a:off x="879622" y="2372955"/>
              <a:ext cx="2820268" cy="681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879621" y="2372955"/>
              <a:ext cx="3211767" cy="681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Posicionamiento automático– Tarjeta de Interfaz </a:t>
              </a:r>
              <a:endParaRPr lang="es-EC" sz="1900" kern="1200" noProof="0" dirty="0"/>
            </a:p>
          </p:txBody>
        </p:sp>
      </p:grpSp>
      <p:grpSp>
        <p:nvGrpSpPr>
          <p:cNvPr id="24" name="Grupo 23"/>
          <p:cNvGrpSpPr/>
          <p:nvPr/>
        </p:nvGrpSpPr>
        <p:grpSpPr>
          <a:xfrm>
            <a:off x="5554260" y="5408974"/>
            <a:ext cx="2820269" cy="501402"/>
            <a:chOff x="879621" y="2372955"/>
            <a:chExt cx="2820269" cy="681098"/>
          </a:xfrm>
        </p:grpSpPr>
        <p:sp>
          <p:nvSpPr>
            <p:cNvPr id="25" name="Rectángulo 24"/>
            <p:cNvSpPr/>
            <p:nvPr/>
          </p:nvSpPr>
          <p:spPr>
            <a:xfrm>
              <a:off x="879622" y="2372955"/>
              <a:ext cx="2820268" cy="681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879621" y="2372955"/>
              <a:ext cx="2690148" cy="681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dirty="0" smtClean="0"/>
                <a:t>Computación avanzado</a:t>
              </a:r>
              <a:endParaRPr lang="es-EC" sz="1900" kern="1200" noProof="0" dirty="0"/>
            </a:p>
          </p:txBody>
        </p:sp>
      </p:grpSp>
      <p:pic>
        <p:nvPicPr>
          <p:cNvPr id="2" name="Imagen 1"/>
          <p:cNvPicPr>
            <a:picLocks noChangeAspect="1"/>
          </p:cNvPicPr>
          <p:nvPr/>
        </p:nvPicPr>
        <p:blipFill>
          <a:blip r:embed="rId7"/>
          <a:stretch>
            <a:fillRect/>
          </a:stretch>
        </p:blipFill>
        <p:spPr>
          <a:xfrm>
            <a:off x="335517" y="1639084"/>
            <a:ext cx="4768565" cy="3603760"/>
          </a:xfrm>
          <a:prstGeom prst="rect">
            <a:avLst/>
          </a:prstGeom>
        </p:spPr>
      </p:pic>
      <p:pic>
        <p:nvPicPr>
          <p:cNvPr id="3" name="Imagen 2"/>
          <p:cNvPicPr>
            <a:picLocks noChangeAspect="1"/>
          </p:cNvPicPr>
          <p:nvPr/>
        </p:nvPicPr>
        <p:blipFill>
          <a:blip r:embed="rId8"/>
          <a:stretch>
            <a:fillRect/>
          </a:stretch>
        </p:blipFill>
        <p:spPr>
          <a:xfrm>
            <a:off x="5061409" y="1985692"/>
            <a:ext cx="3713040" cy="2302640"/>
          </a:xfrm>
          <a:prstGeom prst="rect">
            <a:avLst/>
          </a:prstGeom>
        </p:spPr>
      </p:pic>
    </p:spTree>
    <p:extLst>
      <p:ext uri="{BB962C8B-B14F-4D97-AF65-F5344CB8AC3E}">
        <p14:creationId xmlns:p14="http://schemas.microsoft.com/office/powerpoint/2010/main" val="407963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34</a:t>
            </a:fld>
            <a:endParaRPr lang="es-ES" altLang="en-US" sz="1400"/>
          </a:p>
        </p:txBody>
      </p:sp>
      <p:grpSp>
        <p:nvGrpSpPr>
          <p:cNvPr id="9" name="Group 40"/>
          <p:cNvGrpSpPr>
            <a:grpSpLocks/>
          </p:cNvGrpSpPr>
          <p:nvPr/>
        </p:nvGrpSpPr>
        <p:grpSpPr bwMode="auto">
          <a:xfrm>
            <a:off x="0" y="25385"/>
            <a:ext cx="9180512" cy="595314"/>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4" name="Pentagon 46"/>
            <p:cNvSpPr/>
            <p:nvPr/>
          </p:nvSpPr>
          <p:spPr>
            <a:xfrm>
              <a:off x="3250048" y="5920577"/>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 Control</a:t>
              </a:r>
              <a:endParaRPr lang="es-EC" sz="1200" dirty="0">
                <a:solidFill>
                  <a:schemeClr val="tx1"/>
                </a:solidFill>
              </a:endParaRPr>
            </a:p>
          </p:txBody>
        </p:sp>
        <p:sp>
          <p:nvSpPr>
            <p:cNvPr id="13" name="Pentagon 45"/>
            <p:cNvSpPr/>
            <p:nvPr/>
          </p:nvSpPr>
          <p:spPr>
            <a:xfrm>
              <a:off x="2072607" y="5914225"/>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bg1"/>
                  </a:solidFill>
                </a:rPr>
                <a:t>Diseño del Hardware</a:t>
              </a:r>
              <a:endParaRPr lang="es-EC" sz="1200" dirty="0">
                <a:solidFill>
                  <a:schemeClr val="bg1"/>
                </a:solidFill>
              </a:endParaRP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2912395202"/>
              </p:ext>
            </p:extLst>
          </p:nvPr>
        </p:nvGraphicFramePr>
        <p:xfrm>
          <a:off x="308992" y="692696"/>
          <a:ext cx="8439472"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upo 20"/>
          <p:cNvGrpSpPr/>
          <p:nvPr/>
        </p:nvGrpSpPr>
        <p:grpSpPr>
          <a:xfrm>
            <a:off x="667531" y="5445224"/>
            <a:ext cx="3760453" cy="501402"/>
            <a:chOff x="879621" y="2372955"/>
            <a:chExt cx="3211767" cy="681098"/>
          </a:xfrm>
        </p:grpSpPr>
        <p:sp>
          <p:nvSpPr>
            <p:cNvPr id="22" name="Rectángulo 21"/>
            <p:cNvSpPr/>
            <p:nvPr/>
          </p:nvSpPr>
          <p:spPr>
            <a:xfrm>
              <a:off x="879622" y="2372955"/>
              <a:ext cx="2820268" cy="681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879621" y="2372955"/>
              <a:ext cx="3211767" cy="681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kern="1200" noProof="0" dirty="0" smtClean="0"/>
                <a:t>Caja contenedora </a:t>
              </a:r>
              <a:endParaRPr lang="es-EC" sz="1900" kern="1200" noProof="0" dirty="0"/>
            </a:p>
          </p:txBody>
        </p:sp>
      </p:grpSp>
      <p:grpSp>
        <p:nvGrpSpPr>
          <p:cNvPr id="24" name="Grupo 23"/>
          <p:cNvGrpSpPr/>
          <p:nvPr/>
        </p:nvGrpSpPr>
        <p:grpSpPr>
          <a:xfrm>
            <a:off x="5049118" y="5408974"/>
            <a:ext cx="3483322" cy="501402"/>
            <a:chOff x="879621" y="2372955"/>
            <a:chExt cx="2954193" cy="681098"/>
          </a:xfrm>
        </p:grpSpPr>
        <p:sp>
          <p:nvSpPr>
            <p:cNvPr id="25" name="Rectángulo 24"/>
            <p:cNvSpPr/>
            <p:nvPr/>
          </p:nvSpPr>
          <p:spPr>
            <a:xfrm>
              <a:off x="879622" y="2372955"/>
              <a:ext cx="2820268" cy="681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879621" y="2372955"/>
              <a:ext cx="2954193" cy="681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tabLst/>
              </a:pPr>
              <a:r>
                <a:rPr lang="es-EC" sz="1900" dirty="0" smtClean="0"/>
                <a:t>Distribución caja contenedora</a:t>
              </a:r>
              <a:endParaRPr lang="es-EC" sz="1900" kern="1200" noProof="0" dirty="0"/>
            </a:p>
          </p:txBody>
        </p:sp>
      </p:grpSp>
      <p:pic>
        <p:nvPicPr>
          <p:cNvPr id="4" name="Imagen 3"/>
          <p:cNvPicPr>
            <a:picLocks noChangeAspect="1"/>
          </p:cNvPicPr>
          <p:nvPr/>
        </p:nvPicPr>
        <p:blipFill>
          <a:blip r:embed="rId7"/>
          <a:stretch>
            <a:fillRect/>
          </a:stretch>
        </p:blipFill>
        <p:spPr>
          <a:xfrm>
            <a:off x="560955" y="1988877"/>
            <a:ext cx="4083054" cy="2875599"/>
          </a:xfrm>
          <a:prstGeom prst="rect">
            <a:avLst/>
          </a:prstGeom>
        </p:spPr>
      </p:pic>
      <p:pic>
        <p:nvPicPr>
          <p:cNvPr id="5" name="Imagen 4"/>
          <p:cNvPicPr>
            <a:picLocks noChangeAspect="1"/>
          </p:cNvPicPr>
          <p:nvPr/>
        </p:nvPicPr>
        <p:blipFill>
          <a:blip r:embed="rId8"/>
          <a:stretch>
            <a:fillRect/>
          </a:stretch>
        </p:blipFill>
        <p:spPr>
          <a:xfrm>
            <a:off x="4703753" y="1423960"/>
            <a:ext cx="3979966" cy="3687530"/>
          </a:xfrm>
          <a:prstGeom prst="rect">
            <a:avLst/>
          </a:prstGeom>
        </p:spPr>
      </p:pic>
    </p:spTree>
    <p:extLst>
      <p:ext uri="{BB962C8B-B14F-4D97-AF65-F5344CB8AC3E}">
        <p14:creationId xmlns:p14="http://schemas.microsoft.com/office/powerpoint/2010/main" val="19852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67544" y="2348880"/>
            <a:ext cx="8381998" cy="2088232"/>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b="1" dirty="0"/>
                <a:t>DISEÑO DEL </a:t>
              </a:r>
              <a:r>
                <a:rPr lang="en-US" sz="4100" b="1" dirty="0" smtClean="0"/>
                <a:t>SOFTWARE DE CONTROL</a:t>
              </a:r>
              <a:endParaRPr lang="es-ES" sz="4100" b="1" kern="1200" dirty="0"/>
            </a:p>
          </p:txBody>
        </p:sp>
      </p:grpSp>
      <p:sp>
        <p:nvSpPr>
          <p:cNvPr id="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35</a:t>
            </a:fld>
            <a:endParaRPr lang="es-ES" altLang="en-US" sz="1400"/>
          </a:p>
        </p:txBody>
      </p:sp>
    </p:spTree>
    <p:extLst>
      <p:ext uri="{BB962C8B-B14F-4D97-AF65-F5344CB8AC3E}">
        <p14:creationId xmlns:p14="http://schemas.microsoft.com/office/powerpoint/2010/main" val="2060076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36</a:t>
            </a:fld>
            <a:endParaRPr lang="es-ES" altLang="en-US" sz="1400"/>
          </a:p>
        </p:txBody>
      </p:sp>
      <p:grpSp>
        <p:nvGrpSpPr>
          <p:cNvPr id="9" name="Group 40"/>
          <p:cNvGrpSpPr>
            <a:grpSpLocks/>
          </p:cNvGrpSpPr>
          <p:nvPr/>
        </p:nvGrpSpPr>
        <p:grpSpPr bwMode="auto">
          <a:xfrm>
            <a:off x="0" y="25375"/>
            <a:ext cx="9180512" cy="595313"/>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3" name="Pentagon 45"/>
            <p:cNvSpPr/>
            <p:nvPr/>
          </p:nvSpPr>
          <p:spPr>
            <a:xfrm>
              <a:off x="3491539" y="5925342"/>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smtClean="0">
                  <a:solidFill>
                    <a:schemeClr val="bg1"/>
                  </a:solidFill>
                </a:rPr>
                <a:t>Diseño</a:t>
              </a:r>
              <a:r>
                <a:rPr lang="en-US" sz="1200" dirty="0" smtClean="0">
                  <a:solidFill>
                    <a:schemeClr val="bg1"/>
                  </a:solidFill>
                </a:rPr>
                <a:t> del </a:t>
              </a:r>
            </a:p>
            <a:p>
              <a:pPr algn="ctr">
                <a:defRPr/>
              </a:pPr>
              <a:r>
                <a:rPr lang="en-US" sz="1200" dirty="0">
                  <a:solidFill>
                    <a:schemeClr val="bg1"/>
                  </a:solidFill>
                </a:rPr>
                <a:t> </a:t>
              </a:r>
              <a:r>
                <a:rPr lang="en-US" sz="1200" dirty="0" smtClean="0">
                  <a:solidFill>
                    <a:schemeClr val="bg1"/>
                  </a:solidFill>
                </a:rPr>
                <a:t> Software de Control</a:t>
              </a:r>
              <a:endParaRPr lang="es-EC" sz="1200" dirty="0">
                <a:solidFill>
                  <a:schemeClr val="bg1"/>
                </a:solidFill>
              </a:endParaRPr>
            </a:p>
          </p:txBody>
        </p:sp>
        <p:sp>
          <p:nvSpPr>
            <p:cNvPr id="14"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3313258225"/>
              </p:ext>
            </p:extLst>
          </p:nvPr>
        </p:nvGraphicFramePr>
        <p:xfrm>
          <a:off x="179512" y="980728"/>
          <a:ext cx="8439472" cy="545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30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5E8D937C-662C-49D9-A71C-81FA13D6086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20536E04-0530-47F4-A04E-025DC5A83F0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dgm id="{DAF6905A-C833-4D0F-BF89-B2095D7F004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graphicEl>
                                              <a:dgm id="{A7F37EFE-304C-4405-A999-9E7B7625DF0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graphicEl>
                                              <a:dgm id="{C21AF961-F4B3-46A9-A1F5-C8C69281ECD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graphicEl>
                                              <a:dgm id="{2F945581-52B4-42A1-A449-D075E515743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graphicEl>
                                              <a:dgm id="{8962A0A4-84CE-4A2B-BE52-C7EC9652481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graphicEl>
                                              <a:dgm id="{814CAE60-B227-4311-AF46-EA0FA17EDD8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graphicEl>
                                              <a:dgm id="{C894FB3D-9040-475F-B4AD-F03389AA29B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graphicEl>
                                              <a:dgm id="{6D309984-EFCD-4234-A2A9-A2157C1D18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37</a:t>
            </a:fld>
            <a:endParaRPr lang="es-ES" altLang="en-US" sz="1400"/>
          </a:p>
        </p:txBody>
      </p:sp>
      <p:grpSp>
        <p:nvGrpSpPr>
          <p:cNvPr id="9" name="Group 40"/>
          <p:cNvGrpSpPr>
            <a:grpSpLocks/>
          </p:cNvGrpSpPr>
          <p:nvPr/>
        </p:nvGrpSpPr>
        <p:grpSpPr bwMode="auto">
          <a:xfrm>
            <a:off x="0" y="25375"/>
            <a:ext cx="9180512" cy="595313"/>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3" name="Pentagon 45"/>
            <p:cNvSpPr/>
            <p:nvPr/>
          </p:nvSpPr>
          <p:spPr>
            <a:xfrm>
              <a:off x="3491539" y="5925342"/>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smtClean="0">
                  <a:solidFill>
                    <a:schemeClr val="bg1"/>
                  </a:solidFill>
                </a:rPr>
                <a:t>Diseño</a:t>
              </a:r>
              <a:r>
                <a:rPr lang="en-US" sz="1200" dirty="0" smtClean="0">
                  <a:solidFill>
                    <a:schemeClr val="bg1"/>
                  </a:solidFill>
                </a:rPr>
                <a:t> del </a:t>
              </a:r>
            </a:p>
            <a:p>
              <a:pPr algn="ctr">
                <a:defRPr/>
              </a:pPr>
              <a:r>
                <a:rPr lang="en-US" sz="1200" dirty="0">
                  <a:solidFill>
                    <a:schemeClr val="bg1"/>
                  </a:solidFill>
                </a:rPr>
                <a:t> </a:t>
              </a:r>
              <a:r>
                <a:rPr lang="en-US" sz="1200" dirty="0" smtClean="0">
                  <a:solidFill>
                    <a:schemeClr val="bg1"/>
                  </a:solidFill>
                </a:rPr>
                <a:t> Software de Control</a:t>
              </a:r>
              <a:endParaRPr lang="es-EC" sz="1200" dirty="0">
                <a:solidFill>
                  <a:schemeClr val="bg1"/>
                </a:solidFill>
              </a:endParaRPr>
            </a:p>
          </p:txBody>
        </p:sp>
        <p:sp>
          <p:nvSpPr>
            <p:cNvPr id="14"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1931063338"/>
              </p:ext>
            </p:extLst>
          </p:nvPr>
        </p:nvGraphicFramePr>
        <p:xfrm>
          <a:off x="624076" y="665145"/>
          <a:ext cx="7931912" cy="444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matla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318" y="4445225"/>
            <a:ext cx="142480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rdui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3352" y="4805225"/>
            <a:ext cx="1586291"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9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dgm id="{5E8D937C-662C-49D9-A71C-81FA13D6086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20536E04-0530-47F4-A04E-025DC5A83F0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38</a:t>
            </a:fld>
            <a:endParaRPr lang="es-ES" altLang="en-US" sz="1400"/>
          </a:p>
        </p:txBody>
      </p:sp>
      <p:grpSp>
        <p:nvGrpSpPr>
          <p:cNvPr id="9" name="Group 40"/>
          <p:cNvGrpSpPr>
            <a:grpSpLocks/>
          </p:cNvGrpSpPr>
          <p:nvPr/>
        </p:nvGrpSpPr>
        <p:grpSpPr bwMode="auto">
          <a:xfrm>
            <a:off x="0" y="25375"/>
            <a:ext cx="9180512" cy="595313"/>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3" name="Pentagon 45"/>
            <p:cNvSpPr/>
            <p:nvPr/>
          </p:nvSpPr>
          <p:spPr>
            <a:xfrm>
              <a:off x="3491539" y="5925342"/>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smtClean="0">
                  <a:solidFill>
                    <a:schemeClr val="bg1"/>
                  </a:solidFill>
                </a:rPr>
                <a:t>Diseño</a:t>
              </a:r>
              <a:r>
                <a:rPr lang="en-US" sz="1200" dirty="0" smtClean="0">
                  <a:solidFill>
                    <a:schemeClr val="bg1"/>
                  </a:solidFill>
                </a:rPr>
                <a:t> del </a:t>
              </a:r>
            </a:p>
            <a:p>
              <a:pPr algn="ctr">
                <a:defRPr/>
              </a:pPr>
              <a:r>
                <a:rPr lang="en-US" sz="1200" dirty="0">
                  <a:solidFill>
                    <a:schemeClr val="bg1"/>
                  </a:solidFill>
                </a:rPr>
                <a:t> </a:t>
              </a:r>
              <a:r>
                <a:rPr lang="en-US" sz="1200" dirty="0" smtClean="0">
                  <a:solidFill>
                    <a:schemeClr val="bg1"/>
                  </a:solidFill>
                </a:rPr>
                <a:t> Software de Control</a:t>
              </a:r>
              <a:endParaRPr lang="es-EC" sz="1200" dirty="0">
                <a:solidFill>
                  <a:schemeClr val="bg1"/>
                </a:solidFill>
              </a:endParaRPr>
            </a:p>
          </p:txBody>
        </p:sp>
        <p:sp>
          <p:nvSpPr>
            <p:cNvPr id="14"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1371769810"/>
              </p:ext>
            </p:extLst>
          </p:nvPr>
        </p:nvGraphicFramePr>
        <p:xfrm>
          <a:off x="600118" y="433162"/>
          <a:ext cx="7931912" cy="3192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rotWithShape="1">
          <a:blip r:embed="rId7"/>
          <a:srcRect l="900" t="15065" r="1679"/>
          <a:stretch/>
        </p:blipFill>
        <p:spPr>
          <a:xfrm>
            <a:off x="1103305" y="2781328"/>
            <a:ext cx="7403640" cy="3600000"/>
          </a:xfrm>
          <a:prstGeom prst="rect">
            <a:avLst/>
          </a:prstGeom>
        </p:spPr>
      </p:pic>
    </p:spTree>
    <p:extLst>
      <p:ext uri="{BB962C8B-B14F-4D97-AF65-F5344CB8AC3E}">
        <p14:creationId xmlns:p14="http://schemas.microsoft.com/office/powerpoint/2010/main" val="234604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5E8D937C-662C-49D9-A71C-81FA13D6086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20536E04-0530-47F4-A04E-025DC5A83F0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39</a:t>
            </a:fld>
            <a:endParaRPr lang="es-ES" altLang="en-US" sz="1400"/>
          </a:p>
        </p:txBody>
      </p:sp>
      <p:grpSp>
        <p:nvGrpSpPr>
          <p:cNvPr id="9" name="Group 40"/>
          <p:cNvGrpSpPr>
            <a:grpSpLocks/>
          </p:cNvGrpSpPr>
          <p:nvPr/>
        </p:nvGrpSpPr>
        <p:grpSpPr bwMode="auto">
          <a:xfrm>
            <a:off x="0" y="25375"/>
            <a:ext cx="9180512" cy="595313"/>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3" name="Pentagon 45"/>
            <p:cNvSpPr/>
            <p:nvPr/>
          </p:nvSpPr>
          <p:spPr>
            <a:xfrm>
              <a:off x="3491539" y="5925342"/>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smtClean="0">
                  <a:solidFill>
                    <a:schemeClr val="bg1"/>
                  </a:solidFill>
                </a:rPr>
                <a:t>Diseño</a:t>
              </a:r>
              <a:r>
                <a:rPr lang="en-US" sz="1200" dirty="0" smtClean="0">
                  <a:solidFill>
                    <a:schemeClr val="bg1"/>
                  </a:solidFill>
                </a:rPr>
                <a:t> del </a:t>
              </a:r>
            </a:p>
            <a:p>
              <a:pPr algn="ctr">
                <a:defRPr/>
              </a:pPr>
              <a:r>
                <a:rPr lang="en-US" sz="1200" dirty="0">
                  <a:solidFill>
                    <a:schemeClr val="bg1"/>
                  </a:solidFill>
                </a:rPr>
                <a:t> </a:t>
              </a:r>
              <a:r>
                <a:rPr lang="en-US" sz="1200" dirty="0" smtClean="0">
                  <a:solidFill>
                    <a:schemeClr val="bg1"/>
                  </a:solidFill>
                </a:rPr>
                <a:t> Software de Control</a:t>
              </a:r>
              <a:endParaRPr lang="es-EC" sz="1200" dirty="0">
                <a:solidFill>
                  <a:schemeClr val="bg1"/>
                </a:solidFill>
              </a:endParaRPr>
            </a:p>
          </p:txBody>
        </p:sp>
        <p:sp>
          <p:nvSpPr>
            <p:cNvPr id="14"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2598115058"/>
              </p:ext>
            </p:extLst>
          </p:nvPr>
        </p:nvGraphicFramePr>
        <p:xfrm>
          <a:off x="624076" y="308092"/>
          <a:ext cx="7931912" cy="4057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4230" y="3603350"/>
            <a:ext cx="3023734" cy="2880000"/>
          </a:xfrm>
          <a:prstGeom prst="rect">
            <a:avLst/>
          </a:prstGeom>
        </p:spPr>
      </p:pic>
      <p:pic>
        <p:nvPicPr>
          <p:cNvPr id="3" name="Imagen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3963" y="3603350"/>
            <a:ext cx="3242791" cy="2880000"/>
          </a:xfrm>
          <a:prstGeom prst="rect">
            <a:avLst/>
          </a:prstGeom>
        </p:spPr>
      </p:pic>
      <p:sp>
        <p:nvSpPr>
          <p:cNvPr id="6" name="Flecha derecha 5"/>
          <p:cNvSpPr/>
          <p:nvPr/>
        </p:nvSpPr>
        <p:spPr>
          <a:xfrm>
            <a:off x="4355976" y="4869160"/>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6322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dgm id="{ECB1CA3E-26B8-4A39-AEF8-6F06E506D3C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graphicEl>
                                              <a:dgm id="{04EAAFF2-F757-4829-8DE2-3822D97053B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graphicEl>
                                              <a:dgm id="{E71390C3-22EC-4252-819F-F42DBCE732A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graphicEl>
                                              <a:dgm id="{5E8D937C-662C-49D9-A71C-81FA13D6086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graphicEl>
                                              <a:dgm id="{20536E04-0530-47F4-A04E-025DC5A83F0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Diagrama"/>
          <p:cNvGraphicFramePr/>
          <p:nvPr>
            <p:extLst>
              <p:ext uri="{D42A27DB-BD31-4B8C-83A1-F6EECF244321}">
                <p14:modId xmlns:p14="http://schemas.microsoft.com/office/powerpoint/2010/main" val="818096966"/>
              </p:ext>
            </p:extLst>
          </p:nvPr>
        </p:nvGraphicFramePr>
        <p:xfrm>
          <a:off x="395536" y="332656"/>
          <a:ext cx="8382000" cy="780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2114182932"/>
              </p:ext>
            </p:extLst>
          </p:nvPr>
        </p:nvGraphicFramePr>
        <p:xfrm>
          <a:off x="1247666" y="2780928"/>
          <a:ext cx="7373888" cy="3933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4</a:t>
            </a:fld>
            <a:endParaRPr lang="es-ES"/>
          </a:p>
        </p:txBody>
      </p:sp>
      <p:graphicFrame>
        <p:nvGraphicFramePr>
          <p:cNvPr id="9" name="4 Diagrama"/>
          <p:cNvGraphicFramePr/>
          <p:nvPr>
            <p:extLst>
              <p:ext uri="{D42A27DB-BD31-4B8C-83A1-F6EECF244321}">
                <p14:modId xmlns:p14="http://schemas.microsoft.com/office/powerpoint/2010/main" val="3214174643"/>
              </p:ext>
            </p:extLst>
          </p:nvPr>
        </p:nvGraphicFramePr>
        <p:xfrm>
          <a:off x="304800" y="746833"/>
          <a:ext cx="8382000" cy="25381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0" name="Group 40"/>
          <p:cNvGrpSpPr>
            <a:grpSpLocks/>
          </p:cNvGrpSpPr>
          <p:nvPr/>
        </p:nvGrpSpPr>
        <p:grpSpPr bwMode="auto">
          <a:xfrm>
            <a:off x="0" y="25375"/>
            <a:ext cx="9180512" cy="595313"/>
            <a:chOff x="316116" y="5914225"/>
            <a:chExt cx="8524298" cy="595515"/>
          </a:xfrm>
        </p:grpSpPr>
        <p:sp>
          <p:nvSpPr>
            <p:cNvPr id="11"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2"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4"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5"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6"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7" name="Pentagon 48"/>
            <p:cNvSpPr/>
            <p:nvPr/>
          </p:nvSpPr>
          <p:spPr>
            <a:xfrm>
              <a:off x="316116" y="5914225"/>
              <a:ext cx="1158936" cy="59233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Tree>
    <p:extLst>
      <p:ext uri="{BB962C8B-B14F-4D97-AF65-F5344CB8AC3E}">
        <p14:creationId xmlns:p14="http://schemas.microsoft.com/office/powerpoint/2010/main" val="25708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40</a:t>
            </a:fld>
            <a:endParaRPr lang="es-ES" altLang="en-US" sz="1400"/>
          </a:p>
        </p:txBody>
      </p:sp>
      <p:grpSp>
        <p:nvGrpSpPr>
          <p:cNvPr id="9" name="Group 40"/>
          <p:cNvGrpSpPr>
            <a:grpSpLocks/>
          </p:cNvGrpSpPr>
          <p:nvPr/>
        </p:nvGrpSpPr>
        <p:grpSpPr bwMode="auto">
          <a:xfrm>
            <a:off x="0" y="25375"/>
            <a:ext cx="9180512" cy="595313"/>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Construcción del modelo </a:t>
              </a:r>
              <a:r>
                <a:rPr lang="es-EC" sz="1200" dirty="0" smtClean="0">
                  <a:solidFill>
                    <a:schemeClr val="tx1"/>
                  </a:solidFill>
                </a:rPr>
                <a:t>probabilístico</a:t>
              </a:r>
              <a:endParaRPr lang="es-EC" sz="1200" dirty="0">
                <a:solidFill>
                  <a:schemeClr val="tx1"/>
                </a:solidFill>
              </a:endParaRPr>
            </a:p>
          </p:txBody>
        </p:sp>
        <p:sp>
          <p:nvSpPr>
            <p:cNvPr id="13" name="Pentagon 45"/>
            <p:cNvSpPr/>
            <p:nvPr/>
          </p:nvSpPr>
          <p:spPr>
            <a:xfrm>
              <a:off x="3491539" y="5925342"/>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smtClean="0">
                  <a:solidFill>
                    <a:schemeClr val="bg1"/>
                  </a:solidFill>
                </a:rPr>
                <a:t>Diseño</a:t>
              </a:r>
              <a:r>
                <a:rPr lang="en-US" sz="1200" dirty="0" smtClean="0">
                  <a:solidFill>
                    <a:schemeClr val="bg1"/>
                  </a:solidFill>
                </a:rPr>
                <a:t> del </a:t>
              </a:r>
            </a:p>
            <a:p>
              <a:pPr algn="ctr">
                <a:defRPr/>
              </a:pPr>
              <a:r>
                <a:rPr lang="en-US" sz="1200" dirty="0">
                  <a:solidFill>
                    <a:schemeClr val="bg1"/>
                  </a:solidFill>
                </a:rPr>
                <a:t> </a:t>
              </a:r>
              <a:r>
                <a:rPr lang="en-US" sz="1200" dirty="0" smtClean="0">
                  <a:solidFill>
                    <a:schemeClr val="bg1"/>
                  </a:solidFill>
                </a:rPr>
                <a:t> Software de Control</a:t>
              </a:r>
              <a:endParaRPr lang="es-EC" sz="1200" dirty="0">
                <a:solidFill>
                  <a:schemeClr val="bg1"/>
                </a:solidFill>
              </a:endParaRPr>
            </a:p>
          </p:txBody>
        </p:sp>
        <p:sp>
          <p:nvSpPr>
            <p:cNvPr id="14"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1772564145"/>
              </p:ext>
            </p:extLst>
          </p:nvPr>
        </p:nvGraphicFramePr>
        <p:xfrm>
          <a:off x="628020" y="254470"/>
          <a:ext cx="7931912" cy="3552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0442" y="2709320"/>
            <a:ext cx="3983117" cy="3600000"/>
          </a:xfrm>
          <a:prstGeom prst="rect">
            <a:avLst/>
          </a:prstGeom>
        </p:spPr>
      </p:pic>
      <p:sp>
        <p:nvSpPr>
          <p:cNvPr id="18" name="Rectángulo 17"/>
          <p:cNvSpPr/>
          <p:nvPr/>
        </p:nvSpPr>
        <p:spPr>
          <a:xfrm>
            <a:off x="499223" y="3218326"/>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Datos personales del paciente</a:t>
            </a:r>
            <a:endParaRPr lang="es-EC" sz="1600" dirty="0"/>
          </a:p>
        </p:txBody>
      </p:sp>
      <p:sp>
        <p:nvSpPr>
          <p:cNvPr id="19" name="Rectángulo 18"/>
          <p:cNvSpPr/>
          <p:nvPr/>
        </p:nvSpPr>
        <p:spPr>
          <a:xfrm>
            <a:off x="499223" y="5320509"/>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Acceso a pantalla de adquisición</a:t>
            </a:r>
            <a:endParaRPr lang="es-EC" sz="1600" dirty="0"/>
          </a:p>
        </p:txBody>
      </p:sp>
      <p:sp>
        <p:nvSpPr>
          <p:cNvPr id="20" name="Rectángulo 19"/>
          <p:cNvSpPr/>
          <p:nvPr/>
        </p:nvSpPr>
        <p:spPr>
          <a:xfrm>
            <a:off x="6992898" y="5324816"/>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Borrar datos y realizar un nuevo registro</a:t>
            </a:r>
            <a:endParaRPr lang="es-EC" sz="1600" dirty="0"/>
          </a:p>
        </p:txBody>
      </p:sp>
      <p:cxnSp>
        <p:nvCxnSpPr>
          <p:cNvPr id="21" name="Conector recto de flecha 20"/>
          <p:cNvCxnSpPr>
            <a:stCxn id="20" idx="1"/>
          </p:cNvCxnSpPr>
          <p:nvPr/>
        </p:nvCxnSpPr>
        <p:spPr>
          <a:xfrm flipH="1">
            <a:off x="5868144" y="5694049"/>
            <a:ext cx="1124754"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3" name="Conector recto de flecha 22"/>
          <p:cNvCxnSpPr>
            <a:stCxn id="19" idx="3"/>
          </p:cNvCxnSpPr>
          <p:nvPr/>
        </p:nvCxnSpPr>
        <p:spPr>
          <a:xfrm>
            <a:off x="2119223" y="5689742"/>
            <a:ext cx="103867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4" name="Rectángulo 23"/>
          <p:cNvSpPr/>
          <p:nvPr/>
        </p:nvSpPr>
        <p:spPr>
          <a:xfrm>
            <a:off x="2923616" y="3398986"/>
            <a:ext cx="3304568" cy="1921523"/>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cxnSp>
        <p:nvCxnSpPr>
          <p:cNvPr id="26" name="Conector recto de flecha 25"/>
          <p:cNvCxnSpPr>
            <a:stCxn id="18" idx="3"/>
          </p:cNvCxnSpPr>
          <p:nvPr/>
        </p:nvCxnSpPr>
        <p:spPr>
          <a:xfrm>
            <a:off x="2119223" y="3587559"/>
            <a:ext cx="80439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8648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8C1177C1-FE11-4B7B-8EF8-CD2F6D9E79E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P spid="18" grpId="0" animBg="1"/>
      <p:bldP spid="19" grpId="0" animBg="1"/>
      <p:bldP spid="20"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805359" y="6255034"/>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41</a:t>
            </a:fld>
            <a:endParaRPr lang="es-ES" altLang="en-US" sz="1400"/>
          </a:p>
        </p:txBody>
      </p:sp>
      <p:grpSp>
        <p:nvGrpSpPr>
          <p:cNvPr id="9" name="Group 40"/>
          <p:cNvGrpSpPr>
            <a:grpSpLocks/>
          </p:cNvGrpSpPr>
          <p:nvPr/>
        </p:nvGrpSpPr>
        <p:grpSpPr bwMode="auto">
          <a:xfrm>
            <a:off x="0" y="25375"/>
            <a:ext cx="9180512" cy="595313"/>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3" name="Pentagon 45"/>
            <p:cNvSpPr/>
            <p:nvPr/>
          </p:nvSpPr>
          <p:spPr>
            <a:xfrm>
              <a:off x="3491539" y="5925342"/>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smtClean="0">
                  <a:solidFill>
                    <a:schemeClr val="bg1"/>
                  </a:solidFill>
                </a:rPr>
                <a:t>Diseño</a:t>
              </a:r>
              <a:r>
                <a:rPr lang="en-US" sz="1200" dirty="0" smtClean="0">
                  <a:solidFill>
                    <a:schemeClr val="bg1"/>
                  </a:solidFill>
                </a:rPr>
                <a:t> del </a:t>
              </a:r>
            </a:p>
            <a:p>
              <a:pPr algn="ctr">
                <a:defRPr/>
              </a:pPr>
              <a:r>
                <a:rPr lang="en-US" sz="1200" dirty="0">
                  <a:solidFill>
                    <a:schemeClr val="bg1"/>
                  </a:solidFill>
                </a:rPr>
                <a:t> </a:t>
              </a:r>
              <a:r>
                <a:rPr lang="en-US" sz="1200" dirty="0" smtClean="0">
                  <a:solidFill>
                    <a:schemeClr val="bg1"/>
                  </a:solidFill>
                </a:rPr>
                <a:t> Software de Control</a:t>
              </a:r>
              <a:endParaRPr lang="es-EC" sz="1200" dirty="0">
                <a:solidFill>
                  <a:schemeClr val="bg1"/>
                </a:solidFill>
              </a:endParaRPr>
            </a:p>
          </p:txBody>
        </p:sp>
        <p:sp>
          <p:nvSpPr>
            <p:cNvPr id="14"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1095461345"/>
              </p:ext>
            </p:extLst>
          </p:nvPr>
        </p:nvGraphicFramePr>
        <p:xfrm>
          <a:off x="807909" y="601773"/>
          <a:ext cx="6932443" cy="2760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2492896"/>
            <a:ext cx="5379141" cy="3420000"/>
          </a:xfrm>
          <a:prstGeom prst="rect">
            <a:avLst/>
          </a:prstGeom>
        </p:spPr>
      </p:pic>
      <p:sp>
        <p:nvSpPr>
          <p:cNvPr id="18" name="Rectángulo 17"/>
          <p:cNvSpPr/>
          <p:nvPr/>
        </p:nvSpPr>
        <p:spPr>
          <a:xfrm>
            <a:off x="6579040" y="5407882"/>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Acceder a pantalla de resultados</a:t>
            </a:r>
            <a:endParaRPr lang="es-EC" sz="1600" dirty="0"/>
          </a:p>
        </p:txBody>
      </p:sp>
      <p:cxnSp>
        <p:nvCxnSpPr>
          <p:cNvPr id="19" name="Conector recto de flecha 18"/>
          <p:cNvCxnSpPr/>
          <p:nvPr/>
        </p:nvCxnSpPr>
        <p:spPr>
          <a:xfrm flipH="1" flipV="1">
            <a:off x="3275856" y="5777115"/>
            <a:ext cx="3303184" cy="1181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0" name="Rectángulo 19"/>
          <p:cNvSpPr/>
          <p:nvPr/>
        </p:nvSpPr>
        <p:spPr>
          <a:xfrm>
            <a:off x="5760472" y="2636912"/>
            <a:ext cx="306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Inicialización y configuración de sensores</a:t>
            </a:r>
            <a:endParaRPr lang="es-EC" sz="1600" dirty="0"/>
          </a:p>
        </p:txBody>
      </p:sp>
      <p:sp>
        <p:nvSpPr>
          <p:cNvPr id="21" name="Rectángulo 20"/>
          <p:cNvSpPr/>
          <p:nvPr/>
        </p:nvSpPr>
        <p:spPr>
          <a:xfrm>
            <a:off x="5729474" y="3486894"/>
            <a:ext cx="306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Configuración de posicionamiento de brazos mecánicos</a:t>
            </a:r>
            <a:endParaRPr lang="es-EC" sz="1600" dirty="0"/>
          </a:p>
        </p:txBody>
      </p:sp>
      <p:sp>
        <p:nvSpPr>
          <p:cNvPr id="22" name="Rectángulo 21"/>
          <p:cNvSpPr/>
          <p:nvPr/>
        </p:nvSpPr>
        <p:spPr>
          <a:xfrm>
            <a:off x="5729474" y="4322605"/>
            <a:ext cx="306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Almacenamiento de datos por activación y desactivación de sensores infrarrojos</a:t>
            </a:r>
            <a:endParaRPr lang="es-EC" sz="1600" dirty="0"/>
          </a:p>
        </p:txBody>
      </p:sp>
    </p:spTree>
    <p:extLst>
      <p:ext uri="{BB962C8B-B14F-4D97-AF65-F5344CB8AC3E}">
        <p14:creationId xmlns:p14="http://schemas.microsoft.com/office/powerpoint/2010/main" val="206077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91DD690B-7954-4B04-87D6-37E6D5D7CA0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P spid="18" grpId="0" animBg="1"/>
      <p:bldP spid="20"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42</a:t>
            </a:fld>
            <a:endParaRPr lang="es-ES" altLang="en-US" sz="1400"/>
          </a:p>
        </p:txBody>
      </p:sp>
      <p:grpSp>
        <p:nvGrpSpPr>
          <p:cNvPr id="9" name="Group 40"/>
          <p:cNvGrpSpPr>
            <a:grpSpLocks/>
          </p:cNvGrpSpPr>
          <p:nvPr/>
        </p:nvGrpSpPr>
        <p:grpSpPr bwMode="auto">
          <a:xfrm>
            <a:off x="0" y="25375"/>
            <a:ext cx="9180512" cy="595313"/>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3" name="Pentagon 45"/>
            <p:cNvSpPr/>
            <p:nvPr/>
          </p:nvSpPr>
          <p:spPr>
            <a:xfrm>
              <a:off x="3491539" y="5925342"/>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smtClean="0">
                  <a:solidFill>
                    <a:schemeClr val="bg1"/>
                  </a:solidFill>
                </a:rPr>
                <a:t>Diseño</a:t>
              </a:r>
              <a:r>
                <a:rPr lang="en-US" sz="1200" dirty="0" smtClean="0">
                  <a:solidFill>
                    <a:schemeClr val="bg1"/>
                  </a:solidFill>
                </a:rPr>
                <a:t> del </a:t>
              </a:r>
            </a:p>
            <a:p>
              <a:pPr algn="ctr">
                <a:defRPr/>
              </a:pPr>
              <a:r>
                <a:rPr lang="en-US" sz="1200" dirty="0">
                  <a:solidFill>
                    <a:schemeClr val="bg1"/>
                  </a:solidFill>
                </a:rPr>
                <a:t> </a:t>
              </a:r>
              <a:r>
                <a:rPr lang="en-US" sz="1200" dirty="0" smtClean="0">
                  <a:solidFill>
                    <a:schemeClr val="bg1"/>
                  </a:solidFill>
                </a:rPr>
                <a:t> Software de Control</a:t>
              </a:r>
              <a:endParaRPr lang="es-EC" sz="1200" dirty="0">
                <a:solidFill>
                  <a:schemeClr val="bg1"/>
                </a:solidFill>
              </a:endParaRPr>
            </a:p>
          </p:txBody>
        </p:sp>
        <p:sp>
          <p:nvSpPr>
            <p:cNvPr id="14"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aphicFrame>
        <p:nvGraphicFramePr>
          <p:cNvPr id="17" name="4 Diagrama"/>
          <p:cNvGraphicFramePr/>
          <p:nvPr>
            <p:extLst>
              <p:ext uri="{D42A27DB-BD31-4B8C-83A1-F6EECF244321}">
                <p14:modId xmlns:p14="http://schemas.microsoft.com/office/powerpoint/2010/main" val="2453163440"/>
              </p:ext>
            </p:extLst>
          </p:nvPr>
        </p:nvGraphicFramePr>
        <p:xfrm>
          <a:off x="624076" y="665145"/>
          <a:ext cx="7931912" cy="1611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9743" y="2686426"/>
            <a:ext cx="5280798" cy="3240000"/>
          </a:xfrm>
          <a:prstGeom prst="rect">
            <a:avLst/>
          </a:prstGeom>
        </p:spPr>
      </p:pic>
      <p:sp>
        <p:nvSpPr>
          <p:cNvPr id="18" name="Rectángulo 17"/>
          <p:cNvSpPr/>
          <p:nvPr/>
        </p:nvSpPr>
        <p:spPr>
          <a:xfrm>
            <a:off x="7416496" y="5187960"/>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Acceder a pantalla de menú principal</a:t>
            </a:r>
            <a:endParaRPr lang="es-EC" sz="1600" dirty="0"/>
          </a:p>
        </p:txBody>
      </p:sp>
      <p:cxnSp>
        <p:nvCxnSpPr>
          <p:cNvPr id="19" name="Conector recto de flecha 18"/>
          <p:cNvCxnSpPr/>
          <p:nvPr/>
        </p:nvCxnSpPr>
        <p:spPr>
          <a:xfrm flipH="1">
            <a:off x="6538523" y="5733256"/>
            <a:ext cx="877973" cy="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0" name="Rectángulo 19"/>
          <p:cNvSpPr/>
          <p:nvPr/>
        </p:nvSpPr>
        <p:spPr>
          <a:xfrm>
            <a:off x="7380312" y="2897365"/>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t>A</a:t>
            </a:r>
            <a:r>
              <a:rPr lang="es-EC" sz="1600" dirty="0" smtClean="0"/>
              <a:t>nálisis y diagnóstico porcentual</a:t>
            </a:r>
            <a:endParaRPr lang="es-EC" sz="1600" dirty="0"/>
          </a:p>
        </p:txBody>
      </p:sp>
      <p:cxnSp>
        <p:nvCxnSpPr>
          <p:cNvPr id="21" name="Conector recto de flecha 20"/>
          <p:cNvCxnSpPr/>
          <p:nvPr/>
        </p:nvCxnSpPr>
        <p:spPr>
          <a:xfrm flipH="1" flipV="1">
            <a:off x="6635346" y="3442662"/>
            <a:ext cx="744966" cy="1710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3" name="Rectángulo 22"/>
          <p:cNvSpPr/>
          <p:nvPr/>
        </p:nvSpPr>
        <p:spPr>
          <a:xfrm>
            <a:off x="149719" y="3937192"/>
            <a:ext cx="1469953"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Curvas de comparación</a:t>
            </a:r>
            <a:endParaRPr lang="es-EC" sz="1600" dirty="0"/>
          </a:p>
        </p:txBody>
      </p:sp>
      <p:cxnSp>
        <p:nvCxnSpPr>
          <p:cNvPr id="24" name="Conector recto de flecha 23"/>
          <p:cNvCxnSpPr/>
          <p:nvPr/>
        </p:nvCxnSpPr>
        <p:spPr>
          <a:xfrm>
            <a:off x="1608194" y="4306425"/>
            <a:ext cx="731558" cy="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6" name="Rectángulo 25"/>
          <p:cNvSpPr/>
          <p:nvPr/>
        </p:nvSpPr>
        <p:spPr>
          <a:xfrm>
            <a:off x="2339752" y="3140968"/>
            <a:ext cx="3024336" cy="2785458"/>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3181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1C039E1F-5008-419E-8ABF-B8FEBC77E50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P spid="18" grpId="0" animBg="1"/>
      <p:bldP spid="20" grpId="0" animBg="1"/>
      <p:bldP spid="23" grpId="0" animBg="1"/>
      <p:bldP spid="26" grpId="0" animBg="1"/>
      <p:bldP spid="2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43</a:t>
            </a:fld>
            <a:endParaRPr lang="es-ES" altLang="en-US" sz="1400"/>
          </a:p>
        </p:txBody>
      </p:sp>
      <p:grpSp>
        <p:nvGrpSpPr>
          <p:cNvPr id="9" name="Group 40"/>
          <p:cNvGrpSpPr>
            <a:grpSpLocks/>
          </p:cNvGrpSpPr>
          <p:nvPr/>
        </p:nvGrpSpPr>
        <p:grpSpPr bwMode="auto">
          <a:xfrm>
            <a:off x="0" y="25375"/>
            <a:ext cx="9180512" cy="595313"/>
            <a:chOff x="316116" y="5914225"/>
            <a:chExt cx="8524298" cy="595515"/>
          </a:xfrm>
        </p:grpSpPr>
        <p:sp>
          <p:nvSpPr>
            <p:cNvPr id="10"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1"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2"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p>
          </p:txBody>
        </p:sp>
        <p:sp>
          <p:nvSpPr>
            <p:cNvPr id="13" name="Pentagon 45"/>
            <p:cNvSpPr/>
            <p:nvPr/>
          </p:nvSpPr>
          <p:spPr>
            <a:xfrm>
              <a:off x="3491539" y="5925342"/>
              <a:ext cx="1537802" cy="58439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smtClean="0">
                  <a:solidFill>
                    <a:schemeClr val="bg1"/>
                  </a:solidFill>
                </a:rPr>
                <a:t>Diseño</a:t>
              </a:r>
              <a:r>
                <a:rPr lang="en-US" sz="1200" dirty="0" smtClean="0">
                  <a:solidFill>
                    <a:schemeClr val="bg1"/>
                  </a:solidFill>
                </a:rPr>
                <a:t> del </a:t>
              </a:r>
            </a:p>
            <a:p>
              <a:pPr algn="ctr">
                <a:defRPr/>
              </a:pPr>
              <a:r>
                <a:rPr lang="en-US" sz="1200" dirty="0">
                  <a:solidFill>
                    <a:schemeClr val="bg1"/>
                  </a:solidFill>
                </a:rPr>
                <a:t> </a:t>
              </a:r>
              <a:r>
                <a:rPr lang="en-US" sz="1200" dirty="0" smtClean="0">
                  <a:solidFill>
                    <a:schemeClr val="bg1"/>
                  </a:solidFill>
                </a:rPr>
                <a:t> Software de Control</a:t>
              </a:r>
              <a:endParaRPr lang="es-EC" sz="1200" dirty="0">
                <a:solidFill>
                  <a:schemeClr val="bg1"/>
                </a:solidFill>
              </a:endParaRPr>
            </a:p>
          </p:txBody>
        </p:sp>
        <p:sp>
          <p:nvSpPr>
            <p:cNvPr id="14"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5"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6"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549877"/>
            <a:ext cx="3149439" cy="2880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483703"/>
            <a:ext cx="3154286" cy="288000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4005064"/>
            <a:ext cx="2924298" cy="2520000"/>
          </a:xfrm>
          <a:prstGeom prst="rect">
            <a:avLst/>
          </a:prstGeom>
        </p:spPr>
      </p:pic>
      <p:grpSp>
        <p:nvGrpSpPr>
          <p:cNvPr id="18" name="Grupo 17"/>
          <p:cNvGrpSpPr/>
          <p:nvPr/>
        </p:nvGrpSpPr>
        <p:grpSpPr>
          <a:xfrm>
            <a:off x="871998" y="692696"/>
            <a:ext cx="7509458" cy="785173"/>
            <a:chOff x="243985" y="791255"/>
            <a:chExt cx="7509458" cy="1351280"/>
          </a:xfrm>
        </p:grpSpPr>
        <p:sp>
          <p:nvSpPr>
            <p:cNvPr id="19" name="Rectángulo redondeado 18"/>
            <p:cNvSpPr/>
            <p:nvPr/>
          </p:nvSpPr>
          <p:spPr>
            <a:xfrm>
              <a:off x="243985" y="791255"/>
              <a:ext cx="7509458" cy="135128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283563" y="830833"/>
              <a:ext cx="7430302" cy="12721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Pantalla de consulta permite visualizar los datos de las personas que han realizado el examen</a:t>
              </a:r>
              <a:endParaRPr lang="en-US" sz="1800" kern="1200" dirty="0" smtClean="0"/>
            </a:p>
          </p:txBody>
        </p:sp>
      </p:grpSp>
      <p:sp>
        <p:nvSpPr>
          <p:cNvPr id="21" name="Rectángulo 20"/>
          <p:cNvSpPr/>
          <p:nvPr/>
        </p:nvSpPr>
        <p:spPr>
          <a:xfrm>
            <a:off x="611560" y="2114470"/>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Datos personales del paciente</a:t>
            </a:r>
            <a:endParaRPr lang="es-EC" sz="1600" dirty="0"/>
          </a:p>
        </p:txBody>
      </p:sp>
      <p:sp>
        <p:nvSpPr>
          <p:cNvPr id="22" name="Rectángulo 21"/>
          <p:cNvSpPr/>
          <p:nvPr/>
        </p:nvSpPr>
        <p:spPr>
          <a:xfrm>
            <a:off x="3035953" y="2143907"/>
            <a:ext cx="1224136" cy="789361"/>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cxnSp>
        <p:nvCxnSpPr>
          <p:cNvPr id="23" name="Conector recto de flecha 22"/>
          <p:cNvCxnSpPr>
            <a:stCxn id="21" idx="3"/>
          </p:cNvCxnSpPr>
          <p:nvPr/>
        </p:nvCxnSpPr>
        <p:spPr>
          <a:xfrm>
            <a:off x="2231560" y="2483703"/>
            <a:ext cx="80439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5" name="Conector angular 24"/>
          <p:cNvCxnSpPr>
            <a:endCxn id="5" idx="3"/>
          </p:cNvCxnSpPr>
          <p:nvPr/>
        </p:nvCxnSpPr>
        <p:spPr>
          <a:xfrm rot="5400000">
            <a:off x="2711839" y="4413014"/>
            <a:ext cx="1027997" cy="676102"/>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sp>
        <p:nvSpPr>
          <p:cNvPr id="27" name="Rectángulo 26"/>
          <p:cNvSpPr/>
          <p:nvPr/>
        </p:nvSpPr>
        <p:spPr>
          <a:xfrm>
            <a:off x="3729070" y="5363703"/>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Consultar datos pacientes </a:t>
            </a:r>
            <a:endParaRPr lang="es-EC" sz="1600" dirty="0"/>
          </a:p>
        </p:txBody>
      </p:sp>
      <p:cxnSp>
        <p:nvCxnSpPr>
          <p:cNvPr id="28" name="Conector recto de flecha 27"/>
          <p:cNvCxnSpPr>
            <a:endCxn id="27" idx="0"/>
          </p:cNvCxnSpPr>
          <p:nvPr/>
        </p:nvCxnSpPr>
        <p:spPr>
          <a:xfrm>
            <a:off x="4539070" y="4237066"/>
            <a:ext cx="0" cy="112663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3" name="Conector angular 32"/>
          <p:cNvCxnSpPr>
            <a:stCxn id="27" idx="3"/>
            <a:endCxn id="3" idx="2"/>
          </p:cNvCxnSpPr>
          <p:nvPr/>
        </p:nvCxnSpPr>
        <p:spPr>
          <a:xfrm flipV="1">
            <a:off x="5349070" y="5363703"/>
            <a:ext cx="2240233" cy="369233"/>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sp>
        <p:nvSpPr>
          <p:cNvPr id="34" name="Rectángulo 33"/>
          <p:cNvSpPr/>
          <p:nvPr/>
        </p:nvSpPr>
        <p:spPr>
          <a:xfrm>
            <a:off x="7128792" y="1647557"/>
            <a:ext cx="162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Acceder ventana de resultados</a:t>
            </a:r>
            <a:endParaRPr lang="es-EC" sz="1600" dirty="0"/>
          </a:p>
        </p:txBody>
      </p:sp>
      <p:cxnSp>
        <p:nvCxnSpPr>
          <p:cNvPr id="35" name="Conector recto de flecha 34"/>
          <p:cNvCxnSpPr/>
          <p:nvPr/>
        </p:nvCxnSpPr>
        <p:spPr>
          <a:xfrm flipH="1">
            <a:off x="8154652" y="2386023"/>
            <a:ext cx="1" cy="111466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835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7" grpId="0" animBg="1"/>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67544" y="2348880"/>
            <a:ext cx="8381998" cy="2088232"/>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b="1" dirty="0" smtClean="0"/>
                <a:t>CONSTRUCCIÓN DEL MODELO PROBABILÍSTICO</a:t>
              </a:r>
              <a:endParaRPr lang="es-ES" sz="4100" b="1" kern="1200" dirty="0"/>
            </a:p>
          </p:txBody>
        </p:sp>
      </p:grpSp>
      <p:sp>
        <p:nvSpPr>
          <p:cNvPr id="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44</a:t>
            </a:fld>
            <a:endParaRPr lang="es-ES" altLang="en-US" sz="1400"/>
          </a:p>
        </p:txBody>
      </p:sp>
    </p:spTree>
    <p:extLst>
      <p:ext uri="{BB962C8B-B14F-4D97-AF65-F5344CB8AC3E}">
        <p14:creationId xmlns:p14="http://schemas.microsoft.com/office/powerpoint/2010/main" val="2461124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4141112140"/>
              </p:ext>
            </p:extLst>
          </p:nvPr>
        </p:nvGraphicFramePr>
        <p:xfrm>
          <a:off x="323528" y="548680"/>
          <a:ext cx="8439472"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45</a:t>
            </a:fld>
            <a:endParaRPr lang="es-ES" altLang="en-US" sz="1400"/>
          </a:p>
        </p:txBody>
      </p:sp>
      <p:grpSp>
        <p:nvGrpSpPr>
          <p:cNvPr id="7" name="Group 40"/>
          <p:cNvGrpSpPr>
            <a:grpSpLocks/>
          </p:cNvGrpSpPr>
          <p:nvPr/>
        </p:nvGrpSpPr>
        <p:grpSpPr bwMode="auto">
          <a:xfrm>
            <a:off x="0" y="25375"/>
            <a:ext cx="9180512" cy="595314"/>
            <a:chOff x="316116" y="5914225"/>
            <a:chExt cx="8524298" cy="595516"/>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0" name="Pentagon 44"/>
            <p:cNvSpPr/>
            <p:nvPr/>
          </p:nvSpPr>
          <p:spPr>
            <a:xfrm>
              <a:off x="4748750" y="5928519"/>
              <a:ext cx="1447719"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100" dirty="0" smtClean="0">
                  <a:solidFill>
                    <a:schemeClr val="tx1"/>
                  </a:solidFill>
                </a:rPr>
                <a:t>Construcción del modelo probabilístico</a:t>
              </a:r>
              <a:endParaRPr lang="es-EC" sz="11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1824177" y="2996952"/>
            <a:ext cx="5695950" cy="3429000"/>
          </a:xfrm>
          <a:prstGeom prst="rect">
            <a:avLst/>
          </a:prstGeom>
        </p:spPr>
      </p:pic>
    </p:spTree>
    <p:extLst>
      <p:ext uri="{BB962C8B-B14F-4D97-AF65-F5344CB8AC3E}">
        <p14:creationId xmlns:p14="http://schemas.microsoft.com/office/powerpoint/2010/main" val="19453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767340462"/>
              </p:ext>
            </p:extLst>
          </p:nvPr>
        </p:nvGraphicFramePr>
        <p:xfrm>
          <a:off x="323528" y="548680"/>
          <a:ext cx="8439472"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46</a:t>
            </a:fld>
            <a:endParaRPr lang="es-ES" altLang="en-US" sz="1400"/>
          </a:p>
        </p:txBody>
      </p:sp>
      <p:grpSp>
        <p:nvGrpSpPr>
          <p:cNvPr id="7" name="Group 40"/>
          <p:cNvGrpSpPr>
            <a:grpSpLocks/>
          </p:cNvGrpSpPr>
          <p:nvPr/>
        </p:nvGrpSpPr>
        <p:grpSpPr bwMode="auto">
          <a:xfrm>
            <a:off x="0" y="73928"/>
            <a:ext cx="9180512" cy="595314"/>
            <a:chOff x="316116" y="5914225"/>
            <a:chExt cx="8524298" cy="595516"/>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0" name="Pentagon 44"/>
            <p:cNvSpPr/>
            <p:nvPr/>
          </p:nvSpPr>
          <p:spPr>
            <a:xfrm>
              <a:off x="4748750" y="5928519"/>
              <a:ext cx="1447719"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100" dirty="0" smtClean="0">
                  <a:solidFill>
                    <a:schemeClr val="tx1"/>
                  </a:solidFill>
                </a:rPr>
                <a:t>Construcción del modelo probabilístico</a:t>
              </a:r>
              <a:endParaRPr lang="es-EC" sz="11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15" name="Imagen 14"/>
          <p:cNvPicPr>
            <a:picLocks noChangeAspect="1"/>
          </p:cNvPicPr>
          <p:nvPr/>
        </p:nvPicPr>
        <p:blipFill rotWithShape="1">
          <a:blip r:embed="rId7"/>
          <a:srcRect l="10198"/>
          <a:stretch/>
        </p:blipFill>
        <p:spPr>
          <a:xfrm>
            <a:off x="1639302" y="2209800"/>
            <a:ext cx="5807924" cy="4648200"/>
          </a:xfrm>
          <a:prstGeom prst="rect">
            <a:avLst/>
          </a:prstGeom>
        </p:spPr>
      </p:pic>
    </p:spTree>
    <p:extLst>
      <p:ext uri="{BB962C8B-B14F-4D97-AF65-F5344CB8AC3E}">
        <p14:creationId xmlns:p14="http://schemas.microsoft.com/office/powerpoint/2010/main" val="19083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235130656"/>
              </p:ext>
            </p:extLst>
          </p:nvPr>
        </p:nvGraphicFramePr>
        <p:xfrm>
          <a:off x="323528" y="692696"/>
          <a:ext cx="8439472" cy="1121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7046912" y="6337126"/>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47</a:t>
            </a:fld>
            <a:endParaRPr lang="es-ES" altLang="en-US" sz="1400" dirty="0"/>
          </a:p>
        </p:txBody>
      </p:sp>
      <p:grpSp>
        <p:nvGrpSpPr>
          <p:cNvPr id="7" name="Group 40"/>
          <p:cNvGrpSpPr>
            <a:grpSpLocks/>
          </p:cNvGrpSpPr>
          <p:nvPr/>
        </p:nvGrpSpPr>
        <p:grpSpPr bwMode="auto">
          <a:xfrm>
            <a:off x="0" y="25375"/>
            <a:ext cx="9180512" cy="595314"/>
            <a:chOff x="316116" y="5914225"/>
            <a:chExt cx="8524298" cy="595516"/>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0" name="Pentagon 44"/>
            <p:cNvSpPr/>
            <p:nvPr/>
          </p:nvSpPr>
          <p:spPr>
            <a:xfrm>
              <a:off x="4748750" y="5928519"/>
              <a:ext cx="1447719"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100" dirty="0" smtClean="0">
                  <a:solidFill>
                    <a:schemeClr val="tx1"/>
                  </a:solidFill>
                </a:rPr>
                <a:t>Construcción del modelo probabilístico</a:t>
              </a:r>
              <a:endParaRPr lang="es-EC" sz="11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4" name="Imagen 3"/>
          <p:cNvPicPr>
            <a:picLocks noChangeAspect="1"/>
          </p:cNvPicPr>
          <p:nvPr/>
        </p:nvPicPr>
        <p:blipFill rotWithShape="1">
          <a:blip r:embed="rId7"/>
          <a:srcRect t="33190" b="6967"/>
          <a:stretch/>
        </p:blipFill>
        <p:spPr>
          <a:xfrm>
            <a:off x="164889" y="2241008"/>
            <a:ext cx="5055183" cy="1260000"/>
          </a:xfrm>
          <a:prstGeom prst="rect">
            <a:avLst/>
          </a:prstGeom>
        </p:spPr>
      </p:pic>
      <p:pic>
        <p:nvPicPr>
          <p:cNvPr id="17" name="Imagen 16"/>
          <p:cNvPicPr>
            <a:picLocks noChangeAspect="1"/>
          </p:cNvPicPr>
          <p:nvPr/>
        </p:nvPicPr>
        <p:blipFill rotWithShape="1">
          <a:blip r:embed="rId8"/>
          <a:srcRect l="32997" r="34252" b="79756"/>
          <a:stretch/>
        </p:blipFill>
        <p:spPr>
          <a:xfrm>
            <a:off x="2201476" y="5445224"/>
            <a:ext cx="1728192" cy="237169"/>
          </a:xfrm>
          <a:prstGeom prst="rect">
            <a:avLst/>
          </a:prstGeom>
        </p:spPr>
      </p:pic>
      <p:pic>
        <p:nvPicPr>
          <p:cNvPr id="18" name="Imagen 17"/>
          <p:cNvPicPr>
            <a:picLocks noChangeAspect="1"/>
          </p:cNvPicPr>
          <p:nvPr/>
        </p:nvPicPr>
        <p:blipFill rotWithShape="1">
          <a:blip r:embed="rId8"/>
          <a:srcRect l="11407" t="36048" r="12666" b="38537"/>
          <a:stretch/>
        </p:blipFill>
        <p:spPr>
          <a:xfrm>
            <a:off x="1085474" y="5744677"/>
            <a:ext cx="4006577" cy="297756"/>
          </a:xfrm>
          <a:prstGeom prst="rect">
            <a:avLst/>
          </a:prstGeom>
        </p:spPr>
      </p:pic>
      <p:pic>
        <p:nvPicPr>
          <p:cNvPr id="19" name="Imagen 18"/>
          <p:cNvPicPr>
            <a:picLocks noChangeAspect="1"/>
          </p:cNvPicPr>
          <p:nvPr/>
        </p:nvPicPr>
        <p:blipFill rotWithShape="1">
          <a:blip r:embed="rId8"/>
          <a:srcRect t="74585" r="874"/>
          <a:stretch/>
        </p:blipFill>
        <p:spPr>
          <a:xfrm>
            <a:off x="336883" y="6079187"/>
            <a:ext cx="5230713" cy="297755"/>
          </a:xfrm>
          <a:prstGeom prst="rect">
            <a:avLst/>
          </a:prstGeom>
        </p:spPr>
      </p:pic>
      <p:pic>
        <p:nvPicPr>
          <p:cNvPr id="2" name="Imagen 1"/>
          <p:cNvPicPr>
            <a:picLocks noChangeAspect="1"/>
          </p:cNvPicPr>
          <p:nvPr/>
        </p:nvPicPr>
        <p:blipFill rotWithShape="1">
          <a:blip r:embed="rId9"/>
          <a:srcRect b="71948"/>
          <a:stretch/>
        </p:blipFill>
        <p:spPr>
          <a:xfrm>
            <a:off x="349571" y="3608809"/>
            <a:ext cx="4800600" cy="828303"/>
          </a:xfrm>
          <a:prstGeom prst="rect">
            <a:avLst/>
          </a:prstGeom>
        </p:spPr>
      </p:pic>
      <p:pic>
        <p:nvPicPr>
          <p:cNvPr id="3" name="Imagen 2"/>
          <p:cNvPicPr>
            <a:picLocks noChangeAspect="1"/>
          </p:cNvPicPr>
          <p:nvPr/>
        </p:nvPicPr>
        <p:blipFill rotWithShape="1">
          <a:blip r:embed="rId9"/>
          <a:srcRect t="76825"/>
          <a:stretch/>
        </p:blipFill>
        <p:spPr>
          <a:xfrm>
            <a:off x="87085" y="4509120"/>
            <a:ext cx="4800600" cy="684287"/>
          </a:xfrm>
          <a:prstGeom prst="rect">
            <a:avLst/>
          </a:prstGeom>
        </p:spPr>
      </p:pic>
      <p:sp>
        <p:nvSpPr>
          <p:cNvPr id="20" name="Rectángulo 19"/>
          <p:cNvSpPr/>
          <p:nvPr/>
        </p:nvSpPr>
        <p:spPr>
          <a:xfrm>
            <a:off x="6540212" y="2852936"/>
            <a:ext cx="180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Pendientes de rectas</a:t>
            </a:r>
            <a:endParaRPr lang="es-EC" sz="1600" dirty="0"/>
          </a:p>
        </p:txBody>
      </p:sp>
      <p:cxnSp>
        <p:nvCxnSpPr>
          <p:cNvPr id="21" name="Conector recto de flecha 20"/>
          <p:cNvCxnSpPr/>
          <p:nvPr/>
        </p:nvCxnSpPr>
        <p:spPr>
          <a:xfrm flipH="1">
            <a:off x="5744452" y="3064633"/>
            <a:ext cx="795760" cy="1319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2" name="Rectángulo 21"/>
          <p:cNvSpPr/>
          <p:nvPr/>
        </p:nvSpPr>
        <p:spPr>
          <a:xfrm>
            <a:off x="87180" y="2060848"/>
            <a:ext cx="5708956" cy="1528520"/>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25" name="Rectángulo 24"/>
          <p:cNvSpPr/>
          <p:nvPr/>
        </p:nvSpPr>
        <p:spPr>
          <a:xfrm>
            <a:off x="6599704" y="4149080"/>
            <a:ext cx="180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Ángulos en sentido </a:t>
            </a:r>
            <a:r>
              <a:rPr lang="es-EC" sz="1600" dirty="0" err="1" smtClean="0"/>
              <a:t>antihorario</a:t>
            </a:r>
            <a:endParaRPr lang="es-EC" sz="1600" dirty="0"/>
          </a:p>
        </p:txBody>
      </p:sp>
      <p:cxnSp>
        <p:nvCxnSpPr>
          <p:cNvPr id="26" name="Conector recto de flecha 25"/>
          <p:cNvCxnSpPr/>
          <p:nvPr/>
        </p:nvCxnSpPr>
        <p:spPr>
          <a:xfrm flipH="1">
            <a:off x="5803944" y="4509120"/>
            <a:ext cx="795760" cy="1319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7" name="Rectángulo 26"/>
          <p:cNvSpPr/>
          <p:nvPr/>
        </p:nvSpPr>
        <p:spPr>
          <a:xfrm>
            <a:off x="94988" y="3628672"/>
            <a:ext cx="5708956" cy="1528520"/>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28" name="Rectángulo 27"/>
          <p:cNvSpPr/>
          <p:nvPr/>
        </p:nvSpPr>
        <p:spPr>
          <a:xfrm>
            <a:off x="6599704" y="5661248"/>
            <a:ext cx="1800000" cy="7384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Formación de ángulo de flexión de la rodilla</a:t>
            </a:r>
            <a:endParaRPr lang="es-EC" sz="1600" dirty="0"/>
          </a:p>
        </p:txBody>
      </p:sp>
      <p:cxnSp>
        <p:nvCxnSpPr>
          <p:cNvPr id="29" name="Conector recto de flecha 28"/>
          <p:cNvCxnSpPr/>
          <p:nvPr/>
        </p:nvCxnSpPr>
        <p:spPr>
          <a:xfrm flipH="1">
            <a:off x="5803944" y="6008096"/>
            <a:ext cx="795760" cy="1319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0" name="Rectángulo 29"/>
          <p:cNvSpPr/>
          <p:nvPr/>
        </p:nvSpPr>
        <p:spPr>
          <a:xfrm>
            <a:off x="94988" y="5208918"/>
            <a:ext cx="5708956" cy="1528520"/>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pic>
        <p:nvPicPr>
          <p:cNvPr id="31" name="Imagen 30"/>
          <p:cNvPicPr>
            <a:picLocks noChangeAspect="1"/>
          </p:cNvPicPr>
          <p:nvPr/>
        </p:nvPicPr>
        <p:blipFill>
          <a:blip r:embed="rId10"/>
          <a:stretch>
            <a:fillRect/>
          </a:stretch>
        </p:blipFill>
        <p:spPr>
          <a:xfrm>
            <a:off x="6195298" y="620688"/>
            <a:ext cx="2462401" cy="2160000"/>
          </a:xfrm>
          <a:prstGeom prst="rect">
            <a:avLst/>
          </a:prstGeom>
        </p:spPr>
      </p:pic>
    </p:spTree>
    <p:extLst>
      <p:ext uri="{BB962C8B-B14F-4D97-AF65-F5344CB8AC3E}">
        <p14:creationId xmlns:p14="http://schemas.microsoft.com/office/powerpoint/2010/main" val="84284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20" grpId="0" animBg="1"/>
      <p:bldP spid="22" grpId="0" animBg="1"/>
      <p:bldP spid="22" grpId="1" animBg="1"/>
      <p:bldP spid="25" grpId="0" animBg="1"/>
      <p:bldP spid="27" grpId="0" animBg="1"/>
      <p:bldP spid="27" grpId="1" animBg="1"/>
      <p:bldP spid="28" grpId="0" animBg="1"/>
      <p:bldP spid="30" grpId="0" animBg="1"/>
      <p:bldP spid="3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265974713"/>
              </p:ext>
            </p:extLst>
          </p:nvPr>
        </p:nvGraphicFramePr>
        <p:xfrm>
          <a:off x="323528" y="548680"/>
          <a:ext cx="8439472"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48</a:t>
            </a:fld>
            <a:endParaRPr lang="es-ES" altLang="en-US" sz="1400"/>
          </a:p>
        </p:txBody>
      </p:sp>
      <p:grpSp>
        <p:nvGrpSpPr>
          <p:cNvPr id="7" name="Group 40"/>
          <p:cNvGrpSpPr>
            <a:grpSpLocks/>
          </p:cNvGrpSpPr>
          <p:nvPr/>
        </p:nvGrpSpPr>
        <p:grpSpPr bwMode="auto">
          <a:xfrm>
            <a:off x="0" y="25375"/>
            <a:ext cx="9180512" cy="595314"/>
            <a:chOff x="316116" y="5914225"/>
            <a:chExt cx="8524298" cy="595516"/>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0" name="Pentagon 44"/>
            <p:cNvSpPr/>
            <p:nvPr/>
          </p:nvSpPr>
          <p:spPr>
            <a:xfrm>
              <a:off x="4748750" y="5928519"/>
              <a:ext cx="1447719"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100" dirty="0" smtClean="0">
                  <a:solidFill>
                    <a:schemeClr val="tx1"/>
                  </a:solidFill>
                </a:rPr>
                <a:t>Construcción del modelo probabilístico</a:t>
              </a:r>
              <a:endParaRPr lang="es-EC" sz="11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3" name="Imagen 2"/>
          <p:cNvPicPr>
            <a:picLocks noChangeAspect="1"/>
          </p:cNvPicPr>
          <p:nvPr/>
        </p:nvPicPr>
        <p:blipFill>
          <a:blip r:embed="rId7"/>
          <a:stretch>
            <a:fillRect/>
          </a:stretch>
        </p:blipFill>
        <p:spPr>
          <a:xfrm>
            <a:off x="1272294" y="2996952"/>
            <a:ext cx="6756090" cy="3240000"/>
          </a:xfrm>
          <a:prstGeom prst="rect">
            <a:avLst/>
          </a:prstGeom>
        </p:spPr>
      </p:pic>
    </p:spTree>
    <p:extLst>
      <p:ext uri="{BB962C8B-B14F-4D97-AF65-F5344CB8AC3E}">
        <p14:creationId xmlns:p14="http://schemas.microsoft.com/office/powerpoint/2010/main" val="25769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796108213"/>
              </p:ext>
            </p:extLst>
          </p:nvPr>
        </p:nvGraphicFramePr>
        <p:xfrm>
          <a:off x="624076" y="476672"/>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49</a:t>
            </a:fld>
            <a:endParaRPr lang="es-ES" altLang="en-US" sz="1400"/>
          </a:p>
        </p:txBody>
      </p:sp>
      <p:grpSp>
        <p:nvGrpSpPr>
          <p:cNvPr id="7" name="Group 40"/>
          <p:cNvGrpSpPr>
            <a:grpSpLocks/>
          </p:cNvGrpSpPr>
          <p:nvPr/>
        </p:nvGrpSpPr>
        <p:grpSpPr bwMode="auto">
          <a:xfrm>
            <a:off x="0" y="25375"/>
            <a:ext cx="9180512" cy="595314"/>
            <a:chOff x="316116" y="5914225"/>
            <a:chExt cx="8524298" cy="595516"/>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0" name="Pentagon 44"/>
            <p:cNvSpPr/>
            <p:nvPr/>
          </p:nvSpPr>
          <p:spPr>
            <a:xfrm>
              <a:off x="4748750" y="5928519"/>
              <a:ext cx="1447719"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100" dirty="0" smtClean="0">
                  <a:solidFill>
                    <a:schemeClr val="tx1"/>
                  </a:solidFill>
                </a:rPr>
                <a:t>Construcción del modelo probabilístico</a:t>
              </a:r>
              <a:endParaRPr lang="es-EC" sz="11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a:blip r:embed="rId7"/>
          <a:stretch>
            <a:fillRect/>
          </a:stretch>
        </p:blipFill>
        <p:spPr>
          <a:xfrm>
            <a:off x="2202115" y="3516543"/>
            <a:ext cx="5143500" cy="666750"/>
          </a:xfrm>
          <a:prstGeom prst="rect">
            <a:avLst/>
          </a:prstGeom>
        </p:spPr>
      </p:pic>
      <p:pic>
        <p:nvPicPr>
          <p:cNvPr id="4" name="Imagen 3"/>
          <p:cNvPicPr>
            <a:picLocks noChangeAspect="1"/>
          </p:cNvPicPr>
          <p:nvPr/>
        </p:nvPicPr>
        <p:blipFill>
          <a:blip r:embed="rId8"/>
          <a:stretch>
            <a:fillRect/>
          </a:stretch>
        </p:blipFill>
        <p:spPr>
          <a:xfrm>
            <a:off x="2362524" y="4235450"/>
            <a:ext cx="4371975" cy="2247900"/>
          </a:xfrm>
          <a:prstGeom prst="rect">
            <a:avLst/>
          </a:prstGeom>
        </p:spPr>
      </p:pic>
    </p:spTree>
    <p:extLst>
      <p:ext uri="{BB962C8B-B14F-4D97-AF65-F5344CB8AC3E}">
        <p14:creationId xmlns:p14="http://schemas.microsoft.com/office/powerpoint/2010/main" val="42922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123C3E2-4B3C-4F97-807C-0F69D3F1257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A161ECD-0857-4DB1-8304-F3C51F08F6A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Diagrama"/>
          <p:cNvGraphicFramePr/>
          <p:nvPr>
            <p:extLst/>
          </p:nvPr>
        </p:nvGraphicFramePr>
        <p:xfrm>
          <a:off x="395536" y="332656"/>
          <a:ext cx="8382000" cy="780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834137806"/>
              </p:ext>
            </p:extLst>
          </p:nvPr>
        </p:nvGraphicFramePr>
        <p:xfrm>
          <a:off x="899592" y="1628800"/>
          <a:ext cx="7373888" cy="3933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5</a:t>
            </a:fld>
            <a:endParaRPr lang="es-ES"/>
          </a:p>
        </p:txBody>
      </p:sp>
      <p:graphicFrame>
        <p:nvGraphicFramePr>
          <p:cNvPr id="9" name="4 Diagrama"/>
          <p:cNvGraphicFramePr/>
          <p:nvPr>
            <p:extLst>
              <p:ext uri="{D42A27DB-BD31-4B8C-83A1-F6EECF244321}">
                <p14:modId xmlns:p14="http://schemas.microsoft.com/office/powerpoint/2010/main" val="581635521"/>
              </p:ext>
            </p:extLst>
          </p:nvPr>
        </p:nvGraphicFramePr>
        <p:xfrm>
          <a:off x="304800" y="746834"/>
          <a:ext cx="8382000" cy="6731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0" name="Group 40"/>
          <p:cNvGrpSpPr>
            <a:grpSpLocks/>
          </p:cNvGrpSpPr>
          <p:nvPr/>
        </p:nvGrpSpPr>
        <p:grpSpPr bwMode="auto">
          <a:xfrm>
            <a:off x="0" y="25375"/>
            <a:ext cx="9180512" cy="595313"/>
            <a:chOff x="316116" y="5914225"/>
            <a:chExt cx="8524298" cy="595515"/>
          </a:xfrm>
        </p:grpSpPr>
        <p:sp>
          <p:nvSpPr>
            <p:cNvPr id="11"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2"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3"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4"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5"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6"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7" name="Pentagon 48"/>
            <p:cNvSpPr/>
            <p:nvPr/>
          </p:nvSpPr>
          <p:spPr>
            <a:xfrm>
              <a:off x="316116" y="5914225"/>
              <a:ext cx="1158936" cy="59233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Tree>
    <p:extLst>
      <p:ext uri="{BB962C8B-B14F-4D97-AF65-F5344CB8AC3E}">
        <p14:creationId xmlns:p14="http://schemas.microsoft.com/office/powerpoint/2010/main" val="334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879065122"/>
              </p:ext>
            </p:extLst>
          </p:nvPr>
        </p:nvGraphicFramePr>
        <p:xfrm>
          <a:off x="624076" y="476672"/>
          <a:ext cx="7848872" cy="1684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50</a:t>
            </a:fld>
            <a:endParaRPr lang="es-ES" altLang="en-US" sz="1400"/>
          </a:p>
        </p:txBody>
      </p:sp>
      <p:grpSp>
        <p:nvGrpSpPr>
          <p:cNvPr id="7" name="Group 40"/>
          <p:cNvGrpSpPr>
            <a:grpSpLocks/>
          </p:cNvGrpSpPr>
          <p:nvPr/>
        </p:nvGrpSpPr>
        <p:grpSpPr bwMode="auto">
          <a:xfrm>
            <a:off x="0" y="25375"/>
            <a:ext cx="9180512" cy="595314"/>
            <a:chOff x="316116" y="5914225"/>
            <a:chExt cx="8524298" cy="595516"/>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0" name="Pentagon 44"/>
            <p:cNvSpPr/>
            <p:nvPr/>
          </p:nvSpPr>
          <p:spPr>
            <a:xfrm>
              <a:off x="4748750" y="5928519"/>
              <a:ext cx="1447719"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100" dirty="0" smtClean="0">
                  <a:solidFill>
                    <a:schemeClr val="tx1"/>
                  </a:solidFill>
                </a:rPr>
                <a:t>Construcción del modelo probabilístico</a:t>
              </a:r>
              <a:endParaRPr lang="es-EC" sz="11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3" name="Imagen 2"/>
          <p:cNvPicPr>
            <a:picLocks noChangeAspect="1"/>
          </p:cNvPicPr>
          <p:nvPr/>
        </p:nvPicPr>
        <p:blipFill>
          <a:blip r:embed="rId7"/>
          <a:stretch>
            <a:fillRect/>
          </a:stretch>
        </p:blipFill>
        <p:spPr>
          <a:xfrm>
            <a:off x="483467" y="2012869"/>
            <a:ext cx="4979180" cy="1368000"/>
          </a:xfrm>
          <a:prstGeom prst="rect">
            <a:avLst/>
          </a:prstGeom>
        </p:spPr>
      </p:pic>
      <p:pic>
        <p:nvPicPr>
          <p:cNvPr id="15" name="Imagen 14"/>
          <p:cNvPicPr>
            <a:picLocks noChangeAspect="1"/>
          </p:cNvPicPr>
          <p:nvPr/>
        </p:nvPicPr>
        <p:blipFill>
          <a:blip r:embed="rId8"/>
          <a:stretch>
            <a:fillRect/>
          </a:stretch>
        </p:blipFill>
        <p:spPr>
          <a:xfrm>
            <a:off x="5492777" y="1616869"/>
            <a:ext cx="2679623" cy="2160000"/>
          </a:xfrm>
          <a:prstGeom prst="rect">
            <a:avLst/>
          </a:prstGeom>
        </p:spPr>
      </p:pic>
      <p:pic>
        <p:nvPicPr>
          <p:cNvPr id="16" name="Imagen 15"/>
          <p:cNvPicPr>
            <a:picLocks noChangeAspect="1"/>
          </p:cNvPicPr>
          <p:nvPr/>
        </p:nvPicPr>
        <p:blipFill>
          <a:blip r:embed="rId9"/>
          <a:stretch>
            <a:fillRect/>
          </a:stretch>
        </p:blipFill>
        <p:spPr>
          <a:xfrm>
            <a:off x="840198" y="4365072"/>
            <a:ext cx="4443761" cy="1584000"/>
          </a:xfrm>
          <a:prstGeom prst="rect">
            <a:avLst/>
          </a:prstGeom>
        </p:spPr>
      </p:pic>
      <p:pic>
        <p:nvPicPr>
          <p:cNvPr id="17" name="Imagen 16"/>
          <p:cNvPicPr>
            <a:picLocks noChangeAspect="1"/>
          </p:cNvPicPr>
          <p:nvPr/>
        </p:nvPicPr>
        <p:blipFill>
          <a:blip r:embed="rId10"/>
          <a:stretch>
            <a:fillRect/>
          </a:stretch>
        </p:blipFill>
        <p:spPr>
          <a:xfrm>
            <a:off x="5550821" y="4077072"/>
            <a:ext cx="2693587" cy="2160000"/>
          </a:xfrm>
          <a:prstGeom prst="rect">
            <a:avLst/>
          </a:prstGeom>
        </p:spPr>
      </p:pic>
    </p:spTree>
    <p:extLst>
      <p:ext uri="{BB962C8B-B14F-4D97-AF65-F5344CB8AC3E}">
        <p14:creationId xmlns:p14="http://schemas.microsoft.com/office/powerpoint/2010/main" val="30636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790066586"/>
              </p:ext>
            </p:extLst>
          </p:nvPr>
        </p:nvGraphicFramePr>
        <p:xfrm>
          <a:off x="624076" y="476672"/>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51</a:t>
            </a:fld>
            <a:endParaRPr lang="es-ES" altLang="en-US" sz="1400"/>
          </a:p>
        </p:txBody>
      </p:sp>
      <p:grpSp>
        <p:nvGrpSpPr>
          <p:cNvPr id="7" name="Group 40"/>
          <p:cNvGrpSpPr>
            <a:grpSpLocks/>
          </p:cNvGrpSpPr>
          <p:nvPr/>
        </p:nvGrpSpPr>
        <p:grpSpPr bwMode="auto">
          <a:xfrm>
            <a:off x="0" y="-3654"/>
            <a:ext cx="9180512" cy="595314"/>
            <a:chOff x="316116" y="5914225"/>
            <a:chExt cx="8524298" cy="595516"/>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Pruebas y Resultados</a:t>
              </a:r>
              <a:endParaRPr lang="en-US" sz="1200" dirty="0">
                <a:solidFill>
                  <a:schemeClr val="tx1"/>
                </a:solidFill>
              </a:endParaRPr>
            </a:p>
          </p:txBody>
        </p:sp>
        <p:sp>
          <p:nvSpPr>
            <p:cNvPr id="10" name="Pentagon 44"/>
            <p:cNvSpPr/>
            <p:nvPr/>
          </p:nvSpPr>
          <p:spPr>
            <a:xfrm>
              <a:off x="4748750" y="5928519"/>
              <a:ext cx="1447719"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100" dirty="0" smtClean="0">
                  <a:solidFill>
                    <a:schemeClr val="tx1"/>
                  </a:solidFill>
                </a:rPr>
                <a:t>Construcción del modelo probabilístico</a:t>
              </a:r>
              <a:endParaRPr lang="es-EC" sz="11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15" name="Imagen 14"/>
          <p:cNvPicPr>
            <a:picLocks noChangeAspect="1"/>
          </p:cNvPicPr>
          <p:nvPr/>
        </p:nvPicPr>
        <p:blipFill>
          <a:blip r:embed="rId7"/>
          <a:stretch>
            <a:fillRect/>
          </a:stretch>
        </p:blipFill>
        <p:spPr>
          <a:xfrm>
            <a:off x="1099467" y="3495528"/>
            <a:ext cx="6029325" cy="2943225"/>
          </a:xfrm>
          <a:prstGeom prst="rect">
            <a:avLst/>
          </a:prstGeom>
        </p:spPr>
      </p:pic>
      <p:pic>
        <p:nvPicPr>
          <p:cNvPr id="3" name="Imagen 2"/>
          <p:cNvPicPr>
            <a:picLocks noChangeAspect="1"/>
          </p:cNvPicPr>
          <p:nvPr/>
        </p:nvPicPr>
        <p:blipFill>
          <a:blip r:embed="rId8"/>
          <a:stretch>
            <a:fillRect/>
          </a:stretch>
        </p:blipFill>
        <p:spPr>
          <a:xfrm>
            <a:off x="3408175" y="3302745"/>
            <a:ext cx="2988838" cy="540000"/>
          </a:xfrm>
          <a:prstGeom prst="rect">
            <a:avLst/>
          </a:prstGeom>
        </p:spPr>
      </p:pic>
    </p:spTree>
    <p:extLst>
      <p:ext uri="{BB962C8B-B14F-4D97-AF65-F5344CB8AC3E}">
        <p14:creationId xmlns:p14="http://schemas.microsoft.com/office/powerpoint/2010/main" val="369321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123C3E2-4B3C-4F97-807C-0F69D3F1257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A161ECD-0857-4DB1-8304-F3C51F08F6A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4000575276"/>
              </p:ext>
            </p:extLst>
          </p:nvPr>
        </p:nvGraphicFramePr>
        <p:xfrm>
          <a:off x="624076" y="813471"/>
          <a:ext cx="7848872" cy="815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974904" y="6409134"/>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52</a:t>
            </a:fld>
            <a:endParaRPr lang="es-ES" altLang="en-US" sz="1400" dirty="0"/>
          </a:p>
        </p:txBody>
      </p:sp>
      <p:grpSp>
        <p:nvGrpSpPr>
          <p:cNvPr id="7" name="Group 40"/>
          <p:cNvGrpSpPr>
            <a:grpSpLocks/>
          </p:cNvGrpSpPr>
          <p:nvPr/>
        </p:nvGrpSpPr>
        <p:grpSpPr bwMode="auto">
          <a:xfrm>
            <a:off x="0" y="25375"/>
            <a:ext cx="9180512" cy="595314"/>
            <a:chOff x="316116" y="5914225"/>
            <a:chExt cx="8524298" cy="595516"/>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smtClean="0">
                  <a:solidFill>
                    <a:schemeClr val="tx1"/>
                  </a:solidFill>
                </a:rPr>
                <a:t>Pruebas y  </a:t>
              </a:r>
              <a:r>
                <a:rPr lang="es-EC" sz="1200" dirty="0">
                  <a:solidFill>
                    <a:schemeClr val="tx1"/>
                  </a:solidFill>
                </a:rPr>
                <a:t>Resultados</a:t>
              </a:r>
              <a:endParaRPr lang="en-US" sz="1200" dirty="0">
                <a:solidFill>
                  <a:schemeClr val="tx1"/>
                </a:solidFill>
              </a:endParaRPr>
            </a:p>
          </p:txBody>
        </p:sp>
        <p:sp>
          <p:nvSpPr>
            <p:cNvPr id="10" name="Pentagon 44"/>
            <p:cNvSpPr/>
            <p:nvPr/>
          </p:nvSpPr>
          <p:spPr>
            <a:xfrm>
              <a:off x="4748750" y="5928519"/>
              <a:ext cx="1447719"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100" dirty="0" smtClean="0">
                  <a:solidFill>
                    <a:schemeClr val="tx1"/>
                  </a:solidFill>
                </a:rPr>
                <a:t>Construcción del modelo probabilístico</a:t>
              </a:r>
              <a:endParaRPr lang="es-EC" sz="11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pic>
        <p:nvPicPr>
          <p:cNvPr id="2" name="Imagen 1"/>
          <p:cNvPicPr>
            <a:picLocks noChangeAspect="1"/>
          </p:cNvPicPr>
          <p:nvPr/>
        </p:nvPicPr>
        <p:blipFill rotWithShape="1">
          <a:blip r:embed="rId7"/>
          <a:srcRect b="78852"/>
          <a:stretch/>
        </p:blipFill>
        <p:spPr>
          <a:xfrm>
            <a:off x="251520" y="1784863"/>
            <a:ext cx="5524500" cy="564017"/>
          </a:xfrm>
          <a:prstGeom prst="rect">
            <a:avLst/>
          </a:prstGeom>
        </p:spPr>
      </p:pic>
      <p:pic>
        <p:nvPicPr>
          <p:cNvPr id="4" name="Imagen 3"/>
          <p:cNvPicPr>
            <a:picLocks noChangeAspect="1"/>
          </p:cNvPicPr>
          <p:nvPr/>
        </p:nvPicPr>
        <p:blipFill>
          <a:blip r:embed="rId8"/>
          <a:stretch>
            <a:fillRect/>
          </a:stretch>
        </p:blipFill>
        <p:spPr>
          <a:xfrm>
            <a:off x="840405" y="5548826"/>
            <a:ext cx="3888000" cy="576000"/>
          </a:xfrm>
          <a:prstGeom prst="rect">
            <a:avLst/>
          </a:prstGeom>
        </p:spPr>
      </p:pic>
      <p:sp>
        <p:nvSpPr>
          <p:cNvPr id="18" name="CuadroTexto 17"/>
          <p:cNvSpPr txBox="1"/>
          <p:nvPr/>
        </p:nvSpPr>
        <p:spPr>
          <a:xfrm flipH="1">
            <a:off x="284427" y="4607926"/>
            <a:ext cx="499995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Con </a:t>
            </a:r>
            <a:r>
              <a:rPr lang="en-US" dirty="0" err="1" smtClean="0"/>
              <a:t>los</a:t>
            </a:r>
            <a:r>
              <a:rPr lang="en-US" dirty="0" smtClean="0"/>
              <a:t> </a:t>
            </a:r>
            <a:r>
              <a:rPr lang="en-US" dirty="0" err="1"/>
              <a:t>grados</a:t>
            </a:r>
            <a:r>
              <a:rPr lang="en-US" dirty="0"/>
              <a:t> de </a:t>
            </a:r>
            <a:r>
              <a:rPr lang="en-US" dirty="0" err="1"/>
              <a:t>libertad</a:t>
            </a:r>
            <a:r>
              <a:rPr lang="en-US" dirty="0"/>
              <a:t> y el valor </a:t>
            </a:r>
            <a:r>
              <a:rPr lang="en-US" dirty="0" err="1"/>
              <a:t>estadístico</a:t>
            </a:r>
            <a:r>
              <a:rPr lang="en-US" dirty="0"/>
              <a:t>, se </a:t>
            </a:r>
            <a:r>
              <a:rPr lang="en-US" dirty="0" err="1"/>
              <a:t>obtiene</a:t>
            </a:r>
            <a:r>
              <a:rPr lang="en-US" dirty="0"/>
              <a:t> </a:t>
            </a:r>
            <a:r>
              <a:rPr lang="en-US" dirty="0" smtClean="0"/>
              <a:t>el Chi-</a:t>
            </a:r>
            <a:r>
              <a:rPr lang="en-US" dirty="0" err="1" smtClean="0"/>
              <a:t>cuadrado</a:t>
            </a:r>
            <a:r>
              <a:rPr lang="en-US" dirty="0" smtClean="0"/>
              <a:t> </a:t>
            </a:r>
            <a:r>
              <a:rPr lang="en-US" dirty="0" err="1" smtClean="0"/>
              <a:t>crítico</a:t>
            </a:r>
            <a:r>
              <a:rPr lang="en-US" dirty="0" smtClean="0"/>
              <a:t> </a:t>
            </a:r>
            <a:endParaRPr lang="es-EC" dirty="0"/>
          </a:p>
        </p:txBody>
      </p:sp>
      <p:pic>
        <p:nvPicPr>
          <p:cNvPr id="22" name="Imagen 21"/>
          <p:cNvPicPr>
            <a:picLocks noChangeAspect="1"/>
          </p:cNvPicPr>
          <p:nvPr/>
        </p:nvPicPr>
        <p:blipFill rotWithShape="1">
          <a:blip r:embed="rId7"/>
          <a:srcRect t="26233"/>
          <a:stretch/>
        </p:blipFill>
        <p:spPr>
          <a:xfrm>
            <a:off x="278928" y="2532554"/>
            <a:ext cx="5524500" cy="1967351"/>
          </a:xfrm>
          <a:prstGeom prst="rect">
            <a:avLst/>
          </a:prstGeom>
        </p:spPr>
      </p:pic>
      <p:pic>
        <p:nvPicPr>
          <p:cNvPr id="23" name="Imagen 22"/>
          <p:cNvPicPr>
            <a:picLocks noChangeAspect="1"/>
          </p:cNvPicPr>
          <p:nvPr/>
        </p:nvPicPr>
        <p:blipFill>
          <a:blip r:embed="rId9"/>
          <a:stretch>
            <a:fillRect/>
          </a:stretch>
        </p:blipFill>
        <p:spPr>
          <a:xfrm>
            <a:off x="5862004" y="1449040"/>
            <a:ext cx="2953155" cy="2340000"/>
          </a:xfrm>
          <a:prstGeom prst="rect">
            <a:avLst/>
          </a:prstGeom>
        </p:spPr>
      </p:pic>
      <p:pic>
        <p:nvPicPr>
          <p:cNvPr id="24" name="Imagen 23"/>
          <p:cNvPicPr>
            <a:picLocks noChangeAspect="1"/>
          </p:cNvPicPr>
          <p:nvPr/>
        </p:nvPicPr>
        <p:blipFill>
          <a:blip r:embed="rId10"/>
          <a:stretch>
            <a:fillRect/>
          </a:stretch>
        </p:blipFill>
        <p:spPr>
          <a:xfrm>
            <a:off x="5875220" y="4077072"/>
            <a:ext cx="2873244" cy="2340000"/>
          </a:xfrm>
          <a:prstGeom prst="rect">
            <a:avLst/>
          </a:prstGeom>
        </p:spPr>
      </p:pic>
    </p:spTree>
    <p:extLst>
      <p:ext uri="{BB962C8B-B14F-4D97-AF65-F5344CB8AC3E}">
        <p14:creationId xmlns:p14="http://schemas.microsoft.com/office/powerpoint/2010/main" val="8511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67544" y="2420888"/>
            <a:ext cx="8381998" cy="2088232"/>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b="1" dirty="0"/>
                <a:t>PRUEBAS Y </a:t>
              </a:r>
              <a:r>
                <a:rPr lang="en-US" sz="4100" b="1" dirty="0" smtClean="0"/>
                <a:t>RESULTADOS</a:t>
              </a:r>
              <a:endParaRPr lang="es-ES" sz="4100" b="1" kern="1200" dirty="0"/>
            </a:p>
          </p:txBody>
        </p:sp>
      </p:grpSp>
      <p:sp>
        <p:nvSpPr>
          <p:cNvPr id="10"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53</a:t>
            </a:fld>
            <a:endParaRPr lang="es-ES" altLang="en-US" sz="1400"/>
          </a:p>
        </p:txBody>
      </p:sp>
    </p:spTree>
    <p:extLst>
      <p:ext uri="{BB962C8B-B14F-4D97-AF65-F5344CB8AC3E}">
        <p14:creationId xmlns:p14="http://schemas.microsoft.com/office/powerpoint/2010/main" val="19005863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54</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dirty="0"/>
                <a:t>Validación</a:t>
              </a:r>
              <a:r>
                <a:rPr lang="es-ES" sz="2500" b="1" dirty="0" smtClean="0"/>
                <a:t>: graduador</a:t>
              </a:r>
              <a:endParaRPr lang="es-ES" sz="2500" b="1" kern="1200" dirty="0"/>
            </a:p>
          </p:txBody>
        </p:sp>
      </p:grpSp>
      <p:sp>
        <p:nvSpPr>
          <p:cNvPr id="2" name="Rectángulo 1"/>
          <p:cNvSpPr/>
          <p:nvPr/>
        </p:nvSpPr>
        <p:spPr>
          <a:xfrm>
            <a:off x="683568" y="1446570"/>
            <a:ext cx="8057860" cy="1107996"/>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s-EC" sz="2200" dirty="0" smtClean="0">
                <a:solidFill>
                  <a:srgbClr val="000000"/>
                </a:solidFill>
                <a:latin typeface="Times New Roman" panose="02020603050405020304" pitchFamily="18" charset="0"/>
              </a:rPr>
              <a:t>Se implementa para </a:t>
            </a:r>
            <a:r>
              <a:rPr lang="es-EC" sz="2200" dirty="0">
                <a:solidFill>
                  <a:srgbClr val="000000"/>
                </a:solidFill>
                <a:latin typeface="Times New Roman" panose="02020603050405020304" pitchFamily="18" charset="0"/>
              </a:rPr>
              <a:t>validar los ángulos medidos </a:t>
            </a:r>
            <a:r>
              <a:rPr lang="es-EC" sz="2200" dirty="0" smtClean="0">
                <a:solidFill>
                  <a:srgbClr val="000000"/>
                </a:solidFill>
                <a:latin typeface="Times New Roman" panose="02020603050405020304" pitchFamily="18" charset="0"/>
              </a:rPr>
              <a:t>en </a:t>
            </a:r>
            <a:r>
              <a:rPr lang="es-EC" sz="2200" dirty="0">
                <a:solidFill>
                  <a:srgbClr val="000000"/>
                </a:solidFill>
                <a:latin typeface="Times New Roman" panose="02020603050405020304" pitchFamily="18" charset="0"/>
              </a:rPr>
              <a:t>la interface gráfica, mediante el uso de un </a:t>
            </a:r>
            <a:r>
              <a:rPr lang="es-EC" sz="2200" dirty="0" smtClean="0">
                <a:solidFill>
                  <a:srgbClr val="000000"/>
                </a:solidFill>
                <a:latin typeface="Times New Roman" panose="02020603050405020304" pitchFamily="18" charset="0"/>
              </a:rPr>
              <a:t>graduador. </a:t>
            </a:r>
          </a:p>
          <a:p>
            <a:pPr marL="342900" indent="-342900" algn="just">
              <a:buFont typeface="Arial" panose="020B0604020202020204" pitchFamily="34" charset="0"/>
              <a:buChar char="•"/>
            </a:pPr>
            <a:r>
              <a:rPr lang="es-EC" sz="2200" dirty="0" smtClean="0">
                <a:solidFill>
                  <a:srgbClr val="000000"/>
                </a:solidFill>
                <a:latin typeface="Times New Roman" panose="02020603050405020304" pitchFamily="18" charset="0"/>
              </a:rPr>
              <a:t>Se compara con el </a:t>
            </a:r>
            <a:r>
              <a:rPr lang="es-EC" sz="2200" dirty="0">
                <a:solidFill>
                  <a:srgbClr val="000000"/>
                </a:solidFill>
                <a:latin typeface="Times New Roman" panose="02020603050405020304" pitchFamily="18" charset="0"/>
              </a:rPr>
              <a:t>ángulo en el modelo </a:t>
            </a:r>
            <a:r>
              <a:rPr lang="es-EC" sz="2200" dirty="0" err="1">
                <a:solidFill>
                  <a:srgbClr val="000000"/>
                </a:solidFill>
                <a:latin typeface="Times New Roman" panose="02020603050405020304" pitchFamily="18" charset="0"/>
              </a:rPr>
              <a:t>skeletor</a:t>
            </a:r>
            <a:r>
              <a:rPr lang="es-EC" sz="2200" dirty="0">
                <a:solidFill>
                  <a:srgbClr val="000000"/>
                </a:solidFill>
                <a:latin typeface="Times New Roman" panose="02020603050405020304" pitchFamily="18" charset="0"/>
              </a:rPr>
              <a:t> que genera </a:t>
            </a:r>
            <a:r>
              <a:rPr lang="es-EC" sz="2200" dirty="0" smtClean="0">
                <a:solidFill>
                  <a:srgbClr val="000000"/>
                </a:solidFill>
                <a:latin typeface="Times New Roman" panose="02020603050405020304" pitchFamily="18" charset="0"/>
              </a:rPr>
              <a:t>Kinect</a:t>
            </a:r>
            <a:r>
              <a:rPr lang="es-EC" sz="2200" dirty="0">
                <a:solidFill>
                  <a:srgbClr val="000000"/>
                </a:solidFill>
                <a:latin typeface="Times New Roman" panose="02020603050405020304" pitchFamily="18" charset="0"/>
              </a:rPr>
              <a:t>.</a:t>
            </a:r>
            <a:endParaRPr lang="es-EC" sz="2200" dirty="0"/>
          </a:p>
        </p:txBody>
      </p:sp>
      <p:pic>
        <p:nvPicPr>
          <p:cNvPr id="4" name="Imagen 3"/>
          <p:cNvPicPr>
            <a:picLocks noChangeAspect="1"/>
          </p:cNvPicPr>
          <p:nvPr/>
        </p:nvPicPr>
        <p:blipFill>
          <a:blip r:embed="rId2"/>
          <a:stretch>
            <a:fillRect/>
          </a:stretch>
        </p:blipFill>
        <p:spPr>
          <a:xfrm>
            <a:off x="118087" y="3068960"/>
            <a:ext cx="5534033" cy="3420000"/>
          </a:xfrm>
          <a:prstGeom prst="rect">
            <a:avLst/>
          </a:prstGeom>
        </p:spPr>
      </p:pic>
      <p:pic>
        <p:nvPicPr>
          <p:cNvPr id="3" name="Imagen 2"/>
          <p:cNvPicPr>
            <a:picLocks noChangeAspect="1"/>
          </p:cNvPicPr>
          <p:nvPr/>
        </p:nvPicPr>
        <p:blipFill>
          <a:blip r:embed="rId3"/>
          <a:stretch>
            <a:fillRect/>
          </a:stretch>
        </p:blipFill>
        <p:spPr>
          <a:xfrm>
            <a:off x="5768672" y="2855867"/>
            <a:ext cx="2687050" cy="1800000"/>
          </a:xfrm>
          <a:prstGeom prst="rect">
            <a:avLst/>
          </a:prstGeom>
        </p:spPr>
      </p:pic>
      <p:pic>
        <p:nvPicPr>
          <p:cNvPr id="6" name="Imagen 5"/>
          <p:cNvPicPr>
            <a:picLocks noChangeAspect="1"/>
          </p:cNvPicPr>
          <p:nvPr/>
        </p:nvPicPr>
        <p:blipFill>
          <a:blip r:embed="rId4"/>
          <a:stretch>
            <a:fillRect/>
          </a:stretch>
        </p:blipFill>
        <p:spPr>
          <a:xfrm>
            <a:off x="5768672" y="4941168"/>
            <a:ext cx="2696797" cy="1800000"/>
          </a:xfrm>
          <a:prstGeom prst="rect">
            <a:avLst/>
          </a:prstGeom>
        </p:spPr>
      </p:pic>
    </p:spTree>
    <p:extLst>
      <p:ext uri="{BB962C8B-B14F-4D97-AF65-F5344CB8AC3E}">
        <p14:creationId xmlns:p14="http://schemas.microsoft.com/office/powerpoint/2010/main" val="9910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55</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Resultados validaci</a:t>
              </a:r>
              <a:r>
                <a:rPr lang="es-ES" sz="2500" b="1" dirty="0" smtClean="0"/>
                <a:t>ón graduador</a:t>
              </a:r>
              <a:endParaRPr lang="es-ES" sz="2500" b="1" kern="1200" dirty="0"/>
            </a:p>
          </p:txBody>
        </p:sp>
      </p:grpSp>
      <p:sp>
        <p:nvSpPr>
          <p:cNvPr id="2" name="Rectángulo 1"/>
          <p:cNvSpPr/>
          <p:nvPr/>
        </p:nvSpPr>
        <p:spPr>
          <a:xfrm>
            <a:off x="683568" y="1446570"/>
            <a:ext cx="8057860" cy="1938992"/>
          </a:xfrm>
          <a:prstGeom prst="rect">
            <a:avLst/>
          </a:prstGeom>
          <a:solidFill>
            <a:schemeClr val="accent4">
              <a:lumMod val="20000"/>
              <a:lumOff val="80000"/>
            </a:schemeClr>
          </a:solidFill>
        </p:spPr>
        <p:txBody>
          <a:bodyPr wrap="square">
            <a:spAutoFit/>
          </a:bodyPr>
          <a:lstStyle/>
          <a:p>
            <a:pPr algn="just"/>
            <a:r>
              <a:rPr lang="es-EC" sz="2400" dirty="0" smtClean="0">
                <a:solidFill>
                  <a:srgbClr val="000000"/>
                </a:solidFill>
                <a:latin typeface="Times New Roman" panose="02020603050405020304" pitchFamily="18" charset="0"/>
              </a:rPr>
              <a:t>Los </a:t>
            </a:r>
            <a:r>
              <a:rPr lang="es-EC" sz="2400" dirty="0">
                <a:solidFill>
                  <a:srgbClr val="000000"/>
                </a:solidFill>
                <a:latin typeface="Times New Roman" panose="02020603050405020304" pitchFamily="18" charset="0"/>
              </a:rPr>
              <a:t>porcentajes de error de las medidas </a:t>
            </a:r>
            <a:r>
              <a:rPr lang="es-EC" sz="2400" dirty="0" smtClean="0">
                <a:solidFill>
                  <a:srgbClr val="000000"/>
                </a:solidFill>
                <a:latin typeface="Times New Roman" panose="02020603050405020304" pitchFamily="18" charset="0"/>
              </a:rPr>
              <a:t>entre los </a:t>
            </a:r>
            <a:r>
              <a:rPr lang="es-EC" sz="2400" dirty="0">
                <a:solidFill>
                  <a:srgbClr val="000000"/>
                </a:solidFill>
                <a:latin typeface="Times New Roman" panose="02020603050405020304" pitchFamily="18" charset="0"/>
              </a:rPr>
              <a:t>ángulos </a:t>
            </a:r>
            <a:r>
              <a:rPr lang="es-EC" sz="2400" dirty="0" smtClean="0">
                <a:solidFill>
                  <a:srgbClr val="000000"/>
                </a:solidFill>
                <a:latin typeface="Times New Roman" panose="02020603050405020304" pitchFamily="18" charset="0"/>
              </a:rPr>
              <a:t>medidos con </a:t>
            </a:r>
            <a:r>
              <a:rPr lang="es-EC" sz="2400" dirty="0">
                <a:solidFill>
                  <a:srgbClr val="000000"/>
                </a:solidFill>
                <a:latin typeface="Times New Roman" panose="02020603050405020304" pitchFamily="18" charset="0"/>
              </a:rPr>
              <a:t>el graduador sobre las imágenes y </a:t>
            </a:r>
            <a:r>
              <a:rPr lang="es-EC" sz="2400" dirty="0" smtClean="0">
                <a:solidFill>
                  <a:srgbClr val="000000"/>
                </a:solidFill>
                <a:latin typeface="Times New Roman" panose="02020603050405020304" pitchFamily="18" charset="0"/>
              </a:rPr>
              <a:t>los ángulos calculados por </a:t>
            </a:r>
            <a:r>
              <a:rPr lang="es-EC" sz="2400" dirty="0">
                <a:solidFill>
                  <a:srgbClr val="000000"/>
                </a:solidFill>
                <a:latin typeface="Times New Roman" panose="02020603050405020304" pitchFamily="18" charset="0"/>
              </a:rPr>
              <a:t>los sensores Kinect; </a:t>
            </a:r>
            <a:r>
              <a:rPr lang="es-EC" sz="2400" dirty="0" smtClean="0">
                <a:solidFill>
                  <a:srgbClr val="000000"/>
                </a:solidFill>
                <a:latin typeface="Times New Roman" panose="02020603050405020304" pitchFamily="18" charset="0"/>
              </a:rPr>
              <a:t>son menores </a:t>
            </a:r>
            <a:r>
              <a:rPr lang="es-EC" sz="2400" dirty="0">
                <a:solidFill>
                  <a:srgbClr val="000000"/>
                </a:solidFill>
                <a:latin typeface="Times New Roman" panose="02020603050405020304" pitchFamily="18" charset="0"/>
              </a:rPr>
              <a:t>5%, lo cual asegura que los ángulos obtenidos del sistema tienen una medida correcta</a:t>
            </a:r>
            <a:endParaRPr lang="es-EC" sz="2400" dirty="0"/>
          </a:p>
        </p:txBody>
      </p:sp>
      <p:pic>
        <p:nvPicPr>
          <p:cNvPr id="15" name="Imagen 14"/>
          <p:cNvPicPr>
            <a:picLocks noChangeAspect="1"/>
          </p:cNvPicPr>
          <p:nvPr/>
        </p:nvPicPr>
        <p:blipFill>
          <a:blip r:embed="rId2"/>
          <a:stretch>
            <a:fillRect/>
          </a:stretch>
        </p:blipFill>
        <p:spPr>
          <a:xfrm>
            <a:off x="63876" y="4149080"/>
            <a:ext cx="4292100" cy="2052000"/>
          </a:xfrm>
          <a:prstGeom prst="rect">
            <a:avLst/>
          </a:prstGeom>
        </p:spPr>
      </p:pic>
      <p:pic>
        <p:nvPicPr>
          <p:cNvPr id="4" name="Imagen 3"/>
          <p:cNvPicPr>
            <a:picLocks noChangeAspect="1"/>
          </p:cNvPicPr>
          <p:nvPr/>
        </p:nvPicPr>
        <p:blipFill>
          <a:blip r:embed="rId3"/>
          <a:stretch>
            <a:fillRect/>
          </a:stretch>
        </p:blipFill>
        <p:spPr>
          <a:xfrm>
            <a:off x="4691390" y="4146773"/>
            <a:ext cx="4227938" cy="2052000"/>
          </a:xfrm>
          <a:prstGeom prst="rect">
            <a:avLst/>
          </a:prstGeom>
        </p:spPr>
      </p:pic>
    </p:spTree>
    <p:extLst>
      <p:ext uri="{BB962C8B-B14F-4D97-AF65-F5344CB8AC3E}">
        <p14:creationId xmlns:p14="http://schemas.microsoft.com/office/powerpoint/2010/main" val="5621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56</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66315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Validación: goniómetro</a:t>
              </a:r>
              <a:endParaRPr lang="es-ES" sz="2500" b="1" kern="1200" dirty="0"/>
            </a:p>
          </p:txBody>
        </p:sp>
      </p:grpSp>
      <p:sp>
        <p:nvSpPr>
          <p:cNvPr id="2" name="Rectángulo 1"/>
          <p:cNvSpPr/>
          <p:nvPr/>
        </p:nvSpPr>
        <p:spPr>
          <a:xfrm>
            <a:off x="683568" y="1340768"/>
            <a:ext cx="8057860" cy="1107996"/>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s-EC" sz="2200" dirty="0" smtClean="0">
                <a:solidFill>
                  <a:srgbClr val="000000"/>
                </a:solidFill>
                <a:latin typeface="Times New Roman" panose="02020603050405020304" pitchFamily="18" charset="0"/>
              </a:rPr>
              <a:t>Se implementa para </a:t>
            </a:r>
            <a:r>
              <a:rPr lang="es-EC" sz="2200" dirty="0">
                <a:solidFill>
                  <a:srgbClr val="000000"/>
                </a:solidFill>
                <a:latin typeface="Times New Roman" panose="02020603050405020304" pitchFamily="18" charset="0"/>
              </a:rPr>
              <a:t>validar los ángulos medidos </a:t>
            </a:r>
            <a:r>
              <a:rPr lang="es-EC" sz="2200" dirty="0" smtClean="0">
                <a:solidFill>
                  <a:srgbClr val="000000"/>
                </a:solidFill>
                <a:latin typeface="Times New Roman" panose="02020603050405020304" pitchFamily="18" charset="0"/>
              </a:rPr>
              <a:t>en </a:t>
            </a:r>
            <a:r>
              <a:rPr lang="es-EC" sz="2200" dirty="0">
                <a:solidFill>
                  <a:srgbClr val="000000"/>
                </a:solidFill>
                <a:latin typeface="Times New Roman" panose="02020603050405020304" pitchFamily="18" charset="0"/>
              </a:rPr>
              <a:t>la </a:t>
            </a:r>
            <a:r>
              <a:rPr lang="es-EC" sz="2200" dirty="0" smtClean="0">
                <a:solidFill>
                  <a:srgbClr val="000000"/>
                </a:solidFill>
                <a:latin typeface="Times New Roman" panose="02020603050405020304" pitchFamily="18" charset="0"/>
              </a:rPr>
              <a:t>sobre la pierna del paciente, </a:t>
            </a:r>
            <a:r>
              <a:rPr lang="es-EC" sz="2200" dirty="0">
                <a:solidFill>
                  <a:srgbClr val="000000"/>
                </a:solidFill>
                <a:latin typeface="Times New Roman" panose="02020603050405020304" pitchFamily="18" charset="0"/>
              </a:rPr>
              <a:t>mediante el uso de un </a:t>
            </a:r>
            <a:r>
              <a:rPr lang="es-EC" sz="2200" dirty="0" smtClean="0">
                <a:solidFill>
                  <a:srgbClr val="000000"/>
                </a:solidFill>
                <a:latin typeface="Times New Roman" panose="02020603050405020304" pitchFamily="18" charset="0"/>
              </a:rPr>
              <a:t>goniómetro. </a:t>
            </a:r>
          </a:p>
          <a:p>
            <a:pPr marL="342900" indent="-342900" algn="just">
              <a:buFont typeface="Arial" panose="020B0604020202020204" pitchFamily="34" charset="0"/>
              <a:buChar char="•"/>
            </a:pPr>
            <a:r>
              <a:rPr lang="es-EC" sz="2200" dirty="0" smtClean="0">
                <a:solidFill>
                  <a:srgbClr val="000000"/>
                </a:solidFill>
                <a:latin typeface="Times New Roman" panose="02020603050405020304" pitchFamily="18" charset="0"/>
              </a:rPr>
              <a:t>Se compara con el </a:t>
            </a:r>
            <a:r>
              <a:rPr lang="es-EC" sz="2200" dirty="0">
                <a:solidFill>
                  <a:srgbClr val="000000"/>
                </a:solidFill>
                <a:latin typeface="Times New Roman" panose="02020603050405020304" pitchFamily="18" charset="0"/>
              </a:rPr>
              <a:t>ángulo en el modelo </a:t>
            </a:r>
            <a:r>
              <a:rPr lang="es-EC" sz="2200" dirty="0" err="1">
                <a:solidFill>
                  <a:srgbClr val="000000"/>
                </a:solidFill>
                <a:latin typeface="Times New Roman" panose="02020603050405020304" pitchFamily="18" charset="0"/>
              </a:rPr>
              <a:t>skeletor</a:t>
            </a:r>
            <a:r>
              <a:rPr lang="es-EC" sz="2200" dirty="0">
                <a:solidFill>
                  <a:srgbClr val="000000"/>
                </a:solidFill>
                <a:latin typeface="Times New Roman" panose="02020603050405020304" pitchFamily="18" charset="0"/>
              </a:rPr>
              <a:t> que genera </a:t>
            </a:r>
            <a:r>
              <a:rPr lang="es-EC" sz="2200" dirty="0" smtClean="0">
                <a:solidFill>
                  <a:srgbClr val="000000"/>
                </a:solidFill>
                <a:latin typeface="Times New Roman" panose="02020603050405020304" pitchFamily="18" charset="0"/>
              </a:rPr>
              <a:t>Kinect</a:t>
            </a:r>
            <a:r>
              <a:rPr lang="es-EC" sz="2200" dirty="0">
                <a:solidFill>
                  <a:srgbClr val="000000"/>
                </a:solidFill>
                <a:latin typeface="Times New Roman" panose="02020603050405020304" pitchFamily="18" charset="0"/>
              </a:rPr>
              <a:t>.</a:t>
            </a:r>
            <a:endParaRPr lang="es-EC" sz="2200" dirty="0"/>
          </a:p>
        </p:txBody>
      </p:sp>
      <p:pic>
        <p:nvPicPr>
          <p:cNvPr id="15" name="Imagen 14"/>
          <p:cNvPicPr>
            <a:picLocks noChangeAspect="1"/>
          </p:cNvPicPr>
          <p:nvPr/>
        </p:nvPicPr>
        <p:blipFill>
          <a:blip r:embed="rId2"/>
          <a:stretch>
            <a:fillRect/>
          </a:stretch>
        </p:blipFill>
        <p:spPr>
          <a:xfrm>
            <a:off x="286160" y="2924944"/>
            <a:ext cx="5451656" cy="3600000"/>
          </a:xfrm>
          <a:prstGeom prst="rect">
            <a:avLst/>
          </a:prstGeom>
        </p:spPr>
      </p:pic>
      <p:pic>
        <p:nvPicPr>
          <p:cNvPr id="19" name="Imagen 18"/>
          <p:cNvPicPr>
            <a:picLocks noChangeAspect="1"/>
          </p:cNvPicPr>
          <p:nvPr/>
        </p:nvPicPr>
        <p:blipFill>
          <a:blip r:embed="rId3"/>
          <a:stretch>
            <a:fillRect/>
          </a:stretch>
        </p:blipFill>
        <p:spPr>
          <a:xfrm>
            <a:off x="5832448" y="2636912"/>
            <a:ext cx="2772000" cy="1980000"/>
          </a:xfrm>
          <a:prstGeom prst="rect">
            <a:avLst/>
          </a:prstGeom>
        </p:spPr>
      </p:pic>
      <p:pic>
        <p:nvPicPr>
          <p:cNvPr id="20" name="Imagen 19"/>
          <p:cNvPicPr>
            <a:picLocks noChangeAspect="1"/>
          </p:cNvPicPr>
          <p:nvPr/>
        </p:nvPicPr>
        <p:blipFill rotWithShape="1">
          <a:blip r:embed="rId4"/>
          <a:srcRect l="5095"/>
          <a:stretch/>
        </p:blipFill>
        <p:spPr>
          <a:xfrm>
            <a:off x="5796136" y="4725144"/>
            <a:ext cx="2808312" cy="1980000"/>
          </a:xfrm>
          <a:prstGeom prst="rect">
            <a:avLst/>
          </a:prstGeom>
        </p:spPr>
      </p:pic>
    </p:spTree>
    <p:extLst>
      <p:ext uri="{BB962C8B-B14F-4D97-AF65-F5344CB8AC3E}">
        <p14:creationId xmlns:p14="http://schemas.microsoft.com/office/powerpoint/2010/main" val="107980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57</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b="1" dirty="0"/>
                <a:t>Resultados validación graduador</a:t>
              </a:r>
              <a:endParaRPr lang="es-ES" sz="2500" b="1" dirty="0"/>
            </a:p>
          </p:txBody>
        </p:sp>
      </p:grpSp>
      <p:sp>
        <p:nvSpPr>
          <p:cNvPr id="2" name="Rectángulo 1"/>
          <p:cNvSpPr/>
          <p:nvPr/>
        </p:nvSpPr>
        <p:spPr>
          <a:xfrm>
            <a:off x="683568" y="1446570"/>
            <a:ext cx="8057860" cy="1446550"/>
          </a:xfrm>
          <a:prstGeom prst="rect">
            <a:avLst/>
          </a:prstGeom>
          <a:solidFill>
            <a:schemeClr val="accent4">
              <a:lumMod val="20000"/>
              <a:lumOff val="80000"/>
            </a:schemeClr>
          </a:solidFill>
        </p:spPr>
        <p:txBody>
          <a:bodyPr wrap="square">
            <a:spAutoFit/>
          </a:bodyPr>
          <a:lstStyle/>
          <a:p>
            <a:pPr algn="just"/>
            <a:r>
              <a:rPr lang="es-EC" sz="2200" dirty="0" smtClean="0">
                <a:solidFill>
                  <a:srgbClr val="000000"/>
                </a:solidFill>
                <a:latin typeface="Times New Roman" panose="02020603050405020304" pitchFamily="18" charset="0"/>
              </a:rPr>
              <a:t>El </a:t>
            </a:r>
            <a:r>
              <a:rPr lang="es-EC" sz="2200" dirty="0">
                <a:solidFill>
                  <a:srgbClr val="000000"/>
                </a:solidFill>
                <a:latin typeface="Times New Roman" panose="02020603050405020304" pitchFamily="18" charset="0"/>
              </a:rPr>
              <a:t>error presente entre los ángulos de flexión de la rodilla derecha medidos por el goniómetro y el sensor Kinect es menor al 5%; de igual </a:t>
            </a:r>
            <a:r>
              <a:rPr lang="es-EC" sz="2200" dirty="0" smtClean="0">
                <a:solidFill>
                  <a:srgbClr val="000000"/>
                </a:solidFill>
                <a:latin typeface="Times New Roman" panose="02020603050405020304" pitchFamily="18" charset="0"/>
              </a:rPr>
              <a:t>manera el </a:t>
            </a:r>
            <a:r>
              <a:rPr lang="es-EC" sz="2200" dirty="0">
                <a:solidFill>
                  <a:srgbClr val="000000"/>
                </a:solidFill>
                <a:latin typeface="Times New Roman" panose="02020603050405020304" pitchFamily="18" charset="0"/>
              </a:rPr>
              <a:t>error de los ángulos de flexión de la rodilla izquierda en menor al 5</a:t>
            </a:r>
            <a:r>
              <a:rPr lang="es-EC" sz="2200" dirty="0" smtClean="0">
                <a:solidFill>
                  <a:srgbClr val="000000"/>
                </a:solidFill>
                <a:latin typeface="Times New Roman" panose="02020603050405020304" pitchFamily="18" charset="0"/>
              </a:rPr>
              <a:t>%.</a:t>
            </a:r>
          </a:p>
        </p:txBody>
      </p:sp>
      <p:pic>
        <p:nvPicPr>
          <p:cNvPr id="3" name="Imagen 2"/>
          <p:cNvPicPr>
            <a:picLocks noChangeAspect="1"/>
          </p:cNvPicPr>
          <p:nvPr/>
        </p:nvPicPr>
        <p:blipFill>
          <a:blip r:embed="rId2"/>
          <a:stretch>
            <a:fillRect/>
          </a:stretch>
        </p:blipFill>
        <p:spPr>
          <a:xfrm>
            <a:off x="113870" y="3212976"/>
            <a:ext cx="4462324" cy="1764000"/>
          </a:xfrm>
          <a:prstGeom prst="rect">
            <a:avLst/>
          </a:prstGeom>
        </p:spPr>
      </p:pic>
      <p:pic>
        <p:nvPicPr>
          <p:cNvPr id="4" name="Imagen 3"/>
          <p:cNvPicPr>
            <a:picLocks noChangeAspect="1"/>
          </p:cNvPicPr>
          <p:nvPr/>
        </p:nvPicPr>
        <p:blipFill>
          <a:blip r:embed="rId3"/>
          <a:stretch>
            <a:fillRect/>
          </a:stretch>
        </p:blipFill>
        <p:spPr>
          <a:xfrm>
            <a:off x="4668162" y="3140968"/>
            <a:ext cx="4368334" cy="1764000"/>
          </a:xfrm>
          <a:prstGeom prst="rect">
            <a:avLst/>
          </a:prstGeom>
        </p:spPr>
      </p:pic>
      <p:sp>
        <p:nvSpPr>
          <p:cNvPr id="20" name="Rectángulo 19"/>
          <p:cNvSpPr/>
          <p:nvPr/>
        </p:nvSpPr>
        <p:spPr>
          <a:xfrm>
            <a:off x="618596" y="5294818"/>
            <a:ext cx="8057860" cy="1446550"/>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s-EC" sz="2200" dirty="0" smtClean="0">
                <a:solidFill>
                  <a:srgbClr val="000000"/>
                </a:solidFill>
                <a:latin typeface="Times New Roman" panose="02020603050405020304" pitchFamily="18" charset="0"/>
              </a:rPr>
              <a:t>Los </a:t>
            </a:r>
            <a:r>
              <a:rPr lang="es-EC" sz="2200" dirty="0">
                <a:solidFill>
                  <a:srgbClr val="000000"/>
                </a:solidFill>
                <a:latin typeface="Times New Roman" panose="02020603050405020304" pitchFamily="18" charset="0"/>
              </a:rPr>
              <a:t>ángulos </a:t>
            </a:r>
            <a:r>
              <a:rPr lang="es-EC" sz="2200" dirty="0" smtClean="0">
                <a:solidFill>
                  <a:srgbClr val="000000"/>
                </a:solidFill>
                <a:latin typeface="Times New Roman" panose="02020603050405020304" pitchFamily="18" charset="0"/>
              </a:rPr>
              <a:t>medidos con el graduador, con el goniómetro y los obtenidos </a:t>
            </a:r>
            <a:r>
              <a:rPr lang="es-EC" sz="2200" dirty="0">
                <a:solidFill>
                  <a:srgbClr val="000000"/>
                </a:solidFill>
                <a:latin typeface="Times New Roman" panose="02020603050405020304" pitchFamily="18" charset="0"/>
              </a:rPr>
              <a:t>de los sensores </a:t>
            </a:r>
            <a:r>
              <a:rPr lang="es-EC" sz="2200" dirty="0" smtClean="0">
                <a:solidFill>
                  <a:srgbClr val="000000"/>
                </a:solidFill>
                <a:latin typeface="Times New Roman" panose="02020603050405020304" pitchFamily="18" charset="0"/>
              </a:rPr>
              <a:t>Kinect no presentan un error relevante por </a:t>
            </a:r>
            <a:r>
              <a:rPr lang="es-EC" sz="2200" dirty="0">
                <a:solidFill>
                  <a:srgbClr val="000000"/>
                </a:solidFill>
                <a:latin typeface="Times New Roman" panose="02020603050405020304" pitchFamily="18" charset="0"/>
              </a:rPr>
              <a:t>lo cual </a:t>
            </a:r>
            <a:r>
              <a:rPr lang="es-EC" sz="2200" dirty="0" smtClean="0">
                <a:solidFill>
                  <a:srgbClr val="000000"/>
                </a:solidFill>
                <a:latin typeface="Times New Roman" panose="02020603050405020304" pitchFamily="18" charset="0"/>
              </a:rPr>
              <a:t>el </a:t>
            </a:r>
            <a:r>
              <a:rPr lang="es-EC" sz="2200" dirty="0">
                <a:solidFill>
                  <a:srgbClr val="000000"/>
                </a:solidFill>
                <a:latin typeface="Times New Roman" panose="02020603050405020304" pitchFamily="18" charset="0"/>
              </a:rPr>
              <a:t>sistema </a:t>
            </a:r>
            <a:r>
              <a:rPr lang="es-EC" sz="2200" dirty="0" smtClean="0">
                <a:solidFill>
                  <a:srgbClr val="000000"/>
                </a:solidFill>
                <a:latin typeface="Times New Roman" panose="02020603050405020304" pitchFamily="18" charset="0"/>
              </a:rPr>
              <a:t>tiene </a:t>
            </a:r>
            <a:r>
              <a:rPr lang="es-EC" sz="2200" dirty="0">
                <a:solidFill>
                  <a:srgbClr val="000000"/>
                </a:solidFill>
                <a:latin typeface="Times New Roman" panose="02020603050405020304" pitchFamily="18" charset="0"/>
              </a:rPr>
              <a:t>alta </a:t>
            </a:r>
            <a:r>
              <a:rPr lang="es-EC" sz="2200" dirty="0" smtClean="0">
                <a:solidFill>
                  <a:srgbClr val="000000"/>
                </a:solidFill>
                <a:latin typeface="Times New Roman" panose="02020603050405020304" pitchFamily="18" charset="0"/>
              </a:rPr>
              <a:t>precisión y garantiza </a:t>
            </a:r>
            <a:r>
              <a:rPr lang="es-EC" sz="2200" dirty="0">
                <a:solidFill>
                  <a:srgbClr val="000000"/>
                </a:solidFill>
                <a:latin typeface="Times New Roman" panose="02020603050405020304" pitchFamily="18" charset="0"/>
              </a:rPr>
              <a:t>un análisis confiable en la medición de </a:t>
            </a:r>
            <a:r>
              <a:rPr lang="es-EC" sz="2200" dirty="0" smtClean="0">
                <a:solidFill>
                  <a:srgbClr val="000000"/>
                </a:solidFill>
                <a:latin typeface="Times New Roman" panose="02020603050405020304" pitchFamily="18" charset="0"/>
              </a:rPr>
              <a:t>ángulos.</a:t>
            </a:r>
          </a:p>
        </p:txBody>
      </p:sp>
    </p:spTree>
    <p:extLst>
      <p:ext uri="{BB962C8B-B14F-4D97-AF65-F5344CB8AC3E}">
        <p14:creationId xmlns:p14="http://schemas.microsoft.com/office/powerpoint/2010/main" val="25685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58</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66315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Descripción</a:t>
              </a:r>
              <a:endParaRPr lang="es-ES" sz="2500" b="1" kern="1200" dirty="0"/>
            </a:p>
          </p:txBody>
        </p:sp>
      </p:grpSp>
      <p:sp>
        <p:nvSpPr>
          <p:cNvPr id="2" name="Rectángulo 1"/>
          <p:cNvSpPr/>
          <p:nvPr/>
        </p:nvSpPr>
        <p:spPr>
          <a:xfrm>
            <a:off x="683568" y="1340768"/>
            <a:ext cx="8057860" cy="2123658"/>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s-EC" sz="2200" dirty="0" smtClean="0">
                <a:solidFill>
                  <a:srgbClr val="000000"/>
                </a:solidFill>
                <a:latin typeface="Times New Roman" panose="02020603050405020304" pitchFamily="18" charset="0"/>
              </a:rPr>
              <a:t>Se realiza </a:t>
            </a:r>
            <a:r>
              <a:rPr lang="es-EC" sz="2200" dirty="0">
                <a:solidFill>
                  <a:srgbClr val="000000"/>
                </a:solidFill>
                <a:latin typeface="Times New Roman" panose="02020603050405020304" pitchFamily="18" charset="0"/>
              </a:rPr>
              <a:t>la prueba a un universo de 100 personas para determinar el tipo de </a:t>
            </a:r>
            <a:r>
              <a:rPr lang="es-EC" sz="2200" dirty="0" smtClean="0">
                <a:solidFill>
                  <a:srgbClr val="000000"/>
                </a:solidFill>
                <a:latin typeface="Times New Roman" panose="02020603050405020304" pitchFamily="18" charset="0"/>
              </a:rPr>
              <a:t>marcha.</a:t>
            </a:r>
          </a:p>
          <a:p>
            <a:pPr marL="342900" indent="-342900" algn="just">
              <a:buFont typeface="Arial" panose="020B0604020202020204" pitchFamily="34" charset="0"/>
              <a:buChar char="•"/>
            </a:pPr>
            <a:r>
              <a:rPr lang="es-EC" sz="2200" dirty="0" smtClean="0">
                <a:solidFill>
                  <a:srgbClr val="000000"/>
                </a:solidFill>
                <a:latin typeface="Times New Roman" panose="02020603050405020304" pitchFamily="18" charset="0"/>
              </a:rPr>
              <a:t>Los </a:t>
            </a:r>
            <a:r>
              <a:rPr lang="es-EC" sz="2200" dirty="0">
                <a:solidFill>
                  <a:srgbClr val="000000"/>
                </a:solidFill>
                <a:latin typeface="Times New Roman" panose="02020603050405020304" pitchFamily="18" charset="0"/>
              </a:rPr>
              <a:t>ángulo de flexión de la rodilla derecha e izquierda serán evaluados en forma estadística de acuerdo a los resultados que entregue el prototipo para determinar las tendencias de marcha en el universo seleccionado</a:t>
            </a:r>
            <a:r>
              <a:rPr lang="es-EC" sz="2200" dirty="0" smtClean="0">
                <a:solidFill>
                  <a:srgbClr val="000000"/>
                </a:solidFill>
                <a:latin typeface="Times New Roman" panose="02020603050405020304" pitchFamily="18" charset="0"/>
              </a:rPr>
              <a:t>.</a:t>
            </a:r>
            <a:endParaRPr lang="es-EC" sz="2200" dirty="0"/>
          </a:p>
        </p:txBody>
      </p:sp>
      <p:pic>
        <p:nvPicPr>
          <p:cNvPr id="3" name="Imagen 2"/>
          <p:cNvPicPr>
            <a:picLocks noChangeAspect="1"/>
          </p:cNvPicPr>
          <p:nvPr/>
        </p:nvPicPr>
        <p:blipFill>
          <a:blip r:embed="rId2"/>
          <a:stretch>
            <a:fillRect/>
          </a:stretch>
        </p:blipFill>
        <p:spPr>
          <a:xfrm>
            <a:off x="2130201" y="3481475"/>
            <a:ext cx="4984815" cy="3384000"/>
          </a:xfrm>
          <a:prstGeom prst="rect">
            <a:avLst/>
          </a:prstGeom>
        </p:spPr>
      </p:pic>
    </p:spTree>
    <p:extLst>
      <p:ext uri="{BB962C8B-B14F-4D97-AF65-F5344CB8AC3E}">
        <p14:creationId xmlns:p14="http://schemas.microsoft.com/office/powerpoint/2010/main" val="252361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59</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Análisis de datos sensores Kinect</a:t>
              </a:r>
              <a:endParaRPr lang="es-ES" sz="2500" b="1" kern="1200" dirty="0"/>
            </a:p>
          </p:txBody>
        </p:sp>
      </p:grpSp>
      <p:sp>
        <p:nvSpPr>
          <p:cNvPr id="2" name="Rectángulo 1"/>
          <p:cNvSpPr/>
          <p:nvPr/>
        </p:nvSpPr>
        <p:spPr>
          <a:xfrm>
            <a:off x="744935" y="1519987"/>
            <a:ext cx="8057860" cy="830997"/>
          </a:xfrm>
          <a:prstGeom prst="rect">
            <a:avLst/>
          </a:prstGeom>
          <a:solidFill>
            <a:schemeClr val="accent4">
              <a:lumMod val="20000"/>
              <a:lumOff val="80000"/>
            </a:schemeClr>
          </a:solidFill>
        </p:spPr>
        <p:txBody>
          <a:bodyPr wrap="square">
            <a:spAutoFit/>
          </a:bodyPr>
          <a:lstStyle/>
          <a:p>
            <a:pPr algn="just"/>
            <a:r>
              <a:rPr lang="es-EC" altLang="es-EC" sz="2400" dirty="0">
                <a:solidFill>
                  <a:srgbClr val="000000"/>
                </a:solidFill>
                <a:ea typeface="Calibri" panose="020F0502020204030204" pitchFamily="34" charset="0"/>
                <a:cs typeface="Times New Roman" panose="02020603050405020304" pitchFamily="18" charset="0"/>
              </a:rPr>
              <a:t>Se generan 4, al evaluar el porcentaje de la cantidad de aciertos de </a:t>
            </a:r>
            <a:r>
              <a:rPr lang="es-EC" altLang="es-EC" sz="2400" i="1" dirty="0">
                <a:solidFill>
                  <a:srgbClr val="000000"/>
                </a:solidFill>
                <a:ea typeface="Calibri" panose="020F0502020204030204" pitchFamily="34" charset="0"/>
                <a:cs typeface="Times New Roman" panose="02020603050405020304" pitchFamily="18" charset="0"/>
              </a:rPr>
              <a:t>H0</a:t>
            </a:r>
            <a:endParaRPr lang="es-EC" sz="2400" dirty="0" smtClean="0">
              <a:solidFill>
                <a:srgbClr val="000000"/>
              </a:solidFill>
              <a:latin typeface="Times New Roman" panose="02020603050405020304" pitchFamily="18" charset="0"/>
            </a:endParaRPr>
          </a:p>
        </p:txBody>
      </p:sp>
      <p:pic>
        <p:nvPicPr>
          <p:cNvPr id="15" name="Imagen 14"/>
          <p:cNvPicPr>
            <a:picLocks noChangeAspect="1"/>
          </p:cNvPicPr>
          <p:nvPr/>
        </p:nvPicPr>
        <p:blipFill>
          <a:blip r:embed="rId2"/>
          <a:stretch>
            <a:fillRect/>
          </a:stretch>
        </p:blipFill>
        <p:spPr>
          <a:xfrm>
            <a:off x="117908" y="2636912"/>
            <a:ext cx="5332995" cy="1980000"/>
          </a:xfrm>
          <a:prstGeom prst="rect">
            <a:avLst/>
          </a:prstGeom>
        </p:spPr>
      </p:pic>
      <p:pic>
        <p:nvPicPr>
          <p:cNvPr id="21" name="Imagen 20"/>
          <p:cNvPicPr>
            <a:picLocks noChangeAspect="1"/>
          </p:cNvPicPr>
          <p:nvPr/>
        </p:nvPicPr>
        <p:blipFill rotWithShape="1">
          <a:blip r:embed="rId3"/>
          <a:srcRect b="55982"/>
          <a:stretch/>
        </p:blipFill>
        <p:spPr>
          <a:xfrm>
            <a:off x="301958" y="4941168"/>
            <a:ext cx="6477000" cy="746309"/>
          </a:xfrm>
          <a:prstGeom prst="rect">
            <a:avLst/>
          </a:prstGeom>
        </p:spPr>
      </p:pic>
      <p:pic>
        <p:nvPicPr>
          <p:cNvPr id="23" name="Imagen 22"/>
          <p:cNvPicPr>
            <a:picLocks noChangeAspect="1"/>
          </p:cNvPicPr>
          <p:nvPr/>
        </p:nvPicPr>
        <p:blipFill rotWithShape="1">
          <a:blip r:embed="rId3"/>
          <a:srcRect l="12092" t="64823" r="32184" b="2316"/>
          <a:stretch/>
        </p:blipFill>
        <p:spPr>
          <a:xfrm>
            <a:off x="2869742" y="5877272"/>
            <a:ext cx="3609264" cy="557135"/>
          </a:xfrm>
          <a:prstGeom prst="rect">
            <a:avLst/>
          </a:prstGeom>
        </p:spPr>
      </p:pic>
      <p:pic>
        <p:nvPicPr>
          <p:cNvPr id="19" name="Imagen 18"/>
          <p:cNvPicPr>
            <a:picLocks noChangeAspect="1"/>
          </p:cNvPicPr>
          <p:nvPr/>
        </p:nvPicPr>
        <p:blipFill>
          <a:blip r:embed="rId4"/>
          <a:stretch>
            <a:fillRect/>
          </a:stretch>
        </p:blipFill>
        <p:spPr>
          <a:xfrm>
            <a:off x="5553448" y="3062009"/>
            <a:ext cx="3455092" cy="1944000"/>
          </a:xfrm>
          <a:prstGeom prst="rect">
            <a:avLst/>
          </a:prstGeom>
        </p:spPr>
      </p:pic>
    </p:spTree>
    <p:extLst>
      <p:ext uri="{BB962C8B-B14F-4D97-AF65-F5344CB8AC3E}">
        <p14:creationId xmlns:p14="http://schemas.microsoft.com/office/powerpoint/2010/main" val="206470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195157443"/>
              </p:ext>
            </p:extLst>
          </p:nvPr>
        </p:nvGraphicFramePr>
        <p:xfrm>
          <a:off x="1979712" y="4077072"/>
          <a:ext cx="547260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6</a:t>
            </a:fld>
            <a:endParaRPr lang="es-ES"/>
          </a:p>
        </p:txBody>
      </p:sp>
      <p:graphicFrame>
        <p:nvGraphicFramePr>
          <p:cNvPr id="7" name="Diagrama 6"/>
          <p:cNvGraphicFramePr/>
          <p:nvPr>
            <p:extLst>
              <p:ext uri="{D42A27DB-BD31-4B8C-83A1-F6EECF244321}">
                <p14:modId xmlns:p14="http://schemas.microsoft.com/office/powerpoint/2010/main" val="2147134352"/>
              </p:ext>
            </p:extLst>
          </p:nvPr>
        </p:nvGraphicFramePr>
        <p:xfrm>
          <a:off x="1907704" y="1499445"/>
          <a:ext cx="5616624" cy="26496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40"/>
          <p:cNvGrpSpPr>
            <a:grpSpLocks/>
          </p:cNvGrpSpPr>
          <p:nvPr/>
        </p:nvGrpSpPr>
        <p:grpSpPr bwMode="auto">
          <a:xfrm>
            <a:off x="0" y="25375"/>
            <a:ext cx="9180512" cy="595313"/>
            <a:chOff x="316116" y="5914225"/>
            <a:chExt cx="8524298" cy="595515"/>
          </a:xfrm>
        </p:grpSpPr>
        <p:sp>
          <p:nvSpPr>
            <p:cNvPr id="9"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0"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1"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2"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3"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4"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5" name="Pentagon 48"/>
            <p:cNvSpPr/>
            <p:nvPr/>
          </p:nvSpPr>
          <p:spPr>
            <a:xfrm>
              <a:off x="316116" y="5914225"/>
              <a:ext cx="1158936" cy="59233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
        <p:nvSpPr>
          <p:cNvPr id="1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a:t>
            </a:fld>
            <a:endParaRPr lang="es-ES" altLang="en-US" sz="1400"/>
          </a:p>
        </p:txBody>
      </p:sp>
      <p:graphicFrame>
        <p:nvGraphicFramePr>
          <p:cNvPr id="17" name="4 Diagrama"/>
          <p:cNvGraphicFramePr/>
          <p:nvPr>
            <p:extLst>
              <p:ext uri="{D42A27DB-BD31-4B8C-83A1-F6EECF244321}">
                <p14:modId xmlns:p14="http://schemas.microsoft.com/office/powerpoint/2010/main" val="3677052329"/>
              </p:ext>
            </p:extLst>
          </p:nvPr>
        </p:nvGraphicFramePr>
        <p:xfrm>
          <a:off x="334566" y="888455"/>
          <a:ext cx="8382000" cy="25381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929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7" grpId="0">
        <p:bldAsOne/>
      </p:bldGraphic>
      <p:bldGraphic spid="17" grpId="1">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60</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Análisis de datos sensores de peso</a:t>
              </a:r>
              <a:endParaRPr lang="es-ES" sz="2500" b="1" kern="1200" dirty="0"/>
            </a:p>
          </p:txBody>
        </p:sp>
      </p:grpSp>
      <p:sp>
        <p:nvSpPr>
          <p:cNvPr id="2" name="Rectángulo 1"/>
          <p:cNvSpPr/>
          <p:nvPr/>
        </p:nvSpPr>
        <p:spPr>
          <a:xfrm>
            <a:off x="744935" y="1519987"/>
            <a:ext cx="8057860" cy="461665"/>
          </a:xfrm>
          <a:prstGeom prst="rect">
            <a:avLst/>
          </a:prstGeom>
          <a:solidFill>
            <a:schemeClr val="accent4">
              <a:lumMod val="20000"/>
              <a:lumOff val="80000"/>
            </a:schemeClr>
          </a:solidFill>
        </p:spPr>
        <p:txBody>
          <a:bodyPr wrap="square">
            <a:spAutoFit/>
          </a:bodyPr>
          <a:lstStyle/>
          <a:p>
            <a:pPr algn="just"/>
            <a:r>
              <a:rPr lang="es-EC" altLang="es-EC" sz="2400" dirty="0">
                <a:solidFill>
                  <a:srgbClr val="000000"/>
                </a:solidFill>
                <a:ea typeface="Calibri" panose="020F0502020204030204" pitchFamily="34" charset="0"/>
                <a:cs typeface="Times New Roman" panose="02020603050405020304" pitchFamily="18" charset="0"/>
              </a:rPr>
              <a:t>Análisis de peso ejercido en los sensores de peso </a:t>
            </a:r>
            <a:endParaRPr lang="es-EC" sz="2400" dirty="0" smtClean="0">
              <a:solidFill>
                <a:srgbClr val="000000"/>
              </a:solidFill>
              <a:latin typeface="Times New Roman" panose="02020603050405020304" pitchFamily="18" charset="0"/>
            </a:endParaRPr>
          </a:p>
        </p:txBody>
      </p:sp>
      <p:sp>
        <p:nvSpPr>
          <p:cNvPr id="4" name="Rectángulo 3"/>
          <p:cNvSpPr/>
          <p:nvPr/>
        </p:nvSpPr>
        <p:spPr>
          <a:xfrm>
            <a:off x="848723" y="2158989"/>
            <a:ext cx="7954072" cy="769441"/>
          </a:xfrm>
          <a:prstGeom prst="rect">
            <a:avLst/>
          </a:prstGeom>
          <a:ln>
            <a:solidFill>
              <a:schemeClr val="tx1"/>
            </a:solidFill>
          </a:ln>
        </p:spPr>
        <p:txBody>
          <a:bodyPr wrap="square">
            <a:spAutoFit/>
          </a:bodyPr>
          <a:lstStyle/>
          <a:p>
            <a:r>
              <a:rPr lang="en-US" sz="2200" dirty="0">
                <a:latin typeface="+mj-lt"/>
                <a:ea typeface="Times New Roman" panose="02020603050405020304" pitchFamily="18" charset="0"/>
              </a:rPr>
              <a:t>Se </a:t>
            </a:r>
            <a:r>
              <a:rPr lang="en-US" sz="2200" dirty="0" err="1">
                <a:latin typeface="+mj-lt"/>
                <a:ea typeface="Times New Roman" panose="02020603050405020304" pitchFamily="18" charset="0"/>
              </a:rPr>
              <a:t>realiza</a:t>
            </a:r>
            <a:r>
              <a:rPr lang="en-US" sz="2200" dirty="0">
                <a:latin typeface="+mj-lt"/>
                <a:ea typeface="Times New Roman" panose="02020603050405020304" pitchFamily="18" charset="0"/>
              </a:rPr>
              <a:t> el </a:t>
            </a:r>
            <a:r>
              <a:rPr lang="en-US" sz="2200" dirty="0" err="1">
                <a:latin typeface="+mj-lt"/>
                <a:ea typeface="Times New Roman" panose="02020603050405020304" pitchFamily="18" charset="0"/>
              </a:rPr>
              <a:t>escalamiento</a:t>
            </a:r>
            <a:r>
              <a:rPr lang="en-US" sz="2200" dirty="0">
                <a:latin typeface="+mj-lt"/>
                <a:ea typeface="Times New Roman" panose="02020603050405020304" pitchFamily="18" charset="0"/>
              </a:rPr>
              <a:t> y se </a:t>
            </a:r>
            <a:r>
              <a:rPr lang="en-US" sz="2200" dirty="0" err="1">
                <a:latin typeface="+mj-lt"/>
                <a:ea typeface="Times New Roman" panose="02020603050405020304" pitchFamily="18" charset="0"/>
              </a:rPr>
              <a:t>obtiene</a:t>
            </a:r>
            <a:r>
              <a:rPr lang="en-US" sz="2200" dirty="0">
                <a:latin typeface="+mj-lt"/>
                <a:ea typeface="Times New Roman" panose="02020603050405020304" pitchFamily="18" charset="0"/>
              </a:rPr>
              <a:t> el </a:t>
            </a:r>
            <a:r>
              <a:rPr lang="en-US" sz="2200" dirty="0" err="1">
                <a:latin typeface="+mj-lt"/>
                <a:ea typeface="Times New Roman" panose="02020603050405020304" pitchFamily="18" charset="0"/>
              </a:rPr>
              <a:t>escalado</a:t>
            </a:r>
            <a:r>
              <a:rPr lang="en-US" sz="2200" dirty="0">
                <a:latin typeface="+mj-lt"/>
                <a:ea typeface="Times New Roman" panose="02020603050405020304" pitchFamily="18" charset="0"/>
              </a:rPr>
              <a:t> de </a:t>
            </a:r>
            <a:r>
              <a:rPr lang="en-US" sz="2200" dirty="0" err="1">
                <a:latin typeface="+mj-lt"/>
                <a:ea typeface="Times New Roman" panose="02020603050405020304" pitchFamily="18" charset="0"/>
              </a:rPr>
              <a:t>los</a:t>
            </a:r>
            <a:r>
              <a:rPr lang="en-US" sz="2200" dirty="0">
                <a:latin typeface="+mj-lt"/>
                <a:ea typeface="Times New Roman" panose="02020603050405020304" pitchFamily="18" charset="0"/>
              </a:rPr>
              <a:t> </a:t>
            </a:r>
            <a:r>
              <a:rPr lang="en-US" sz="2200" dirty="0" err="1">
                <a:latin typeface="+mj-lt"/>
                <a:ea typeface="Times New Roman" panose="02020603050405020304" pitchFamily="18" charset="0"/>
              </a:rPr>
              <a:t>sensores</a:t>
            </a:r>
            <a:r>
              <a:rPr lang="en-US" sz="2200" dirty="0">
                <a:latin typeface="+mj-lt"/>
                <a:ea typeface="Times New Roman" panose="02020603050405020304" pitchFamily="18" charset="0"/>
              </a:rPr>
              <a:t> de peso de la </a:t>
            </a:r>
            <a:r>
              <a:rPr lang="en-US" sz="2200" dirty="0" err="1">
                <a:latin typeface="+mj-lt"/>
                <a:ea typeface="Times New Roman" panose="02020603050405020304" pitchFamily="18" charset="0"/>
              </a:rPr>
              <a:t>pierna</a:t>
            </a:r>
            <a:r>
              <a:rPr lang="en-US" sz="2200" dirty="0">
                <a:latin typeface="+mj-lt"/>
                <a:ea typeface="Times New Roman" panose="02020603050405020304" pitchFamily="18" charset="0"/>
              </a:rPr>
              <a:t> </a:t>
            </a:r>
            <a:r>
              <a:rPr lang="en-US" sz="2200" dirty="0" err="1">
                <a:latin typeface="+mj-lt"/>
                <a:ea typeface="Times New Roman" panose="02020603050405020304" pitchFamily="18" charset="0"/>
              </a:rPr>
              <a:t>derecha</a:t>
            </a:r>
            <a:r>
              <a:rPr lang="en-US" sz="2200" dirty="0">
                <a:latin typeface="+mj-lt"/>
                <a:ea typeface="Times New Roman" panose="02020603050405020304" pitchFamily="18" charset="0"/>
              </a:rPr>
              <a:t> e </a:t>
            </a:r>
            <a:r>
              <a:rPr lang="en-US" sz="2200" dirty="0" err="1">
                <a:latin typeface="+mj-lt"/>
                <a:ea typeface="Times New Roman" panose="02020603050405020304" pitchFamily="18" charset="0"/>
              </a:rPr>
              <a:t>izquierda</a:t>
            </a:r>
            <a:endParaRPr lang="es-EC" sz="2200" dirty="0">
              <a:latin typeface="+mj-lt"/>
            </a:endParaRPr>
          </a:p>
        </p:txBody>
      </p:sp>
      <p:pic>
        <p:nvPicPr>
          <p:cNvPr id="6" name="Imagen 5"/>
          <p:cNvPicPr>
            <a:picLocks noChangeAspect="1"/>
          </p:cNvPicPr>
          <p:nvPr/>
        </p:nvPicPr>
        <p:blipFill>
          <a:blip r:embed="rId2"/>
          <a:stretch>
            <a:fillRect/>
          </a:stretch>
        </p:blipFill>
        <p:spPr>
          <a:xfrm>
            <a:off x="1705581" y="3093708"/>
            <a:ext cx="5839697" cy="1548000"/>
          </a:xfrm>
          <a:prstGeom prst="rect">
            <a:avLst/>
          </a:prstGeom>
        </p:spPr>
      </p:pic>
      <p:pic>
        <p:nvPicPr>
          <p:cNvPr id="20" name="Imagen 19"/>
          <p:cNvPicPr>
            <a:picLocks noChangeAspect="1"/>
          </p:cNvPicPr>
          <p:nvPr/>
        </p:nvPicPr>
        <p:blipFill rotWithShape="1">
          <a:blip r:embed="rId3"/>
          <a:srcRect b="48500"/>
          <a:stretch/>
        </p:blipFill>
        <p:spPr>
          <a:xfrm>
            <a:off x="1907565" y="5688943"/>
            <a:ext cx="5836387" cy="864000"/>
          </a:xfrm>
          <a:prstGeom prst="rect">
            <a:avLst/>
          </a:prstGeom>
        </p:spPr>
      </p:pic>
      <p:sp>
        <p:nvSpPr>
          <p:cNvPr id="22" name="Rectángulo 21"/>
          <p:cNvSpPr/>
          <p:nvPr/>
        </p:nvSpPr>
        <p:spPr>
          <a:xfrm>
            <a:off x="848723" y="4660565"/>
            <a:ext cx="7874968" cy="769441"/>
          </a:xfrm>
          <a:prstGeom prst="rect">
            <a:avLst/>
          </a:prstGeom>
          <a:ln>
            <a:solidFill>
              <a:schemeClr val="tx1"/>
            </a:solidFill>
          </a:ln>
        </p:spPr>
        <p:txBody>
          <a:bodyPr wrap="square">
            <a:spAutoFit/>
          </a:bodyPr>
          <a:lstStyle/>
          <a:p>
            <a:r>
              <a:rPr lang="es-EC" sz="2200" dirty="0" smtClean="0"/>
              <a:t>Se </a:t>
            </a:r>
            <a:r>
              <a:rPr lang="es-EC" sz="2200" dirty="0"/>
              <a:t>comparan </a:t>
            </a:r>
            <a:r>
              <a:rPr lang="es-EC" sz="2200" dirty="0" smtClean="0"/>
              <a:t>los </a:t>
            </a:r>
            <a:r>
              <a:rPr lang="es-EC" sz="2200" dirty="0"/>
              <a:t>pesos de la pierna derecha </a:t>
            </a:r>
            <a:r>
              <a:rPr lang="es-EC" sz="2200" dirty="0" smtClean="0"/>
              <a:t>e izquierda con la media </a:t>
            </a:r>
            <a:r>
              <a:rPr lang="es-EC" sz="2200" dirty="0"/>
              <a:t>para emitir un </a:t>
            </a:r>
            <a:r>
              <a:rPr lang="es-EC" sz="2200" dirty="0" smtClean="0"/>
              <a:t>resultado</a:t>
            </a:r>
            <a:endParaRPr lang="es-EC" sz="2200" dirty="0"/>
          </a:p>
        </p:txBody>
      </p:sp>
    </p:spTree>
    <p:extLst>
      <p:ext uri="{BB962C8B-B14F-4D97-AF65-F5344CB8AC3E}">
        <p14:creationId xmlns:p14="http://schemas.microsoft.com/office/powerpoint/2010/main" val="6821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61</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Análisis de datos sensores de peso</a:t>
              </a:r>
              <a:endParaRPr lang="es-ES" sz="2500" b="1" kern="1200" dirty="0"/>
            </a:p>
          </p:txBody>
        </p:sp>
      </p:grpSp>
      <p:sp>
        <p:nvSpPr>
          <p:cNvPr id="2" name="Rectángulo 1"/>
          <p:cNvSpPr/>
          <p:nvPr/>
        </p:nvSpPr>
        <p:spPr>
          <a:xfrm>
            <a:off x="744935" y="1519987"/>
            <a:ext cx="8057860" cy="461665"/>
          </a:xfrm>
          <a:prstGeom prst="rect">
            <a:avLst/>
          </a:prstGeom>
          <a:solidFill>
            <a:schemeClr val="accent4">
              <a:lumMod val="20000"/>
              <a:lumOff val="80000"/>
            </a:schemeClr>
          </a:solidFill>
        </p:spPr>
        <p:txBody>
          <a:bodyPr wrap="square">
            <a:spAutoFit/>
          </a:bodyPr>
          <a:lstStyle/>
          <a:p>
            <a:pPr algn="just"/>
            <a:r>
              <a:rPr lang="es-EC" altLang="es-EC" sz="2400" dirty="0">
                <a:solidFill>
                  <a:srgbClr val="000000"/>
                </a:solidFill>
                <a:ea typeface="Calibri" panose="020F0502020204030204" pitchFamily="34" charset="0"/>
                <a:cs typeface="Times New Roman" panose="02020603050405020304" pitchFamily="18" charset="0"/>
              </a:rPr>
              <a:t>Análisis del tiempo de duración de la pisada</a:t>
            </a:r>
            <a:endParaRPr lang="es-EC" sz="2400" dirty="0" smtClean="0">
              <a:solidFill>
                <a:srgbClr val="000000"/>
              </a:solidFill>
              <a:latin typeface="Times New Roman" panose="02020603050405020304" pitchFamily="18" charset="0"/>
            </a:endParaRPr>
          </a:p>
        </p:txBody>
      </p:sp>
      <p:sp>
        <p:nvSpPr>
          <p:cNvPr id="4" name="Rectángulo 3"/>
          <p:cNvSpPr/>
          <p:nvPr/>
        </p:nvSpPr>
        <p:spPr>
          <a:xfrm>
            <a:off x="848723" y="2158989"/>
            <a:ext cx="7954072" cy="1107996"/>
          </a:xfrm>
          <a:prstGeom prst="rect">
            <a:avLst/>
          </a:prstGeom>
          <a:ln>
            <a:solidFill>
              <a:schemeClr val="tx1"/>
            </a:solidFill>
          </a:ln>
        </p:spPr>
        <p:txBody>
          <a:bodyPr wrap="square">
            <a:spAutoFit/>
          </a:bodyPr>
          <a:lstStyle/>
          <a:p>
            <a:r>
              <a:rPr lang="es-EC" sz="2200" dirty="0" smtClean="0">
                <a:latin typeface="+mj-lt"/>
                <a:ea typeface="Times New Roman" panose="02020603050405020304" pitchFamily="18" charset="0"/>
              </a:rPr>
              <a:t>Se </a:t>
            </a:r>
            <a:r>
              <a:rPr lang="es-EC" sz="2200" dirty="0">
                <a:latin typeface="+mj-lt"/>
                <a:ea typeface="Times New Roman" panose="02020603050405020304" pitchFamily="18" charset="0"/>
              </a:rPr>
              <a:t>cuenta la cantidad de datos </a:t>
            </a:r>
            <a:r>
              <a:rPr lang="es-EC" sz="2200" dirty="0" smtClean="0">
                <a:latin typeface="+mj-lt"/>
                <a:ea typeface="Times New Roman" panose="02020603050405020304" pitchFamily="18" charset="0"/>
              </a:rPr>
              <a:t>dentro </a:t>
            </a:r>
            <a:r>
              <a:rPr lang="es-EC" sz="2200" dirty="0">
                <a:latin typeface="+mj-lt"/>
                <a:ea typeface="Times New Roman" panose="02020603050405020304" pitchFamily="18" charset="0"/>
              </a:rPr>
              <a:t>del ± 5% del peso mayor de cada pierna y se realiza una regla de tres simple con el siguiente planteamiento</a:t>
            </a:r>
            <a:endParaRPr lang="es-EC" sz="2200" dirty="0">
              <a:latin typeface="+mj-lt"/>
            </a:endParaRPr>
          </a:p>
        </p:txBody>
      </p:sp>
      <p:pic>
        <p:nvPicPr>
          <p:cNvPr id="3" name="Imagen 2"/>
          <p:cNvPicPr>
            <a:picLocks noChangeAspect="1"/>
          </p:cNvPicPr>
          <p:nvPr/>
        </p:nvPicPr>
        <p:blipFill rotWithShape="1">
          <a:blip r:embed="rId2"/>
          <a:srcRect t="71024" r="13072"/>
          <a:stretch/>
        </p:blipFill>
        <p:spPr>
          <a:xfrm>
            <a:off x="1517447" y="4670608"/>
            <a:ext cx="6225686" cy="684000"/>
          </a:xfrm>
          <a:prstGeom prst="rect">
            <a:avLst/>
          </a:prstGeom>
        </p:spPr>
      </p:pic>
      <p:pic>
        <p:nvPicPr>
          <p:cNvPr id="15" name="Imagen 14"/>
          <p:cNvPicPr>
            <a:picLocks noChangeAspect="1"/>
          </p:cNvPicPr>
          <p:nvPr/>
        </p:nvPicPr>
        <p:blipFill rotWithShape="1">
          <a:blip r:embed="rId2"/>
          <a:srcRect b="50000"/>
          <a:stretch/>
        </p:blipFill>
        <p:spPr>
          <a:xfrm>
            <a:off x="1353590" y="3383992"/>
            <a:ext cx="6553399" cy="1080000"/>
          </a:xfrm>
          <a:prstGeom prst="rect">
            <a:avLst/>
          </a:prstGeom>
        </p:spPr>
      </p:pic>
      <p:sp>
        <p:nvSpPr>
          <p:cNvPr id="19" name="Rectángulo 18"/>
          <p:cNvSpPr/>
          <p:nvPr/>
        </p:nvSpPr>
        <p:spPr>
          <a:xfrm>
            <a:off x="1080896" y="5560020"/>
            <a:ext cx="7595560" cy="1107996"/>
          </a:xfrm>
          <a:prstGeom prst="rect">
            <a:avLst/>
          </a:prstGeom>
          <a:ln>
            <a:solidFill>
              <a:schemeClr val="tx1"/>
            </a:solidFill>
          </a:ln>
        </p:spPr>
        <p:txBody>
          <a:bodyPr wrap="square">
            <a:spAutoFit/>
          </a:bodyPr>
          <a:lstStyle/>
          <a:p>
            <a:r>
              <a:rPr lang="es-EC" sz="2200" dirty="0"/>
              <a:t>se saca la media de los </a:t>
            </a:r>
            <a:r>
              <a:rPr lang="es-EC" sz="2200" dirty="0" smtClean="0"/>
              <a:t>tiempos </a:t>
            </a:r>
            <a:r>
              <a:rPr lang="es-EC" sz="2200" dirty="0"/>
              <a:t>en cada pierna </a:t>
            </a:r>
            <a:r>
              <a:rPr lang="es-EC" sz="2200" dirty="0" smtClean="0"/>
              <a:t>y </a:t>
            </a:r>
            <a:r>
              <a:rPr lang="es-EC" sz="2200" dirty="0"/>
              <a:t>se </a:t>
            </a:r>
            <a:r>
              <a:rPr lang="es-EC" sz="2200" dirty="0" smtClean="0"/>
              <a:t>compara </a:t>
            </a:r>
            <a:r>
              <a:rPr lang="es-EC" sz="2200" dirty="0"/>
              <a:t>si el tiempo se encuentran dentro del ± 5% de la media del tiempo calculada. </a:t>
            </a:r>
          </a:p>
        </p:txBody>
      </p:sp>
    </p:spTree>
    <p:extLst>
      <p:ext uri="{BB962C8B-B14F-4D97-AF65-F5344CB8AC3E}">
        <p14:creationId xmlns:p14="http://schemas.microsoft.com/office/powerpoint/2010/main" val="176045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62</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Análisis estadístico</a:t>
              </a:r>
              <a:endParaRPr lang="es-ES" sz="2500" b="1" kern="1200" dirty="0"/>
            </a:p>
          </p:txBody>
        </p:sp>
      </p:grpSp>
      <p:sp>
        <p:nvSpPr>
          <p:cNvPr id="2" name="Rectángulo 1"/>
          <p:cNvSpPr/>
          <p:nvPr/>
        </p:nvSpPr>
        <p:spPr>
          <a:xfrm>
            <a:off x="624076" y="1459011"/>
            <a:ext cx="8057860" cy="1569660"/>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s-EC" sz="2400" dirty="0" smtClean="0">
                <a:solidFill>
                  <a:srgbClr val="000000"/>
                </a:solidFill>
                <a:latin typeface="Times New Roman" panose="02020603050405020304" pitchFamily="18" charset="0"/>
              </a:rPr>
              <a:t>Se muestran </a:t>
            </a:r>
            <a:r>
              <a:rPr lang="es-EC" sz="2400" dirty="0">
                <a:solidFill>
                  <a:srgbClr val="000000"/>
                </a:solidFill>
                <a:latin typeface="Times New Roman" panose="02020603050405020304" pitchFamily="18" charset="0"/>
              </a:rPr>
              <a:t>los histogramas de alturas y pesos de las 100 personas analizadas, se observa la presencia de más personas entre 165-168 cm y 62-75 kg y menos entre 170-185 cm y 52-56 </a:t>
            </a:r>
            <a:r>
              <a:rPr lang="es-EC" sz="2400" dirty="0" smtClean="0">
                <a:solidFill>
                  <a:srgbClr val="000000"/>
                </a:solidFill>
                <a:latin typeface="Times New Roman" panose="02020603050405020304" pitchFamily="18" charset="0"/>
              </a:rPr>
              <a:t>kg.</a:t>
            </a:r>
          </a:p>
        </p:txBody>
      </p:sp>
      <p:pic>
        <p:nvPicPr>
          <p:cNvPr id="23" name="Imagen 22"/>
          <p:cNvPicPr>
            <a:picLocks noChangeAspect="1"/>
          </p:cNvPicPr>
          <p:nvPr/>
        </p:nvPicPr>
        <p:blipFill>
          <a:blip r:embed="rId2"/>
          <a:stretch>
            <a:fillRect/>
          </a:stretch>
        </p:blipFill>
        <p:spPr>
          <a:xfrm>
            <a:off x="1258784" y="3725225"/>
            <a:ext cx="3051243" cy="2520000"/>
          </a:xfrm>
          <a:prstGeom prst="rect">
            <a:avLst/>
          </a:prstGeom>
        </p:spPr>
      </p:pic>
      <p:pic>
        <p:nvPicPr>
          <p:cNvPr id="24" name="Imagen 23"/>
          <p:cNvPicPr>
            <a:picLocks noChangeAspect="1"/>
          </p:cNvPicPr>
          <p:nvPr/>
        </p:nvPicPr>
        <p:blipFill>
          <a:blip r:embed="rId3"/>
          <a:stretch>
            <a:fillRect/>
          </a:stretch>
        </p:blipFill>
        <p:spPr>
          <a:xfrm>
            <a:off x="4827178" y="3725225"/>
            <a:ext cx="3011707" cy="2520000"/>
          </a:xfrm>
          <a:prstGeom prst="rect">
            <a:avLst/>
          </a:prstGeom>
        </p:spPr>
      </p:pic>
    </p:spTree>
    <p:extLst>
      <p:ext uri="{BB962C8B-B14F-4D97-AF65-F5344CB8AC3E}">
        <p14:creationId xmlns:p14="http://schemas.microsoft.com/office/powerpoint/2010/main" val="820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63</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Análisis estadístico</a:t>
              </a:r>
              <a:endParaRPr lang="es-ES" sz="2500" b="1" kern="1200" dirty="0"/>
            </a:p>
          </p:txBody>
        </p:sp>
      </p:grpSp>
      <p:sp>
        <p:nvSpPr>
          <p:cNvPr id="2" name="Rectángulo 1"/>
          <p:cNvSpPr/>
          <p:nvPr/>
        </p:nvSpPr>
        <p:spPr>
          <a:xfrm>
            <a:off x="624076" y="1459011"/>
            <a:ext cx="8057860" cy="830997"/>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s-EC" sz="2400" dirty="0" smtClean="0">
                <a:solidFill>
                  <a:srgbClr val="000000"/>
                </a:solidFill>
                <a:latin typeface="Times New Roman" panose="02020603050405020304" pitchFamily="18" charset="0"/>
              </a:rPr>
              <a:t>Se </a:t>
            </a:r>
            <a:r>
              <a:rPr lang="es-EC" sz="2400" dirty="0">
                <a:solidFill>
                  <a:srgbClr val="000000"/>
                </a:solidFill>
                <a:latin typeface="Times New Roman" panose="02020603050405020304" pitchFamily="18" charset="0"/>
              </a:rPr>
              <a:t>calculó la relación entre peso y altura para verificar que se cumple con la relación a mayor altura mayor </a:t>
            </a:r>
            <a:r>
              <a:rPr lang="es-EC" sz="2400" dirty="0" smtClean="0">
                <a:solidFill>
                  <a:srgbClr val="000000"/>
                </a:solidFill>
                <a:latin typeface="Times New Roman" panose="02020603050405020304" pitchFamily="18" charset="0"/>
              </a:rPr>
              <a:t>peso.</a:t>
            </a:r>
          </a:p>
        </p:txBody>
      </p:sp>
      <p:pic>
        <p:nvPicPr>
          <p:cNvPr id="25" name="Imagen 24"/>
          <p:cNvPicPr>
            <a:picLocks noChangeAspect="1"/>
          </p:cNvPicPr>
          <p:nvPr/>
        </p:nvPicPr>
        <p:blipFill>
          <a:blip r:embed="rId2"/>
          <a:stretch>
            <a:fillRect/>
          </a:stretch>
        </p:blipFill>
        <p:spPr>
          <a:xfrm>
            <a:off x="2339752" y="3365225"/>
            <a:ext cx="4308033" cy="2880000"/>
          </a:xfrm>
          <a:prstGeom prst="rect">
            <a:avLst/>
          </a:prstGeom>
        </p:spPr>
      </p:pic>
      <p:pic>
        <p:nvPicPr>
          <p:cNvPr id="3" name="Imagen 2"/>
          <p:cNvPicPr>
            <a:picLocks noChangeAspect="1"/>
          </p:cNvPicPr>
          <p:nvPr/>
        </p:nvPicPr>
        <p:blipFill>
          <a:blip r:embed="rId3"/>
          <a:stretch>
            <a:fillRect/>
          </a:stretch>
        </p:blipFill>
        <p:spPr>
          <a:xfrm>
            <a:off x="2636602" y="2685602"/>
            <a:ext cx="3770182" cy="432000"/>
          </a:xfrm>
          <a:prstGeom prst="rect">
            <a:avLst/>
          </a:prstGeom>
        </p:spPr>
      </p:pic>
    </p:spTree>
    <p:extLst>
      <p:ext uri="{BB962C8B-B14F-4D97-AF65-F5344CB8AC3E}">
        <p14:creationId xmlns:p14="http://schemas.microsoft.com/office/powerpoint/2010/main" val="204523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64</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Análisis estadístico</a:t>
              </a:r>
              <a:endParaRPr lang="es-ES" sz="2500" b="1" kern="1200" dirty="0"/>
            </a:p>
          </p:txBody>
        </p:sp>
      </p:grpSp>
      <p:sp>
        <p:nvSpPr>
          <p:cNvPr id="2" name="Rectángulo 1"/>
          <p:cNvSpPr/>
          <p:nvPr/>
        </p:nvSpPr>
        <p:spPr>
          <a:xfrm>
            <a:off x="624076" y="1459011"/>
            <a:ext cx="8057860" cy="1569660"/>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n-US" sz="2400" dirty="0" smtClean="0"/>
              <a:t>Se </a:t>
            </a:r>
            <a:r>
              <a:rPr lang="en-US" sz="2400" dirty="0" err="1"/>
              <a:t>considera</a:t>
            </a:r>
            <a:r>
              <a:rPr lang="en-US" sz="2400" dirty="0"/>
              <a:t> </a:t>
            </a:r>
            <a:r>
              <a:rPr lang="en-US" sz="2400" dirty="0" err="1"/>
              <a:t>una</a:t>
            </a:r>
            <a:r>
              <a:rPr lang="en-US" sz="2400" dirty="0"/>
              <a:t> </a:t>
            </a:r>
            <a:r>
              <a:rPr lang="en-US" sz="2400" dirty="0" err="1"/>
              <a:t>marcha</a:t>
            </a:r>
            <a:r>
              <a:rPr lang="en-US" sz="2400" dirty="0"/>
              <a:t> </a:t>
            </a:r>
            <a:r>
              <a:rPr lang="en-US" sz="2400" dirty="0" err="1"/>
              <a:t>humana</a:t>
            </a:r>
            <a:r>
              <a:rPr lang="en-US" sz="2400" dirty="0"/>
              <a:t> normal </a:t>
            </a:r>
            <a:r>
              <a:rPr lang="en-US" sz="2400" dirty="0" err="1"/>
              <a:t>cuando</a:t>
            </a:r>
            <a:r>
              <a:rPr lang="en-US" sz="2400" dirty="0"/>
              <a:t> el </a:t>
            </a:r>
            <a:r>
              <a:rPr lang="en-US" sz="2400" dirty="0" err="1"/>
              <a:t>movimiento</a:t>
            </a:r>
            <a:r>
              <a:rPr lang="en-US" sz="2400" dirty="0"/>
              <a:t> y </a:t>
            </a:r>
            <a:r>
              <a:rPr lang="en-US" sz="2400" dirty="0" err="1"/>
              <a:t>los</a:t>
            </a:r>
            <a:r>
              <a:rPr lang="en-US" sz="2400" dirty="0"/>
              <a:t> </a:t>
            </a:r>
            <a:r>
              <a:rPr lang="en-US" sz="2400" dirty="0" err="1"/>
              <a:t>ángulos</a:t>
            </a:r>
            <a:r>
              <a:rPr lang="en-US" sz="2400" dirty="0"/>
              <a:t> </a:t>
            </a:r>
            <a:r>
              <a:rPr lang="en-US" sz="2400" dirty="0" err="1"/>
              <a:t>generados</a:t>
            </a:r>
            <a:r>
              <a:rPr lang="en-US" sz="2400" dirty="0"/>
              <a:t> </a:t>
            </a:r>
            <a:r>
              <a:rPr lang="en-US" sz="2400" dirty="0" err="1" smtClean="0"/>
              <a:t>por</a:t>
            </a:r>
            <a:r>
              <a:rPr lang="en-US" sz="2400" dirty="0" smtClean="0"/>
              <a:t> </a:t>
            </a:r>
            <a:r>
              <a:rPr lang="en-US" sz="2400" dirty="0" err="1" smtClean="0"/>
              <a:t>ambas</a:t>
            </a:r>
            <a:r>
              <a:rPr lang="en-US" sz="2400" dirty="0" smtClean="0"/>
              <a:t> </a:t>
            </a:r>
            <a:r>
              <a:rPr lang="en-US" sz="2400" dirty="0" err="1" smtClean="0"/>
              <a:t>piernas</a:t>
            </a:r>
            <a:r>
              <a:rPr lang="en-US" sz="2400" dirty="0" smtClean="0"/>
              <a:t> son </a:t>
            </a:r>
            <a:r>
              <a:rPr lang="en-US" sz="2400" dirty="0" err="1" smtClean="0"/>
              <a:t>similares</a:t>
            </a:r>
            <a:r>
              <a:rPr lang="en-US" sz="2400" dirty="0" smtClean="0"/>
              <a:t>, la </a:t>
            </a:r>
            <a:r>
              <a:rPr lang="en-US" sz="2400" dirty="0"/>
              <a:t>media de las </a:t>
            </a:r>
            <a:r>
              <a:rPr lang="en-US" sz="2400" dirty="0" err="1"/>
              <a:t>diferencias</a:t>
            </a:r>
            <a:r>
              <a:rPr lang="en-US" sz="2400" dirty="0"/>
              <a:t> entre </a:t>
            </a:r>
            <a:r>
              <a:rPr lang="en-US" sz="2400" dirty="0" smtClean="0"/>
              <a:t>medias </a:t>
            </a:r>
            <a:r>
              <a:rPr lang="en-US" sz="2400" dirty="0" err="1"/>
              <a:t>es</a:t>
            </a:r>
            <a:r>
              <a:rPr lang="en-US" sz="2400" dirty="0"/>
              <a:t> de -3.7461°, y </a:t>
            </a:r>
            <a:r>
              <a:rPr lang="en-US" sz="2400" dirty="0" err="1"/>
              <a:t>está</a:t>
            </a:r>
            <a:r>
              <a:rPr lang="en-US" sz="2400" dirty="0"/>
              <a:t> </a:t>
            </a:r>
            <a:r>
              <a:rPr lang="en-US" sz="2400" dirty="0" err="1"/>
              <a:t>dentro</a:t>
            </a:r>
            <a:r>
              <a:rPr lang="en-US" sz="2400" dirty="0"/>
              <a:t> del ± 5%. </a:t>
            </a:r>
            <a:endParaRPr lang="es-EC" sz="2400" dirty="0" smtClean="0">
              <a:solidFill>
                <a:srgbClr val="000000"/>
              </a:solidFill>
              <a:latin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863179" y="3556948"/>
            <a:ext cx="5373659" cy="2160000"/>
          </a:xfrm>
          <a:prstGeom prst="rect">
            <a:avLst/>
          </a:prstGeom>
        </p:spPr>
      </p:pic>
    </p:spTree>
    <p:extLst>
      <p:ext uri="{BB962C8B-B14F-4D97-AF65-F5344CB8AC3E}">
        <p14:creationId xmlns:p14="http://schemas.microsoft.com/office/powerpoint/2010/main" val="30535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65</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Análisis estadístico</a:t>
              </a:r>
              <a:endParaRPr lang="es-ES" sz="2500" b="1" kern="1200" dirty="0"/>
            </a:p>
          </p:txBody>
        </p:sp>
      </p:grpSp>
      <p:sp>
        <p:nvSpPr>
          <p:cNvPr id="2" name="Rectángulo 1"/>
          <p:cNvSpPr/>
          <p:nvPr/>
        </p:nvSpPr>
        <p:spPr>
          <a:xfrm>
            <a:off x="624076" y="1459011"/>
            <a:ext cx="8057860" cy="769441"/>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n-US" sz="2200" dirty="0" smtClean="0"/>
              <a:t>Se </a:t>
            </a:r>
            <a:r>
              <a:rPr lang="en-US" sz="2200" dirty="0" err="1" smtClean="0"/>
              <a:t>clasificó</a:t>
            </a:r>
            <a:r>
              <a:rPr lang="en-US" sz="2200" dirty="0" smtClean="0"/>
              <a:t> </a:t>
            </a:r>
            <a:r>
              <a:rPr lang="en-US" sz="2200" dirty="0" err="1" smtClean="0"/>
              <a:t>en</a:t>
            </a:r>
            <a:r>
              <a:rPr lang="en-US" sz="2200" dirty="0" smtClean="0"/>
              <a:t> </a:t>
            </a:r>
            <a:r>
              <a:rPr lang="en-US" sz="2200" dirty="0" err="1"/>
              <a:t>cada</a:t>
            </a:r>
            <a:r>
              <a:rPr lang="en-US" sz="2200" dirty="0"/>
              <a:t> </a:t>
            </a:r>
            <a:r>
              <a:rPr lang="en-US" sz="2200" dirty="0" err="1" smtClean="0"/>
              <a:t>caso</a:t>
            </a:r>
            <a:r>
              <a:rPr lang="en-US" sz="2200" dirty="0" smtClean="0"/>
              <a:t> general y se </a:t>
            </a:r>
            <a:r>
              <a:rPr lang="en-US" sz="2200" dirty="0" err="1" smtClean="0"/>
              <a:t>obtuvo</a:t>
            </a:r>
            <a:r>
              <a:rPr lang="en-US" sz="2200" dirty="0" smtClean="0"/>
              <a:t> </a:t>
            </a:r>
            <a:r>
              <a:rPr lang="en-US" sz="2200" dirty="0"/>
              <a:t>el </a:t>
            </a:r>
            <a:r>
              <a:rPr lang="en-US" sz="2200" dirty="0" err="1"/>
              <a:t>porcentaje</a:t>
            </a:r>
            <a:r>
              <a:rPr lang="en-US" sz="2200" dirty="0"/>
              <a:t> de </a:t>
            </a:r>
            <a:r>
              <a:rPr lang="en-US" sz="2200" dirty="0" err="1"/>
              <a:t>pacientes</a:t>
            </a:r>
            <a:r>
              <a:rPr lang="en-US" sz="2200" dirty="0"/>
              <a:t> hombres y </a:t>
            </a:r>
            <a:r>
              <a:rPr lang="en-US" sz="2200" dirty="0" err="1"/>
              <a:t>mujeres</a:t>
            </a:r>
            <a:r>
              <a:rPr lang="en-US" sz="2200" dirty="0"/>
              <a:t> del </a:t>
            </a:r>
            <a:r>
              <a:rPr lang="en-US" sz="2200" dirty="0" err="1"/>
              <a:t>grupo</a:t>
            </a:r>
            <a:r>
              <a:rPr lang="en-US" sz="2200" dirty="0"/>
              <a:t> de 100 personas, </a:t>
            </a:r>
            <a:r>
              <a:rPr lang="en-US" sz="2200" dirty="0" smtClean="0"/>
              <a:t> </a:t>
            </a:r>
            <a:endParaRPr lang="es-EC" sz="2200" dirty="0" smtClean="0">
              <a:solidFill>
                <a:srgbClr val="000000"/>
              </a:solidFill>
              <a:latin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999652" y="2348880"/>
            <a:ext cx="7155000" cy="2160000"/>
          </a:xfrm>
          <a:prstGeom prst="rect">
            <a:avLst/>
          </a:prstGeom>
        </p:spPr>
      </p:pic>
      <p:pic>
        <p:nvPicPr>
          <p:cNvPr id="6" name="Imagen 5"/>
          <p:cNvPicPr>
            <a:picLocks noChangeAspect="1"/>
          </p:cNvPicPr>
          <p:nvPr/>
        </p:nvPicPr>
        <p:blipFill>
          <a:blip r:embed="rId3"/>
          <a:stretch>
            <a:fillRect/>
          </a:stretch>
        </p:blipFill>
        <p:spPr>
          <a:xfrm>
            <a:off x="2454527" y="4581128"/>
            <a:ext cx="4638675" cy="2247900"/>
          </a:xfrm>
          <a:prstGeom prst="rect">
            <a:avLst/>
          </a:prstGeom>
        </p:spPr>
      </p:pic>
    </p:spTree>
    <p:extLst>
      <p:ext uri="{BB962C8B-B14F-4D97-AF65-F5344CB8AC3E}">
        <p14:creationId xmlns:p14="http://schemas.microsoft.com/office/powerpoint/2010/main" val="42220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66</a:t>
            </a:fld>
            <a:endParaRPr lang="es-ES" altLang="en-US" sz="1400"/>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s-EC" sz="1200" dirty="0" smtClean="0">
                  <a:solidFill>
                    <a:schemeClr val="bg1"/>
                  </a:solidFill>
                </a:rPr>
                <a:t>Pruebas y Resultados</a:t>
              </a:r>
              <a:endParaRPr lang="en-US" sz="1200" dirty="0">
                <a:solidFill>
                  <a:schemeClr val="bg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grpSp>
        <p:nvGrpSpPr>
          <p:cNvPr id="16" name="Grupo 15"/>
          <p:cNvGrpSpPr/>
          <p:nvPr/>
        </p:nvGrpSpPr>
        <p:grpSpPr>
          <a:xfrm>
            <a:off x="301958" y="737049"/>
            <a:ext cx="8439470" cy="605601"/>
            <a:chOff x="0" y="0"/>
            <a:chExt cx="8439470" cy="605601"/>
          </a:xfrm>
        </p:grpSpPr>
        <p:sp>
          <p:nvSpPr>
            <p:cNvPr id="17" name="Rectángulo: esquinas redondeadas 16"/>
            <p:cNvSpPr/>
            <p:nvPr/>
          </p:nvSpPr>
          <p:spPr>
            <a:xfrm>
              <a:off x="0" y="0"/>
              <a:ext cx="8439470" cy="605601"/>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18" name="Rectángulo: esquinas redondeadas 4"/>
            <p:cNvSpPr txBox="1"/>
            <p:nvPr/>
          </p:nvSpPr>
          <p:spPr>
            <a:xfrm>
              <a:off x="17737" y="17737"/>
              <a:ext cx="8403996" cy="57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25" tIns="31750" rIns="47625" bIns="31750" numCol="1" spcCol="1270" anchor="ctr" anchorCtr="0">
              <a:noAutofit/>
            </a:bodyPr>
            <a:lstStyle/>
            <a:p>
              <a:pPr marL="0" lvl="0" indent="0" algn="just" defTabSz="1111250">
                <a:lnSpc>
                  <a:spcPct val="90000"/>
                </a:lnSpc>
                <a:spcBef>
                  <a:spcPct val="0"/>
                </a:spcBef>
                <a:spcAft>
                  <a:spcPct val="35000"/>
                </a:spcAft>
                <a:buNone/>
              </a:pPr>
              <a:r>
                <a:rPr lang="es-ES" sz="2500" b="1" kern="1200" dirty="0" smtClean="0"/>
                <a:t>Escenario 3: Análisis estadístico</a:t>
              </a:r>
              <a:endParaRPr lang="es-ES" sz="2500" b="1" kern="1200" dirty="0"/>
            </a:p>
          </p:txBody>
        </p:sp>
      </p:grpSp>
      <p:sp>
        <p:nvSpPr>
          <p:cNvPr id="2" name="Rectángulo 1"/>
          <p:cNvSpPr/>
          <p:nvPr/>
        </p:nvSpPr>
        <p:spPr>
          <a:xfrm>
            <a:off x="624076" y="1459011"/>
            <a:ext cx="8057860" cy="2800767"/>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s-EC" sz="2200" dirty="0" smtClean="0"/>
              <a:t>El Caso 1, tiene mayor porcentaje de personas en relación a los otros casos con un 54,39% en del total de 57 hombres y con 62,79% del total de 43 mujeres; y que el Caso 4, tiene un menor porcentaje de personas con un 3,51% en del total de hombres y con 2,33% del total de mujeres, el Caso2 y Caso 3 no tienen una marcada diferencia en sus porcentajes en relación de total de 57 hombres y 43 mujeres.</a:t>
            </a:r>
            <a:endParaRPr lang="es-EC" sz="2200" dirty="0"/>
          </a:p>
        </p:txBody>
      </p:sp>
      <p:sp>
        <p:nvSpPr>
          <p:cNvPr id="19" name="Rectángulo 18"/>
          <p:cNvSpPr/>
          <p:nvPr/>
        </p:nvSpPr>
        <p:spPr>
          <a:xfrm>
            <a:off x="624076" y="4630711"/>
            <a:ext cx="8057860" cy="1785104"/>
          </a:xfrm>
          <a:prstGeom prst="rect">
            <a:avLst/>
          </a:prstGeom>
          <a:solidFill>
            <a:schemeClr val="accent4">
              <a:lumMod val="20000"/>
              <a:lumOff val="80000"/>
            </a:schemeClr>
          </a:solidFill>
        </p:spPr>
        <p:txBody>
          <a:bodyPr wrap="square">
            <a:spAutoFit/>
          </a:bodyPr>
          <a:lstStyle/>
          <a:p>
            <a:pPr marL="342900" indent="-342900" algn="just">
              <a:buFont typeface="Arial" panose="020B0604020202020204" pitchFamily="34" charset="0"/>
              <a:buChar char="•"/>
            </a:pPr>
            <a:r>
              <a:rPr lang="es-EC" sz="2200" dirty="0" smtClean="0"/>
              <a:t>Comparando </a:t>
            </a:r>
            <a:r>
              <a:rPr lang="es-EC" sz="2200" dirty="0"/>
              <a:t>los porcentajes del total de hombres y mujeres, se determina que el modelo probabilístico de la marcha humana generado, mantiene porcentajes similares en el análisis de la marcha humana de un hombre como en el de una mujer indistintamente del tamaño y de la estatura</a:t>
            </a:r>
          </a:p>
        </p:txBody>
      </p:sp>
    </p:spTree>
    <p:extLst>
      <p:ext uri="{BB962C8B-B14F-4D97-AF65-F5344CB8AC3E}">
        <p14:creationId xmlns:p14="http://schemas.microsoft.com/office/powerpoint/2010/main" val="23856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81001" y="3086742"/>
            <a:ext cx="8381998" cy="1422378"/>
            <a:chOff x="1" y="290735"/>
            <a:chExt cx="8381998" cy="684516"/>
          </a:xfrm>
        </p:grpSpPr>
        <p:sp>
          <p:nvSpPr>
            <p:cNvPr id="8" name="Rectángulo: esquinas redondeadas 7"/>
            <p:cNvSpPr/>
            <p:nvPr/>
          </p:nvSpPr>
          <p:spPr>
            <a:xfrm>
              <a:off x="1" y="290735"/>
              <a:ext cx="8381998" cy="6845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ángulo: esquinas redondeadas 4"/>
            <p:cNvSpPr txBox="1"/>
            <p:nvPr/>
          </p:nvSpPr>
          <p:spPr>
            <a:xfrm>
              <a:off x="20050" y="310784"/>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s-ES" sz="4100" b="1" kern="1200" dirty="0"/>
                <a:t>CONCLUSIONES Y RECOMENDACIONES</a:t>
              </a:r>
            </a:p>
          </p:txBody>
        </p:sp>
      </p:grpSp>
      <p:sp>
        <p:nvSpPr>
          <p:cNvPr id="10"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67</a:t>
            </a:fld>
            <a:endParaRPr lang="es-ES" altLang="en-US" sz="1400"/>
          </a:p>
        </p:txBody>
      </p:sp>
    </p:spTree>
    <p:extLst>
      <p:ext uri="{BB962C8B-B14F-4D97-AF65-F5344CB8AC3E}">
        <p14:creationId xmlns:p14="http://schemas.microsoft.com/office/powerpoint/2010/main" val="23392765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447843766"/>
              </p:ext>
            </p:extLst>
          </p:nvPr>
        </p:nvGraphicFramePr>
        <p:xfrm>
          <a:off x="35496" y="620688"/>
          <a:ext cx="8964488" cy="611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68</a:t>
            </a:fld>
            <a:endParaRPr lang="es-ES" altLang="en-US" sz="1400"/>
          </a:p>
        </p:txBody>
      </p:sp>
      <p:grpSp>
        <p:nvGrpSpPr>
          <p:cNvPr id="5" name="Group 40"/>
          <p:cNvGrpSpPr>
            <a:grpSpLocks/>
          </p:cNvGrpSpPr>
          <p:nvPr/>
        </p:nvGrpSpPr>
        <p:grpSpPr bwMode="auto">
          <a:xfrm>
            <a:off x="0" y="25375"/>
            <a:ext cx="9180512" cy="595313"/>
            <a:chOff x="316116" y="5914225"/>
            <a:chExt cx="8524298" cy="595515"/>
          </a:xfrm>
        </p:grpSpPr>
        <p:sp>
          <p:nvSpPr>
            <p:cNvPr id="7" name="Pentagon 41"/>
            <p:cNvSpPr/>
            <p:nvPr/>
          </p:nvSpPr>
          <p:spPr>
            <a:xfrm>
              <a:off x="6935349" y="5920577"/>
              <a:ext cx="1905065" cy="58281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Conclusiones y Recomendaciones</a:t>
              </a:r>
              <a:endParaRPr lang="en-US" sz="1200" dirty="0">
                <a:solidFill>
                  <a:schemeClr val="bg1"/>
                </a:solidFill>
              </a:endParaRPr>
            </a:p>
          </p:txBody>
        </p:sp>
        <p:sp>
          <p:nvSpPr>
            <p:cNvPr id="8"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9"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0"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1"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2"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3"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9848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4268652795"/>
              </p:ext>
            </p:extLst>
          </p:nvPr>
        </p:nvGraphicFramePr>
        <p:xfrm>
          <a:off x="35496" y="407640"/>
          <a:ext cx="8964488" cy="546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69</a:t>
            </a:fld>
            <a:endParaRPr lang="es-ES" altLang="en-US" sz="1400"/>
          </a:p>
        </p:txBody>
      </p:sp>
      <p:grpSp>
        <p:nvGrpSpPr>
          <p:cNvPr id="5" name="Group 40"/>
          <p:cNvGrpSpPr>
            <a:grpSpLocks/>
          </p:cNvGrpSpPr>
          <p:nvPr/>
        </p:nvGrpSpPr>
        <p:grpSpPr bwMode="auto">
          <a:xfrm>
            <a:off x="0" y="25375"/>
            <a:ext cx="9180512" cy="595313"/>
            <a:chOff x="316116" y="5914225"/>
            <a:chExt cx="8524298" cy="595515"/>
          </a:xfrm>
        </p:grpSpPr>
        <p:sp>
          <p:nvSpPr>
            <p:cNvPr id="7" name="Pentagon 41"/>
            <p:cNvSpPr/>
            <p:nvPr/>
          </p:nvSpPr>
          <p:spPr>
            <a:xfrm>
              <a:off x="6935349" y="5920577"/>
              <a:ext cx="1905065" cy="58281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Conclusiones y Recomendaciones</a:t>
              </a:r>
              <a:endParaRPr lang="en-US" sz="1200" dirty="0">
                <a:solidFill>
                  <a:schemeClr val="bg1"/>
                </a:solidFill>
              </a:endParaRPr>
            </a:p>
          </p:txBody>
        </p:sp>
        <p:sp>
          <p:nvSpPr>
            <p:cNvPr id="8"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9"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0"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1"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2"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3"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11560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Diagrama"/>
          <p:cNvGraphicFramePr/>
          <p:nvPr>
            <p:extLst>
              <p:ext uri="{D42A27DB-BD31-4B8C-83A1-F6EECF244321}">
                <p14:modId xmlns:p14="http://schemas.microsoft.com/office/powerpoint/2010/main" val="1349321614"/>
              </p:ext>
            </p:extLst>
          </p:nvPr>
        </p:nvGraphicFramePr>
        <p:xfrm>
          <a:off x="395536" y="332656"/>
          <a:ext cx="8382000" cy="3531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7</a:t>
            </a:fld>
            <a:endParaRPr lang="es-ES"/>
          </a:p>
        </p:txBody>
      </p:sp>
      <p:grpSp>
        <p:nvGrpSpPr>
          <p:cNvPr id="8" name="Group 40"/>
          <p:cNvGrpSpPr>
            <a:grpSpLocks/>
          </p:cNvGrpSpPr>
          <p:nvPr/>
        </p:nvGrpSpPr>
        <p:grpSpPr bwMode="auto">
          <a:xfrm>
            <a:off x="0" y="25375"/>
            <a:ext cx="9180512" cy="595313"/>
            <a:chOff x="316116" y="5914225"/>
            <a:chExt cx="8524298" cy="595515"/>
          </a:xfrm>
        </p:grpSpPr>
        <p:sp>
          <p:nvSpPr>
            <p:cNvPr id="9"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10"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1"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2"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3"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4"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5" name="Pentagon 48"/>
            <p:cNvSpPr/>
            <p:nvPr/>
          </p:nvSpPr>
          <p:spPr>
            <a:xfrm>
              <a:off x="316116" y="5914225"/>
              <a:ext cx="1158936" cy="59233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
        <p:nvSpPr>
          <p:cNvPr id="16"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7</a:t>
            </a:fld>
            <a:endParaRPr lang="es-ES" altLang="en-US" sz="1400"/>
          </a:p>
        </p:txBody>
      </p:sp>
      <p:graphicFrame>
        <p:nvGraphicFramePr>
          <p:cNvPr id="18" name="Diagrama 17"/>
          <p:cNvGraphicFramePr/>
          <p:nvPr>
            <p:extLst>
              <p:ext uri="{D42A27DB-BD31-4B8C-83A1-F6EECF244321}">
                <p14:modId xmlns:p14="http://schemas.microsoft.com/office/powerpoint/2010/main" val="307001603"/>
              </p:ext>
            </p:extLst>
          </p:nvPr>
        </p:nvGraphicFramePr>
        <p:xfrm>
          <a:off x="2103864" y="3863753"/>
          <a:ext cx="5832648" cy="31902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2103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1561181625"/>
              </p:ext>
            </p:extLst>
          </p:nvPr>
        </p:nvGraphicFramePr>
        <p:xfrm>
          <a:off x="35496" y="620688"/>
          <a:ext cx="8964488" cy="611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70</a:t>
            </a:fld>
            <a:endParaRPr lang="es-ES" altLang="en-US" sz="1400"/>
          </a:p>
        </p:txBody>
      </p:sp>
      <p:grpSp>
        <p:nvGrpSpPr>
          <p:cNvPr id="5" name="Group 40"/>
          <p:cNvGrpSpPr>
            <a:grpSpLocks/>
          </p:cNvGrpSpPr>
          <p:nvPr/>
        </p:nvGrpSpPr>
        <p:grpSpPr bwMode="auto">
          <a:xfrm>
            <a:off x="0" y="25375"/>
            <a:ext cx="9180512" cy="595313"/>
            <a:chOff x="316116" y="5914225"/>
            <a:chExt cx="8524298" cy="595515"/>
          </a:xfrm>
        </p:grpSpPr>
        <p:sp>
          <p:nvSpPr>
            <p:cNvPr id="7" name="Pentagon 41"/>
            <p:cNvSpPr/>
            <p:nvPr/>
          </p:nvSpPr>
          <p:spPr>
            <a:xfrm>
              <a:off x="6935349" y="5920577"/>
              <a:ext cx="1905065" cy="58281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Conclusiones y Recomendaciones</a:t>
              </a:r>
              <a:endParaRPr lang="en-US" sz="1200" dirty="0">
                <a:solidFill>
                  <a:schemeClr val="bg1"/>
                </a:solidFill>
              </a:endParaRPr>
            </a:p>
          </p:txBody>
        </p:sp>
        <p:sp>
          <p:nvSpPr>
            <p:cNvPr id="8"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9"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0"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1"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2"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3"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19394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3008666016"/>
              </p:ext>
            </p:extLst>
          </p:nvPr>
        </p:nvGraphicFramePr>
        <p:xfrm>
          <a:off x="35496" y="620688"/>
          <a:ext cx="8964488" cy="611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71</a:t>
            </a:fld>
            <a:endParaRPr lang="es-ES" altLang="en-US" sz="1400"/>
          </a:p>
        </p:txBody>
      </p:sp>
      <p:grpSp>
        <p:nvGrpSpPr>
          <p:cNvPr id="5" name="Group 40"/>
          <p:cNvGrpSpPr>
            <a:grpSpLocks/>
          </p:cNvGrpSpPr>
          <p:nvPr/>
        </p:nvGrpSpPr>
        <p:grpSpPr bwMode="auto">
          <a:xfrm>
            <a:off x="0" y="25375"/>
            <a:ext cx="9180512" cy="595313"/>
            <a:chOff x="316116" y="5914225"/>
            <a:chExt cx="8524298" cy="595515"/>
          </a:xfrm>
        </p:grpSpPr>
        <p:sp>
          <p:nvSpPr>
            <p:cNvPr id="7" name="Pentagon 41"/>
            <p:cNvSpPr/>
            <p:nvPr/>
          </p:nvSpPr>
          <p:spPr>
            <a:xfrm>
              <a:off x="6935349" y="5920577"/>
              <a:ext cx="1905065" cy="58281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Conclusiones y Recomendaciones</a:t>
              </a:r>
              <a:endParaRPr lang="en-US" sz="1200" dirty="0">
                <a:solidFill>
                  <a:schemeClr val="bg1"/>
                </a:solidFill>
              </a:endParaRPr>
            </a:p>
          </p:txBody>
        </p:sp>
        <p:sp>
          <p:nvSpPr>
            <p:cNvPr id="8"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9"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0"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1"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2"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3"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368382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685385842"/>
              </p:ext>
            </p:extLst>
          </p:nvPr>
        </p:nvGraphicFramePr>
        <p:xfrm>
          <a:off x="35496" y="620688"/>
          <a:ext cx="8964488" cy="611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72</a:t>
            </a:fld>
            <a:endParaRPr lang="es-ES" altLang="en-US" sz="1400"/>
          </a:p>
        </p:txBody>
      </p:sp>
      <p:grpSp>
        <p:nvGrpSpPr>
          <p:cNvPr id="5" name="Group 40"/>
          <p:cNvGrpSpPr>
            <a:grpSpLocks/>
          </p:cNvGrpSpPr>
          <p:nvPr/>
        </p:nvGrpSpPr>
        <p:grpSpPr bwMode="auto">
          <a:xfrm>
            <a:off x="0" y="44624"/>
            <a:ext cx="9180512" cy="595313"/>
            <a:chOff x="316116" y="5914225"/>
            <a:chExt cx="8524298" cy="595515"/>
          </a:xfrm>
        </p:grpSpPr>
        <p:sp>
          <p:nvSpPr>
            <p:cNvPr id="7" name="Pentagon 41"/>
            <p:cNvSpPr/>
            <p:nvPr/>
          </p:nvSpPr>
          <p:spPr>
            <a:xfrm>
              <a:off x="6935349" y="5920577"/>
              <a:ext cx="1905065" cy="58281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Conclusiones y Recomendaciones</a:t>
              </a:r>
              <a:endParaRPr lang="en-US" sz="1200" dirty="0">
                <a:solidFill>
                  <a:schemeClr val="bg1"/>
                </a:solidFill>
              </a:endParaRPr>
            </a:p>
          </p:txBody>
        </p:sp>
        <p:sp>
          <p:nvSpPr>
            <p:cNvPr id="8"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9"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0"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1"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2"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3"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80555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p:nvPr>
            <p:extLst>
              <p:ext uri="{D42A27DB-BD31-4B8C-83A1-F6EECF244321}">
                <p14:modId xmlns:p14="http://schemas.microsoft.com/office/powerpoint/2010/main" val="2077189924"/>
              </p:ext>
            </p:extLst>
          </p:nvPr>
        </p:nvGraphicFramePr>
        <p:xfrm>
          <a:off x="35496" y="620688"/>
          <a:ext cx="8964488" cy="611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73</a:t>
            </a:fld>
            <a:endParaRPr lang="es-ES" altLang="en-US" sz="1400"/>
          </a:p>
        </p:txBody>
      </p:sp>
      <p:grpSp>
        <p:nvGrpSpPr>
          <p:cNvPr id="5" name="Group 40"/>
          <p:cNvGrpSpPr>
            <a:grpSpLocks/>
          </p:cNvGrpSpPr>
          <p:nvPr/>
        </p:nvGrpSpPr>
        <p:grpSpPr bwMode="auto">
          <a:xfrm>
            <a:off x="0" y="44624"/>
            <a:ext cx="9180512" cy="595313"/>
            <a:chOff x="316116" y="5914225"/>
            <a:chExt cx="8524298" cy="595515"/>
          </a:xfrm>
        </p:grpSpPr>
        <p:sp>
          <p:nvSpPr>
            <p:cNvPr id="7" name="Pentagon 41"/>
            <p:cNvSpPr/>
            <p:nvPr/>
          </p:nvSpPr>
          <p:spPr>
            <a:xfrm>
              <a:off x="6935349" y="5920577"/>
              <a:ext cx="1905065" cy="58281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Conclusiones y Recomendaciones</a:t>
              </a:r>
              <a:endParaRPr lang="en-US" sz="1200" dirty="0">
                <a:solidFill>
                  <a:schemeClr val="bg1"/>
                </a:solidFill>
              </a:endParaRPr>
            </a:p>
          </p:txBody>
        </p:sp>
        <p:sp>
          <p:nvSpPr>
            <p:cNvPr id="8"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9"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Tratamiento </a:t>
              </a:r>
            </a:p>
            <a:p>
              <a:pPr algn="ctr">
                <a:defRPr/>
              </a:pPr>
              <a:r>
                <a:rPr lang="es-EC" sz="1200" dirty="0">
                  <a:solidFill>
                    <a:schemeClr val="tx1"/>
                  </a:solidFill>
                </a:rPr>
                <a:t>de las señales</a:t>
              </a:r>
              <a:endParaRPr lang="en-US" sz="1200" dirty="0">
                <a:solidFill>
                  <a:schemeClr val="tx1"/>
                </a:solidFill>
              </a:endParaRPr>
            </a:p>
          </p:txBody>
        </p:sp>
        <p:sp>
          <p:nvSpPr>
            <p:cNvPr id="10"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Experimento</a:t>
              </a:r>
              <a:r>
                <a:rPr lang="en-US" sz="1200" dirty="0">
                  <a:solidFill>
                    <a:schemeClr val="tx1"/>
                  </a:solidFill>
                </a:rPr>
                <a:t> y </a:t>
              </a:r>
              <a:r>
                <a:rPr lang="en-US" sz="1200" dirty="0" err="1">
                  <a:solidFill>
                    <a:schemeClr val="tx1"/>
                  </a:solidFill>
                </a:rPr>
                <a:t>adquisición</a:t>
              </a:r>
              <a:r>
                <a:rPr lang="en-US" sz="1200" dirty="0">
                  <a:solidFill>
                    <a:schemeClr val="tx1"/>
                  </a:solidFill>
                </a:rPr>
                <a:t> </a:t>
              </a:r>
            </a:p>
            <a:p>
              <a:pPr algn="ctr">
                <a:defRPr/>
              </a:pPr>
              <a:r>
                <a:rPr lang="en-US" sz="1200" dirty="0">
                  <a:solidFill>
                    <a:schemeClr val="tx1"/>
                  </a:solidFill>
                </a:rPr>
                <a:t>de </a:t>
              </a:r>
              <a:r>
                <a:rPr lang="en-US" sz="1200" dirty="0" err="1">
                  <a:solidFill>
                    <a:schemeClr val="tx1"/>
                  </a:solidFill>
                </a:rPr>
                <a:t>datos</a:t>
              </a:r>
              <a:endParaRPr lang="es-EC" sz="1200" dirty="0">
                <a:solidFill>
                  <a:schemeClr val="tx1"/>
                </a:solidFill>
              </a:endParaRPr>
            </a:p>
          </p:txBody>
        </p:sp>
        <p:sp>
          <p:nvSpPr>
            <p:cNvPr id="11"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s-EC" sz="1200" dirty="0">
                  <a:solidFill>
                    <a:schemeClr val="bg1"/>
                  </a:solidFill>
                </a:rPr>
                <a:t>   </a:t>
              </a:r>
              <a:r>
                <a:rPr lang="en-US" sz="1200" dirty="0" err="1">
                  <a:solidFill>
                    <a:schemeClr val="tx1"/>
                  </a:solidFill>
                </a:rPr>
                <a:t>Diseño</a:t>
              </a:r>
              <a:r>
                <a:rPr lang="en-US" sz="1200" dirty="0">
                  <a:solidFill>
                    <a:schemeClr val="tx1"/>
                  </a:solidFill>
                </a:rPr>
                <a:t> y construction del hardware</a:t>
              </a:r>
            </a:p>
          </p:txBody>
        </p:sp>
        <p:sp>
          <p:nvSpPr>
            <p:cNvPr id="12"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3" name="Pentagon 48"/>
            <p:cNvSpPr/>
            <p:nvPr/>
          </p:nvSpPr>
          <p:spPr>
            <a:xfrm>
              <a:off x="316116" y="5914225"/>
              <a:ext cx="1158936" cy="592339"/>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Introducción</a:t>
              </a:r>
              <a:endParaRPr lang="en-US" sz="1200" dirty="0">
                <a:solidFill>
                  <a:schemeClr val="tx1"/>
                </a:solidFill>
              </a:endParaRPr>
            </a:p>
          </p:txBody>
        </p:sp>
      </p:grpSp>
    </p:spTree>
    <p:extLst>
      <p:ext uri="{BB962C8B-B14F-4D97-AF65-F5344CB8AC3E}">
        <p14:creationId xmlns:p14="http://schemas.microsoft.com/office/powerpoint/2010/main" val="39041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image.slidesharecdn.com/diapositivadetecnolgiaenlaeducacin-141005173802-conversion-gate01/95/diapositiva-de-tecnolgia-en-la-educacin-10-638.jpg?cb=14125308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776864" cy="58387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74</a:t>
            </a:fld>
            <a:endParaRPr lang="es-ES" altLang="en-US" sz="1400"/>
          </a:p>
        </p:txBody>
      </p:sp>
    </p:spTree>
    <p:extLst>
      <p:ext uri="{BB962C8B-B14F-4D97-AF65-F5344CB8AC3E}">
        <p14:creationId xmlns:p14="http://schemas.microsoft.com/office/powerpoint/2010/main" val="17568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Diagrama"/>
          <p:cNvGraphicFramePr/>
          <p:nvPr>
            <p:extLst>
              <p:ext uri="{D42A27DB-BD31-4B8C-83A1-F6EECF244321}">
                <p14:modId xmlns:p14="http://schemas.microsoft.com/office/powerpoint/2010/main" val="3302089234"/>
              </p:ext>
            </p:extLst>
          </p:nvPr>
        </p:nvGraphicFramePr>
        <p:xfrm>
          <a:off x="381000" y="609600"/>
          <a:ext cx="83820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4112021427"/>
              </p:ext>
            </p:extLst>
          </p:nvPr>
        </p:nvGraphicFramePr>
        <p:xfrm>
          <a:off x="304800" y="2133600"/>
          <a:ext cx="8382000" cy="3455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8</a:t>
            </a:fld>
            <a:endParaRPr lang="es-ES"/>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
        <p:nvSpPr>
          <p:cNvPr id="1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8</a:t>
            </a:fld>
            <a:endParaRPr lang="es-ES" altLang="en-US" sz="1400"/>
          </a:p>
        </p:txBody>
      </p:sp>
    </p:spTree>
    <p:extLst>
      <p:ext uri="{BB962C8B-B14F-4D97-AF65-F5344CB8AC3E}">
        <p14:creationId xmlns:p14="http://schemas.microsoft.com/office/powerpoint/2010/main" val="36610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Diagrama"/>
          <p:cNvGraphicFramePr/>
          <p:nvPr>
            <p:extLst>
              <p:ext uri="{D42A27DB-BD31-4B8C-83A1-F6EECF244321}">
                <p14:modId xmlns:p14="http://schemas.microsoft.com/office/powerpoint/2010/main" val="3323050870"/>
              </p:ext>
            </p:extLst>
          </p:nvPr>
        </p:nvGraphicFramePr>
        <p:xfrm>
          <a:off x="381000" y="609600"/>
          <a:ext cx="83820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4 Diagrama"/>
          <p:cNvGraphicFramePr/>
          <p:nvPr>
            <p:extLst>
              <p:ext uri="{D42A27DB-BD31-4B8C-83A1-F6EECF244321}">
                <p14:modId xmlns:p14="http://schemas.microsoft.com/office/powerpoint/2010/main" val="3400829601"/>
              </p:ext>
            </p:extLst>
          </p:nvPr>
        </p:nvGraphicFramePr>
        <p:xfrm>
          <a:off x="381000" y="1556792"/>
          <a:ext cx="8382000" cy="518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2 Marcador de número de diapositiva"/>
          <p:cNvSpPr>
            <a:spLocks noGrp="1"/>
          </p:cNvSpPr>
          <p:nvPr>
            <p:ph type="sldNum" sz="quarter" idx="12"/>
          </p:nvPr>
        </p:nvSpPr>
        <p:spPr>
          <a:xfrm>
            <a:off x="7620000" y="18288"/>
            <a:ext cx="1066800" cy="329184"/>
          </a:xfrm>
        </p:spPr>
        <p:txBody>
          <a:bodyPr/>
          <a:lstStyle/>
          <a:p>
            <a:fld id="{43AF908C-076E-4FB3-8B0D-B1FA4702EDFF}" type="slidenum">
              <a:rPr lang="es-ES" smtClean="0"/>
              <a:t>9</a:t>
            </a:fld>
            <a:endParaRPr lang="es-ES"/>
          </a:p>
        </p:txBody>
      </p:sp>
      <p:grpSp>
        <p:nvGrpSpPr>
          <p:cNvPr id="7" name="Group 40"/>
          <p:cNvGrpSpPr>
            <a:grpSpLocks/>
          </p:cNvGrpSpPr>
          <p:nvPr/>
        </p:nvGrpSpPr>
        <p:grpSpPr bwMode="auto">
          <a:xfrm>
            <a:off x="0" y="25375"/>
            <a:ext cx="9180512" cy="595313"/>
            <a:chOff x="316116" y="5914225"/>
            <a:chExt cx="8524298" cy="595515"/>
          </a:xfrm>
        </p:grpSpPr>
        <p:sp>
          <p:nvSpPr>
            <p:cNvPr id="8" name="Pentagon 41"/>
            <p:cNvSpPr/>
            <p:nvPr/>
          </p:nvSpPr>
          <p:spPr>
            <a:xfrm>
              <a:off x="6935349" y="5920577"/>
              <a:ext cx="1905065" cy="582811"/>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Conclusiones y Recomendaciones</a:t>
              </a:r>
              <a:endParaRPr lang="en-US" sz="1200" dirty="0">
                <a:solidFill>
                  <a:schemeClr val="tx1"/>
                </a:solidFill>
              </a:endParaRPr>
            </a:p>
          </p:txBody>
        </p:sp>
        <p:sp>
          <p:nvSpPr>
            <p:cNvPr id="9" name="Pentagon 42"/>
            <p:cNvSpPr/>
            <p:nvPr/>
          </p:nvSpPr>
          <p:spPr>
            <a:xfrm>
              <a:off x="5962875" y="5928518"/>
              <a:ext cx="1344320"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Resultados</a:t>
              </a:r>
              <a:endParaRPr lang="en-US" sz="1200" dirty="0">
                <a:solidFill>
                  <a:schemeClr val="tx1"/>
                </a:solidFill>
              </a:endParaRPr>
            </a:p>
          </p:txBody>
        </p:sp>
        <p:sp>
          <p:nvSpPr>
            <p:cNvPr id="10" name="Pentagon 44"/>
            <p:cNvSpPr/>
            <p:nvPr/>
          </p:nvSpPr>
          <p:spPr>
            <a:xfrm>
              <a:off x="4748750" y="5928518"/>
              <a:ext cx="1447719" cy="58122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200" dirty="0">
                  <a:solidFill>
                    <a:schemeClr val="tx1"/>
                  </a:solidFill>
                </a:rPr>
                <a:t>Construcción del modelo probabilístico</a:t>
              </a:r>
              <a:endParaRPr lang="es-EC" sz="1200" dirty="0">
                <a:solidFill>
                  <a:schemeClr val="tx1"/>
                </a:solidFill>
              </a:endParaRPr>
            </a:p>
          </p:txBody>
        </p:sp>
        <p:sp>
          <p:nvSpPr>
            <p:cNvPr id="11" name="Pentagon 45"/>
            <p:cNvSpPr/>
            <p:nvPr/>
          </p:nvSpPr>
          <p:spPr>
            <a:xfrm>
              <a:off x="3491539" y="5925342"/>
              <a:ext cx="1537802" cy="58439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del </a:t>
              </a:r>
            </a:p>
            <a:p>
              <a:pPr algn="ctr">
                <a:defRPr/>
              </a:pPr>
              <a:r>
                <a:rPr lang="en-US" sz="1200" dirty="0">
                  <a:solidFill>
                    <a:schemeClr val="tx1"/>
                  </a:solidFill>
                </a:rPr>
                <a:t>  Software de</a:t>
              </a:r>
            </a:p>
            <a:p>
              <a:pPr algn="ctr">
                <a:defRPr/>
              </a:pPr>
              <a:r>
                <a:rPr lang="en-US" sz="1200" dirty="0">
                  <a:solidFill>
                    <a:schemeClr val="tx1"/>
                  </a:solidFill>
                </a:rPr>
                <a:t> Control</a:t>
              </a:r>
              <a:endParaRPr lang="es-EC" sz="1200" dirty="0">
                <a:solidFill>
                  <a:schemeClr val="tx1"/>
                </a:solidFill>
              </a:endParaRPr>
            </a:p>
          </p:txBody>
        </p:sp>
        <p:sp>
          <p:nvSpPr>
            <p:cNvPr id="12" name="Pentagon 46"/>
            <p:cNvSpPr/>
            <p:nvPr/>
          </p:nvSpPr>
          <p:spPr>
            <a:xfrm>
              <a:off x="2024356" y="5928518"/>
              <a:ext cx="1754280" cy="581222"/>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a:t>
              </a:r>
              <a:r>
                <a:rPr lang="en-US" sz="1200" dirty="0" err="1">
                  <a:solidFill>
                    <a:schemeClr val="tx1"/>
                  </a:solidFill>
                </a:rPr>
                <a:t>Diseño</a:t>
              </a:r>
              <a:r>
                <a:rPr lang="en-US" sz="1200" dirty="0">
                  <a:solidFill>
                    <a:schemeClr val="tx1"/>
                  </a:solidFill>
                </a:rPr>
                <a:t> y construction del hardware</a:t>
              </a:r>
            </a:p>
          </p:txBody>
        </p:sp>
        <p:sp>
          <p:nvSpPr>
            <p:cNvPr id="13" name="Pentagon 47"/>
            <p:cNvSpPr/>
            <p:nvPr/>
          </p:nvSpPr>
          <p:spPr>
            <a:xfrm>
              <a:off x="1125784" y="5914225"/>
              <a:ext cx="1198626" cy="593926"/>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tx1"/>
                  </a:solidFill>
                </a:rPr>
                <a:t>    Estado  </a:t>
              </a:r>
            </a:p>
            <a:p>
              <a:pPr algn="ctr">
                <a:defRPr/>
              </a:pPr>
              <a:r>
                <a:rPr lang="es-EC" sz="1200" dirty="0">
                  <a:solidFill>
                    <a:schemeClr val="tx1"/>
                  </a:solidFill>
                </a:rPr>
                <a:t>     del Arte</a:t>
              </a:r>
              <a:endParaRPr lang="en-US" sz="1200" dirty="0">
                <a:solidFill>
                  <a:schemeClr val="tx1"/>
                </a:solidFill>
              </a:endParaRPr>
            </a:p>
          </p:txBody>
        </p:sp>
        <p:sp>
          <p:nvSpPr>
            <p:cNvPr id="14" name="Pentagon 48"/>
            <p:cNvSpPr/>
            <p:nvPr/>
          </p:nvSpPr>
          <p:spPr>
            <a:xfrm>
              <a:off x="316116" y="5914225"/>
              <a:ext cx="1158936" cy="592339"/>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dirty="0">
                  <a:solidFill>
                    <a:schemeClr val="bg1"/>
                  </a:solidFill>
                </a:rPr>
                <a:t>Introducción</a:t>
              </a:r>
              <a:endParaRPr lang="en-US" sz="1200" dirty="0">
                <a:solidFill>
                  <a:schemeClr val="bg1"/>
                </a:solidFill>
              </a:endParaRPr>
            </a:p>
          </p:txBody>
        </p:sp>
      </p:grpSp>
      <p:sp>
        <p:nvSpPr>
          <p:cNvPr id="15" name="Slide Number Placeholder 3"/>
          <p:cNvSpPr txBox="1">
            <a:spLocks/>
          </p:cNvSpPr>
          <p:nvPr/>
        </p:nvSpPr>
        <p:spPr>
          <a:xfrm>
            <a:off x="6902896" y="6245225"/>
            <a:ext cx="2133600" cy="476250"/>
          </a:xfrm>
          <a:prstGeom prst="rect">
            <a:avLst/>
          </a:prstGeom>
          <a:noFill/>
        </p:spPr>
        <p:txBody>
          <a:bodyPr vert="horz" lIns="91440" tIns="45720" rIns="91440" bIns="45720" rtlCol="0" anchor="ctr"/>
          <a:lstStyle>
            <a:defPPr>
              <a:defRPr lang="es-EC"/>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r">
              <a:spcBef>
                <a:spcPct val="0"/>
              </a:spcBef>
              <a:buFontTx/>
              <a:buNone/>
            </a:pPr>
            <a:fld id="{17B07CED-FF12-438A-82FA-F45D02659A30}" type="slidenum">
              <a:rPr lang="es-ES" altLang="en-US" sz="1400" smtClean="0"/>
              <a:pPr algn="r">
                <a:spcBef>
                  <a:spcPct val="0"/>
                </a:spcBef>
                <a:buFontTx/>
                <a:buNone/>
              </a:pPr>
              <a:t>9</a:t>
            </a:fld>
            <a:endParaRPr lang="es-ES" altLang="en-US" sz="1400"/>
          </a:p>
        </p:txBody>
      </p:sp>
    </p:spTree>
    <p:extLst>
      <p:ext uri="{BB962C8B-B14F-4D97-AF65-F5344CB8AC3E}">
        <p14:creationId xmlns:p14="http://schemas.microsoft.com/office/powerpoint/2010/main" val="38331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4EAAFF2-F757-4829-8DE2-3822D97053B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71390C3-22EC-4252-819F-F42DBCE732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9B6BAF9-1EE2-43AB-A459-FD0FBACBF2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6C98293-6788-4959-8701-87899D3A5A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C26813A-3C70-474F-B955-22D5A57A231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7999C8A-4352-4DC7-8C6E-BB5B23401E8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9ED4C765-696D-454D-9ACB-C863AE1F46A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0E689972-6746-480E-BAF1-03CE981436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Personalizado 5">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4818</TotalTime>
  <Words>5969</Words>
  <Application>Microsoft Office PowerPoint</Application>
  <PresentationFormat>Presentación en pantalla (4:3)</PresentationFormat>
  <Paragraphs>936</Paragraphs>
  <Slides>74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74</vt:i4>
      </vt:variant>
    </vt:vector>
  </HeadingPairs>
  <TitlesOfParts>
    <vt:vector size="79" baseType="lpstr">
      <vt:lpstr>Arial</vt:lpstr>
      <vt:lpstr>Calibri</vt:lpstr>
      <vt:lpstr>Symbol</vt:lpstr>
      <vt:lpstr>Times New Roman</vt:lpstr>
      <vt:lpstr>Claridad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EDDY</dc:creator>
  <cp:lastModifiedBy>Usuario</cp:lastModifiedBy>
  <cp:revision>261</cp:revision>
  <dcterms:created xsi:type="dcterms:W3CDTF">2015-05-10T03:58:12Z</dcterms:created>
  <dcterms:modified xsi:type="dcterms:W3CDTF">2017-06-23T03:06:14Z</dcterms:modified>
</cp:coreProperties>
</file>