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84" r:id="rId6"/>
    <p:sldId id="261" r:id="rId7"/>
    <p:sldId id="280" r:id="rId8"/>
    <p:sldId id="262" r:id="rId9"/>
    <p:sldId id="264" r:id="rId10"/>
    <p:sldId id="265" r:id="rId11"/>
    <p:sldId id="266" r:id="rId12"/>
    <p:sldId id="267" r:id="rId13"/>
    <p:sldId id="268" r:id="rId14"/>
    <p:sldId id="283" r:id="rId15"/>
    <p:sldId id="269" r:id="rId16"/>
    <p:sldId id="271" r:id="rId17"/>
    <p:sldId id="272" r:id="rId18"/>
    <p:sldId id="273" r:id="rId19"/>
    <p:sldId id="274" r:id="rId20"/>
    <p:sldId id="275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2A3"/>
    <a:srgbClr val="FF3300"/>
    <a:srgbClr val="AFF4FB"/>
    <a:srgbClr val="C0FCA2"/>
    <a:srgbClr val="A6BEF4"/>
    <a:srgbClr val="FFC58B"/>
    <a:srgbClr val="EEF177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6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625C1-FCB9-452A-AF51-62DB49AE9901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19C8474-33B9-4416-A36B-7088FCC14843}">
      <dgm:prSet phldrT="[Texto]"/>
      <dgm:spPr/>
      <dgm:t>
        <a:bodyPr/>
        <a:lstStyle/>
        <a:p>
          <a:pPr algn="just"/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Ecuador al igual que otros países Latinoamericanos han apostado por los encadenamientos productivos como alternativa para mejorar la productividad y competitividad de las industrias.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66A74-3674-49DC-938D-D729498A3E95}" type="parTrans" cxnId="{DD6183FC-E65D-45EA-A606-7492E1085AC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31E15-CDD5-4CA9-BFDE-23D0FF534ED9}" type="sibTrans" cxnId="{DD6183FC-E65D-45EA-A606-7492E1085AC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7504A-B8B9-4C70-B5EE-BDEE0A459BC7}">
      <dgm:prSet phldrT="[Texto]"/>
      <dgm:spPr/>
      <dgm:t>
        <a:bodyPr/>
        <a:lstStyle/>
        <a:p>
          <a:pPr algn="just"/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Los encadenamientos que tienen éxito han sido diseñados por y para las grandes industrias.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82419-823A-4272-A70C-6E955A69BA6F}" type="parTrans" cxnId="{BFB7D35E-C7DC-4306-98C2-C9BD7DFD621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2F435-0B1A-4291-93A5-6E1C424985B5}" type="sibTrans" cxnId="{BFB7D35E-C7DC-4306-98C2-C9BD7DFD621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17E1A-DF7B-4514-83E5-6165FAD588B1}">
      <dgm:prSet/>
      <dgm:spPr/>
      <dgm:t>
        <a:bodyPr/>
        <a:lstStyle/>
        <a:p>
          <a:pPr algn="just"/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Como antecedente; en el país existen encadenamientos productivos incompletos y poco funcionales.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146C4-93B9-4A65-87E1-3F45B2AA4112}" type="parTrans" cxnId="{E51A32E5-0FDB-4E93-80F4-9D5D9B24F65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14A40-F0EA-413D-A6B3-48EC3B94D578}" type="sibTrans" cxnId="{E51A32E5-0FDB-4E93-80F4-9D5D9B24F65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6D915-880B-4274-AB7F-EEBF12A8F15E}">
      <dgm:prSet/>
      <dgm:spPr/>
      <dgm:t>
        <a:bodyPr/>
        <a:lstStyle/>
        <a:p>
          <a:pPr algn="just"/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No existen encadenamientos productivos para las micro, pequeñas y medianas industrias.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E04D5-E561-4108-BF12-2D0E4A149808}" type="parTrans" cxnId="{F4F6762A-C960-4F90-BE1A-7C6FA9CB14AB}">
      <dgm:prSet/>
      <dgm:spPr/>
      <dgm:t>
        <a:bodyPr/>
        <a:lstStyle/>
        <a:p>
          <a:endParaRPr lang="es-PE"/>
        </a:p>
      </dgm:t>
    </dgm:pt>
    <dgm:pt modelId="{57D2D0BE-DC45-43E6-A921-857C9DA6C1A6}" type="sibTrans" cxnId="{F4F6762A-C960-4F90-BE1A-7C6FA9CB14AB}">
      <dgm:prSet/>
      <dgm:spPr/>
      <dgm:t>
        <a:bodyPr/>
        <a:lstStyle/>
        <a:p>
          <a:endParaRPr lang="es-PE"/>
        </a:p>
      </dgm:t>
    </dgm:pt>
    <dgm:pt modelId="{7597EC37-E483-4A5B-9B5E-8E89834371FF}" type="pres">
      <dgm:prSet presAssocID="{878625C1-FCB9-452A-AF51-62DB49AE99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FECB680-8051-4BD4-8ADD-5C1320F91812}" type="pres">
      <dgm:prSet presAssocID="{878625C1-FCB9-452A-AF51-62DB49AE9901}" presName="dummyMaxCanvas" presStyleCnt="0">
        <dgm:presLayoutVars/>
      </dgm:prSet>
      <dgm:spPr/>
    </dgm:pt>
    <dgm:pt modelId="{4C5BBF5A-1794-4364-9259-9E6FC0781734}" type="pres">
      <dgm:prSet presAssocID="{878625C1-FCB9-452A-AF51-62DB49AE9901}" presName="FourNodes_1" presStyleLbl="node1" presStyleIdx="0" presStyleCnt="4" custLinFactNeighborX="-245" custLinFactNeighborY="-228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D72CB0-3269-497C-B3FA-74C8AD9BBD9E}" type="pres">
      <dgm:prSet presAssocID="{878625C1-FCB9-452A-AF51-62DB49AE990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B821FBB-43CB-4B63-92D9-620B746B910C}" type="pres">
      <dgm:prSet presAssocID="{878625C1-FCB9-452A-AF51-62DB49AE990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94EACB7-3721-4AB2-9123-7D04E6348634}" type="pres">
      <dgm:prSet presAssocID="{878625C1-FCB9-452A-AF51-62DB49AE990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6BA27-3E14-4E36-BED3-9A3A743FD903}" type="pres">
      <dgm:prSet presAssocID="{878625C1-FCB9-452A-AF51-62DB49AE990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F5A8C4-69D6-4824-B13D-C9D90B98AD14}" type="pres">
      <dgm:prSet presAssocID="{878625C1-FCB9-452A-AF51-62DB49AE990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BA40C6-96D2-4183-9D80-F0EE3FB6BA9A}" type="pres">
      <dgm:prSet presAssocID="{878625C1-FCB9-452A-AF51-62DB49AE990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3E3E42-894D-4CE2-B4E6-B549DDFDE1A0}" type="pres">
      <dgm:prSet presAssocID="{878625C1-FCB9-452A-AF51-62DB49AE990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318204-7AD4-4EB6-B457-FFFBE5FF4D48}" type="pres">
      <dgm:prSet presAssocID="{878625C1-FCB9-452A-AF51-62DB49AE990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79C0B2-B808-46BD-B03D-8326DB7CD05D}" type="pres">
      <dgm:prSet presAssocID="{878625C1-FCB9-452A-AF51-62DB49AE990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760900-E7A6-4044-8BB8-61D6BB4067F5}" type="pres">
      <dgm:prSet presAssocID="{878625C1-FCB9-452A-AF51-62DB49AE990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D6FA169-2270-44F1-90C4-15CAEE3F51DA}" type="presOf" srcId="{2A014A40-F0EA-413D-A6B3-48EC3B94D578}" destId="{7DF5A8C4-69D6-4824-B13D-C9D90B98AD14}" srcOrd="0" destOrd="0" presId="urn:microsoft.com/office/officeart/2005/8/layout/vProcess5"/>
    <dgm:cxn modelId="{8C00999B-4DA5-40E5-93A2-0AF9098C6865}" type="presOf" srcId="{C387504A-B8B9-4C70-B5EE-BDEE0A459BC7}" destId="{9E760900-E7A6-4044-8BB8-61D6BB4067F5}" srcOrd="1" destOrd="0" presId="urn:microsoft.com/office/officeart/2005/8/layout/vProcess5"/>
    <dgm:cxn modelId="{CBEDA321-0FDD-44A0-A803-1D964B5EDDEF}" type="presOf" srcId="{E4C31E15-CDD5-4CA9-BFDE-23D0FF534ED9}" destId="{C386BA27-3E14-4E36-BED3-9A3A743FD903}" srcOrd="0" destOrd="0" presId="urn:microsoft.com/office/officeart/2005/8/layout/vProcess5"/>
    <dgm:cxn modelId="{1D5F708E-18EA-48BA-9301-91D63B7D38B1}" type="presOf" srcId="{AC217E1A-DF7B-4514-83E5-6165FAD588B1}" destId="{A7318204-7AD4-4EB6-B457-FFFBE5FF4D48}" srcOrd="1" destOrd="0" presId="urn:microsoft.com/office/officeart/2005/8/layout/vProcess5"/>
    <dgm:cxn modelId="{F9D526FC-3E12-459E-8FDC-3BF55583069C}" type="presOf" srcId="{119C8474-33B9-4416-A36B-7088FCC14843}" destId="{A53E3E42-894D-4CE2-B4E6-B549DDFDE1A0}" srcOrd="1" destOrd="0" presId="urn:microsoft.com/office/officeart/2005/8/layout/vProcess5"/>
    <dgm:cxn modelId="{EA7F423C-0F0B-4C37-B4DD-B9224B02542D}" type="presOf" srcId="{57D2D0BE-DC45-43E6-A921-857C9DA6C1A6}" destId="{47BA40C6-96D2-4183-9D80-F0EE3FB6BA9A}" srcOrd="0" destOrd="0" presId="urn:microsoft.com/office/officeart/2005/8/layout/vProcess5"/>
    <dgm:cxn modelId="{5D20EE58-41EB-4AAD-8E4C-755A4CEC79D5}" type="presOf" srcId="{5C56D915-880B-4274-AB7F-EEBF12A8F15E}" destId="{AB821FBB-43CB-4B63-92D9-620B746B910C}" srcOrd="0" destOrd="0" presId="urn:microsoft.com/office/officeart/2005/8/layout/vProcess5"/>
    <dgm:cxn modelId="{A1FEA548-BD0E-4780-AE50-259A60DEAC62}" type="presOf" srcId="{878625C1-FCB9-452A-AF51-62DB49AE9901}" destId="{7597EC37-E483-4A5B-9B5E-8E89834371FF}" srcOrd="0" destOrd="0" presId="urn:microsoft.com/office/officeart/2005/8/layout/vProcess5"/>
    <dgm:cxn modelId="{DD6183FC-E65D-45EA-A606-7492E1085AC3}" srcId="{878625C1-FCB9-452A-AF51-62DB49AE9901}" destId="{119C8474-33B9-4416-A36B-7088FCC14843}" srcOrd="0" destOrd="0" parTransId="{69966A74-3674-49DC-938D-D729498A3E95}" sibTransId="{E4C31E15-CDD5-4CA9-BFDE-23D0FF534ED9}"/>
    <dgm:cxn modelId="{5C0C742F-69B5-4E34-A010-577C55EA30FC}" type="presOf" srcId="{5C56D915-880B-4274-AB7F-EEBF12A8F15E}" destId="{0879C0B2-B808-46BD-B03D-8326DB7CD05D}" srcOrd="1" destOrd="0" presId="urn:microsoft.com/office/officeart/2005/8/layout/vProcess5"/>
    <dgm:cxn modelId="{387399C6-3383-410D-8601-C5FFA30F9432}" type="presOf" srcId="{C387504A-B8B9-4C70-B5EE-BDEE0A459BC7}" destId="{694EACB7-3721-4AB2-9123-7D04E6348634}" srcOrd="0" destOrd="0" presId="urn:microsoft.com/office/officeart/2005/8/layout/vProcess5"/>
    <dgm:cxn modelId="{E51A32E5-0FDB-4E93-80F4-9D5D9B24F65A}" srcId="{878625C1-FCB9-452A-AF51-62DB49AE9901}" destId="{AC217E1A-DF7B-4514-83E5-6165FAD588B1}" srcOrd="1" destOrd="0" parTransId="{C6D146C4-93B9-4A65-87E1-3F45B2AA4112}" sibTransId="{2A014A40-F0EA-413D-A6B3-48EC3B94D578}"/>
    <dgm:cxn modelId="{BFB7D35E-C7DC-4306-98C2-C9BD7DFD621A}" srcId="{878625C1-FCB9-452A-AF51-62DB49AE9901}" destId="{C387504A-B8B9-4C70-B5EE-BDEE0A459BC7}" srcOrd="3" destOrd="0" parTransId="{35E82419-823A-4272-A70C-6E955A69BA6F}" sibTransId="{7C92F435-0B1A-4291-93A5-6E1C424985B5}"/>
    <dgm:cxn modelId="{94A58D75-55A2-4AFD-BA5B-4B2800719853}" type="presOf" srcId="{AC217E1A-DF7B-4514-83E5-6165FAD588B1}" destId="{B5D72CB0-3269-497C-B3FA-74C8AD9BBD9E}" srcOrd="0" destOrd="0" presId="urn:microsoft.com/office/officeart/2005/8/layout/vProcess5"/>
    <dgm:cxn modelId="{F4F6762A-C960-4F90-BE1A-7C6FA9CB14AB}" srcId="{878625C1-FCB9-452A-AF51-62DB49AE9901}" destId="{5C56D915-880B-4274-AB7F-EEBF12A8F15E}" srcOrd="2" destOrd="0" parTransId="{841E04D5-E561-4108-BF12-2D0E4A149808}" sibTransId="{57D2D0BE-DC45-43E6-A921-857C9DA6C1A6}"/>
    <dgm:cxn modelId="{4335A7B8-1B96-47E9-9099-1FE91554B084}" type="presOf" srcId="{119C8474-33B9-4416-A36B-7088FCC14843}" destId="{4C5BBF5A-1794-4364-9259-9E6FC0781734}" srcOrd="0" destOrd="0" presId="urn:microsoft.com/office/officeart/2005/8/layout/vProcess5"/>
    <dgm:cxn modelId="{BFB3B409-CF29-43C8-ACB0-831DD75DD39E}" type="presParOf" srcId="{7597EC37-E483-4A5B-9B5E-8E89834371FF}" destId="{BFECB680-8051-4BD4-8ADD-5C1320F91812}" srcOrd="0" destOrd="0" presId="urn:microsoft.com/office/officeart/2005/8/layout/vProcess5"/>
    <dgm:cxn modelId="{FA6D6FB0-27E9-4C4F-9976-A632217E99C8}" type="presParOf" srcId="{7597EC37-E483-4A5B-9B5E-8E89834371FF}" destId="{4C5BBF5A-1794-4364-9259-9E6FC0781734}" srcOrd="1" destOrd="0" presId="urn:microsoft.com/office/officeart/2005/8/layout/vProcess5"/>
    <dgm:cxn modelId="{DB47EAFC-DED3-4CF2-9D16-86D58B76624E}" type="presParOf" srcId="{7597EC37-E483-4A5B-9B5E-8E89834371FF}" destId="{B5D72CB0-3269-497C-B3FA-74C8AD9BBD9E}" srcOrd="2" destOrd="0" presId="urn:microsoft.com/office/officeart/2005/8/layout/vProcess5"/>
    <dgm:cxn modelId="{9AFF05AE-99B6-44A4-8A80-60874CFD9329}" type="presParOf" srcId="{7597EC37-E483-4A5B-9B5E-8E89834371FF}" destId="{AB821FBB-43CB-4B63-92D9-620B746B910C}" srcOrd="3" destOrd="0" presId="urn:microsoft.com/office/officeart/2005/8/layout/vProcess5"/>
    <dgm:cxn modelId="{D8A2FC0B-67A6-4C95-8642-736DDA325396}" type="presParOf" srcId="{7597EC37-E483-4A5B-9B5E-8E89834371FF}" destId="{694EACB7-3721-4AB2-9123-7D04E6348634}" srcOrd="4" destOrd="0" presId="urn:microsoft.com/office/officeart/2005/8/layout/vProcess5"/>
    <dgm:cxn modelId="{ACD06DF6-8AD8-4210-951F-C91EF0A31EE1}" type="presParOf" srcId="{7597EC37-E483-4A5B-9B5E-8E89834371FF}" destId="{C386BA27-3E14-4E36-BED3-9A3A743FD903}" srcOrd="5" destOrd="0" presId="urn:microsoft.com/office/officeart/2005/8/layout/vProcess5"/>
    <dgm:cxn modelId="{F795CDC4-D804-4A26-BF7A-33A22261F0F3}" type="presParOf" srcId="{7597EC37-E483-4A5B-9B5E-8E89834371FF}" destId="{7DF5A8C4-69D6-4824-B13D-C9D90B98AD14}" srcOrd="6" destOrd="0" presId="urn:microsoft.com/office/officeart/2005/8/layout/vProcess5"/>
    <dgm:cxn modelId="{46B87B21-2FD8-4F32-B16C-671BBB103D85}" type="presParOf" srcId="{7597EC37-E483-4A5B-9B5E-8E89834371FF}" destId="{47BA40C6-96D2-4183-9D80-F0EE3FB6BA9A}" srcOrd="7" destOrd="0" presId="urn:microsoft.com/office/officeart/2005/8/layout/vProcess5"/>
    <dgm:cxn modelId="{D3279619-9E1B-4662-873E-8B2121D6210D}" type="presParOf" srcId="{7597EC37-E483-4A5B-9B5E-8E89834371FF}" destId="{A53E3E42-894D-4CE2-B4E6-B549DDFDE1A0}" srcOrd="8" destOrd="0" presId="urn:microsoft.com/office/officeart/2005/8/layout/vProcess5"/>
    <dgm:cxn modelId="{33EFC834-9FF3-4E5E-B386-C1303CE146BC}" type="presParOf" srcId="{7597EC37-E483-4A5B-9B5E-8E89834371FF}" destId="{A7318204-7AD4-4EB6-B457-FFFBE5FF4D48}" srcOrd="9" destOrd="0" presId="urn:microsoft.com/office/officeart/2005/8/layout/vProcess5"/>
    <dgm:cxn modelId="{46D20038-8DC5-4070-937A-470508419C05}" type="presParOf" srcId="{7597EC37-E483-4A5B-9B5E-8E89834371FF}" destId="{0879C0B2-B808-46BD-B03D-8326DB7CD05D}" srcOrd="10" destOrd="0" presId="urn:microsoft.com/office/officeart/2005/8/layout/vProcess5"/>
    <dgm:cxn modelId="{37990220-206E-47E5-BC80-98A5D772374C}" type="presParOf" srcId="{7597EC37-E483-4A5B-9B5E-8E89834371FF}" destId="{9E760900-E7A6-4044-8BB8-61D6BB4067F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077EB-A70A-44F1-84BF-549428DA5DE6}" type="doc">
      <dgm:prSet loTypeId="urn:microsoft.com/office/officeart/2005/8/layout/hList3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02837265-E69F-4032-8277-77FC266B5BC1}">
      <dgm:prSet phldrT="[Texto]" custT="1"/>
      <dgm:spPr/>
      <dgm:t>
        <a:bodyPr/>
        <a:lstStyle/>
        <a:p>
          <a:r>
            <a:rPr lang="es-PE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Determinar la incidencia de los encadenamientos productivos en la sostenibilidad de los emprendimientos de las comunidades con vocación agrícola de la provincia de Tungurahua.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BA717-D048-419E-8B4F-D03A6087CFD2}" type="parTrans" cxnId="{EA96F20A-A117-4815-91BE-96B36858661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D16C5-4FF0-4FB9-AD65-A0BA612363DD}" type="sibTrans" cxnId="{EA96F20A-A117-4815-91BE-96B36858661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6D862-BC31-455D-B7AA-CD22B99E9F07}">
      <dgm:prSet phldrT="[Texto]" custT="1"/>
      <dgm:spPr/>
      <dgm:t>
        <a:bodyPr/>
        <a:lstStyle/>
        <a:p>
          <a:r>
            <a:rPr lang="es-PE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el funcionamiento de los encadenamientos productivos.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CE57-F353-412F-BA1D-880543F97C12}" type="parTrans" cxnId="{8A8934B6-0C2F-4D50-8D92-10A2806D8FE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254D5-5237-4133-A4FE-C2798D5CED3A}" type="sibTrans" cxnId="{8A8934B6-0C2F-4D50-8D92-10A2806D8FE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BDF3D-BC3F-4BE1-B52C-CFB155A0C486}">
      <dgm:prSet phldrT="[Texto]" custT="1"/>
      <dgm:spPr/>
      <dgm:t>
        <a:bodyPr/>
        <a:lstStyle/>
        <a:p>
          <a:r>
            <a:rPr lang="es-PE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Conocer el nivel de sostenibilidad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B6F5A-64B4-43A4-9297-765722EFA80D}" type="parTrans" cxnId="{E0B7A6E1-A920-40C2-85D4-C231F63ECE4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B6509-C1E0-4DC1-A136-93207C39E86F}" type="sibTrans" cxnId="{E0B7A6E1-A920-40C2-85D4-C231F63ECE4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43E5D-BA79-4169-B81B-149F90D256C7}">
      <dgm:prSet phldrT="[Texto]"/>
      <dgm:spPr/>
      <dgm:t>
        <a:bodyPr/>
        <a:lstStyle/>
        <a:p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1BA58-EFD3-42DC-9650-C1DA37EBC7EE}" type="parTrans" cxnId="{F23D4E06-D65A-4EE0-B2A1-777478C2004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EFB4B-AB89-43C1-891C-A9A137F0300D}" type="sibTrans" cxnId="{F23D4E06-D65A-4EE0-B2A1-777478C2004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47C5B-0217-4E38-9E74-D3B5541DFAC6}" type="pres">
      <dgm:prSet presAssocID="{7A6077EB-A70A-44F1-84BF-549428DA5D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199A6F8-3082-4D5B-8308-A9FBBF47F427}" type="pres">
      <dgm:prSet presAssocID="{02837265-E69F-4032-8277-77FC266B5BC1}" presName="roof" presStyleLbl="dkBgShp" presStyleIdx="0" presStyleCnt="2" custLinFactNeighborY="-7458"/>
      <dgm:spPr/>
      <dgm:t>
        <a:bodyPr/>
        <a:lstStyle/>
        <a:p>
          <a:endParaRPr lang="es-PE"/>
        </a:p>
      </dgm:t>
    </dgm:pt>
    <dgm:pt modelId="{03CB04B4-D949-43ED-8957-13AF3CD5F10F}" type="pres">
      <dgm:prSet presAssocID="{02837265-E69F-4032-8277-77FC266B5BC1}" presName="pillars" presStyleCnt="0"/>
      <dgm:spPr/>
    </dgm:pt>
    <dgm:pt modelId="{626C2E9C-99C5-4F8B-8A13-10B145230F54}" type="pres">
      <dgm:prSet presAssocID="{02837265-E69F-4032-8277-77FC266B5BC1}" presName="pillar1" presStyleLbl="node1" presStyleIdx="0" presStyleCnt="2" custScaleY="76352" custLinFactNeighborX="0" custLinFactNeighborY="-1177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4E0F54-7D6C-4935-94C8-F0A0B502F31B}" type="pres">
      <dgm:prSet presAssocID="{19FBDF3D-BC3F-4BE1-B52C-CFB155A0C486}" presName="pillarX" presStyleLbl="node1" presStyleIdx="1" presStyleCnt="2" custScaleY="76352" custLinFactNeighborX="0" custLinFactNeighborY="-1177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42B7C83-97BA-4409-A4CD-39CC9A05CB71}" type="pres">
      <dgm:prSet presAssocID="{02837265-E69F-4032-8277-77FC266B5BC1}" presName="base" presStyleLbl="dkBgShp" presStyleIdx="1" presStyleCnt="2" custScaleY="300147" custLinFactY="-11259" custLinFactNeighborX="0" custLinFactNeighborY="-100000"/>
      <dgm:spPr/>
    </dgm:pt>
  </dgm:ptLst>
  <dgm:cxnLst>
    <dgm:cxn modelId="{4D7E7EEA-0187-42E3-8E90-7428AED6C903}" type="presOf" srcId="{19FBDF3D-BC3F-4BE1-B52C-CFB155A0C486}" destId="{B14E0F54-7D6C-4935-94C8-F0A0B502F31B}" srcOrd="0" destOrd="0" presId="urn:microsoft.com/office/officeart/2005/8/layout/hList3"/>
    <dgm:cxn modelId="{C8BFD5D4-5875-404E-9551-2FF9F1029103}" type="presOf" srcId="{F2D6D862-BC31-455D-B7AA-CD22B99E9F07}" destId="{626C2E9C-99C5-4F8B-8A13-10B145230F54}" srcOrd="0" destOrd="0" presId="urn:microsoft.com/office/officeart/2005/8/layout/hList3"/>
    <dgm:cxn modelId="{F23D4E06-D65A-4EE0-B2A1-777478C20049}" srcId="{7A6077EB-A70A-44F1-84BF-549428DA5DE6}" destId="{7BB43E5D-BA79-4169-B81B-149F90D256C7}" srcOrd="1" destOrd="0" parTransId="{2961BA58-EFD3-42DC-9650-C1DA37EBC7EE}" sibTransId="{700EFB4B-AB89-43C1-891C-A9A137F0300D}"/>
    <dgm:cxn modelId="{4F73A503-4F5C-4A84-B7F8-29C18751C79D}" type="presOf" srcId="{02837265-E69F-4032-8277-77FC266B5BC1}" destId="{B199A6F8-3082-4D5B-8308-A9FBBF47F427}" srcOrd="0" destOrd="0" presId="urn:microsoft.com/office/officeart/2005/8/layout/hList3"/>
    <dgm:cxn modelId="{EA96F20A-A117-4815-91BE-96B368586616}" srcId="{7A6077EB-A70A-44F1-84BF-549428DA5DE6}" destId="{02837265-E69F-4032-8277-77FC266B5BC1}" srcOrd="0" destOrd="0" parTransId="{E66BA717-D048-419E-8B4F-D03A6087CFD2}" sibTransId="{D8CD16C5-4FF0-4FB9-AD65-A0BA612363DD}"/>
    <dgm:cxn modelId="{E0B7A6E1-A920-40C2-85D4-C231F63ECE43}" srcId="{02837265-E69F-4032-8277-77FC266B5BC1}" destId="{19FBDF3D-BC3F-4BE1-B52C-CFB155A0C486}" srcOrd="1" destOrd="0" parTransId="{E65B6F5A-64B4-43A4-9297-765722EFA80D}" sibTransId="{30CB6509-C1E0-4DC1-A136-93207C39E86F}"/>
    <dgm:cxn modelId="{FC1E51AB-E1BB-4638-891A-F3C833E686FD}" type="presOf" srcId="{7A6077EB-A70A-44F1-84BF-549428DA5DE6}" destId="{3E147C5B-0217-4E38-9E74-D3B5541DFAC6}" srcOrd="0" destOrd="0" presId="urn:microsoft.com/office/officeart/2005/8/layout/hList3"/>
    <dgm:cxn modelId="{8A8934B6-0C2F-4D50-8D92-10A2806D8FEB}" srcId="{02837265-E69F-4032-8277-77FC266B5BC1}" destId="{F2D6D862-BC31-455D-B7AA-CD22B99E9F07}" srcOrd="0" destOrd="0" parTransId="{896ACE57-F353-412F-BA1D-880543F97C12}" sibTransId="{A04254D5-5237-4133-A4FE-C2798D5CED3A}"/>
    <dgm:cxn modelId="{558BCDCE-E975-433E-A3B1-3EA85D3776A9}" type="presParOf" srcId="{3E147C5B-0217-4E38-9E74-D3B5541DFAC6}" destId="{B199A6F8-3082-4D5B-8308-A9FBBF47F427}" srcOrd="0" destOrd="0" presId="urn:microsoft.com/office/officeart/2005/8/layout/hList3"/>
    <dgm:cxn modelId="{76D000ED-9B40-4A39-95E6-EDB04ADF8764}" type="presParOf" srcId="{3E147C5B-0217-4E38-9E74-D3B5541DFAC6}" destId="{03CB04B4-D949-43ED-8957-13AF3CD5F10F}" srcOrd="1" destOrd="0" presId="urn:microsoft.com/office/officeart/2005/8/layout/hList3"/>
    <dgm:cxn modelId="{3682D05D-E68A-40CF-A942-B3FD29D19666}" type="presParOf" srcId="{03CB04B4-D949-43ED-8957-13AF3CD5F10F}" destId="{626C2E9C-99C5-4F8B-8A13-10B145230F54}" srcOrd="0" destOrd="0" presId="urn:microsoft.com/office/officeart/2005/8/layout/hList3"/>
    <dgm:cxn modelId="{8D5995E8-DBE8-4C70-B4C3-D9218CED3EAB}" type="presParOf" srcId="{03CB04B4-D949-43ED-8957-13AF3CD5F10F}" destId="{B14E0F54-7D6C-4935-94C8-F0A0B502F31B}" srcOrd="1" destOrd="0" presId="urn:microsoft.com/office/officeart/2005/8/layout/hList3"/>
    <dgm:cxn modelId="{B58DB635-072A-413D-A0CB-8688A0700370}" type="presParOf" srcId="{3E147C5B-0217-4E38-9E74-D3B5541DFAC6}" destId="{F42B7C83-97BA-4409-A4CD-39CC9A05CB7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46C41A-0D69-4B2C-9669-D7430E4946AD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3755496-3AA5-4025-A0CE-83A4E45B5BFB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PE" b="1">
              <a:latin typeface="Times New Roman" panose="02020603050405020304" pitchFamily="18" charset="0"/>
              <a:cs typeface="Times New Roman" panose="02020603050405020304" pitchFamily="18" charset="0"/>
            </a:rPr>
            <a:t>FUNDAMENTACIÓN TEÓRICA</a:t>
          </a:r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2AC17-CCBE-481C-8178-2EB6E3A970B2}" type="parTrans" cxnId="{F37C8810-8D2E-41D2-B9A8-D387BB4935A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A3A59-E0B6-4D80-8D48-D724BB71BB1A}" type="sibTrans" cxnId="{F37C8810-8D2E-41D2-B9A8-D387BB4935A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D3C1F-3983-4347-9E21-417C746DCA85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PE" b="1" dirty="0">
              <a:latin typeface="Times New Roman" panose="02020603050405020304" pitchFamily="18" charset="0"/>
              <a:cs typeface="Times New Roman" panose="02020603050405020304" pitchFamily="18" charset="0"/>
            </a:rPr>
            <a:t>TEORÍA SOBRE EL ENCADENAMIENTO PRODUCTIVO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BFFDC-9BEF-46DF-9EE4-814547FD2D48}" type="parTrans" cxnId="{036EBC34-8521-4546-86BA-ECD419DC5F2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EF42F-6667-415F-8B92-B2140DB781D9}" type="sibTrans" cxnId="{036EBC34-8521-4546-86BA-ECD419DC5F2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D3B74-543E-4534-A577-732A6E782424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PE" b="1" dirty="0">
              <a:latin typeface="Times New Roman" panose="02020603050405020304" pitchFamily="18" charset="0"/>
              <a:cs typeface="Times New Roman" panose="02020603050405020304" pitchFamily="18" charset="0"/>
            </a:rPr>
            <a:t>TEORÍA SOBRE SOSTENIBILIDAD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F8C7F-EAB1-43A5-8302-10C8F866E59C}" type="parTrans" cxnId="{58724E46-E8BD-4EFA-B84E-4C7F607B4D9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7D76F-CE96-44E2-9480-CC6420B64F14}" type="sibTrans" cxnId="{58724E46-E8BD-4EFA-B84E-4C7F607B4D9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350D1-A36D-4E24-BDEF-6CB8DC1FB5B1}" type="pres">
      <dgm:prSet presAssocID="{E146C41A-0D69-4B2C-9669-D7430E4946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95EC0E9-D29F-4819-8BC2-F8DF8D7A95DE}" type="pres">
      <dgm:prSet presAssocID="{33755496-3AA5-4025-A0CE-83A4E45B5BFB}" presName="root1" presStyleCnt="0"/>
      <dgm:spPr/>
    </dgm:pt>
    <dgm:pt modelId="{7E9E4B94-63A2-4EA4-9CA6-8BC845B13DA8}" type="pres">
      <dgm:prSet presAssocID="{33755496-3AA5-4025-A0CE-83A4E45B5BFB}" presName="LevelOneTextNode" presStyleLbl="node0" presStyleIdx="0" presStyleCnt="1" custLinFactNeighborX="-5254" custLinFactNeighborY="-117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DFE02C7-6B52-4A70-8083-90885CBE17CB}" type="pres">
      <dgm:prSet presAssocID="{33755496-3AA5-4025-A0CE-83A4E45B5BFB}" presName="level2hierChild" presStyleCnt="0"/>
      <dgm:spPr/>
    </dgm:pt>
    <dgm:pt modelId="{10978246-E121-408D-92CA-D5A4F7207EFD}" type="pres">
      <dgm:prSet presAssocID="{560BFFDC-9BEF-46DF-9EE4-814547FD2D48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F2DC632D-73E4-4B42-A356-B3A04C272C37}" type="pres">
      <dgm:prSet presAssocID="{560BFFDC-9BEF-46DF-9EE4-814547FD2D48}" presName="connTx" presStyleLbl="parChTrans1D2" presStyleIdx="0" presStyleCnt="2"/>
      <dgm:spPr/>
      <dgm:t>
        <a:bodyPr/>
        <a:lstStyle/>
        <a:p>
          <a:endParaRPr lang="es-PE"/>
        </a:p>
      </dgm:t>
    </dgm:pt>
    <dgm:pt modelId="{C6D26163-F50E-43B1-ADD7-44AA6360592A}" type="pres">
      <dgm:prSet presAssocID="{70AD3C1F-3983-4347-9E21-417C746DCA85}" presName="root2" presStyleCnt="0"/>
      <dgm:spPr/>
    </dgm:pt>
    <dgm:pt modelId="{CB3D0A76-9EAD-4099-97D8-1CDBA26C4020}" type="pres">
      <dgm:prSet presAssocID="{70AD3C1F-3983-4347-9E21-417C746DCA85}" presName="LevelTwoTextNode" presStyleLbl="node2" presStyleIdx="0" presStyleCnt="2" custLinFactNeighborX="22" custLinFactNeighborY="-8754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9E4278F-4F9C-405B-A51C-0CCA2018F007}" type="pres">
      <dgm:prSet presAssocID="{70AD3C1F-3983-4347-9E21-417C746DCA85}" presName="level3hierChild" presStyleCnt="0"/>
      <dgm:spPr/>
    </dgm:pt>
    <dgm:pt modelId="{988D567E-0F83-47FB-9D4C-09A042A5446C}" type="pres">
      <dgm:prSet presAssocID="{708F8C7F-EAB1-43A5-8302-10C8F866E59C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38F8D2B7-E2EB-46CC-BBE2-F1169F67DD4D}" type="pres">
      <dgm:prSet presAssocID="{708F8C7F-EAB1-43A5-8302-10C8F866E59C}" presName="connTx" presStyleLbl="parChTrans1D2" presStyleIdx="1" presStyleCnt="2"/>
      <dgm:spPr/>
      <dgm:t>
        <a:bodyPr/>
        <a:lstStyle/>
        <a:p>
          <a:endParaRPr lang="es-PE"/>
        </a:p>
      </dgm:t>
    </dgm:pt>
    <dgm:pt modelId="{6BE27B16-720D-4D0A-838A-950983505B0A}" type="pres">
      <dgm:prSet presAssocID="{49BD3B74-543E-4534-A577-732A6E782424}" presName="root2" presStyleCnt="0"/>
      <dgm:spPr/>
    </dgm:pt>
    <dgm:pt modelId="{5F5FD3F3-7D0A-4947-9D5F-4127377F2C28}" type="pres">
      <dgm:prSet presAssocID="{49BD3B74-543E-4534-A577-732A6E782424}" presName="LevelTwoTextNode" presStyleLbl="node2" presStyleIdx="1" presStyleCnt="2" custLinFactNeighborX="-272" custLinFactNeighborY="51079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0C21091-A48C-4043-867E-BEE7BF79B90F}" type="pres">
      <dgm:prSet presAssocID="{49BD3B74-543E-4534-A577-732A6E782424}" presName="level3hierChild" presStyleCnt="0"/>
      <dgm:spPr/>
    </dgm:pt>
  </dgm:ptLst>
  <dgm:cxnLst>
    <dgm:cxn modelId="{B18CF841-F299-4107-BB50-BB0CFAD5E288}" type="presOf" srcId="{49BD3B74-543E-4534-A577-732A6E782424}" destId="{5F5FD3F3-7D0A-4947-9D5F-4127377F2C28}" srcOrd="0" destOrd="0" presId="urn:microsoft.com/office/officeart/2005/8/layout/hierarchy2"/>
    <dgm:cxn modelId="{036EBC34-8521-4546-86BA-ECD419DC5F2D}" srcId="{33755496-3AA5-4025-A0CE-83A4E45B5BFB}" destId="{70AD3C1F-3983-4347-9E21-417C746DCA85}" srcOrd="0" destOrd="0" parTransId="{560BFFDC-9BEF-46DF-9EE4-814547FD2D48}" sibTransId="{5ABEF42F-6667-415F-8B92-B2140DB781D9}"/>
    <dgm:cxn modelId="{F95DDA2A-098B-4B73-AAA7-19899726225D}" type="presOf" srcId="{33755496-3AA5-4025-A0CE-83A4E45B5BFB}" destId="{7E9E4B94-63A2-4EA4-9CA6-8BC845B13DA8}" srcOrd="0" destOrd="0" presId="urn:microsoft.com/office/officeart/2005/8/layout/hierarchy2"/>
    <dgm:cxn modelId="{58724E46-E8BD-4EFA-B84E-4C7F607B4D98}" srcId="{33755496-3AA5-4025-A0CE-83A4E45B5BFB}" destId="{49BD3B74-543E-4534-A577-732A6E782424}" srcOrd="1" destOrd="0" parTransId="{708F8C7F-EAB1-43A5-8302-10C8F866E59C}" sibTransId="{07E7D76F-CE96-44E2-9480-CC6420B64F14}"/>
    <dgm:cxn modelId="{620B6155-AE93-4481-AA27-471D0C44130F}" type="presOf" srcId="{70AD3C1F-3983-4347-9E21-417C746DCA85}" destId="{CB3D0A76-9EAD-4099-97D8-1CDBA26C4020}" srcOrd="0" destOrd="0" presId="urn:microsoft.com/office/officeart/2005/8/layout/hierarchy2"/>
    <dgm:cxn modelId="{5D914CF1-6D37-4AE5-9325-0FAF00627D24}" type="presOf" srcId="{E146C41A-0D69-4B2C-9669-D7430E4946AD}" destId="{59C350D1-A36D-4E24-BDEF-6CB8DC1FB5B1}" srcOrd="0" destOrd="0" presId="urn:microsoft.com/office/officeart/2005/8/layout/hierarchy2"/>
    <dgm:cxn modelId="{F37C8810-8D2E-41D2-B9A8-D387BB4935A7}" srcId="{E146C41A-0D69-4B2C-9669-D7430E4946AD}" destId="{33755496-3AA5-4025-A0CE-83A4E45B5BFB}" srcOrd="0" destOrd="0" parTransId="{3C62AC17-CCBE-481C-8178-2EB6E3A970B2}" sibTransId="{39FA3A59-E0B6-4D80-8D48-D724BB71BB1A}"/>
    <dgm:cxn modelId="{6ACFBF1F-ED5D-476B-A2F4-6E10A5D48CEA}" type="presOf" srcId="{560BFFDC-9BEF-46DF-9EE4-814547FD2D48}" destId="{F2DC632D-73E4-4B42-A356-B3A04C272C37}" srcOrd="1" destOrd="0" presId="urn:microsoft.com/office/officeart/2005/8/layout/hierarchy2"/>
    <dgm:cxn modelId="{3A7C4C60-ACE3-4A3F-924A-8790B81C603D}" type="presOf" srcId="{560BFFDC-9BEF-46DF-9EE4-814547FD2D48}" destId="{10978246-E121-408D-92CA-D5A4F7207EFD}" srcOrd="0" destOrd="0" presId="urn:microsoft.com/office/officeart/2005/8/layout/hierarchy2"/>
    <dgm:cxn modelId="{740CC2FF-3762-46C1-B626-93A85DF07CED}" type="presOf" srcId="{708F8C7F-EAB1-43A5-8302-10C8F866E59C}" destId="{988D567E-0F83-47FB-9D4C-09A042A5446C}" srcOrd="0" destOrd="0" presId="urn:microsoft.com/office/officeart/2005/8/layout/hierarchy2"/>
    <dgm:cxn modelId="{BEC612B6-17AB-45A6-A2A1-9EB6B9B92D77}" type="presOf" srcId="{708F8C7F-EAB1-43A5-8302-10C8F866E59C}" destId="{38F8D2B7-E2EB-46CC-BBE2-F1169F67DD4D}" srcOrd="1" destOrd="0" presId="urn:microsoft.com/office/officeart/2005/8/layout/hierarchy2"/>
    <dgm:cxn modelId="{7796ECB9-DB1D-4B01-A6BD-13B286CDF5C6}" type="presParOf" srcId="{59C350D1-A36D-4E24-BDEF-6CB8DC1FB5B1}" destId="{295EC0E9-D29F-4819-8BC2-F8DF8D7A95DE}" srcOrd="0" destOrd="0" presId="urn:microsoft.com/office/officeart/2005/8/layout/hierarchy2"/>
    <dgm:cxn modelId="{2BD2002E-96D1-458E-9A2F-9D0E4EF54B91}" type="presParOf" srcId="{295EC0E9-D29F-4819-8BC2-F8DF8D7A95DE}" destId="{7E9E4B94-63A2-4EA4-9CA6-8BC845B13DA8}" srcOrd="0" destOrd="0" presId="urn:microsoft.com/office/officeart/2005/8/layout/hierarchy2"/>
    <dgm:cxn modelId="{3BBAEB9E-AF13-4CA0-87B2-375C9CC144BD}" type="presParOf" srcId="{295EC0E9-D29F-4819-8BC2-F8DF8D7A95DE}" destId="{9DFE02C7-6B52-4A70-8083-90885CBE17CB}" srcOrd="1" destOrd="0" presId="urn:microsoft.com/office/officeart/2005/8/layout/hierarchy2"/>
    <dgm:cxn modelId="{FCE45A24-3943-455D-B239-C7EB1102B855}" type="presParOf" srcId="{9DFE02C7-6B52-4A70-8083-90885CBE17CB}" destId="{10978246-E121-408D-92CA-D5A4F7207EFD}" srcOrd="0" destOrd="0" presId="urn:microsoft.com/office/officeart/2005/8/layout/hierarchy2"/>
    <dgm:cxn modelId="{9454DFBC-5E04-4949-9381-54412E5502B8}" type="presParOf" srcId="{10978246-E121-408D-92CA-D5A4F7207EFD}" destId="{F2DC632D-73E4-4B42-A356-B3A04C272C37}" srcOrd="0" destOrd="0" presId="urn:microsoft.com/office/officeart/2005/8/layout/hierarchy2"/>
    <dgm:cxn modelId="{99B424AD-656B-4CAD-972A-E559240C0595}" type="presParOf" srcId="{9DFE02C7-6B52-4A70-8083-90885CBE17CB}" destId="{C6D26163-F50E-43B1-ADD7-44AA6360592A}" srcOrd="1" destOrd="0" presId="urn:microsoft.com/office/officeart/2005/8/layout/hierarchy2"/>
    <dgm:cxn modelId="{CED9437A-F9A7-4443-A6E8-B85AD730A200}" type="presParOf" srcId="{C6D26163-F50E-43B1-ADD7-44AA6360592A}" destId="{CB3D0A76-9EAD-4099-97D8-1CDBA26C4020}" srcOrd="0" destOrd="0" presId="urn:microsoft.com/office/officeart/2005/8/layout/hierarchy2"/>
    <dgm:cxn modelId="{1ADAD34A-E92F-4994-8FE6-F0CAF02B0011}" type="presParOf" srcId="{C6D26163-F50E-43B1-ADD7-44AA6360592A}" destId="{89E4278F-4F9C-405B-A51C-0CCA2018F007}" srcOrd="1" destOrd="0" presId="urn:microsoft.com/office/officeart/2005/8/layout/hierarchy2"/>
    <dgm:cxn modelId="{CAD568DA-1FBC-4962-94DE-F356BFA961E9}" type="presParOf" srcId="{9DFE02C7-6B52-4A70-8083-90885CBE17CB}" destId="{988D567E-0F83-47FB-9D4C-09A042A5446C}" srcOrd="2" destOrd="0" presId="urn:microsoft.com/office/officeart/2005/8/layout/hierarchy2"/>
    <dgm:cxn modelId="{993F35E8-2E7E-4303-B237-0AD0C3EB93A4}" type="presParOf" srcId="{988D567E-0F83-47FB-9D4C-09A042A5446C}" destId="{38F8D2B7-E2EB-46CC-BBE2-F1169F67DD4D}" srcOrd="0" destOrd="0" presId="urn:microsoft.com/office/officeart/2005/8/layout/hierarchy2"/>
    <dgm:cxn modelId="{D6C0EB2F-A40D-46D1-BD45-E78EA98CEDDD}" type="presParOf" srcId="{9DFE02C7-6B52-4A70-8083-90885CBE17CB}" destId="{6BE27B16-720D-4D0A-838A-950983505B0A}" srcOrd="3" destOrd="0" presId="urn:microsoft.com/office/officeart/2005/8/layout/hierarchy2"/>
    <dgm:cxn modelId="{55A3CF98-9B81-42D1-B4D0-E233238036DB}" type="presParOf" srcId="{6BE27B16-720D-4D0A-838A-950983505B0A}" destId="{5F5FD3F3-7D0A-4947-9D5F-4127377F2C28}" srcOrd="0" destOrd="0" presId="urn:microsoft.com/office/officeart/2005/8/layout/hierarchy2"/>
    <dgm:cxn modelId="{8135E81F-97E4-412D-9C4D-DAFE388357AE}" type="presParOf" srcId="{6BE27B16-720D-4D0A-838A-950983505B0A}" destId="{40C21091-A48C-4043-867E-BEE7BF79B9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45E0E-D254-49AE-82CE-768C777006AA}" type="doc">
      <dgm:prSet loTypeId="urn:microsoft.com/office/officeart/2005/8/layout/process4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E5A605F-C43E-400C-BB04-D1D1606FBF22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</a:t>
          </a:r>
        </a:p>
      </dgm:t>
    </dgm:pt>
    <dgm:pt modelId="{A1552DFE-036F-490A-9B9E-26874665113F}" type="parTrans" cxnId="{BD98E5E2-BB50-423B-B5F0-EA2387B2508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DB287-3515-444E-9B70-94F19214050F}" type="sibTrans" cxnId="{BD98E5E2-BB50-423B-B5F0-EA2387B2508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50F29-3711-4203-A35A-76A750C22C6C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Descriptiva - Correlacional</a:t>
          </a:r>
        </a:p>
      </dgm:t>
    </dgm:pt>
    <dgm:pt modelId="{150ACC11-2E0B-4462-904E-705E0860242F}" type="parTrans" cxnId="{EF68B3EE-A658-4EBC-BED1-6CF58C66C0D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A8DBE-428E-4D30-9B22-8F282E4C2733}" type="sibTrans" cxnId="{EF68B3EE-A658-4EBC-BED1-6CF58C66C0D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13C68-0638-469C-990C-8036D5081DC4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</a:p>
      </dgm:t>
    </dgm:pt>
    <dgm:pt modelId="{92701F11-3AB9-4961-8053-213EC5FEE24B}" type="parTrans" cxnId="{70E81DBA-CCEB-4006-91E8-9827B8B59E9D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99F39-A2D0-48E1-AAE7-D4554A796DFF}" type="sibTrans" cxnId="{70E81DBA-CCEB-4006-91E8-9827B8B59E9D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945CB-3CE8-4A9B-9871-405B23F12B3A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Cuali-cuantitativo</a:t>
          </a:r>
        </a:p>
      </dgm:t>
    </dgm:pt>
    <dgm:pt modelId="{F72D710E-FC30-4198-8483-0557ECDC4DC4}" type="parTrans" cxnId="{9D7399F3-2A5D-4DCB-BB7F-DB05813310C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A7F67-ECFE-48D3-9FB8-7926C0DD95FE}" type="sibTrans" cxnId="{9D7399F3-2A5D-4DCB-BB7F-DB05813310C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44050-D198-4218-BF17-FB190AF96348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TÉCNICA DE MUESTREO</a:t>
          </a:r>
        </a:p>
      </dgm:t>
    </dgm:pt>
    <dgm:pt modelId="{ADC7D372-E3C0-4D72-81BF-827C71CB4240}" type="parTrans" cxnId="{63C728A1-A3CA-4927-B2EE-4DE681A5DE6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DD3EA-BDEF-4DBE-AD64-A743BAED2F53}" type="sibTrans" cxnId="{63C728A1-A3CA-4927-B2EE-4DE681A5DE6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5C88B-4140-4E68-A4AC-4BE3D5A8FB86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probabilístico por conveniencia</a:t>
          </a:r>
        </a:p>
      </dgm:t>
    </dgm:pt>
    <dgm:pt modelId="{183C948E-7C63-41AD-927E-70DFBA37257B}" type="parTrans" cxnId="{8097AD00-B8DF-48CE-AA0E-C3D81C3DA0ED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68198-7902-4E8C-BF87-F6C8876B9D35}" type="sibTrans" cxnId="{8097AD00-B8DF-48CE-AA0E-C3D81C3DA0ED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6403D-919A-4EED-97B2-AF2AB2CBA1BD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</a:t>
          </a:r>
        </a:p>
      </dgm:t>
    </dgm:pt>
    <dgm:pt modelId="{969BB9E1-9822-41AA-95C0-3182E065A2D3}" type="parTrans" cxnId="{B3672E5A-2DB0-4792-B4C7-9C055812B05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C751C-D8EA-4957-8BBA-8C64AA01F614}" type="sibTrans" cxnId="{B3672E5A-2DB0-4792-B4C7-9C055812B05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D54A1-4884-4CDB-A0B3-EB4C7D41492C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</a:p>
      </dgm:t>
    </dgm:pt>
    <dgm:pt modelId="{6CF4BD4C-81D1-4449-8BED-FAD32AAE9C98}" type="parTrans" cxnId="{A3604829-2555-4619-87B1-7008DF9F667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53B05-43DF-4A30-B113-6D3921483346}" type="sibTrans" cxnId="{A3604829-2555-4619-87B1-7008DF9F667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BC18D-64BB-45BC-9291-98449C975403}" type="pres">
      <dgm:prSet presAssocID="{89E45E0E-D254-49AE-82CE-768C77700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2FCA055-C3CE-4E76-A561-863109F921D3}" type="pres">
      <dgm:prSet presAssocID="{4156403D-919A-4EED-97B2-AF2AB2CBA1BD}" presName="boxAndChildren" presStyleCnt="0"/>
      <dgm:spPr/>
    </dgm:pt>
    <dgm:pt modelId="{52C9F864-672D-4400-908F-A3BC31AC9BE4}" type="pres">
      <dgm:prSet presAssocID="{4156403D-919A-4EED-97B2-AF2AB2CBA1BD}" presName="parentTextBox" presStyleLbl="node1" presStyleIdx="0" presStyleCnt="4"/>
      <dgm:spPr/>
      <dgm:t>
        <a:bodyPr/>
        <a:lstStyle/>
        <a:p>
          <a:endParaRPr lang="es-PE"/>
        </a:p>
      </dgm:t>
    </dgm:pt>
    <dgm:pt modelId="{76ACA048-8F6F-4696-8950-C58D5DB3BCDB}" type="pres">
      <dgm:prSet presAssocID="{4156403D-919A-4EED-97B2-AF2AB2CBA1BD}" presName="entireBox" presStyleLbl="node1" presStyleIdx="0" presStyleCnt="4"/>
      <dgm:spPr/>
      <dgm:t>
        <a:bodyPr/>
        <a:lstStyle/>
        <a:p>
          <a:endParaRPr lang="es-PE"/>
        </a:p>
      </dgm:t>
    </dgm:pt>
    <dgm:pt modelId="{ED7D6913-8412-41F1-B8C3-A23A982CF2B1}" type="pres">
      <dgm:prSet presAssocID="{4156403D-919A-4EED-97B2-AF2AB2CBA1BD}" presName="descendantBox" presStyleCnt="0"/>
      <dgm:spPr/>
    </dgm:pt>
    <dgm:pt modelId="{6DC44464-9812-46E1-A56F-68B3E4DA413E}" type="pres">
      <dgm:prSet presAssocID="{BFAD54A1-4884-4CDB-A0B3-EB4C7D41492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76637A-F26E-4232-A631-9C33A0BD2D0C}" type="pres">
      <dgm:prSet presAssocID="{B41DD3EA-BDEF-4DBE-AD64-A743BAED2F53}" presName="sp" presStyleCnt="0"/>
      <dgm:spPr/>
    </dgm:pt>
    <dgm:pt modelId="{1FC70454-8F1A-453C-8FF7-445D1BBD4CB6}" type="pres">
      <dgm:prSet presAssocID="{C3844050-D198-4218-BF17-FB190AF96348}" presName="arrowAndChildren" presStyleCnt="0"/>
      <dgm:spPr/>
    </dgm:pt>
    <dgm:pt modelId="{BB1A3416-2A3B-4290-A554-C98A010FA4F2}" type="pres">
      <dgm:prSet presAssocID="{C3844050-D198-4218-BF17-FB190AF96348}" presName="parentTextArrow" presStyleLbl="node1" presStyleIdx="0" presStyleCnt="4"/>
      <dgm:spPr/>
      <dgm:t>
        <a:bodyPr/>
        <a:lstStyle/>
        <a:p>
          <a:endParaRPr lang="es-PE"/>
        </a:p>
      </dgm:t>
    </dgm:pt>
    <dgm:pt modelId="{DCABF74C-6398-4AD9-9919-1AC0970ECF7F}" type="pres">
      <dgm:prSet presAssocID="{C3844050-D198-4218-BF17-FB190AF96348}" presName="arrow" presStyleLbl="node1" presStyleIdx="1" presStyleCnt="4"/>
      <dgm:spPr/>
      <dgm:t>
        <a:bodyPr/>
        <a:lstStyle/>
        <a:p>
          <a:endParaRPr lang="es-PE"/>
        </a:p>
      </dgm:t>
    </dgm:pt>
    <dgm:pt modelId="{98D7EEB7-8D6C-4120-9908-D4B3916E539C}" type="pres">
      <dgm:prSet presAssocID="{C3844050-D198-4218-BF17-FB190AF96348}" presName="descendantArrow" presStyleCnt="0"/>
      <dgm:spPr/>
    </dgm:pt>
    <dgm:pt modelId="{CE65FADC-2C94-4FA7-8969-A68F5E556B99}" type="pres">
      <dgm:prSet presAssocID="{00C5C88B-4140-4E68-A4AC-4BE3D5A8FB86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3BD364-2D65-4070-9315-C9E89688F0ED}" type="pres">
      <dgm:prSet presAssocID="{41099F39-A2D0-48E1-AAE7-D4554A796DFF}" presName="sp" presStyleCnt="0"/>
      <dgm:spPr/>
    </dgm:pt>
    <dgm:pt modelId="{024B9581-CD11-47A0-BE82-145676A240F0}" type="pres">
      <dgm:prSet presAssocID="{B0A13C68-0638-469C-990C-8036D5081DC4}" presName="arrowAndChildren" presStyleCnt="0"/>
      <dgm:spPr/>
    </dgm:pt>
    <dgm:pt modelId="{6A888C71-AEB2-4A0E-B4A1-EE654EE55A06}" type="pres">
      <dgm:prSet presAssocID="{B0A13C68-0638-469C-990C-8036D5081DC4}" presName="parentTextArrow" presStyleLbl="node1" presStyleIdx="1" presStyleCnt="4"/>
      <dgm:spPr/>
      <dgm:t>
        <a:bodyPr/>
        <a:lstStyle/>
        <a:p>
          <a:endParaRPr lang="es-PE"/>
        </a:p>
      </dgm:t>
    </dgm:pt>
    <dgm:pt modelId="{21FFEFBA-6415-41A3-8B5F-EEB74F3F2625}" type="pres">
      <dgm:prSet presAssocID="{B0A13C68-0638-469C-990C-8036D5081DC4}" presName="arrow" presStyleLbl="node1" presStyleIdx="2" presStyleCnt="4"/>
      <dgm:spPr/>
      <dgm:t>
        <a:bodyPr/>
        <a:lstStyle/>
        <a:p>
          <a:endParaRPr lang="es-PE"/>
        </a:p>
      </dgm:t>
    </dgm:pt>
    <dgm:pt modelId="{4D473CF7-0D16-4EDF-A1F5-1E1AA74DBA9F}" type="pres">
      <dgm:prSet presAssocID="{B0A13C68-0638-469C-990C-8036D5081DC4}" presName="descendantArrow" presStyleCnt="0"/>
      <dgm:spPr/>
    </dgm:pt>
    <dgm:pt modelId="{4E763902-07D8-45B0-BB41-8D3F82636471}" type="pres">
      <dgm:prSet presAssocID="{C0E945CB-3CE8-4A9B-9871-405B23F12B3A}" presName="childTextArrow" presStyleLbl="fgAccFollowNode1" presStyleIdx="2" presStyleCnt="4" custLinFactNeighborX="23321" custLinFactNeighborY="-399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424590A-0570-4393-9BD0-AC5D66A0FB30}" type="pres">
      <dgm:prSet presAssocID="{049DB287-3515-444E-9B70-94F19214050F}" presName="sp" presStyleCnt="0"/>
      <dgm:spPr/>
    </dgm:pt>
    <dgm:pt modelId="{E1B5D11A-6E20-4DA8-A6D0-FB5EF266F831}" type="pres">
      <dgm:prSet presAssocID="{9E5A605F-C43E-400C-BB04-D1D1606FBF22}" presName="arrowAndChildren" presStyleCnt="0"/>
      <dgm:spPr/>
    </dgm:pt>
    <dgm:pt modelId="{EBF0CF0A-A86A-43F3-81D0-25F90DD93206}" type="pres">
      <dgm:prSet presAssocID="{9E5A605F-C43E-400C-BB04-D1D1606FBF22}" presName="parentTextArrow" presStyleLbl="node1" presStyleIdx="2" presStyleCnt="4"/>
      <dgm:spPr/>
      <dgm:t>
        <a:bodyPr/>
        <a:lstStyle/>
        <a:p>
          <a:endParaRPr lang="es-PE"/>
        </a:p>
      </dgm:t>
    </dgm:pt>
    <dgm:pt modelId="{3D795631-B6E1-4054-BF17-415804BC5333}" type="pres">
      <dgm:prSet presAssocID="{9E5A605F-C43E-400C-BB04-D1D1606FBF22}" presName="arrow" presStyleLbl="node1" presStyleIdx="3" presStyleCnt="4"/>
      <dgm:spPr/>
      <dgm:t>
        <a:bodyPr/>
        <a:lstStyle/>
        <a:p>
          <a:endParaRPr lang="es-PE"/>
        </a:p>
      </dgm:t>
    </dgm:pt>
    <dgm:pt modelId="{F28ABCB9-D18F-40E4-8893-A2FA9F8111BB}" type="pres">
      <dgm:prSet presAssocID="{9E5A605F-C43E-400C-BB04-D1D1606FBF22}" presName="descendantArrow" presStyleCnt="0"/>
      <dgm:spPr/>
    </dgm:pt>
    <dgm:pt modelId="{D2C15BBA-9BA7-4894-9EBC-C3AB8250E7D2}" type="pres">
      <dgm:prSet presAssocID="{0AD50F29-3711-4203-A35A-76A750C22C6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D98E5E2-BB50-423B-B5F0-EA2387B25087}" srcId="{89E45E0E-D254-49AE-82CE-768C777006AA}" destId="{9E5A605F-C43E-400C-BB04-D1D1606FBF22}" srcOrd="0" destOrd="0" parTransId="{A1552DFE-036F-490A-9B9E-26874665113F}" sibTransId="{049DB287-3515-444E-9B70-94F19214050F}"/>
    <dgm:cxn modelId="{5D6AAF52-8056-4F28-87C8-A181A19937DF}" type="presOf" srcId="{4156403D-919A-4EED-97B2-AF2AB2CBA1BD}" destId="{76ACA048-8F6F-4696-8950-C58D5DB3BCDB}" srcOrd="1" destOrd="0" presId="urn:microsoft.com/office/officeart/2005/8/layout/process4"/>
    <dgm:cxn modelId="{7A8B5CB9-F599-4212-A28B-3A0CF423514D}" type="presOf" srcId="{89E45E0E-D254-49AE-82CE-768C777006AA}" destId="{53ABC18D-64BB-45BC-9291-98449C975403}" srcOrd="0" destOrd="0" presId="urn:microsoft.com/office/officeart/2005/8/layout/process4"/>
    <dgm:cxn modelId="{176DF298-F9B2-470D-BA87-9E3FAB3F05A5}" type="presOf" srcId="{BFAD54A1-4884-4CDB-A0B3-EB4C7D41492C}" destId="{6DC44464-9812-46E1-A56F-68B3E4DA413E}" srcOrd="0" destOrd="0" presId="urn:microsoft.com/office/officeart/2005/8/layout/process4"/>
    <dgm:cxn modelId="{B0B9F415-6CF5-4F48-BBE9-B21EEE195750}" type="presOf" srcId="{0AD50F29-3711-4203-A35A-76A750C22C6C}" destId="{D2C15BBA-9BA7-4894-9EBC-C3AB8250E7D2}" srcOrd="0" destOrd="0" presId="urn:microsoft.com/office/officeart/2005/8/layout/process4"/>
    <dgm:cxn modelId="{969DCD4E-F9AE-4A12-A9F5-09A5FD96F15F}" type="presOf" srcId="{B0A13C68-0638-469C-990C-8036D5081DC4}" destId="{6A888C71-AEB2-4A0E-B4A1-EE654EE55A06}" srcOrd="0" destOrd="0" presId="urn:microsoft.com/office/officeart/2005/8/layout/process4"/>
    <dgm:cxn modelId="{B3672E5A-2DB0-4792-B4C7-9C055812B059}" srcId="{89E45E0E-D254-49AE-82CE-768C777006AA}" destId="{4156403D-919A-4EED-97B2-AF2AB2CBA1BD}" srcOrd="3" destOrd="0" parTransId="{969BB9E1-9822-41AA-95C0-3182E065A2D3}" sibTransId="{D5FC751C-D8EA-4957-8BBA-8C64AA01F614}"/>
    <dgm:cxn modelId="{848C2686-E14F-4918-B285-C6AFC3DE869B}" type="presOf" srcId="{C3844050-D198-4218-BF17-FB190AF96348}" destId="{BB1A3416-2A3B-4290-A554-C98A010FA4F2}" srcOrd="0" destOrd="0" presId="urn:microsoft.com/office/officeart/2005/8/layout/process4"/>
    <dgm:cxn modelId="{66872759-5DFE-4039-B92F-60B12BB51645}" type="presOf" srcId="{9E5A605F-C43E-400C-BB04-D1D1606FBF22}" destId="{3D795631-B6E1-4054-BF17-415804BC5333}" srcOrd="1" destOrd="0" presId="urn:microsoft.com/office/officeart/2005/8/layout/process4"/>
    <dgm:cxn modelId="{8F104956-DBE6-40A5-AB4F-09817FBB93A3}" type="presOf" srcId="{B0A13C68-0638-469C-990C-8036D5081DC4}" destId="{21FFEFBA-6415-41A3-8B5F-EEB74F3F2625}" srcOrd="1" destOrd="0" presId="urn:microsoft.com/office/officeart/2005/8/layout/process4"/>
    <dgm:cxn modelId="{63C728A1-A3CA-4927-B2EE-4DE681A5DE6F}" srcId="{89E45E0E-D254-49AE-82CE-768C777006AA}" destId="{C3844050-D198-4218-BF17-FB190AF96348}" srcOrd="2" destOrd="0" parTransId="{ADC7D372-E3C0-4D72-81BF-827C71CB4240}" sibTransId="{B41DD3EA-BDEF-4DBE-AD64-A743BAED2F53}"/>
    <dgm:cxn modelId="{9B57C72F-E69B-4678-AB36-8BF43716D684}" type="presOf" srcId="{C3844050-D198-4218-BF17-FB190AF96348}" destId="{DCABF74C-6398-4AD9-9919-1AC0970ECF7F}" srcOrd="1" destOrd="0" presId="urn:microsoft.com/office/officeart/2005/8/layout/process4"/>
    <dgm:cxn modelId="{9D7399F3-2A5D-4DCB-BB7F-DB05813310CE}" srcId="{B0A13C68-0638-469C-990C-8036D5081DC4}" destId="{C0E945CB-3CE8-4A9B-9871-405B23F12B3A}" srcOrd="0" destOrd="0" parTransId="{F72D710E-FC30-4198-8483-0557ECDC4DC4}" sibTransId="{A45A7F67-ECFE-48D3-9FB8-7926C0DD95FE}"/>
    <dgm:cxn modelId="{A3604829-2555-4619-87B1-7008DF9F667B}" srcId="{4156403D-919A-4EED-97B2-AF2AB2CBA1BD}" destId="{BFAD54A1-4884-4CDB-A0B3-EB4C7D41492C}" srcOrd="0" destOrd="0" parTransId="{6CF4BD4C-81D1-4449-8BED-FAD32AAE9C98}" sibTransId="{13653B05-43DF-4A30-B113-6D3921483346}"/>
    <dgm:cxn modelId="{70E81DBA-CCEB-4006-91E8-9827B8B59E9D}" srcId="{89E45E0E-D254-49AE-82CE-768C777006AA}" destId="{B0A13C68-0638-469C-990C-8036D5081DC4}" srcOrd="1" destOrd="0" parTransId="{92701F11-3AB9-4961-8053-213EC5FEE24B}" sibTransId="{41099F39-A2D0-48E1-AAE7-D4554A796DFF}"/>
    <dgm:cxn modelId="{04ED52D4-FB41-420C-A4F7-AD36EC3D8F83}" type="presOf" srcId="{9E5A605F-C43E-400C-BB04-D1D1606FBF22}" destId="{EBF0CF0A-A86A-43F3-81D0-25F90DD93206}" srcOrd="0" destOrd="0" presId="urn:microsoft.com/office/officeart/2005/8/layout/process4"/>
    <dgm:cxn modelId="{A948161F-AF71-4E7D-8F8B-6C4A2079F1D7}" type="presOf" srcId="{00C5C88B-4140-4E68-A4AC-4BE3D5A8FB86}" destId="{CE65FADC-2C94-4FA7-8969-A68F5E556B99}" srcOrd="0" destOrd="0" presId="urn:microsoft.com/office/officeart/2005/8/layout/process4"/>
    <dgm:cxn modelId="{BB1F2CD6-AAF6-4F07-9A5E-07D60B4C122C}" type="presOf" srcId="{C0E945CB-3CE8-4A9B-9871-405B23F12B3A}" destId="{4E763902-07D8-45B0-BB41-8D3F82636471}" srcOrd="0" destOrd="0" presId="urn:microsoft.com/office/officeart/2005/8/layout/process4"/>
    <dgm:cxn modelId="{874D4CD1-4C2E-4E7D-B809-EE7D0F5E27C5}" type="presOf" srcId="{4156403D-919A-4EED-97B2-AF2AB2CBA1BD}" destId="{52C9F864-672D-4400-908F-A3BC31AC9BE4}" srcOrd="0" destOrd="0" presId="urn:microsoft.com/office/officeart/2005/8/layout/process4"/>
    <dgm:cxn modelId="{8097AD00-B8DF-48CE-AA0E-C3D81C3DA0ED}" srcId="{C3844050-D198-4218-BF17-FB190AF96348}" destId="{00C5C88B-4140-4E68-A4AC-4BE3D5A8FB86}" srcOrd="0" destOrd="0" parTransId="{183C948E-7C63-41AD-927E-70DFBA37257B}" sibTransId="{CC668198-7902-4E8C-BF87-F6C8876B9D35}"/>
    <dgm:cxn modelId="{EF68B3EE-A658-4EBC-BED1-6CF58C66C0D0}" srcId="{9E5A605F-C43E-400C-BB04-D1D1606FBF22}" destId="{0AD50F29-3711-4203-A35A-76A750C22C6C}" srcOrd="0" destOrd="0" parTransId="{150ACC11-2E0B-4462-904E-705E0860242F}" sibTransId="{508A8DBE-428E-4D30-9B22-8F282E4C2733}"/>
    <dgm:cxn modelId="{CD484A35-A80A-4FDA-B5C1-730F2380FA14}" type="presParOf" srcId="{53ABC18D-64BB-45BC-9291-98449C975403}" destId="{C2FCA055-C3CE-4E76-A561-863109F921D3}" srcOrd="0" destOrd="0" presId="urn:microsoft.com/office/officeart/2005/8/layout/process4"/>
    <dgm:cxn modelId="{EDC1FDF2-6B93-4CCF-A681-6C94C2A81FBE}" type="presParOf" srcId="{C2FCA055-C3CE-4E76-A561-863109F921D3}" destId="{52C9F864-672D-4400-908F-A3BC31AC9BE4}" srcOrd="0" destOrd="0" presId="urn:microsoft.com/office/officeart/2005/8/layout/process4"/>
    <dgm:cxn modelId="{BA089ACF-3582-48B8-8F1F-22295CFC5252}" type="presParOf" srcId="{C2FCA055-C3CE-4E76-A561-863109F921D3}" destId="{76ACA048-8F6F-4696-8950-C58D5DB3BCDB}" srcOrd="1" destOrd="0" presId="urn:microsoft.com/office/officeart/2005/8/layout/process4"/>
    <dgm:cxn modelId="{41F3DFAD-EE67-4873-8C57-CEC2644F6BEC}" type="presParOf" srcId="{C2FCA055-C3CE-4E76-A561-863109F921D3}" destId="{ED7D6913-8412-41F1-B8C3-A23A982CF2B1}" srcOrd="2" destOrd="0" presId="urn:microsoft.com/office/officeart/2005/8/layout/process4"/>
    <dgm:cxn modelId="{698E820D-83F9-4DC1-859D-D6604B2BE058}" type="presParOf" srcId="{ED7D6913-8412-41F1-B8C3-A23A982CF2B1}" destId="{6DC44464-9812-46E1-A56F-68B3E4DA413E}" srcOrd="0" destOrd="0" presId="urn:microsoft.com/office/officeart/2005/8/layout/process4"/>
    <dgm:cxn modelId="{B64EA93A-8BD4-4FD7-9181-1F80683CBC99}" type="presParOf" srcId="{53ABC18D-64BB-45BC-9291-98449C975403}" destId="{BD76637A-F26E-4232-A631-9C33A0BD2D0C}" srcOrd="1" destOrd="0" presId="urn:microsoft.com/office/officeart/2005/8/layout/process4"/>
    <dgm:cxn modelId="{C5D78B12-F08F-4D99-951D-D90635A89765}" type="presParOf" srcId="{53ABC18D-64BB-45BC-9291-98449C975403}" destId="{1FC70454-8F1A-453C-8FF7-445D1BBD4CB6}" srcOrd="2" destOrd="0" presId="urn:microsoft.com/office/officeart/2005/8/layout/process4"/>
    <dgm:cxn modelId="{44CB884A-E410-4D4C-88F5-9D97CD4F6A73}" type="presParOf" srcId="{1FC70454-8F1A-453C-8FF7-445D1BBD4CB6}" destId="{BB1A3416-2A3B-4290-A554-C98A010FA4F2}" srcOrd="0" destOrd="0" presId="urn:microsoft.com/office/officeart/2005/8/layout/process4"/>
    <dgm:cxn modelId="{BCECF8F5-85D9-473A-B711-D7FA2CCF2751}" type="presParOf" srcId="{1FC70454-8F1A-453C-8FF7-445D1BBD4CB6}" destId="{DCABF74C-6398-4AD9-9919-1AC0970ECF7F}" srcOrd="1" destOrd="0" presId="urn:microsoft.com/office/officeart/2005/8/layout/process4"/>
    <dgm:cxn modelId="{A8212231-86B9-4811-B351-0250ACBCAC39}" type="presParOf" srcId="{1FC70454-8F1A-453C-8FF7-445D1BBD4CB6}" destId="{98D7EEB7-8D6C-4120-9908-D4B3916E539C}" srcOrd="2" destOrd="0" presId="urn:microsoft.com/office/officeart/2005/8/layout/process4"/>
    <dgm:cxn modelId="{6B2002C5-5724-4D83-8C33-E9B02FE96751}" type="presParOf" srcId="{98D7EEB7-8D6C-4120-9908-D4B3916E539C}" destId="{CE65FADC-2C94-4FA7-8969-A68F5E556B99}" srcOrd="0" destOrd="0" presId="urn:microsoft.com/office/officeart/2005/8/layout/process4"/>
    <dgm:cxn modelId="{16EA693B-856E-42E6-A9CC-EBE61A37E340}" type="presParOf" srcId="{53ABC18D-64BB-45BC-9291-98449C975403}" destId="{013BD364-2D65-4070-9315-C9E89688F0ED}" srcOrd="3" destOrd="0" presId="urn:microsoft.com/office/officeart/2005/8/layout/process4"/>
    <dgm:cxn modelId="{86C71E2B-2B66-47D1-B129-C832509FFC22}" type="presParOf" srcId="{53ABC18D-64BB-45BC-9291-98449C975403}" destId="{024B9581-CD11-47A0-BE82-145676A240F0}" srcOrd="4" destOrd="0" presId="urn:microsoft.com/office/officeart/2005/8/layout/process4"/>
    <dgm:cxn modelId="{28596065-19E2-4A9D-8AE1-A0353FF78B1B}" type="presParOf" srcId="{024B9581-CD11-47A0-BE82-145676A240F0}" destId="{6A888C71-AEB2-4A0E-B4A1-EE654EE55A06}" srcOrd="0" destOrd="0" presId="urn:microsoft.com/office/officeart/2005/8/layout/process4"/>
    <dgm:cxn modelId="{A864B0B5-09F9-4BC3-882E-CEBFD3B92A02}" type="presParOf" srcId="{024B9581-CD11-47A0-BE82-145676A240F0}" destId="{21FFEFBA-6415-41A3-8B5F-EEB74F3F2625}" srcOrd="1" destOrd="0" presId="urn:microsoft.com/office/officeart/2005/8/layout/process4"/>
    <dgm:cxn modelId="{91613C47-D559-4205-A156-9FA5B6F4CB7B}" type="presParOf" srcId="{024B9581-CD11-47A0-BE82-145676A240F0}" destId="{4D473CF7-0D16-4EDF-A1F5-1E1AA74DBA9F}" srcOrd="2" destOrd="0" presId="urn:microsoft.com/office/officeart/2005/8/layout/process4"/>
    <dgm:cxn modelId="{463FD822-7BFF-4D7F-B74D-232D7F889C89}" type="presParOf" srcId="{4D473CF7-0D16-4EDF-A1F5-1E1AA74DBA9F}" destId="{4E763902-07D8-45B0-BB41-8D3F82636471}" srcOrd="0" destOrd="0" presId="urn:microsoft.com/office/officeart/2005/8/layout/process4"/>
    <dgm:cxn modelId="{AF294C58-E641-4CC2-92D5-7871BFB508FB}" type="presParOf" srcId="{53ABC18D-64BB-45BC-9291-98449C975403}" destId="{8424590A-0570-4393-9BD0-AC5D66A0FB30}" srcOrd="5" destOrd="0" presId="urn:microsoft.com/office/officeart/2005/8/layout/process4"/>
    <dgm:cxn modelId="{C293C4F4-D3B2-4874-AFAA-6F7D4DF58CEB}" type="presParOf" srcId="{53ABC18D-64BB-45BC-9291-98449C975403}" destId="{E1B5D11A-6E20-4DA8-A6D0-FB5EF266F831}" srcOrd="6" destOrd="0" presId="urn:microsoft.com/office/officeart/2005/8/layout/process4"/>
    <dgm:cxn modelId="{193E377D-F4A5-4B02-B83A-2D8BAB0CEE82}" type="presParOf" srcId="{E1B5D11A-6E20-4DA8-A6D0-FB5EF266F831}" destId="{EBF0CF0A-A86A-43F3-81D0-25F90DD93206}" srcOrd="0" destOrd="0" presId="urn:microsoft.com/office/officeart/2005/8/layout/process4"/>
    <dgm:cxn modelId="{B0558809-2F4F-414A-8FAF-4EB2048C6828}" type="presParOf" srcId="{E1B5D11A-6E20-4DA8-A6D0-FB5EF266F831}" destId="{3D795631-B6E1-4054-BF17-415804BC5333}" srcOrd="1" destOrd="0" presId="urn:microsoft.com/office/officeart/2005/8/layout/process4"/>
    <dgm:cxn modelId="{A7DA9132-50FA-472E-BAA5-D7F26899F7CB}" type="presParOf" srcId="{E1B5D11A-6E20-4DA8-A6D0-FB5EF266F831}" destId="{F28ABCB9-D18F-40E4-8893-A2FA9F8111BB}" srcOrd="2" destOrd="0" presId="urn:microsoft.com/office/officeart/2005/8/layout/process4"/>
    <dgm:cxn modelId="{A1F020F7-A641-443B-AA07-A639AFABD965}" type="presParOf" srcId="{F28ABCB9-D18F-40E4-8893-A2FA9F8111BB}" destId="{D2C15BBA-9BA7-4894-9EBC-C3AB8250E7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95C874-93C1-4334-9589-E99A518FEF13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FE88DBC-5D72-45D6-8DEC-1F66B6E54E23}">
      <dgm:prSet phldrT="[Texto]" custT="1"/>
      <dgm:spPr/>
      <dgm:t>
        <a:bodyPr/>
        <a:lstStyle/>
        <a:p>
          <a:pPr algn="ctr"/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TEMA</a:t>
          </a:r>
        </a:p>
      </dgm:t>
    </dgm:pt>
    <dgm:pt modelId="{C5C5CD1F-542A-4C03-9384-C95639A4E5C9}" type="parTrans" cxnId="{DD895079-62D2-471E-8705-418DBBD70B04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8918F-843F-414C-BA7A-FBFE3FE7DEFA}" type="sibTrans" cxnId="{DD895079-62D2-471E-8705-418DBBD70B04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99611-9BD6-4F29-B45B-CBB12CE94BE8}">
      <dgm:prSet phldrT="[Texto]" custT="1"/>
      <dgm:spPr/>
      <dgm:t>
        <a:bodyPr/>
        <a:lstStyle/>
        <a:p>
          <a:pPr algn="ctr"/>
          <a:r>
            <a:rPr lang="es-PE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Modelo base de encadenamiento productivo para las asociaciones que están ubicadas en las comunidades agrícolas de la provincia de Tungurahua.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AC534-15D7-4FC1-80B7-4A3CB32FD668}" type="parTrans" cxnId="{FC2AEED5-1B47-4D35-A92B-D6E83454A4EF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51FC4-C2D1-4E8A-995A-B39A8F196845}" type="sibTrans" cxnId="{FC2AEED5-1B47-4D35-A92B-D6E83454A4EF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DE6B8-874A-4879-914D-91CA03EDFC9D}">
      <dgm:prSet phldrT="[Texto]" custT="1"/>
      <dgm:spPr/>
      <dgm:t>
        <a:bodyPr/>
        <a:lstStyle/>
        <a:p>
          <a:pPr algn="ctr"/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BENEFICIARIOS</a:t>
          </a:r>
        </a:p>
      </dgm:t>
    </dgm:pt>
    <dgm:pt modelId="{36FF8871-AD58-41F9-B68D-B4C25831EF8A}" type="parTrans" cxnId="{C421CAAE-B776-4CE8-AEB2-C4E45CFC0F22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4BA03-F8E1-444A-892F-8CAD6F2F2FF3}" type="sibTrans" cxnId="{C421CAAE-B776-4CE8-AEB2-C4E45CFC0F22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1EF4B-F04D-4A9A-AAB3-37F0E18F5690}">
      <dgm:prSet custT="1"/>
      <dgm:spPr/>
      <dgm:t>
        <a:bodyPr/>
        <a:lstStyle/>
        <a:p>
          <a:pPr algn="ctr"/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Asociaciones reguladas por la SEPS</a:t>
          </a:r>
        </a:p>
      </dgm:t>
    </dgm:pt>
    <dgm:pt modelId="{611D40A2-92E0-4CC9-86DB-A1050C3BADE9}" type="parTrans" cxnId="{3C227355-7280-4848-BC66-60675C356FDA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D51E4-DF24-42A1-B7F0-7A8FF7566524}" type="sibTrans" cxnId="{3C227355-7280-4848-BC66-60675C356FDA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622B1-6751-437D-9936-24699E9D8148}">
      <dgm:prSet custT="1"/>
      <dgm:spPr/>
      <dgm:t>
        <a:bodyPr/>
        <a:lstStyle/>
        <a:p>
          <a:pPr algn="ctr"/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LUGAR</a:t>
          </a:r>
        </a:p>
      </dgm:t>
    </dgm:pt>
    <dgm:pt modelId="{DC85FEE1-7125-4834-96C3-B60DC58B9256}" type="parTrans" cxnId="{D5551E57-A29C-4FB6-A4D4-F0D549AEB56B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6A0EF-7672-4DFA-BDF3-0A517733061D}" type="sibTrans" cxnId="{D5551E57-A29C-4FB6-A4D4-F0D549AEB56B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54FA1-A327-49DF-B7D5-DE7C947BA9D6}">
      <dgm:prSet custT="1"/>
      <dgm:spPr/>
      <dgm:t>
        <a:bodyPr/>
        <a:lstStyle/>
        <a:p>
          <a:pPr algn="ctr"/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Provincia de Tungurahua</a:t>
          </a:r>
        </a:p>
      </dgm:t>
    </dgm:pt>
    <dgm:pt modelId="{21F6CD1E-2BA7-4262-AAD9-9D5264051557}" type="parTrans" cxnId="{24E12EB2-9746-4A1C-9BC4-F31669BE5CB5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F8A1A-9170-43D1-99A9-3836A4EA0445}" type="sibTrans" cxnId="{24E12EB2-9746-4A1C-9BC4-F31669BE5CB5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1E716-750A-47A2-A78A-1E1849FCB159}">
      <dgm:prSet custT="1"/>
      <dgm:spPr/>
      <dgm:t>
        <a:bodyPr/>
        <a:lstStyle/>
        <a:p>
          <a:pPr algn="ctr"/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SEGMENTO</a:t>
          </a:r>
        </a:p>
      </dgm:t>
    </dgm:pt>
    <dgm:pt modelId="{FCCFAECA-3F9A-495E-A464-1CCA105079DC}" type="parTrans" cxnId="{D92641C9-B489-4AC7-8AFC-BD9E68A79A70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9939A-B3B1-42AA-8808-3E11EB677240}" type="sibTrans" cxnId="{D92641C9-B489-4AC7-8AFC-BD9E68A79A70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79081-8603-4E70-BDB9-E52124F93A63}">
      <dgm:prSet custT="1"/>
      <dgm:spPr/>
      <dgm:t>
        <a:bodyPr/>
        <a:lstStyle/>
        <a:p>
          <a:pPr algn="ctr"/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Comunidades agrícolas (</a:t>
          </a:r>
          <a:r>
            <a:rPr lang="es-ES" sz="1800" b="1">
              <a:latin typeface="Times New Roman" panose="02020603050405020304" pitchFamily="18" charset="0"/>
              <a:cs typeface="Times New Roman" panose="02020603050405020304" pitchFamily="18" charset="0"/>
            </a:rPr>
            <a:t>Zonas rurales)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FC852-B65D-4803-99C8-80F983B191AC}" type="parTrans" cxnId="{DED5DCF8-0157-4DBB-944E-816A944764A7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AFE14-FBD9-47BA-9D29-C62493F38822}" type="sibTrans" cxnId="{DED5DCF8-0157-4DBB-944E-816A944764A7}">
      <dgm:prSet/>
      <dgm:spPr/>
      <dgm:t>
        <a:bodyPr/>
        <a:lstStyle/>
        <a:p>
          <a:pPr algn="ctr"/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E7729-548E-4573-BA8A-ECE954D9AF41}" type="pres">
      <dgm:prSet presAssocID="{3D95C874-93C1-4334-9589-E99A518FEF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D123CBE2-C924-44A5-8E10-363699F63959}" type="pres">
      <dgm:prSet presAssocID="{5FE88DBC-5D72-45D6-8DEC-1F66B6E54E23}" presName="linNode" presStyleCnt="0"/>
      <dgm:spPr/>
    </dgm:pt>
    <dgm:pt modelId="{61FBF34B-7E0F-4659-97DB-3431D37DBC59}" type="pres">
      <dgm:prSet presAssocID="{5FE88DBC-5D72-45D6-8DEC-1F66B6E54E23}" presName="parentShp" presStyleLbl="node1" presStyleIdx="0" presStyleCnt="4" custScaleX="6610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3848133-6C00-4F89-9B48-2D5134A901A2}" type="pres">
      <dgm:prSet presAssocID="{5FE88DBC-5D72-45D6-8DEC-1F66B6E54E23}" presName="childShp" presStyleLbl="bgAccFollowNode1" presStyleIdx="0" presStyleCnt="4" custScaleX="1225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52BC73-65F9-4EA1-9E4A-F766CC664A3C}" type="pres">
      <dgm:prSet presAssocID="{8578918F-843F-414C-BA7A-FBFE3FE7DEFA}" presName="spacing" presStyleCnt="0"/>
      <dgm:spPr/>
    </dgm:pt>
    <dgm:pt modelId="{398C49D2-4D5D-4876-8DF3-6AB56C2CC436}" type="pres">
      <dgm:prSet presAssocID="{A09DE6B8-874A-4879-914D-91CA03EDFC9D}" presName="linNode" presStyleCnt="0"/>
      <dgm:spPr/>
    </dgm:pt>
    <dgm:pt modelId="{044D34E9-F9C4-4AA9-9C26-13D6099512A1}" type="pres">
      <dgm:prSet presAssocID="{A09DE6B8-874A-4879-914D-91CA03EDFC9D}" presName="parentShp" presStyleLbl="node1" presStyleIdx="1" presStyleCnt="4" custScaleX="66102" custScaleY="498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87BF76-F144-4EF7-ACCF-33C43285FFED}" type="pres">
      <dgm:prSet presAssocID="{A09DE6B8-874A-4879-914D-91CA03EDFC9D}" presName="childShp" presStyleLbl="bgAccFollowNode1" presStyleIdx="1" presStyleCnt="4" custScaleX="122599" custScaleY="498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509C75-97BA-4723-9A56-D28F3D70388A}" type="pres">
      <dgm:prSet presAssocID="{5014BA03-F8E1-444A-892F-8CAD6F2F2FF3}" presName="spacing" presStyleCnt="0"/>
      <dgm:spPr/>
    </dgm:pt>
    <dgm:pt modelId="{1441D6F2-BBF1-49CC-8AF9-F7E26B5D1234}" type="pres">
      <dgm:prSet presAssocID="{37B622B1-6751-437D-9936-24699E9D8148}" presName="linNode" presStyleCnt="0"/>
      <dgm:spPr/>
    </dgm:pt>
    <dgm:pt modelId="{D2145187-FDA5-4A46-B6F3-5199DE0934A7}" type="pres">
      <dgm:prSet presAssocID="{37B622B1-6751-437D-9936-24699E9D8148}" presName="parentShp" presStyleLbl="node1" presStyleIdx="2" presStyleCnt="4" custScaleX="66102" custScaleY="498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70457D-A0F0-46C6-B828-44CC9A9EBD3F}" type="pres">
      <dgm:prSet presAssocID="{37B622B1-6751-437D-9936-24699E9D8148}" presName="childShp" presStyleLbl="bgAccFollowNode1" presStyleIdx="2" presStyleCnt="4" custScaleX="122599" custScaleY="498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0416BD-61F2-407A-A799-15EE62414411}" type="pres">
      <dgm:prSet presAssocID="{AE56A0EF-7672-4DFA-BDF3-0A517733061D}" presName="spacing" presStyleCnt="0"/>
      <dgm:spPr/>
    </dgm:pt>
    <dgm:pt modelId="{FC761E5A-6D2E-4AFC-9F7B-45A440DC629D}" type="pres">
      <dgm:prSet presAssocID="{DD71E716-750A-47A2-A78A-1E1849FCB159}" presName="linNode" presStyleCnt="0"/>
      <dgm:spPr/>
    </dgm:pt>
    <dgm:pt modelId="{465F6937-9704-4B8B-A965-E595FF127138}" type="pres">
      <dgm:prSet presAssocID="{DD71E716-750A-47A2-A78A-1E1849FCB159}" presName="parentShp" presStyleLbl="node1" presStyleIdx="3" presStyleCnt="4" custScaleX="66102" custScaleY="498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0DD0A9-FA80-49A8-9597-E2C57F569050}" type="pres">
      <dgm:prSet presAssocID="{DD71E716-750A-47A2-A78A-1E1849FCB159}" presName="childShp" presStyleLbl="bgAccFollowNode1" presStyleIdx="3" presStyleCnt="4" custScaleX="122599" custScaleY="498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ED5DCF8-0157-4DBB-944E-816A944764A7}" srcId="{DD71E716-750A-47A2-A78A-1E1849FCB159}" destId="{A0979081-8603-4E70-BDB9-E52124F93A63}" srcOrd="0" destOrd="0" parTransId="{532FC852-B65D-4803-99C8-80F983B191AC}" sibTransId="{821AFE14-FBD9-47BA-9D29-C62493F38822}"/>
    <dgm:cxn modelId="{24E12EB2-9746-4A1C-9BC4-F31669BE5CB5}" srcId="{37B622B1-6751-437D-9936-24699E9D8148}" destId="{4E954FA1-A327-49DF-B7D5-DE7C947BA9D6}" srcOrd="0" destOrd="0" parTransId="{21F6CD1E-2BA7-4262-AAD9-9D5264051557}" sibTransId="{405F8A1A-9170-43D1-99A9-3836A4EA0445}"/>
    <dgm:cxn modelId="{C421CAAE-B776-4CE8-AEB2-C4E45CFC0F22}" srcId="{3D95C874-93C1-4334-9589-E99A518FEF13}" destId="{A09DE6B8-874A-4879-914D-91CA03EDFC9D}" srcOrd="1" destOrd="0" parTransId="{36FF8871-AD58-41F9-B68D-B4C25831EF8A}" sibTransId="{5014BA03-F8E1-444A-892F-8CAD6F2F2FF3}"/>
    <dgm:cxn modelId="{ABFA07DF-5EC3-4A53-BA36-0CF88DEF3A7B}" type="presOf" srcId="{3D95C874-93C1-4334-9589-E99A518FEF13}" destId="{60CE7729-548E-4573-BA8A-ECE954D9AF41}" srcOrd="0" destOrd="0" presId="urn:microsoft.com/office/officeart/2005/8/layout/vList6"/>
    <dgm:cxn modelId="{1450CEE5-79F9-4613-B5D6-3CF100A47DB8}" type="presOf" srcId="{4E954FA1-A327-49DF-B7D5-DE7C947BA9D6}" destId="{BF70457D-A0F0-46C6-B828-44CC9A9EBD3F}" srcOrd="0" destOrd="0" presId="urn:microsoft.com/office/officeart/2005/8/layout/vList6"/>
    <dgm:cxn modelId="{0416820A-FD2A-4BFD-951C-BF95640D80DC}" type="presOf" srcId="{DD71E716-750A-47A2-A78A-1E1849FCB159}" destId="{465F6937-9704-4B8B-A965-E595FF127138}" srcOrd="0" destOrd="0" presId="urn:microsoft.com/office/officeart/2005/8/layout/vList6"/>
    <dgm:cxn modelId="{3C227355-7280-4848-BC66-60675C356FDA}" srcId="{A09DE6B8-874A-4879-914D-91CA03EDFC9D}" destId="{DFA1EF4B-F04D-4A9A-AAB3-37F0E18F5690}" srcOrd="0" destOrd="0" parTransId="{611D40A2-92E0-4CC9-86DB-A1050C3BADE9}" sibTransId="{985D51E4-DF24-42A1-B7F0-7A8FF7566524}"/>
    <dgm:cxn modelId="{5388BFE7-76A9-4103-8113-BA7107CF9F44}" type="presOf" srcId="{A09DE6B8-874A-4879-914D-91CA03EDFC9D}" destId="{044D34E9-F9C4-4AA9-9C26-13D6099512A1}" srcOrd="0" destOrd="0" presId="urn:microsoft.com/office/officeart/2005/8/layout/vList6"/>
    <dgm:cxn modelId="{F89FB947-18A1-428A-9357-25471158027B}" type="presOf" srcId="{5FE88DBC-5D72-45D6-8DEC-1F66B6E54E23}" destId="{61FBF34B-7E0F-4659-97DB-3431D37DBC59}" srcOrd="0" destOrd="0" presId="urn:microsoft.com/office/officeart/2005/8/layout/vList6"/>
    <dgm:cxn modelId="{DD895079-62D2-471E-8705-418DBBD70B04}" srcId="{3D95C874-93C1-4334-9589-E99A518FEF13}" destId="{5FE88DBC-5D72-45D6-8DEC-1F66B6E54E23}" srcOrd="0" destOrd="0" parTransId="{C5C5CD1F-542A-4C03-9384-C95639A4E5C9}" sibTransId="{8578918F-843F-414C-BA7A-FBFE3FE7DEFA}"/>
    <dgm:cxn modelId="{5A989562-F39E-459D-A3CA-DFF979A6477A}" type="presOf" srcId="{DFA1EF4B-F04D-4A9A-AAB3-37F0E18F5690}" destId="{F987BF76-F144-4EF7-ACCF-33C43285FFED}" srcOrd="0" destOrd="0" presId="urn:microsoft.com/office/officeart/2005/8/layout/vList6"/>
    <dgm:cxn modelId="{4398361B-D28F-4D02-A4CF-3675B1E69688}" type="presOf" srcId="{37B622B1-6751-437D-9936-24699E9D8148}" destId="{D2145187-FDA5-4A46-B6F3-5199DE0934A7}" srcOrd="0" destOrd="0" presId="urn:microsoft.com/office/officeart/2005/8/layout/vList6"/>
    <dgm:cxn modelId="{D92641C9-B489-4AC7-8AFC-BD9E68A79A70}" srcId="{3D95C874-93C1-4334-9589-E99A518FEF13}" destId="{DD71E716-750A-47A2-A78A-1E1849FCB159}" srcOrd="3" destOrd="0" parTransId="{FCCFAECA-3F9A-495E-A464-1CCA105079DC}" sibTransId="{D859939A-B3B1-42AA-8808-3E11EB677240}"/>
    <dgm:cxn modelId="{8EE7CE0F-DFD0-4E43-92BA-5F7F444EF7F4}" type="presOf" srcId="{A0979081-8603-4E70-BDB9-E52124F93A63}" destId="{370DD0A9-FA80-49A8-9597-E2C57F569050}" srcOrd="0" destOrd="0" presId="urn:microsoft.com/office/officeart/2005/8/layout/vList6"/>
    <dgm:cxn modelId="{D5551E57-A29C-4FB6-A4D4-F0D549AEB56B}" srcId="{3D95C874-93C1-4334-9589-E99A518FEF13}" destId="{37B622B1-6751-437D-9936-24699E9D8148}" srcOrd="2" destOrd="0" parTransId="{DC85FEE1-7125-4834-96C3-B60DC58B9256}" sibTransId="{AE56A0EF-7672-4DFA-BDF3-0A517733061D}"/>
    <dgm:cxn modelId="{FC2AEED5-1B47-4D35-A92B-D6E83454A4EF}" srcId="{5FE88DBC-5D72-45D6-8DEC-1F66B6E54E23}" destId="{D6B99611-9BD6-4F29-B45B-CBB12CE94BE8}" srcOrd="0" destOrd="0" parTransId="{145AC534-15D7-4FC1-80B7-4A3CB32FD668}" sibTransId="{24F51FC4-C2D1-4E8A-995A-B39A8F196845}"/>
    <dgm:cxn modelId="{AC4C98D3-0BE2-4D7F-BE4F-1FE6992BFCEA}" type="presOf" srcId="{D6B99611-9BD6-4F29-B45B-CBB12CE94BE8}" destId="{A3848133-6C00-4F89-9B48-2D5134A901A2}" srcOrd="0" destOrd="0" presId="urn:microsoft.com/office/officeart/2005/8/layout/vList6"/>
    <dgm:cxn modelId="{B70D54E7-85F5-4819-A1D5-875D8C9E3211}" type="presParOf" srcId="{60CE7729-548E-4573-BA8A-ECE954D9AF41}" destId="{D123CBE2-C924-44A5-8E10-363699F63959}" srcOrd="0" destOrd="0" presId="urn:microsoft.com/office/officeart/2005/8/layout/vList6"/>
    <dgm:cxn modelId="{74DAFDF9-7B03-44AE-A2BE-0253CF027A11}" type="presParOf" srcId="{D123CBE2-C924-44A5-8E10-363699F63959}" destId="{61FBF34B-7E0F-4659-97DB-3431D37DBC59}" srcOrd="0" destOrd="0" presId="urn:microsoft.com/office/officeart/2005/8/layout/vList6"/>
    <dgm:cxn modelId="{F134F3C1-6C19-40AB-BF51-63CEA9018241}" type="presParOf" srcId="{D123CBE2-C924-44A5-8E10-363699F63959}" destId="{A3848133-6C00-4F89-9B48-2D5134A901A2}" srcOrd="1" destOrd="0" presId="urn:microsoft.com/office/officeart/2005/8/layout/vList6"/>
    <dgm:cxn modelId="{04D5B494-BACD-43F5-85F7-319831B0BF11}" type="presParOf" srcId="{60CE7729-548E-4573-BA8A-ECE954D9AF41}" destId="{B652BC73-65F9-4EA1-9E4A-F766CC664A3C}" srcOrd="1" destOrd="0" presId="urn:microsoft.com/office/officeart/2005/8/layout/vList6"/>
    <dgm:cxn modelId="{5FBEF1DC-6ECF-4149-A9F7-5D6CD475ABD0}" type="presParOf" srcId="{60CE7729-548E-4573-BA8A-ECE954D9AF41}" destId="{398C49D2-4D5D-4876-8DF3-6AB56C2CC436}" srcOrd="2" destOrd="0" presId="urn:microsoft.com/office/officeart/2005/8/layout/vList6"/>
    <dgm:cxn modelId="{D2DB869D-8B70-4ABF-BAF3-E1FC22481CC5}" type="presParOf" srcId="{398C49D2-4D5D-4876-8DF3-6AB56C2CC436}" destId="{044D34E9-F9C4-4AA9-9C26-13D6099512A1}" srcOrd="0" destOrd="0" presId="urn:microsoft.com/office/officeart/2005/8/layout/vList6"/>
    <dgm:cxn modelId="{61879820-1DCA-440D-A2E3-04E857B50D39}" type="presParOf" srcId="{398C49D2-4D5D-4876-8DF3-6AB56C2CC436}" destId="{F987BF76-F144-4EF7-ACCF-33C43285FFED}" srcOrd="1" destOrd="0" presId="urn:microsoft.com/office/officeart/2005/8/layout/vList6"/>
    <dgm:cxn modelId="{20535F0F-811D-43FC-9DAF-8DDAEA1AFCCD}" type="presParOf" srcId="{60CE7729-548E-4573-BA8A-ECE954D9AF41}" destId="{39509C75-97BA-4723-9A56-D28F3D70388A}" srcOrd="3" destOrd="0" presId="urn:microsoft.com/office/officeart/2005/8/layout/vList6"/>
    <dgm:cxn modelId="{83E76577-E2B8-4821-ACC8-0D484D3D66A9}" type="presParOf" srcId="{60CE7729-548E-4573-BA8A-ECE954D9AF41}" destId="{1441D6F2-BBF1-49CC-8AF9-F7E26B5D1234}" srcOrd="4" destOrd="0" presId="urn:microsoft.com/office/officeart/2005/8/layout/vList6"/>
    <dgm:cxn modelId="{290367D4-7248-4B8C-A58F-C0F1FC8974CE}" type="presParOf" srcId="{1441D6F2-BBF1-49CC-8AF9-F7E26B5D1234}" destId="{D2145187-FDA5-4A46-B6F3-5199DE0934A7}" srcOrd="0" destOrd="0" presId="urn:microsoft.com/office/officeart/2005/8/layout/vList6"/>
    <dgm:cxn modelId="{EE066223-A5AF-43F4-9225-3B8E074CB450}" type="presParOf" srcId="{1441D6F2-BBF1-49CC-8AF9-F7E26B5D1234}" destId="{BF70457D-A0F0-46C6-B828-44CC9A9EBD3F}" srcOrd="1" destOrd="0" presId="urn:microsoft.com/office/officeart/2005/8/layout/vList6"/>
    <dgm:cxn modelId="{56964497-3E54-411B-B1AC-16EC1A07A6A5}" type="presParOf" srcId="{60CE7729-548E-4573-BA8A-ECE954D9AF41}" destId="{100416BD-61F2-407A-A799-15EE62414411}" srcOrd="5" destOrd="0" presId="urn:microsoft.com/office/officeart/2005/8/layout/vList6"/>
    <dgm:cxn modelId="{5B0A324B-FAB8-4818-ADFB-382B421D3C7C}" type="presParOf" srcId="{60CE7729-548E-4573-BA8A-ECE954D9AF41}" destId="{FC761E5A-6D2E-4AFC-9F7B-45A440DC629D}" srcOrd="6" destOrd="0" presId="urn:microsoft.com/office/officeart/2005/8/layout/vList6"/>
    <dgm:cxn modelId="{9E7AEBE8-48E0-4FE5-8578-4855B6CAB28A}" type="presParOf" srcId="{FC761E5A-6D2E-4AFC-9F7B-45A440DC629D}" destId="{465F6937-9704-4B8B-A965-E595FF127138}" srcOrd="0" destOrd="0" presId="urn:microsoft.com/office/officeart/2005/8/layout/vList6"/>
    <dgm:cxn modelId="{F4EE18C2-C75D-41A6-B410-DE4F9E5D3132}" type="presParOf" srcId="{FC761E5A-6D2E-4AFC-9F7B-45A440DC629D}" destId="{370DD0A9-FA80-49A8-9597-E2C57F5690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24C3B9-F181-4894-A94E-A5356D1EA295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BC7F079-8586-40FD-9F1A-F2614C87FB7E}">
      <dgm:prSet phldrT="[Texto]" custT="1"/>
      <dgm:spPr/>
      <dgm:t>
        <a:bodyPr/>
        <a:lstStyle/>
        <a:p>
          <a:r>
            <a: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8ED02-522F-42D1-9B90-36A154D9A82E}" type="parTrans" cxnId="{459948F6-AAB6-4321-A0AD-2E81EB91DD6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15DFE-E8A6-4215-ADA4-AF51AC543709}" type="sibTrans" cxnId="{459948F6-AAB6-4321-A0AD-2E81EB91DD6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1F1E1-9A53-4E35-9130-20A669EB24BC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Empíricamente las asociaciones mantienen alianzas estratégicas con otras unidades productivas, lo que viabilizó el diseño del encadenamiento productivo que sirva como soporte a la sostenibilidad de las asociaciones con vocación agrícola de la provincia de Tungurahua.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D45FB-5095-41DF-8EE6-CB3B5E5E6D51}" type="parTrans" cxnId="{F60B518C-2319-408D-B402-842019A88FB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AC551-A731-42EB-BAC4-038B23DDD8DB}" type="sibTrans" cxnId="{F60B518C-2319-408D-B402-842019A88FB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526D4-D1F8-45AC-94ED-E8B4E8A364C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Una razón porque las asociaciones no tienen sostenibilidad económica se debe a que existen factores como: las alianzas que mantienen son a corto plazo, falta de capacitación a los agricultores sobre manejo de recursos económicos y el desconocimiento de los procesos productivos.</a:t>
          </a:r>
        </a:p>
      </dgm:t>
    </dgm:pt>
    <dgm:pt modelId="{10192D10-3029-4A55-ABB0-4A07A82B9663}" type="parTrans" cxnId="{92F3ACB8-D725-42E0-B9AD-A4213733091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DA129-04D8-4B81-918B-0AE43F377609}" type="sibTrans" cxnId="{92F3ACB8-D725-42E0-B9AD-A4213733091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CC0A2-A6AD-44CB-BC9B-2A1DCAA2B2A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asociaciones no mantienen sostenibilidad social ya que estas no aportan al desarrollo de la comunidad, esto se debe a que económicamente las asociaciones no son aptas para realizar dichos aportes.</a:t>
          </a:r>
        </a:p>
      </dgm:t>
    </dgm:pt>
    <dgm:pt modelId="{B0F8F9B3-98F2-4785-B739-BF2C47926FA6}" type="parTrans" cxnId="{4FF934D6-D7E0-4A02-9967-978E5BDE2FE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6D4C0-FDF8-491B-8E66-7053BB3895D9}" type="sibTrans" cxnId="{4FF934D6-D7E0-4A02-9967-978E5BDE2FE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BF91E-2AC9-45B7-9DF2-9C88F59A365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Cabe recalcar que las asociaciones tienen como principio la conservación del medio ambiente mediante la utilización de abonos orgánicos, el correcto uso de los suelos y el reciclaje.</a:t>
          </a:r>
        </a:p>
      </dgm:t>
    </dgm:pt>
    <dgm:pt modelId="{69CE5697-70F5-4507-99CB-0C93C1D6DF6E}" type="parTrans" cxnId="{2FFCB087-1E11-4047-AD73-DFFCF2BA2C7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2E5D0-951A-4C39-BADD-BC4BB396BE4A}" type="sibTrans" cxnId="{2FFCB087-1E11-4047-AD73-DFFCF2BA2C7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FFEB7-02D5-4C9C-BAD8-30E2E6095DE7}" type="pres">
      <dgm:prSet presAssocID="{5724C3B9-F181-4894-A94E-A5356D1EA29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EA5D521-F8FA-47D7-86F1-85C42669ADF6}" type="pres">
      <dgm:prSet presAssocID="{5724C3B9-F181-4894-A94E-A5356D1EA295}" presName="matrix" presStyleCnt="0"/>
      <dgm:spPr/>
    </dgm:pt>
    <dgm:pt modelId="{45E7DF63-1712-411B-9D22-9C64EA80F3D1}" type="pres">
      <dgm:prSet presAssocID="{5724C3B9-F181-4894-A94E-A5356D1EA295}" presName="tile1" presStyleLbl="node1" presStyleIdx="0" presStyleCnt="4"/>
      <dgm:spPr/>
      <dgm:t>
        <a:bodyPr/>
        <a:lstStyle/>
        <a:p>
          <a:endParaRPr lang="es-PE"/>
        </a:p>
      </dgm:t>
    </dgm:pt>
    <dgm:pt modelId="{8A6B6FAC-06CF-459F-AF1D-9AFB1429D5B8}" type="pres">
      <dgm:prSet presAssocID="{5724C3B9-F181-4894-A94E-A5356D1EA29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6DC7AE-A076-46BD-B9A8-733480949F1B}" type="pres">
      <dgm:prSet presAssocID="{5724C3B9-F181-4894-A94E-A5356D1EA295}" presName="tile2" presStyleLbl="node1" presStyleIdx="1" presStyleCnt="4"/>
      <dgm:spPr/>
      <dgm:t>
        <a:bodyPr/>
        <a:lstStyle/>
        <a:p>
          <a:endParaRPr lang="es-PE"/>
        </a:p>
      </dgm:t>
    </dgm:pt>
    <dgm:pt modelId="{A26A0682-8070-4EAA-95F0-0FC3E77ADFFC}" type="pres">
      <dgm:prSet presAssocID="{5724C3B9-F181-4894-A94E-A5356D1EA29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C40290-18D4-48CE-A2CB-A68A17C3EDA6}" type="pres">
      <dgm:prSet presAssocID="{5724C3B9-F181-4894-A94E-A5356D1EA295}" presName="tile3" presStyleLbl="node1" presStyleIdx="2" presStyleCnt="4"/>
      <dgm:spPr/>
      <dgm:t>
        <a:bodyPr/>
        <a:lstStyle/>
        <a:p>
          <a:endParaRPr lang="es-PE"/>
        </a:p>
      </dgm:t>
    </dgm:pt>
    <dgm:pt modelId="{1F871C3A-0614-4749-87D2-AA3987292011}" type="pres">
      <dgm:prSet presAssocID="{5724C3B9-F181-4894-A94E-A5356D1EA29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2B054C-5A45-4D8E-9DF3-0DDC943066DF}" type="pres">
      <dgm:prSet presAssocID="{5724C3B9-F181-4894-A94E-A5356D1EA295}" presName="tile4" presStyleLbl="node1" presStyleIdx="3" presStyleCnt="4"/>
      <dgm:spPr/>
      <dgm:t>
        <a:bodyPr/>
        <a:lstStyle/>
        <a:p>
          <a:endParaRPr lang="es-PE"/>
        </a:p>
      </dgm:t>
    </dgm:pt>
    <dgm:pt modelId="{E0DE3331-C97D-4241-A951-E02BA1F67D8B}" type="pres">
      <dgm:prSet presAssocID="{5724C3B9-F181-4894-A94E-A5356D1EA29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9D2A70-3C20-4367-9843-C7A1888F39DC}" type="pres">
      <dgm:prSet presAssocID="{5724C3B9-F181-4894-A94E-A5356D1EA29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PE"/>
        </a:p>
      </dgm:t>
    </dgm:pt>
  </dgm:ptLst>
  <dgm:cxnLst>
    <dgm:cxn modelId="{4FF934D6-D7E0-4A02-9967-978E5BDE2FE6}" srcId="{BBC7F079-8586-40FD-9F1A-F2614C87FB7E}" destId="{FE5CC0A2-A6AD-44CB-BC9B-2A1DCAA2B2AD}" srcOrd="2" destOrd="0" parTransId="{B0F8F9B3-98F2-4785-B739-BF2C47926FA6}" sibTransId="{4636D4C0-FDF8-491B-8E66-7053BB3895D9}"/>
    <dgm:cxn modelId="{9ECDBF61-1A93-4722-A5B0-FB2E6670B93C}" type="presOf" srcId="{BBC7F079-8586-40FD-9F1A-F2614C87FB7E}" destId="{1C9D2A70-3C20-4367-9843-C7A1888F39DC}" srcOrd="0" destOrd="0" presId="urn:microsoft.com/office/officeart/2005/8/layout/matrix1"/>
    <dgm:cxn modelId="{315476FC-8D58-48A2-A054-B4B0CAC69905}" type="presOf" srcId="{8C61F1E1-9A53-4E35-9130-20A669EB24BC}" destId="{45E7DF63-1712-411B-9D22-9C64EA80F3D1}" srcOrd="0" destOrd="0" presId="urn:microsoft.com/office/officeart/2005/8/layout/matrix1"/>
    <dgm:cxn modelId="{49225AF7-34A3-404A-B353-6C8E6740847D}" type="presOf" srcId="{F97BF91E-2AC9-45B7-9DF2-9C88F59A3650}" destId="{E0DE3331-C97D-4241-A951-E02BA1F67D8B}" srcOrd="1" destOrd="0" presId="urn:microsoft.com/office/officeart/2005/8/layout/matrix1"/>
    <dgm:cxn modelId="{AB31D943-2D69-485D-A3B5-DB415BB494E1}" type="presOf" srcId="{8C61F1E1-9A53-4E35-9130-20A669EB24BC}" destId="{8A6B6FAC-06CF-459F-AF1D-9AFB1429D5B8}" srcOrd="1" destOrd="0" presId="urn:microsoft.com/office/officeart/2005/8/layout/matrix1"/>
    <dgm:cxn modelId="{6E874132-4597-41BB-85CD-386930387BD9}" type="presOf" srcId="{6F4526D4-D1F8-45AC-94ED-E8B4E8A364CB}" destId="{626DC7AE-A076-46BD-B9A8-733480949F1B}" srcOrd="0" destOrd="0" presId="urn:microsoft.com/office/officeart/2005/8/layout/matrix1"/>
    <dgm:cxn modelId="{FB20982D-8618-48BE-AD68-FDA73D68201F}" type="presOf" srcId="{FE5CC0A2-A6AD-44CB-BC9B-2A1DCAA2B2AD}" destId="{1F871C3A-0614-4749-87D2-AA3987292011}" srcOrd="1" destOrd="0" presId="urn:microsoft.com/office/officeart/2005/8/layout/matrix1"/>
    <dgm:cxn modelId="{6060176F-D8D4-4AD3-B28A-EB7866027639}" type="presOf" srcId="{5724C3B9-F181-4894-A94E-A5356D1EA295}" destId="{44FFFEB7-02D5-4C9C-BAD8-30E2E6095DE7}" srcOrd="0" destOrd="0" presId="urn:microsoft.com/office/officeart/2005/8/layout/matrix1"/>
    <dgm:cxn modelId="{5D96B491-8AA0-40C3-97E2-573A22F6D2CA}" type="presOf" srcId="{FE5CC0A2-A6AD-44CB-BC9B-2A1DCAA2B2AD}" destId="{5AC40290-18D4-48CE-A2CB-A68A17C3EDA6}" srcOrd="0" destOrd="0" presId="urn:microsoft.com/office/officeart/2005/8/layout/matrix1"/>
    <dgm:cxn modelId="{2FFCB087-1E11-4047-AD73-DFFCF2BA2C78}" srcId="{BBC7F079-8586-40FD-9F1A-F2614C87FB7E}" destId="{F97BF91E-2AC9-45B7-9DF2-9C88F59A3650}" srcOrd="3" destOrd="0" parTransId="{69CE5697-70F5-4507-99CB-0C93C1D6DF6E}" sibTransId="{6D12E5D0-951A-4C39-BADD-BC4BB396BE4A}"/>
    <dgm:cxn modelId="{92F3ACB8-D725-42E0-B9AD-A42137330911}" srcId="{BBC7F079-8586-40FD-9F1A-F2614C87FB7E}" destId="{6F4526D4-D1F8-45AC-94ED-E8B4E8A364CB}" srcOrd="1" destOrd="0" parTransId="{10192D10-3029-4A55-ABB0-4A07A82B9663}" sibTransId="{5D4DA129-04D8-4B81-918B-0AE43F377609}"/>
    <dgm:cxn modelId="{F60B518C-2319-408D-B402-842019A88FBE}" srcId="{BBC7F079-8586-40FD-9F1A-F2614C87FB7E}" destId="{8C61F1E1-9A53-4E35-9130-20A669EB24BC}" srcOrd="0" destOrd="0" parTransId="{910D45FB-5095-41DF-8EE6-CB3B5E5E6D51}" sibTransId="{3EBAC551-A731-42EB-BAC4-038B23DDD8DB}"/>
    <dgm:cxn modelId="{459948F6-AAB6-4321-A0AD-2E81EB91DD68}" srcId="{5724C3B9-F181-4894-A94E-A5356D1EA295}" destId="{BBC7F079-8586-40FD-9F1A-F2614C87FB7E}" srcOrd="0" destOrd="0" parTransId="{C178ED02-522F-42D1-9B90-36A154D9A82E}" sibTransId="{6C315DFE-E8A6-4215-ADA4-AF51AC543709}"/>
    <dgm:cxn modelId="{FD2C1DDB-91C8-4B6C-AAC5-F65DF749931F}" type="presOf" srcId="{F97BF91E-2AC9-45B7-9DF2-9C88F59A3650}" destId="{EA2B054C-5A45-4D8E-9DF3-0DDC943066DF}" srcOrd="0" destOrd="0" presId="urn:microsoft.com/office/officeart/2005/8/layout/matrix1"/>
    <dgm:cxn modelId="{7F1DACD3-009C-40EB-A4FA-C6E6D96F55B2}" type="presOf" srcId="{6F4526D4-D1F8-45AC-94ED-E8B4E8A364CB}" destId="{A26A0682-8070-4EAA-95F0-0FC3E77ADFFC}" srcOrd="1" destOrd="0" presId="urn:microsoft.com/office/officeart/2005/8/layout/matrix1"/>
    <dgm:cxn modelId="{25927D88-55D0-4093-98E1-592CD8E2859E}" type="presParOf" srcId="{44FFFEB7-02D5-4C9C-BAD8-30E2E6095DE7}" destId="{EEA5D521-F8FA-47D7-86F1-85C42669ADF6}" srcOrd="0" destOrd="0" presId="urn:microsoft.com/office/officeart/2005/8/layout/matrix1"/>
    <dgm:cxn modelId="{802EBE6C-9E64-44D5-907B-1BB72BB401EE}" type="presParOf" srcId="{EEA5D521-F8FA-47D7-86F1-85C42669ADF6}" destId="{45E7DF63-1712-411B-9D22-9C64EA80F3D1}" srcOrd="0" destOrd="0" presId="urn:microsoft.com/office/officeart/2005/8/layout/matrix1"/>
    <dgm:cxn modelId="{6D1BB22E-89EA-4259-AD32-44B3EECF880F}" type="presParOf" srcId="{EEA5D521-F8FA-47D7-86F1-85C42669ADF6}" destId="{8A6B6FAC-06CF-459F-AF1D-9AFB1429D5B8}" srcOrd="1" destOrd="0" presId="urn:microsoft.com/office/officeart/2005/8/layout/matrix1"/>
    <dgm:cxn modelId="{95C6410D-D51E-43CA-828E-47F58EB688AA}" type="presParOf" srcId="{EEA5D521-F8FA-47D7-86F1-85C42669ADF6}" destId="{626DC7AE-A076-46BD-B9A8-733480949F1B}" srcOrd="2" destOrd="0" presId="urn:microsoft.com/office/officeart/2005/8/layout/matrix1"/>
    <dgm:cxn modelId="{80790E02-75B1-40B9-83AA-4CB2F43D25F5}" type="presParOf" srcId="{EEA5D521-F8FA-47D7-86F1-85C42669ADF6}" destId="{A26A0682-8070-4EAA-95F0-0FC3E77ADFFC}" srcOrd="3" destOrd="0" presId="urn:microsoft.com/office/officeart/2005/8/layout/matrix1"/>
    <dgm:cxn modelId="{8C9D2DC0-4CCC-422C-9ED4-1C721C86630E}" type="presParOf" srcId="{EEA5D521-F8FA-47D7-86F1-85C42669ADF6}" destId="{5AC40290-18D4-48CE-A2CB-A68A17C3EDA6}" srcOrd="4" destOrd="0" presId="urn:microsoft.com/office/officeart/2005/8/layout/matrix1"/>
    <dgm:cxn modelId="{21F6934E-FEE0-4180-8184-D9269F30B7E8}" type="presParOf" srcId="{EEA5D521-F8FA-47D7-86F1-85C42669ADF6}" destId="{1F871C3A-0614-4749-87D2-AA3987292011}" srcOrd="5" destOrd="0" presId="urn:microsoft.com/office/officeart/2005/8/layout/matrix1"/>
    <dgm:cxn modelId="{A4B978D7-E650-40F5-B328-274A6DB7A9E6}" type="presParOf" srcId="{EEA5D521-F8FA-47D7-86F1-85C42669ADF6}" destId="{EA2B054C-5A45-4D8E-9DF3-0DDC943066DF}" srcOrd="6" destOrd="0" presId="urn:microsoft.com/office/officeart/2005/8/layout/matrix1"/>
    <dgm:cxn modelId="{8F92468E-5C82-4FE8-954E-7A6AB0B37938}" type="presParOf" srcId="{EEA5D521-F8FA-47D7-86F1-85C42669ADF6}" destId="{E0DE3331-C97D-4241-A951-E02BA1F67D8B}" srcOrd="7" destOrd="0" presId="urn:microsoft.com/office/officeart/2005/8/layout/matrix1"/>
    <dgm:cxn modelId="{832AD4AF-6C43-4024-B6BB-745947FDE868}" type="presParOf" srcId="{44FFFEB7-02D5-4C9C-BAD8-30E2E6095DE7}" destId="{1C9D2A70-3C20-4367-9843-C7A1888F39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8D869B-65BD-4CC7-811C-A798CE3FF4F3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945A2A75-62C6-4C91-B2BF-EB0B9AFF090B}">
      <dgm:prSet phldrT="[Texto]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Formalizar las alianzas mediante documentos donde se estipule cláusulas de negociación entre las partes.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EABDB-883A-45B4-91F7-06E7EF5ACCA4}" type="parTrans" cxnId="{76F2F4F9-B663-4E21-A736-E3B846CC182D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45EE8-F910-4F11-8519-9330F2B1A08D}" type="sibTrans" cxnId="{76F2F4F9-B663-4E21-A736-E3B846CC182D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6A100-0A08-4F28-A147-894CA385F7BF}">
      <dgm:prSet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Capacitar a los agricultores, principalmente en temas administrativos y de producción, para que se realice un seguimiento oportuno y adecuado de las actividades que realiza cada asociación.</a:t>
          </a:r>
        </a:p>
      </dgm:t>
    </dgm:pt>
    <dgm:pt modelId="{5FA73016-844A-45F7-B614-C34685FE67AE}" type="parTrans" cxnId="{1D51BBB1-E9A1-412C-9043-7B02678D414D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526E5-CB82-4ECB-8900-29C6E96144A3}" type="sibTrans" cxnId="{1D51BBB1-E9A1-412C-9043-7B02678D414D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AF30E-0012-44B6-82A3-576B9C89D634}">
      <dgm:prSet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Mediante la aplicación y el fortalecimiento del encadenamiento productivo gestionar actividades que impulsen el desarrollo de la comunidad</a:t>
          </a:r>
        </a:p>
      </dgm:t>
    </dgm:pt>
    <dgm:pt modelId="{E1BCB93B-09F0-4389-B8D3-05A7782E0AC6}" type="parTrans" cxnId="{06F089DE-28AD-4EF4-8A26-7CA71DE08CD7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7E1F0-9B24-456B-93A1-AB23BF658B5B}" type="sibTrans" cxnId="{06F089DE-28AD-4EF4-8A26-7CA71DE08CD7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62A84-0592-4E46-B3B6-905C209D480F}">
      <dgm:prSet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Proponer una zonificación agrícola a fin de que las asociaciones tengan altos volúmenes de producción, con el fin de que el producto pueda ser exportado.</a:t>
          </a:r>
        </a:p>
      </dgm:t>
    </dgm:pt>
    <dgm:pt modelId="{BC138BCA-D5C2-4908-856C-44EB4E35C187}" type="parTrans" cxnId="{AE12444D-4247-4E45-A936-A6256717BBDE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E349C-4676-415C-823F-CD7522672F56}" type="sibTrans" cxnId="{AE12444D-4247-4E45-A936-A6256717BBDE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75C07-DB2B-4F7B-98E9-DB0B1CFC029C}" type="pres">
      <dgm:prSet presAssocID="{8C8D869B-65BD-4CC7-811C-A798CE3FF4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FB53FDC-5AD8-46CA-B6E3-BFC67F96BE0C}" type="pres">
      <dgm:prSet presAssocID="{945A2A75-62C6-4C91-B2BF-EB0B9AFF09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022CAFF-9C1D-4950-9CC7-7E79BFB291DF}" type="pres">
      <dgm:prSet presAssocID="{1BC45EE8-F910-4F11-8519-9330F2B1A08D}" presName="sibTrans" presStyleCnt="0"/>
      <dgm:spPr/>
    </dgm:pt>
    <dgm:pt modelId="{2BC3BDE2-C5EF-469B-B552-B592AB90DB47}" type="pres">
      <dgm:prSet presAssocID="{A9B6A100-0A08-4F28-A147-894CA385F7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4CEC41B-CD28-4FAC-80E0-7C3A6949249E}" type="pres">
      <dgm:prSet presAssocID="{569526E5-CB82-4ECB-8900-29C6E96144A3}" presName="sibTrans" presStyleCnt="0"/>
      <dgm:spPr/>
    </dgm:pt>
    <dgm:pt modelId="{12A3F44D-2B60-4B1F-9859-6B79AA5317C8}" type="pres">
      <dgm:prSet presAssocID="{CDFAF30E-0012-44B6-82A3-576B9C89D6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57F0289-79D3-483D-9EC5-C7773716C5CC}" type="pres">
      <dgm:prSet presAssocID="{3637E1F0-9B24-456B-93A1-AB23BF658B5B}" presName="sibTrans" presStyleCnt="0"/>
      <dgm:spPr/>
    </dgm:pt>
    <dgm:pt modelId="{30173CE9-AC72-4AFC-9BB5-C5636A5CB218}" type="pres">
      <dgm:prSet presAssocID="{8AC62A84-0592-4E46-B3B6-905C209D48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2BF8A0D-F206-4BBE-BB0A-B0B45DB4CBF6}" type="presOf" srcId="{945A2A75-62C6-4C91-B2BF-EB0B9AFF090B}" destId="{FFB53FDC-5AD8-46CA-B6E3-BFC67F96BE0C}" srcOrd="0" destOrd="0" presId="urn:microsoft.com/office/officeart/2005/8/layout/default"/>
    <dgm:cxn modelId="{06F089DE-28AD-4EF4-8A26-7CA71DE08CD7}" srcId="{8C8D869B-65BD-4CC7-811C-A798CE3FF4F3}" destId="{CDFAF30E-0012-44B6-82A3-576B9C89D634}" srcOrd="2" destOrd="0" parTransId="{E1BCB93B-09F0-4389-B8D3-05A7782E0AC6}" sibTransId="{3637E1F0-9B24-456B-93A1-AB23BF658B5B}"/>
    <dgm:cxn modelId="{6128E3E4-A66C-4BBA-BBC3-A244E499061E}" type="presOf" srcId="{8C8D869B-65BD-4CC7-811C-A798CE3FF4F3}" destId="{D9475C07-DB2B-4F7B-98E9-DB0B1CFC029C}" srcOrd="0" destOrd="0" presId="urn:microsoft.com/office/officeart/2005/8/layout/default"/>
    <dgm:cxn modelId="{0BB13401-6A2D-4079-B7F6-9DEA4669C20D}" type="presOf" srcId="{CDFAF30E-0012-44B6-82A3-576B9C89D634}" destId="{12A3F44D-2B60-4B1F-9859-6B79AA5317C8}" srcOrd="0" destOrd="0" presId="urn:microsoft.com/office/officeart/2005/8/layout/default"/>
    <dgm:cxn modelId="{AE12444D-4247-4E45-A936-A6256717BBDE}" srcId="{8C8D869B-65BD-4CC7-811C-A798CE3FF4F3}" destId="{8AC62A84-0592-4E46-B3B6-905C209D480F}" srcOrd="3" destOrd="0" parTransId="{BC138BCA-D5C2-4908-856C-44EB4E35C187}" sibTransId="{E6EE349C-4676-415C-823F-CD7522672F56}"/>
    <dgm:cxn modelId="{76F2F4F9-B663-4E21-A736-E3B846CC182D}" srcId="{8C8D869B-65BD-4CC7-811C-A798CE3FF4F3}" destId="{945A2A75-62C6-4C91-B2BF-EB0B9AFF090B}" srcOrd="0" destOrd="0" parTransId="{0ECEABDB-883A-45B4-91F7-06E7EF5ACCA4}" sibTransId="{1BC45EE8-F910-4F11-8519-9330F2B1A08D}"/>
    <dgm:cxn modelId="{BEC89808-85AF-4651-9ABA-751B77F35D99}" type="presOf" srcId="{8AC62A84-0592-4E46-B3B6-905C209D480F}" destId="{30173CE9-AC72-4AFC-9BB5-C5636A5CB218}" srcOrd="0" destOrd="0" presId="urn:microsoft.com/office/officeart/2005/8/layout/default"/>
    <dgm:cxn modelId="{1D51BBB1-E9A1-412C-9043-7B02678D414D}" srcId="{8C8D869B-65BD-4CC7-811C-A798CE3FF4F3}" destId="{A9B6A100-0A08-4F28-A147-894CA385F7BF}" srcOrd="1" destOrd="0" parTransId="{5FA73016-844A-45F7-B614-C34685FE67AE}" sibTransId="{569526E5-CB82-4ECB-8900-29C6E96144A3}"/>
    <dgm:cxn modelId="{8CA45032-2D72-4A92-B4FD-6E1040D82405}" type="presOf" srcId="{A9B6A100-0A08-4F28-A147-894CA385F7BF}" destId="{2BC3BDE2-C5EF-469B-B552-B592AB90DB47}" srcOrd="0" destOrd="0" presId="urn:microsoft.com/office/officeart/2005/8/layout/default"/>
    <dgm:cxn modelId="{090C82BB-0771-48AC-B5E6-6A4499E2C7D9}" type="presParOf" srcId="{D9475C07-DB2B-4F7B-98E9-DB0B1CFC029C}" destId="{FFB53FDC-5AD8-46CA-B6E3-BFC67F96BE0C}" srcOrd="0" destOrd="0" presId="urn:microsoft.com/office/officeart/2005/8/layout/default"/>
    <dgm:cxn modelId="{56A51350-16B3-42EB-A47A-68626DE491C0}" type="presParOf" srcId="{D9475C07-DB2B-4F7B-98E9-DB0B1CFC029C}" destId="{2022CAFF-9C1D-4950-9CC7-7E79BFB291DF}" srcOrd="1" destOrd="0" presId="urn:microsoft.com/office/officeart/2005/8/layout/default"/>
    <dgm:cxn modelId="{A540B79D-E631-4EB0-9496-4FD9CD45CDC5}" type="presParOf" srcId="{D9475C07-DB2B-4F7B-98E9-DB0B1CFC029C}" destId="{2BC3BDE2-C5EF-469B-B552-B592AB90DB47}" srcOrd="2" destOrd="0" presId="urn:microsoft.com/office/officeart/2005/8/layout/default"/>
    <dgm:cxn modelId="{2A97CAD4-924C-4E49-BDD5-0E9ADB980ACD}" type="presParOf" srcId="{D9475C07-DB2B-4F7B-98E9-DB0B1CFC029C}" destId="{34CEC41B-CD28-4FAC-80E0-7C3A6949249E}" srcOrd="3" destOrd="0" presId="urn:microsoft.com/office/officeart/2005/8/layout/default"/>
    <dgm:cxn modelId="{98C8B2F0-EE27-4D94-99CE-69987E4C1981}" type="presParOf" srcId="{D9475C07-DB2B-4F7B-98E9-DB0B1CFC029C}" destId="{12A3F44D-2B60-4B1F-9859-6B79AA5317C8}" srcOrd="4" destOrd="0" presId="urn:microsoft.com/office/officeart/2005/8/layout/default"/>
    <dgm:cxn modelId="{8E4492A8-D8EB-4B0D-953C-09072BDE1E3F}" type="presParOf" srcId="{D9475C07-DB2B-4F7B-98E9-DB0B1CFC029C}" destId="{357F0289-79D3-483D-9EC5-C7773716C5CC}" srcOrd="5" destOrd="0" presId="urn:microsoft.com/office/officeart/2005/8/layout/default"/>
    <dgm:cxn modelId="{78706B3A-9A92-4352-8B04-B7319B671C42}" type="presParOf" srcId="{D9475C07-DB2B-4F7B-98E9-DB0B1CFC029C}" destId="{30173CE9-AC72-4AFC-9BB5-C5636A5CB2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7FFD19-D151-40F5-A0AB-016321EEAFAA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FC803E-CBC5-40C7-AA46-3835A416AC06}">
      <dgm:prSet phldrT="[Texto]"/>
      <dgm:spPr/>
      <dgm:t>
        <a:bodyPr/>
        <a:lstStyle/>
        <a:p>
          <a:pPr algn="just"/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La investigación puede ser aplicada a otros sectores o puede ser duplicada para otras provincias, a su vez el estudio puede servir como base para su ampliación y aplicabilidad del modelo propuesto, utilizando índices, indicadores mediante su seguimiento.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8FFC9-D9B9-456B-8613-FCC4F1F93B69}" type="parTrans" cxnId="{A07BF891-A8F6-4CEF-9E3C-A4ABD77242BC}">
      <dgm:prSet/>
      <dgm:spPr/>
      <dgm:t>
        <a:bodyPr/>
        <a:lstStyle/>
        <a:p>
          <a:endParaRPr lang="es-ES"/>
        </a:p>
      </dgm:t>
    </dgm:pt>
    <dgm:pt modelId="{329212D7-C577-4898-B41D-BE5A1EF5955F}" type="sibTrans" cxnId="{A07BF891-A8F6-4CEF-9E3C-A4ABD77242BC}">
      <dgm:prSet/>
      <dgm:spPr/>
      <dgm:t>
        <a:bodyPr/>
        <a:lstStyle/>
        <a:p>
          <a:endParaRPr lang="es-ES"/>
        </a:p>
      </dgm:t>
    </dgm:pt>
    <dgm:pt modelId="{BA8DE55B-0CBD-439A-9A1C-7D48A12F0B03}" type="pres">
      <dgm:prSet presAssocID="{067FFD19-D151-40F5-A0AB-016321EEAFA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PE"/>
        </a:p>
      </dgm:t>
    </dgm:pt>
    <dgm:pt modelId="{268EF9D4-6438-4FBA-A547-72A50CEDD691}" type="pres">
      <dgm:prSet presAssocID="{70FC803E-CBC5-40C7-AA46-3835A416AC06}" presName="composite" presStyleCnt="0">
        <dgm:presLayoutVars>
          <dgm:chMax/>
          <dgm:chPref/>
        </dgm:presLayoutVars>
      </dgm:prSet>
      <dgm:spPr/>
    </dgm:pt>
    <dgm:pt modelId="{9548FE9D-E8F5-4547-A749-25EEC5E555BC}" type="pres">
      <dgm:prSet presAssocID="{70FC803E-CBC5-40C7-AA46-3835A416AC06}" presName="Image" presStyleLbl="b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0FDEADA-6DF7-4C5D-843B-BF17581A27D4}" type="pres">
      <dgm:prSet presAssocID="{70FC803E-CBC5-40C7-AA46-3835A416AC06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7229F8-8A60-4D71-824A-E76CF1DFC2B2}" type="pres">
      <dgm:prSet presAssocID="{70FC803E-CBC5-40C7-AA46-3835A416AC06}" presName="tlFrame" presStyleLbl="node1" presStyleIdx="0" presStyleCnt="4"/>
      <dgm:spPr/>
    </dgm:pt>
    <dgm:pt modelId="{F3FDFA08-0022-4CD9-94D6-A958C09588B1}" type="pres">
      <dgm:prSet presAssocID="{70FC803E-CBC5-40C7-AA46-3835A416AC06}" presName="trFrame" presStyleLbl="node1" presStyleIdx="1" presStyleCnt="4"/>
      <dgm:spPr/>
    </dgm:pt>
    <dgm:pt modelId="{52B02E45-8F7D-4548-AFB3-2CBD9C795C91}" type="pres">
      <dgm:prSet presAssocID="{70FC803E-CBC5-40C7-AA46-3835A416AC06}" presName="blFrame" presStyleLbl="node1" presStyleIdx="2" presStyleCnt="4"/>
      <dgm:spPr/>
    </dgm:pt>
    <dgm:pt modelId="{F33DAC4A-4651-44F9-8D81-52A29C0D9522}" type="pres">
      <dgm:prSet presAssocID="{70FC803E-CBC5-40C7-AA46-3835A416AC06}" presName="brFrame" presStyleLbl="node1" presStyleIdx="3" presStyleCnt="4"/>
      <dgm:spPr/>
    </dgm:pt>
  </dgm:ptLst>
  <dgm:cxnLst>
    <dgm:cxn modelId="{6D871444-7600-4368-9F6D-7DB3089633A9}" type="presOf" srcId="{70FC803E-CBC5-40C7-AA46-3835A416AC06}" destId="{40FDEADA-6DF7-4C5D-843B-BF17581A27D4}" srcOrd="0" destOrd="0" presId="urn:microsoft.com/office/officeart/2009/3/layout/FramedTextPicture"/>
    <dgm:cxn modelId="{A07BF891-A8F6-4CEF-9E3C-A4ABD77242BC}" srcId="{067FFD19-D151-40F5-A0AB-016321EEAFAA}" destId="{70FC803E-CBC5-40C7-AA46-3835A416AC06}" srcOrd="0" destOrd="0" parTransId="{DEF8FFC9-D9B9-456B-8613-FCC4F1F93B69}" sibTransId="{329212D7-C577-4898-B41D-BE5A1EF5955F}"/>
    <dgm:cxn modelId="{3EA6C4AC-4F04-4B51-913F-8B75EF9DFE15}" type="presOf" srcId="{067FFD19-D151-40F5-A0AB-016321EEAFAA}" destId="{BA8DE55B-0CBD-439A-9A1C-7D48A12F0B03}" srcOrd="0" destOrd="0" presId="urn:microsoft.com/office/officeart/2009/3/layout/FramedTextPicture"/>
    <dgm:cxn modelId="{962D1978-0922-4401-AC49-ED2C45420F2C}" type="presParOf" srcId="{BA8DE55B-0CBD-439A-9A1C-7D48A12F0B03}" destId="{268EF9D4-6438-4FBA-A547-72A50CEDD691}" srcOrd="0" destOrd="0" presId="urn:microsoft.com/office/officeart/2009/3/layout/FramedTextPicture"/>
    <dgm:cxn modelId="{13BE72C5-B178-49BC-92CD-F37679576B7C}" type="presParOf" srcId="{268EF9D4-6438-4FBA-A547-72A50CEDD691}" destId="{9548FE9D-E8F5-4547-A749-25EEC5E555BC}" srcOrd="0" destOrd="0" presId="urn:microsoft.com/office/officeart/2009/3/layout/FramedTextPicture"/>
    <dgm:cxn modelId="{66B6F46F-D2A4-4915-BB9C-1E44AED68FCB}" type="presParOf" srcId="{268EF9D4-6438-4FBA-A547-72A50CEDD691}" destId="{40FDEADA-6DF7-4C5D-843B-BF17581A27D4}" srcOrd="1" destOrd="0" presId="urn:microsoft.com/office/officeart/2009/3/layout/FramedTextPicture"/>
    <dgm:cxn modelId="{F3D377C8-6BF2-461A-8682-57DA03C23104}" type="presParOf" srcId="{268EF9D4-6438-4FBA-A547-72A50CEDD691}" destId="{457229F8-8A60-4D71-824A-E76CF1DFC2B2}" srcOrd="2" destOrd="0" presId="urn:microsoft.com/office/officeart/2009/3/layout/FramedTextPicture"/>
    <dgm:cxn modelId="{51793E88-9088-4564-A00F-41AE39FF7611}" type="presParOf" srcId="{268EF9D4-6438-4FBA-A547-72A50CEDD691}" destId="{F3FDFA08-0022-4CD9-94D6-A958C09588B1}" srcOrd="3" destOrd="0" presId="urn:microsoft.com/office/officeart/2009/3/layout/FramedTextPicture"/>
    <dgm:cxn modelId="{D3A497CD-F11F-4789-9E10-544296FA8B5B}" type="presParOf" srcId="{268EF9D4-6438-4FBA-A547-72A50CEDD691}" destId="{52B02E45-8F7D-4548-AFB3-2CBD9C795C91}" srcOrd="4" destOrd="0" presId="urn:microsoft.com/office/officeart/2009/3/layout/FramedTextPicture"/>
    <dgm:cxn modelId="{FB99D18A-1078-4D0D-8686-242C031289F3}" type="presParOf" srcId="{268EF9D4-6438-4FBA-A547-72A50CEDD691}" destId="{F33DAC4A-4651-44F9-8D81-52A29C0D952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BF5A-1794-4364-9259-9E6FC0781734}">
      <dsp:nvSpPr>
        <dsp:cNvPr id="0" name=""/>
        <dsp:cNvSpPr/>
      </dsp:nvSpPr>
      <dsp:spPr>
        <a:xfrm>
          <a:off x="0" y="0"/>
          <a:ext cx="6119324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Ecuador al igual que otros países Latinoamericanos han apostado por los encadenamientos productivos como alternativa para mejorar la productividad y competitividad de las industrias.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1" y="25921"/>
        <a:ext cx="5089558" cy="833157"/>
      </dsp:txXfrm>
    </dsp:sp>
    <dsp:sp modelId="{B5D72CB0-3269-497C-B3FA-74C8AD9BBD9E}">
      <dsp:nvSpPr>
        <dsp:cNvPr id="0" name=""/>
        <dsp:cNvSpPr/>
      </dsp:nvSpPr>
      <dsp:spPr>
        <a:xfrm>
          <a:off x="512493" y="1045908"/>
          <a:ext cx="6119324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48478"/>
                <a:satOff val="2377"/>
                <a:lumOff val="1569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548478"/>
                <a:satOff val="2377"/>
                <a:lumOff val="156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548478"/>
                <a:satOff val="2377"/>
                <a:lumOff val="156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Como antecedente; en el país existen encadenamientos productivos incompletos y poco funcionales.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414" y="1071829"/>
        <a:ext cx="4979739" cy="833157"/>
      </dsp:txXfrm>
    </dsp:sp>
    <dsp:sp modelId="{AB821FBB-43CB-4B63-92D9-620B746B910C}">
      <dsp:nvSpPr>
        <dsp:cNvPr id="0" name=""/>
        <dsp:cNvSpPr/>
      </dsp:nvSpPr>
      <dsp:spPr>
        <a:xfrm>
          <a:off x="1017337" y="2091817"/>
          <a:ext cx="6119324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96956"/>
                <a:satOff val="4755"/>
                <a:lumOff val="3137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096956"/>
                <a:satOff val="4755"/>
                <a:lumOff val="313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096956"/>
                <a:satOff val="4755"/>
                <a:lumOff val="313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existen encadenamientos productivos para las micro, pequeñas y medianas industrias.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3258" y="2117738"/>
        <a:ext cx="4987388" cy="833157"/>
      </dsp:txXfrm>
    </dsp:sp>
    <dsp:sp modelId="{694EACB7-3721-4AB2-9123-7D04E6348634}">
      <dsp:nvSpPr>
        <dsp:cNvPr id="0" name=""/>
        <dsp:cNvSpPr/>
      </dsp:nvSpPr>
      <dsp:spPr>
        <a:xfrm>
          <a:off x="1529831" y="3137725"/>
          <a:ext cx="6119324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encadenamientos que tienen éxito han sido diseñados por y para las grandes industrias. 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752" y="3163646"/>
        <a:ext cx="4979739" cy="833157"/>
      </dsp:txXfrm>
    </dsp:sp>
    <dsp:sp modelId="{C386BA27-3E14-4E36-BED3-9A3A743FD903}">
      <dsp:nvSpPr>
        <dsp:cNvPr id="0" name=""/>
        <dsp:cNvSpPr/>
      </dsp:nvSpPr>
      <dsp:spPr>
        <a:xfrm>
          <a:off x="5544075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3506" y="677829"/>
        <a:ext cx="316387" cy="432875"/>
      </dsp:txXfrm>
    </dsp:sp>
    <dsp:sp modelId="{7DF5A8C4-69D6-4824-B13D-C9D90B98AD14}">
      <dsp:nvSpPr>
        <dsp:cNvPr id="0" name=""/>
        <dsp:cNvSpPr/>
      </dsp:nvSpPr>
      <dsp:spPr>
        <a:xfrm>
          <a:off x="6056568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37363"/>
            <a:satOff val="4261"/>
            <a:lumOff val="5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37363"/>
              <a:satOff val="4261"/>
              <a:lumOff val="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5999" y="1723737"/>
        <a:ext cx="316387" cy="432875"/>
      </dsp:txXfrm>
    </dsp:sp>
    <dsp:sp modelId="{47BA40C6-96D2-4183-9D80-F0EE3FB6BA9A}">
      <dsp:nvSpPr>
        <dsp:cNvPr id="0" name=""/>
        <dsp:cNvSpPr/>
      </dsp:nvSpPr>
      <dsp:spPr>
        <a:xfrm>
          <a:off x="6561412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2274726"/>
            <a:satOff val="8522"/>
            <a:lumOff val="110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274726"/>
              <a:satOff val="8522"/>
              <a:lumOff val="1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600" kern="1200"/>
        </a:p>
      </dsp:txBody>
      <dsp:txXfrm>
        <a:off x="6690843" y="2769646"/>
        <a:ext cx="316387" cy="4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9A6F8-3082-4D5B-8308-A9FBBF47F427}">
      <dsp:nvSpPr>
        <dsp:cNvPr id="0" name=""/>
        <dsp:cNvSpPr/>
      </dsp:nvSpPr>
      <dsp:spPr>
        <a:xfrm>
          <a:off x="0" y="-148997"/>
          <a:ext cx="9958567" cy="127618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Determinar la incidencia de los encadenamientos productivos en la sostenibilidad de los emprendimientos de las comunidades con vocación agrícola de la provincia de Tungurahua.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-148997"/>
        <a:ext cx="9958567" cy="1276184"/>
      </dsp:txXfrm>
    </dsp:sp>
    <dsp:sp modelId="{626C2E9C-99C5-4F8B-8A13-10B145230F54}">
      <dsp:nvSpPr>
        <dsp:cNvPr id="0" name=""/>
        <dsp:cNvSpPr/>
      </dsp:nvSpPr>
      <dsp:spPr>
        <a:xfrm>
          <a:off x="0" y="1128607"/>
          <a:ext cx="4979283" cy="204622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shade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el funcionamiento de los encadenamientos productivos.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8607"/>
        <a:ext cx="4979283" cy="2046223"/>
      </dsp:txXfrm>
    </dsp:sp>
    <dsp:sp modelId="{B14E0F54-7D6C-4935-94C8-F0A0B502F31B}">
      <dsp:nvSpPr>
        <dsp:cNvPr id="0" name=""/>
        <dsp:cNvSpPr/>
      </dsp:nvSpPr>
      <dsp:spPr>
        <a:xfrm>
          <a:off x="4979283" y="1128607"/>
          <a:ext cx="4979283" cy="204622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468537"/>
                <a:satOff val="-26530"/>
                <a:lumOff val="46252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shade val="50000"/>
                <a:hueOff val="-468537"/>
                <a:satOff val="-26530"/>
                <a:lumOff val="4625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shade val="50000"/>
                <a:hueOff val="-468537"/>
                <a:satOff val="-26530"/>
                <a:lumOff val="4625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Conocer el nivel de sostenibilidad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9283" y="1128607"/>
        <a:ext cx="4979283" cy="2046223"/>
      </dsp:txXfrm>
    </dsp:sp>
    <dsp:sp modelId="{F42B7C83-97BA-4409-A4CD-39CC9A05CB71}">
      <dsp:nvSpPr>
        <dsp:cNvPr id="0" name=""/>
        <dsp:cNvSpPr/>
      </dsp:nvSpPr>
      <dsp:spPr>
        <a:xfrm>
          <a:off x="0" y="3177875"/>
          <a:ext cx="9958567" cy="89376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E4B94-63A2-4EA4-9CA6-8BC845B13DA8}">
      <dsp:nvSpPr>
        <dsp:cNvPr id="0" name=""/>
        <dsp:cNvSpPr/>
      </dsp:nvSpPr>
      <dsp:spPr>
        <a:xfrm>
          <a:off x="0" y="1979929"/>
          <a:ext cx="2257942" cy="112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PE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FUNDAMENTACIÓN TEÓRICA</a:t>
          </a:r>
          <a:endParaRPr lang="es-E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66" y="2012995"/>
        <a:ext cx="2191810" cy="1062839"/>
      </dsp:txXfrm>
    </dsp:sp>
    <dsp:sp modelId="{10978246-E121-408D-92CA-D5A4F7207EFD}">
      <dsp:nvSpPr>
        <dsp:cNvPr id="0" name=""/>
        <dsp:cNvSpPr/>
      </dsp:nvSpPr>
      <dsp:spPr>
        <a:xfrm rot="17948654">
          <a:off x="1780936" y="1712420"/>
          <a:ext cx="1859707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859707" y="1986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4297" y="1685791"/>
        <a:ext cx="92985" cy="92985"/>
      </dsp:txXfrm>
    </dsp:sp>
    <dsp:sp modelId="{CB3D0A76-9EAD-4099-97D8-1CDBA26C4020}">
      <dsp:nvSpPr>
        <dsp:cNvPr id="0" name=""/>
        <dsp:cNvSpPr/>
      </dsp:nvSpPr>
      <dsp:spPr>
        <a:xfrm>
          <a:off x="3163638" y="355667"/>
          <a:ext cx="2257942" cy="112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PE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TEORÍA SOBRE EL ENCADENAMIENTO PRODUCTIVO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6704" y="388733"/>
        <a:ext cx="2191810" cy="1062839"/>
      </dsp:txXfrm>
    </dsp:sp>
    <dsp:sp modelId="{988D567E-0F83-47FB-9D4C-09A042A5446C}">
      <dsp:nvSpPr>
        <dsp:cNvPr id="0" name=""/>
        <dsp:cNvSpPr/>
      </dsp:nvSpPr>
      <dsp:spPr>
        <a:xfrm rot="3242155">
          <a:off x="1942026" y="3144092"/>
          <a:ext cx="1530889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530889" y="1986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9199" y="3125683"/>
        <a:ext cx="76544" cy="76544"/>
      </dsp:txXfrm>
    </dsp:sp>
    <dsp:sp modelId="{5F5FD3F3-7D0A-4947-9D5F-4127377F2C28}">
      <dsp:nvSpPr>
        <dsp:cNvPr id="0" name=""/>
        <dsp:cNvSpPr/>
      </dsp:nvSpPr>
      <dsp:spPr>
        <a:xfrm>
          <a:off x="3157000" y="3219009"/>
          <a:ext cx="2257942" cy="112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PE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TEORÍA SOBRE SOSTENIBILIDAD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0066" y="3252075"/>
        <a:ext cx="2191810" cy="1062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CA048-8F6F-4696-8950-C58D5DB3BCDB}">
      <dsp:nvSpPr>
        <dsp:cNvPr id="0" name=""/>
        <dsp:cNvSpPr/>
      </dsp:nvSpPr>
      <dsp:spPr>
        <a:xfrm>
          <a:off x="0" y="2900252"/>
          <a:ext cx="5568879" cy="6345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</a:t>
          </a:r>
        </a:p>
      </dsp:txBody>
      <dsp:txXfrm>
        <a:off x="0" y="2900252"/>
        <a:ext cx="5568879" cy="342632"/>
      </dsp:txXfrm>
    </dsp:sp>
    <dsp:sp modelId="{6DC44464-9812-46E1-A56F-68B3E4DA413E}">
      <dsp:nvSpPr>
        <dsp:cNvPr id="0" name=""/>
        <dsp:cNvSpPr/>
      </dsp:nvSpPr>
      <dsp:spPr>
        <a:xfrm>
          <a:off x="0" y="3230194"/>
          <a:ext cx="5568879" cy="2918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</a:p>
      </dsp:txBody>
      <dsp:txXfrm>
        <a:off x="0" y="3230194"/>
        <a:ext cx="5568879" cy="291872"/>
      </dsp:txXfrm>
    </dsp:sp>
    <dsp:sp modelId="{DCABF74C-6398-4AD9-9919-1AC0970ECF7F}">
      <dsp:nvSpPr>
        <dsp:cNvPr id="0" name=""/>
        <dsp:cNvSpPr/>
      </dsp:nvSpPr>
      <dsp:spPr>
        <a:xfrm rot="10800000">
          <a:off x="0" y="1933902"/>
          <a:ext cx="5568879" cy="97586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TÉCNICA DE MUESTREO</a:t>
          </a:r>
        </a:p>
      </dsp:txBody>
      <dsp:txXfrm rot="-10800000">
        <a:off x="0" y="1933902"/>
        <a:ext cx="5568879" cy="342529"/>
      </dsp:txXfrm>
    </dsp:sp>
    <dsp:sp modelId="{CE65FADC-2C94-4FA7-8969-A68F5E556B99}">
      <dsp:nvSpPr>
        <dsp:cNvPr id="0" name=""/>
        <dsp:cNvSpPr/>
      </dsp:nvSpPr>
      <dsp:spPr>
        <a:xfrm>
          <a:off x="0" y="2276431"/>
          <a:ext cx="5568879" cy="29178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probabilístico por conveniencia</a:t>
          </a:r>
        </a:p>
      </dsp:txBody>
      <dsp:txXfrm>
        <a:off x="0" y="2276431"/>
        <a:ext cx="5568879" cy="291784"/>
      </dsp:txXfrm>
    </dsp:sp>
    <dsp:sp modelId="{21FFEFBA-6415-41A3-8B5F-EEB74F3F2625}">
      <dsp:nvSpPr>
        <dsp:cNvPr id="0" name=""/>
        <dsp:cNvSpPr/>
      </dsp:nvSpPr>
      <dsp:spPr>
        <a:xfrm rot="10800000">
          <a:off x="0" y="967552"/>
          <a:ext cx="5568879" cy="97586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</a:p>
      </dsp:txBody>
      <dsp:txXfrm rot="-10800000">
        <a:off x="0" y="967552"/>
        <a:ext cx="5568879" cy="342529"/>
      </dsp:txXfrm>
    </dsp:sp>
    <dsp:sp modelId="{4E763902-07D8-45B0-BB41-8D3F82636471}">
      <dsp:nvSpPr>
        <dsp:cNvPr id="0" name=""/>
        <dsp:cNvSpPr/>
      </dsp:nvSpPr>
      <dsp:spPr>
        <a:xfrm>
          <a:off x="0" y="1298433"/>
          <a:ext cx="5568879" cy="29178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Cuali-cuantitativo</a:t>
          </a:r>
        </a:p>
      </dsp:txBody>
      <dsp:txXfrm>
        <a:off x="0" y="1298433"/>
        <a:ext cx="5568879" cy="291784"/>
      </dsp:txXfrm>
    </dsp:sp>
    <dsp:sp modelId="{3D795631-B6E1-4054-BF17-415804BC5333}">
      <dsp:nvSpPr>
        <dsp:cNvPr id="0" name=""/>
        <dsp:cNvSpPr/>
      </dsp:nvSpPr>
      <dsp:spPr>
        <a:xfrm rot="10800000">
          <a:off x="0" y="1202"/>
          <a:ext cx="5568879" cy="97586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</a:t>
          </a:r>
        </a:p>
      </dsp:txBody>
      <dsp:txXfrm rot="-10800000">
        <a:off x="0" y="1202"/>
        <a:ext cx="5568879" cy="342529"/>
      </dsp:txXfrm>
    </dsp:sp>
    <dsp:sp modelId="{D2C15BBA-9BA7-4894-9EBC-C3AB8250E7D2}">
      <dsp:nvSpPr>
        <dsp:cNvPr id="0" name=""/>
        <dsp:cNvSpPr/>
      </dsp:nvSpPr>
      <dsp:spPr>
        <a:xfrm>
          <a:off x="0" y="343731"/>
          <a:ext cx="5568879" cy="29178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Descriptiva - Correlacional</a:t>
          </a:r>
        </a:p>
      </dsp:txBody>
      <dsp:txXfrm>
        <a:off x="0" y="343731"/>
        <a:ext cx="5568879" cy="291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5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9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412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08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4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109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456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48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689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879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37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FD8F-B00E-413D-8CE4-DC1EB84C28BE}" type="datetimeFigureOut">
              <a:rPr lang="es-EC" smtClean="0"/>
              <a:t>25/6/2017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9EBC75-55A2-45B1-A75B-8D198D914C5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0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7285" y="1933512"/>
            <a:ext cx="10058400" cy="1311251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Y DE COMERCIO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5338" y="3535106"/>
            <a:ext cx="10058400" cy="533309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INGENIERIA COMERCIAL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11622460" cy="1380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3869634" y="4352634"/>
            <a:ext cx="4757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JIMÉNEZ NÚÑEZ ERIKA YOLANDA</a:t>
            </a: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OCAÑA GUEVARA CRISTHIAN JESÚS</a:t>
            </a: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DIRECTORA:</a:t>
            </a:r>
          </a:p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ARMIJOS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ALEXANDRA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69633" y="6457890"/>
            <a:ext cx="4757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SANGOLQUI, 2017</a:t>
            </a:r>
          </a:p>
        </p:txBody>
      </p:sp>
    </p:spTree>
    <p:extLst>
      <p:ext uri="{BB962C8B-B14F-4D97-AF65-F5344CB8AC3E}">
        <p14:creationId xmlns:p14="http://schemas.microsoft.com/office/powerpoint/2010/main" val="21546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02365"/>
            <a:ext cx="10058400" cy="756699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LA INVESTIGACIÓN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3370" t="39033" r="38369" b="14394"/>
          <a:stretch/>
        </p:blipFill>
        <p:spPr>
          <a:xfrm>
            <a:off x="117415" y="1459064"/>
            <a:ext cx="3093782" cy="16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uadroTexto 17"/>
          <p:cNvSpPr txBox="1"/>
          <p:nvPr/>
        </p:nvSpPr>
        <p:spPr>
          <a:xfrm>
            <a:off x="3211197" y="2010526"/>
            <a:ext cx="216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SOCIOS POR ASOCIACIÓN 30</a:t>
            </a:r>
          </a:p>
        </p:txBody>
      </p:sp>
      <p:pic>
        <p:nvPicPr>
          <p:cNvPr id="21" name="Imagen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1102" r="2576" b="1439"/>
          <a:stretch/>
        </p:blipFill>
        <p:spPr bwMode="auto">
          <a:xfrm>
            <a:off x="5508265" y="1775794"/>
            <a:ext cx="5862100" cy="4151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l="11847" t="34602" r="61026" b="10383"/>
          <a:stretch/>
        </p:blipFill>
        <p:spPr>
          <a:xfrm>
            <a:off x="9183756" y="2422124"/>
            <a:ext cx="2120348" cy="157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2428" r="16457" b="9002"/>
          <a:stretch/>
        </p:blipFill>
        <p:spPr bwMode="auto">
          <a:xfrm>
            <a:off x="1303339" y="3213481"/>
            <a:ext cx="3815715" cy="3121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80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3563" r="17986" b="2752"/>
          <a:stretch/>
        </p:blipFill>
        <p:spPr bwMode="auto">
          <a:xfrm>
            <a:off x="0" y="2315763"/>
            <a:ext cx="3395980" cy="2862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060" r="1118" b="2082"/>
          <a:stretch/>
        </p:blipFill>
        <p:spPr bwMode="auto">
          <a:xfrm>
            <a:off x="3659311" y="2246533"/>
            <a:ext cx="4237121" cy="3261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3631" r="10855" b="9191"/>
          <a:stretch/>
        </p:blipFill>
        <p:spPr bwMode="auto">
          <a:xfrm>
            <a:off x="7896432" y="2246533"/>
            <a:ext cx="4038600" cy="287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97280" y="274916"/>
            <a:ext cx="10058400" cy="1450757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ENCADENAMIENTO PRODUCTIVO</a:t>
            </a:r>
          </a:p>
        </p:txBody>
      </p:sp>
    </p:spTree>
    <p:extLst>
      <p:ext uri="{BB962C8B-B14F-4D97-AF65-F5344CB8AC3E}">
        <p14:creationId xmlns:p14="http://schemas.microsoft.com/office/powerpoint/2010/main" val="32693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747" y="979809"/>
            <a:ext cx="10058400" cy="730195"/>
          </a:xfrm>
        </p:spPr>
        <p:txBody>
          <a:bodyPr>
            <a:normAutofit/>
          </a:bodyPr>
          <a:lstStyle/>
          <a:p>
            <a:r>
              <a:rPr lang="es-EC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SOSTENIBILIDAD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2736" r="1140" b="5453"/>
          <a:stretch/>
        </p:blipFill>
        <p:spPr bwMode="auto">
          <a:xfrm>
            <a:off x="865947" y="2091089"/>
            <a:ext cx="5852905" cy="3355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2831" r="10904" b="2481"/>
          <a:stretch/>
        </p:blipFill>
        <p:spPr bwMode="auto">
          <a:xfrm>
            <a:off x="7629800" y="3097781"/>
            <a:ext cx="3806825" cy="2830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1853" r="10858" b="9144"/>
          <a:stretch/>
        </p:blipFill>
        <p:spPr bwMode="auto">
          <a:xfrm>
            <a:off x="7506498" y="0"/>
            <a:ext cx="3930127" cy="2716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12474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47936" t="81997" r="26195" b="15627"/>
          <a:stretch/>
        </p:blipFill>
        <p:spPr>
          <a:xfrm>
            <a:off x="6623792" y="5158855"/>
            <a:ext cx="4914087" cy="24311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7" t="48431" r="39084" b="38559"/>
          <a:stretch/>
        </p:blipFill>
        <p:spPr bwMode="auto">
          <a:xfrm>
            <a:off x="6637767" y="4095593"/>
            <a:ext cx="4772356" cy="106326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444" y="1185381"/>
            <a:ext cx="5857764" cy="650682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COMPROBACIÓN DE HIPÓTESIS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/>
          <p:cNvSpPr/>
          <p:nvPr/>
        </p:nvSpPr>
        <p:spPr>
          <a:xfrm>
            <a:off x="10722129" y="4833485"/>
            <a:ext cx="993913" cy="42406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: esquinas redondeadas 7"/>
          <p:cNvSpPr/>
          <p:nvPr/>
        </p:nvSpPr>
        <p:spPr>
          <a:xfrm>
            <a:off x="6637765" y="5425126"/>
            <a:ext cx="4989195" cy="3198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NIVEL DE SIGNIFICANCIA ASINTÓTICA MENOR A 0,05</a:t>
            </a:r>
          </a:p>
        </p:txBody>
      </p:sp>
      <p:cxnSp>
        <p:nvCxnSpPr>
          <p:cNvPr id="10" name="Conector: curvado 9"/>
          <p:cNvCxnSpPr>
            <a:stCxn id="7" idx="6"/>
            <a:endCxn id="8" idx="3"/>
          </p:cNvCxnSpPr>
          <p:nvPr/>
        </p:nvCxnSpPr>
        <p:spPr>
          <a:xfrm flipH="1">
            <a:off x="11626960" y="5045520"/>
            <a:ext cx="89082" cy="539551"/>
          </a:xfrm>
          <a:prstGeom prst="curvedConnector3">
            <a:avLst>
              <a:gd name="adj1" fmla="val -256617"/>
            </a:avLst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/>
          <p:cNvSpPr/>
          <p:nvPr/>
        </p:nvSpPr>
        <p:spPr>
          <a:xfrm>
            <a:off x="6623791" y="5850980"/>
            <a:ext cx="4989195" cy="432533"/>
          </a:xfrm>
          <a:prstGeom prst="roundRect">
            <a:avLst/>
          </a:prstGeom>
          <a:solidFill>
            <a:srgbClr val="FBB2A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ACEPTA LA HIPÓTESIS</a:t>
            </a:r>
          </a:p>
        </p:txBody>
      </p:sp>
      <p:sp>
        <p:nvSpPr>
          <p:cNvPr id="11" name="Elipse 10"/>
          <p:cNvSpPr/>
          <p:nvPr/>
        </p:nvSpPr>
        <p:spPr>
          <a:xfrm>
            <a:off x="88044" y="4195872"/>
            <a:ext cx="5382611" cy="18713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Los encadenamientos productivos aportan a la sostenibilidad de los emprendimientos de las comunidades con vocación agrícola de la provincia de Tungurahua.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2609" t="40263" r="29130" b="46747"/>
          <a:stretch/>
        </p:blipFill>
        <p:spPr>
          <a:xfrm>
            <a:off x="92298" y="2764614"/>
            <a:ext cx="5269381" cy="963950"/>
          </a:xfrm>
          <a:prstGeom prst="rect">
            <a:avLst/>
          </a:prstGeom>
        </p:spPr>
      </p:pic>
      <p:sp>
        <p:nvSpPr>
          <p:cNvPr id="13" name="Rectángulo: esquinas redondeadas 12"/>
          <p:cNvSpPr/>
          <p:nvPr/>
        </p:nvSpPr>
        <p:spPr>
          <a:xfrm>
            <a:off x="1294910" y="2256674"/>
            <a:ext cx="3807177" cy="3142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 CORRELACIONAL</a:t>
            </a:r>
          </a:p>
        </p:txBody>
      </p:sp>
      <p:pic>
        <p:nvPicPr>
          <p:cNvPr id="14" name="Imagen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91" y="123195"/>
            <a:ext cx="5634747" cy="389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lecha: a la izquierda y derecha 17"/>
          <p:cNvSpPr/>
          <p:nvPr/>
        </p:nvSpPr>
        <p:spPr>
          <a:xfrm>
            <a:off x="2144734" y="2972373"/>
            <a:ext cx="2014331" cy="715617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47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935" t="34551" r="43261" b="9974"/>
          <a:stretch/>
        </p:blipFill>
        <p:spPr>
          <a:xfrm>
            <a:off x="755374" y="2204447"/>
            <a:ext cx="5420138" cy="328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echa: a la derecha 7"/>
          <p:cNvSpPr/>
          <p:nvPr/>
        </p:nvSpPr>
        <p:spPr>
          <a:xfrm>
            <a:off x="6321288" y="2780918"/>
            <a:ext cx="978408" cy="18971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472" y="1895698"/>
            <a:ext cx="4163432" cy="4163432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097280" y="1001076"/>
            <a:ext cx="10058400" cy="716943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348266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001076"/>
            <a:ext cx="10058400" cy="716943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92557332"/>
              </p:ext>
            </p:extLst>
          </p:nvPr>
        </p:nvGraphicFramePr>
        <p:xfrm>
          <a:off x="991263" y="2252155"/>
          <a:ext cx="9977872" cy="329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17487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06343"/>
            <a:ext cx="10058400" cy="650682"/>
          </a:xfrm>
        </p:spPr>
        <p:txBody>
          <a:bodyPr>
            <a:normAutofit/>
          </a:bodyPr>
          <a:lstStyle/>
          <a:p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LA PROPUESTA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3"/>
          <a:srcRect l="28972" t="38928" r="24196" b="44701"/>
          <a:stretch/>
        </p:blipFill>
        <p:spPr bwMode="auto">
          <a:xfrm>
            <a:off x="481219" y="1969618"/>
            <a:ext cx="5275580" cy="1780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962400"/>
            <a:ext cx="5905112" cy="1983807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481219" y="4436586"/>
            <a:ext cx="3937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CADENA DE VALOR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08326" y="2382937"/>
            <a:ext cx="339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CADENA DE VALOR</a:t>
            </a:r>
          </a:p>
        </p:txBody>
      </p:sp>
      <p:sp>
        <p:nvSpPr>
          <p:cNvPr id="10" name="Flecha: a la derecha 9"/>
          <p:cNvSpPr/>
          <p:nvPr/>
        </p:nvSpPr>
        <p:spPr>
          <a:xfrm>
            <a:off x="4903304" y="4590431"/>
            <a:ext cx="853495" cy="64641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: a la derecha 10"/>
          <p:cNvSpPr/>
          <p:nvPr/>
        </p:nvSpPr>
        <p:spPr>
          <a:xfrm rot="10800000">
            <a:off x="6154831" y="2382937"/>
            <a:ext cx="853495" cy="64641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DETALLE DE CADENA DE VALOR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3"/>
          <a:srcRect l="13577" t="24395" r="32116" b="20069"/>
          <a:stretch/>
        </p:blipFill>
        <p:spPr bwMode="auto">
          <a:xfrm>
            <a:off x="1307491" y="1946488"/>
            <a:ext cx="9848189" cy="4335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86473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42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DEL MODELO DE ENCADENAMIENTO PRODUCTIVO</a:t>
            </a:r>
          </a:p>
        </p:txBody>
      </p:sp>
      <p:pic>
        <p:nvPicPr>
          <p:cNvPr id="5" name="Imagen 4" descr="C:\Users\Intel\Dropbox\UNIVERSIDAD DE LAS FUERZAS ARMADAS - ESPE\TESIS\Encadenamiento Productiv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82"/>
            <a:ext cx="12192000" cy="6367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2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9958201"/>
              </p:ext>
            </p:extLst>
          </p:nvPr>
        </p:nvGraphicFramePr>
        <p:xfrm>
          <a:off x="-1" y="1011982"/>
          <a:ext cx="11940209" cy="515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78607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601107"/>
            <a:ext cx="10058400" cy="2872040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“INCIDENCIA DE LOS ENCADENAMIENTOS PRODUCTIVOS COMO SOPORTE A LA SOSTENIBILIDAD DE LOS EMPRENDIMIENTOS CON VOCACIÓN AGRÍCOLA DE LA PROVINCIA DE TUNGURAHUA”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01968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297" y="1020840"/>
            <a:ext cx="10058400" cy="610925"/>
          </a:xfrm>
        </p:spPr>
        <p:txBody>
          <a:bodyPr>
            <a:normAutofit/>
          </a:bodyPr>
          <a:lstStyle/>
          <a:p>
            <a:r>
              <a:rPr lang="es-EC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690446"/>
              </p:ext>
            </p:extLst>
          </p:nvPr>
        </p:nvGraphicFramePr>
        <p:xfrm>
          <a:off x="262076" y="1863724"/>
          <a:ext cx="11651628" cy="435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Resultado de imagen para universidad de las fuerzas armadas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182318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SUGERENCIAS DE NUEVAS LINEAS DE INVESTIGACION</a:t>
            </a:r>
            <a:endParaRPr lang="es-EC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02299"/>
              </p:ext>
            </p:extLst>
          </p:nvPr>
        </p:nvGraphicFramePr>
        <p:xfrm>
          <a:off x="-665576" y="1946489"/>
          <a:ext cx="1256602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Resultado de imagen para universidad de las fuerzas armadas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9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11" y="1950968"/>
            <a:ext cx="6301561" cy="41332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895" y="51095"/>
            <a:ext cx="2190750" cy="15104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290" r="4113" b="10590"/>
          <a:stretch/>
        </p:blipFill>
        <p:spPr>
          <a:xfrm>
            <a:off x="9077738" y="-3282"/>
            <a:ext cx="2610679" cy="14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2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 b="11083"/>
          <a:stretch/>
        </p:blipFill>
        <p:spPr bwMode="auto">
          <a:xfrm>
            <a:off x="5356790" y="1737360"/>
            <a:ext cx="6359580" cy="2871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9" y="2054087"/>
            <a:ext cx="4230756" cy="376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: esquinas redondeadas 6"/>
          <p:cNvSpPr/>
          <p:nvPr/>
        </p:nvSpPr>
        <p:spPr>
          <a:xfrm>
            <a:off x="5600810" y="4608461"/>
            <a:ext cx="5897217" cy="6891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 APORTA 14% AL PIB GLOBAL</a:t>
            </a:r>
          </a:p>
        </p:txBody>
      </p:sp>
      <p:sp>
        <p:nvSpPr>
          <p:cNvPr id="10" name="Diagrama de flujo: proceso predefinido 7"/>
          <p:cNvSpPr/>
          <p:nvPr/>
        </p:nvSpPr>
        <p:spPr>
          <a:xfrm>
            <a:off x="5600810" y="5623791"/>
            <a:ext cx="5897217" cy="569843"/>
          </a:xfrm>
          <a:prstGeom prst="flowChartPredefinedProcess">
            <a:avLst/>
          </a:prstGeom>
          <a:solidFill>
            <a:srgbClr val="FFC58B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de Economía Popular y Solidaria </a:t>
            </a:r>
          </a:p>
        </p:txBody>
      </p:sp>
    </p:spTree>
    <p:extLst>
      <p:ext uri="{BB962C8B-B14F-4D97-AF65-F5344CB8AC3E}">
        <p14:creationId xmlns:p14="http://schemas.microsoft.com/office/powerpoint/2010/main" val="22292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613"/>
            <a:ext cx="5602355" cy="5602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280322"/>
              </p:ext>
            </p:extLst>
          </p:nvPr>
        </p:nvGraphicFramePr>
        <p:xfrm>
          <a:off x="4542844" y="1782175"/>
          <a:ext cx="7649156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Resultado de imagen para universidad de las fuerzas armadas esp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" y="196744"/>
            <a:ext cx="2716999" cy="72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2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" y="196744"/>
            <a:ext cx="2716999" cy="7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74102723"/>
              </p:ext>
            </p:extLst>
          </p:nvPr>
        </p:nvGraphicFramePr>
        <p:xfrm>
          <a:off x="1197112" y="2080591"/>
          <a:ext cx="9958567" cy="425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643270" y="5367130"/>
            <a:ext cx="930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directrices de mejora mediante la implementación de un modelo base de encadenamiento productivo.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61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lusters empresar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" y="969675"/>
            <a:ext cx="3302841" cy="16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234872"/>
              </p:ext>
            </p:extLst>
          </p:nvPr>
        </p:nvGraphicFramePr>
        <p:xfrm>
          <a:off x="235571" y="940904"/>
          <a:ext cx="5423107" cy="511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Resultado de imagen para universidad de las fuerzas armadas esp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6" b="12019"/>
          <a:stretch/>
        </p:blipFill>
        <p:spPr bwMode="auto">
          <a:xfrm>
            <a:off x="5804520" y="1144976"/>
            <a:ext cx="6165574" cy="1353302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273288"/>
            <a:ext cx="5370443" cy="2902226"/>
          </a:xfrm>
          <a:prstGeom prst="rect">
            <a:avLst/>
          </a:prstGeom>
          <a:noFill/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5" y="4030525"/>
            <a:ext cx="18669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1926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015632"/>
            <a:ext cx="10058400" cy="716943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DE LA INVESTIGACIÓN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221063"/>
              </p:ext>
            </p:extLst>
          </p:nvPr>
        </p:nvGraphicFramePr>
        <p:xfrm>
          <a:off x="1202981" y="1806508"/>
          <a:ext cx="5568880" cy="353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Resultado de imagen para universidad de las fuerzas armadas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41" y="4257881"/>
            <a:ext cx="3816626" cy="214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1202981" y="5416400"/>
            <a:ext cx="55688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ítems del cuestionario se miden utilizando Likert de cinco puntos.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 Totalmente en desacuerdo '‘ =1, en estos artículos tiene actitud negativa sobre el asunto.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 preguntas tanto nominales como ordinales.</a:t>
            </a:r>
            <a:endParaRPr lang="es-P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9"/>
          <a:srcRect l="21168" t="22318" r="15621" b="22665"/>
          <a:stretch/>
        </p:blipFill>
        <p:spPr bwMode="auto">
          <a:xfrm>
            <a:off x="7686261" y="1806508"/>
            <a:ext cx="4202706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892195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75705"/>
            <a:ext cx="10058400" cy="1450757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053"/>
          <a:stretch/>
        </p:blipFill>
        <p:spPr>
          <a:xfrm>
            <a:off x="118966" y="1869012"/>
            <a:ext cx="6000289" cy="35569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60775" t="59503" r="23608" b="15106"/>
          <a:stretch/>
        </p:blipFill>
        <p:spPr>
          <a:xfrm>
            <a:off x="8154883" y="1869012"/>
            <a:ext cx="3852215" cy="3374425"/>
          </a:xfrm>
          <a:prstGeom prst="rect">
            <a:avLst/>
          </a:prstGeom>
        </p:spPr>
      </p:pic>
      <p:cxnSp>
        <p:nvCxnSpPr>
          <p:cNvPr id="12" name="Conector recto de flecha 11"/>
          <p:cNvCxnSpPr>
            <a:cxnSpLocks/>
          </p:cNvCxnSpPr>
          <p:nvPr/>
        </p:nvCxnSpPr>
        <p:spPr>
          <a:xfrm>
            <a:off x="5992741" y="4107767"/>
            <a:ext cx="2028176" cy="14068"/>
          </a:xfrm>
          <a:prstGeom prst="straightConnector1">
            <a:avLst/>
          </a:prstGeom>
          <a:ln w="1206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ángulo: esquinas redondeadas 14"/>
          <p:cNvSpPr/>
          <p:nvPr/>
        </p:nvSpPr>
        <p:spPr>
          <a:xfrm>
            <a:off x="3854548" y="5425946"/>
            <a:ext cx="5697415" cy="7216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ANÁLISIS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809" y="1808840"/>
            <a:ext cx="3001732" cy="180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Resultado de imagen para S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30" y="4531086"/>
            <a:ext cx="33432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2126" y="380887"/>
            <a:ext cx="10058400" cy="826881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POBLACIÓN Y MUESTRA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6"/>
          <a:stretch/>
        </p:blipFill>
        <p:spPr bwMode="auto">
          <a:xfrm>
            <a:off x="654831" y="3602257"/>
            <a:ext cx="5689697" cy="255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3"/>
          <a:srcRect l="29359" t="55075" r="20998" b="24449"/>
          <a:stretch/>
        </p:blipFill>
        <p:spPr bwMode="auto">
          <a:xfrm>
            <a:off x="7236460" y="3602257"/>
            <a:ext cx="4691380" cy="1088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46" y="4853090"/>
            <a:ext cx="5219700" cy="7727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7236460" y="5793905"/>
                <a:ext cx="1060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=103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460" y="5793905"/>
                <a:ext cx="10606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 bwMode="auto">
          <a:xfrm>
            <a:off x="1207184" y="1036283"/>
            <a:ext cx="5219700" cy="209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6426884" y="1594722"/>
            <a:ext cx="4785067" cy="294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8498938" y="1422387"/>
            <a:ext cx="2166424" cy="13232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Directiva 4 miembros</a:t>
            </a:r>
          </a:p>
        </p:txBody>
      </p:sp>
      <p:sp>
        <p:nvSpPr>
          <p:cNvPr id="14" name="Flecha: a la derecha 13"/>
          <p:cNvSpPr/>
          <p:nvPr/>
        </p:nvSpPr>
        <p:spPr>
          <a:xfrm>
            <a:off x="6665281" y="1862734"/>
            <a:ext cx="1631854" cy="39363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 descr="Resultado de imagen para universidad de las fuerzas armadas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6" y="77474"/>
            <a:ext cx="2716999" cy="72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79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2200</TotalTime>
  <Words>679</Words>
  <Application>Microsoft Office PowerPoint</Application>
  <PresentationFormat>Panorámica</PresentationFormat>
  <Paragraphs>79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Retrospección</vt:lpstr>
      <vt:lpstr>DEPARTAMENTO DE CIENCIAS ECONÓMICAS ADMINISTRATIVAS Y DE COMERCIO </vt:lpstr>
      <vt:lpstr>TRABAJO DE TITULACIÓN</vt:lpstr>
      <vt:lpstr>PLANTEAMIENTO DEL PROBLEMA</vt:lpstr>
      <vt:lpstr>Presentación de PowerPoint</vt:lpstr>
      <vt:lpstr>OBJETIVOS</vt:lpstr>
      <vt:lpstr>Presentación de PowerPoint</vt:lpstr>
      <vt:lpstr>DISEÑO DE LA INVESTIGACIÓN</vt:lpstr>
      <vt:lpstr>MARCO METODOLÓGICO</vt:lpstr>
      <vt:lpstr>POBLACIÓN Y MUESTRA</vt:lpstr>
      <vt:lpstr>RESULTADOS DE LA INVESTIGACIÓN</vt:lpstr>
      <vt:lpstr>ENCADENAMIENTO PRODUCTIVO</vt:lpstr>
      <vt:lpstr>SOSTENIBILIDAD</vt:lpstr>
      <vt:lpstr>COMPROBACIÓN DE HIPÓTESIS</vt:lpstr>
      <vt:lpstr>CONCLUSIÓN</vt:lpstr>
      <vt:lpstr>PROPUESTA</vt:lpstr>
      <vt:lpstr>DISEÑO DE LA PROPUESTA</vt:lpstr>
      <vt:lpstr>DETALLE DE CADENA DE VALOR</vt:lpstr>
      <vt:lpstr>PROPUESTA DEL MODELO DE ENCADENAMIENTO PRODUCTIVO</vt:lpstr>
      <vt:lpstr>Presentación de PowerPoint</vt:lpstr>
      <vt:lpstr>RECOMENDACIONES</vt:lpstr>
      <vt:lpstr>SUGERENCIAS DE NUEVAS LINEAS DE INVESTIGACION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 ADMINISTRATIVAS Y DE COMERCIO</dc:title>
  <dc:creator>HP</dc:creator>
  <cp:lastModifiedBy>Erika Jiménez</cp:lastModifiedBy>
  <cp:revision>53</cp:revision>
  <dcterms:created xsi:type="dcterms:W3CDTF">2017-05-16T20:23:15Z</dcterms:created>
  <dcterms:modified xsi:type="dcterms:W3CDTF">2017-06-25T20:34:57Z</dcterms:modified>
</cp:coreProperties>
</file>