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1" r:id="rId2"/>
  </p:sldMasterIdLst>
  <p:notesMasterIdLst>
    <p:notesMasterId r:id="rId31"/>
  </p:notesMasterIdLst>
  <p:sldIdLst>
    <p:sldId id="256" r:id="rId3"/>
    <p:sldId id="257" r:id="rId4"/>
    <p:sldId id="258" r:id="rId5"/>
    <p:sldId id="264" r:id="rId6"/>
    <p:sldId id="265" r:id="rId7"/>
    <p:sldId id="267" r:id="rId8"/>
    <p:sldId id="289" r:id="rId9"/>
    <p:sldId id="290" r:id="rId10"/>
    <p:sldId id="268" r:id="rId11"/>
    <p:sldId id="269" r:id="rId12"/>
    <p:sldId id="270" r:id="rId13"/>
    <p:sldId id="271" r:id="rId14"/>
    <p:sldId id="272" r:id="rId15"/>
    <p:sldId id="273" r:id="rId16"/>
    <p:sldId id="274" r:id="rId17"/>
    <p:sldId id="261" r:id="rId18"/>
    <p:sldId id="275" r:id="rId19"/>
    <p:sldId id="276" r:id="rId20"/>
    <p:sldId id="277" r:id="rId21"/>
    <p:sldId id="278" r:id="rId22"/>
    <p:sldId id="279" r:id="rId23"/>
    <p:sldId id="281" r:id="rId24"/>
    <p:sldId id="282" r:id="rId25"/>
    <p:sldId id="283" r:id="rId26"/>
    <p:sldId id="284" r:id="rId27"/>
    <p:sldId id="291" r:id="rId28"/>
    <p:sldId id="262" r:id="rId29"/>
    <p:sldId id="288" r:id="rId3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41" autoAdjust="0"/>
    <p:restoredTop sz="56614"/>
  </p:normalViewPr>
  <p:slideViewPr>
    <p:cSldViewPr>
      <p:cViewPr varScale="1">
        <p:scale>
          <a:sx n="42" d="100"/>
          <a:sy n="42" d="100"/>
        </p:scale>
        <p:origin x="1974"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iagrams/_rels/data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diagrams/_rels/data3.xml.rels><?xml version="1.0" encoding="UTF-8" standalone="yes"?>
<Relationships xmlns="http://schemas.openxmlformats.org/package/2006/relationships"><Relationship Id="rId1" Type="http://schemas.openxmlformats.org/officeDocument/2006/relationships/image" Target="../media/image21.emf"/></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53816D-9269-CD4F-8B68-8952140AFDD3}" type="doc">
      <dgm:prSet loTypeId="urn:microsoft.com/office/officeart/2005/8/layout/hList7" loCatId="" qsTypeId="urn:microsoft.com/office/officeart/2005/8/quickstyle/simple4" qsCatId="simple" csTypeId="urn:microsoft.com/office/officeart/2005/8/colors/colorful4" csCatId="colorful" phldr="1"/>
      <dgm:spPr/>
    </dgm:pt>
    <dgm:pt modelId="{0D03B0D2-7C88-2348-A9CD-AD668CEC3FCC}">
      <dgm:prSet phldrT="[Texto]"/>
      <dgm:spPr/>
      <dgm:t>
        <a:bodyPr/>
        <a:lstStyle/>
        <a:p>
          <a:r>
            <a:rPr lang="es-ES" dirty="0" smtClean="0"/>
            <a:t>Analizar el uso, aplicabilidad y proyección de patrones en ciberseguridad y su relación con BI.</a:t>
          </a:r>
          <a:endParaRPr lang="es-ES_tradnl" dirty="0"/>
        </a:p>
      </dgm:t>
    </dgm:pt>
    <dgm:pt modelId="{AE86244D-E137-8349-BB2F-62E9F6159EA9}" type="parTrans" cxnId="{C8B93977-AD0E-334A-9FB4-4A31E0C6417E}">
      <dgm:prSet/>
      <dgm:spPr/>
      <dgm:t>
        <a:bodyPr/>
        <a:lstStyle/>
        <a:p>
          <a:endParaRPr lang="es-ES_tradnl"/>
        </a:p>
      </dgm:t>
    </dgm:pt>
    <dgm:pt modelId="{F5FB818D-6B37-2B48-90AC-54F7F63BB569}" type="sibTrans" cxnId="{C8B93977-AD0E-334A-9FB4-4A31E0C6417E}">
      <dgm:prSet/>
      <dgm:spPr/>
      <dgm:t>
        <a:bodyPr/>
        <a:lstStyle/>
        <a:p>
          <a:endParaRPr lang="es-ES_tradnl"/>
        </a:p>
      </dgm:t>
    </dgm:pt>
    <dgm:pt modelId="{C325BF73-CD29-7449-8290-8F5B41CDFAF3}">
      <dgm:prSet phldrT="[Texto]"/>
      <dgm:spPr/>
      <dgm:t>
        <a:bodyPr/>
        <a:lstStyle/>
        <a:p>
          <a:r>
            <a:rPr lang="es-ES_tradnl" dirty="0" smtClean="0"/>
            <a:t>Analizar las políticas nacionales referidas al campo de la Ciberseguridad que el Ecuador posee actualmente y si estas poseen alguna influencia con la Inteligencia de Negocios</a:t>
          </a:r>
          <a:endParaRPr lang="es-ES_tradnl" dirty="0"/>
        </a:p>
      </dgm:t>
    </dgm:pt>
    <dgm:pt modelId="{B9F2F16D-2938-E947-BC66-68CDFB6D4417}" type="parTrans" cxnId="{F6E5234C-F979-FB4D-98FF-68CAC2EE9A75}">
      <dgm:prSet/>
      <dgm:spPr/>
      <dgm:t>
        <a:bodyPr/>
        <a:lstStyle/>
        <a:p>
          <a:endParaRPr lang="es-ES_tradnl"/>
        </a:p>
      </dgm:t>
    </dgm:pt>
    <dgm:pt modelId="{887B23B3-4117-EC42-8F76-B9FB48CDC56D}" type="sibTrans" cxnId="{F6E5234C-F979-FB4D-98FF-68CAC2EE9A75}">
      <dgm:prSet/>
      <dgm:spPr/>
      <dgm:t>
        <a:bodyPr/>
        <a:lstStyle/>
        <a:p>
          <a:endParaRPr lang="es-ES_tradnl"/>
        </a:p>
      </dgm:t>
    </dgm:pt>
    <dgm:pt modelId="{8D6323FE-24C2-4448-B4E8-1DC2B6D9528D}" type="pres">
      <dgm:prSet presAssocID="{F453816D-9269-CD4F-8B68-8952140AFDD3}" presName="Name0" presStyleCnt="0">
        <dgm:presLayoutVars>
          <dgm:dir/>
          <dgm:resizeHandles val="exact"/>
        </dgm:presLayoutVars>
      </dgm:prSet>
      <dgm:spPr/>
    </dgm:pt>
    <dgm:pt modelId="{9B6CBB1E-E6C5-1F44-8E62-D90B49DC9EB3}" type="pres">
      <dgm:prSet presAssocID="{F453816D-9269-CD4F-8B68-8952140AFDD3}" presName="fgShape" presStyleLbl="fgShp" presStyleIdx="0" presStyleCnt="1"/>
      <dgm:spPr/>
    </dgm:pt>
    <dgm:pt modelId="{55ED0B47-41C6-0B4A-92BF-7C4BDAAA07B8}" type="pres">
      <dgm:prSet presAssocID="{F453816D-9269-CD4F-8B68-8952140AFDD3}" presName="linComp" presStyleCnt="0"/>
      <dgm:spPr/>
    </dgm:pt>
    <dgm:pt modelId="{C33721CB-35D3-2F4F-A1B1-6B87A363769C}" type="pres">
      <dgm:prSet presAssocID="{0D03B0D2-7C88-2348-A9CD-AD668CEC3FCC}" presName="compNode" presStyleCnt="0"/>
      <dgm:spPr/>
    </dgm:pt>
    <dgm:pt modelId="{F03EF251-DC50-B44D-B760-D04CF82F9A15}" type="pres">
      <dgm:prSet presAssocID="{0D03B0D2-7C88-2348-A9CD-AD668CEC3FCC}" presName="bkgdShape" presStyleLbl="node1" presStyleIdx="0" presStyleCnt="2"/>
      <dgm:spPr/>
      <dgm:t>
        <a:bodyPr/>
        <a:lstStyle/>
        <a:p>
          <a:endParaRPr lang="es-ES_tradnl"/>
        </a:p>
      </dgm:t>
    </dgm:pt>
    <dgm:pt modelId="{032EDC6D-07E8-6E40-AAD0-4D6870C9FC73}" type="pres">
      <dgm:prSet presAssocID="{0D03B0D2-7C88-2348-A9CD-AD668CEC3FCC}" presName="nodeTx" presStyleLbl="node1" presStyleIdx="0" presStyleCnt="2">
        <dgm:presLayoutVars>
          <dgm:bulletEnabled val="1"/>
        </dgm:presLayoutVars>
      </dgm:prSet>
      <dgm:spPr/>
      <dgm:t>
        <a:bodyPr/>
        <a:lstStyle/>
        <a:p>
          <a:endParaRPr lang="es-ES_tradnl"/>
        </a:p>
      </dgm:t>
    </dgm:pt>
    <dgm:pt modelId="{EB374CE8-3E5B-2D49-9ACC-A738DC41669D}" type="pres">
      <dgm:prSet presAssocID="{0D03B0D2-7C88-2348-A9CD-AD668CEC3FCC}" presName="invisiNode" presStyleLbl="node1" presStyleIdx="0" presStyleCnt="2"/>
      <dgm:spPr/>
    </dgm:pt>
    <dgm:pt modelId="{AA1111B4-F4EB-804B-8EED-201B4B78B6DA}" type="pres">
      <dgm:prSet presAssocID="{0D03B0D2-7C88-2348-A9CD-AD668CEC3FCC}" presName="imagNode" presStyleLbl="fgImgPlace1" presStyleIdx="0" presStyleCnt="2"/>
      <dgm:spPr>
        <a:blipFill rotWithShape="1">
          <a:blip xmlns:r="http://schemas.openxmlformats.org/officeDocument/2006/relationships" r:embed="rId1"/>
          <a:stretch>
            <a:fillRect/>
          </a:stretch>
        </a:blipFill>
      </dgm:spPr>
    </dgm:pt>
    <dgm:pt modelId="{5DF02E7E-E9FA-2444-BF98-1DD90F8D3E90}" type="pres">
      <dgm:prSet presAssocID="{F5FB818D-6B37-2B48-90AC-54F7F63BB569}" presName="sibTrans" presStyleLbl="sibTrans2D1" presStyleIdx="0" presStyleCnt="0"/>
      <dgm:spPr/>
      <dgm:t>
        <a:bodyPr/>
        <a:lstStyle/>
        <a:p>
          <a:endParaRPr lang="es-ES_tradnl"/>
        </a:p>
      </dgm:t>
    </dgm:pt>
    <dgm:pt modelId="{6CBA3728-74F7-0644-844D-7756594B614F}" type="pres">
      <dgm:prSet presAssocID="{C325BF73-CD29-7449-8290-8F5B41CDFAF3}" presName="compNode" presStyleCnt="0"/>
      <dgm:spPr/>
    </dgm:pt>
    <dgm:pt modelId="{7F7AD25E-CECC-9743-99CA-490AC7861A24}" type="pres">
      <dgm:prSet presAssocID="{C325BF73-CD29-7449-8290-8F5B41CDFAF3}" presName="bkgdShape" presStyleLbl="node1" presStyleIdx="1" presStyleCnt="2"/>
      <dgm:spPr/>
      <dgm:t>
        <a:bodyPr/>
        <a:lstStyle/>
        <a:p>
          <a:endParaRPr lang="es-ES_tradnl"/>
        </a:p>
      </dgm:t>
    </dgm:pt>
    <dgm:pt modelId="{A5057EE5-1FFF-874A-B3FD-EC10BFD506F2}" type="pres">
      <dgm:prSet presAssocID="{C325BF73-CD29-7449-8290-8F5B41CDFAF3}" presName="nodeTx" presStyleLbl="node1" presStyleIdx="1" presStyleCnt="2">
        <dgm:presLayoutVars>
          <dgm:bulletEnabled val="1"/>
        </dgm:presLayoutVars>
      </dgm:prSet>
      <dgm:spPr/>
      <dgm:t>
        <a:bodyPr/>
        <a:lstStyle/>
        <a:p>
          <a:endParaRPr lang="es-ES_tradnl"/>
        </a:p>
      </dgm:t>
    </dgm:pt>
    <dgm:pt modelId="{E4D5CDC9-F1AC-904F-BD49-9F06B1480238}" type="pres">
      <dgm:prSet presAssocID="{C325BF73-CD29-7449-8290-8F5B41CDFAF3}" presName="invisiNode" presStyleLbl="node1" presStyleIdx="1" presStyleCnt="2"/>
      <dgm:spPr/>
    </dgm:pt>
    <dgm:pt modelId="{20892128-3D47-6E4A-9A1F-7E8BF119DE14}" type="pres">
      <dgm:prSet presAssocID="{C325BF73-CD29-7449-8290-8F5B41CDFAF3}" presName="imagNode" presStyleLbl="fgImgPlace1" presStyleIdx="1" presStyleCnt="2"/>
      <dgm:spPr>
        <a:blipFill rotWithShape="1">
          <a:blip xmlns:r="http://schemas.openxmlformats.org/officeDocument/2006/relationships" r:embed="rId2"/>
          <a:stretch>
            <a:fillRect/>
          </a:stretch>
        </a:blipFill>
      </dgm:spPr>
    </dgm:pt>
  </dgm:ptLst>
  <dgm:cxnLst>
    <dgm:cxn modelId="{BFD47A6E-9D5B-964C-A82C-23BB30806289}" type="presOf" srcId="{F453816D-9269-CD4F-8B68-8952140AFDD3}" destId="{8D6323FE-24C2-4448-B4E8-1DC2B6D9528D}" srcOrd="0" destOrd="0" presId="urn:microsoft.com/office/officeart/2005/8/layout/hList7"/>
    <dgm:cxn modelId="{C8B93977-AD0E-334A-9FB4-4A31E0C6417E}" srcId="{F453816D-9269-CD4F-8B68-8952140AFDD3}" destId="{0D03B0D2-7C88-2348-A9CD-AD668CEC3FCC}" srcOrd="0" destOrd="0" parTransId="{AE86244D-E137-8349-BB2F-62E9F6159EA9}" sibTransId="{F5FB818D-6B37-2B48-90AC-54F7F63BB569}"/>
    <dgm:cxn modelId="{A4183F67-88D4-4948-8BD3-C25EBA2E61C4}" type="presOf" srcId="{0D03B0D2-7C88-2348-A9CD-AD668CEC3FCC}" destId="{F03EF251-DC50-B44D-B760-D04CF82F9A15}" srcOrd="0" destOrd="0" presId="urn:microsoft.com/office/officeart/2005/8/layout/hList7"/>
    <dgm:cxn modelId="{ABB60CCB-60A1-1049-87F2-FCA877053233}" type="presOf" srcId="{C325BF73-CD29-7449-8290-8F5B41CDFAF3}" destId="{A5057EE5-1FFF-874A-B3FD-EC10BFD506F2}" srcOrd="1" destOrd="0" presId="urn:microsoft.com/office/officeart/2005/8/layout/hList7"/>
    <dgm:cxn modelId="{9939CAFF-F494-2843-9C32-CFAF652AF672}" type="presOf" srcId="{0D03B0D2-7C88-2348-A9CD-AD668CEC3FCC}" destId="{032EDC6D-07E8-6E40-AAD0-4D6870C9FC73}" srcOrd="1" destOrd="0" presId="urn:microsoft.com/office/officeart/2005/8/layout/hList7"/>
    <dgm:cxn modelId="{F6E5234C-F979-FB4D-98FF-68CAC2EE9A75}" srcId="{F453816D-9269-CD4F-8B68-8952140AFDD3}" destId="{C325BF73-CD29-7449-8290-8F5B41CDFAF3}" srcOrd="1" destOrd="0" parTransId="{B9F2F16D-2938-E947-BC66-68CDFB6D4417}" sibTransId="{887B23B3-4117-EC42-8F76-B9FB48CDC56D}"/>
    <dgm:cxn modelId="{4DBA2C4F-92CD-B44D-9FEA-2E62A9733690}" type="presOf" srcId="{F5FB818D-6B37-2B48-90AC-54F7F63BB569}" destId="{5DF02E7E-E9FA-2444-BF98-1DD90F8D3E90}" srcOrd="0" destOrd="0" presId="urn:microsoft.com/office/officeart/2005/8/layout/hList7"/>
    <dgm:cxn modelId="{B7A9B4C1-E617-BF4F-8B33-0886823881A8}" type="presOf" srcId="{C325BF73-CD29-7449-8290-8F5B41CDFAF3}" destId="{7F7AD25E-CECC-9743-99CA-490AC7861A24}" srcOrd="0" destOrd="0" presId="urn:microsoft.com/office/officeart/2005/8/layout/hList7"/>
    <dgm:cxn modelId="{A1B7A9B6-2269-E54D-B241-489359E55B2E}" type="presParOf" srcId="{8D6323FE-24C2-4448-B4E8-1DC2B6D9528D}" destId="{9B6CBB1E-E6C5-1F44-8E62-D90B49DC9EB3}" srcOrd="0" destOrd="0" presId="urn:microsoft.com/office/officeart/2005/8/layout/hList7"/>
    <dgm:cxn modelId="{B42ADBE8-6769-404F-B276-DA45DBA8B9AD}" type="presParOf" srcId="{8D6323FE-24C2-4448-B4E8-1DC2B6D9528D}" destId="{55ED0B47-41C6-0B4A-92BF-7C4BDAAA07B8}" srcOrd="1" destOrd="0" presId="urn:microsoft.com/office/officeart/2005/8/layout/hList7"/>
    <dgm:cxn modelId="{E8575857-79C7-2148-AEB9-DEF9DC2B36E9}" type="presParOf" srcId="{55ED0B47-41C6-0B4A-92BF-7C4BDAAA07B8}" destId="{C33721CB-35D3-2F4F-A1B1-6B87A363769C}" srcOrd="0" destOrd="0" presId="urn:microsoft.com/office/officeart/2005/8/layout/hList7"/>
    <dgm:cxn modelId="{0ACCA47C-9947-A14A-A2EC-F1CC9D40A0DC}" type="presParOf" srcId="{C33721CB-35D3-2F4F-A1B1-6B87A363769C}" destId="{F03EF251-DC50-B44D-B760-D04CF82F9A15}" srcOrd="0" destOrd="0" presId="urn:microsoft.com/office/officeart/2005/8/layout/hList7"/>
    <dgm:cxn modelId="{BD0D1E86-CE91-3948-98A1-D7ABA0E9BB4F}" type="presParOf" srcId="{C33721CB-35D3-2F4F-A1B1-6B87A363769C}" destId="{032EDC6D-07E8-6E40-AAD0-4D6870C9FC73}" srcOrd="1" destOrd="0" presId="urn:microsoft.com/office/officeart/2005/8/layout/hList7"/>
    <dgm:cxn modelId="{14C7BB38-1F35-B04E-A71B-81515E315A6A}" type="presParOf" srcId="{C33721CB-35D3-2F4F-A1B1-6B87A363769C}" destId="{EB374CE8-3E5B-2D49-9ACC-A738DC41669D}" srcOrd="2" destOrd="0" presId="urn:microsoft.com/office/officeart/2005/8/layout/hList7"/>
    <dgm:cxn modelId="{817D7440-1C7A-7E45-948A-0B6EB6D3E2EA}" type="presParOf" srcId="{C33721CB-35D3-2F4F-A1B1-6B87A363769C}" destId="{AA1111B4-F4EB-804B-8EED-201B4B78B6DA}" srcOrd="3" destOrd="0" presId="urn:microsoft.com/office/officeart/2005/8/layout/hList7"/>
    <dgm:cxn modelId="{16DC4B50-2236-DF41-9C01-7487052E6535}" type="presParOf" srcId="{55ED0B47-41C6-0B4A-92BF-7C4BDAAA07B8}" destId="{5DF02E7E-E9FA-2444-BF98-1DD90F8D3E90}" srcOrd="1" destOrd="0" presId="urn:microsoft.com/office/officeart/2005/8/layout/hList7"/>
    <dgm:cxn modelId="{CA9A392A-4203-4E4F-874B-2C56E4C2DD71}" type="presParOf" srcId="{55ED0B47-41C6-0B4A-92BF-7C4BDAAA07B8}" destId="{6CBA3728-74F7-0644-844D-7756594B614F}" srcOrd="2" destOrd="0" presId="urn:microsoft.com/office/officeart/2005/8/layout/hList7"/>
    <dgm:cxn modelId="{294E4496-B8A4-834F-880C-9AFCCD58A47A}" type="presParOf" srcId="{6CBA3728-74F7-0644-844D-7756594B614F}" destId="{7F7AD25E-CECC-9743-99CA-490AC7861A24}" srcOrd="0" destOrd="0" presId="urn:microsoft.com/office/officeart/2005/8/layout/hList7"/>
    <dgm:cxn modelId="{4F7F1272-CCFB-3249-8B86-0524BF0A25E9}" type="presParOf" srcId="{6CBA3728-74F7-0644-844D-7756594B614F}" destId="{A5057EE5-1FFF-874A-B3FD-EC10BFD506F2}" srcOrd="1" destOrd="0" presId="urn:microsoft.com/office/officeart/2005/8/layout/hList7"/>
    <dgm:cxn modelId="{339CEF4D-BA97-6D4F-877F-35D0F9CF9DE4}" type="presParOf" srcId="{6CBA3728-74F7-0644-844D-7756594B614F}" destId="{E4D5CDC9-F1AC-904F-BD49-9F06B1480238}" srcOrd="2" destOrd="0" presId="urn:microsoft.com/office/officeart/2005/8/layout/hList7"/>
    <dgm:cxn modelId="{AEF6E6D6-3E09-BC43-BC06-063713DCA875}" type="presParOf" srcId="{6CBA3728-74F7-0644-844D-7756594B614F}" destId="{20892128-3D47-6E4A-9A1F-7E8BF119DE1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8513F97-442C-3A4D-8C6C-3C0BF8417ABB}" type="doc">
      <dgm:prSet loTypeId="urn:microsoft.com/office/officeart/2005/8/layout/default" loCatId="" qsTypeId="urn:microsoft.com/office/officeart/2005/8/quickstyle/simple4" qsCatId="simple" csTypeId="urn:microsoft.com/office/officeart/2005/8/colors/colorful4" csCatId="colorful" phldr="1"/>
      <dgm:spPr/>
      <dgm:t>
        <a:bodyPr/>
        <a:lstStyle/>
        <a:p>
          <a:endParaRPr lang="es-ES_tradnl"/>
        </a:p>
      </dgm:t>
    </dgm:pt>
    <dgm:pt modelId="{6294D00D-EFEE-5545-9699-5394F94510BE}">
      <dgm:prSet phldrT="[Texto]" custT="1"/>
      <dgm:spPr/>
      <dgm:t>
        <a:bodyPr/>
        <a:lstStyle/>
        <a:p>
          <a:r>
            <a:rPr lang="es-ES_tradnl" sz="1600"/>
            <a:t>Ministerio del Interior</a:t>
          </a:r>
        </a:p>
      </dgm:t>
    </dgm:pt>
    <dgm:pt modelId="{D468DBE7-913B-D742-97EA-527546775F5F}" type="parTrans" cxnId="{E7A637A6-D0D9-614E-99B2-9FF7520AF039}">
      <dgm:prSet/>
      <dgm:spPr/>
      <dgm:t>
        <a:bodyPr/>
        <a:lstStyle/>
        <a:p>
          <a:endParaRPr lang="es-ES_tradnl" sz="1600"/>
        </a:p>
      </dgm:t>
    </dgm:pt>
    <dgm:pt modelId="{561F45A2-6FF0-434C-BDDC-30DC156391EC}" type="sibTrans" cxnId="{E7A637A6-D0D9-614E-99B2-9FF7520AF039}">
      <dgm:prSet/>
      <dgm:spPr/>
      <dgm:t>
        <a:bodyPr/>
        <a:lstStyle/>
        <a:p>
          <a:endParaRPr lang="es-ES_tradnl" sz="1600"/>
        </a:p>
      </dgm:t>
    </dgm:pt>
    <dgm:pt modelId="{E4640DAD-81CF-0B45-B5F2-C8775CEBA213}">
      <dgm:prSet phldrT="[Texto]" custT="1"/>
      <dgm:spPr/>
      <dgm:t>
        <a:bodyPr/>
        <a:lstStyle/>
        <a:p>
          <a:r>
            <a:rPr lang="es-ES_tradnl" sz="1600"/>
            <a:t>Ministerio de Defensa</a:t>
          </a:r>
        </a:p>
      </dgm:t>
    </dgm:pt>
    <dgm:pt modelId="{83E797DE-566B-9E42-ACF1-AEB7FDF7C2B4}" type="parTrans" cxnId="{E3876E1C-A2ED-E34B-9745-043D7A75D79A}">
      <dgm:prSet/>
      <dgm:spPr/>
      <dgm:t>
        <a:bodyPr/>
        <a:lstStyle/>
        <a:p>
          <a:endParaRPr lang="es-ES_tradnl" sz="1600"/>
        </a:p>
      </dgm:t>
    </dgm:pt>
    <dgm:pt modelId="{BD18C358-41AA-8144-9B4C-B6A233165C3A}" type="sibTrans" cxnId="{E3876E1C-A2ED-E34B-9745-043D7A75D79A}">
      <dgm:prSet/>
      <dgm:spPr/>
      <dgm:t>
        <a:bodyPr/>
        <a:lstStyle/>
        <a:p>
          <a:endParaRPr lang="es-ES_tradnl" sz="1600"/>
        </a:p>
      </dgm:t>
    </dgm:pt>
    <dgm:pt modelId="{DE7C276D-BBFF-4846-B690-3D1134D4BB75}">
      <dgm:prSet phldrT="[Texto]" custT="1"/>
      <dgm:spPr/>
      <dgm:t>
        <a:bodyPr/>
        <a:lstStyle/>
        <a:p>
          <a:r>
            <a:rPr lang="es-ES_tradnl" sz="1600"/>
            <a:t>Ministerio de Transporte y Telecomunicaciones</a:t>
          </a:r>
        </a:p>
      </dgm:t>
    </dgm:pt>
    <dgm:pt modelId="{B093F470-3B94-E34F-9C2A-0E9C98C09B0A}" type="parTrans" cxnId="{879134C5-AD71-8048-B53C-2EBF3AC9A39E}">
      <dgm:prSet/>
      <dgm:spPr/>
      <dgm:t>
        <a:bodyPr/>
        <a:lstStyle/>
        <a:p>
          <a:endParaRPr lang="es-ES_tradnl" sz="1600"/>
        </a:p>
      </dgm:t>
    </dgm:pt>
    <dgm:pt modelId="{FBC37451-8789-3749-851E-3E72193EAFEB}" type="sibTrans" cxnId="{879134C5-AD71-8048-B53C-2EBF3AC9A39E}">
      <dgm:prSet/>
      <dgm:spPr/>
      <dgm:t>
        <a:bodyPr/>
        <a:lstStyle/>
        <a:p>
          <a:endParaRPr lang="es-ES_tradnl" sz="1600"/>
        </a:p>
      </dgm:t>
    </dgm:pt>
    <dgm:pt modelId="{C56945B1-C56A-1D46-8E41-83A2368A08CC}">
      <dgm:prSet phldrT="[Texto]" custT="1"/>
      <dgm:spPr/>
      <dgm:t>
        <a:bodyPr/>
        <a:lstStyle/>
        <a:p>
          <a:r>
            <a:rPr lang="es-ES_tradnl" sz="1600"/>
            <a:t>Ministerio de Economía, Fomento y Turismo</a:t>
          </a:r>
        </a:p>
      </dgm:t>
    </dgm:pt>
    <dgm:pt modelId="{85674AE6-A4A8-7049-BF5B-1958FCCC3B57}" type="parTrans" cxnId="{6A0535F2-6B31-6A4A-B12C-EAD489C299AD}">
      <dgm:prSet/>
      <dgm:spPr/>
      <dgm:t>
        <a:bodyPr/>
        <a:lstStyle/>
        <a:p>
          <a:endParaRPr lang="es-ES_tradnl" sz="1600"/>
        </a:p>
      </dgm:t>
    </dgm:pt>
    <dgm:pt modelId="{9649BE6F-9D82-0F43-AED2-C3DA470DB8BC}" type="sibTrans" cxnId="{6A0535F2-6B31-6A4A-B12C-EAD489C299AD}">
      <dgm:prSet/>
      <dgm:spPr/>
      <dgm:t>
        <a:bodyPr/>
        <a:lstStyle/>
        <a:p>
          <a:endParaRPr lang="es-ES_tradnl" sz="1600"/>
        </a:p>
      </dgm:t>
    </dgm:pt>
    <dgm:pt modelId="{B56FFCB1-8D01-D148-B325-8BFF5F54452B}">
      <dgm:prSet phldrT="[Texto]" custT="1"/>
      <dgm:spPr/>
      <dgm:t>
        <a:bodyPr/>
        <a:lstStyle/>
        <a:p>
          <a:r>
            <a:rPr lang="es-ES_tradnl" sz="1600"/>
            <a:t>Ministerio de Relaciones Exteriores</a:t>
          </a:r>
        </a:p>
      </dgm:t>
    </dgm:pt>
    <dgm:pt modelId="{6664CEAE-3DE0-9D4C-A64B-F30A4ADCEFA1}" type="parTrans" cxnId="{3EC67A7B-748E-8546-8CBC-F64FDF5662BD}">
      <dgm:prSet/>
      <dgm:spPr/>
      <dgm:t>
        <a:bodyPr/>
        <a:lstStyle/>
        <a:p>
          <a:endParaRPr lang="es-ES_tradnl" sz="1600"/>
        </a:p>
      </dgm:t>
    </dgm:pt>
    <dgm:pt modelId="{E027966E-359A-D047-A6B1-4E6407B05C1E}" type="sibTrans" cxnId="{3EC67A7B-748E-8546-8CBC-F64FDF5662BD}">
      <dgm:prSet/>
      <dgm:spPr/>
      <dgm:t>
        <a:bodyPr/>
        <a:lstStyle/>
        <a:p>
          <a:endParaRPr lang="es-ES_tradnl" sz="1600"/>
        </a:p>
      </dgm:t>
    </dgm:pt>
    <dgm:pt modelId="{968ED34E-0BEA-D749-83BA-E8E7ABBFC54C}">
      <dgm:prSet phldrT="[Texto]" custT="1"/>
      <dgm:spPr/>
      <dgm:t>
        <a:bodyPr/>
        <a:lstStyle/>
        <a:p>
          <a:r>
            <a:rPr lang="es-ES_tradnl" sz="1600"/>
            <a:t>Universidad de las Fuerzas Armadas</a:t>
          </a:r>
        </a:p>
      </dgm:t>
    </dgm:pt>
    <dgm:pt modelId="{9479C445-A734-454D-8EA0-A9D871A73E4A}" type="parTrans" cxnId="{8AC78A31-296F-2F4E-B1E3-8D3216A135A5}">
      <dgm:prSet/>
      <dgm:spPr/>
      <dgm:t>
        <a:bodyPr/>
        <a:lstStyle/>
        <a:p>
          <a:endParaRPr lang="es-ES_tradnl" sz="1600"/>
        </a:p>
      </dgm:t>
    </dgm:pt>
    <dgm:pt modelId="{11A1B741-ABA5-4440-9F1F-29DDA17E8EBC}" type="sibTrans" cxnId="{8AC78A31-296F-2F4E-B1E3-8D3216A135A5}">
      <dgm:prSet/>
      <dgm:spPr/>
      <dgm:t>
        <a:bodyPr/>
        <a:lstStyle/>
        <a:p>
          <a:endParaRPr lang="es-ES_tradnl" sz="1600"/>
        </a:p>
      </dgm:t>
    </dgm:pt>
    <dgm:pt modelId="{8AA3A13D-81D9-954B-A003-C25FF0872F4C}">
      <dgm:prSet phldrT="[Texto]" custT="1"/>
      <dgm:spPr/>
      <dgm:t>
        <a:bodyPr/>
        <a:lstStyle/>
        <a:p>
          <a:r>
            <a:rPr lang="es-ES_tradnl" sz="1600"/>
            <a:t>Instituto Nacional de Normalización</a:t>
          </a:r>
        </a:p>
      </dgm:t>
    </dgm:pt>
    <dgm:pt modelId="{CBD7BB60-12B0-E945-A0BE-8F7EDDDCBEBD}" type="parTrans" cxnId="{D10A4447-9B1F-1542-A65C-0DE897219960}">
      <dgm:prSet/>
      <dgm:spPr/>
      <dgm:t>
        <a:bodyPr/>
        <a:lstStyle/>
        <a:p>
          <a:endParaRPr lang="es-ES_tradnl" sz="1600"/>
        </a:p>
      </dgm:t>
    </dgm:pt>
    <dgm:pt modelId="{2C913C7A-B0AC-0D43-97B0-74DA4C07895C}" type="sibTrans" cxnId="{D10A4447-9B1F-1542-A65C-0DE897219960}">
      <dgm:prSet/>
      <dgm:spPr/>
      <dgm:t>
        <a:bodyPr/>
        <a:lstStyle/>
        <a:p>
          <a:endParaRPr lang="es-ES_tradnl" sz="1600"/>
        </a:p>
      </dgm:t>
    </dgm:pt>
    <dgm:pt modelId="{2511FC5F-789C-7B47-8250-AAE2E17FD9AA}">
      <dgm:prSet phldrT="[Texto]" custT="1"/>
      <dgm:spPr/>
      <dgm:t>
        <a:bodyPr/>
        <a:lstStyle/>
        <a:p>
          <a:r>
            <a:rPr lang="es-ES_tradnl" sz="1600"/>
            <a:t>Ministerio Público </a:t>
          </a:r>
        </a:p>
      </dgm:t>
    </dgm:pt>
    <dgm:pt modelId="{A3C59165-EB0C-B644-8B72-957162CA26BC}" type="parTrans" cxnId="{99242DB1-107A-944C-A2E9-106034C20ED7}">
      <dgm:prSet/>
      <dgm:spPr/>
      <dgm:t>
        <a:bodyPr/>
        <a:lstStyle/>
        <a:p>
          <a:endParaRPr lang="es-ES_tradnl" sz="1600"/>
        </a:p>
      </dgm:t>
    </dgm:pt>
    <dgm:pt modelId="{30C60E0F-D4D4-E14D-8810-2C9290D35EAE}" type="sibTrans" cxnId="{99242DB1-107A-944C-A2E9-106034C20ED7}">
      <dgm:prSet/>
      <dgm:spPr/>
      <dgm:t>
        <a:bodyPr/>
        <a:lstStyle/>
        <a:p>
          <a:endParaRPr lang="es-ES_tradnl" sz="1600"/>
        </a:p>
      </dgm:t>
    </dgm:pt>
    <dgm:pt modelId="{0F9ABB27-4968-2C48-8CAE-A1B7023F2710}">
      <dgm:prSet phldrT="[Texto]" custT="1"/>
      <dgm:spPr/>
      <dgm:t>
        <a:bodyPr/>
        <a:lstStyle/>
        <a:p>
          <a:r>
            <a:rPr lang="es-ES_tradnl" sz="1600"/>
            <a:t>Poder Judicial</a:t>
          </a:r>
        </a:p>
      </dgm:t>
    </dgm:pt>
    <dgm:pt modelId="{E130F19C-C829-8E43-A636-21CA8D061B7D}" type="parTrans" cxnId="{AD1332E5-2A9A-8945-A0C4-31F540D663BC}">
      <dgm:prSet/>
      <dgm:spPr/>
      <dgm:t>
        <a:bodyPr/>
        <a:lstStyle/>
        <a:p>
          <a:endParaRPr lang="es-ES_tradnl" sz="1600"/>
        </a:p>
      </dgm:t>
    </dgm:pt>
    <dgm:pt modelId="{EC8D8215-D92D-E640-B34A-1E2BD6CD8E37}" type="sibTrans" cxnId="{AD1332E5-2A9A-8945-A0C4-31F540D663BC}">
      <dgm:prSet/>
      <dgm:spPr/>
      <dgm:t>
        <a:bodyPr/>
        <a:lstStyle/>
        <a:p>
          <a:endParaRPr lang="es-ES_tradnl" sz="1600"/>
        </a:p>
      </dgm:t>
    </dgm:pt>
    <dgm:pt modelId="{955743D4-1210-EF4F-859F-F4B4CA00036B}" type="pres">
      <dgm:prSet presAssocID="{A8513F97-442C-3A4D-8C6C-3C0BF8417ABB}" presName="diagram" presStyleCnt="0">
        <dgm:presLayoutVars>
          <dgm:dir/>
          <dgm:resizeHandles val="exact"/>
        </dgm:presLayoutVars>
      </dgm:prSet>
      <dgm:spPr/>
      <dgm:t>
        <a:bodyPr/>
        <a:lstStyle/>
        <a:p>
          <a:endParaRPr lang="es-ES_tradnl"/>
        </a:p>
      </dgm:t>
    </dgm:pt>
    <dgm:pt modelId="{BA3237ED-2E00-0248-9C3B-D9A23AFAE229}" type="pres">
      <dgm:prSet presAssocID="{6294D00D-EFEE-5545-9699-5394F94510BE}" presName="node" presStyleLbl="node1" presStyleIdx="0" presStyleCnt="9">
        <dgm:presLayoutVars>
          <dgm:bulletEnabled val="1"/>
        </dgm:presLayoutVars>
      </dgm:prSet>
      <dgm:spPr/>
      <dgm:t>
        <a:bodyPr/>
        <a:lstStyle/>
        <a:p>
          <a:endParaRPr lang="es-ES_tradnl"/>
        </a:p>
      </dgm:t>
    </dgm:pt>
    <dgm:pt modelId="{E48DCA99-9430-3A45-8853-10F1AD25C726}" type="pres">
      <dgm:prSet presAssocID="{561F45A2-6FF0-434C-BDDC-30DC156391EC}" presName="sibTrans" presStyleCnt="0"/>
      <dgm:spPr/>
      <dgm:t>
        <a:bodyPr/>
        <a:lstStyle/>
        <a:p>
          <a:endParaRPr lang="es-ES_tradnl"/>
        </a:p>
      </dgm:t>
    </dgm:pt>
    <dgm:pt modelId="{19EFBD4B-67E3-E440-80DA-676A9F19B46E}" type="pres">
      <dgm:prSet presAssocID="{E4640DAD-81CF-0B45-B5F2-C8775CEBA213}" presName="node" presStyleLbl="node1" presStyleIdx="1" presStyleCnt="9">
        <dgm:presLayoutVars>
          <dgm:bulletEnabled val="1"/>
        </dgm:presLayoutVars>
      </dgm:prSet>
      <dgm:spPr/>
      <dgm:t>
        <a:bodyPr/>
        <a:lstStyle/>
        <a:p>
          <a:endParaRPr lang="es-ES_tradnl"/>
        </a:p>
      </dgm:t>
    </dgm:pt>
    <dgm:pt modelId="{22F10A56-8E9D-2840-A256-B18936924D22}" type="pres">
      <dgm:prSet presAssocID="{BD18C358-41AA-8144-9B4C-B6A233165C3A}" presName="sibTrans" presStyleCnt="0"/>
      <dgm:spPr/>
      <dgm:t>
        <a:bodyPr/>
        <a:lstStyle/>
        <a:p>
          <a:endParaRPr lang="es-ES_tradnl"/>
        </a:p>
      </dgm:t>
    </dgm:pt>
    <dgm:pt modelId="{7DA87AA0-1BC0-6D41-8B94-DD5202079A5D}" type="pres">
      <dgm:prSet presAssocID="{DE7C276D-BBFF-4846-B690-3D1134D4BB75}" presName="node" presStyleLbl="node1" presStyleIdx="2" presStyleCnt="9">
        <dgm:presLayoutVars>
          <dgm:bulletEnabled val="1"/>
        </dgm:presLayoutVars>
      </dgm:prSet>
      <dgm:spPr/>
      <dgm:t>
        <a:bodyPr/>
        <a:lstStyle/>
        <a:p>
          <a:endParaRPr lang="es-ES_tradnl"/>
        </a:p>
      </dgm:t>
    </dgm:pt>
    <dgm:pt modelId="{5D0C0741-2CE0-0B44-B810-5D50C0ADFD16}" type="pres">
      <dgm:prSet presAssocID="{FBC37451-8789-3749-851E-3E72193EAFEB}" presName="sibTrans" presStyleCnt="0"/>
      <dgm:spPr/>
      <dgm:t>
        <a:bodyPr/>
        <a:lstStyle/>
        <a:p>
          <a:endParaRPr lang="es-ES_tradnl"/>
        </a:p>
      </dgm:t>
    </dgm:pt>
    <dgm:pt modelId="{09594887-7B75-B748-8EE3-00FF4A39741A}" type="pres">
      <dgm:prSet presAssocID="{C56945B1-C56A-1D46-8E41-83A2368A08CC}" presName="node" presStyleLbl="node1" presStyleIdx="3" presStyleCnt="9">
        <dgm:presLayoutVars>
          <dgm:bulletEnabled val="1"/>
        </dgm:presLayoutVars>
      </dgm:prSet>
      <dgm:spPr/>
      <dgm:t>
        <a:bodyPr/>
        <a:lstStyle/>
        <a:p>
          <a:endParaRPr lang="es-ES_tradnl"/>
        </a:p>
      </dgm:t>
    </dgm:pt>
    <dgm:pt modelId="{7FEC886C-76C8-8843-A27E-1354DD10A410}" type="pres">
      <dgm:prSet presAssocID="{9649BE6F-9D82-0F43-AED2-C3DA470DB8BC}" presName="sibTrans" presStyleCnt="0"/>
      <dgm:spPr/>
      <dgm:t>
        <a:bodyPr/>
        <a:lstStyle/>
        <a:p>
          <a:endParaRPr lang="es-ES_tradnl"/>
        </a:p>
      </dgm:t>
    </dgm:pt>
    <dgm:pt modelId="{CE025421-0D61-7144-A681-CEFA1ACC01A6}" type="pres">
      <dgm:prSet presAssocID="{B56FFCB1-8D01-D148-B325-8BFF5F54452B}" presName="node" presStyleLbl="node1" presStyleIdx="4" presStyleCnt="9">
        <dgm:presLayoutVars>
          <dgm:bulletEnabled val="1"/>
        </dgm:presLayoutVars>
      </dgm:prSet>
      <dgm:spPr/>
      <dgm:t>
        <a:bodyPr/>
        <a:lstStyle/>
        <a:p>
          <a:endParaRPr lang="es-ES_tradnl"/>
        </a:p>
      </dgm:t>
    </dgm:pt>
    <dgm:pt modelId="{DB202297-39EE-0342-8927-A613110341A9}" type="pres">
      <dgm:prSet presAssocID="{E027966E-359A-D047-A6B1-4E6407B05C1E}" presName="sibTrans" presStyleCnt="0"/>
      <dgm:spPr/>
      <dgm:t>
        <a:bodyPr/>
        <a:lstStyle/>
        <a:p>
          <a:endParaRPr lang="es-ES_tradnl"/>
        </a:p>
      </dgm:t>
    </dgm:pt>
    <dgm:pt modelId="{458D3705-1962-9F48-AA55-83E0BC0E3114}" type="pres">
      <dgm:prSet presAssocID="{968ED34E-0BEA-D749-83BA-E8E7ABBFC54C}" presName="node" presStyleLbl="node1" presStyleIdx="5" presStyleCnt="9">
        <dgm:presLayoutVars>
          <dgm:bulletEnabled val="1"/>
        </dgm:presLayoutVars>
      </dgm:prSet>
      <dgm:spPr/>
      <dgm:t>
        <a:bodyPr/>
        <a:lstStyle/>
        <a:p>
          <a:endParaRPr lang="es-ES_tradnl"/>
        </a:p>
      </dgm:t>
    </dgm:pt>
    <dgm:pt modelId="{5D3FCD4B-5B10-4445-91B8-B98032CA1239}" type="pres">
      <dgm:prSet presAssocID="{11A1B741-ABA5-4440-9F1F-29DDA17E8EBC}" presName="sibTrans" presStyleCnt="0"/>
      <dgm:spPr/>
      <dgm:t>
        <a:bodyPr/>
        <a:lstStyle/>
        <a:p>
          <a:endParaRPr lang="es-ES_tradnl"/>
        </a:p>
      </dgm:t>
    </dgm:pt>
    <dgm:pt modelId="{FEB7B8CE-9EC0-504A-9D8F-D148B76E83A6}" type="pres">
      <dgm:prSet presAssocID="{8AA3A13D-81D9-954B-A003-C25FF0872F4C}" presName="node" presStyleLbl="node1" presStyleIdx="6" presStyleCnt="9">
        <dgm:presLayoutVars>
          <dgm:bulletEnabled val="1"/>
        </dgm:presLayoutVars>
      </dgm:prSet>
      <dgm:spPr/>
      <dgm:t>
        <a:bodyPr/>
        <a:lstStyle/>
        <a:p>
          <a:endParaRPr lang="es-ES_tradnl"/>
        </a:p>
      </dgm:t>
    </dgm:pt>
    <dgm:pt modelId="{F0F095D9-2B14-424E-BF5A-996689BA05EB}" type="pres">
      <dgm:prSet presAssocID="{2C913C7A-B0AC-0D43-97B0-74DA4C07895C}" presName="sibTrans" presStyleCnt="0"/>
      <dgm:spPr/>
      <dgm:t>
        <a:bodyPr/>
        <a:lstStyle/>
        <a:p>
          <a:endParaRPr lang="es-ES_tradnl"/>
        </a:p>
      </dgm:t>
    </dgm:pt>
    <dgm:pt modelId="{359E678D-ADDE-2048-88E7-A6E942CD6DE2}" type="pres">
      <dgm:prSet presAssocID="{2511FC5F-789C-7B47-8250-AAE2E17FD9AA}" presName="node" presStyleLbl="node1" presStyleIdx="7" presStyleCnt="9">
        <dgm:presLayoutVars>
          <dgm:bulletEnabled val="1"/>
        </dgm:presLayoutVars>
      </dgm:prSet>
      <dgm:spPr/>
      <dgm:t>
        <a:bodyPr/>
        <a:lstStyle/>
        <a:p>
          <a:endParaRPr lang="es-ES_tradnl"/>
        </a:p>
      </dgm:t>
    </dgm:pt>
    <dgm:pt modelId="{06707306-5800-A54B-A01B-6F708665EE50}" type="pres">
      <dgm:prSet presAssocID="{30C60E0F-D4D4-E14D-8810-2C9290D35EAE}" presName="sibTrans" presStyleCnt="0"/>
      <dgm:spPr/>
      <dgm:t>
        <a:bodyPr/>
        <a:lstStyle/>
        <a:p>
          <a:endParaRPr lang="es-ES_tradnl"/>
        </a:p>
      </dgm:t>
    </dgm:pt>
    <dgm:pt modelId="{FBF8FACB-C0E7-1C47-9FD2-5D5D034B83DD}" type="pres">
      <dgm:prSet presAssocID="{0F9ABB27-4968-2C48-8CAE-A1B7023F2710}" presName="node" presStyleLbl="node1" presStyleIdx="8" presStyleCnt="9">
        <dgm:presLayoutVars>
          <dgm:bulletEnabled val="1"/>
        </dgm:presLayoutVars>
      </dgm:prSet>
      <dgm:spPr/>
      <dgm:t>
        <a:bodyPr/>
        <a:lstStyle/>
        <a:p>
          <a:endParaRPr lang="es-ES_tradnl"/>
        </a:p>
      </dgm:t>
    </dgm:pt>
  </dgm:ptLst>
  <dgm:cxnLst>
    <dgm:cxn modelId="{1BE1C2B2-283B-BE44-96BD-24AC8D034CF2}" type="presOf" srcId="{A8513F97-442C-3A4D-8C6C-3C0BF8417ABB}" destId="{955743D4-1210-EF4F-859F-F4B4CA00036B}" srcOrd="0" destOrd="0" presId="urn:microsoft.com/office/officeart/2005/8/layout/default"/>
    <dgm:cxn modelId="{C474047C-2653-0243-A04B-174F1CC313DF}" type="presOf" srcId="{B56FFCB1-8D01-D148-B325-8BFF5F54452B}" destId="{CE025421-0D61-7144-A681-CEFA1ACC01A6}" srcOrd="0" destOrd="0" presId="urn:microsoft.com/office/officeart/2005/8/layout/default"/>
    <dgm:cxn modelId="{3EC67A7B-748E-8546-8CBC-F64FDF5662BD}" srcId="{A8513F97-442C-3A4D-8C6C-3C0BF8417ABB}" destId="{B56FFCB1-8D01-D148-B325-8BFF5F54452B}" srcOrd="4" destOrd="0" parTransId="{6664CEAE-3DE0-9D4C-A64B-F30A4ADCEFA1}" sibTransId="{E027966E-359A-D047-A6B1-4E6407B05C1E}"/>
    <dgm:cxn modelId="{7BA73686-76D6-4244-9EBD-F8D93132E2CD}" type="presOf" srcId="{2511FC5F-789C-7B47-8250-AAE2E17FD9AA}" destId="{359E678D-ADDE-2048-88E7-A6E942CD6DE2}" srcOrd="0" destOrd="0" presId="urn:microsoft.com/office/officeart/2005/8/layout/default"/>
    <dgm:cxn modelId="{B70D2046-E70B-5D4A-A14F-48731363BA14}" type="presOf" srcId="{DE7C276D-BBFF-4846-B690-3D1134D4BB75}" destId="{7DA87AA0-1BC0-6D41-8B94-DD5202079A5D}" srcOrd="0" destOrd="0" presId="urn:microsoft.com/office/officeart/2005/8/layout/default"/>
    <dgm:cxn modelId="{6644B86F-FAB2-3143-A8D6-F1D88FA882F4}" type="presOf" srcId="{6294D00D-EFEE-5545-9699-5394F94510BE}" destId="{BA3237ED-2E00-0248-9C3B-D9A23AFAE229}" srcOrd="0" destOrd="0" presId="urn:microsoft.com/office/officeart/2005/8/layout/default"/>
    <dgm:cxn modelId="{1BD09BE3-A872-8241-99B4-9F3A4C6BBC0A}" type="presOf" srcId="{8AA3A13D-81D9-954B-A003-C25FF0872F4C}" destId="{FEB7B8CE-9EC0-504A-9D8F-D148B76E83A6}" srcOrd="0" destOrd="0" presId="urn:microsoft.com/office/officeart/2005/8/layout/default"/>
    <dgm:cxn modelId="{9D20F1FC-1534-E048-93E8-B357A2352491}" type="presOf" srcId="{C56945B1-C56A-1D46-8E41-83A2368A08CC}" destId="{09594887-7B75-B748-8EE3-00FF4A39741A}" srcOrd="0" destOrd="0" presId="urn:microsoft.com/office/officeart/2005/8/layout/default"/>
    <dgm:cxn modelId="{D10A4447-9B1F-1542-A65C-0DE897219960}" srcId="{A8513F97-442C-3A4D-8C6C-3C0BF8417ABB}" destId="{8AA3A13D-81D9-954B-A003-C25FF0872F4C}" srcOrd="6" destOrd="0" parTransId="{CBD7BB60-12B0-E945-A0BE-8F7EDDDCBEBD}" sibTransId="{2C913C7A-B0AC-0D43-97B0-74DA4C07895C}"/>
    <dgm:cxn modelId="{879134C5-AD71-8048-B53C-2EBF3AC9A39E}" srcId="{A8513F97-442C-3A4D-8C6C-3C0BF8417ABB}" destId="{DE7C276D-BBFF-4846-B690-3D1134D4BB75}" srcOrd="2" destOrd="0" parTransId="{B093F470-3B94-E34F-9C2A-0E9C98C09B0A}" sibTransId="{FBC37451-8789-3749-851E-3E72193EAFEB}"/>
    <dgm:cxn modelId="{8AC78A31-296F-2F4E-B1E3-8D3216A135A5}" srcId="{A8513F97-442C-3A4D-8C6C-3C0BF8417ABB}" destId="{968ED34E-0BEA-D749-83BA-E8E7ABBFC54C}" srcOrd="5" destOrd="0" parTransId="{9479C445-A734-454D-8EA0-A9D871A73E4A}" sibTransId="{11A1B741-ABA5-4440-9F1F-29DDA17E8EBC}"/>
    <dgm:cxn modelId="{AD1332E5-2A9A-8945-A0C4-31F540D663BC}" srcId="{A8513F97-442C-3A4D-8C6C-3C0BF8417ABB}" destId="{0F9ABB27-4968-2C48-8CAE-A1B7023F2710}" srcOrd="8" destOrd="0" parTransId="{E130F19C-C829-8E43-A636-21CA8D061B7D}" sibTransId="{EC8D8215-D92D-E640-B34A-1E2BD6CD8E37}"/>
    <dgm:cxn modelId="{E7A637A6-D0D9-614E-99B2-9FF7520AF039}" srcId="{A8513F97-442C-3A4D-8C6C-3C0BF8417ABB}" destId="{6294D00D-EFEE-5545-9699-5394F94510BE}" srcOrd="0" destOrd="0" parTransId="{D468DBE7-913B-D742-97EA-527546775F5F}" sibTransId="{561F45A2-6FF0-434C-BDDC-30DC156391EC}"/>
    <dgm:cxn modelId="{6905646D-6C81-0C4B-A513-1C4E5C920F08}" type="presOf" srcId="{0F9ABB27-4968-2C48-8CAE-A1B7023F2710}" destId="{FBF8FACB-C0E7-1C47-9FD2-5D5D034B83DD}" srcOrd="0" destOrd="0" presId="urn:microsoft.com/office/officeart/2005/8/layout/default"/>
    <dgm:cxn modelId="{E3876E1C-A2ED-E34B-9745-043D7A75D79A}" srcId="{A8513F97-442C-3A4D-8C6C-3C0BF8417ABB}" destId="{E4640DAD-81CF-0B45-B5F2-C8775CEBA213}" srcOrd="1" destOrd="0" parTransId="{83E797DE-566B-9E42-ACF1-AEB7FDF7C2B4}" sibTransId="{BD18C358-41AA-8144-9B4C-B6A233165C3A}"/>
    <dgm:cxn modelId="{6A0535F2-6B31-6A4A-B12C-EAD489C299AD}" srcId="{A8513F97-442C-3A4D-8C6C-3C0BF8417ABB}" destId="{C56945B1-C56A-1D46-8E41-83A2368A08CC}" srcOrd="3" destOrd="0" parTransId="{85674AE6-A4A8-7049-BF5B-1958FCCC3B57}" sibTransId="{9649BE6F-9D82-0F43-AED2-C3DA470DB8BC}"/>
    <dgm:cxn modelId="{99242DB1-107A-944C-A2E9-106034C20ED7}" srcId="{A8513F97-442C-3A4D-8C6C-3C0BF8417ABB}" destId="{2511FC5F-789C-7B47-8250-AAE2E17FD9AA}" srcOrd="7" destOrd="0" parTransId="{A3C59165-EB0C-B644-8B72-957162CA26BC}" sibTransId="{30C60E0F-D4D4-E14D-8810-2C9290D35EAE}"/>
    <dgm:cxn modelId="{3D63DC8F-9FFA-2D46-8FF5-3CD359710486}" type="presOf" srcId="{968ED34E-0BEA-D749-83BA-E8E7ABBFC54C}" destId="{458D3705-1962-9F48-AA55-83E0BC0E3114}" srcOrd="0" destOrd="0" presId="urn:microsoft.com/office/officeart/2005/8/layout/default"/>
    <dgm:cxn modelId="{878A3722-30F5-4440-9E8D-D3CAB6FCD24B}" type="presOf" srcId="{E4640DAD-81CF-0B45-B5F2-C8775CEBA213}" destId="{19EFBD4B-67E3-E440-80DA-676A9F19B46E}" srcOrd="0" destOrd="0" presId="urn:microsoft.com/office/officeart/2005/8/layout/default"/>
    <dgm:cxn modelId="{E0825BB7-F8D8-0F43-916D-25E320EF37E7}" type="presParOf" srcId="{955743D4-1210-EF4F-859F-F4B4CA00036B}" destId="{BA3237ED-2E00-0248-9C3B-D9A23AFAE229}" srcOrd="0" destOrd="0" presId="urn:microsoft.com/office/officeart/2005/8/layout/default"/>
    <dgm:cxn modelId="{2A055FE9-EDA5-F740-84CC-CB5594AB1290}" type="presParOf" srcId="{955743D4-1210-EF4F-859F-F4B4CA00036B}" destId="{E48DCA99-9430-3A45-8853-10F1AD25C726}" srcOrd="1" destOrd="0" presId="urn:microsoft.com/office/officeart/2005/8/layout/default"/>
    <dgm:cxn modelId="{86CE93A6-AD97-8247-BCE7-C439010AF5AD}" type="presParOf" srcId="{955743D4-1210-EF4F-859F-F4B4CA00036B}" destId="{19EFBD4B-67E3-E440-80DA-676A9F19B46E}" srcOrd="2" destOrd="0" presId="urn:microsoft.com/office/officeart/2005/8/layout/default"/>
    <dgm:cxn modelId="{6429AC47-E2F8-674C-8B00-B113955550E3}" type="presParOf" srcId="{955743D4-1210-EF4F-859F-F4B4CA00036B}" destId="{22F10A56-8E9D-2840-A256-B18936924D22}" srcOrd="3" destOrd="0" presId="urn:microsoft.com/office/officeart/2005/8/layout/default"/>
    <dgm:cxn modelId="{8EE7FF38-7A0B-874C-8E1C-76F465C8C85A}" type="presParOf" srcId="{955743D4-1210-EF4F-859F-F4B4CA00036B}" destId="{7DA87AA0-1BC0-6D41-8B94-DD5202079A5D}" srcOrd="4" destOrd="0" presId="urn:microsoft.com/office/officeart/2005/8/layout/default"/>
    <dgm:cxn modelId="{15BD7ABF-32CB-A242-B89A-639E440C69A6}" type="presParOf" srcId="{955743D4-1210-EF4F-859F-F4B4CA00036B}" destId="{5D0C0741-2CE0-0B44-B810-5D50C0ADFD16}" srcOrd="5" destOrd="0" presId="urn:microsoft.com/office/officeart/2005/8/layout/default"/>
    <dgm:cxn modelId="{6A082A10-57D6-F648-89FE-38B33A8E4501}" type="presParOf" srcId="{955743D4-1210-EF4F-859F-F4B4CA00036B}" destId="{09594887-7B75-B748-8EE3-00FF4A39741A}" srcOrd="6" destOrd="0" presId="urn:microsoft.com/office/officeart/2005/8/layout/default"/>
    <dgm:cxn modelId="{6485D9A5-305B-EC45-B864-64D585CE9FB0}" type="presParOf" srcId="{955743D4-1210-EF4F-859F-F4B4CA00036B}" destId="{7FEC886C-76C8-8843-A27E-1354DD10A410}" srcOrd="7" destOrd="0" presId="urn:microsoft.com/office/officeart/2005/8/layout/default"/>
    <dgm:cxn modelId="{5EAF2D60-2F9A-8E47-98BE-5149D2A518F4}" type="presParOf" srcId="{955743D4-1210-EF4F-859F-F4B4CA00036B}" destId="{CE025421-0D61-7144-A681-CEFA1ACC01A6}" srcOrd="8" destOrd="0" presId="urn:microsoft.com/office/officeart/2005/8/layout/default"/>
    <dgm:cxn modelId="{5E53A0A5-4784-2643-BFD4-49C3C4366544}" type="presParOf" srcId="{955743D4-1210-EF4F-859F-F4B4CA00036B}" destId="{DB202297-39EE-0342-8927-A613110341A9}" srcOrd="9" destOrd="0" presId="urn:microsoft.com/office/officeart/2005/8/layout/default"/>
    <dgm:cxn modelId="{2C9E97BE-954A-874D-B4F4-8E8BE503BBB7}" type="presParOf" srcId="{955743D4-1210-EF4F-859F-F4B4CA00036B}" destId="{458D3705-1962-9F48-AA55-83E0BC0E3114}" srcOrd="10" destOrd="0" presId="urn:microsoft.com/office/officeart/2005/8/layout/default"/>
    <dgm:cxn modelId="{B8DD732C-D42D-264B-B0B1-AF8D8286472B}" type="presParOf" srcId="{955743D4-1210-EF4F-859F-F4B4CA00036B}" destId="{5D3FCD4B-5B10-4445-91B8-B98032CA1239}" srcOrd="11" destOrd="0" presId="urn:microsoft.com/office/officeart/2005/8/layout/default"/>
    <dgm:cxn modelId="{B15D8B96-F1B2-5744-A26D-3AA5C7EF1C5E}" type="presParOf" srcId="{955743D4-1210-EF4F-859F-F4B4CA00036B}" destId="{FEB7B8CE-9EC0-504A-9D8F-D148B76E83A6}" srcOrd="12" destOrd="0" presId="urn:microsoft.com/office/officeart/2005/8/layout/default"/>
    <dgm:cxn modelId="{4664148C-F106-3C4E-B088-BE3C4DC7397F}" type="presParOf" srcId="{955743D4-1210-EF4F-859F-F4B4CA00036B}" destId="{F0F095D9-2B14-424E-BF5A-996689BA05EB}" srcOrd="13" destOrd="0" presId="urn:microsoft.com/office/officeart/2005/8/layout/default"/>
    <dgm:cxn modelId="{F3CE44BA-C0FC-CA4C-80B7-FD44C9E7A004}" type="presParOf" srcId="{955743D4-1210-EF4F-859F-F4B4CA00036B}" destId="{359E678D-ADDE-2048-88E7-A6E942CD6DE2}" srcOrd="14" destOrd="0" presId="urn:microsoft.com/office/officeart/2005/8/layout/default"/>
    <dgm:cxn modelId="{644363DF-4C02-A546-AEC1-6E1F78EAF5A2}" type="presParOf" srcId="{955743D4-1210-EF4F-859F-F4B4CA00036B}" destId="{06707306-5800-A54B-A01B-6F708665EE50}" srcOrd="15" destOrd="0" presId="urn:microsoft.com/office/officeart/2005/8/layout/default"/>
    <dgm:cxn modelId="{C3EFE634-DF62-1842-A50E-26522C2A90B4}" type="presParOf" srcId="{955743D4-1210-EF4F-859F-F4B4CA00036B}" destId="{FBF8FACB-C0E7-1C47-9FD2-5D5D034B83DD}"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53816D-9269-CD4F-8B68-8952140AFDD3}" type="doc">
      <dgm:prSet loTypeId="urn:microsoft.com/office/officeart/2005/8/layout/hList7" loCatId="" qsTypeId="urn:microsoft.com/office/officeart/2005/8/quickstyle/simple4" qsCatId="simple" csTypeId="urn:microsoft.com/office/officeart/2005/8/colors/colorful4" csCatId="colorful" phldr="1"/>
      <dgm:spPr/>
    </dgm:pt>
    <dgm:pt modelId="{0D03B0D2-7C88-2348-A9CD-AD668CEC3FCC}">
      <dgm:prSet phldrT="[Texto]"/>
      <dgm:spPr/>
      <dgm:t>
        <a:bodyPr/>
        <a:lstStyle/>
        <a:p>
          <a:r>
            <a:rPr lang="es-ES_tradnl" dirty="0" smtClean="0"/>
            <a:t>Determinar el impacto de las políticas nacionales implementadas en el país.</a:t>
          </a:r>
          <a:endParaRPr lang="es-ES_tradnl" dirty="0"/>
        </a:p>
      </dgm:t>
    </dgm:pt>
    <dgm:pt modelId="{AE86244D-E137-8349-BB2F-62E9F6159EA9}" type="parTrans" cxnId="{C8B93977-AD0E-334A-9FB4-4A31E0C6417E}">
      <dgm:prSet/>
      <dgm:spPr/>
      <dgm:t>
        <a:bodyPr/>
        <a:lstStyle/>
        <a:p>
          <a:endParaRPr lang="es-ES_tradnl"/>
        </a:p>
      </dgm:t>
    </dgm:pt>
    <dgm:pt modelId="{F5FB818D-6B37-2B48-90AC-54F7F63BB569}" type="sibTrans" cxnId="{C8B93977-AD0E-334A-9FB4-4A31E0C6417E}">
      <dgm:prSet/>
      <dgm:spPr/>
      <dgm:t>
        <a:bodyPr/>
        <a:lstStyle/>
        <a:p>
          <a:endParaRPr lang="es-ES_tradnl"/>
        </a:p>
      </dgm:t>
    </dgm:pt>
    <dgm:pt modelId="{C325BF73-CD29-7449-8290-8F5B41CDFAF3}">
      <dgm:prSet phldrT="[Texto]"/>
      <dgm:spPr/>
      <dgm:t>
        <a:bodyPr/>
        <a:lstStyle/>
        <a:p>
          <a:r>
            <a:rPr lang="es-ES_tradnl" dirty="0" smtClean="0"/>
            <a:t>Determinar las amenazas que pueden ser escondidas o camufladas entre grandes volúmenes de datos, que no sean fáciles de detectar con medios convencionales</a:t>
          </a:r>
          <a:endParaRPr lang="es-ES_tradnl" dirty="0"/>
        </a:p>
      </dgm:t>
    </dgm:pt>
    <dgm:pt modelId="{B9F2F16D-2938-E947-BC66-68CDFB6D4417}" type="parTrans" cxnId="{F6E5234C-F979-FB4D-98FF-68CAC2EE9A75}">
      <dgm:prSet/>
      <dgm:spPr/>
      <dgm:t>
        <a:bodyPr/>
        <a:lstStyle/>
        <a:p>
          <a:endParaRPr lang="es-ES_tradnl"/>
        </a:p>
      </dgm:t>
    </dgm:pt>
    <dgm:pt modelId="{887B23B3-4117-EC42-8F76-B9FB48CDC56D}" type="sibTrans" cxnId="{F6E5234C-F979-FB4D-98FF-68CAC2EE9A75}">
      <dgm:prSet/>
      <dgm:spPr/>
      <dgm:t>
        <a:bodyPr/>
        <a:lstStyle/>
        <a:p>
          <a:endParaRPr lang="es-ES_tradnl"/>
        </a:p>
      </dgm:t>
    </dgm:pt>
    <dgm:pt modelId="{8D6323FE-24C2-4448-B4E8-1DC2B6D9528D}" type="pres">
      <dgm:prSet presAssocID="{F453816D-9269-CD4F-8B68-8952140AFDD3}" presName="Name0" presStyleCnt="0">
        <dgm:presLayoutVars>
          <dgm:dir/>
          <dgm:resizeHandles val="exact"/>
        </dgm:presLayoutVars>
      </dgm:prSet>
      <dgm:spPr/>
    </dgm:pt>
    <dgm:pt modelId="{9B6CBB1E-E6C5-1F44-8E62-D90B49DC9EB3}" type="pres">
      <dgm:prSet presAssocID="{F453816D-9269-CD4F-8B68-8952140AFDD3}" presName="fgShape" presStyleLbl="fgShp" presStyleIdx="0" presStyleCnt="1"/>
      <dgm:spPr/>
    </dgm:pt>
    <dgm:pt modelId="{55ED0B47-41C6-0B4A-92BF-7C4BDAAA07B8}" type="pres">
      <dgm:prSet presAssocID="{F453816D-9269-CD4F-8B68-8952140AFDD3}" presName="linComp" presStyleCnt="0"/>
      <dgm:spPr/>
    </dgm:pt>
    <dgm:pt modelId="{C33721CB-35D3-2F4F-A1B1-6B87A363769C}" type="pres">
      <dgm:prSet presAssocID="{0D03B0D2-7C88-2348-A9CD-AD668CEC3FCC}" presName="compNode" presStyleCnt="0"/>
      <dgm:spPr/>
    </dgm:pt>
    <dgm:pt modelId="{F03EF251-DC50-B44D-B760-D04CF82F9A15}" type="pres">
      <dgm:prSet presAssocID="{0D03B0D2-7C88-2348-A9CD-AD668CEC3FCC}" presName="bkgdShape" presStyleLbl="node1" presStyleIdx="0" presStyleCnt="2"/>
      <dgm:spPr/>
      <dgm:t>
        <a:bodyPr/>
        <a:lstStyle/>
        <a:p>
          <a:endParaRPr lang="es-ES_tradnl"/>
        </a:p>
      </dgm:t>
    </dgm:pt>
    <dgm:pt modelId="{032EDC6D-07E8-6E40-AAD0-4D6870C9FC73}" type="pres">
      <dgm:prSet presAssocID="{0D03B0D2-7C88-2348-A9CD-AD668CEC3FCC}" presName="nodeTx" presStyleLbl="node1" presStyleIdx="0" presStyleCnt="2">
        <dgm:presLayoutVars>
          <dgm:bulletEnabled val="1"/>
        </dgm:presLayoutVars>
      </dgm:prSet>
      <dgm:spPr/>
      <dgm:t>
        <a:bodyPr/>
        <a:lstStyle/>
        <a:p>
          <a:endParaRPr lang="es-ES_tradnl"/>
        </a:p>
      </dgm:t>
    </dgm:pt>
    <dgm:pt modelId="{EB374CE8-3E5B-2D49-9ACC-A738DC41669D}" type="pres">
      <dgm:prSet presAssocID="{0D03B0D2-7C88-2348-A9CD-AD668CEC3FCC}" presName="invisiNode" presStyleLbl="node1" presStyleIdx="0" presStyleCnt="2"/>
      <dgm:spPr/>
    </dgm:pt>
    <dgm:pt modelId="{AA1111B4-F4EB-804B-8EED-201B4B78B6DA}" type="pres">
      <dgm:prSet presAssocID="{0D03B0D2-7C88-2348-A9CD-AD668CEC3FCC}" presName="imagNode" presStyleLbl="fgImgPlace1" presStyleIdx="0" presStyleCnt="2"/>
      <dgm:spPr>
        <a:blipFill rotWithShape="1">
          <a:blip xmlns:r="http://schemas.openxmlformats.org/officeDocument/2006/relationships" r:embed="rId1"/>
          <a:stretch>
            <a:fillRect/>
          </a:stretch>
        </a:blipFill>
      </dgm:spPr>
    </dgm:pt>
    <dgm:pt modelId="{5DF02E7E-E9FA-2444-BF98-1DD90F8D3E90}" type="pres">
      <dgm:prSet presAssocID="{F5FB818D-6B37-2B48-90AC-54F7F63BB569}" presName="sibTrans" presStyleLbl="sibTrans2D1" presStyleIdx="0" presStyleCnt="0"/>
      <dgm:spPr/>
      <dgm:t>
        <a:bodyPr/>
        <a:lstStyle/>
        <a:p>
          <a:endParaRPr lang="es-ES_tradnl"/>
        </a:p>
      </dgm:t>
    </dgm:pt>
    <dgm:pt modelId="{6CBA3728-74F7-0644-844D-7756594B614F}" type="pres">
      <dgm:prSet presAssocID="{C325BF73-CD29-7449-8290-8F5B41CDFAF3}" presName="compNode" presStyleCnt="0"/>
      <dgm:spPr/>
    </dgm:pt>
    <dgm:pt modelId="{7F7AD25E-CECC-9743-99CA-490AC7861A24}" type="pres">
      <dgm:prSet presAssocID="{C325BF73-CD29-7449-8290-8F5B41CDFAF3}" presName="bkgdShape" presStyleLbl="node1" presStyleIdx="1" presStyleCnt="2"/>
      <dgm:spPr/>
      <dgm:t>
        <a:bodyPr/>
        <a:lstStyle/>
        <a:p>
          <a:endParaRPr lang="es-ES_tradnl"/>
        </a:p>
      </dgm:t>
    </dgm:pt>
    <dgm:pt modelId="{A5057EE5-1FFF-874A-B3FD-EC10BFD506F2}" type="pres">
      <dgm:prSet presAssocID="{C325BF73-CD29-7449-8290-8F5B41CDFAF3}" presName="nodeTx" presStyleLbl="node1" presStyleIdx="1" presStyleCnt="2">
        <dgm:presLayoutVars>
          <dgm:bulletEnabled val="1"/>
        </dgm:presLayoutVars>
      </dgm:prSet>
      <dgm:spPr/>
      <dgm:t>
        <a:bodyPr/>
        <a:lstStyle/>
        <a:p>
          <a:endParaRPr lang="es-ES_tradnl"/>
        </a:p>
      </dgm:t>
    </dgm:pt>
    <dgm:pt modelId="{E4D5CDC9-F1AC-904F-BD49-9F06B1480238}" type="pres">
      <dgm:prSet presAssocID="{C325BF73-CD29-7449-8290-8F5B41CDFAF3}" presName="invisiNode" presStyleLbl="node1" presStyleIdx="1" presStyleCnt="2"/>
      <dgm:spPr/>
    </dgm:pt>
    <dgm:pt modelId="{20892128-3D47-6E4A-9A1F-7E8BF119DE14}" type="pres">
      <dgm:prSet presAssocID="{C325BF73-CD29-7449-8290-8F5B41CDFAF3}" presName="imagNode" presStyleLbl="fgImgPlace1" presStyleIdx="1" presStyleCnt="2" custLinFactNeighborY="2758"/>
      <dgm:spPr>
        <a:blipFill rotWithShape="1">
          <a:blip xmlns:r="http://schemas.openxmlformats.org/officeDocument/2006/relationships" r:embed="rId2"/>
          <a:stretch>
            <a:fillRect/>
          </a:stretch>
        </a:blipFill>
      </dgm:spPr>
    </dgm:pt>
  </dgm:ptLst>
  <dgm:cxnLst>
    <dgm:cxn modelId="{573F7122-8190-484F-AE07-3A5AD5A60C0D}" type="presOf" srcId="{C325BF73-CD29-7449-8290-8F5B41CDFAF3}" destId="{A5057EE5-1FFF-874A-B3FD-EC10BFD506F2}" srcOrd="1" destOrd="0" presId="urn:microsoft.com/office/officeart/2005/8/layout/hList7"/>
    <dgm:cxn modelId="{843803F0-D91F-0B42-AC1C-0DD3F7C6EC11}" type="presOf" srcId="{F453816D-9269-CD4F-8B68-8952140AFDD3}" destId="{8D6323FE-24C2-4448-B4E8-1DC2B6D9528D}" srcOrd="0" destOrd="0" presId="urn:microsoft.com/office/officeart/2005/8/layout/hList7"/>
    <dgm:cxn modelId="{39CEE3A2-ECAD-F640-85CF-FB6C86DA6B70}" type="presOf" srcId="{0D03B0D2-7C88-2348-A9CD-AD668CEC3FCC}" destId="{F03EF251-DC50-B44D-B760-D04CF82F9A15}" srcOrd="0" destOrd="0" presId="urn:microsoft.com/office/officeart/2005/8/layout/hList7"/>
    <dgm:cxn modelId="{F6E5234C-F979-FB4D-98FF-68CAC2EE9A75}" srcId="{F453816D-9269-CD4F-8B68-8952140AFDD3}" destId="{C325BF73-CD29-7449-8290-8F5B41CDFAF3}" srcOrd="1" destOrd="0" parTransId="{B9F2F16D-2938-E947-BC66-68CDFB6D4417}" sibTransId="{887B23B3-4117-EC42-8F76-B9FB48CDC56D}"/>
    <dgm:cxn modelId="{C8B93977-AD0E-334A-9FB4-4A31E0C6417E}" srcId="{F453816D-9269-CD4F-8B68-8952140AFDD3}" destId="{0D03B0D2-7C88-2348-A9CD-AD668CEC3FCC}" srcOrd="0" destOrd="0" parTransId="{AE86244D-E137-8349-BB2F-62E9F6159EA9}" sibTransId="{F5FB818D-6B37-2B48-90AC-54F7F63BB569}"/>
    <dgm:cxn modelId="{A4BD7C76-4781-8748-BBF9-8D0E2CB80301}" type="presOf" srcId="{0D03B0D2-7C88-2348-A9CD-AD668CEC3FCC}" destId="{032EDC6D-07E8-6E40-AAD0-4D6870C9FC73}" srcOrd="1" destOrd="0" presId="urn:microsoft.com/office/officeart/2005/8/layout/hList7"/>
    <dgm:cxn modelId="{DA4B1B49-396A-FD4A-B1B0-01B925BA1BBE}" type="presOf" srcId="{F5FB818D-6B37-2B48-90AC-54F7F63BB569}" destId="{5DF02E7E-E9FA-2444-BF98-1DD90F8D3E90}" srcOrd="0" destOrd="0" presId="urn:microsoft.com/office/officeart/2005/8/layout/hList7"/>
    <dgm:cxn modelId="{4FA8F675-BA50-7F40-9332-150A82A8EB01}" type="presOf" srcId="{C325BF73-CD29-7449-8290-8F5B41CDFAF3}" destId="{7F7AD25E-CECC-9743-99CA-490AC7861A24}" srcOrd="0" destOrd="0" presId="urn:microsoft.com/office/officeart/2005/8/layout/hList7"/>
    <dgm:cxn modelId="{0907E4BC-B039-444C-858D-99EDDFE7AFD1}" type="presParOf" srcId="{8D6323FE-24C2-4448-B4E8-1DC2B6D9528D}" destId="{9B6CBB1E-E6C5-1F44-8E62-D90B49DC9EB3}" srcOrd="0" destOrd="0" presId="urn:microsoft.com/office/officeart/2005/8/layout/hList7"/>
    <dgm:cxn modelId="{85D28950-A7E6-5D4C-933A-9FF28A12FDC9}" type="presParOf" srcId="{8D6323FE-24C2-4448-B4E8-1DC2B6D9528D}" destId="{55ED0B47-41C6-0B4A-92BF-7C4BDAAA07B8}" srcOrd="1" destOrd="0" presId="urn:microsoft.com/office/officeart/2005/8/layout/hList7"/>
    <dgm:cxn modelId="{9B943240-7DD4-A349-88B2-06A6E8357511}" type="presParOf" srcId="{55ED0B47-41C6-0B4A-92BF-7C4BDAAA07B8}" destId="{C33721CB-35D3-2F4F-A1B1-6B87A363769C}" srcOrd="0" destOrd="0" presId="urn:microsoft.com/office/officeart/2005/8/layout/hList7"/>
    <dgm:cxn modelId="{C7C8C6DD-C951-F247-90F5-CB22AE6ACCBA}" type="presParOf" srcId="{C33721CB-35D3-2F4F-A1B1-6B87A363769C}" destId="{F03EF251-DC50-B44D-B760-D04CF82F9A15}" srcOrd="0" destOrd="0" presId="urn:microsoft.com/office/officeart/2005/8/layout/hList7"/>
    <dgm:cxn modelId="{FDBC4BD4-D7A0-3143-A439-0CCB731B61E7}" type="presParOf" srcId="{C33721CB-35D3-2F4F-A1B1-6B87A363769C}" destId="{032EDC6D-07E8-6E40-AAD0-4D6870C9FC73}" srcOrd="1" destOrd="0" presId="urn:microsoft.com/office/officeart/2005/8/layout/hList7"/>
    <dgm:cxn modelId="{7F35A1DA-AAB2-D042-A5B4-9FC4A416182A}" type="presParOf" srcId="{C33721CB-35D3-2F4F-A1B1-6B87A363769C}" destId="{EB374CE8-3E5B-2D49-9ACC-A738DC41669D}" srcOrd="2" destOrd="0" presId="urn:microsoft.com/office/officeart/2005/8/layout/hList7"/>
    <dgm:cxn modelId="{7A9D6655-A1F2-8C41-9318-6EC63AB2DFD6}" type="presParOf" srcId="{C33721CB-35D3-2F4F-A1B1-6B87A363769C}" destId="{AA1111B4-F4EB-804B-8EED-201B4B78B6DA}" srcOrd="3" destOrd="0" presId="urn:microsoft.com/office/officeart/2005/8/layout/hList7"/>
    <dgm:cxn modelId="{A68C0BC8-0F5E-9749-8CA9-7EB898EB902B}" type="presParOf" srcId="{55ED0B47-41C6-0B4A-92BF-7C4BDAAA07B8}" destId="{5DF02E7E-E9FA-2444-BF98-1DD90F8D3E90}" srcOrd="1" destOrd="0" presId="urn:microsoft.com/office/officeart/2005/8/layout/hList7"/>
    <dgm:cxn modelId="{E851321E-B71C-1043-B3EF-4A87E3D231E1}" type="presParOf" srcId="{55ED0B47-41C6-0B4A-92BF-7C4BDAAA07B8}" destId="{6CBA3728-74F7-0644-844D-7756594B614F}" srcOrd="2" destOrd="0" presId="urn:microsoft.com/office/officeart/2005/8/layout/hList7"/>
    <dgm:cxn modelId="{CF41B420-D8CF-2142-930A-A5416086EC1A}" type="presParOf" srcId="{6CBA3728-74F7-0644-844D-7756594B614F}" destId="{7F7AD25E-CECC-9743-99CA-490AC7861A24}" srcOrd="0" destOrd="0" presId="urn:microsoft.com/office/officeart/2005/8/layout/hList7"/>
    <dgm:cxn modelId="{ED6E9E10-0B70-614E-91A8-EB12277FC537}" type="presParOf" srcId="{6CBA3728-74F7-0644-844D-7756594B614F}" destId="{A5057EE5-1FFF-874A-B3FD-EC10BFD506F2}" srcOrd="1" destOrd="0" presId="urn:microsoft.com/office/officeart/2005/8/layout/hList7"/>
    <dgm:cxn modelId="{5B4AF39E-4A8D-C14B-BA11-C71A64E0308E}" type="presParOf" srcId="{6CBA3728-74F7-0644-844D-7756594B614F}" destId="{E4D5CDC9-F1AC-904F-BD49-9F06B1480238}" srcOrd="2" destOrd="0" presId="urn:microsoft.com/office/officeart/2005/8/layout/hList7"/>
    <dgm:cxn modelId="{74EA0032-E72B-8D43-B841-806CF2775861}" type="presParOf" srcId="{6CBA3728-74F7-0644-844D-7756594B614F}" destId="{20892128-3D47-6E4A-9A1F-7E8BF119DE1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53816D-9269-CD4F-8B68-8952140AFDD3}" type="doc">
      <dgm:prSet loTypeId="urn:microsoft.com/office/officeart/2005/8/layout/hList7" loCatId="" qsTypeId="urn:microsoft.com/office/officeart/2005/8/quickstyle/simple4" qsCatId="simple" csTypeId="urn:microsoft.com/office/officeart/2005/8/colors/colorful4" csCatId="colorful" phldr="1"/>
      <dgm:spPr/>
    </dgm:pt>
    <dgm:pt modelId="{0D03B0D2-7C88-2348-A9CD-AD668CEC3FCC}">
      <dgm:prSet phldrT="[Texto]"/>
      <dgm:spPr/>
      <dgm:t>
        <a:bodyPr/>
        <a:lstStyle/>
        <a:p>
          <a:r>
            <a:rPr lang="es-ES_tradnl" dirty="0" smtClean="0"/>
            <a:t>Establecer la forma en la que se puede detectar comportamientos inusuales en el ciberespacio en grandes volúmenes de datos que pueden constituirse como amenazas cibernéticas y determinar sistemas y métodos de defensa y seguridad relacionados que pueden ser definidos en el Ecuador.</a:t>
          </a:r>
          <a:endParaRPr lang="es-ES_tradnl" dirty="0"/>
        </a:p>
      </dgm:t>
    </dgm:pt>
    <dgm:pt modelId="{AE86244D-E137-8349-BB2F-62E9F6159EA9}" type="parTrans" cxnId="{C8B93977-AD0E-334A-9FB4-4A31E0C6417E}">
      <dgm:prSet/>
      <dgm:spPr/>
      <dgm:t>
        <a:bodyPr/>
        <a:lstStyle/>
        <a:p>
          <a:endParaRPr lang="es-ES_tradnl"/>
        </a:p>
      </dgm:t>
    </dgm:pt>
    <dgm:pt modelId="{F5FB818D-6B37-2B48-90AC-54F7F63BB569}" type="sibTrans" cxnId="{C8B93977-AD0E-334A-9FB4-4A31E0C6417E}">
      <dgm:prSet/>
      <dgm:spPr/>
      <dgm:t>
        <a:bodyPr/>
        <a:lstStyle/>
        <a:p>
          <a:endParaRPr lang="es-ES_tradnl"/>
        </a:p>
      </dgm:t>
    </dgm:pt>
    <dgm:pt modelId="{8D6323FE-24C2-4448-B4E8-1DC2B6D9528D}" type="pres">
      <dgm:prSet presAssocID="{F453816D-9269-CD4F-8B68-8952140AFDD3}" presName="Name0" presStyleCnt="0">
        <dgm:presLayoutVars>
          <dgm:dir/>
          <dgm:resizeHandles val="exact"/>
        </dgm:presLayoutVars>
      </dgm:prSet>
      <dgm:spPr/>
    </dgm:pt>
    <dgm:pt modelId="{9B6CBB1E-E6C5-1F44-8E62-D90B49DC9EB3}" type="pres">
      <dgm:prSet presAssocID="{F453816D-9269-CD4F-8B68-8952140AFDD3}" presName="fgShape" presStyleLbl="fgShp" presStyleIdx="0" presStyleCnt="1"/>
      <dgm:spPr/>
    </dgm:pt>
    <dgm:pt modelId="{55ED0B47-41C6-0B4A-92BF-7C4BDAAA07B8}" type="pres">
      <dgm:prSet presAssocID="{F453816D-9269-CD4F-8B68-8952140AFDD3}" presName="linComp" presStyleCnt="0"/>
      <dgm:spPr/>
    </dgm:pt>
    <dgm:pt modelId="{C33721CB-35D3-2F4F-A1B1-6B87A363769C}" type="pres">
      <dgm:prSet presAssocID="{0D03B0D2-7C88-2348-A9CD-AD668CEC3FCC}" presName="compNode" presStyleCnt="0"/>
      <dgm:spPr/>
    </dgm:pt>
    <dgm:pt modelId="{F03EF251-DC50-B44D-B760-D04CF82F9A15}" type="pres">
      <dgm:prSet presAssocID="{0D03B0D2-7C88-2348-A9CD-AD668CEC3FCC}" presName="bkgdShape" presStyleLbl="node1" presStyleIdx="0" presStyleCnt="1" custLinFactNeighborX="-87" custLinFactNeighborY="476"/>
      <dgm:spPr/>
      <dgm:t>
        <a:bodyPr/>
        <a:lstStyle/>
        <a:p>
          <a:endParaRPr lang="es-ES_tradnl"/>
        </a:p>
      </dgm:t>
    </dgm:pt>
    <dgm:pt modelId="{032EDC6D-07E8-6E40-AAD0-4D6870C9FC73}" type="pres">
      <dgm:prSet presAssocID="{0D03B0D2-7C88-2348-A9CD-AD668CEC3FCC}" presName="nodeTx" presStyleLbl="node1" presStyleIdx="0" presStyleCnt="1">
        <dgm:presLayoutVars>
          <dgm:bulletEnabled val="1"/>
        </dgm:presLayoutVars>
      </dgm:prSet>
      <dgm:spPr/>
      <dgm:t>
        <a:bodyPr/>
        <a:lstStyle/>
        <a:p>
          <a:endParaRPr lang="es-ES_tradnl"/>
        </a:p>
      </dgm:t>
    </dgm:pt>
    <dgm:pt modelId="{EB374CE8-3E5B-2D49-9ACC-A738DC41669D}" type="pres">
      <dgm:prSet presAssocID="{0D03B0D2-7C88-2348-A9CD-AD668CEC3FCC}" presName="invisiNode" presStyleLbl="node1" presStyleIdx="0" presStyleCnt="1"/>
      <dgm:spPr/>
    </dgm:pt>
    <dgm:pt modelId="{AA1111B4-F4EB-804B-8EED-201B4B78B6DA}" type="pres">
      <dgm:prSet presAssocID="{0D03B0D2-7C88-2348-A9CD-AD668CEC3FCC}" presName="imagNode" presStyleLbl="fgImgPlace1" presStyleIdx="0" presStyleCnt="1"/>
      <dgm:spPr>
        <a:blipFill rotWithShape="1">
          <a:blip xmlns:r="http://schemas.openxmlformats.org/officeDocument/2006/relationships" r:embed="rId1"/>
          <a:stretch>
            <a:fillRect/>
          </a:stretch>
        </a:blipFill>
      </dgm:spPr>
    </dgm:pt>
  </dgm:ptLst>
  <dgm:cxnLst>
    <dgm:cxn modelId="{C8B93977-AD0E-334A-9FB4-4A31E0C6417E}" srcId="{F453816D-9269-CD4F-8B68-8952140AFDD3}" destId="{0D03B0D2-7C88-2348-A9CD-AD668CEC3FCC}" srcOrd="0" destOrd="0" parTransId="{AE86244D-E137-8349-BB2F-62E9F6159EA9}" sibTransId="{F5FB818D-6B37-2B48-90AC-54F7F63BB569}"/>
    <dgm:cxn modelId="{B76C6A29-1743-ED47-AE5F-AD3D79E39E35}" type="presOf" srcId="{F453816D-9269-CD4F-8B68-8952140AFDD3}" destId="{8D6323FE-24C2-4448-B4E8-1DC2B6D9528D}" srcOrd="0" destOrd="0" presId="urn:microsoft.com/office/officeart/2005/8/layout/hList7"/>
    <dgm:cxn modelId="{B0B45352-0F71-174C-8E5C-B14B63D66A76}" type="presOf" srcId="{0D03B0D2-7C88-2348-A9CD-AD668CEC3FCC}" destId="{032EDC6D-07E8-6E40-AAD0-4D6870C9FC73}" srcOrd="1" destOrd="0" presId="urn:microsoft.com/office/officeart/2005/8/layout/hList7"/>
    <dgm:cxn modelId="{5F7AD876-E8FA-1D4D-8BD6-377E956A9CE3}" type="presOf" srcId="{0D03B0D2-7C88-2348-A9CD-AD668CEC3FCC}" destId="{F03EF251-DC50-B44D-B760-D04CF82F9A15}" srcOrd="0" destOrd="0" presId="urn:microsoft.com/office/officeart/2005/8/layout/hList7"/>
    <dgm:cxn modelId="{84B4E53A-0666-7348-A387-F493EE374A87}" type="presParOf" srcId="{8D6323FE-24C2-4448-B4E8-1DC2B6D9528D}" destId="{9B6CBB1E-E6C5-1F44-8E62-D90B49DC9EB3}" srcOrd="0" destOrd="0" presId="urn:microsoft.com/office/officeart/2005/8/layout/hList7"/>
    <dgm:cxn modelId="{9DAB9738-5993-D741-B1A6-C44C6D659546}" type="presParOf" srcId="{8D6323FE-24C2-4448-B4E8-1DC2B6D9528D}" destId="{55ED0B47-41C6-0B4A-92BF-7C4BDAAA07B8}" srcOrd="1" destOrd="0" presId="urn:microsoft.com/office/officeart/2005/8/layout/hList7"/>
    <dgm:cxn modelId="{FB1B22F1-92FE-8B43-9010-041BC3ACBB21}" type="presParOf" srcId="{55ED0B47-41C6-0B4A-92BF-7C4BDAAA07B8}" destId="{C33721CB-35D3-2F4F-A1B1-6B87A363769C}" srcOrd="0" destOrd="0" presId="urn:microsoft.com/office/officeart/2005/8/layout/hList7"/>
    <dgm:cxn modelId="{7EC9EFD4-898F-6542-B63F-142DB89913B0}" type="presParOf" srcId="{C33721CB-35D3-2F4F-A1B1-6B87A363769C}" destId="{F03EF251-DC50-B44D-B760-D04CF82F9A15}" srcOrd="0" destOrd="0" presId="urn:microsoft.com/office/officeart/2005/8/layout/hList7"/>
    <dgm:cxn modelId="{E8D1C40C-3F27-CC44-BA8F-551835F874B6}" type="presParOf" srcId="{C33721CB-35D3-2F4F-A1B1-6B87A363769C}" destId="{032EDC6D-07E8-6E40-AAD0-4D6870C9FC73}" srcOrd="1" destOrd="0" presId="urn:microsoft.com/office/officeart/2005/8/layout/hList7"/>
    <dgm:cxn modelId="{466C3B72-BC24-F74B-8E85-25884D489CE2}" type="presParOf" srcId="{C33721CB-35D3-2F4F-A1B1-6B87A363769C}" destId="{EB374CE8-3E5B-2D49-9ACC-A738DC41669D}" srcOrd="2" destOrd="0" presId="urn:microsoft.com/office/officeart/2005/8/layout/hList7"/>
    <dgm:cxn modelId="{1D5CEAB7-AFB6-CC47-B74E-32067C512C76}" type="presParOf" srcId="{C33721CB-35D3-2F4F-A1B1-6B87A363769C}" destId="{AA1111B4-F4EB-804B-8EED-201B4B78B6D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DBB3F7-720D-2B4F-A83D-703B58162528}" type="doc">
      <dgm:prSet loTypeId="urn:microsoft.com/office/officeart/2005/8/layout/pyramid2" loCatId="" qsTypeId="urn:microsoft.com/office/officeart/2005/8/quickstyle/simple4" qsCatId="simple" csTypeId="urn:microsoft.com/office/officeart/2005/8/colors/colorful5" csCatId="colorful" phldr="1"/>
      <dgm:spPr/>
    </dgm:pt>
    <dgm:pt modelId="{56F952FF-2767-FB4A-A0F5-7BB5052C9AD1}">
      <dgm:prSet phldrT="[Texto]" custT="1"/>
      <dgm:spPr/>
      <dgm:t>
        <a:bodyPr/>
        <a:lstStyle/>
        <a:p>
          <a:pPr algn="ctr"/>
          <a:r>
            <a:rPr lang="es-ES_tradnl" sz="1800" dirty="0">
              <a:latin typeface="Arial" charset="0"/>
              <a:ea typeface="Arial" charset="0"/>
              <a:cs typeface="Arial" charset="0"/>
            </a:rPr>
            <a:t>Cuadros de Mando Integral</a:t>
          </a:r>
        </a:p>
      </dgm:t>
    </dgm:pt>
    <dgm:pt modelId="{B26F9168-57E0-3A42-BDCD-A815BC6000D9}" type="parTrans" cxnId="{99C3C1AD-2E80-9A48-9FBA-3D5ECC967328}">
      <dgm:prSet/>
      <dgm:spPr/>
      <dgm:t>
        <a:bodyPr/>
        <a:lstStyle/>
        <a:p>
          <a:pPr algn="ctr"/>
          <a:endParaRPr lang="es-ES_tradnl" sz="1800">
            <a:latin typeface="Arial" charset="0"/>
            <a:ea typeface="Arial" charset="0"/>
            <a:cs typeface="Arial" charset="0"/>
          </a:endParaRPr>
        </a:p>
      </dgm:t>
    </dgm:pt>
    <dgm:pt modelId="{40DAB726-02CB-6F49-B809-D35378D83314}" type="sibTrans" cxnId="{99C3C1AD-2E80-9A48-9FBA-3D5ECC967328}">
      <dgm:prSet/>
      <dgm:spPr/>
      <dgm:t>
        <a:bodyPr/>
        <a:lstStyle/>
        <a:p>
          <a:pPr algn="ctr"/>
          <a:endParaRPr lang="es-ES_tradnl" sz="1800">
            <a:latin typeface="Arial" charset="0"/>
            <a:ea typeface="Arial" charset="0"/>
            <a:cs typeface="Arial" charset="0"/>
          </a:endParaRPr>
        </a:p>
      </dgm:t>
    </dgm:pt>
    <dgm:pt modelId="{71F395BC-B61E-DD4A-9AE0-179744DAC8B0}">
      <dgm:prSet phldrT="[Texto]" custT="1"/>
      <dgm:spPr/>
      <dgm:t>
        <a:bodyPr/>
        <a:lstStyle/>
        <a:p>
          <a:pPr algn="ctr"/>
          <a:r>
            <a:rPr lang="es-ES_tradnl" sz="1800" dirty="0" smtClean="0">
              <a:latin typeface="Arial" charset="0"/>
              <a:ea typeface="Arial" charset="0"/>
              <a:cs typeface="Arial" charset="0"/>
            </a:rPr>
            <a:t>Sistemas </a:t>
          </a:r>
          <a:r>
            <a:rPr lang="es-ES_tradnl" sz="1800" dirty="0">
              <a:latin typeface="Arial" charset="0"/>
              <a:ea typeface="Arial" charset="0"/>
              <a:cs typeface="Arial" charset="0"/>
            </a:rPr>
            <a:t>de Soporte a la Decisión</a:t>
          </a:r>
        </a:p>
      </dgm:t>
    </dgm:pt>
    <dgm:pt modelId="{77FC7B57-C136-9C47-9A54-01771681C85D}" type="parTrans" cxnId="{41D60A0D-749D-8A49-B2EC-70880B52196B}">
      <dgm:prSet/>
      <dgm:spPr/>
      <dgm:t>
        <a:bodyPr/>
        <a:lstStyle/>
        <a:p>
          <a:pPr algn="ctr"/>
          <a:endParaRPr lang="es-ES_tradnl" sz="1800">
            <a:latin typeface="Arial" charset="0"/>
            <a:ea typeface="Arial" charset="0"/>
            <a:cs typeface="Arial" charset="0"/>
          </a:endParaRPr>
        </a:p>
      </dgm:t>
    </dgm:pt>
    <dgm:pt modelId="{68C48945-4114-4D49-901F-C2FCE2E88E43}" type="sibTrans" cxnId="{41D60A0D-749D-8A49-B2EC-70880B52196B}">
      <dgm:prSet/>
      <dgm:spPr/>
      <dgm:t>
        <a:bodyPr/>
        <a:lstStyle/>
        <a:p>
          <a:pPr algn="ctr"/>
          <a:endParaRPr lang="es-ES_tradnl" sz="1800">
            <a:latin typeface="Arial" charset="0"/>
            <a:ea typeface="Arial" charset="0"/>
            <a:cs typeface="Arial" charset="0"/>
          </a:endParaRPr>
        </a:p>
      </dgm:t>
    </dgm:pt>
    <dgm:pt modelId="{EBD04413-D8D9-BB43-B738-968DDBA91326}">
      <dgm:prSet phldrT="[Texto]" custT="1"/>
      <dgm:spPr/>
      <dgm:t>
        <a:bodyPr/>
        <a:lstStyle/>
        <a:p>
          <a:pPr algn="ctr"/>
          <a:r>
            <a:rPr lang="es-ES_tradnl" sz="1800" dirty="0" smtClean="0">
              <a:latin typeface="Arial" charset="0"/>
              <a:ea typeface="Arial" charset="0"/>
              <a:cs typeface="Arial" charset="0"/>
            </a:rPr>
            <a:t>Sistemas </a:t>
          </a:r>
          <a:r>
            <a:rPr lang="es-ES_tradnl" sz="1800" dirty="0">
              <a:latin typeface="Arial" charset="0"/>
              <a:ea typeface="Arial" charset="0"/>
              <a:cs typeface="Arial" charset="0"/>
            </a:rPr>
            <a:t>de Información Ejecutiva</a:t>
          </a:r>
        </a:p>
      </dgm:t>
    </dgm:pt>
    <dgm:pt modelId="{DB4A2C67-34BC-9847-B5D9-3FD7868DD272}" type="parTrans" cxnId="{ADA3141B-C112-1243-A077-748D414DB2BA}">
      <dgm:prSet/>
      <dgm:spPr/>
      <dgm:t>
        <a:bodyPr/>
        <a:lstStyle/>
        <a:p>
          <a:pPr algn="ctr"/>
          <a:endParaRPr lang="es-ES_tradnl" sz="1800">
            <a:latin typeface="Arial" charset="0"/>
            <a:ea typeface="Arial" charset="0"/>
            <a:cs typeface="Arial" charset="0"/>
          </a:endParaRPr>
        </a:p>
      </dgm:t>
    </dgm:pt>
    <dgm:pt modelId="{860464C8-18A6-7649-B6FC-585C488A5C5B}" type="sibTrans" cxnId="{ADA3141B-C112-1243-A077-748D414DB2BA}">
      <dgm:prSet/>
      <dgm:spPr/>
      <dgm:t>
        <a:bodyPr/>
        <a:lstStyle/>
        <a:p>
          <a:pPr algn="ctr"/>
          <a:endParaRPr lang="es-ES_tradnl" sz="1800">
            <a:latin typeface="Arial" charset="0"/>
            <a:ea typeface="Arial" charset="0"/>
            <a:cs typeface="Arial" charset="0"/>
          </a:endParaRPr>
        </a:p>
      </dgm:t>
    </dgm:pt>
    <dgm:pt modelId="{C064D7EB-FA7F-614B-A0EC-99D93F8E37C8}" type="pres">
      <dgm:prSet presAssocID="{E2DBB3F7-720D-2B4F-A83D-703B58162528}" presName="compositeShape" presStyleCnt="0">
        <dgm:presLayoutVars>
          <dgm:dir/>
          <dgm:resizeHandles/>
        </dgm:presLayoutVars>
      </dgm:prSet>
      <dgm:spPr/>
    </dgm:pt>
    <dgm:pt modelId="{72F48128-7D16-1A46-A871-E66C291C6815}" type="pres">
      <dgm:prSet presAssocID="{E2DBB3F7-720D-2B4F-A83D-703B58162528}" presName="pyramid" presStyleLbl="node1" presStyleIdx="0" presStyleCnt="1"/>
      <dgm:spPr/>
    </dgm:pt>
    <dgm:pt modelId="{E70C894D-29F3-AD4A-864F-3D0744233CC8}" type="pres">
      <dgm:prSet presAssocID="{E2DBB3F7-720D-2B4F-A83D-703B58162528}" presName="theList" presStyleCnt="0"/>
      <dgm:spPr/>
    </dgm:pt>
    <dgm:pt modelId="{7BD92202-9994-9A46-8EF8-62AEF0F6049B}" type="pres">
      <dgm:prSet presAssocID="{56F952FF-2767-FB4A-A0F5-7BB5052C9AD1}" presName="aNode" presStyleLbl="fgAcc1" presStyleIdx="0" presStyleCnt="3">
        <dgm:presLayoutVars>
          <dgm:bulletEnabled val="1"/>
        </dgm:presLayoutVars>
      </dgm:prSet>
      <dgm:spPr/>
      <dgm:t>
        <a:bodyPr/>
        <a:lstStyle/>
        <a:p>
          <a:endParaRPr lang="es-ES_tradnl"/>
        </a:p>
      </dgm:t>
    </dgm:pt>
    <dgm:pt modelId="{BB62AF32-EC0A-FE44-89A9-CA6219051D0A}" type="pres">
      <dgm:prSet presAssocID="{56F952FF-2767-FB4A-A0F5-7BB5052C9AD1}" presName="aSpace" presStyleCnt="0"/>
      <dgm:spPr/>
    </dgm:pt>
    <dgm:pt modelId="{513B8748-4B8C-3B4B-8F32-34EE4EC39316}" type="pres">
      <dgm:prSet presAssocID="{71F395BC-B61E-DD4A-9AE0-179744DAC8B0}" presName="aNode" presStyleLbl="fgAcc1" presStyleIdx="1" presStyleCnt="3">
        <dgm:presLayoutVars>
          <dgm:bulletEnabled val="1"/>
        </dgm:presLayoutVars>
      </dgm:prSet>
      <dgm:spPr/>
      <dgm:t>
        <a:bodyPr/>
        <a:lstStyle/>
        <a:p>
          <a:endParaRPr lang="es-ES_tradnl"/>
        </a:p>
      </dgm:t>
    </dgm:pt>
    <dgm:pt modelId="{62EF8CC2-B5D8-F24D-9174-0BD65AF8D6B0}" type="pres">
      <dgm:prSet presAssocID="{71F395BC-B61E-DD4A-9AE0-179744DAC8B0}" presName="aSpace" presStyleCnt="0"/>
      <dgm:spPr/>
    </dgm:pt>
    <dgm:pt modelId="{C44590E1-0BCA-D64C-821F-9927918B7E9C}" type="pres">
      <dgm:prSet presAssocID="{EBD04413-D8D9-BB43-B738-968DDBA91326}" presName="aNode" presStyleLbl="fgAcc1" presStyleIdx="2" presStyleCnt="3">
        <dgm:presLayoutVars>
          <dgm:bulletEnabled val="1"/>
        </dgm:presLayoutVars>
      </dgm:prSet>
      <dgm:spPr/>
      <dgm:t>
        <a:bodyPr/>
        <a:lstStyle/>
        <a:p>
          <a:endParaRPr lang="es-ES_tradnl"/>
        </a:p>
      </dgm:t>
    </dgm:pt>
    <dgm:pt modelId="{C6AF6B29-4601-A743-953E-FEA0BC266CF3}" type="pres">
      <dgm:prSet presAssocID="{EBD04413-D8D9-BB43-B738-968DDBA91326}" presName="aSpace" presStyleCnt="0"/>
      <dgm:spPr/>
    </dgm:pt>
  </dgm:ptLst>
  <dgm:cxnLst>
    <dgm:cxn modelId="{B3001915-8E5D-544C-99AC-DA6E3E0B083E}" type="presOf" srcId="{71F395BC-B61E-DD4A-9AE0-179744DAC8B0}" destId="{513B8748-4B8C-3B4B-8F32-34EE4EC39316}" srcOrd="0" destOrd="0" presId="urn:microsoft.com/office/officeart/2005/8/layout/pyramid2"/>
    <dgm:cxn modelId="{25E79D24-C072-A445-9FCD-F26AE1CC5EAF}" type="presOf" srcId="{EBD04413-D8D9-BB43-B738-968DDBA91326}" destId="{C44590E1-0BCA-D64C-821F-9927918B7E9C}" srcOrd="0" destOrd="0" presId="urn:microsoft.com/office/officeart/2005/8/layout/pyramid2"/>
    <dgm:cxn modelId="{EC61DD6E-4935-EC44-8481-B0EC86E30DDD}" type="presOf" srcId="{E2DBB3F7-720D-2B4F-A83D-703B58162528}" destId="{C064D7EB-FA7F-614B-A0EC-99D93F8E37C8}" srcOrd="0" destOrd="0" presId="urn:microsoft.com/office/officeart/2005/8/layout/pyramid2"/>
    <dgm:cxn modelId="{38BCAE6C-7F76-1447-A5AF-D4299E08E291}" type="presOf" srcId="{56F952FF-2767-FB4A-A0F5-7BB5052C9AD1}" destId="{7BD92202-9994-9A46-8EF8-62AEF0F6049B}" srcOrd="0" destOrd="0" presId="urn:microsoft.com/office/officeart/2005/8/layout/pyramid2"/>
    <dgm:cxn modelId="{41D60A0D-749D-8A49-B2EC-70880B52196B}" srcId="{E2DBB3F7-720D-2B4F-A83D-703B58162528}" destId="{71F395BC-B61E-DD4A-9AE0-179744DAC8B0}" srcOrd="1" destOrd="0" parTransId="{77FC7B57-C136-9C47-9A54-01771681C85D}" sibTransId="{68C48945-4114-4D49-901F-C2FCE2E88E43}"/>
    <dgm:cxn modelId="{ADA3141B-C112-1243-A077-748D414DB2BA}" srcId="{E2DBB3F7-720D-2B4F-A83D-703B58162528}" destId="{EBD04413-D8D9-BB43-B738-968DDBA91326}" srcOrd="2" destOrd="0" parTransId="{DB4A2C67-34BC-9847-B5D9-3FD7868DD272}" sibTransId="{860464C8-18A6-7649-B6FC-585C488A5C5B}"/>
    <dgm:cxn modelId="{99C3C1AD-2E80-9A48-9FBA-3D5ECC967328}" srcId="{E2DBB3F7-720D-2B4F-A83D-703B58162528}" destId="{56F952FF-2767-FB4A-A0F5-7BB5052C9AD1}" srcOrd="0" destOrd="0" parTransId="{B26F9168-57E0-3A42-BDCD-A815BC6000D9}" sibTransId="{40DAB726-02CB-6F49-B809-D35378D83314}"/>
    <dgm:cxn modelId="{23717602-4434-2C4C-9DA8-082A0E120C82}" type="presParOf" srcId="{C064D7EB-FA7F-614B-A0EC-99D93F8E37C8}" destId="{72F48128-7D16-1A46-A871-E66C291C6815}" srcOrd="0" destOrd="0" presId="urn:microsoft.com/office/officeart/2005/8/layout/pyramid2"/>
    <dgm:cxn modelId="{18BFE3A9-96A6-ED45-A2DA-030D38FF4CDC}" type="presParOf" srcId="{C064D7EB-FA7F-614B-A0EC-99D93F8E37C8}" destId="{E70C894D-29F3-AD4A-864F-3D0744233CC8}" srcOrd="1" destOrd="0" presId="urn:microsoft.com/office/officeart/2005/8/layout/pyramid2"/>
    <dgm:cxn modelId="{DFD14742-8663-DB4D-A602-989CA1D77969}" type="presParOf" srcId="{E70C894D-29F3-AD4A-864F-3D0744233CC8}" destId="{7BD92202-9994-9A46-8EF8-62AEF0F6049B}" srcOrd="0" destOrd="0" presId="urn:microsoft.com/office/officeart/2005/8/layout/pyramid2"/>
    <dgm:cxn modelId="{5342B93C-E8EC-494F-AF74-C02FF7839A5D}" type="presParOf" srcId="{E70C894D-29F3-AD4A-864F-3D0744233CC8}" destId="{BB62AF32-EC0A-FE44-89A9-CA6219051D0A}" srcOrd="1" destOrd="0" presId="urn:microsoft.com/office/officeart/2005/8/layout/pyramid2"/>
    <dgm:cxn modelId="{64528BAD-8096-AA4D-BD57-28D46AA770B4}" type="presParOf" srcId="{E70C894D-29F3-AD4A-864F-3D0744233CC8}" destId="{513B8748-4B8C-3B4B-8F32-34EE4EC39316}" srcOrd="2" destOrd="0" presId="urn:microsoft.com/office/officeart/2005/8/layout/pyramid2"/>
    <dgm:cxn modelId="{9E8BDB90-8E59-F143-9F44-BFA27AA892D7}" type="presParOf" srcId="{E70C894D-29F3-AD4A-864F-3D0744233CC8}" destId="{62EF8CC2-B5D8-F24D-9174-0BD65AF8D6B0}" srcOrd="3" destOrd="0" presId="urn:microsoft.com/office/officeart/2005/8/layout/pyramid2"/>
    <dgm:cxn modelId="{E7FFEB56-6958-3A47-B44D-B2BA14EAEC0A}" type="presParOf" srcId="{E70C894D-29F3-AD4A-864F-3D0744233CC8}" destId="{C44590E1-0BCA-D64C-821F-9927918B7E9C}" srcOrd="4" destOrd="0" presId="urn:microsoft.com/office/officeart/2005/8/layout/pyramid2"/>
    <dgm:cxn modelId="{CCE29D70-389E-894C-9B21-05D707A654C2}" type="presParOf" srcId="{E70C894D-29F3-AD4A-864F-3D0744233CC8}" destId="{C6AF6B29-4601-A743-953E-FEA0BC266CF3}"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BFBB69-A15F-0843-B03A-05338C28F3BB}" type="doc">
      <dgm:prSet loTypeId="urn:microsoft.com/office/officeart/2005/8/layout/pyramid2" loCatId="" qsTypeId="urn:microsoft.com/office/officeart/2005/8/quickstyle/simple4" qsCatId="simple" csTypeId="urn:microsoft.com/office/officeart/2005/8/colors/accent1_2" csCatId="accent1" phldr="1"/>
      <dgm:spPr/>
    </dgm:pt>
    <dgm:pt modelId="{F4ABBDAF-3B13-0F46-B91C-57743C43CC4C}">
      <dgm:prSet phldrT="[Texto]" custT="1"/>
      <dgm:spPr/>
      <dgm:t>
        <a:bodyPr/>
        <a:lstStyle/>
        <a:p>
          <a:r>
            <a:rPr lang="es-ES_tradnl" sz="1800">
              <a:latin typeface="Arial Hebrew" charset="-79"/>
              <a:ea typeface="Arial Hebrew" charset="-79"/>
              <a:cs typeface="Arial Hebrew" charset="-79"/>
            </a:rPr>
            <a:t>Inteligencia de Negocios</a:t>
          </a:r>
        </a:p>
      </dgm:t>
    </dgm:pt>
    <dgm:pt modelId="{64F4A9EE-9612-DC44-8A0E-918595403762}" type="parTrans" cxnId="{7235F701-454D-EC4B-B2EA-B2A63DADDBED}">
      <dgm:prSet/>
      <dgm:spPr/>
      <dgm:t>
        <a:bodyPr/>
        <a:lstStyle/>
        <a:p>
          <a:endParaRPr lang="es-ES_tradnl" sz="1800">
            <a:latin typeface="Arial Hebrew" charset="-79"/>
            <a:ea typeface="Arial Hebrew" charset="-79"/>
            <a:cs typeface="Arial Hebrew" charset="-79"/>
          </a:endParaRPr>
        </a:p>
      </dgm:t>
    </dgm:pt>
    <dgm:pt modelId="{4552B1D0-B37D-294F-A09E-3C70B3F466FA}" type="sibTrans" cxnId="{7235F701-454D-EC4B-B2EA-B2A63DADDBED}">
      <dgm:prSet/>
      <dgm:spPr/>
      <dgm:t>
        <a:bodyPr/>
        <a:lstStyle/>
        <a:p>
          <a:endParaRPr lang="es-ES_tradnl" sz="1800">
            <a:latin typeface="Arial Hebrew" charset="-79"/>
            <a:ea typeface="Arial Hebrew" charset="-79"/>
            <a:cs typeface="Arial Hebrew" charset="-79"/>
          </a:endParaRPr>
        </a:p>
      </dgm:t>
    </dgm:pt>
    <dgm:pt modelId="{06CAFF1D-4B25-2741-A0A5-3EBBE68FBBBD}">
      <dgm:prSet phldrT="[Texto]" custT="1"/>
      <dgm:spPr/>
      <dgm:t>
        <a:bodyPr/>
        <a:lstStyle/>
        <a:p>
          <a:r>
            <a:rPr lang="es-ES_tradnl" sz="1800">
              <a:latin typeface="Arial Hebrew" charset="-79"/>
              <a:ea typeface="Arial Hebrew" charset="-79"/>
              <a:cs typeface="Arial Hebrew" charset="-79"/>
            </a:rPr>
            <a:t>Almacén Datawarehouse</a:t>
          </a:r>
        </a:p>
      </dgm:t>
    </dgm:pt>
    <dgm:pt modelId="{E5C6A5C1-CE50-254C-BD71-602BF4659D55}" type="parTrans" cxnId="{71923F65-E3C8-6347-A617-71339881A8B7}">
      <dgm:prSet/>
      <dgm:spPr/>
      <dgm:t>
        <a:bodyPr/>
        <a:lstStyle/>
        <a:p>
          <a:endParaRPr lang="es-ES_tradnl" sz="1800">
            <a:latin typeface="Arial Hebrew" charset="-79"/>
            <a:ea typeface="Arial Hebrew" charset="-79"/>
            <a:cs typeface="Arial Hebrew" charset="-79"/>
          </a:endParaRPr>
        </a:p>
      </dgm:t>
    </dgm:pt>
    <dgm:pt modelId="{A19782D1-757D-604E-98A2-83096489DEFA}" type="sibTrans" cxnId="{71923F65-E3C8-6347-A617-71339881A8B7}">
      <dgm:prSet/>
      <dgm:spPr/>
      <dgm:t>
        <a:bodyPr/>
        <a:lstStyle/>
        <a:p>
          <a:endParaRPr lang="es-ES_tradnl" sz="1800">
            <a:latin typeface="Arial Hebrew" charset="-79"/>
            <a:ea typeface="Arial Hebrew" charset="-79"/>
            <a:cs typeface="Arial Hebrew" charset="-79"/>
          </a:endParaRPr>
        </a:p>
      </dgm:t>
    </dgm:pt>
    <dgm:pt modelId="{CB7DF8AC-491C-294B-BD6A-661AE10D37F6}">
      <dgm:prSet phldrT="[Texto]" custT="1"/>
      <dgm:spPr/>
      <dgm:t>
        <a:bodyPr/>
        <a:lstStyle/>
        <a:p>
          <a:r>
            <a:rPr lang="es-ES_tradnl" sz="1800">
              <a:latin typeface="Arial Hebrew" charset="-79"/>
              <a:ea typeface="Arial Hebrew" charset="-79"/>
              <a:cs typeface="Arial Hebrew" charset="-79"/>
            </a:rPr>
            <a:t>Proceso de Extracción y transformación</a:t>
          </a:r>
        </a:p>
      </dgm:t>
    </dgm:pt>
    <dgm:pt modelId="{F1FDE194-B9E8-2546-B938-F58B42F4492C}" type="parTrans" cxnId="{8F01B30F-C30B-6F41-B790-051093FA92B2}">
      <dgm:prSet/>
      <dgm:spPr/>
      <dgm:t>
        <a:bodyPr/>
        <a:lstStyle/>
        <a:p>
          <a:endParaRPr lang="es-ES_tradnl" sz="1800">
            <a:latin typeface="Arial Hebrew" charset="-79"/>
            <a:ea typeface="Arial Hebrew" charset="-79"/>
            <a:cs typeface="Arial Hebrew" charset="-79"/>
          </a:endParaRPr>
        </a:p>
      </dgm:t>
    </dgm:pt>
    <dgm:pt modelId="{7E37CB4E-F653-824E-9078-BEFA54DCFCE6}" type="sibTrans" cxnId="{8F01B30F-C30B-6F41-B790-051093FA92B2}">
      <dgm:prSet/>
      <dgm:spPr/>
      <dgm:t>
        <a:bodyPr/>
        <a:lstStyle/>
        <a:p>
          <a:endParaRPr lang="es-ES_tradnl" sz="1800">
            <a:latin typeface="Arial Hebrew" charset="-79"/>
            <a:ea typeface="Arial Hebrew" charset="-79"/>
            <a:cs typeface="Arial Hebrew" charset="-79"/>
          </a:endParaRPr>
        </a:p>
      </dgm:t>
    </dgm:pt>
    <dgm:pt modelId="{DA1AA17A-8B12-DE4A-BB28-70C8EC1F03C4}">
      <dgm:prSet phldrT="[Texto]" custT="1"/>
      <dgm:spPr/>
      <dgm:t>
        <a:bodyPr/>
        <a:lstStyle/>
        <a:p>
          <a:r>
            <a:rPr lang="es-ES_tradnl" sz="1800">
              <a:latin typeface="Arial Hebrew" charset="-79"/>
              <a:ea typeface="Arial Hebrew" charset="-79"/>
              <a:cs typeface="Arial Hebrew" charset="-79"/>
            </a:rPr>
            <a:t>Fuente de Datos</a:t>
          </a:r>
        </a:p>
      </dgm:t>
    </dgm:pt>
    <dgm:pt modelId="{6201A9D3-0330-6C41-8EDE-3C827DCB25F3}" type="parTrans" cxnId="{7090FA1D-D17C-9945-8B00-619F6EF8450F}">
      <dgm:prSet/>
      <dgm:spPr/>
      <dgm:t>
        <a:bodyPr/>
        <a:lstStyle/>
        <a:p>
          <a:endParaRPr lang="es-ES_tradnl" sz="1800">
            <a:latin typeface="Arial Hebrew" charset="-79"/>
            <a:ea typeface="Arial Hebrew" charset="-79"/>
            <a:cs typeface="Arial Hebrew" charset="-79"/>
          </a:endParaRPr>
        </a:p>
      </dgm:t>
    </dgm:pt>
    <dgm:pt modelId="{DD1C9945-2DA1-1641-AD5C-3F3C3BDD737F}" type="sibTrans" cxnId="{7090FA1D-D17C-9945-8B00-619F6EF8450F}">
      <dgm:prSet/>
      <dgm:spPr/>
      <dgm:t>
        <a:bodyPr/>
        <a:lstStyle/>
        <a:p>
          <a:endParaRPr lang="es-ES_tradnl" sz="1800">
            <a:latin typeface="Arial Hebrew" charset="-79"/>
            <a:ea typeface="Arial Hebrew" charset="-79"/>
            <a:cs typeface="Arial Hebrew" charset="-79"/>
          </a:endParaRPr>
        </a:p>
      </dgm:t>
    </dgm:pt>
    <dgm:pt modelId="{054ADFA9-5BD3-7743-85B0-F0BC594C417B}" type="pres">
      <dgm:prSet presAssocID="{7FBFBB69-A15F-0843-B03A-05338C28F3BB}" presName="compositeShape" presStyleCnt="0">
        <dgm:presLayoutVars>
          <dgm:dir/>
          <dgm:resizeHandles/>
        </dgm:presLayoutVars>
      </dgm:prSet>
      <dgm:spPr/>
    </dgm:pt>
    <dgm:pt modelId="{48F3BAB4-1934-4948-AE06-79A39F6837EB}" type="pres">
      <dgm:prSet presAssocID="{7FBFBB69-A15F-0843-B03A-05338C28F3BB}" presName="pyramid" presStyleLbl="node1" presStyleIdx="0" presStyleCnt="1"/>
      <dgm:spPr/>
    </dgm:pt>
    <dgm:pt modelId="{A9DDB710-45A1-114D-B1B0-CC079D65BAC0}" type="pres">
      <dgm:prSet presAssocID="{7FBFBB69-A15F-0843-B03A-05338C28F3BB}" presName="theList" presStyleCnt="0"/>
      <dgm:spPr/>
    </dgm:pt>
    <dgm:pt modelId="{65549CD8-17FD-2440-AB1D-16EC71C125C2}" type="pres">
      <dgm:prSet presAssocID="{F4ABBDAF-3B13-0F46-B91C-57743C43CC4C}" presName="aNode" presStyleLbl="fgAcc1" presStyleIdx="0" presStyleCnt="4">
        <dgm:presLayoutVars>
          <dgm:bulletEnabled val="1"/>
        </dgm:presLayoutVars>
      </dgm:prSet>
      <dgm:spPr/>
      <dgm:t>
        <a:bodyPr/>
        <a:lstStyle/>
        <a:p>
          <a:endParaRPr lang="es-ES_tradnl"/>
        </a:p>
      </dgm:t>
    </dgm:pt>
    <dgm:pt modelId="{E0F98283-A9E5-6442-B9C2-35AFCAD7D305}" type="pres">
      <dgm:prSet presAssocID="{F4ABBDAF-3B13-0F46-B91C-57743C43CC4C}" presName="aSpace" presStyleCnt="0"/>
      <dgm:spPr/>
    </dgm:pt>
    <dgm:pt modelId="{5473AD2F-DE1E-4A4E-A2DD-F1B1B201730E}" type="pres">
      <dgm:prSet presAssocID="{06CAFF1D-4B25-2741-A0A5-3EBBE68FBBBD}" presName="aNode" presStyleLbl="fgAcc1" presStyleIdx="1" presStyleCnt="4">
        <dgm:presLayoutVars>
          <dgm:bulletEnabled val="1"/>
        </dgm:presLayoutVars>
      </dgm:prSet>
      <dgm:spPr/>
      <dgm:t>
        <a:bodyPr/>
        <a:lstStyle/>
        <a:p>
          <a:endParaRPr lang="es-ES_tradnl"/>
        </a:p>
      </dgm:t>
    </dgm:pt>
    <dgm:pt modelId="{5553A12C-49DE-2F4B-A79E-BA46979D52A7}" type="pres">
      <dgm:prSet presAssocID="{06CAFF1D-4B25-2741-A0A5-3EBBE68FBBBD}" presName="aSpace" presStyleCnt="0"/>
      <dgm:spPr/>
    </dgm:pt>
    <dgm:pt modelId="{B5E3A1D9-77F6-0B4E-95B6-6093F074CCB0}" type="pres">
      <dgm:prSet presAssocID="{CB7DF8AC-491C-294B-BD6A-661AE10D37F6}" presName="aNode" presStyleLbl="fgAcc1" presStyleIdx="2" presStyleCnt="4">
        <dgm:presLayoutVars>
          <dgm:bulletEnabled val="1"/>
        </dgm:presLayoutVars>
      </dgm:prSet>
      <dgm:spPr/>
      <dgm:t>
        <a:bodyPr/>
        <a:lstStyle/>
        <a:p>
          <a:endParaRPr lang="es-ES_tradnl"/>
        </a:p>
      </dgm:t>
    </dgm:pt>
    <dgm:pt modelId="{02E7CFD4-0EBE-3145-8840-8881C3B1825A}" type="pres">
      <dgm:prSet presAssocID="{CB7DF8AC-491C-294B-BD6A-661AE10D37F6}" presName="aSpace" presStyleCnt="0"/>
      <dgm:spPr/>
    </dgm:pt>
    <dgm:pt modelId="{19D4C8EF-C39E-AA4A-BB0B-936BA6AEB95B}" type="pres">
      <dgm:prSet presAssocID="{DA1AA17A-8B12-DE4A-BB28-70C8EC1F03C4}" presName="aNode" presStyleLbl="fgAcc1" presStyleIdx="3" presStyleCnt="4">
        <dgm:presLayoutVars>
          <dgm:bulletEnabled val="1"/>
        </dgm:presLayoutVars>
      </dgm:prSet>
      <dgm:spPr/>
      <dgm:t>
        <a:bodyPr/>
        <a:lstStyle/>
        <a:p>
          <a:endParaRPr lang="es-ES_tradnl"/>
        </a:p>
      </dgm:t>
    </dgm:pt>
    <dgm:pt modelId="{5B4343D0-3B6C-0343-BEC2-C73BCEB393F8}" type="pres">
      <dgm:prSet presAssocID="{DA1AA17A-8B12-DE4A-BB28-70C8EC1F03C4}" presName="aSpace" presStyleCnt="0"/>
      <dgm:spPr/>
    </dgm:pt>
  </dgm:ptLst>
  <dgm:cxnLst>
    <dgm:cxn modelId="{B66031B9-E731-0E45-944F-05E8DDEE5171}" type="presOf" srcId="{CB7DF8AC-491C-294B-BD6A-661AE10D37F6}" destId="{B5E3A1D9-77F6-0B4E-95B6-6093F074CCB0}" srcOrd="0" destOrd="0" presId="urn:microsoft.com/office/officeart/2005/8/layout/pyramid2"/>
    <dgm:cxn modelId="{947DAC2B-D8D9-DD4D-BE8F-D671B98037BA}" type="presOf" srcId="{06CAFF1D-4B25-2741-A0A5-3EBBE68FBBBD}" destId="{5473AD2F-DE1E-4A4E-A2DD-F1B1B201730E}" srcOrd="0" destOrd="0" presId="urn:microsoft.com/office/officeart/2005/8/layout/pyramid2"/>
    <dgm:cxn modelId="{FB4C7DF0-B407-B94C-B1E5-2AEDBF1E3B36}" type="presOf" srcId="{7FBFBB69-A15F-0843-B03A-05338C28F3BB}" destId="{054ADFA9-5BD3-7743-85B0-F0BC594C417B}" srcOrd="0" destOrd="0" presId="urn:microsoft.com/office/officeart/2005/8/layout/pyramid2"/>
    <dgm:cxn modelId="{ED461A7F-6DF9-444E-9DB2-6646A48E1FFF}" type="presOf" srcId="{DA1AA17A-8B12-DE4A-BB28-70C8EC1F03C4}" destId="{19D4C8EF-C39E-AA4A-BB0B-936BA6AEB95B}" srcOrd="0" destOrd="0" presId="urn:microsoft.com/office/officeart/2005/8/layout/pyramid2"/>
    <dgm:cxn modelId="{7235F701-454D-EC4B-B2EA-B2A63DADDBED}" srcId="{7FBFBB69-A15F-0843-B03A-05338C28F3BB}" destId="{F4ABBDAF-3B13-0F46-B91C-57743C43CC4C}" srcOrd="0" destOrd="0" parTransId="{64F4A9EE-9612-DC44-8A0E-918595403762}" sibTransId="{4552B1D0-B37D-294F-A09E-3C70B3F466FA}"/>
    <dgm:cxn modelId="{8F01B30F-C30B-6F41-B790-051093FA92B2}" srcId="{7FBFBB69-A15F-0843-B03A-05338C28F3BB}" destId="{CB7DF8AC-491C-294B-BD6A-661AE10D37F6}" srcOrd="2" destOrd="0" parTransId="{F1FDE194-B9E8-2546-B938-F58B42F4492C}" sibTransId="{7E37CB4E-F653-824E-9078-BEFA54DCFCE6}"/>
    <dgm:cxn modelId="{7090FA1D-D17C-9945-8B00-619F6EF8450F}" srcId="{7FBFBB69-A15F-0843-B03A-05338C28F3BB}" destId="{DA1AA17A-8B12-DE4A-BB28-70C8EC1F03C4}" srcOrd="3" destOrd="0" parTransId="{6201A9D3-0330-6C41-8EDE-3C827DCB25F3}" sibTransId="{DD1C9945-2DA1-1641-AD5C-3F3C3BDD737F}"/>
    <dgm:cxn modelId="{BDC975ED-5717-CD44-B500-6394F776DAE2}" type="presOf" srcId="{F4ABBDAF-3B13-0F46-B91C-57743C43CC4C}" destId="{65549CD8-17FD-2440-AB1D-16EC71C125C2}" srcOrd="0" destOrd="0" presId="urn:microsoft.com/office/officeart/2005/8/layout/pyramid2"/>
    <dgm:cxn modelId="{71923F65-E3C8-6347-A617-71339881A8B7}" srcId="{7FBFBB69-A15F-0843-B03A-05338C28F3BB}" destId="{06CAFF1D-4B25-2741-A0A5-3EBBE68FBBBD}" srcOrd="1" destOrd="0" parTransId="{E5C6A5C1-CE50-254C-BD71-602BF4659D55}" sibTransId="{A19782D1-757D-604E-98A2-83096489DEFA}"/>
    <dgm:cxn modelId="{73542ECD-4F56-3148-A136-C81DDD97E2B7}" type="presParOf" srcId="{054ADFA9-5BD3-7743-85B0-F0BC594C417B}" destId="{48F3BAB4-1934-4948-AE06-79A39F6837EB}" srcOrd="0" destOrd="0" presId="urn:microsoft.com/office/officeart/2005/8/layout/pyramid2"/>
    <dgm:cxn modelId="{1642100F-E7D8-3B4E-97FF-1B340AEF92BF}" type="presParOf" srcId="{054ADFA9-5BD3-7743-85B0-F0BC594C417B}" destId="{A9DDB710-45A1-114D-B1B0-CC079D65BAC0}" srcOrd="1" destOrd="0" presId="urn:microsoft.com/office/officeart/2005/8/layout/pyramid2"/>
    <dgm:cxn modelId="{5D330B69-C3F1-944C-9D54-63C786F9A28A}" type="presParOf" srcId="{A9DDB710-45A1-114D-B1B0-CC079D65BAC0}" destId="{65549CD8-17FD-2440-AB1D-16EC71C125C2}" srcOrd="0" destOrd="0" presId="urn:microsoft.com/office/officeart/2005/8/layout/pyramid2"/>
    <dgm:cxn modelId="{28577E90-1095-BD42-A3D2-EF052C633800}" type="presParOf" srcId="{A9DDB710-45A1-114D-B1B0-CC079D65BAC0}" destId="{E0F98283-A9E5-6442-B9C2-35AFCAD7D305}" srcOrd="1" destOrd="0" presId="urn:microsoft.com/office/officeart/2005/8/layout/pyramid2"/>
    <dgm:cxn modelId="{7D33D17B-E2A7-3246-8F0F-202B701A7CD8}" type="presParOf" srcId="{A9DDB710-45A1-114D-B1B0-CC079D65BAC0}" destId="{5473AD2F-DE1E-4A4E-A2DD-F1B1B201730E}" srcOrd="2" destOrd="0" presId="urn:microsoft.com/office/officeart/2005/8/layout/pyramid2"/>
    <dgm:cxn modelId="{6A273701-2B90-514E-BAD2-481452C0EC57}" type="presParOf" srcId="{A9DDB710-45A1-114D-B1B0-CC079D65BAC0}" destId="{5553A12C-49DE-2F4B-A79E-BA46979D52A7}" srcOrd="3" destOrd="0" presId="urn:microsoft.com/office/officeart/2005/8/layout/pyramid2"/>
    <dgm:cxn modelId="{AEEB76C3-3C50-E149-9941-9210A6DE9B00}" type="presParOf" srcId="{A9DDB710-45A1-114D-B1B0-CC079D65BAC0}" destId="{B5E3A1D9-77F6-0B4E-95B6-6093F074CCB0}" srcOrd="4" destOrd="0" presId="urn:microsoft.com/office/officeart/2005/8/layout/pyramid2"/>
    <dgm:cxn modelId="{D62A7E4D-72A1-A24E-94B4-4458CDD834D7}" type="presParOf" srcId="{A9DDB710-45A1-114D-B1B0-CC079D65BAC0}" destId="{02E7CFD4-0EBE-3145-8840-8881C3B1825A}" srcOrd="5" destOrd="0" presId="urn:microsoft.com/office/officeart/2005/8/layout/pyramid2"/>
    <dgm:cxn modelId="{64A77720-7DCD-FB4F-B5DD-9AD2FC2F80FE}" type="presParOf" srcId="{A9DDB710-45A1-114D-B1B0-CC079D65BAC0}" destId="{19D4C8EF-C39E-AA4A-BB0B-936BA6AEB95B}" srcOrd="6" destOrd="0" presId="urn:microsoft.com/office/officeart/2005/8/layout/pyramid2"/>
    <dgm:cxn modelId="{DE3958EA-A57B-9A4F-B786-F5F44EAD7B6F}" type="presParOf" srcId="{A9DDB710-45A1-114D-B1B0-CC079D65BAC0}" destId="{5B4343D0-3B6C-0343-BEC2-C73BCEB393F8}"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199946-DF99-AB49-981E-92A93882DF64}" type="doc">
      <dgm:prSet loTypeId="urn:microsoft.com/office/officeart/2005/8/layout/bProcess4" loCatId="" qsTypeId="urn:microsoft.com/office/officeart/2005/8/quickstyle/simple4" qsCatId="simple" csTypeId="urn:microsoft.com/office/officeart/2005/8/colors/colorful4" csCatId="colorful" phldr="1"/>
      <dgm:spPr/>
    </dgm:pt>
    <dgm:pt modelId="{6C8AFD0F-65C7-4D4B-A4E3-6020D336C5CE}">
      <dgm:prSet phldrT="[Texto]" custT="1"/>
      <dgm:spPr/>
      <dgm:t>
        <a:bodyPr/>
        <a:lstStyle/>
        <a:p>
          <a:r>
            <a:rPr lang="es-ES_tradnl" sz="1200">
              <a:latin typeface="Arial" charset="0"/>
              <a:ea typeface="Arial" charset="0"/>
              <a:cs typeface="Arial" charset="0"/>
            </a:rPr>
            <a:t>OLAP</a:t>
          </a:r>
        </a:p>
      </dgm:t>
    </dgm:pt>
    <dgm:pt modelId="{9C0E3067-1B13-9943-838B-946D9164BFDC}" type="parTrans" cxnId="{6DDD2D6E-E858-1E42-9D58-47155A4B3DAE}">
      <dgm:prSet/>
      <dgm:spPr/>
      <dgm:t>
        <a:bodyPr/>
        <a:lstStyle/>
        <a:p>
          <a:endParaRPr lang="es-ES_tradnl" sz="1200">
            <a:latin typeface="Arial" charset="0"/>
            <a:ea typeface="Arial" charset="0"/>
            <a:cs typeface="Arial" charset="0"/>
          </a:endParaRPr>
        </a:p>
      </dgm:t>
    </dgm:pt>
    <dgm:pt modelId="{60B0B283-EB0E-F949-9427-F588973190B0}" type="sibTrans" cxnId="{6DDD2D6E-E858-1E42-9D58-47155A4B3DAE}">
      <dgm:prSet/>
      <dgm:spPr/>
      <dgm:t>
        <a:bodyPr/>
        <a:lstStyle/>
        <a:p>
          <a:endParaRPr lang="es-ES_tradnl" sz="1200">
            <a:latin typeface="Arial" charset="0"/>
            <a:ea typeface="Arial" charset="0"/>
            <a:cs typeface="Arial" charset="0"/>
          </a:endParaRPr>
        </a:p>
      </dgm:t>
    </dgm:pt>
    <dgm:pt modelId="{C764E3FF-3B55-B348-90A7-A4601368E843}">
      <dgm:prSet phldrT="[Texto]" custT="1"/>
      <dgm:spPr/>
      <dgm:t>
        <a:bodyPr/>
        <a:lstStyle/>
        <a:p>
          <a:r>
            <a:rPr lang="es-ES_tradnl" sz="1200">
              <a:latin typeface="Arial" charset="0"/>
              <a:ea typeface="Arial" charset="0"/>
              <a:cs typeface="Arial" charset="0"/>
            </a:rPr>
            <a:t>Data Warehouse</a:t>
          </a:r>
        </a:p>
      </dgm:t>
    </dgm:pt>
    <dgm:pt modelId="{0628A0E2-43DF-C741-8E4B-132FA0114676}" type="parTrans" cxnId="{D25E4FF5-719F-354C-8F0F-2828D2616B30}">
      <dgm:prSet/>
      <dgm:spPr/>
      <dgm:t>
        <a:bodyPr/>
        <a:lstStyle/>
        <a:p>
          <a:endParaRPr lang="es-ES_tradnl" sz="1200">
            <a:latin typeface="Arial" charset="0"/>
            <a:ea typeface="Arial" charset="0"/>
            <a:cs typeface="Arial" charset="0"/>
          </a:endParaRPr>
        </a:p>
      </dgm:t>
    </dgm:pt>
    <dgm:pt modelId="{517E29BF-3741-5C46-8A1D-BF856BD355B1}" type="sibTrans" cxnId="{D25E4FF5-719F-354C-8F0F-2828D2616B30}">
      <dgm:prSet/>
      <dgm:spPr/>
      <dgm:t>
        <a:bodyPr/>
        <a:lstStyle/>
        <a:p>
          <a:endParaRPr lang="es-ES_tradnl" sz="1200">
            <a:latin typeface="Arial" charset="0"/>
            <a:ea typeface="Arial" charset="0"/>
            <a:cs typeface="Arial" charset="0"/>
          </a:endParaRPr>
        </a:p>
      </dgm:t>
    </dgm:pt>
    <dgm:pt modelId="{F757CD01-0B66-E840-ADD0-49F90087BB5E}">
      <dgm:prSet phldrT="[Texto]" custT="1"/>
      <dgm:spPr/>
      <dgm:t>
        <a:bodyPr/>
        <a:lstStyle/>
        <a:p>
          <a:r>
            <a:rPr lang="es-ES_tradnl" sz="1200">
              <a:latin typeface="Arial" charset="0"/>
              <a:ea typeface="Arial" charset="0"/>
              <a:cs typeface="Arial" charset="0"/>
            </a:rPr>
            <a:t>Visualización</a:t>
          </a:r>
        </a:p>
      </dgm:t>
    </dgm:pt>
    <dgm:pt modelId="{1FD0816A-4A88-154C-B2B7-225DF17FE80D}" type="parTrans" cxnId="{36E94517-FD5A-0046-9A66-972C7A1E393E}">
      <dgm:prSet/>
      <dgm:spPr/>
      <dgm:t>
        <a:bodyPr/>
        <a:lstStyle/>
        <a:p>
          <a:endParaRPr lang="es-ES_tradnl" sz="1200">
            <a:latin typeface="Arial" charset="0"/>
            <a:ea typeface="Arial" charset="0"/>
            <a:cs typeface="Arial" charset="0"/>
          </a:endParaRPr>
        </a:p>
      </dgm:t>
    </dgm:pt>
    <dgm:pt modelId="{D4AB776B-76BF-8742-B93C-1BB93257B528}" type="sibTrans" cxnId="{36E94517-FD5A-0046-9A66-972C7A1E393E}">
      <dgm:prSet/>
      <dgm:spPr/>
      <dgm:t>
        <a:bodyPr/>
        <a:lstStyle/>
        <a:p>
          <a:endParaRPr lang="es-ES_tradnl" sz="1200">
            <a:latin typeface="Arial" charset="0"/>
            <a:ea typeface="Arial" charset="0"/>
            <a:cs typeface="Arial" charset="0"/>
          </a:endParaRPr>
        </a:p>
      </dgm:t>
    </dgm:pt>
    <dgm:pt modelId="{0D77F965-CE37-F14A-BEF6-A25135F685BA}">
      <dgm:prSet phldrT="[Texto]" custT="1"/>
      <dgm:spPr/>
      <dgm:t>
        <a:bodyPr/>
        <a:lstStyle/>
        <a:p>
          <a:r>
            <a:rPr lang="es-ES_tradnl" sz="1200">
              <a:latin typeface="Arial" charset="0"/>
              <a:ea typeface="Arial" charset="0"/>
              <a:cs typeface="Arial" charset="0"/>
            </a:rPr>
            <a:t>Data Mining</a:t>
          </a:r>
        </a:p>
      </dgm:t>
    </dgm:pt>
    <dgm:pt modelId="{AE85B760-D698-EB48-B349-E29CDD47ED99}" type="parTrans" cxnId="{777BBE8F-A17A-ED4F-9970-96743A154E9D}">
      <dgm:prSet/>
      <dgm:spPr/>
      <dgm:t>
        <a:bodyPr/>
        <a:lstStyle/>
        <a:p>
          <a:endParaRPr lang="es-ES_tradnl" sz="1200">
            <a:latin typeface="Arial" charset="0"/>
            <a:ea typeface="Arial" charset="0"/>
            <a:cs typeface="Arial" charset="0"/>
          </a:endParaRPr>
        </a:p>
      </dgm:t>
    </dgm:pt>
    <dgm:pt modelId="{25718D40-D3E9-F946-8DBC-A96E0E125FAC}" type="sibTrans" cxnId="{777BBE8F-A17A-ED4F-9970-96743A154E9D}">
      <dgm:prSet/>
      <dgm:spPr/>
      <dgm:t>
        <a:bodyPr/>
        <a:lstStyle/>
        <a:p>
          <a:endParaRPr lang="es-ES_tradnl" sz="1200">
            <a:latin typeface="Arial" charset="0"/>
            <a:ea typeface="Arial" charset="0"/>
            <a:cs typeface="Arial" charset="0"/>
          </a:endParaRPr>
        </a:p>
      </dgm:t>
    </dgm:pt>
    <dgm:pt modelId="{F6BFA6E0-6343-7A4F-B6F1-67419B509F4C}">
      <dgm:prSet phldrT="[Texto]" custT="1"/>
      <dgm:spPr/>
      <dgm:t>
        <a:bodyPr/>
        <a:lstStyle/>
        <a:p>
          <a:r>
            <a:rPr lang="es-ES_tradnl" sz="1200">
              <a:latin typeface="Arial" charset="0"/>
              <a:ea typeface="Arial" charset="0"/>
              <a:cs typeface="Arial" charset="0"/>
            </a:rPr>
            <a:t>DSS / EIS</a:t>
          </a:r>
        </a:p>
      </dgm:t>
    </dgm:pt>
    <dgm:pt modelId="{CFAFBC6A-964A-5341-B205-1756665495FF}" type="parTrans" cxnId="{54A837AA-6673-F943-ACD6-46ED9F1A8B99}">
      <dgm:prSet/>
      <dgm:spPr/>
      <dgm:t>
        <a:bodyPr/>
        <a:lstStyle/>
        <a:p>
          <a:endParaRPr lang="es-ES_tradnl" sz="1200">
            <a:latin typeface="Arial" charset="0"/>
            <a:ea typeface="Arial" charset="0"/>
            <a:cs typeface="Arial" charset="0"/>
          </a:endParaRPr>
        </a:p>
      </dgm:t>
    </dgm:pt>
    <dgm:pt modelId="{548F1C5A-7030-E340-A6E0-7D4E56ABC93D}" type="sibTrans" cxnId="{54A837AA-6673-F943-ACD6-46ED9F1A8B99}">
      <dgm:prSet/>
      <dgm:spPr/>
      <dgm:t>
        <a:bodyPr/>
        <a:lstStyle/>
        <a:p>
          <a:endParaRPr lang="es-ES_tradnl" sz="1200">
            <a:latin typeface="Arial" charset="0"/>
            <a:ea typeface="Arial" charset="0"/>
            <a:cs typeface="Arial" charset="0"/>
          </a:endParaRPr>
        </a:p>
      </dgm:t>
    </dgm:pt>
    <dgm:pt modelId="{08A9488F-32D7-9448-8899-5F742FCFDC24}">
      <dgm:prSet phldrT="[Texto]" custT="1"/>
      <dgm:spPr/>
      <dgm:t>
        <a:bodyPr/>
        <a:lstStyle/>
        <a:p>
          <a:r>
            <a:rPr lang="es-ES_tradnl" sz="1200">
              <a:latin typeface="Arial" charset="0"/>
              <a:ea typeface="Arial" charset="0"/>
              <a:cs typeface="Arial" charset="0"/>
            </a:rPr>
            <a:t>CRM</a:t>
          </a:r>
        </a:p>
      </dgm:t>
    </dgm:pt>
    <dgm:pt modelId="{877ED703-20B2-A64E-AE03-8FBC058C9057}" type="parTrans" cxnId="{5B64796F-3BAD-414A-BDDC-91255C90C3C4}">
      <dgm:prSet/>
      <dgm:spPr/>
      <dgm:t>
        <a:bodyPr/>
        <a:lstStyle/>
        <a:p>
          <a:endParaRPr lang="es-ES_tradnl" sz="1200">
            <a:latin typeface="Arial" charset="0"/>
            <a:ea typeface="Arial" charset="0"/>
            <a:cs typeface="Arial" charset="0"/>
          </a:endParaRPr>
        </a:p>
      </dgm:t>
    </dgm:pt>
    <dgm:pt modelId="{56D2442B-0F1B-D441-813E-18DC4F7A03DC}" type="sibTrans" cxnId="{5B64796F-3BAD-414A-BDDC-91255C90C3C4}">
      <dgm:prSet/>
      <dgm:spPr/>
      <dgm:t>
        <a:bodyPr/>
        <a:lstStyle/>
        <a:p>
          <a:endParaRPr lang="es-ES_tradnl" sz="1200">
            <a:latin typeface="Arial" charset="0"/>
            <a:ea typeface="Arial" charset="0"/>
            <a:cs typeface="Arial" charset="0"/>
          </a:endParaRPr>
        </a:p>
      </dgm:t>
    </dgm:pt>
    <dgm:pt modelId="{BBEDB15C-CB1C-D64E-8A2E-431EDA64D54B}">
      <dgm:prSet phldrT="[Texto]" custT="1"/>
      <dgm:spPr/>
      <dgm:t>
        <a:bodyPr/>
        <a:lstStyle/>
        <a:p>
          <a:r>
            <a:rPr lang="es-ES_tradnl" sz="1200">
              <a:latin typeface="Arial" charset="0"/>
              <a:ea typeface="Arial" charset="0"/>
              <a:cs typeface="Arial" charset="0"/>
            </a:rPr>
            <a:t>GIS</a:t>
          </a:r>
        </a:p>
      </dgm:t>
    </dgm:pt>
    <dgm:pt modelId="{66208776-EFCA-544C-88A2-E55909CF9A77}" type="parTrans" cxnId="{EF44EB15-E92A-7A46-B929-E55F8F6D11AD}">
      <dgm:prSet/>
      <dgm:spPr/>
      <dgm:t>
        <a:bodyPr/>
        <a:lstStyle/>
        <a:p>
          <a:endParaRPr lang="es-ES_tradnl" sz="1200">
            <a:latin typeface="Arial" charset="0"/>
            <a:ea typeface="Arial" charset="0"/>
            <a:cs typeface="Arial" charset="0"/>
          </a:endParaRPr>
        </a:p>
      </dgm:t>
    </dgm:pt>
    <dgm:pt modelId="{935938E8-0036-6D46-AC73-4D8837F81A07}" type="sibTrans" cxnId="{EF44EB15-E92A-7A46-B929-E55F8F6D11AD}">
      <dgm:prSet/>
      <dgm:spPr/>
      <dgm:t>
        <a:bodyPr/>
        <a:lstStyle/>
        <a:p>
          <a:endParaRPr lang="es-ES_tradnl" sz="1200">
            <a:latin typeface="Arial" charset="0"/>
            <a:ea typeface="Arial" charset="0"/>
            <a:cs typeface="Arial" charset="0"/>
          </a:endParaRPr>
        </a:p>
      </dgm:t>
    </dgm:pt>
    <dgm:pt modelId="{0F448B9B-F7BA-C34E-BDAC-CB3424A82277}">
      <dgm:prSet phldrT="[Texto]" custT="1"/>
      <dgm:spPr/>
      <dgm:t>
        <a:bodyPr/>
        <a:lstStyle/>
        <a:p>
          <a:r>
            <a:rPr lang="es-ES_tradnl" sz="1200">
              <a:latin typeface="Arial" charset="0"/>
              <a:ea typeface="Arial" charset="0"/>
              <a:cs typeface="Arial" charset="0"/>
            </a:rPr>
            <a:t>Gestión de Conocimiento</a:t>
          </a:r>
        </a:p>
      </dgm:t>
    </dgm:pt>
    <dgm:pt modelId="{C092C9D3-07A3-9146-9938-DF3D17B024C8}" type="parTrans" cxnId="{7E860924-00C4-7447-92A8-D7850CF87D5B}">
      <dgm:prSet/>
      <dgm:spPr/>
      <dgm:t>
        <a:bodyPr/>
        <a:lstStyle/>
        <a:p>
          <a:endParaRPr lang="es-ES_tradnl" sz="1200">
            <a:latin typeface="Arial" charset="0"/>
            <a:ea typeface="Arial" charset="0"/>
            <a:cs typeface="Arial" charset="0"/>
          </a:endParaRPr>
        </a:p>
      </dgm:t>
    </dgm:pt>
    <dgm:pt modelId="{C0B905F4-0368-A941-BD5C-2341523C7296}" type="sibTrans" cxnId="{7E860924-00C4-7447-92A8-D7850CF87D5B}">
      <dgm:prSet/>
      <dgm:spPr/>
      <dgm:t>
        <a:bodyPr/>
        <a:lstStyle/>
        <a:p>
          <a:endParaRPr lang="es-ES_tradnl" sz="1200">
            <a:latin typeface="Arial" charset="0"/>
            <a:ea typeface="Arial" charset="0"/>
            <a:cs typeface="Arial" charset="0"/>
          </a:endParaRPr>
        </a:p>
      </dgm:t>
    </dgm:pt>
    <dgm:pt modelId="{31DE6B36-FFA4-2A4A-8065-7ECDC87BA94A}" type="pres">
      <dgm:prSet presAssocID="{AF199946-DF99-AB49-981E-92A93882DF64}" presName="Name0" presStyleCnt="0">
        <dgm:presLayoutVars>
          <dgm:dir/>
          <dgm:resizeHandles/>
        </dgm:presLayoutVars>
      </dgm:prSet>
      <dgm:spPr/>
    </dgm:pt>
    <dgm:pt modelId="{29B2E770-4C73-FB4B-B656-F849CAC73C25}" type="pres">
      <dgm:prSet presAssocID="{6C8AFD0F-65C7-4D4B-A4E3-6020D336C5CE}" presName="compNode" presStyleCnt="0"/>
      <dgm:spPr/>
    </dgm:pt>
    <dgm:pt modelId="{7C96601C-DA34-DD4B-BFF4-4DD2370505B2}" type="pres">
      <dgm:prSet presAssocID="{6C8AFD0F-65C7-4D4B-A4E3-6020D336C5CE}" presName="dummyConnPt" presStyleCnt="0"/>
      <dgm:spPr/>
    </dgm:pt>
    <dgm:pt modelId="{6F8E7871-1A6B-FF44-9B0D-F11230B35867}" type="pres">
      <dgm:prSet presAssocID="{6C8AFD0F-65C7-4D4B-A4E3-6020D336C5CE}" presName="node" presStyleLbl="node1" presStyleIdx="0" presStyleCnt="8">
        <dgm:presLayoutVars>
          <dgm:bulletEnabled val="1"/>
        </dgm:presLayoutVars>
      </dgm:prSet>
      <dgm:spPr/>
      <dgm:t>
        <a:bodyPr/>
        <a:lstStyle/>
        <a:p>
          <a:endParaRPr lang="es-ES_tradnl"/>
        </a:p>
      </dgm:t>
    </dgm:pt>
    <dgm:pt modelId="{20632769-CB6B-2D43-8D43-E4BF7EDED313}" type="pres">
      <dgm:prSet presAssocID="{60B0B283-EB0E-F949-9427-F588973190B0}" presName="sibTrans" presStyleLbl="bgSibTrans2D1" presStyleIdx="0" presStyleCnt="7"/>
      <dgm:spPr/>
      <dgm:t>
        <a:bodyPr/>
        <a:lstStyle/>
        <a:p>
          <a:endParaRPr lang="es-ES_tradnl"/>
        </a:p>
      </dgm:t>
    </dgm:pt>
    <dgm:pt modelId="{72F159D0-DDF3-7942-9204-B2FCCF92F244}" type="pres">
      <dgm:prSet presAssocID="{C764E3FF-3B55-B348-90A7-A4601368E843}" presName="compNode" presStyleCnt="0"/>
      <dgm:spPr/>
    </dgm:pt>
    <dgm:pt modelId="{68E4370E-F01D-EA40-9C38-2DA570551635}" type="pres">
      <dgm:prSet presAssocID="{C764E3FF-3B55-B348-90A7-A4601368E843}" presName="dummyConnPt" presStyleCnt="0"/>
      <dgm:spPr/>
    </dgm:pt>
    <dgm:pt modelId="{1AAA359B-0F10-0143-829A-F0C1F9C4AB6B}" type="pres">
      <dgm:prSet presAssocID="{C764E3FF-3B55-B348-90A7-A4601368E843}" presName="node" presStyleLbl="node1" presStyleIdx="1" presStyleCnt="8">
        <dgm:presLayoutVars>
          <dgm:bulletEnabled val="1"/>
        </dgm:presLayoutVars>
      </dgm:prSet>
      <dgm:spPr/>
      <dgm:t>
        <a:bodyPr/>
        <a:lstStyle/>
        <a:p>
          <a:endParaRPr lang="es-ES_tradnl"/>
        </a:p>
      </dgm:t>
    </dgm:pt>
    <dgm:pt modelId="{611774A9-A312-0148-B517-7C8E394F950C}" type="pres">
      <dgm:prSet presAssocID="{517E29BF-3741-5C46-8A1D-BF856BD355B1}" presName="sibTrans" presStyleLbl="bgSibTrans2D1" presStyleIdx="1" presStyleCnt="7"/>
      <dgm:spPr/>
      <dgm:t>
        <a:bodyPr/>
        <a:lstStyle/>
        <a:p>
          <a:endParaRPr lang="es-ES_tradnl"/>
        </a:p>
      </dgm:t>
    </dgm:pt>
    <dgm:pt modelId="{E1614159-CAC9-B740-93B9-CEFCBD19A74F}" type="pres">
      <dgm:prSet presAssocID="{F757CD01-0B66-E840-ADD0-49F90087BB5E}" presName="compNode" presStyleCnt="0"/>
      <dgm:spPr/>
    </dgm:pt>
    <dgm:pt modelId="{87EEBE27-0635-CE49-BA0A-2F52AA225164}" type="pres">
      <dgm:prSet presAssocID="{F757CD01-0B66-E840-ADD0-49F90087BB5E}" presName="dummyConnPt" presStyleCnt="0"/>
      <dgm:spPr/>
    </dgm:pt>
    <dgm:pt modelId="{F5C16023-749B-574E-AD95-DB340647DFB3}" type="pres">
      <dgm:prSet presAssocID="{F757CD01-0B66-E840-ADD0-49F90087BB5E}" presName="node" presStyleLbl="node1" presStyleIdx="2" presStyleCnt="8">
        <dgm:presLayoutVars>
          <dgm:bulletEnabled val="1"/>
        </dgm:presLayoutVars>
      </dgm:prSet>
      <dgm:spPr/>
      <dgm:t>
        <a:bodyPr/>
        <a:lstStyle/>
        <a:p>
          <a:endParaRPr lang="es-ES_tradnl"/>
        </a:p>
      </dgm:t>
    </dgm:pt>
    <dgm:pt modelId="{A848A2F0-6311-174B-B314-5853B78BA965}" type="pres">
      <dgm:prSet presAssocID="{D4AB776B-76BF-8742-B93C-1BB93257B528}" presName="sibTrans" presStyleLbl="bgSibTrans2D1" presStyleIdx="2" presStyleCnt="7"/>
      <dgm:spPr/>
      <dgm:t>
        <a:bodyPr/>
        <a:lstStyle/>
        <a:p>
          <a:endParaRPr lang="es-ES_tradnl"/>
        </a:p>
      </dgm:t>
    </dgm:pt>
    <dgm:pt modelId="{227AEEBE-C9BC-2140-A3D1-EA3C200017EE}" type="pres">
      <dgm:prSet presAssocID="{0D77F965-CE37-F14A-BEF6-A25135F685BA}" presName="compNode" presStyleCnt="0"/>
      <dgm:spPr/>
    </dgm:pt>
    <dgm:pt modelId="{B5AFAD86-C23A-3840-B756-0475A2EF366F}" type="pres">
      <dgm:prSet presAssocID="{0D77F965-CE37-F14A-BEF6-A25135F685BA}" presName="dummyConnPt" presStyleCnt="0"/>
      <dgm:spPr/>
    </dgm:pt>
    <dgm:pt modelId="{87104E78-8B3C-2B41-98C4-C59307632AB1}" type="pres">
      <dgm:prSet presAssocID="{0D77F965-CE37-F14A-BEF6-A25135F685BA}" presName="node" presStyleLbl="node1" presStyleIdx="3" presStyleCnt="8">
        <dgm:presLayoutVars>
          <dgm:bulletEnabled val="1"/>
        </dgm:presLayoutVars>
      </dgm:prSet>
      <dgm:spPr/>
      <dgm:t>
        <a:bodyPr/>
        <a:lstStyle/>
        <a:p>
          <a:endParaRPr lang="es-ES_tradnl"/>
        </a:p>
      </dgm:t>
    </dgm:pt>
    <dgm:pt modelId="{A5480511-598E-3641-BD6C-01F33FC7F3EC}" type="pres">
      <dgm:prSet presAssocID="{25718D40-D3E9-F946-8DBC-A96E0E125FAC}" presName="sibTrans" presStyleLbl="bgSibTrans2D1" presStyleIdx="3" presStyleCnt="7"/>
      <dgm:spPr/>
      <dgm:t>
        <a:bodyPr/>
        <a:lstStyle/>
        <a:p>
          <a:endParaRPr lang="es-ES_tradnl"/>
        </a:p>
      </dgm:t>
    </dgm:pt>
    <dgm:pt modelId="{F0404039-A3EB-7342-A24C-9F0B2063FBEA}" type="pres">
      <dgm:prSet presAssocID="{F6BFA6E0-6343-7A4F-B6F1-67419B509F4C}" presName="compNode" presStyleCnt="0"/>
      <dgm:spPr/>
    </dgm:pt>
    <dgm:pt modelId="{719D94E7-E726-834F-8314-F441233AB9C2}" type="pres">
      <dgm:prSet presAssocID="{F6BFA6E0-6343-7A4F-B6F1-67419B509F4C}" presName="dummyConnPt" presStyleCnt="0"/>
      <dgm:spPr/>
    </dgm:pt>
    <dgm:pt modelId="{8E80AAFA-8AA8-654F-9AB3-8A4CCD9F0E51}" type="pres">
      <dgm:prSet presAssocID="{F6BFA6E0-6343-7A4F-B6F1-67419B509F4C}" presName="node" presStyleLbl="node1" presStyleIdx="4" presStyleCnt="8">
        <dgm:presLayoutVars>
          <dgm:bulletEnabled val="1"/>
        </dgm:presLayoutVars>
      </dgm:prSet>
      <dgm:spPr/>
      <dgm:t>
        <a:bodyPr/>
        <a:lstStyle/>
        <a:p>
          <a:endParaRPr lang="es-ES_tradnl"/>
        </a:p>
      </dgm:t>
    </dgm:pt>
    <dgm:pt modelId="{37AEE9F3-C687-124C-AEBB-F24BED50F070}" type="pres">
      <dgm:prSet presAssocID="{548F1C5A-7030-E340-A6E0-7D4E56ABC93D}" presName="sibTrans" presStyleLbl="bgSibTrans2D1" presStyleIdx="4" presStyleCnt="7"/>
      <dgm:spPr/>
      <dgm:t>
        <a:bodyPr/>
        <a:lstStyle/>
        <a:p>
          <a:endParaRPr lang="es-ES_tradnl"/>
        </a:p>
      </dgm:t>
    </dgm:pt>
    <dgm:pt modelId="{9457DCF4-3971-8547-A67B-719D3A2A0B86}" type="pres">
      <dgm:prSet presAssocID="{08A9488F-32D7-9448-8899-5F742FCFDC24}" presName="compNode" presStyleCnt="0"/>
      <dgm:spPr/>
    </dgm:pt>
    <dgm:pt modelId="{88A12C4B-4B98-F04E-99C3-14FCFEA53A73}" type="pres">
      <dgm:prSet presAssocID="{08A9488F-32D7-9448-8899-5F742FCFDC24}" presName="dummyConnPt" presStyleCnt="0"/>
      <dgm:spPr/>
    </dgm:pt>
    <dgm:pt modelId="{8CE49C81-FD5C-2E41-8B3D-F8EC3E4BB5A6}" type="pres">
      <dgm:prSet presAssocID="{08A9488F-32D7-9448-8899-5F742FCFDC24}" presName="node" presStyleLbl="node1" presStyleIdx="5" presStyleCnt="8">
        <dgm:presLayoutVars>
          <dgm:bulletEnabled val="1"/>
        </dgm:presLayoutVars>
      </dgm:prSet>
      <dgm:spPr/>
      <dgm:t>
        <a:bodyPr/>
        <a:lstStyle/>
        <a:p>
          <a:endParaRPr lang="es-ES_tradnl"/>
        </a:p>
      </dgm:t>
    </dgm:pt>
    <dgm:pt modelId="{EADA06F1-E3A1-3B48-991E-16AEB02209FC}" type="pres">
      <dgm:prSet presAssocID="{56D2442B-0F1B-D441-813E-18DC4F7A03DC}" presName="sibTrans" presStyleLbl="bgSibTrans2D1" presStyleIdx="5" presStyleCnt="7"/>
      <dgm:spPr/>
      <dgm:t>
        <a:bodyPr/>
        <a:lstStyle/>
        <a:p>
          <a:endParaRPr lang="es-ES_tradnl"/>
        </a:p>
      </dgm:t>
    </dgm:pt>
    <dgm:pt modelId="{6AD46E8D-3E6F-A24E-BAC4-E985F817C89D}" type="pres">
      <dgm:prSet presAssocID="{BBEDB15C-CB1C-D64E-8A2E-431EDA64D54B}" presName="compNode" presStyleCnt="0"/>
      <dgm:spPr/>
    </dgm:pt>
    <dgm:pt modelId="{B0E53BB0-6F2D-2D4B-818F-924A72716E45}" type="pres">
      <dgm:prSet presAssocID="{BBEDB15C-CB1C-D64E-8A2E-431EDA64D54B}" presName="dummyConnPt" presStyleCnt="0"/>
      <dgm:spPr/>
    </dgm:pt>
    <dgm:pt modelId="{8ADE4E05-E8A8-F645-ACB0-B336FCCB7F1B}" type="pres">
      <dgm:prSet presAssocID="{BBEDB15C-CB1C-D64E-8A2E-431EDA64D54B}" presName="node" presStyleLbl="node1" presStyleIdx="6" presStyleCnt="8">
        <dgm:presLayoutVars>
          <dgm:bulletEnabled val="1"/>
        </dgm:presLayoutVars>
      </dgm:prSet>
      <dgm:spPr/>
      <dgm:t>
        <a:bodyPr/>
        <a:lstStyle/>
        <a:p>
          <a:endParaRPr lang="es-ES_tradnl"/>
        </a:p>
      </dgm:t>
    </dgm:pt>
    <dgm:pt modelId="{DC61FF34-241F-1144-AD38-A44423FA5CAF}" type="pres">
      <dgm:prSet presAssocID="{935938E8-0036-6D46-AC73-4D8837F81A07}" presName="sibTrans" presStyleLbl="bgSibTrans2D1" presStyleIdx="6" presStyleCnt="7"/>
      <dgm:spPr/>
      <dgm:t>
        <a:bodyPr/>
        <a:lstStyle/>
        <a:p>
          <a:endParaRPr lang="es-ES_tradnl"/>
        </a:p>
      </dgm:t>
    </dgm:pt>
    <dgm:pt modelId="{F08D5FEE-E08F-0C45-87CD-F731DDD81B1D}" type="pres">
      <dgm:prSet presAssocID="{0F448B9B-F7BA-C34E-BDAC-CB3424A82277}" presName="compNode" presStyleCnt="0"/>
      <dgm:spPr/>
    </dgm:pt>
    <dgm:pt modelId="{A8D96A53-F8B4-8146-9448-BB82EF3A5679}" type="pres">
      <dgm:prSet presAssocID="{0F448B9B-F7BA-C34E-BDAC-CB3424A82277}" presName="dummyConnPt" presStyleCnt="0"/>
      <dgm:spPr/>
    </dgm:pt>
    <dgm:pt modelId="{330CEEBC-EC74-364A-BF10-0620C5C822C3}" type="pres">
      <dgm:prSet presAssocID="{0F448B9B-F7BA-C34E-BDAC-CB3424A82277}" presName="node" presStyleLbl="node1" presStyleIdx="7" presStyleCnt="8">
        <dgm:presLayoutVars>
          <dgm:bulletEnabled val="1"/>
        </dgm:presLayoutVars>
      </dgm:prSet>
      <dgm:spPr/>
      <dgm:t>
        <a:bodyPr/>
        <a:lstStyle/>
        <a:p>
          <a:endParaRPr lang="es-ES_tradnl"/>
        </a:p>
      </dgm:t>
    </dgm:pt>
  </dgm:ptLst>
  <dgm:cxnLst>
    <dgm:cxn modelId="{6E80C79F-6943-C54D-A5C2-6F6AE7FE0CDB}" type="presOf" srcId="{935938E8-0036-6D46-AC73-4D8837F81A07}" destId="{DC61FF34-241F-1144-AD38-A44423FA5CAF}" srcOrd="0" destOrd="0" presId="urn:microsoft.com/office/officeart/2005/8/layout/bProcess4"/>
    <dgm:cxn modelId="{36E94517-FD5A-0046-9A66-972C7A1E393E}" srcId="{AF199946-DF99-AB49-981E-92A93882DF64}" destId="{F757CD01-0B66-E840-ADD0-49F90087BB5E}" srcOrd="2" destOrd="0" parTransId="{1FD0816A-4A88-154C-B2B7-225DF17FE80D}" sibTransId="{D4AB776B-76BF-8742-B93C-1BB93257B528}"/>
    <dgm:cxn modelId="{DDB818E8-43A7-8A42-961C-EC25CEFEBAC7}" type="presOf" srcId="{C764E3FF-3B55-B348-90A7-A4601368E843}" destId="{1AAA359B-0F10-0143-829A-F0C1F9C4AB6B}" srcOrd="0" destOrd="0" presId="urn:microsoft.com/office/officeart/2005/8/layout/bProcess4"/>
    <dgm:cxn modelId="{6DDD2D6E-E858-1E42-9D58-47155A4B3DAE}" srcId="{AF199946-DF99-AB49-981E-92A93882DF64}" destId="{6C8AFD0F-65C7-4D4B-A4E3-6020D336C5CE}" srcOrd="0" destOrd="0" parTransId="{9C0E3067-1B13-9943-838B-946D9164BFDC}" sibTransId="{60B0B283-EB0E-F949-9427-F588973190B0}"/>
    <dgm:cxn modelId="{33E930C0-3240-3348-9CD3-0A3C2E482BE9}" type="presOf" srcId="{08A9488F-32D7-9448-8899-5F742FCFDC24}" destId="{8CE49C81-FD5C-2E41-8B3D-F8EC3E4BB5A6}" srcOrd="0" destOrd="0" presId="urn:microsoft.com/office/officeart/2005/8/layout/bProcess4"/>
    <dgm:cxn modelId="{A2EBFDC7-BC94-5F40-8228-1A410C5E6507}" type="presOf" srcId="{F757CD01-0B66-E840-ADD0-49F90087BB5E}" destId="{F5C16023-749B-574E-AD95-DB340647DFB3}" srcOrd="0" destOrd="0" presId="urn:microsoft.com/office/officeart/2005/8/layout/bProcess4"/>
    <dgm:cxn modelId="{AD32F687-32E5-4346-B29F-19D1D1D7F5F2}" type="presOf" srcId="{BBEDB15C-CB1C-D64E-8A2E-431EDA64D54B}" destId="{8ADE4E05-E8A8-F645-ACB0-B336FCCB7F1B}" srcOrd="0" destOrd="0" presId="urn:microsoft.com/office/officeart/2005/8/layout/bProcess4"/>
    <dgm:cxn modelId="{6B433BEF-6C3B-0F46-9A27-1F62FBBC5964}" type="presOf" srcId="{0D77F965-CE37-F14A-BEF6-A25135F685BA}" destId="{87104E78-8B3C-2B41-98C4-C59307632AB1}" srcOrd="0" destOrd="0" presId="urn:microsoft.com/office/officeart/2005/8/layout/bProcess4"/>
    <dgm:cxn modelId="{12F50678-AFE6-3A47-935F-8EB4B207CCC9}" type="presOf" srcId="{517E29BF-3741-5C46-8A1D-BF856BD355B1}" destId="{611774A9-A312-0148-B517-7C8E394F950C}" srcOrd="0" destOrd="0" presId="urn:microsoft.com/office/officeart/2005/8/layout/bProcess4"/>
    <dgm:cxn modelId="{5B64796F-3BAD-414A-BDDC-91255C90C3C4}" srcId="{AF199946-DF99-AB49-981E-92A93882DF64}" destId="{08A9488F-32D7-9448-8899-5F742FCFDC24}" srcOrd="5" destOrd="0" parTransId="{877ED703-20B2-A64E-AE03-8FBC058C9057}" sibTransId="{56D2442B-0F1B-D441-813E-18DC4F7A03DC}"/>
    <dgm:cxn modelId="{54A837AA-6673-F943-ACD6-46ED9F1A8B99}" srcId="{AF199946-DF99-AB49-981E-92A93882DF64}" destId="{F6BFA6E0-6343-7A4F-B6F1-67419B509F4C}" srcOrd="4" destOrd="0" parTransId="{CFAFBC6A-964A-5341-B205-1756665495FF}" sibTransId="{548F1C5A-7030-E340-A6E0-7D4E56ABC93D}"/>
    <dgm:cxn modelId="{878EBBD0-2D14-7048-88D5-ECEF635293D3}" type="presOf" srcId="{25718D40-D3E9-F946-8DBC-A96E0E125FAC}" destId="{A5480511-598E-3641-BD6C-01F33FC7F3EC}" srcOrd="0" destOrd="0" presId="urn:microsoft.com/office/officeart/2005/8/layout/bProcess4"/>
    <dgm:cxn modelId="{A2683221-7B90-5A4C-A411-C3912DE81C7B}" type="presOf" srcId="{F6BFA6E0-6343-7A4F-B6F1-67419B509F4C}" destId="{8E80AAFA-8AA8-654F-9AB3-8A4CCD9F0E51}" srcOrd="0" destOrd="0" presId="urn:microsoft.com/office/officeart/2005/8/layout/bProcess4"/>
    <dgm:cxn modelId="{777BBE8F-A17A-ED4F-9970-96743A154E9D}" srcId="{AF199946-DF99-AB49-981E-92A93882DF64}" destId="{0D77F965-CE37-F14A-BEF6-A25135F685BA}" srcOrd="3" destOrd="0" parTransId="{AE85B760-D698-EB48-B349-E29CDD47ED99}" sibTransId="{25718D40-D3E9-F946-8DBC-A96E0E125FAC}"/>
    <dgm:cxn modelId="{67446D23-73CB-234B-B2D4-BD9494E78925}" type="presOf" srcId="{60B0B283-EB0E-F949-9427-F588973190B0}" destId="{20632769-CB6B-2D43-8D43-E4BF7EDED313}" srcOrd="0" destOrd="0" presId="urn:microsoft.com/office/officeart/2005/8/layout/bProcess4"/>
    <dgm:cxn modelId="{131D862C-3A12-F941-AE5A-533F1556363C}" type="presOf" srcId="{6C8AFD0F-65C7-4D4B-A4E3-6020D336C5CE}" destId="{6F8E7871-1A6B-FF44-9B0D-F11230B35867}" srcOrd="0" destOrd="0" presId="urn:microsoft.com/office/officeart/2005/8/layout/bProcess4"/>
    <dgm:cxn modelId="{A9CC52E4-9943-C141-87E9-6E36C664853D}" type="presOf" srcId="{0F448B9B-F7BA-C34E-BDAC-CB3424A82277}" destId="{330CEEBC-EC74-364A-BF10-0620C5C822C3}" srcOrd="0" destOrd="0" presId="urn:microsoft.com/office/officeart/2005/8/layout/bProcess4"/>
    <dgm:cxn modelId="{7E860924-00C4-7447-92A8-D7850CF87D5B}" srcId="{AF199946-DF99-AB49-981E-92A93882DF64}" destId="{0F448B9B-F7BA-C34E-BDAC-CB3424A82277}" srcOrd="7" destOrd="0" parTransId="{C092C9D3-07A3-9146-9938-DF3D17B024C8}" sibTransId="{C0B905F4-0368-A941-BD5C-2341523C7296}"/>
    <dgm:cxn modelId="{9EA9C476-F100-9445-BD60-08060297C4A5}" type="presOf" srcId="{AF199946-DF99-AB49-981E-92A93882DF64}" destId="{31DE6B36-FFA4-2A4A-8065-7ECDC87BA94A}" srcOrd="0" destOrd="0" presId="urn:microsoft.com/office/officeart/2005/8/layout/bProcess4"/>
    <dgm:cxn modelId="{EF44EB15-E92A-7A46-B929-E55F8F6D11AD}" srcId="{AF199946-DF99-AB49-981E-92A93882DF64}" destId="{BBEDB15C-CB1C-D64E-8A2E-431EDA64D54B}" srcOrd="6" destOrd="0" parTransId="{66208776-EFCA-544C-88A2-E55909CF9A77}" sibTransId="{935938E8-0036-6D46-AC73-4D8837F81A07}"/>
    <dgm:cxn modelId="{769D9D2D-F01C-8F4C-BD35-7551A6FD7F78}" type="presOf" srcId="{D4AB776B-76BF-8742-B93C-1BB93257B528}" destId="{A848A2F0-6311-174B-B314-5853B78BA965}" srcOrd="0" destOrd="0" presId="urn:microsoft.com/office/officeart/2005/8/layout/bProcess4"/>
    <dgm:cxn modelId="{D25E4FF5-719F-354C-8F0F-2828D2616B30}" srcId="{AF199946-DF99-AB49-981E-92A93882DF64}" destId="{C764E3FF-3B55-B348-90A7-A4601368E843}" srcOrd="1" destOrd="0" parTransId="{0628A0E2-43DF-C741-8E4B-132FA0114676}" sibTransId="{517E29BF-3741-5C46-8A1D-BF856BD355B1}"/>
    <dgm:cxn modelId="{4E9D228E-8766-DB45-856C-D73D56E7321D}" type="presOf" srcId="{548F1C5A-7030-E340-A6E0-7D4E56ABC93D}" destId="{37AEE9F3-C687-124C-AEBB-F24BED50F070}" srcOrd="0" destOrd="0" presId="urn:microsoft.com/office/officeart/2005/8/layout/bProcess4"/>
    <dgm:cxn modelId="{3EB849EC-7D36-BF44-B3A3-4D0B01171487}" type="presOf" srcId="{56D2442B-0F1B-D441-813E-18DC4F7A03DC}" destId="{EADA06F1-E3A1-3B48-991E-16AEB02209FC}" srcOrd="0" destOrd="0" presId="urn:microsoft.com/office/officeart/2005/8/layout/bProcess4"/>
    <dgm:cxn modelId="{49489FCC-89C4-8644-B12F-33FC91C86F95}" type="presParOf" srcId="{31DE6B36-FFA4-2A4A-8065-7ECDC87BA94A}" destId="{29B2E770-4C73-FB4B-B656-F849CAC73C25}" srcOrd="0" destOrd="0" presId="urn:microsoft.com/office/officeart/2005/8/layout/bProcess4"/>
    <dgm:cxn modelId="{2C42C83B-1F7F-424A-9D11-5C451927D5E9}" type="presParOf" srcId="{29B2E770-4C73-FB4B-B656-F849CAC73C25}" destId="{7C96601C-DA34-DD4B-BFF4-4DD2370505B2}" srcOrd="0" destOrd="0" presId="urn:microsoft.com/office/officeart/2005/8/layout/bProcess4"/>
    <dgm:cxn modelId="{7D7B1DD5-2286-1448-B744-61398E3381E7}" type="presParOf" srcId="{29B2E770-4C73-FB4B-B656-F849CAC73C25}" destId="{6F8E7871-1A6B-FF44-9B0D-F11230B35867}" srcOrd="1" destOrd="0" presId="urn:microsoft.com/office/officeart/2005/8/layout/bProcess4"/>
    <dgm:cxn modelId="{B937F901-693C-3746-92D1-DB5D9354FF3A}" type="presParOf" srcId="{31DE6B36-FFA4-2A4A-8065-7ECDC87BA94A}" destId="{20632769-CB6B-2D43-8D43-E4BF7EDED313}" srcOrd="1" destOrd="0" presId="urn:microsoft.com/office/officeart/2005/8/layout/bProcess4"/>
    <dgm:cxn modelId="{0D569ED9-D7EA-A740-8CF1-A5E46D3380EB}" type="presParOf" srcId="{31DE6B36-FFA4-2A4A-8065-7ECDC87BA94A}" destId="{72F159D0-DDF3-7942-9204-B2FCCF92F244}" srcOrd="2" destOrd="0" presId="urn:microsoft.com/office/officeart/2005/8/layout/bProcess4"/>
    <dgm:cxn modelId="{C2C3E533-2A23-E14C-BD0D-5B737B120577}" type="presParOf" srcId="{72F159D0-DDF3-7942-9204-B2FCCF92F244}" destId="{68E4370E-F01D-EA40-9C38-2DA570551635}" srcOrd="0" destOrd="0" presId="urn:microsoft.com/office/officeart/2005/8/layout/bProcess4"/>
    <dgm:cxn modelId="{6FA0035E-03CE-7846-8D99-7295CBFE4054}" type="presParOf" srcId="{72F159D0-DDF3-7942-9204-B2FCCF92F244}" destId="{1AAA359B-0F10-0143-829A-F0C1F9C4AB6B}" srcOrd="1" destOrd="0" presId="urn:microsoft.com/office/officeart/2005/8/layout/bProcess4"/>
    <dgm:cxn modelId="{A4107687-1365-E641-A920-EB7F11C20E05}" type="presParOf" srcId="{31DE6B36-FFA4-2A4A-8065-7ECDC87BA94A}" destId="{611774A9-A312-0148-B517-7C8E394F950C}" srcOrd="3" destOrd="0" presId="urn:microsoft.com/office/officeart/2005/8/layout/bProcess4"/>
    <dgm:cxn modelId="{FCCF8140-4CE3-854C-94D0-DCE9A0F3BEAE}" type="presParOf" srcId="{31DE6B36-FFA4-2A4A-8065-7ECDC87BA94A}" destId="{E1614159-CAC9-B740-93B9-CEFCBD19A74F}" srcOrd="4" destOrd="0" presId="urn:microsoft.com/office/officeart/2005/8/layout/bProcess4"/>
    <dgm:cxn modelId="{C900CAAD-8732-754C-BE09-2D53CD4B55B8}" type="presParOf" srcId="{E1614159-CAC9-B740-93B9-CEFCBD19A74F}" destId="{87EEBE27-0635-CE49-BA0A-2F52AA225164}" srcOrd="0" destOrd="0" presId="urn:microsoft.com/office/officeart/2005/8/layout/bProcess4"/>
    <dgm:cxn modelId="{3EF13906-3CA6-D04A-B270-B741B8169D50}" type="presParOf" srcId="{E1614159-CAC9-B740-93B9-CEFCBD19A74F}" destId="{F5C16023-749B-574E-AD95-DB340647DFB3}" srcOrd="1" destOrd="0" presId="urn:microsoft.com/office/officeart/2005/8/layout/bProcess4"/>
    <dgm:cxn modelId="{A21241DF-E737-1740-9A6F-82526FFD7B65}" type="presParOf" srcId="{31DE6B36-FFA4-2A4A-8065-7ECDC87BA94A}" destId="{A848A2F0-6311-174B-B314-5853B78BA965}" srcOrd="5" destOrd="0" presId="urn:microsoft.com/office/officeart/2005/8/layout/bProcess4"/>
    <dgm:cxn modelId="{15FDAE1A-F0E7-B248-A19B-1A88CBCAEF7E}" type="presParOf" srcId="{31DE6B36-FFA4-2A4A-8065-7ECDC87BA94A}" destId="{227AEEBE-C9BC-2140-A3D1-EA3C200017EE}" srcOrd="6" destOrd="0" presId="urn:microsoft.com/office/officeart/2005/8/layout/bProcess4"/>
    <dgm:cxn modelId="{677038C0-ABDD-4E4B-AF31-50C55BA1DA96}" type="presParOf" srcId="{227AEEBE-C9BC-2140-A3D1-EA3C200017EE}" destId="{B5AFAD86-C23A-3840-B756-0475A2EF366F}" srcOrd="0" destOrd="0" presId="urn:microsoft.com/office/officeart/2005/8/layout/bProcess4"/>
    <dgm:cxn modelId="{E6E51E75-55A6-E14E-910F-6E73FDAF6C00}" type="presParOf" srcId="{227AEEBE-C9BC-2140-A3D1-EA3C200017EE}" destId="{87104E78-8B3C-2B41-98C4-C59307632AB1}" srcOrd="1" destOrd="0" presId="urn:microsoft.com/office/officeart/2005/8/layout/bProcess4"/>
    <dgm:cxn modelId="{C1DAD469-2A26-7343-AD45-040FD0326504}" type="presParOf" srcId="{31DE6B36-FFA4-2A4A-8065-7ECDC87BA94A}" destId="{A5480511-598E-3641-BD6C-01F33FC7F3EC}" srcOrd="7" destOrd="0" presId="urn:microsoft.com/office/officeart/2005/8/layout/bProcess4"/>
    <dgm:cxn modelId="{2A4FF858-B1F9-4F41-BCC4-5AFAAE9E17B0}" type="presParOf" srcId="{31DE6B36-FFA4-2A4A-8065-7ECDC87BA94A}" destId="{F0404039-A3EB-7342-A24C-9F0B2063FBEA}" srcOrd="8" destOrd="0" presId="urn:microsoft.com/office/officeart/2005/8/layout/bProcess4"/>
    <dgm:cxn modelId="{72F2DC1C-649D-1D46-89F2-4B80DFB74635}" type="presParOf" srcId="{F0404039-A3EB-7342-A24C-9F0B2063FBEA}" destId="{719D94E7-E726-834F-8314-F441233AB9C2}" srcOrd="0" destOrd="0" presId="urn:microsoft.com/office/officeart/2005/8/layout/bProcess4"/>
    <dgm:cxn modelId="{636A345E-F129-634B-B0FB-6E0C6FA14233}" type="presParOf" srcId="{F0404039-A3EB-7342-A24C-9F0B2063FBEA}" destId="{8E80AAFA-8AA8-654F-9AB3-8A4CCD9F0E51}" srcOrd="1" destOrd="0" presId="urn:microsoft.com/office/officeart/2005/8/layout/bProcess4"/>
    <dgm:cxn modelId="{614B8E11-3039-4D4C-8F69-311D5C345C31}" type="presParOf" srcId="{31DE6B36-FFA4-2A4A-8065-7ECDC87BA94A}" destId="{37AEE9F3-C687-124C-AEBB-F24BED50F070}" srcOrd="9" destOrd="0" presId="urn:microsoft.com/office/officeart/2005/8/layout/bProcess4"/>
    <dgm:cxn modelId="{FE6125DD-42EC-344F-8C97-93DAF8F07F08}" type="presParOf" srcId="{31DE6B36-FFA4-2A4A-8065-7ECDC87BA94A}" destId="{9457DCF4-3971-8547-A67B-719D3A2A0B86}" srcOrd="10" destOrd="0" presId="urn:microsoft.com/office/officeart/2005/8/layout/bProcess4"/>
    <dgm:cxn modelId="{4DEDF5F0-FC0A-EB4E-9848-2F2D368A43F2}" type="presParOf" srcId="{9457DCF4-3971-8547-A67B-719D3A2A0B86}" destId="{88A12C4B-4B98-F04E-99C3-14FCFEA53A73}" srcOrd="0" destOrd="0" presId="urn:microsoft.com/office/officeart/2005/8/layout/bProcess4"/>
    <dgm:cxn modelId="{F76366F1-6FBC-3D4B-BFB1-3AB1535D509A}" type="presParOf" srcId="{9457DCF4-3971-8547-A67B-719D3A2A0B86}" destId="{8CE49C81-FD5C-2E41-8B3D-F8EC3E4BB5A6}" srcOrd="1" destOrd="0" presId="urn:microsoft.com/office/officeart/2005/8/layout/bProcess4"/>
    <dgm:cxn modelId="{364B10C4-F1DF-4A49-8F86-2C0F96E773EC}" type="presParOf" srcId="{31DE6B36-FFA4-2A4A-8065-7ECDC87BA94A}" destId="{EADA06F1-E3A1-3B48-991E-16AEB02209FC}" srcOrd="11" destOrd="0" presId="urn:microsoft.com/office/officeart/2005/8/layout/bProcess4"/>
    <dgm:cxn modelId="{5E828603-41B1-314E-9674-32395698CC3C}" type="presParOf" srcId="{31DE6B36-FFA4-2A4A-8065-7ECDC87BA94A}" destId="{6AD46E8D-3E6F-A24E-BAC4-E985F817C89D}" srcOrd="12" destOrd="0" presId="urn:microsoft.com/office/officeart/2005/8/layout/bProcess4"/>
    <dgm:cxn modelId="{467F4299-0106-1946-A7A0-E67A04FD7F74}" type="presParOf" srcId="{6AD46E8D-3E6F-A24E-BAC4-E985F817C89D}" destId="{B0E53BB0-6F2D-2D4B-818F-924A72716E45}" srcOrd="0" destOrd="0" presId="urn:microsoft.com/office/officeart/2005/8/layout/bProcess4"/>
    <dgm:cxn modelId="{883BB31D-373E-694F-B108-5DCA9005C068}" type="presParOf" srcId="{6AD46E8D-3E6F-A24E-BAC4-E985F817C89D}" destId="{8ADE4E05-E8A8-F645-ACB0-B336FCCB7F1B}" srcOrd="1" destOrd="0" presId="urn:microsoft.com/office/officeart/2005/8/layout/bProcess4"/>
    <dgm:cxn modelId="{4D5981E1-FDED-9149-86D2-1DCBCECCC5CA}" type="presParOf" srcId="{31DE6B36-FFA4-2A4A-8065-7ECDC87BA94A}" destId="{DC61FF34-241F-1144-AD38-A44423FA5CAF}" srcOrd="13" destOrd="0" presId="urn:microsoft.com/office/officeart/2005/8/layout/bProcess4"/>
    <dgm:cxn modelId="{C1E1B8D8-23A6-4D42-8DCD-FF990111D324}" type="presParOf" srcId="{31DE6B36-FFA4-2A4A-8065-7ECDC87BA94A}" destId="{F08D5FEE-E08F-0C45-87CD-F731DDD81B1D}" srcOrd="14" destOrd="0" presId="urn:microsoft.com/office/officeart/2005/8/layout/bProcess4"/>
    <dgm:cxn modelId="{01B13543-CDE8-844D-A40A-4472948603E4}" type="presParOf" srcId="{F08D5FEE-E08F-0C45-87CD-F731DDD81B1D}" destId="{A8D96A53-F8B4-8146-9448-BB82EF3A5679}" srcOrd="0" destOrd="0" presId="urn:microsoft.com/office/officeart/2005/8/layout/bProcess4"/>
    <dgm:cxn modelId="{6D2B0C35-C7CA-DE49-B927-2217EA14BB11}" type="presParOf" srcId="{F08D5FEE-E08F-0C45-87CD-F731DDD81B1D}" destId="{330CEEBC-EC74-364A-BF10-0620C5C822C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39B8CE0-913E-C24B-9BBF-19B66AA18194}" type="doc">
      <dgm:prSet loTypeId="urn:microsoft.com/office/officeart/2005/8/layout/list1" loCatId="" qsTypeId="urn:microsoft.com/office/officeart/2005/8/quickstyle/simple4" qsCatId="simple" csTypeId="urn:microsoft.com/office/officeart/2005/8/colors/colorful5" csCatId="colorful" phldr="1"/>
      <dgm:spPr/>
      <dgm:t>
        <a:bodyPr/>
        <a:lstStyle/>
        <a:p>
          <a:endParaRPr lang="es-ES_tradnl"/>
        </a:p>
      </dgm:t>
    </dgm:pt>
    <dgm:pt modelId="{9AFFB39A-A1A4-6746-8726-DE9A74E77A43}">
      <dgm:prSet phldrT="[Texto]" custT="1"/>
      <dgm:spPr/>
      <dgm:t>
        <a:bodyPr/>
        <a:lstStyle/>
        <a:p>
          <a:pPr algn="ctr"/>
          <a:r>
            <a:rPr lang="es-ES_tradnl" sz="2400">
              <a:solidFill>
                <a:schemeClr val="bg1"/>
              </a:solidFill>
              <a:latin typeface="Arial" charset="0"/>
              <a:ea typeface="Arial" charset="0"/>
              <a:cs typeface="Arial" charset="0"/>
            </a:rPr>
            <a:t>Operaciones Ofensivas</a:t>
          </a:r>
        </a:p>
      </dgm:t>
    </dgm:pt>
    <dgm:pt modelId="{6B3A9781-98A9-7142-844A-C9DDB341A50F}" type="parTrans" cxnId="{32218FD2-0E0C-8D48-B849-2E688F327966}">
      <dgm:prSet/>
      <dgm:spPr/>
      <dgm:t>
        <a:bodyPr/>
        <a:lstStyle/>
        <a:p>
          <a:pPr algn="ctr"/>
          <a:endParaRPr lang="es-ES_tradnl" sz="2400">
            <a:solidFill>
              <a:schemeClr val="bg1"/>
            </a:solidFill>
            <a:latin typeface="Arial" charset="0"/>
            <a:ea typeface="Arial" charset="0"/>
            <a:cs typeface="Arial" charset="0"/>
          </a:endParaRPr>
        </a:p>
      </dgm:t>
    </dgm:pt>
    <dgm:pt modelId="{AECF50DD-9894-4D4F-A23F-4CBE6EDC99AC}" type="sibTrans" cxnId="{32218FD2-0E0C-8D48-B849-2E688F327966}">
      <dgm:prSet/>
      <dgm:spPr/>
      <dgm:t>
        <a:bodyPr/>
        <a:lstStyle/>
        <a:p>
          <a:pPr algn="ctr"/>
          <a:endParaRPr lang="es-ES_tradnl" sz="2400">
            <a:solidFill>
              <a:schemeClr val="bg1"/>
            </a:solidFill>
            <a:latin typeface="Arial" charset="0"/>
            <a:ea typeface="Arial" charset="0"/>
            <a:cs typeface="Arial" charset="0"/>
          </a:endParaRPr>
        </a:p>
      </dgm:t>
    </dgm:pt>
    <dgm:pt modelId="{296740AB-28C5-7341-9820-235C51FBE29B}">
      <dgm:prSet phldrT="[Texto]" custT="1"/>
      <dgm:spPr/>
      <dgm:t>
        <a:bodyPr/>
        <a:lstStyle/>
        <a:p>
          <a:pPr algn="ctr"/>
          <a:r>
            <a:rPr lang="es-ES_tradnl" sz="2400">
              <a:solidFill>
                <a:schemeClr val="bg1"/>
              </a:solidFill>
              <a:latin typeface="Arial" charset="0"/>
              <a:ea typeface="Arial" charset="0"/>
              <a:cs typeface="Arial" charset="0"/>
            </a:rPr>
            <a:t>Operaciones Defensivas</a:t>
          </a:r>
        </a:p>
      </dgm:t>
    </dgm:pt>
    <dgm:pt modelId="{BE7E4385-D35C-E24E-B2D0-E01D3F3AED87}" type="parTrans" cxnId="{ED804A43-F781-8142-AC64-C5E4C7EFBA77}">
      <dgm:prSet/>
      <dgm:spPr/>
      <dgm:t>
        <a:bodyPr/>
        <a:lstStyle/>
        <a:p>
          <a:pPr algn="ctr"/>
          <a:endParaRPr lang="es-ES_tradnl" sz="2400">
            <a:solidFill>
              <a:schemeClr val="bg1"/>
            </a:solidFill>
            <a:latin typeface="Arial" charset="0"/>
            <a:ea typeface="Arial" charset="0"/>
            <a:cs typeface="Arial" charset="0"/>
          </a:endParaRPr>
        </a:p>
      </dgm:t>
    </dgm:pt>
    <dgm:pt modelId="{802B2C5B-EABB-E742-9316-902809A9E218}" type="sibTrans" cxnId="{ED804A43-F781-8142-AC64-C5E4C7EFBA77}">
      <dgm:prSet/>
      <dgm:spPr/>
      <dgm:t>
        <a:bodyPr/>
        <a:lstStyle/>
        <a:p>
          <a:pPr algn="ctr"/>
          <a:endParaRPr lang="es-ES_tradnl" sz="2400">
            <a:solidFill>
              <a:schemeClr val="bg1"/>
            </a:solidFill>
            <a:latin typeface="Arial" charset="0"/>
            <a:ea typeface="Arial" charset="0"/>
            <a:cs typeface="Arial" charset="0"/>
          </a:endParaRPr>
        </a:p>
      </dgm:t>
    </dgm:pt>
    <dgm:pt modelId="{0623685A-85BB-A54E-A96A-B3F9F81FB021}">
      <dgm:prSet phldrT="[Texto]" custT="1"/>
      <dgm:spPr/>
      <dgm:t>
        <a:bodyPr/>
        <a:lstStyle/>
        <a:p>
          <a:pPr algn="ctr"/>
          <a:r>
            <a:rPr lang="es-ES_tradnl" sz="2400">
              <a:solidFill>
                <a:schemeClr val="bg1"/>
              </a:solidFill>
              <a:latin typeface="Arial" charset="0"/>
              <a:ea typeface="Arial" charset="0"/>
              <a:cs typeface="Arial" charset="0"/>
            </a:rPr>
            <a:t>Operaciones de Inteligencia</a:t>
          </a:r>
        </a:p>
      </dgm:t>
    </dgm:pt>
    <dgm:pt modelId="{FF97D2B8-0D02-044E-816E-A7E23A6BC9F2}" type="parTrans" cxnId="{7F9B209B-C003-3C48-A337-55279BC95BD5}">
      <dgm:prSet/>
      <dgm:spPr/>
      <dgm:t>
        <a:bodyPr/>
        <a:lstStyle/>
        <a:p>
          <a:pPr algn="ctr"/>
          <a:endParaRPr lang="es-ES_tradnl" sz="2400">
            <a:solidFill>
              <a:schemeClr val="bg1"/>
            </a:solidFill>
            <a:latin typeface="Arial" charset="0"/>
            <a:ea typeface="Arial" charset="0"/>
            <a:cs typeface="Arial" charset="0"/>
          </a:endParaRPr>
        </a:p>
      </dgm:t>
    </dgm:pt>
    <dgm:pt modelId="{7B08FE8A-6984-D644-9D47-AB8997974EA1}" type="sibTrans" cxnId="{7F9B209B-C003-3C48-A337-55279BC95BD5}">
      <dgm:prSet/>
      <dgm:spPr/>
      <dgm:t>
        <a:bodyPr/>
        <a:lstStyle/>
        <a:p>
          <a:pPr algn="ctr"/>
          <a:endParaRPr lang="es-ES_tradnl" sz="2400">
            <a:solidFill>
              <a:schemeClr val="bg1"/>
            </a:solidFill>
            <a:latin typeface="Arial" charset="0"/>
            <a:ea typeface="Arial" charset="0"/>
            <a:cs typeface="Arial" charset="0"/>
          </a:endParaRPr>
        </a:p>
      </dgm:t>
    </dgm:pt>
    <dgm:pt modelId="{6156CA4C-254E-0B46-AA87-992EAB3115DA}" type="pres">
      <dgm:prSet presAssocID="{639B8CE0-913E-C24B-9BBF-19B66AA18194}" presName="linear" presStyleCnt="0">
        <dgm:presLayoutVars>
          <dgm:dir/>
          <dgm:animLvl val="lvl"/>
          <dgm:resizeHandles val="exact"/>
        </dgm:presLayoutVars>
      </dgm:prSet>
      <dgm:spPr/>
      <dgm:t>
        <a:bodyPr/>
        <a:lstStyle/>
        <a:p>
          <a:endParaRPr lang="es-ES_tradnl"/>
        </a:p>
      </dgm:t>
    </dgm:pt>
    <dgm:pt modelId="{2EC45339-647F-2D49-9087-96ADBEEF21AB}" type="pres">
      <dgm:prSet presAssocID="{9AFFB39A-A1A4-6746-8726-DE9A74E77A43}" presName="parentLin" presStyleCnt="0"/>
      <dgm:spPr/>
    </dgm:pt>
    <dgm:pt modelId="{76E21BD1-87F7-EF48-99DC-38C6CC02F0C1}" type="pres">
      <dgm:prSet presAssocID="{9AFFB39A-A1A4-6746-8726-DE9A74E77A43}" presName="parentLeftMargin" presStyleLbl="node1" presStyleIdx="0" presStyleCnt="3"/>
      <dgm:spPr/>
      <dgm:t>
        <a:bodyPr/>
        <a:lstStyle/>
        <a:p>
          <a:endParaRPr lang="es-ES_tradnl"/>
        </a:p>
      </dgm:t>
    </dgm:pt>
    <dgm:pt modelId="{EC81DFD2-BD6B-894F-915A-56ABB951F01E}" type="pres">
      <dgm:prSet presAssocID="{9AFFB39A-A1A4-6746-8726-DE9A74E77A43}" presName="parentText" presStyleLbl="node1" presStyleIdx="0" presStyleCnt="3">
        <dgm:presLayoutVars>
          <dgm:chMax val="0"/>
          <dgm:bulletEnabled val="1"/>
        </dgm:presLayoutVars>
      </dgm:prSet>
      <dgm:spPr/>
      <dgm:t>
        <a:bodyPr/>
        <a:lstStyle/>
        <a:p>
          <a:endParaRPr lang="es-ES_tradnl"/>
        </a:p>
      </dgm:t>
    </dgm:pt>
    <dgm:pt modelId="{386D723E-2853-E141-8B33-C99534A43D13}" type="pres">
      <dgm:prSet presAssocID="{9AFFB39A-A1A4-6746-8726-DE9A74E77A43}" presName="negativeSpace" presStyleCnt="0"/>
      <dgm:spPr/>
    </dgm:pt>
    <dgm:pt modelId="{C521C08A-C0E5-CE4A-9CFF-83CB6FC4B2AE}" type="pres">
      <dgm:prSet presAssocID="{9AFFB39A-A1A4-6746-8726-DE9A74E77A43}" presName="childText" presStyleLbl="conFgAcc1" presStyleIdx="0" presStyleCnt="3">
        <dgm:presLayoutVars>
          <dgm:bulletEnabled val="1"/>
        </dgm:presLayoutVars>
      </dgm:prSet>
      <dgm:spPr/>
    </dgm:pt>
    <dgm:pt modelId="{D645C5D8-DE7F-0144-AE58-6F9B912C705D}" type="pres">
      <dgm:prSet presAssocID="{AECF50DD-9894-4D4F-A23F-4CBE6EDC99AC}" presName="spaceBetweenRectangles" presStyleCnt="0"/>
      <dgm:spPr/>
    </dgm:pt>
    <dgm:pt modelId="{5B2E2294-137A-4E43-99EA-B254D1A021EB}" type="pres">
      <dgm:prSet presAssocID="{296740AB-28C5-7341-9820-235C51FBE29B}" presName="parentLin" presStyleCnt="0"/>
      <dgm:spPr/>
    </dgm:pt>
    <dgm:pt modelId="{14609D02-C23B-8248-800F-F0FC4F207DD3}" type="pres">
      <dgm:prSet presAssocID="{296740AB-28C5-7341-9820-235C51FBE29B}" presName="parentLeftMargin" presStyleLbl="node1" presStyleIdx="0" presStyleCnt="3"/>
      <dgm:spPr/>
      <dgm:t>
        <a:bodyPr/>
        <a:lstStyle/>
        <a:p>
          <a:endParaRPr lang="es-ES_tradnl"/>
        </a:p>
      </dgm:t>
    </dgm:pt>
    <dgm:pt modelId="{75F17DDD-E09D-F047-9E5E-BD6C41B609DA}" type="pres">
      <dgm:prSet presAssocID="{296740AB-28C5-7341-9820-235C51FBE29B}" presName="parentText" presStyleLbl="node1" presStyleIdx="1" presStyleCnt="3">
        <dgm:presLayoutVars>
          <dgm:chMax val="0"/>
          <dgm:bulletEnabled val="1"/>
        </dgm:presLayoutVars>
      </dgm:prSet>
      <dgm:spPr/>
      <dgm:t>
        <a:bodyPr/>
        <a:lstStyle/>
        <a:p>
          <a:endParaRPr lang="es-ES_tradnl"/>
        </a:p>
      </dgm:t>
    </dgm:pt>
    <dgm:pt modelId="{1546AA9D-4389-7648-B242-FD31B2DC4C84}" type="pres">
      <dgm:prSet presAssocID="{296740AB-28C5-7341-9820-235C51FBE29B}" presName="negativeSpace" presStyleCnt="0"/>
      <dgm:spPr/>
    </dgm:pt>
    <dgm:pt modelId="{925412EE-485D-B54B-B270-D01EFD26B96C}" type="pres">
      <dgm:prSet presAssocID="{296740AB-28C5-7341-9820-235C51FBE29B}" presName="childText" presStyleLbl="conFgAcc1" presStyleIdx="1" presStyleCnt="3">
        <dgm:presLayoutVars>
          <dgm:bulletEnabled val="1"/>
        </dgm:presLayoutVars>
      </dgm:prSet>
      <dgm:spPr/>
    </dgm:pt>
    <dgm:pt modelId="{EBB9F38F-8C97-9845-AEA6-7F193CA7C53D}" type="pres">
      <dgm:prSet presAssocID="{802B2C5B-EABB-E742-9316-902809A9E218}" presName="spaceBetweenRectangles" presStyleCnt="0"/>
      <dgm:spPr/>
    </dgm:pt>
    <dgm:pt modelId="{B14C8D9F-F9DB-834F-94FB-0CE70067DAE0}" type="pres">
      <dgm:prSet presAssocID="{0623685A-85BB-A54E-A96A-B3F9F81FB021}" presName="parentLin" presStyleCnt="0"/>
      <dgm:spPr/>
    </dgm:pt>
    <dgm:pt modelId="{AF9AE134-DD96-DA49-98EC-B073FC54C471}" type="pres">
      <dgm:prSet presAssocID="{0623685A-85BB-A54E-A96A-B3F9F81FB021}" presName="parentLeftMargin" presStyleLbl="node1" presStyleIdx="1" presStyleCnt="3"/>
      <dgm:spPr/>
      <dgm:t>
        <a:bodyPr/>
        <a:lstStyle/>
        <a:p>
          <a:endParaRPr lang="es-ES_tradnl"/>
        </a:p>
      </dgm:t>
    </dgm:pt>
    <dgm:pt modelId="{84E12934-ED7C-BB43-A50A-CDFCDC834E38}" type="pres">
      <dgm:prSet presAssocID="{0623685A-85BB-A54E-A96A-B3F9F81FB021}" presName="parentText" presStyleLbl="node1" presStyleIdx="2" presStyleCnt="3">
        <dgm:presLayoutVars>
          <dgm:chMax val="0"/>
          <dgm:bulletEnabled val="1"/>
        </dgm:presLayoutVars>
      </dgm:prSet>
      <dgm:spPr/>
      <dgm:t>
        <a:bodyPr/>
        <a:lstStyle/>
        <a:p>
          <a:endParaRPr lang="es-ES_tradnl"/>
        </a:p>
      </dgm:t>
    </dgm:pt>
    <dgm:pt modelId="{3819B89C-239A-B145-9980-79E24BB75E14}" type="pres">
      <dgm:prSet presAssocID="{0623685A-85BB-A54E-A96A-B3F9F81FB021}" presName="negativeSpace" presStyleCnt="0"/>
      <dgm:spPr/>
    </dgm:pt>
    <dgm:pt modelId="{4076BE02-A207-5D41-83AA-58015ACABC96}" type="pres">
      <dgm:prSet presAssocID="{0623685A-85BB-A54E-A96A-B3F9F81FB021}" presName="childText" presStyleLbl="conFgAcc1" presStyleIdx="2" presStyleCnt="3">
        <dgm:presLayoutVars>
          <dgm:bulletEnabled val="1"/>
        </dgm:presLayoutVars>
      </dgm:prSet>
      <dgm:spPr/>
    </dgm:pt>
  </dgm:ptLst>
  <dgm:cxnLst>
    <dgm:cxn modelId="{32218FD2-0E0C-8D48-B849-2E688F327966}" srcId="{639B8CE0-913E-C24B-9BBF-19B66AA18194}" destId="{9AFFB39A-A1A4-6746-8726-DE9A74E77A43}" srcOrd="0" destOrd="0" parTransId="{6B3A9781-98A9-7142-844A-C9DDB341A50F}" sibTransId="{AECF50DD-9894-4D4F-A23F-4CBE6EDC99AC}"/>
    <dgm:cxn modelId="{5400EC47-4D3A-6144-AB68-3588A30CDE49}" type="presOf" srcId="{9AFFB39A-A1A4-6746-8726-DE9A74E77A43}" destId="{76E21BD1-87F7-EF48-99DC-38C6CC02F0C1}" srcOrd="0" destOrd="0" presId="urn:microsoft.com/office/officeart/2005/8/layout/list1"/>
    <dgm:cxn modelId="{B42A121C-1B0B-0347-8653-3C85820B515C}" type="presOf" srcId="{296740AB-28C5-7341-9820-235C51FBE29B}" destId="{14609D02-C23B-8248-800F-F0FC4F207DD3}" srcOrd="0" destOrd="0" presId="urn:microsoft.com/office/officeart/2005/8/layout/list1"/>
    <dgm:cxn modelId="{4BC16EC6-7A4E-8E4A-ACF5-FBA515050884}" type="presOf" srcId="{639B8CE0-913E-C24B-9BBF-19B66AA18194}" destId="{6156CA4C-254E-0B46-AA87-992EAB3115DA}" srcOrd="0" destOrd="0" presId="urn:microsoft.com/office/officeart/2005/8/layout/list1"/>
    <dgm:cxn modelId="{E654D568-6A62-364B-AAA6-08B672151164}" type="presOf" srcId="{0623685A-85BB-A54E-A96A-B3F9F81FB021}" destId="{84E12934-ED7C-BB43-A50A-CDFCDC834E38}" srcOrd="1" destOrd="0" presId="urn:microsoft.com/office/officeart/2005/8/layout/list1"/>
    <dgm:cxn modelId="{406134DD-3A24-3440-B64C-0EAC2336DC56}" type="presOf" srcId="{296740AB-28C5-7341-9820-235C51FBE29B}" destId="{75F17DDD-E09D-F047-9E5E-BD6C41B609DA}" srcOrd="1" destOrd="0" presId="urn:microsoft.com/office/officeart/2005/8/layout/list1"/>
    <dgm:cxn modelId="{7F9B209B-C003-3C48-A337-55279BC95BD5}" srcId="{639B8CE0-913E-C24B-9BBF-19B66AA18194}" destId="{0623685A-85BB-A54E-A96A-B3F9F81FB021}" srcOrd="2" destOrd="0" parTransId="{FF97D2B8-0D02-044E-816E-A7E23A6BC9F2}" sibTransId="{7B08FE8A-6984-D644-9D47-AB8997974EA1}"/>
    <dgm:cxn modelId="{ED804A43-F781-8142-AC64-C5E4C7EFBA77}" srcId="{639B8CE0-913E-C24B-9BBF-19B66AA18194}" destId="{296740AB-28C5-7341-9820-235C51FBE29B}" srcOrd="1" destOrd="0" parTransId="{BE7E4385-D35C-E24E-B2D0-E01D3F3AED87}" sibTransId="{802B2C5B-EABB-E742-9316-902809A9E218}"/>
    <dgm:cxn modelId="{2DA470E2-8E1A-2B45-8295-F3FBF4BFACD7}" type="presOf" srcId="{0623685A-85BB-A54E-A96A-B3F9F81FB021}" destId="{AF9AE134-DD96-DA49-98EC-B073FC54C471}" srcOrd="0" destOrd="0" presId="urn:microsoft.com/office/officeart/2005/8/layout/list1"/>
    <dgm:cxn modelId="{D7475C1C-E39F-0946-8965-AA75702C7083}" type="presOf" srcId="{9AFFB39A-A1A4-6746-8726-DE9A74E77A43}" destId="{EC81DFD2-BD6B-894F-915A-56ABB951F01E}" srcOrd="1" destOrd="0" presId="urn:microsoft.com/office/officeart/2005/8/layout/list1"/>
    <dgm:cxn modelId="{54663A29-3197-3346-B43A-B12BC9D5F08E}" type="presParOf" srcId="{6156CA4C-254E-0B46-AA87-992EAB3115DA}" destId="{2EC45339-647F-2D49-9087-96ADBEEF21AB}" srcOrd="0" destOrd="0" presId="urn:microsoft.com/office/officeart/2005/8/layout/list1"/>
    <dgm:cxn modelId="{51BA98CB-CD2F-E247-9D5B-98F1BEF0E54F}" type="presParOf" srcId="{2EC45339-647F-2D49-9087-96ADBEEF21AB}" destId="{76E21BD1-87F7-EF48-99DC-38C6CC02F0C1}" srcOrd="0" destOrd="0" presId="urn:microsoft.com/office/officeart/2005/8/layout/list1"/>
    <dgm:cxn modelId="{09F8204B-B4B0-254E-887D-D9F4F3ED71F7}" type="presParOf" srcId="{2EC45339-647F-2D49-9087-96ADBEEF21AB}" destId="{EC81DFD2-BD6B-894F-915A-56ABB951F01E}" srcOrd="1" destOrd="0" presId="urn:microsoft.com/office/officeart/2005/8/layout/list1"/>
    <dgm:cxn modelId="{B0ACB501-0529-1442-981A-046B05BDA878}" type="presParOf" srcId="{6156CA4C-254E-0B46-AA87-992EAB3115DA}" destId="{386D723E-2853-E141-8B33-C99534A43D13}" srcOrd="1" destOrd="0" presId="urn:microsoft.com/office/officeart/2005/8/layout/list1"/>
    <dgm:cxn modelId="{54BA19E3-667F-A34B-869B-4D679069AFF5}" type="presParOf" srcId="{6156CA4C-254E-0B46-AA87-992EAB3115DA}" destId="{C521C08A-C0E5-CE4A-9CFF-83CB6FC4B2AE}" srcOrd="2" destOrd="0" presId="urn:microsoft.com/office/officeart/2005/8/layout/list1"/>
    <dgm:cxn modelId="{8AA8E01D-568B-A649-B8CE-4AAC3B512EE3}" type="presParOf" srcId="{6156CA4C-254E-0B46-AA87-992EAB3115DA}" destId="{D645C5D8-DE7F-0144-AE58-6F9B912C705D}" srcOrd="3" destOrd="0" presId="urn:microsoft.com/office/officeart/2005/8/layout/list1"/>
    <dgm:cxn modelId="{8FD19542-D437-474B-B69E-D732D57BE7FF}" type="presParOf" srcId="{6156CA4C-254E-0B46-AA87-992EAB3115DA}" destId="{5B2E2294-137A-4E43-99EA-B254D1A021EB}" srcOrd="4" destOrd="0" presId="urn:microsoft.com/office/officeart/2005/8/layout/list1"/>
    <dgm:cxn modelId="{74A59929-4986-E84E-A333-E1CA19E95A3C}" type="presParOf" srcId="{5B2E2294-137A-4E43-99EA-B254D1A021EB}" destId="{14609D02-C23B-8248-800F-F0FC4F207DD3}" srcOrd="0" destOrd="0" presId="urn:microsoft.com/office/officeart/2005/8/layout/list1"/>
    <dgm:cxn modelId="{7F2D70F1-4657-2D40-9388-D343790A9E65}" type="presParOf" srcId="{5B2E2294-137A-4E43-99EA-B254D1A021EB}" destId="{75F17DDD-E09D-F047-9E5E-BD6C41B609DA}" srcOrd="1" destOrd="0" presId="urn:microsoft.com/office/officeart/2005/8/layout/list1"/>
    <dgm:cxn modelId="{E9E8628C-B119-064C-A93F-3A91A17C51FE}" type="presParOf" srcId="{6156CA4C-254E-0B46-AA87-992EAB3115DA}" destId="{1546AA9D-4389-7648-B242-FD31B2DC4C84}" srcOrd="5" destOrd="0" presId="urn:microsoft.com/office/officeart/2005/8/layout/list1"/>
    <dgm:cxn modelId="{5AE7F38C-B168-544D-ABA0-01D1070EC5D9}" type="presParOf" srcId="{6156CA4C-254E-0B46-AA87-992EAB3115DA}" destId="{925412EE-485D-B54B-B270-D01EFD26B96C}" srcOrd="6" destOrd="0" presId="urn:microsoft.com/office/officeart/2005/8/layout/list1"/>
    <dgm:cxn modelId="{460F41F5-8B1C-4E4E-915E-233FDC0F5D99}" type="presParOf" srcId="{6156CA4C-254E-0B46-AA87-992EAB3115DA}" destId="{EBB9F38F-8C97-9845-AEA6-7F193CA7C53D}" srcOrd="7" destOrd="0" presId="urn:microsoft.com/office/officeart/2005/8/layout/list1"/>
    <dgm:cxn modelId="{8E12B879-68DC-274D-B225-7BA0B94DDBFB}" type="presParOf" srcId="{6156CA4C-254E-0B46-AA87-992EAB3115DA}" destId="{B14C8D9F-F9DB-834F-94FB-0CE70067DAE0}" srcOrd="8" destOrd="0" presId="urn:microsoft.com/office/officeart/2005/8/layout/list1"/>
    <dgm:cxn modelId="{30E726C9-1EA2-E34D-B89C-D22C6A17A7D8}" type="presParOf" srcId="{B14C8D9F-F9DB-834F-94FB-0CE70067DAE0}" destId="{AF9AE134-DD96-DA49-98EC-B073FC54C471}" srcOrd="0" destOrd="0" presId="urn:microsoft.com/office/officeart/2005/8/layout/list1"/>
    <dgm:cxn modelId="{3E78DBD7-2919-0846-A3ED-5A7C7CA0074C}" type="presParOf" srcId="{B14C8D9F-F9DB-834F-94FB-0CE70067DAE0}" destId="{84E12934-ED7C-BB43-A50A-CDFCDC834E38}" srcOrd="1" destOrd="0" presId="urn:microsoft.com/office/officeart/2005/8/layout/list1"/>
    <dgm:cxn modelId="{110576E2-AA05-3049-8139-59DF2CB04D21}" type="presParOf" srcId="{6156CA4C-254E-0B46-AA87-992EAB3115DA}" destId="{3819B89C-239A-B145-9980-79E24BB75E14}" srcOrd="9" destOrd="0" presId="urn:microsoft.com/office/officeart/2005/8/layout/list1"/>
    <dgm:cxn modelId="{46D5E51F-F5C8-704E-BE24-392018FF8B7B}" type="presParOf" srcId="{6156CA4C-254E-0B46-AA87-992EAB3115DA}" destId="{4076BE02-A207-5D41-83AA-58015ACABC9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51D5E91-60DE-994A-B251-0902FA156F6E}" type="doc">
      <dgm:prSet loTypeId="urn:microsoft.com/office/officeart/2008/layout/VerticalAccentList" loCatId="" qsTypeId="urn:microsoft.com/office/officeart/2005/8/quickstyle/simple4" qsCatId="simple" csTypeId="urn:microsoft.com/office/officeart/2005/8/colors/colorful5" csCatId="colorful" phldr="1"/>
      <dgm:spPr/>
      <dgm:t>
        <a:bodyPr/>
        <a:lstStyle/>
        <a:p>
          <a:endParaRPr lang="es-ES_tradnl"/>
        </a:p>
      </dgm:t>
    </dgm:pt>
    <dgm:pt modelId="{465208C0-56E9-F946-BA90-824049D68BE3}">
      <dgm:prSet phldrT="[Texto]" custT="1"/>
      <dgm:spPr/>
      <dgm:t>
        <a:bodyPr/>
        <a:lstStyle/>
        <a:p>
          <a:r>
            <a:rPr lang="es-ES_tradnl" sz="1600">
              <a:latin typeface="Arial" charset="0"/>
              <a:ea typeface="Arial" charset="0"/>
              <a:cs typeface="Arial" charset="0"/>
            </a:rPr>
            <a:t>Spamming</a:t>
          </a:r>
        </a:p>
      </dgm:t>
    </dgm:pt>
    <dgm:pt modelId="{701B271A-A488-6543-8770-A390FFE8DBA1}" type="parTrans" cxnId="{4F7564E2-E23F-814F-9366-3E93BFF21E0E}">
      <dgm:prSet/>
      <dgm:spPr/>
      <dgm:t>
        <a:bodyPr/>
        <a:lstStyle/>
        <a:p>
          <a:endParaRPr lang="es-ES_tradnl" sz="1600">
            <a:latin typeface="Arial" charset="0"/>
            <a:ea typeface="Arial" charset="0"/>
            <a:cs typeface="Arial" charset="0"/>
          </a:endParaRPr>
        </a:p>
      </dgm:t>
    </dgm:pt>
    <dgm:pt modelId="{28E683B5-EBC2-8E49-A9A7-B620510AF2CA}" type="sibTrans" cxnId="{4F7564E2-E23F-814F-9366-3E93BFF21E0E}">
      <dgm:prSet/>
      <dgm:spPr/>
      <dgm:t>
        <a:bodyPr/>
        <a:lstStyle/>
        <a:p>
          <a:endParaRPr lang="es-ES_tradnl" sz="1600">
            <a:latin typeface="Arial" charset="0"/>
            <a:ea typeface="Arial" charset="0"/>
            <a:cs typeface="Arial" charset="0"/>
          </a:endParaRPr>
        </a:p>
      </dgm:t>
    </dgm:pt>
    <dgm:pt modelId="{ED1D8204-21B9-1147-AA19-DD98F5F57F25}">
      <dgm:prSet phldrT="[Texto]" custT="1"/>
      <dgm:spPr/>
      <dgm:t>
        <a:bodyPr/>
        <a:lstStyle/>
        <a:p>
          <a:r>
            <a:rPr lang="es-ES_tradnl" sz="1600">
              <a:latin typeface="Arial" charset="0"/>
              <a:ea typeface="Arial" charset="0"/>
              <a:cs typeface="Arial" charset="0"/>
            </a:rPr>
            <a:t>Envío de varios mensajes, recibidos de varias cuentas</a:t>
          </a:r>
        </a:p>
      </dgm:t>
    </dgm:pt>
    <dgm:pt modelId="{952CC843-AEE5-9D43-884A-56F57673AA5B}" type="parTrans" cxnId="{C9432148-29B6-834F-8B8A-5123D977A35D}">
      <dgm:prSet/>
      <dgm:spPr/>
      <dgm:t>
        <a:bodyPr/>
        <a:lstStyle/>
        <a:p>
          <a:endParaRPr lang="es-ES_tradnl" sz="1600">
            <a:latin typeface="Arial" charset="0"/>
            <a:ea typeface="Arial" charset="0"/>
            <a:cs typeface="Arial" charset="0"/>
          </a:endParaRPr>
        </a:p>
      </dgm:t>
    </dgm:pt>
    <dgm:pt modelId="{8347F940-219A-9145-A950-F1132112A039}" type="sibTrans" cxnId="{C9432148-29B6-834F-8B8A-5123D977A35D}">
      <dgm:prSet/>
      <dgm:spPr/>
      <dgm:t>
        <a:bodyPr/>
        <a:lstStyle/>
        <a:p>
          <a:endParaRPr lang="es-ES_tradnl" sz="1600">
            <a:latin typeface="Arial" charset="0"/>
            <a:ea typeface="Arial" charset="0"/>
            <a:cs typeface="Arial" charset="0"/>
          </a:endParaRPr>
        </a:p>
      </dgm:t>
    </dgm:pt>
    <dgm:pt modelId="{B455C0C9-13D1-D545-A9A0-A8F77D86FC3D}">
      <dgm:prSet phldrT="[Texto]" custT="1"/>
      <dgm:spPr/>
      <dgm:t>
        <a:bodyPr/>
        <a:lstStyle/>
        <a:p>
          <a:r>
            <a:rPr lang="es-ES_tradnl" sz="1600">
              <a:latin typeface="Arial" charset="0"/>
              <a:ea typeface="Arial" charset="0"/>
              <a:cs typeface="Arial" charset="0"/>
            </a:rPr>
            <a:t>Botnets</a:t>
          </a:r>
        </a:p>
      </dgm:t>
    </dgm:pt>
    <dgm:pt modelId="{09FBB20B-D8AF-0547-8ED4-E034E2947F46}" type="parTrans" cxnId="{14545546-D8F8-224D-8815-3902375AD6DE}">
      <dgm:prSet/>
      <dgm:spPr/>
      <dgm:t>
        <a:bodyPr/>
        <a:lstStyle/>
        <a:p>
          <a:endParaRPr lang="es-ES_tradnl" sz="1600">
            <a:latin typeface="Arial" charset="0"/>
            <a:ea typeface="Arial" charset="0"/>
            <a:cs typeface="Arial" charset="0"/>
          </a:endParaRPr>
        </a:p>
      </dgm:t>
    </dgm:pt>
    <dgm:pt modelId="{EEC659B4-4E8F-A140-A7FE-6565FD02696D}" type="sibTrans" cxnId="{14545546-D8F8-224D-8815-3902375AD6DE}">
      <dgm:prSet/>
      <dgm:spPr/>
      <dgm:t>
        <a:bodyPr/>
        <a:lstStyle/>
        <a:p>
          <a:endParaRPr lang="es-ES_tradnl" sz="1600">
            <a:latin typeface="Arial" charset="0"/>
            <a:ea typeface="Arial" charset="0"/>
            <a:cs typeface="Arial" charset="0"/>
          </a:endParaRPr>
        </a:p>
      </dgm:t>
    </dgm:pt>
    <dgm:pt modelId="{1B78A7B3-95F6-F64F-A3AC-700CEDCC6C21}">
      <dgm:prSet phldrT="[Texto]" custT="1"/>
      <dgm:spPr/>
      <dgm:t>
        <a:bodyPr/>
        <a:lstStyle/>
        <a:p>
          <a:r>
            <a:rPr lang="es-ES_tradnl" sz="1600">
              <a:latin typeface="Arial" charset="0"/>
              <a:ea typeface="Arial" charset="0"/>
              <a:cs typeface="Arial" charset="0"/>
            </a:rPr>
            <a:t>Pequeños robots que pueden controlar ordenadores remotamente</a:t>
          </a:r>
        </a:p>
      </dgm:t>
    </dgm:pt>
    <dgm:pt modelId="{B97AEC3D-821A-6E41-BE0B-31A012D3CD7D}" type="parTrans" cxnId="{B674496E-E0C2-B84E-A58F-3DD7E719CB98}">
      <dgm:prSet/>
      <dgm:spPr/>
      <dgm:t>
        <a:bodyPr/>
        <a:lstStyle/>
        <a:p>
          <a:endParaRPr lang="es-ES_tradnl" sz="1600">
            <a:latin typeface="Arial" charset="0"/>
            <a:ea typeface="Arial" charset="0"/>
            <a:cs typeface="Arial" charset="0"/>
          </a:endParaRPr>
        </a:p>
      </dgm:t>
    </dgm:pt>
    <dgm:pt modelId="{AC3137AA-1ABB-8342-A6F0-51C01E7DF498}" type="sibTrans" cxnId="{B674496E-E0C2-B84E-A58F-3DD7E719CB98}">
      <dgm:prSet/>
      <dgm:spPr/>
      <dgm:t>
        <a:bodyPr/>
        <a:lstStyle/>
        <a:p>
          <a:endParaRPr lang="es-ES_tradnl" sz="1600">
            <a:latin typeface="Arial" charset="0"/>
            <a:ea typeface="Arial" charset="0"/>
            <a:cs typeface="Arial" charset="0"/>
          </a:endParaRPr>
        </a:p>
      </dgm:t>
    </dgm:pt>
    <dgm:pt modelId="{5BEF40AD-AF94-AA44-A74E-35A89A6DD679}">
      <dgm:prSet phldrT="[Texto]" custT="1"/>
      <dgm:spPr/>
      <dgm:t>
        <a:bodyPr/>
        <a:lstStyle/>
        <a:p>
          <a:r>
            <a:rPr lang="es-ES_tradnl" sz="1600">
              <a:latin typeface="Arial" charset="0"/>
              <a:ea typeface="Arial" charset="0"/>
              <a:cs typeface="Arial" charset="0"/>
            </a:rPr>
            <a:t>Denegación de Servicio</a:t>
          </a:r>
        </a:p>
      </dgm:t>
    </dgm:pt>
    <dgm:pt modelId="{D1AC9B31-7BC0-F34B-BF21-72BC9268F627}" type="parTrans" cxnId="{707E2E79-4CA2-8C44-8954-99D5A52E70C8}">
      <dgm:prSet/>
      <dgm:spPr/>
      <dgm:t>
        <a:bodyPr/>
        <a:lstStyle/>
        <a:p>
          <a:endParaRPr lang="es-ES_tradnl" sz="1600">
            <a:latin typeface="Arial" charset="0"/>
            <a:ea typeface="Arial" charset="0"/>
            <a:cs typeface="Arial" charset="0"/>
          </a:endParaRPr>
        </a:p>
      </dgm:t>
    </dgm:pt>
    <dgm:pt modelId="{A79AEBB3-73B3-864F-986A-BD238A5B983C}" type="sibTrans" cxnId="{707E2E79-4CA2-8C44-8954-99D5A52E70C8}">
      <dgm:prSet/>
      <dgm:spPr/>
      <dgm:t>
        <a:bodyPr/>
        <a:lstStyle/>
        <a:p>
          <a:endParaRPr lang="es-ES_tradnl" sz="1600">
            <a:latin typeface="Arial" charset="0"/>
            <a:ea typeface="Arial" charset="0"/>
            <a:cs typeface="Arial" charset="0"/>
          </a:endParaRPr>
        </a:p>
      </dgm:t>
    </dgm:pt>
    <dgm:pt modelId="{DA7C3B38-9D9B-3B4D-8E9F-781245E909C8}">
      <dgm:prSet phldrT="[Texto]" custT="1"/>
      <dgm:spPr/>
      <dgm:t>
        <a:bodyPr/>
        <a:lstStyle/>
        <a:p>
          <a:r>
            <a:rPr lang="es-ES_tradnl" sz="1600" dirty="0">
              <a:latin typeface="Arial" charset="0"/>
              <a:ea typeface="Arial" charset="0"/>
              <a:cs typeface="Arial" charset="0"/>
            </a:rPr>
            <a:t>Ataque que </a:t>
          </a:r>
          <a:r>
            <a:rPr lang="es-ES_tradnl" sz="1600" dirty="0" smtClean="0">
              <a:latin typeface="Arial" charset="0"/>
              <a:ea typeface="Arial" charset="0"/>
              <a:cs typeface="Arial" charset="0"/>
            </a:rPr>
            <a:t>hace </a:t>
          </a:r>
          <a:r>
            <a:rPr lang="es-ES_tradnl" sz="1600" dirty="0">
              <a:latin typeface="Arial" charset="0"/>
              <a:ea typeface="Arial" charset="0"/>
              <a:cs typeface="Arial" charset="0"/>
            </a:rPr>
            <a:t>que el sistema sea </a:t>
          </a:r>
          <a:r>
            <a:rPr lang="es-ES_tradnl" sz="1600" dirty="0" smtClean="0">
              <a:latin typeface="Arial" charset="0"/>
              <a:ea typeface="Arial" charset="0"/>
              <a:cs typeface="Arial" charset="0"/>
            </a:rPr>
            <a:t>inactivo</a:t>
          </a:r>
          <a:endParaRPr lang="es-ES_tradnl" sz="1600" dirty="0">
            <a:latin typeface="Arial" charset="0"/>
            <a:ea typeface="Arial" charset="0"/>
            <a:cs typeface="Arial" charset="0"/>
          </a:endParaRPr>
        </a:p>
      </dgm:t>
    </dgm:pt>
    <dgm:pt modelId="{B0A4A576-BFEB-6447-920E-2C34FF3F4C9E}" type="parTrans" cxnId="{2ACD0659-C2BB-A048-8E5C-388697086E8F}">
      <dgm:prSet/>
      <dgm:spPr/>
      <dgm:t>
        <a:bodyPr/>
        <a:lstStyle/>
        <a:p>
          <a:endParaRPr lang="es-ES_tradnl" sz="1600">
            <a:latin typeface="Arial" charset="0"/>
            <a:ea typeface="Arial" charset="0"/>
            <a:cs typeface="Arial" charset="0"/>
          </a:endParaRPr>
        </a:p>
      </dgm:t>
    </dgm:pt>
    <dgm:pt modelId="{D8F7EE4B-5D52-7241-AD68-02198D1FDF5A}" type="sibTrans" cxnId="{2ACD0659-C2BB-A048-8E5C-388697086E8F}">
      <dgm:prSet/>
      <dgm:spPr/>
      <dgm:t>
        <a:bodyPr/>
        <a:lstStyle/>
        <a:p>
          <a:endParaRPr lang="es-ES_tradnl" sz="1600">
            <a:latin typeface="Arial" charset="0"/>
            <a:ea typeface="Arial" charset="0"/>
            <a:cs typeface="Arial" charset="0"/>
          </a:endParaRPr>
        </a:p>
      </dgm:t>
    </dgm:pt>
    <dgm:pt modelId="{CC15BBB1-07C7-4442-844C-AF7AEF7A8956}">
      <dgm:prSet phldrT="[Texto]" custT="1"/>
      <dgm:spPr/>
      <dgm:t>
        <a:bodyPr/>
        <a:lstStyle/>
        <a:p>
          <a:r>
            <a:rPr lang="es-ES_tradnl" sz="1600">
              <a:latin typeface="Arial" charset="0"/>
              <a:ea typeface="Arial" charset="0"/>
              <a:cs typeface="Arial" charset="0"/>
            </a:rPr>
            <a:t>Phishing</a:t>
          </a:r>
        </a:p>
      </dgm:t>
    </dgm:pt>
    <dgm:pt modelId="{8315FA8B-040E-2C48-A05E-717BEA4D43BA}" type="parTrans" cxnId="{BF537C5F-19B6-E847-A429-19D83E59F457}">
      <dgm:prSet/>
      <dgm:spPr/>
      <dgm:t>
        <a:bodyPr/>
        <a:lstStyle/>
        <a:p>
          <a:endParaRPr lang="es-ES_tradnl" sz="1600">
            <a:latin typeface="Arial" charset="0"/>
            <a:ea typeface="Arial" charset="0"/>
            <a:cs typeface="Arial" charset="0"/>
          </a:endParaRPr>
        </a:p>
      </dgm:t>
    </dgm:pt>
    <dgm:pt modelId="{9D5237C0-990F-9844-83F5-323345716612}" type="sibTrans" cxnId="{BF537C5F-19B6-E847-A429-19D83E59F457}">
      <dgm:prSet/>
      <dgm:spPr/>
      <dgm:t>
        <a:bodyPr/>
        <a:lstStyle/>
        <a:p>
          <a:endParaRPr lang="es-ES_tradnl" sz="1600">
            <a:latin typeface="Arial" charset="0"/>
            <a:ea typeface="Arial" charset="0"/>
            <a:cs typeface="Arial" charset="0"/>
          </a:endParaRPr>
        </a:p>
      </dgm:t>
    </dgm:pt>
    <dgm:pt modelId="{DF397EFB-CDAC-4246-A38F-F3BF1CE71636}">
      <dgm:prSet phldrT="[Texto]" custT="1"/>
      <dgm:spPr/>
      <dgm:t>
        <a:bodyPr/>
        <a:lstStyle/>
        <a:p>
          <a:r>
            <a:rPr lang="es-ES_tradnl" sz="1600">
              <a:latin typeface="Arial" charset="0"/>
              <a:ea typeface="Arial" charset="0"/>
              <a:cs typeface="Arial" charset="0"/>
            </a:rPr>
            <a:t>Adquisición de datos a través del uso de correo</a:t>
          </a:r>
        </a:p>
      </dgm:t>
    </dgm:pt>
    <dgm:pt modelId="{E81F3C43-724F-C846-9C15-DAC3E2582D9F}" type="parTrans" cxnId="{052475D5-F871-B24F-B65E-CD52BA1E7838}">
      <dgm:prSet/>
      <dgm:spPr/>
      <dgm:t>
        <a:bodyPr/>
        <a:lstStyle/>
        <a:p>
          <a:endParaRPr lang="es-ES_tradnl" sz="1600">
            <a:latin typeface="Arial" charset="0"/>
            <a:ea typeface="Arial" charset="0"/>
            <a:cs typeface="Arial" charset="0"/>
          </a:endParaRPr>
        </a:p>
      </dgm:t>
    </dgm:pt>
    <dgm:pt modelId="{A2D203B7-35C3-C34C-B89C-60D01FE59A43}" type="sibTrans" cxnId="{052475D5-F871-B24F-B65E-CD52BA1E7838}">
      <dgm:prSet/>
      <dgm:spPr/>
      <dgm:t>
        <a:bodyPr/>
        <a:lstStyle/>
        <a:p>
          <a:endParaRPr lang="es-ES_tradnl" sz="1600">
            <a:latin typeface="Arial" charset="0"/>
            <a:ea typeface="Arial" charset="0"/>
            <a:cs typeface="Arial" charset="0"/>
          </a:endParaRPr>
        </a:p>
      </dgm:t>
    </dgm:pt>
    <dgm:pt modelId="{9C209A9D-23E2-3148-BC64-8D95E420555C}">
      <dgm:prSet phldrT="[Texto]" custT="1"/>
      <dgm:spPr/>
      <dgm:t>
        <a:bodyPr/>
        <a:lstStyle/>
        <a:p>
          <a:r>
            <a:rPr lang="es-ES_tradnl" sz="1600">
              <a:latin typeface="Arial" charset="0"/>
              <a:ea typeface="Arial" charset="0"/>
              <a:cs typeface="Arial" charset="0"/>
            </a:rPr>
            <a:t>Malware</a:t>
          </a:r>
        </a:p>
      </dgm:t>
    </dgm:pt>
    <dgm:pt modelId="{2DFE3BB4-8FF1-7A4D-A27A-50F8402AEA2B}" type="parTrans" cxnId="{1ADF99E3-C720-3B4D-B03D-9615C662136F}">
      <dgm:prSet/>
      <dgm:spPr/>
      <dgm:t>
        <a:bodyPr/>
        <a:lstStyle/>
        <a:p>
          <a:endParaRPr lang="es-ES_tradnl" sz="1600">
            <a:latin typeface="Arial" charset="0"/>
            <a:ea typeface="Arial" charset="0"/>
            <a:cs typeface="Arial" charset="0"/>
          </a:endParaRPr>
        </a:p>
      </dgm:t>
    </dgm:pt>
    <dgm:pt modelId="{133892C2-940D-A240-AB7B-75616C24ADB7}" type="sibTrans" cxnId="{1ADF99E3-C720-3B4D-B03D-9615C662136F}">
      <dgm:prSet/>
      <dgm:spPr/>
      <dgm:t>
        <a:bodyPr/>
        <a:lstStyle/>
        <a:p>
          <a:endParaRPr lang="es-ES_tradnl" sz="1600">
            <a:latin typeface="Arial" charset="0"/>
            <a:ea typeface="Arial" charset="0"/>
            <a:cs typeface="Arial" charset="0"/>
          </a:endParaRPr>
        </a:p>
      </dgm:t>
    </dgm:pt>
    <dgm:pt modelId="{1ED4288A-F89B-2646-B559-73BA46474BD7}">
      <dgm:prSet phldrT="[Texto]" custT="1"/>
      <dgm:spPr/>
      <dgm:t>
        <a:bodyPr/>
        <a:lstStyle/>
        <a:p>
          <a:r>
            <a:rPr lang="es-ES_tradnl" sz="1600">
              <a:latin typeface="Arial" charset="0"/>
              <a:ea typeface="Arial" charset="0"/>
              <a:cs typeface="Arial" charset="0"/>
            </a:rPr>
            <a:t>Software malicioso que realiza actividades mal intencionadas </a:t>
          </a:r>
        </a:p>
      </dgm:t>
    </dgm:pt>
    <dgm:pt modelId="{2D3AE6BA-3FBC-5148-9D7D-91D4283C10D6}" type="parTrans" cxnId="{C430A46B-51CE-2441-AC35-FF52EB9161B7}">
      <dgm:prSet/>
      <dgm:spPr/>
      <dgm:t>
        <a:bodyPr/>
        <a:lstStyle/>
        <a:p>
          <a:endParaRPr lang="es-ES_tradnl" sz="1600">
            <a:latin typeface="Arial" charset="0"/>
            <a:ea typeface="Arial" charset="0"/>
            <a:cs typeface="Arial" charset="0"/>
          </a:endParaRPr>
        </a:p>
      </dgm:t>
    </dgm:pt>
    <dgm:pt modelId="{4BDDD41D-A7FD-9346-8D1B-F7B63AAA6312}" type="sibTrans" cxnId="{C430A46B-51CE-2441-AC35-FF52EB9161B7}">
      <dgm:prSet/>
      <dgm:spPr/>
      <dgm:t>
        <a:bodyPr/>
        <a:lstStyle/>
        <a:p>
          <a:endParaRPr lang="es-ES_tradnl" sz="1600">
            <a:latin typeface="Arial" charset="0"/>
            <a:ea typeface="Arial" charset="0"/>
            <a:cs typeface="Arial" charset="0"/>
          </a:endParaRPr>
        </a:p>
      </dgm:t>
    </dgm:pt>
    <dgm:pt modelId="{47BFC537-4775-E84E-8A22-7A2E7C6C5EB4}" type="pres">
      <dgm:prSet presAssocID="{D51D5E91-60DE-994A-B251-0902FA156F6E}" presName="Name0" presStyleCnt="0">
        <dgm:presLayoutVars>
          <dgm:chMax/>
          <dgm:chPref/>
          <dgm:dir/>
        </dgm:presLayoutVars>
      </dgm:prSet>
      <dgm:spPr/>
      <dgm:t>
        <a:bodyPr/>
        <a:lstStyle/>
        <a:p>
          <a:endParaRPr lang="es-ES_tradnl"/>
        </a:p>
      </dgm:t>
    </dgm:pt>
    <dgm:pt modelId="{A9DEC3D1-A80D-E147-B864-0FC8A36E58B6}" type="pres">
      <dgm:prSet presAssocID="{465208C0-56E9-F946-BA90-824049D68BE3}" presName="parenttextcomposite" presStyleCnt="0"/>
      <dgm:spPr/>
    </dgm:pt>
    <dgm:pt modelId="{F914B656-B756-2B44-86E9-58F7E8623461}" type="pres">
      <dgm:prSet presAssocID="{465208C0-56E9-F946-BA90-824049D68BE3}" presName="parenttext" presStyleLbl="revTx" presStyleIdx="0" presStyleCnt="5">
        <dgm:presLayoutVars>
          <dgm:chMax/>
          <dgm:chPref val="2"/>
          <dgm:bulletEnabled val="1"/>
        </dgm:presLayoutVars>
      </dgm:prSet>
      <dgm:spPr/>
      <dgm:t>
        <a:bodyPr/>
        <a:lstStyle/>
        <a:p>
          <a:endParaRPr lang="es-ES_tradnl"/>
        </a:p>
      </dgm:t>
    </dgm:pt>
    <dgm:pt modelId="{A4CD89F6-75D6-8748-ACCC-DC53D9163DA0}" type="pres">
      <dgm:prSet presAssocID="{465208C0-56E9-F946-BA90-824049D68BE3}" presName="composite" presStyleCnt="0"/>
      <dgm:spPr/>
    </dgm:pt>
    <dgm:pt modelId="{DCEAF4B8-999C-D642-8FF9-212CC6C5B098}" type="pres">
      <dgm:prSet presAssocID="{465208C0-56E9-F946-BA90-824049D68BE3}" presName="chevron1" presStyleLbl="alignNode1" presStyleIdx="0" presStyleCnt="35"/>
      <dgm:spPr/>
    </dgm:pt>
    <dgm:pt modelId="{62A656EE-435C-DC4A-B5D9-0B4EE461A35E}" type="pres">
      <dgm:prSet presAssocID="{465208C0-56E9-F946-BA90-824049D68BE3}" presName="chevron2" presStyleLbl="alignNode1" presStyleIdx="1" presStyleCnt="35"/>
      <dgm:spPr/>
    </dgm:pt>
    <dgm:pt modelId="{7CC14CFB-E2E5-E74E-A8E3-3440E0B6CBB6}" type="pres">
      <dgm:prSet presAssocID="{465208C0-56E9-F946-BA90-824049D68BE3}" presName="chevron3" presStyleLbl="alignNode1" presStyleIdx="2" presStyleCnt="35"/>
      <dgm:spPr/>
    </dgm:pt>
    <dgm:pt modelId="{4225325F-CF88-C346-B935-C073C5D6C47F}" type="pres">
      <dgm:prSet presAssocID="{465208C0-56E9-F946-BA90-824049D68BE3}" presName="chevron4" presStyleLbl="alignNode1" presStyleIdx="3" presStyleCnt="35"/>
      <dgm:spPr/>
    </dgm:pt>
    <dgm:pt modelId="{9A93A47A-D58B-3641-BDFB-8DC3B048AE1C}" type="pres">
      <dgm:prSet presAssocID="{465208C0-56E9-F946-BA90-824049D68BE3}" presName="chevron5" presStyleLbl="alignNode1" presStyleIdx="4" presStyleCnt="35"/>
      <dgm:spPr/>
    </dgm:pt>
    <dgm:pt modelId="{E3F164FB-2812-4044-90B3-5B32B4039B41}" type="pres">
      <dgm:prSet presAssocID="{465208C0-56E9-F946-BA90-824049D68BE3}" presName="chevron6" presStyleLbl="alignNode1" presStyleIdx="5" presStyleCnt="35"/>
      <dgm:spPr/>
    </dgm:pt>
    <dgm:pt modelId="{75DD62EA-FD53-3E47-9266-ED7250EA934F}" type="pres">
      <dgm:prSet presAssocID="{465208C0-56E9-F946-BA90-824049D68BE3}" presName="chevron7" presStyleLbl="alignNode1" presStyleIdx="6" presStyleCnt="35"/>
      <dgm:spPr/>
    </dgm:pt>
    <dgm:pt modelId="{E092598C-12D0-F747-A9E7-07F248FB270D}" type="pres">
      <dgm:prSet presAssocID="{465208C0-56E9-F946-BA90-824049D68BE3}" presName="childtext" presStyleLbl="solidFgAcc1" presStyleIdx="0" presStyleCnt="5">
        <dgm:presLayoutVars>
          <dgm:chMax/>
          <dgm:chPref val="0"/>
          <dgm:bulletEnabled val="1"/>
        </dgm:presLayoutVars>
      </dgm:prSet>
      <dgm:spPr/>
      <dgm:t>
        <a:bodyPr/>
        <a:lstStyle/>
        <a:p>
          <a:endParaRPr lang="es-ES_tradnl"/>
        </a:p>
      </dgm:t>
    </dgm:pt>
    <dgm:pt modelId="{84940060-3FD3-804D-BBAD-958B759ABC8A}" type="pres">
      <dgm:prSet presAssocID="{28E683B5-EBC2-8E49-A9A7-B620510AF2CA}" presName="sibTrans" presStyleCnt="0"/>
      <dgm:spPr/>
    </dgm:pt>
    <dgm:pt modelId="{1A0CB5E1-B687-C94E-9768-F44CA1906143}" type="pres">
      <dgm:prSet presAssocID="{B455C0C9-13D1-D545-A9A0-A8F77D86FC3D}" presName="parenttextcomposite" presStyleCnt="0"/>
      <dgm:spPr/>
    </dgm:pt>
    <dgm:pt modelId="{5F660A0D-D8C4-0948-B998-335E407A0FA5}" type="pres">
      <dgm:prSet presAssocID="{B455C0C9-13D1-D545-A9A0-A8F77D86FC3D}" presName="parenttext" presStyleLbl="revTx" presStyleIdx="1" presStyleCnt="5">
        <dgm:presLayoutVars>
          <dgm:chMax/>
          <dgm:chPref val="2"/>
          <dgm:bulletEnabled val="1"/>
        </dgm:presLayoutVars>
      </dgm:prSet>
      <dgm:spPr/>
      <dgm:t>
        <a:bodyPr/>
        <a:lstStyle/>
        <a:p>
          <a:endParaRPr lang="es-ES_tradnl"/>
        </a:p>
      </dgm:t>
    </dgm:pt>
    <dgm:pt modelId="{D66D3894-0DFD-E14C-A804-C2FE2E82CFAC}" type="pres">
      <dgm:prSet presAssocID="{B455C0C9-13D1-D545-A9A0-A8F77D86FC3D}" presName="composite" presStyleCnt="0"/>
      <dgm:spPr/>
    </dgm:pt>
    <dgm:pt modelId="{2C16E59C-D056-D947-B3FB-BA0B9B23945E}" type="pres">
      <dgm:prSet presAssocID="{B455C0C9-13D1-D545-A9A0-A8F77D86FC3D}" presName="chevron1" presStyleLbl="alignNode1" presStyleIdx="7" presStyleCnt="35"/>
      <dgm:spPr/>
    </dgm:pt>
    <dgm:pt modelId="{30EAEA68-99E2-0446-BB71-EDF9D22308F0}" type="pres">
      <dgm:prSet presAssocID="{B455C0C9-13D1-D545-A9A0-A8F77D86FC3D}" presName="chevron2" presStyleLbl="alignNode1" presStyleIdx="8" presStyleCnt="35"/>
      <dgm:spPr/>
    </dgm:pt>
    <dgm:pt modelId="{0C0E8D2E-E6A9-9B4B-8BE8-C75E5B75D3D2}" type="pres">
      <dgm:prSet presAssocID="{B455C0C9-13D1-D545-A9A0-A8F77D86FC3D}" presName="chevron3" presStyleLbl="alignNode1" presStyleIdx="9" presStyleCnt="35"/>
      <dgm:spPr/>
    </dgm:pt>
    <dgm:pt modelId="{28D1C26F-87C4-7A43-A704-7A0937923588}" type="pres">
      <dgm:prSet presAssocID="{B455C0C9-13D1-D545-A9A0-A8F77D86FC3D}" presName="chevron4" presStyleLbl="alignNode1" presStyleIdx="10" presStyleCnt="35"/>
      <dgm:spPr/>
    </dgm:pt>
    <dgm:pt modelId="{FB811C7F-73E8-8C49-B1F9-37901041BDAD}" type="pres">
      <dgm:prSet presAssocID="{B455C0C9-13D1-D545-A9A0-A8F77D86FC3D}" presName="chevron5" presStyleLbl="alignNode1" presStyleIdx="11" presStyleCnt="35"/>
      <dgm:spPr/>
    </dgm:pt>
    <dgm:pt modelId="{DB85D1D6-FB61-0145-90BC-42E2699ADDB1}" type="pres">
      <dgm:prSet presAssocID="{B455C0C9-13D1-D545-A9A0-A8F77D86FC3D}" presName="chevron6" presStyleLbl="alignNode1" presStyleIdx="12" presStyleCnt="35"/>
      <dgm:spPr/>
    </dgm:pt>
    <dgm:pt modelId="{A24C4B47-E086-A549-A12D-EFA67B970CDE}" type="pres">
      <dgm:prSet presAssocID="{B455C0C9-13D1-D545-A9A0-A8F77D86FC3D}" presName="chevron7" presStyleLbl="alignNode1" presStyleIdx="13" presStyleCnt="35"/>
      <dgm:spPr/>
    </dgm:pt>
    <dgm:pt modelId="{B6B60B46-3627-4D49-AA3E-9459F694CD45}" type="pres">
      <dgm:prSet presAssocID="{B455C0C9-13D1-D545-A9A0-A8F77D86FC3D}" presName="childtext" presStyleLbl="solidFgAcc1" presStyleIdx="1" presStyleCnt="5">
        <dgm:presLayoutVars>
          <dgm:chMax/>
          <dgm:chPref val="0"/>
          <dgm:bulletEnabled val="1"/>
        </dgm:presLayoutVars>
      </dgm:prSet>
      <dgm:spPr/>
      <dgm:t>
        <a:bodyPr/>
        <a:lstStyle/>
        <a:p>
          <a:endParaRPr lang="es-ES_tradnl"/>
        </a:p>
      </dgm:t>
    </dgm:pt>
    <dgm:pt modelId="{DC1A23ED-35D6-D041-A1C1-9931116D37CC}" type="pres">
      <dgm:prSet presAssocID="{EEC659B4-4E8F-A140-A7FE-6565FD02696D}" presName="sibTrans" presStyleCnt="0"/>
      <dgm:spPr/>
    </dgm:pt>
    <dgm:pt modelId="{599ACB77-A57E-AA4B-A4A6-83FE3C8EBEBE}" type="pres">
      <dgm:prSet presAssocID="{5BEF40AD-AF94-AA44-A74E-35A89A6DD679}" presName="parenttextcomposite" presStyleCnt="0"/>
      <dgm:spPr/>
    </dgm:pt>
    <dgm:pt modelId="{93F5A40E-847F-0C4E-847C-D1C7A567A65A}" type="pres">
      <dgm:prSet presAssocID="{5BEF40AD-AF94-AA44-A74E-35A89A6DD679}" presName="parenttext" presStyleLbl="revTx" presStyleIdx="2" presStyleCnt="5">
        <dgm:presLayoutVars>
          <dgm:chMax/>
          <dgm:chPref val="2"/>
          <dgm:bulletEnabled val="1"/>
        </dgm:presLayoutVars>
      </dgm:prSet>
      <dgm:spPr/>
      <dgm:t>
        <a:bodyPr/>
        <a:lstStyle/>
        <a:p>
          <a:endParaRPr lang="es-ES_tradnl"/>
        </a:p>
      </dgm:t>
    </dgm:pt>
    <dgm:pt modelId="{C1952188-B062-6047-84C5-24FE2E027B1E}" type="pres">
      <dgm:prSet presAssocID="{5BEF40AD-AF94-AA44-A74E-35A89A6DD679}" presName="composite" presStyleCnt="0"/>
      <dgm:spPr/>
    </dgm:pt>
    <dgm:pt modelId="{999BAC46-BAFE-764D-BC90-5F02A082F0F9}" type="pres">
      <dgm:prSet presAssocID="{5BEF40AD-AF94-AA44-A74E-35A89A6DD679}" presName="chevron1" presStyleLbl="alignNode1" presStyleIdx="14" presStyleCnt="35"/>
      <dgm:spPr/>
    </dgm:pt>
    <dgm:pt modelId="{83F7E8D0-A759-154F-B778-DF7BE69A5DEA}" type="pres">
      <dgm:prSet presAssocID="{5BEF40AD-AF94-AA44-A74E-35A89A6DD679}" presName="chevron2" presStyleLbl="alignNode1" presStyleIdx="15" presStyleCnt="35"/>
      <dgm:spPr/>
    </dgm:pt>
    <dgm:pt modelId="{4E42A296-329F-9A4C-91F7-D0AA6820AC32}" type="pres">
      <dgm:prSet presAssocID="{5BEF40AD-AF94-AA44-A74E-35A89A6DD679}" presName="chevron3" presStyleLbl="alignNode1" presStyleIdx="16" presStyleCnt="35"/>
      <dgm:spPr/>
    </dgm:pt>
    <dgm:pt modelId="{99343619-D1B6-1547-BA03-5C65C1B8D8E4}" type="pres">
      <dgm:prSet presAssocID="{5BEF40AD-AF94-AA44-A74E-35A89A6DD679}" presName="chevron4" presStyleLbl="alignNode1" presStyleIdx="17" presStyleCnt="35"/>
      <dgm:spPr/>
    </dgm:pt>
    <dgm:pt modelId="{B1552296-1498-A449-8A9F-0B90B57A043F}" type="pres">
      <dgm:prSet presAssocID="{5BEF40AD-AF94-AA44-A74E-35A89A6DD679}" presName="chevron5" presStyleLbl="alignNode1" presStyleIdx="18" presStyleCnt="35"/>
      <dgm:spPr/>
    </dgm:pt>
    <dgm:pt modelId="{65C55FBD-9BF9-554D-976B-400F7CBAB99D}" type="pres">
      <dgm:prSet presAssocID="{5BEF40AD-AF94-AA44-A74E-35A89A6DD679}" presName="chevron6" presStyleLbl="alignNode1" presStyleIdx="19" presStyleCnt="35"/>
      <dgm:spPr/>
    </dgm:pt>
    <dgm:pt modelId="{2B811F69-8B1F-E544-8876-7138CA5530CD}" type="pres">
      <dgm:prSet presAssocID="{5BEF40AD-AF94-AA44-A74E-35A89A6DD679}" presName="chevron7" presStyleLbl="alignNode1" presStyleIdx="20" presStyleCnt="35"/>
      <dgm:spPr/>
    </dgm:pt>
    <dgm:pt modelId="{51753ADD-03D6-F04B-A977-CCC572607543}" type="pres">
      <dgm:prSet presAssocID="{5BEF40AD-AF94-AA44-A74E-35A89A6DD679}" presName="childtext" presStyleLbl="solidFgAcc1" presStyleIdx="2" presStyleCnt="5">
        <dgm:presLayoutVars>
          <dgm:chMax/>
          <dgm:chPref val="0"/>
          <dgm:bulletEnabled val="1"/>
        </dgm:presLayoutVars>
      </dgm:prSet>
      <dgm:spPr/>
      <dgm:t>
        <a:bodyPr/>
        <a:lstStyle/>
        <a:p>
          <a:endParaRPr lang="es-ES_tradnl"/>
        </a:p>
      </dgm:t>
    </dgm:pt>
    <dgm:pt modelId="{F4D95CD6-90F0-614E-92D1-1DC0F73A9560}" type="pres">
      <dgm:prSet presAssocID="{A79AEBB3-73B3-864F-986A-BD238A5B983C}" presName="sibTrans" presStyleCnt="0"/>
      <dgm:spPr/>
    </dgm:pt>
    <dgm:pt modelId="{8466AFA7-984B-A841-AE96-24D1C5FE8AF0}" type="pres">
      <dgm:prSet presAssocID="{CC15BBB1-07C7-4442-844C-AF7AEF7A8956}" presName="parenttextcomposite" presStyleCnt="0"/>
      <dgm:spPr/>
    </dgm:pt>
    <dgm:pt modelId="{3CB5B004-D57D-584F-83B2-21B71D412DCD}" type="pres">
      <dgm:prSet presAssocID="{CC15BBB1-07C7-4442-844C-AF7AEF7A8956}" presName="parenttext" presStyleLbl="revTx" presStyleIdx="3" presStyleCnt="5">
        <dgm:presLayoutVars>
          <dgm:chMax/>
          <dgm:chPref val="2"/>
          <dgm:bulletEnabled val="1"/>
        </dgm:presLayoutVars>
      </dgm:prSet>
      <dgm:spPr/>
      <dgm:t>
        <a:bodyPr/>
        <a:lstStyle/>
        <a:p>
          <a:endParaRPr lang="es-ES_tradnl"/>
        </a:p>
      </dgm:t>
    </dgm:pt>
    <dgm:pt modelId="{029104EF-B972-D342-BFF2-EE0527559CF0}" type="pres">
      <dgm:prSet presAssocID="{CC15BBB1-07C7-4442-844C-AF7AEF7A8956}" presName="composite" presStyleCnt="0"/>
      <dgm:spPr/>
    </dgm:pt>
    <dgm:pt modelId="{A14AC6FD-EEC0-9D47-BEFA-8CB85DB2F070}" type="pres">
      <dgm:prSet presAssocID="{CC15BBB1-07C7-4442-844C-AF7AEF7A8956}" presName="chevron1" presStyleLbl="alignNode1" presStyleIdx="21" presStyleCnt="35"/>
      <dgm:spPr/>
    </dgm:pt>
    <dgm:pt modelId="{0100E253-732D-CB44-88F9-3CF1A7CA6AB2}" type="pres">
      <dgm:prSet presAssocID="{CC15BBB1-07C7-4442-844C-AF7AEF7A8956}" presName="chevron2" presStyleLbl="alignNode1" presStyleIdx="22" presStyleCnt="35"/>
      <dgm:spPr/>
    </dgm:pt>
    <dgm:pt modelId="{D545D6D1-DAE9-9B4F-A5EA-3BC99310E340}" type="pres">
      <dgm:prSet presAssocID="{CC15BBB1-07C7-4442-844C-AF7AEF7A8956}" presName="chevron3" presStyleLbl="alignNode1" presStyleIdx="23" presStyleCnt="35"/>
      <dgm:spPr/>
    </dgm:pt>
    <dgm:pt modelId="{5135F3DA-45C7-2E47-B76F-120F076C8B90}" type="pres">
      <dgm:prSet presAssocID="{CC15BBB1-07C7-4442-844C-AF7AEF7A8956}" presName="chevron4" presStyleLbl="alignNode1" presStyleIdx="24" presStyleCnt="35"/>
      <dgm:spPr/>
    </dgm:pt>
    <dgm:pt modelId="{B75F6877-40BA-A446-97EE-373E0E12885B}" type="pres">
      <dgm:prSet presAssocID="{CC15BBB1-07C7-4442-844C-AF7AEF7A8956}" presName="chevron5" presStyleLbl="alignNode1" presStyleIdx="25" presStyleCnt="35"/>
      <dgm:spPr/>
    </dgm:pt>
    <dgm:pt modelId="{AD872569-1A69-EE43-ADF0-0F79992DCB41}" type="pres">
      <dgm:prSet presAssocID="{CC15BBB1-07C7-4442-844C-AF7AEF7A8956}" presName="chevron6" presStyleLbl="alignNode1" presStyleIdx="26" presStyleCnt="35"/>
      <dgm:spPr/>
    </dgm:pt>
    <dgm:pt modelId="{B8613D6C-D722-9049-8153-D111AAF902FE}" type="pres">
      <dgm:prSet presAssocID="{CC15BBB1-07C7-4442-844C-AF7AEF7A8956}" presName="chevron7" presStyleLbl="alignNode1" presStyleIdx="27" presStyleCnt="35"/>
      <dgm:spPr/>
    </dgm:pt>
    <dgm:pt modelId="{8019D035-0D19-D241-9314-22EA240528A0}" type="pres">
      <dgm:prSet presAssocID="{CC15BBB1-07C7-4442-844C-AF7AEF7A8956}" presName="childtext" presStyleLbl="solidFgAcc1" presStyleIdx="3" presStyleCnt="5">
        <dgm:presLayoutVars>
          <dgm:chMax/>
          <dgm:chPref val="0"/>
          <dgm:bulletEnabled val="1"/>
        </dgm:presLayoutVars>
      </dgm:prSet>
      <dgm:spPr/>
      <dgm:t>
        <a:bodyPr/>
        <a:lstStyle/>
        <a:p>
          <a:endParaRPr lang="es-ES_tradnl"/>
        </a:p>
      </dgm:t>
    </dgm:pt>
    <dgm:pt modelId="{AAC3C250-7A2E-EB46-8BF5-C42D7A83FBEB}" type="pres">
      <dgm:prSet presAssocID="{9D5237C0-990F-9844-83F5-323345716612}" presName="sibTrans" presStyleCnt="0"/>
      <dgm:spPr/>
    </dgm:pt>
    <dgm:pt modelId="{FB902BCF-14ED-3B48-B586-B586FBE75916}" type="pres">
      <dgm:prSet presAssocID="{9C209A9D-23E2-3148-BC64-8D95E420555C}" presName="parenttextcomposite" presStyleCnt="0"/>
      <dgm:spPr/>
    </dgm:pt>
    <dgm:pt modelId="{5C93D653-6525-764B-A094-B48852FF7AA4}" type="pres">
      <dgm:prSet presAssocID="{9C209A9D-23E2-3148-BC64-8D95E420555C}" presName="parenttext" presStyleLbl="revTx" presStyleIdx="4" presStyleCnt="5">
        <dgm:presLayoutVars>
          <dgm:chMax/>
          <dgm:chPref val="2"/>
          <dgm:bulletEnabled val="1"/>
        </dgm:presLayoutVars>
      </dgm:prSet>
      <dgm:spPr/>
      <dgm:t>
        <a:bodyPr/>
        <a:lstStyle/>
        <a:p>
          <a:endParaRPr lang="es-ES_tradnl"/>
        </a:p>
      </dgm:t>
    </dgm:pt>
    <dgm:pt modelId="{8A006FF9-FB57-F446-B121-7AFA1B8FCA88}" type="pres">
      <dgm:prSet presAssocID="{9C209A9D-23E2-3148-BC64-8D95E420555C}" presName="composite" presStyleCnt="0"/>
      <dgm:spPr/>
    </dgm:pt>
    <dgm:pt modelId="{CCCA9A39-76D7-5F46-847E-0A08C90440CF}" type="pres">
      <dgm:prSet presAssocID="{9C209A9D-23E2-3148-BC64-8D95E420555C}" presName="chevron1" presStyleLbl="alignNode1" presStyleIdx="28" presStyleCnt="35"/>
      <dgm:spPr/>
    </dgm:pt>
    <dgm:pt modelId="{BB83C81D-E7AC-994F-8C0C-640C2D78F943}" type="pres">
      <dgm:prSet presAssocID="{9C209A9D-23E2-3148-BC64-8D95E420555C}" presName="chevron2" presStyleLbl="alignNode1" presStyleIdx="29" presStyleCnt="35"/>
      <dgm:spPr/>
    </dgm:pt>
    <dgm:pt modelId="{011EA7AF-52A4-7145-A02F-0E10B23F96E9}" type="pres">
      <dgm:prSet presAssocID="{9C209A9D-23E2-3148-BC64-8D95E420555C}" presName="chevron3" presStyleLbl="alignNode1" presStyleIdx="30" presStyleCnt="35"/>
      <dgm:spPr/>
    </dgm:pt>
    <dgm:pt modelId="{7EA405E0-F6F2-E942-AC3D-F187F1C43DC6}" type="pres">
      <dgm:prSet presAssocID="{9C209A9D-23E2-3148-BC64-8D95E420555C}" presName="chevron4" presStyleLbl="alignNode1" presStyleIdx="31" presStyleCnt="35"/>
      <dgm:spPr/>
    </dgm:pt>
    <dgm:pt modelId="{C14C5C6A-7853-B94C-A736-7E55AE385794}" type="pres">
      <dgm:prSet presAssocID="{9C209A9D-23E2-3148-BC64-8D95E420555C}" presName="chevron5" presStyleLbl="alignNode1" presStyleIdx="32" presStyleCnt="35"/>
      <dgm:spPr/>
    </dgm:pt>
    <dgm:pt modelId="{E7F80C11-457F-0D4A-94FA-5AD195B9535A}" type="pres">
      <dgm:prSet presAssocID="{9C209A9D-23E2-3148-BC64-8D95E420555C}" presName="chevron6" presStyleLbl="alignNode1" presStyleIdx="33" presStyleCnt="35"/>
      <dgm:spPr/>
    </dgm:pt>
    <dgm:pt modelId="{3081ED29-C3F7-F045-A2B6-E586B56D9C44}" type="pres">
      <dgm:prSet presAssocID="{9C209A9D-23E2-3148-BC64-8D95E420555C}" presName="chevron7" presStyleLbl="alignNode1" presStyleIdx="34" presStyleCnt="35"/>
      <dgm:spPr/>
    </dgm:pt>
    <dgm:pt modelId="{B0A0D62C-3026-B341-B54E-960261540EDA}" type="pres">
      <dgm:prSet presAssocID="{9C209A9D-23E2-3148-BC64-8D95E420555C}" presName="childtext" presStyleLbl="solidFgAcc1" presStyleIdx="4" presStyleCnt="5">
        <dgm:presLayoutVars>
          <dgm:chMax/>
          <dgm:chPref val="0"/>
          <dgm:bulletEnabled val="1"/>
        </dgm:presLayoutVars>
      </dgm:prSet>
      <dgm:spPr/>
      <dgm:t>
        <a:bodyPr/>
        <a:lstStyle/>
        <a:p>
          <a:endParaRPr lang="es-ES_tradnl"/>
        </a:p>
      </dgm:t>
    </dgm:pt>
  </dgm:ptLst>
  <dgm:cxnLst>
    <dgm:cxn modelId="{CF6D80B4-175A-D54B-806E-5DC71879EB17}" type="presOf" srcId="{1B78A7B3-95F6-F64F-A3AC-700CEDCC6C21}" destId="{B6B60B46-3627-4D49-AA3E-9459F694CD45}" srcOrd="0" destOrd="0" presId="urn:microsoft.com/office/officeart/2008/layout/VerticalAccentList"/>
    <dgm:cxn modelId="{4EC8A281-6A9A-2940-B7F3-648CCBE17218}" type="presOf" srcId="{CC15BBB1-07C7-4442-844C-AF7AEF7A8956}" destId="{3CB5B004-D57D-584F-83B2-21B71D412DCD}" srcOrd="0" destOrd="0" presId="urn:microsoft.com/office/officeart/2008/layout/VerticalAccentList"/>
    <dgm:cxn modelId="{14545546-D8F8-224D-8815-3902375AD6DE}" srcId="{D51D5E91-60DE-994A-B251-0902FA156F6E}" destId="{B455C0C9-13D1-D545-A9A0-A8F77D86FC3D}" srcOrd="1" destOrd="0" parTransId="{09FBB20B-D8AF-0547-8ED4-E034E2947F46}" sibTransId="{EEC659B4-4E8F-A140-A7FE-6565FD02696D}"/>
    <dgm:cxn modelId="{2ACD0659-C2BB-A048-8E5C-388697086E8F}" srcId="{5BEF40AD-AF94-AA44-A74E-35A89A6DD679}" destId="{DA7C3B38-9D9B-3B4D-8E9F-781245E909C8}" srcOrd="0" destOrd="0" parTransId="{B0A4A576-BFEB-6447-920E-2C34FF3F4C9E}" sibTransId="{D8F7EE4B-5D52-7241-AD68-02198D1FDF5A}"/>
    <dgm:cxn modelId="{D59668C8-433E-1345-A12C-FC635F3521FA}" type="presOf" srcId="{ED1D8204-21B9-1147-AA19-DD98F5F57F25}" destId="{E092598C-12D0-F747-A9E7-07F248FB270D}" srcOrd="0" destOrd="0" presId="urn:microsoft.com/office/officeart/2008/layout/VerticalAccentList"/>
    <dgm:cxn modelId="{3B1FEE9E-638B-254D-BEB3-DB1F0E84F453}" type="presOf" srcId="{D51D5E91-60DE-994A-B251-0902FA156F6E}" destId="{47BFC537-4775-E84E-8A22-7A2E7C6C5EB4}" srcOrd="0" destOrd="0" presId="urn:microsoft.com/office/officeart/2008/layout/VerticalAccentList"/>
    <dgm:cxn modelId="{06C28373-B31C-2642-9895-368049A3E98F}" type="presOf" srcId="{B455C0C9-13D1-D545-A9A0-A8F77D86FC3D}" destId="{5F660A0D-D8C4-0948-B998-335E407A0FA5}" srcOrd="0" destOrd="0" presId="urn:microsoft.com/office/officeart/2008/layout/VerticalAccentList"/>
    <dgm:cxn modelId="{1ADF99E3-C720-3B4D-B03D-9615C662136F}" srcId="{D51D5E91-60DE-994A-B251-0902FA156F6E}" destId="{9C209A9D-23E2-3148-BC64-8D95E420555C}" srcOrd="4" destOrd="0" parTransId="{2DFE3BB4-8FF1-7A4D-A27A-50F8402AEA2B}" sibTransId="{133892C2-940D-A240-AB7B-75616C24ADB7}"/>
    <dgm:cxn modelId="{C430A46B-51CE-2441-AC35-FF52EB9161B7}" srcId="{9C209A9D-23E2-3148-BC64-8D95E420555C}" destId="{1ED4288A-F89B-2646-B559-73BA46474BD7}" srcOrd="0" destOrd="0" parTransId="{2D3AE6BA-3FBC-5148-9D7D-91D4283C10D6}" sibTransId="{4BDDD41D-A7FD-9346-8D1B-F7B63AAA6312}"/>
    <dgm:cxn modelId="{ECC53E1D-BD12-184C-ACF4-8892B76A8F48}" type="presOf" srcId="{DF397EFB-CDAC-4246-A38F-F3BF1CE71636}" destId="{8019D035-0D19-D241-9314-22EA240528A0}" srcOrd="0" destOrd="0" presId="urn:microsoft.com/office/officeart/2008/layout/VerticalAccentList"/>
    <dgm:cxn modelId="{BF537C5F-19B6-E847-A429-19D83E59F457}" srcId="{D51D5E91-60DE-994A-B251-0902FA156F6E}" destId="{CC15BBB1-07C7-4442-844C-AF7AEF7A8956}" srcOrd="3" destOrd="0" parTransId="{8315FA8B-040E-2C48-A05E-717BEA4D43BA}" sibTransId="{9D5237C0-990F-9844-83F5-323345716612}"/>
    <dgm:cxn modelId="{052475D5-F871-B24F-B65E-CD52BA1E7838}" srcId="{CC15BBB1-07C7-4442-844C-AF7AEF7A8956}" destId="{DF397EFB-CDAC-4246-A38F-F3BF1CE71636}" srcOrd="0" destOrd="0" parTransId="{E81F3C43-724F-C846-9C15-DAC3E2582D9F}" sibTransId="{A2D203B7-35C3-C34C-B89C-60D01FE59A43}"/>
    <dgm:cxn modelId="{707E2E79-4CA2-8C44-8954-99D5A52E70C8}" srcId="{D51D5E91-60DE-994A-B251-0902FA156F6E}" destId="{5BEF40AD-AF94-AA44-A74E-35A89A6DD679}" srcOrd="2" destOrd="0" parTransId="{D1AC9B31-7BC0-F34B-BF21-72BC9268F627}" sibTransId="{A79AEBB3-73B3-864F-986A-BD238A5B983C}"/>
    <dgm:cxn modelId="{8C06826A-2E34-9243-9F40-849277D3EE25}" type="presOf" srcId="{1ED4288A-F89B-2646-B559-73BA46474BD7}" destId="{B0A0D62C-3026-B341-B54E-960261540EDA}" srcOrd="0" destOrd="0" presId="urn:microsoft.com/office/officeart/2008/layout/VerticalAccentList"/>
    <dgm:cxn modelId="{F1C61A04-07CA-E349-9504-DF25EBF114D2}" type="presOf" srcId="{9C209A9D-23E2-3148-BC64-8D95E420555C}" destId="{5C93D653-6525-764B-A094-B48852FF7AA4}" srcOrd="0" destOrd="0" presId="urn:microsoft.com/office/officeart/2008/layout/VerticalAccentList"/>
    <dgm:cxn modelId="{4F7564E2-E23F-814F-9366-3E93BFF21E0E}" srcId="{D51D5E91-60DE-994A-B251-0902FA156F6E}" destId="{465208C0-56E9-F946-BA90-824049D68BE3}" srcOrd="0" destOrd="0" parTransId="{701B271A-A488-6543-8770-A390FFE8DBA1}" sibTransId="{28E683B5-EBC2-8E49-A9A7-B620510AF2CA}"/>
    <dgm:cxn modelId="{8957D74D-86FB-B148-A372-6B33B6A61B99}" type="presOf" srcId="{DA7C3B38-9D9B-3B4D-8E9F-781245E909C8}" destId="{51753ADD-03D6-F04B-A977-CCC572607543}" srcOrd="0" destOrd="0" presId="urn:microsoft.com/office/officeart/2008/layout/VerticalAccentList"/>
    <dgm:cxn modelId="{D3BBF7E9-17DE-BC45-9F91-5FF8C16E6559}" type="presOf" srcId="{5BEF40AD-AF94-AA44-A74E-35A89A6DD679}" destId="{93F5A40E-847F-0C4E-847C-D1C7A567A65A}" srcOrd="0" destOrd="0" presId="urn:microsoft.com/office/officeart/2008/layout/VerticalAccentList"/>
    <dgm:cxn modelId="{C9432148-29B6-834F-8B8A-5123D977A35D}" srcId="{465208C0-56E9-F946-BA90-824049D68BE3}" destId="{ED1D8204-21B9-1147-AA19-DD98F5F57F25}" srcOrd="0" destOrd="0" parTransId="{952CC843-AEE5-9D43-884A-56F57673AA5B}" sibTransId="{8347F940-219A-9145-A950-F1132112A039}"/>
    <dgm:cxn modelId="{B674496E-E0C2-B84E-A58F-3DD7E719CB98}" srcId="{B455C0C9-13D1-D545-A9A0-A8F77D86FC3D}" destId="{1B78A7B3-95F6-F64F-A3AC-700CEDCC6C21}" srcOrd="0" destOrd="0" parTransId="{B97AEC3D-821A-6E41-BE0B-31A012D3CD7D}" sibTransId="{AC3137AA-1ABB-8342-A6F0-51C01E7DF498}"/>
    <dgm:cxn modelId="{4B8691DB-9495-8E46-8E2D-D25AAE10D3AF}" type="presOf" srcId="{465208C0-56E9-F946-BA90-824049D68BE3}" destId="{F914B656-B756-2B44-86E9-58F7E8623461}" srcOrd="0" destOrd="0" presId="urn:microsoft.com/office/officeart/2008/layout/VerticalAccentList"/>
    <dgm:cxn modelId="{23192843-6CA4-BB4F-BD5C-5F28BB901D86}" type="presParOf" srcId="{47BFC537-4775-E84E-8A22-7A2E7C6C5EB4}" destId="{A9DEC3D1-A80D-E147-B864-0FC8A36E58B6}" srcOrd="0" destOrd="0" presId="urn:microsoft.com/office/officeart/2008/layout/VerticalAccentList"/>
    <dgm:cxn modelId="{D52D340A-E2F6-1C4C-AD10-9A32681705BD}" type="presParOf" srcId="{A9DEC3D1-A80D-E147-B864-0FC8A36E58B6}" destId="{F914B656-B756-2B44-86E9-58F7E8623461}" srcOrd="0" destOrd="0" presId="urn:microsoft.com/office/officeart/2008/layout/VerticalAccentList"/>
    <dgm:cxn modelId="{81744014-5AEE-814B-B5B7-216E1AC437C5}" type="presParOf" srcId="{47BFC537-4775-E84E-8A22-7A2E7C6C5EB4}" destId="{A4CD89F6-75D6-8748-ACCC-DC53D9163DA0}" srcOrd="1" destOrd="0" presId="urn:microsoft.com/office/officeart/2008/layout/VerticalAccentList"/>
    <dgm:cxn modelId="{385BA34A-5813-824D-B00A-BDECD1B269B8}" type="presParOf" srcId="{A4CD89F6-75D6-8748-ACCC-DC53D9163DA0}" destId="{DCEAF4B8-999C-D642-8FF9-212CC6C5B098}" srcOrd="0" destOrd="0" presId="urn:microsoft.com/office/officeart/2008/layout/VerticalAccentList"/>
    <dgm:cxn modelId="{0EE6048B-B682-2A4C-BB30-711C72BC4E03}" type="presParOf" srcId="{A4CD89F6-75D6-8748-ACCC-DC53D9163DA0}" destId="{62A656EE-435C-DC4A-B5D9-0B4EE461A35E}" srcOrd="1" destOrd="0" presId="urn:microsoft.com/office/officeart/2008/layout/VerticalAccentList"/>
    <dgm:cxn modelId="{7FF06747-1085-7E4F-8F13-E794EC0E619E}" type="presParOf" srcId="{A4CD89F6-75D6-8748-ACCC-DC53D9163DA0}" destId="{7CC14CFB-E2E5-E74E-A8E3-3440E0B6CBB6}" srcOrd="2" destOrd="0" presId="urn:microsoft.com/office/officeart/2008/layout/VerticalAccentList"/>
    <dgm:cxn modelId="{014B005C-5929-784D-8C8D-19D4D72E4509}" type="presParOf" srcId="{A4CD89F6-75D6-8748-ACCC-DC53D9163DA0}" destId="{4225325F-CF88-C346-B935-C073C5D6C47F}" srcOrd="3" destOrd="0" presId="urn:microsoft.com/office/officeart/2008/layout/VerticalAccentList"/>
    <dgm:cxn modelId="{AF01DAB3-F79F-3D46-AAF6-4AF817009FD6}" type="presParOf" srcId="{A4CD89F6-75D6-8748-ACCC-DC53D9163DA0}" destId="{9A93A47A-D58B-3641-BDFB-8DC3B048AE1C}" srcOrd="4" destOrd="0" presId="urn:microsoft.com/office/officeart/2008/layout/VerticalAccentList"/>
    <dgm:cxn modelId="{207339A2-FD9D-FB4C-AF11-76B391706297}" type="presParOf" srcId="{A4CD89F6-75D6-8748-ACCC-DC53D9163DA0}" destId="{E3F164FB-2812-4044-90B3-5B32B4039B41}" srcOrd="5" destOrd="0" presId="urn:microsoft.com/office/officeart/2008/layout/VerticalAccentList"/>
    <dgm:cxn modelId="{6958EBB8-D30E-6B4B-9453-24ECF5617E97}" type="presParOf" srcId="{A4CD89F6-75D6-8748-ACCC-DC53D9163DA0}" destId="{75DD62EA-FD53-3E47-9266-ED7250EA934F}" srcOrd="6" destOrd="0" presId="urn:microsoft.com/office/officeart/2008/layout/VerticalAccentList"/>
    <dgm:cxn modelId="{5F36BEAF-1110-9644-8C80-29C96B003109}" type="presParOf" srcId="{A4CD89F6-75D6-8748-ACCC-DC53D9163DA0}" destId="{E092598C-12D0-F747-A9E7-07F248FB270D}" srcOrd="7" destOrd="0" presId="urn:microsoft.com/office/officeart/2008/layout/VerticalAccentList"/>
    <dgm:cxn modelId="{79E0FF92-A57A-F041-853F-E67BC778EFAB}" type="presParOf" srcId="{47BFC537-4775-E84E-8A22-7A2E7C6C5EB4}" destId="{84940060-3FD3-804D-BBAD-958B759ABC8A}" srcOrd="2" destOrd="0" presId="urn:microsoft.com/office/officeart/2008/layout/VerticalAccentList"/>
    <dgm:cxn modelId="{B7506F55-DAEF-8142-BE59-B6963B59FA3F}" type="presParOf" srcId="{47BFC537-4775-E84E-8A22-7A2E7C6C5EB4}" destId="{1A0CB5E1-B687-C94E-9768-F44CA1906143}" srcOrd="3" destOrd="0" presId="urn:microsoft.com/office/officeart/2008/layout/VerticalAccentList"/>
    <dgm:cxn modelId="{F84339C7-DB43-CB41-BB7A-82891B806FA0}" type="presParOf" srcId="{1A0CB5E1-B687-C94E-9768-F44CA1906143}" destId="{5F660A0D-D8C4-0948-B998-335E407A0FA5}" srcOrd="0" destOrd="0" presId="urn:microsoft.com/office/officeart/2008/layout/VerticalAccentList"/>
    <dgm:cxn modelId="{2DD7D083-A770-A04E-806F-6428DEEB869D}" type="presParOf" srcId="{47BFC537-4775-E84E-8A22-7A2E7C6C5EB4}" destId="{D66D3894-0DFD-E14C-A804-C2FE2E82CFAC}" srcOrd="4" destOrd="0" presId="urn:microsoft.com/office/officeart/2008/layout/VerticalAccentList"/>
    <dgm:cxn modelId="{AF44E981-C483-1040-B62B-0810A0BEF4CB}" type="presParOf" srcId="{D66D3894-0DFD-E14C-A804-C2FE2E82CFAC}" destId="{2C16E59C-D056-D947-B3FB-BA0B9B23945E}" srcOrd="0" destOrd="0" presId="urn:microsoft.com/office/officeart/2008/layout/VerticalAccentList"/>
    <dgm:cxn modelId="{752134ED-1AEB-4247-A405-23A3D0C876D0}" type="presParOf" srcId="{D66D3894-0DFD-E14C-A804-C2FE2E82CFAC}" destId="{30EAEA68-99E2-0446-BB71-EDF9D22308F0}" srcOrd="1" destOrd="0" presId="urn:microsoft.com/office/officeart/2008/layout/VerticalAccentList"/>
    <dgm:cxn modelId="{A09DFC7A-86D8-C445-B2D3-5C5D2BD5C315}" type="presParOf" srcId="{D66D3894-0DFD-E14C-A804-C2FE2E82CFAC}" destId="{0C0E8D2E-E6A9-9B4B-8BE8-C75E5B75D3D2}" srcOrd="2" destOrd="0" presId="urn:microsoft.com/office/officeart/2008/layout/VerticalAccentList"/>
    <dgm:cxn modelId="{00872F55-33A7-0941-B709-392A3DAA5E8B}" type="presParOf" srcId="{D66D3894-0DFD-E14C-A804-C2FE2E82CFAC}" destId="{28D1C26F-87C4-7A43-A704-7A0937923588}" srcOrd="3" destOrd="0" presId="urn:microsoft.com/office/officeart/2008/layout/VerticalAccentList"/>
    <dgm:cxn modelId="{BFB790C7-A9C8-DF4F-9E0C-AA1C28E4BBD8}" type="presParOf" srcId="{D66D3894-0DFD-E14C-A804-C2FE2E82CFAC}" destId="{FB811C7F-73E8-8C49-B1F9-37901041BDAD}" srcOrd="4" destOrd="0" presId="urn:microsoft.com/office/officeart/2008/layout/VerticalAccentList"/>
    <dgm:cxn modelId="{9AADFCDF-4057-F541-B0C5-F2A0207F66C8}" type="presParOf" srcId="{D66D3894-0DFD-E14C-A804-C2FE2E82CFAC}" destId="{DB85D1D6-FB61-0145-90BC-42E2699ADDB1}" srcOrd="5" destOrd="0" presId="urn:microsoft.com/office/officeart/2008/layout/VerticalAccentList"/>
    <dgm:cxn modelId="{91854357-B12E-9A4A-BEAD-825CE483A4A2}" type="presParOf" srcId="{D66D3894-0DFD-E14C-A804-C2FE2E82CFAC}" destId="{A24C4B47-E086-A549-A12D-EFA67B970CDE}" srcOrd="6" destOrd="0" presId="urn:microsoft.com/office/officeart/2008/layout/VerticalAccentList"/>
    <dgm:cxn modelId="{6F01EE59-DC9B-6049-AEBD-1CC4FC37C813}" type="presParOf" srcId="{D66D3894-0DFD-E14C-A804-C2FE2E82CFAC}" destId="{B6B60B46-3627-4D49-AA3E-9459F694CD45}" srcOrd="7" destOrd="0" presId="urn:microsoft.com/office/officeart/2008/layout/VerticalAccentList"/>
    <dgm:cxn modelId="{FCBD6DB1-7303-B64F-A166-D5A3B747400C}" type="presParOf" srcId="{47BFC537-4775-E84E-8A22-7A2E7C6C5EB4}" destId="{DC1A23ED-35D6-D041-A1C1-9931116D37CC}" srcOrd="5" destOrd="0" presId="urn:microsoft.com/office/officeart/2008/layout/VerticalAccentList"/>
    <dgm:cxn modelId="{8938F3C0-82E5-6847-8502-D58833968155}" type="presParOf" srcId="{47BFC537-4775-E84E-8A22-7A2E7C6C5EB4}" destId="{599ACB77-A57E-AA4B-A4A6-83FE3C8EBEBE}" srcOrd="6" destOrd="0" presId="urn:microsoft.com/office/officeart/2008/layout/VerticalAccentList"/>
    <dgm:cxn modelId="{D1400ABB-6100-B84B-B581-F3D02F9C0BBC}" type="presParOf" srcId="{599ACB77-A57E-AA4B-A4A6-83FE3C8EBEBE}" destId="{93F5A40E-847F-0C4E-847C-D1C7A567A65A}" srcOrd="0" destOrd="0" presId="urn:microsoft.com/office/officeart/2008/layout/VerticalAccentList"/>
    <dgm:cxn modelId="{E80ABDFC-7170-CD48-BAAF-AE58206A8CB8}" type="presParOf" srcId="{47BFC537-4775-E84E-8A22-7A2E7C6C5EB4}" destId="{C1952188-B062-6047-84C5-24FE2E027B1E}" srcOrd="7" destOrd="0" presId="urn:microsoft.com/office/officeart/2008/layout/VerticalAccentList"/>
    <dgm:cxn modelId="{847E9F11-FF2B-CC4B-B717-2D65817E989C}" type="presParOf" srcId="{C1952188-B062-6047-84C5-24FE2E027B1E}" destId="{999BAC46-BAFE-764D-BC90-5F02A082F0F9}" srcOrd="0" destOrd="0" presId="urn:microsoft.com/office/officeart/2008/layout/VerticalAccentList"/>
    <dgm:cxn modelId="{A8296A1D-9EA0-CB4C-980B-9A9B9A74E084}" type="presParOf" srcId="{C1952188-B062-6047-84C5-24FE2E027B1E}" destId="{83F7E8D0-A759-154F-B778-DF7BE69A5DEA}" srcOrd="1" destOrd="0" presId="urn:microsoft.com/office/officeart/2008/layout/VerticalAccentList"/>
    <dgm:cxn modelId="{C0560529-4875-C041-9F28-EBC2850BFF22}" type="presParOf" srcId="{C1952188-B062-6047-84C5-24FE2E027B1E}" destId="{4E42A296-329F-9A4C-91F7-D0AA6820AC32}" srcOrd="2" destOrd="0" presId="urn:microsoft.com/office/officeart/2008/layout/VerticalAccentList"/>
    <dgm:cxn modelId="{A536DAD8-AEC5-AA4A-9CF8-E0BE7081AD5A}" type="presParOf" srcId="{C1952188-B062-6047-84C5-24FE2E027B1E}" destId="{99343619-D1B6-1547-BA03-5C65C1B8D8E4}" srcOrd="3" destOrd="0" presId="urn:microsoft.com/office/officeart/2008/layout/VerticalAccentList"/>
    <dgm:cxn modelId="{F5BA5DE6-75F6-5849-9617-369FC353915C}" type="presParOf" srcId="{C1952188-B062-6047-84C5-24FE2E027B1E}" destId="{B1552296-1498-A449-8A9F-0B90B57A043F}" srcOrd="4" destOrd="0" presId="urn:microsoft.com/office/officeart/2008/layout/VerticalAccentList"/>
    <dgm:cxn modelId="{5E436224-2E01-BE41-B4DC-4D6DCECE380A}" type="presParOf" srcId="{C1952188-B062-6047-84C5-24FE2E027B1E}" destId="{65C55FBD-9BF9-554D-976B-400F7CBAB99D}" srcOrd="5" destOrd="0" presId="urn:microsoft.com/office/officeart/2008/layout/VerticalAccentList"/>
    <dgm:cxn modelId="{8BCB4E9B-4CBD-9742-BD11-7D2FBA264003}" type="presParOf" srcId="{C1952188-B062-6047-84C5-24FE2E027B1E}" destId="{2B811F69-8B1F-E544-8876-7138CA5530CD}" srcOrd="6" destOrd="0" presId="urn:microsoft.com/office/officeart/2008/layout/VerticalAccentList"/>
    <dgm:cxn modelId="{6B88AA9C-095B-534A-97E4-DFF0AEDA640F}" type="presParOf" srcId="{C1952188-B062-6047-84C5-24FE2E027B1E}" destId="{51753ADD-03D6-F04B-A977-CCC572607543}" srcOrd="7" destOrd="0" presId="urn:microsoft.com/office/officeart/2008/layout/VerticalAccentList"/>
    <dgm:cxn modelId="{9948CED8-29DC-764E-85B2-E0DA67B307A1}" type="presParOf" srcId="{47BFC537-4775-E84E-8A22-7A2E7C6C5EB4}" destId="{F4D95CD6-90F0-614E-92D1-1DC0F73A9560}" srcOrd="8" destOrd="0" presId="urn:microsoft.com/office/officeart/2008/layout/VerticalAccentList"/>
    <dgm:cxn modelId="{FA1A3CE8-73A6-3442-B595-C3FBB4031BC0}" type="presParOf" srcId="{47BFC537-4775-E84E-8A22-7A2E7C6C5EB4}" destId="{8466AFA7-984B-A841-AE96-24D1C5FE8AF0}" srcOrd="9" destOrd="0" presId="urn:microsoft.com/office/officeart/2008/layout/VerticalAccentList"/>
    <dgm:cxn modelId="{836BAA69-80BA-0145-8552-299C3E4D67CC}" type="presParOf" srcId="{8466AFA7-984B-A841-AE96-24D1C5FE8AF0}" destId="{3CB5B004-D57D-584F-83B2-21B71D412DCD}" srcOrd="0" destOrd="0" presId="urn:microsoft.com/office/officeart/2008/layout/VerticalAccentList"/>
    <dgm:cxn modelId="{17403673-171D-4D47-A60A-CC7FCCBF8E06}" type="presParOf" srcId="{47BFC537-4775-E84E-8A22-7A2E7C6C5EB4}" destId="{029104EF-B972-D342-BFF2-EE0527559CF0}" srcOrd="10" destOrd="0" presId="urn:microsoft.com/office/officeart/2008/layout/VerticalAccentList"/>
    <dgm:cxn modelId="{4836FFB9-CA0A-CB49-A96C-A73305F1F307}" type="presParOf" srcId="{029104EF-B972-D342-BFF2-EE0527559CF0}" destId="{A14AC6FD-EEC0-9D47-BEFA-8CB85DB2F070}" srcOrd="0" destOrd="0" presId="urn:microsoft.com/office/officeart/2008/layout/VerticalAccentList"/>
    <dgm:cxn modelId="{6EADFA47-909D-134D-9DCB-5378B0293554}" type="presParOf" srcId="{029104EF-B972-D342-BFF2-EE0527559CF0}" destId="{0100E253-732D-CB44-88F9-3CF1A7CA6AB2}" srcOrd="1" destOrd="0" presId="urn:microsoft.com/office/officeart/2008/layout/VerticalAccentList"/>
    <dgm:cxn modelId="{BE7B3F3B-435F-8B41-8229-4D5B9A055D13}" type="presParOf" srcId="{029104EF-B972-D342-BFF2-EE0527559CF0}" destId="{D545D6D1-DAE9-9B4F-A5EA-3BC99310E340}" srcOrd="2" destOrd="0" presId="urn:microsoft.com/office/officeart/2008/layout/VerticalAccentList"/>
    <dgm:cxn modelId="{CCA0EB6F-095B-5E46-BB10-10C6C5EE1CAC}" type="presParOf" srcId="{029104EF-B972-D342-BFF2-EE0527559CF0}" destId="{5135F3DA-45C7-2E47-B76F-120F076C8B90}" srcOrd="3" destOrd="0" presId="urn:microsoft.com/office/officeart/2008/layout/VerticalAccentList"/>
    <dgm:cxn modelId="{D116A146-B791-2648-8965-D707A54835C1}" type="presParOf" srcId="{029104EF-B972-D342-BFF2-EE0527559CF0}" destId="{B75F6877-40BA-A446-97EE-373E0E12885B}" srcOrd="4" destOrd="0" presId="urn:microsoft.com/office/officeart/2008/layout/VerticalAccentList"/>
    <dgm:cxn modelId="{5CAFB85C-7E95-E14C-AB3D-E03C34E6CE9D}" type="presParOf" srcId="{029104EF-B972-D342-BFF2-EE0527559CF0}" destId="{AD872569-1A69-EE43-ADF0-0F79992DCB41}" srcOrd="5" destOrd="0" presId="urn:microsoft.com/office/officeart/2008/layout/VerticalAccentList"/>
    <dgm:cxn modelId="{4D6D44BA-D215-5045-9CFD-FE50A569D653}" type="presParOf" srcId="{029104EF-B972-D342-BFF2-EE0527559CF0}" destId="{B8613D6C-D722-9049-8153-D111AAF902FE}" srcOrd="6" destOrd="0" presId="urn:microsoft.com/office/officeart/2008/layout/VerticalAccentList"/>
    <dgm:cxn modelId="{E8B73DCE-06F4-D749-B919-19A2C49B36F2}" type="presParOf" srcId="{029104EF-B972-D342-BFF2-EE0527559CF0}" destId="{8019D035-0D19-D241-9314-22EA240528A0}" srcOrd="7" destOrd="0" presId="urn:microsoft.com/office/officeart/2008/layout/VerticalAccentList"/>
    <dgm:cxn modelId="{249CFDBC-F418-E446-9F44-08A3EFD5A81F}" type="presParOf" srcId="{47BFC537-4775-E84E-8A22-7A2E7C6C5EB4}" destId="{AAC3C250-7A2E-EB46-8BF5-C42D7A83FBEB}" srcOrd="11" destOrd="0" presId="urn:microsoft.com/office/officeart/2008/layout/VerticalAccentList"/>
    <dgm:cxn modelId="{66BD49F5-65C3-6C4C-AF6B-BC7D3BDFE147}" type="presParOf" srcId="{47BFC537-4775-E84E-8A22-7A2E7C6C5EB4}" destId="{FB902BCF-14ED-3B48-B586-B586FBE75916}" srcOrd="12" destOrd="0" presId="urn:microsoft.com/office/officeart/2008/layout/VerticalAccentList"/>
    <dgm:cxn modelId="{BD1D7277-643A-D64C-9663-1F2CFB742479}" type="presParOf" srcId="{FB902BCF-14ED-3B48-B586-B586FBE75916}" destId="{5C93D653-6525-764B-A094-B48852FF7AA4}" srcOrd="0" destOrd="0" presId="urn:microsoft.com/office/officeart/2008/layout/VerticalAccentList"/>
    <dgm:cxn modelId="{D0FDFA3B-D53F-D04F-9B76-7BCCCA6F0466}" type="presParOf" srcId="{47BFC537-4775-E84E-8A22-7A2E7C6C5EB4}" destId="{8A006FF9-FB57-F446-B121-7AFA1B8FCA88}" srcOrd="13" destOrd="0" presId="urn:microsoft.com/office/officeart/2008/layout/VerticalAccentList"/>
    <dgm:cxn modelId="{284260B8-E15A-5F45-8CA0-E6AA873DC234}" type="presParOf" srcId="{8A006FF9-FB57-F446-B121-7AFA1B8FCA88}" destId="{CCCA9A39-76D7-5F46-847E-0A08C90440CF}" srcOrd="0" destOrd="0" presId="urn:microsoft.com/office/officeart/2008/layout/VerticalAccentList"/>
    <dgm:cxn modelId="{94E13BD9-C873-4B44-B8B2-81AAD705615F}" type="presParOf" srcId="{8A006FF9-FB57-F446-B121-7AFA1B8FCA88}" destId="{BB83C81D-E7AC-994F-8C0C-640C2D78F943}" srcOrd="1" destOrd="0" presId="urn:microsoft.com/office/officeart/2008/layout/VerticalAccentList"/>
    <dgm:cxn modelId="{D2C66203-0CCD-3040-8708-ABAAC520B930}" type="presParOf" srcId="{8A006FF9-FB57-F446-B121-7AFA1B8FCA88}" destId="{011EA7AF-52A4-7145-A02F-0E10B23F96E9}" srcOrd="2" destOrd="0" presId="urn:microsoft.com/office/officeart/2008/layout/VerticalAccentList"/>
    <dgm:cxn modelId="{A8EDCBD2-2FE9-B94A-BD39-AFC00219173D}" type="presParOf" srcId="{8A006FF9-FB57-F446-B121-7AFA1B8FCA88}" destId="{7EA405E0-F6F2-E942-AC3D-F187F1C43DC6}" srcOrd="3" destOrd="0" presId="urn:microsoft.com/office/officeart/2008/layout/VerticalAccentList"/>
    <dgm:cxn modelId="{D1266E42-151B-3148-A393-B84DDC4F962F}" type="presParOf" srcId="{8A006FF9-FB57-F446-B121-7AFA1B8FCA88}" destId="{C14C5C6A-7853-B94C-A736-7E55AE385794}" srcOrd="4" destOrd="0" presId="urn:microsoft.com/office/officeart/2008/layout/VerticalAccentList"/>
    <dgm:cxn modelId="{D159C098-5683-3244-9445-6D70FF0FAF14}" type="presParOf" srcId="{8A006FF9-FB57-F446-B121-7AFA1B8FCA88}" destId="{E7F80C11-457F-0D4A-94FA-5AD195B9535A}" srcOrd="5" destOrd="0" presId="urn:microsoft.com/office/officeart/2008/layout/VerticalAccentList"/>
    <dgm:cxn modelId="{AE3D0F9D-AFF5-2E4B-AB34-CCB8CC6458AF}" type="presParOf" srcId="{8A006FF9-FB57-F446-B121-7AFA1B8FCA88}" destId="{3081ED29-C3F7-F045-A2B6-E586B56D9C44}" srcOrd="6" destOrd="0" presId="urn:microsoft.com/office/officeart/2008/layout/VerticalAccentList"/>
    <dgm:cxn modelId="{D05FE024-DCBF-0D4B-AC5E-5E2B25330F81}" type="presParOf" srcId="{8A006FF9-FB57-F446-B121-7AFA1B8FCA88}" destId="{B0A0D62C-3026-B341-B54E-960261540EDA}"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1E9C0A-ACC6-8846-A165-5072C04CBDC5}" type="doc">
      <dgm:prSet loTypeId="urn:microsoft.com/office/officeart/2005/8/layout/list1" loCatId="" qsTypeId="urn:microsoft.com/office/officeart/2005/8/quickstyle/simple4" qsCatId="simple" csTypeId="urn:microsoft.com/office/officeart/2005/8/colors/accent3_2" csCatId="accent3" phldr="1"/>
      <dgm:spPr/>
      <dgm:t>
        <a:bodyPr/>
        <a:lstStyle/>
        <a:p>
          <a:endParaRPr lang="es-ES_tradnl"/>
        </a:p>
      </dgm:t>
    </dgm:pt>
    <dgm:pt modelId="{10A4FB17-9E39-6A4E-A7EC-4CFCBD2A10E8}">
      <dgm:prSet phldrT="[Texto]" custT="1"/>
      <dgm:spPr/>
      <dgm:t>
        <a:bodyPr/>
        <a:lstStyle/>
        <a:p>
          <a:r>
            <a:rPr lang="es-ES_tradnl" sz="1600">
              <a:latin typeface="Arial" charset="0"/>
              <a:ea typeface="Arial" charset="0"/>
              <a:cs typeface="Arial" charset="0"/>
            </a:rPr>
            <a:t>Gestión de Incidentes</a:t>
          </a:r>
        </a:p>
      </dgm:t>
    </dgm:pt>
    <dgm:pt modelId="{0F1EC780-8CD2-9146-972E-84F9739E13AD}" type="parTrans" cxnId="{7D956BF6-253D-E045-A3FB-74230AA3582F}">
      <dgm:prSet/>
      <dgm:spPr/>
      <dgm:t>
        <a:bodyPr/>
        <a:lstStyle/>
        <a:p>
          <a:endParaRPr lang="es-ES_tradnl" sz="1600">
            <a:latin typeface="Arial" charset="0"/>
            <a:ea typeface="Arial" charset="0"/>
            <a:cs typeface="Arial" charset="0"/>
          </a:endParaRPr>
        </a:p>
      </dgm:t>
    </dgm:pt>
    <dgm:pt modelId="{B5E46EFD-4B3F-C24F-8123-A05C5E1293A8}" type="sibTrans" cxnId="{7D956BF6-253D-E045-A3FB-74230AA3582F}">
      <dgm:prSet/>
      <dgm:spPr/>
      <dgm:t>
        <a:bodyPr/>
        <a:lstStyle/>
        <a:p>
          <a:endParaRPr lang="es-ES_tradnl" sz="1600">
            <a:latin typeface="Arial" charset="0"/>
            <a:ea typeface="Arial" charset="0"/>
            <a:cs typeface="Arial" charset="0"/>
          </a:endParaRPr>
        </a:p>
      </dgm:t>
    </dgm:pt>
    <dgm:pt modelId="{B23B07DB-2A57-ED4B-9315-86ABCE6DC72E}">
      <dgm:prSet phldrT="[Texto]" custT="1"/>
      <dgm:spPr/>
      <dgm:t>
        <a:bodyPr/>
        <a:lstStyle/>
        <a:p>
          <a:r>
            <a:rPr lang="es-ES" sz="1600">
              <a:latin typeface="Arial" charset="0"/>
              <a:ea typeface="Arial" charset="0"/>
              <a:cs typeface="Arial" charset="0"/>
            </a:rPr>
            <a:t>Constituye la tarea más importante que deberá abordar la institucionalidad respectiva, a través de la dirección y operación.</a:t>
          </a:r>
          <a:endParaRPr lang="es-ES_tradnl" sz="1600">
            <a:latin typeface="Arial" charset="0"/>
            <a:ea typeface="Arial" charset="0"/>
            <a:cs typeface="Arial" charset="0"/>
          </a:endParaRPr>
        </a:p>
      </dgm:t>
    </dgm:pt>
    <dgm:pt modelId="{0D21675D-A65C-074F-9B4E-D119DC1C5474}" type="parTrans" cxnId="{112F3345-D5AA-A847-9D68-0213629C2D19}">
      <dgm:prSet/>
      <dgm:spPr/>
      <dgm:t>
        <a:bodyPr/>
        <a:lstStyle/>
        <a:p>
          <a:endParaRPr lang="es-ES_tradnl" sz="1600">
            <a:latin typeface="Arial" charset="0"/>
            <a:ea typeface="Arial" charset="0"/>
            <a:cs typeface="Arial" charset="0"/>
          </a:endParaRPr>
        </a:p>
      </dgm:t>
    </dgm:pt>
    <dgm:pt modelId="{B16E4958-E5A8-5942-B025-6D846212AF74}" type="sibTrans" cxnId="{112F3345-D5AA-A847-9D68-0213629C2D19}">
      <dgm:prSet/>
      <dgm:spPr/>
      <dgm:t>
        <a:bodyPr/>
        <a:lstStyle/>
        <a:p>
          <a:endParaRPr lang="es-ES_tradnl" sz="1600">
            <a:latin typeface="Arial" charset="0"/>
            <a:ea typeface="Arial" charset="0"/>
            <a:cs typeface="Arial" charset="0"/>
          </a:endParaRPr>
        </a:p>
      </dgm:t>
    </dgm:pt>
    <dgm:pt modelId="{CE0080E5-76B2-5341-A38B-A4EA6E8C5632}">
      <dgm:prSet phldrT="[Texto]" custT="1"/>
      <dgm:spPr/>
      <dgm:t>
        <a:bodyPr/>
        <a:lstStyle/>
        <a:p>
          <a:r>
            <a:rPr lang="es-ES" sz="1600">
              <a:latin typeface="Arial" charset="0"/>
              <a:ea typeface="Arial" charset="0"/>
              <a:cs typeface="Arial" charset="0"/>
            </a:rPr>
            <a:t>Gestión de relaciones interinstitucionales. </a:t>
          </a:r>
          <a:endParaRPr lang="es-ES_tradnl" sz="1600">
            <a:latin typeface="Arial" charset="0"/>
            <a:ea typeface="Arial" charset="0"/>
            <a:cs typeface="Arial" charset="0"/>
          </a:endParaRPr>
        </a:p>
      </dgm:t>
    </dgm:pt>
    <dgm:pt modelId="{81902071-174C-3343-8D3D-5D73807AC909}" type="parTrans" cxnId="{DD07566B-5751-664E-9898-5698BB323B6E}">
      <dgm:prSet/>
      <dgm:spPr/>
      <dgm:t>
        <a:bodyPr/>
        <a:lstStyle/>
        <a:p>
          <a:endParaRPr lang="es-ES_tradnl" sz="1600">
            <a:latin typeface="Arial" charset="0"/>
            <a:ea typeface="Arial" charset="0"/>
            <a:cs typeface="Arial" charset="0"/>
          </a:endParaRPr>
        </a:p>
      </dgm:t>
    </dgm:pt>
    <dgm:pt modelId="{233E8D32-06DE-D242-AA26-387A845DF9F2}" type="sibTrans" cxnId="{DD07566B-5751-664E-9898-5698BB323B6E}">
      <dgm:prSet/>
      <dgm:spPr/>
      <dgm:t>
        <a:bodyPr/>
        <a:lstStyle/>
        <a:p>
          <a:endParaRPr lang="es-ES_tradnl" sz="1600">
            <a:latin typeface="Arial" charset="0"/>
            <a:ea typeface="Arial" charset="0"/>
            <a:cs typeface="Arial" charset="0"/>
          </a:endParaRPr>
        </a:p>
      </dgm:t>
    </dgm:pt>
    <dgm:pt modelId="{7F7A9370-3764-184E-8625-367FF3E9970B}">
      <dgm:prSet phldrT="[Texto]" custT="1"/>
      <dgm:spPr/>
      <dgm:t>
        <a:bodyPr/>
        <a:lstStyle/>
        <a:p>
          <a:r>
            <a:rPr lang="es-ES_tradnl" sz="1600">
              <a:latin typeface="Arial" charset="0"/>
              <a:ea typeface="Arial" charset="0"/>
              <a:cs typeface="Arial" charset="0"/>
            </a:rPr>
            <a:t>Interconexión entre varios departamentos y ministerios del país</a:t>
          </a:r>
        </a:p>
      </dgm:t>
    </dgm:pt>
    <dgm:pt modelId="{7FDD829F-70F6-9B4A-B012-A564C0AFCD61}" type="parTrans" cxnId="{4EE0D945-B985-9649-BC89-93C59AF799FC}">
      <dgm:prSet/>
      <dgm:spPr/>
      <dgm:t>
        <a:bodyPr/>
        <a:lstStyle/>
        <a:p>
          <a:endParaRPr lang="es-ES_tradnl" sz="1600">
            <a:latin typeface="Arial" charset="0"/>
            <a:ea typeface="Arial" charset="0"/>
            <a:cs typeface="Arial" charset="0"/>
          </a:endParaRPr>
        </a:p>
      </dgm:t>
    </dgm:pt>
    <dgm:pt modelId="{F147C02F-B433-5149-8C04-FBE0A210AA10}" type="sibTrans" cxnId="{4EE0D945-B985-9649-BC89-93C59AF799FC}">
      <dgm:prSet/>
      <dgm:spPr/>
      <dgm:t>
        <a:bodyPr/>
        <a:lstStyle/>
        <a:p>
          <a:endParaRPr lang="es-ES_tradnl" sz="1600">
            <a:latin typeface="Arial" charset="0"/>
            <a:ea typeface="Arial" charset="0"/>
            <a:cs typeface="Arial" charset="0"/>
          </a:endParaRPr>
        </a:p>
      </dgm:t>
    </dgm:pt>
    <dgm:pt modelId="{64950DEF-FA86-A34E-AFFF-48318483B461}">
      <dgm:prSet phldrT="[Texto]" custT="1"/>
      <dgm:spPr/>
      <dgm:t>
        <a:bodyPr/>
        <a:lstStyle/>
        <a:p>
          <a:r>
            <a:rPr lang="es-ES" sz="1600">
              <a:latin typeface="Arial" charset="0"/>
              <a:ea typeface="Arial" charset="0"/>
              <a:cs typeface="Arial" charset="0"/>
            </a:rPr>
            <a:t>Normativa general</a:t>
          </a:r>
          <a:endParaRPr lang="es-ES_tradnl" sz="1600">
            <a:latin typeface="Arial" charset="0"/>
            <a:ea typeface="Arial" charset="0"/>
            <a:cs typeface="Arial" charset="0"/>
          </a:endParaRPr>
        </a:p>
      </dgm:t>
    </dgm:pt>
    <dgm:pt modelId="{72BDE71A-C281-6F46-82C6-97A7D75C73DC}" type="parTrans" cxnId="{2D91F8CB-4D70-3A4E-BDAE-D43A1D17F2B4}">
      <dgm:prSet/>
      <dgm:spPr/>
      <dgm:t>
        <a:bodyPr/>
        <a:lstStyle/>
        <a:p>
          <a:endParaRPr lang="es-ES_tradnl" sz="1600">
            <a:latin typeface="Arial" charset="0"/>
            <a:ea typeface="Arial" charset="0"/>
            <a:cs typeface="Arial" charset="0"/>
          </a:endParaRPr>
        </a:p>
      </dgm:t>
    </dgm:pt>
    <dgm:pt modelId="{5DC7B151-C76D-FA4A-982C-7B2306385AB6}" type="sibTrans" cxnId="{2D91F8CB-4D70-3A4E-BDAE-D43A1D17F2B4}">
      <dgm:prSet/>
      <dgm:spPr/>
      <dgm:t>
        <a:bodyPr/>
        <a:lstStyle/>
        <a:p>
          <a:endParaRPr lang="es-ES_tradnl" sz="1600">
            <a:latin typeface="Arial" charset="0"/>
            <a:ea typeface="Arial" charset="0"/>
            <a:cs typeface="Arial" charset="0"/>
          </a:endParaRPr>
        </a:p>
      </dgm:t>
    </dgm:pt>
    <dgm:pt modelId="{235B2FF0-EB43-244D-877D-C13DCD8F8DB3}">
      <dgm:prSet phldrT="[Texto]" custT="1"/>
      <dgm:spPr/>
      <dgm:t>
        <a:bodyPr/>
        <a:lstStyle/>
        <a:p>
          <a:r>
            <a:rPr lang="es-ES" sz="1600">
              <a:latin typeface="Arial" charset="0"/>
              <a:ea typeface="Arial" charset="0"/>
              <a:cs typeface="Arial" charset="0"/>
            </a:rPr>
            <a:t>Normativa técnica</a:t>
          </a:r>
          <a:endParaRPr lang="es-ES_tradnl" sz="1600">
            <a:latin typeface="Arial" charset="0"/>
            <a:ea typeface="Arial" charset="0"/>
            <a:cs typeface="Arial" charset="0"/>
          </a:endParaRPr>
        </a:p>
      </dgm:t>
    </dgm:pt>
    <dgm:pt modelId="{3BBFC8A6-5306-5F49-B179-763BA33184C3}" type="parTrans" cxnId="{BA08A4A6-ED60-BE49-9B39-010052B63F36}">
      <dgm:prSet/>
      <dgm:spPr/>
      <dgm:t>
        <a:bodyPr/>
        <a:lstStyle/>
        <a:p>
          <a:endParaRPr lang="es-ES_tradnl" sz="1600">
            <a:latin typeface="Arial" charset="0"/>
            <a:ea typeface="Arial" charset="0"/>
            <a:cs typeface="Arial" charset="0"/>
          </a:endParaRPr>
        </a:p>
      </dgm:t>
    </dgm:pt>
    <dgm:pt modelId="{6AEB032A-CE8A-C442-B693-E51068F4BD7E}" type="sibTrans" cxnId="{BA08A4A6-ED60-BE49-9B39-010052B63F36}">
      <dgm:prSet/>
      <dgm:spPr/>
      <dgm:t>
        <a:bodyPr/>
        <a:lstStyle/>
        <a:p>
          <a:endParaRPr lang="es-ES_tradnl" sz="1600">
            <a:latin typeface="Arial" charset="0"/>
            <a:ea typeface="Arial" charset="0"/>
            <a:cs typeface="Arial" charset="0"/>
          </a:endParaRPr>
        </a:p>
      </dgm:t>
    </dgm:pt>
    <dgm:pt modelId="{871C6161-0B54-F34B-8536-4373A845DE7C}">
      <dgm:prSet phldrT="[Texto]" custT="1"/>
      <dgm:spPr/>
      <dgm:t>
        <a:bodyPr/>
        <a:lstStyle/>
        <a:p>
          <a:r>
            <a:rPr lang="es-ES_tradnl" sz="1600">
              <a:latin typeface="Arial" charset="0"/>
              <a:ea typeface="Arial" charset="0"/>
              <a:cs typeface="Arial" charset="0"/>
            </a:rPr>
            <a:t>Creación de </a:t>
          </a:r>
          <a:r>
            <a:rPr lang="es-ES" sz="1600">
              <a:latin typeface="Arial" charset="0"/>
              <a:ea typeface="Arial" charset="0"/>
              <a:cs typeface="Arial" charset="0"/>
            </a:rPr>
            <a:t>normas de conducta para los operadores técnicos del sistema.</a:t>
          </a:r>
          <a:endParaRPr lang="es-ES_tradnl" sz="1600">
            <a:latin typeface="Arial" charset="0"/>
            <a:ea typeface="Arial" charset="0"/>
            <a:cs typeface="Arial" charset="0"/>
          </a:endParaRPr>
        </a:p>
      </dgm:t>
    </dgm:pt>
    <dgm:pt modelId="{50CF42EA-6DDD-8D4F-849D-0633ED6BB0C5}" type="parTrans" cxnId="{76FAF580-09CF-374D-B2BE-15E25246FE6A}">
      <dgm:prSet/>
      <dgm:spPr/>
      <dgm:t>
        <a:bodyPr/>
        <a:lstStyle/>
        <a:p>
          <a:endParaRPr lang="es-ES_tradnl" sz="1600">
            <a:latin typeface="Arial" charset="0"/>
            <a:ea typeface="Arial" charset="0"/>
            <a:cs typeface="Arial" charset="0"/>
          </a:endParaRPr>
        </a:p>
      </dgm:t>
    </dgm:pt>
    <dgm:pt modelId="{E671A519-0281-5D42-8E81-0D0FA0742613}" type="sibTrans" cxnId="{76FAF580-09CF-374D-B2BE-15E25246FE6A}">
      <dgm:prSet/>
      <dgm:spPr/>
      <dgm:t>
        <a:bodyPr/>
        <a:lstStyle/>
        <a:p>
          <a:endParaRPr lang="es-ES_tradnl" sz="1600">
            <a:latin typeface="Arial" charset="0"/>
            <a:ea typeface="Arial" charset="0"/>
            <a:cs typeface="Arial" charset="0"/>
          </a:endParaRPr>
        </a:p>
      </dgm:t>
    </dgm:pt>
    <dgm:pt modelId="{7F808F5A-0CF9-9746-A38E-F4B06ACABB58}">
      <dgm:prSet phldrT="[Texto]" custT="1"/>
      <dgm:spPr/>
      <dgm:t>
        <a:bodyPr/>
        <a:lstStyle/>
        <a:p>
          <a:r>
            <a:rPr lang="es-ES" sz="1600">
              <a:latin typeface="Arial" charset="0"/>
              <a:ea typeface="Arial" charset="0"/>
              <a:cs typeface="Arial" charset="0"/>
            </a:rPr>
            <a:t>Establecer diversas normativas, tales como proyectos de ley, decretos e instrucciones referentes a ciberseguridad, tanto para el Estado como para el sector privado.</a:t>
          </a:r>
          <a:endParaRPr lang="es-ES_tradnl" sz="1600">
            <a:latin typeface="Arial" charset="0"/>
            <a:ea typeface="Arial" charset="0"/>
            <a:cs typeface="Arial" charset="0"/>
          </a:endParaRPr>
        </a:p>
      </dgm:t>
    </dgm:pt>
    <dgm:pt modelId="{B9FE9D20-C555-9C47-8C6B-A12C19404066}" type="parTrans" cxnId="{9E3F754D-E2AC-F749-9FD9-4A6D3425C9B4}">
      <dgm:prSet/>
      <dgm:spPr/>
      <dgm:t>
        <a:bodyPr/>
        <a:lstStyle/>
        <a:p>
          <a:endParaRPr lang="es-ES_tradnl" sz="1600">
            <a:latin typeface="Arial" charset="0"/>
            <a:ea typeface="Arial" charset="0"/>
            <a:cs typeface="Arial" charset="0"/>
          </a:endParaRPr>
        </a:p>
      </dgm:t>
    </dgm:pt>
    <dgm:pt modelId="{4903240C-B237-E542-8698-EAAE831F374E}" type="sibTrans" cxnId="{9E3F754D-E2AC-F749-9FD9-4A6D3425C9B4}">
      <dgm:prSet/>
      <dgm:spPr/>
      <dgm:t>
        <a:bodyPr/>
        <a:lstStyle/>
        <a:p>
          <a:endParaRPr lang="es-ES_tradnl" sz="1600">
            <a:latin typeface="Arial" charset="0"/>
            <a:ea typeface="Arial" charset="0"/>
            <a:cs typeface="Arial" charset="0"/>
          </a:endParaRPr>
        </a:p>
      </dgm:t>
    </dgm:pt>
    <dgm:pt modelId="{2C98679F-5B31-544E-87CF-BB5E526E8EF1}">
      <dgm:prSet phldrT="[Texto]" custT="1"/>
      <dgm:spPr/>
      <dgm:t>
        <a:bodyPr/>
        <a:lstStyle/>
        <a:p>
          <a:r>
            <a:rPr lang="es-ES" sz="1600">
              <a:latin typeface="Arial" charset="0"/>
              <a:ea typeface="Arial" charset="0"/>
              <a:cs typeface="Arial" charset="0"/>
            </a:rPr>
            <a:t>Seguimiento y Evaluación</a:t>
          </a:r>
          <a:endParaRPr lang="es-ES_tradnl" sz="1600">
            <a:latin typeface="Arial" charset="0"/>
            <a:ea typeface="Arial" charset="0"/>
            <a:cs typeface="Arial" charset="0"/>
          </a:endParaRPr>
        </a:p>
      </dgm:t>
    </dgm:pt>
    <dgm:pt modelId="{4D4943D8-D1BC-9448-8A58-95E39B76EC74}" type="parTrans" cxnId="{0CE6B29E-0E02-6641-95CB-7EB43B0611CB}">
      <dgm:prSet/>
      <dgm:spPr/>
      <dgm:t>
        <a:bodyPr/>
        <a:lstStyle/>
        <a:p>
          <a:endParaRPr lang="es-ES_tradnl" sz="1600">
            <a:latin typeface="Arial" charset="0"/>
            <a:ea typeface="Arial" charset="0"/>
            <a:cs typeface="Arial" charset="0"/>
          </a:endParaRPr>
        </a:p>
      </dgm:t>
    </dgm:pt>
    <dgm:pt modelId="{97889BBD-8E42-0D4C-AEBE-5A5CAEE83F9E}" type="sibTrans" cxnId="{0CE6B29E-0E02-6641-95CB-7EB43B0611CB}">
      <dgm:prSet/>
      <dgm:spPr/>
      <dgm:t>
        <a:bodyPr/>
        <a:lstStyle/>
        <a:p>
          <a:endParaRPr lang="es-ES_tradnl" sz="1600">
            <a:latin typeface="Arial" charset="0"/>
            <a:ea typeface="Arial" charset="0"/>
            <a:cs typeface="Arial" charset="0"/>
          </a:endParaRPr>
        </a:p>
      </dgm:t>
    </dgm:pt>
    <dgm:pt modelId="{185F9CFA-94DB-F142-8AC0-FE07A3ADBA93}">
      <dgm:prSet phldrT="[Texto]" custT="1"/>
      <dgm:spPr/>
      <dgm:t>
        <a:bodyPr/>
        <a:lstStyle/>
        <a:p>
          <a:r>
            <a:rPr lang="es-ES" sz="1600">
              <a:latin typeface="Arial" charset="0"/>
              <a:ea typeface="Arial" charset="0"/>
              <a:cs typeface="Arial" charset="0"/>
            </a:rPr>
            <a:t>Seguimiento y evaluar la adecuada implementación de las medidas propuestas en la presente política</a:t>
          </a:r>
          <a:endParaRPr lang="es-ES_tradnl" sz="1600">
            <a:latin typeface="Arial" charset="0"/>
            <a:ea typeface="Arial" charset="0"/>
            <a:cs typeface="Arial" charset="0"/>
          </a:endParaRPr>
        </a:p>
      </dgm:t>
    </dgm:pt>
    <dgm:pt modelId="{D69724CA-FC52-8F4B-9C87-2DD89407455B}" type="parTrans" cxnId="{F0D33EF0-EF16-9042-8160-6E214AFC5765}">
      <dgm:prSet/>
      <dgm:spPr/>
      <dgm:t>
        <a:bodyPr/>
        <a:lstStyle/>
        <a:p>
          <a:endParaRPr lang="es-ES_tradnl" sz="1600">
            <a:latin typeface="Arial" charset="0"/>
            <a:ea typeface="Arial" charset="0"/>
            <a:cs typeface="Arial" charset="0"/>
          </a:endParaRPr>
        </a:p>
      </dgm:t>
    </dgm:pt>
    <dgm:pt modelId="{99AB9179-AE7C-8B45-8CB1-AD0F536B7777}" type="sibTrans" cxnId="{F0D33EF0-EF16-9042-8160-6E214AFC5765}">
      <dgm:prSet/>
      <dgm:spPr/>
      <dgm:t>
        <a:bodyPr/>
        <a:lstStyle/>
        <a:p>
          <a:endParaRPr lang="es-ES_tradnl" sz="1600">
            <a:latin typeface="Arial" charset="0"/>
            <a:ea typeface="Arial" charset="0"/>
            <a:cs typeface="Arial" charset="0"/>
          </a:endParaRPr>
        </a:p>
      </dgm:t>
    </dgm:pt>
    <dgm:pt modelId="{C24FD025-6CCC-084E-9E42-E22D16699993}">
      <dgm:prSet phldrT="[Texto]" custT="1"/>
      <dgm:spPr/>
      <dgm:t>
        <a:bodyPr/>
        <a:lstStyle/>
        <a:p>
          <a:r>
            <a:rPr lang="es-ES" sz="1600">
              <a:latin typeface="Arial" charset="0"/>
              <a:ea typeface="Arial" charset="0"/>
              <a:cs typeface="Arial" charset="0"/>
            </a:rPr>
            <a:t>Comunicaciones</a:t>
          </a:r>
          <a:endParaRPr lang="es-ES_tradnl" sz="1600">
            <a:latin typeface="Arial" charset="0"/>
            <a:ea typeface="Arial" charset="0"/>
            <a:cs typeface="Arial" charset="0"/>
          </a:endParaRPr>
        </a:p>
      </dgm:t>
    </dgm:pt>
    <dgm:pt modelId="{0A67B460-B296-2242-B113-204914552F23}" type="parTrans" cxnId="{770D15F1-1FC0-E844-8CC3-5E5291094330}">
      <dgm:prSet/>
      <dgm:spPr/>
      <dgm:t>
        <a:bodyPr/>
        <a:lstStyle/>
        <a:p>
          <a:endParaRPr lang="es-ES_tradnl" sz="1600">
            <a:latin typeface="Arial" charset="0"/>
            <a:ea typeface="Arial" charset="0"/>
            <a:cs typeface="Arial" charset="0"/>
          </a:endParaRPr>
        </a:p>
      </dgm:t>
    </dgm:pt>
    <dgm:pt modelId="{9E516D50-5C03-3247-B075-EB7F4D8BBC6E}" type="sibTrans" cxnId="{770D15F1-1FC0-E844-8CC3-5E5291094330}">
      <dgm:prSet/>
      <dgm:spPr/>
      <dgm:t>
        <a:bodyPr/>
        <a:lstStyle/>
        <a:p>
          <a:endParaRPr lang="es-ES_tradnl" sz="1600">
            <a:latin typeface="Arial" charset="0"/>
            <a:ea typeface="Arial" charset="0"/>
            <a:cs typeface="Arial" charset="0"/>
          </a:endParaRPr>
        </a:p>
      </dgm:t>
    </dgm:pt>
    <dgm:pt modelId="{D133183F-1DC2-3E4B-A487-CC5E7B437596}">
      <dgm:prSet phldrT="[Texto]" custT="1"/>
      <dgm:spPr/>
      <dgm:t>
        <a:bodyPr/>
        <a:lstStyle/>
        <a:p>
          <a:r>
            <a:rPr lang="es-ES" sz="1600">
              <a:latin typeface="Arial" charset="0"/>
              <a:ea typeface="Arial" charset="0"/>
              <a:cs typeface="Arial" charset="0"/>
            </a:rPr>
            <a:t>Instalar la ciberseguridad como una prioridad nacional</a:t>
          </a:r>
          <a:endParaRPr lang="es-ES_tradnl" sz="1600">
            <a:latin typeface="Arial" charset="0"/>
            <a:ea typeface="Arial" charset="0"/>
            <a:cs typeface="Arial" charset="0"/>
          </a:endParaRPr>
        </a:p>
      </dgm:t>
    </dgm:pt>
    <dgm:pt modelId="{6CB74712-5617-F546-9043-CD1894607DE6}" type="parTrans" cxnId="{244B5A2C-5DFA-DE43-A4C7-9BF2599AC77B}">
      <dgm:prSet/>
      <dgm:spPr/>
      <dgm:t>
        <a:bodyPr/>
        <a:lstStyle/>
        <a:p>
          <a:endParaRPr lang="es-ES_tradnl" sz="1600">
            <a:latin typeface="Arial" charset="0"/>
            <a:ea typeface="Arial" charset="0"/>
            <a:cs typeface="Arial" charset="0"/>
          </a:endParaRPr>
        </a:p>
      </dgm:t>
    </dgm:pt>
    <dgm:pt modelId="{E5DB5775-5444-EC46-B215-6C67615D4A7F}" type="sibTrans" cxnId="{244B5A2C-5DFA-DE43-A4C7-9BF2599AC77B}">
      <dgm:prSet/>
      <dgm:spPr/>
      <dgm:t>
        <a:bodyPr/>
        <a:lstStyle/>
        <a:p>
          <a:endParaRPr lang="es-ES_tradnl" sz="1600">
            <a:latin typeface="Arial" charset="0"/>
            <a:ea typeface="Arial" charset="0"/>
            <a:cs typeface="Arial" charset="0"/>
          </a:endParaRPr>
        </a:p>
      </dgm:t>
    </dgm:pt>
    <dgm:pt modelId="{860AA175-A244-7047-9183-53135E18EF36}" type="pres">
      <dgm:prSet presAssocID="{EC1E9C0A-ACC6-8846-A165-5072C04CBDC5}" presName="linear" presStyleCnt="0">
        <dgm:presLayoutVars>
          <dgm:dir/>
          <dgm:animLvl val="lvl"/>
          <dgm:resizeHandles val="exact"/>
        </dgm:presLayoutVars>
      </dgm:prSet>
      <dgm:spPr/>
      <dgm:t>
        <a:bodyPr/>
        <a:lstStyle/>
        <a:p>
          <a:endParaRPr lang="es-ES_tradnl"/>
        </a:p>
      </dgm:t>
    </dgm:pt>
    <dgm:pt modelId="{EDE5B459-05C6-EC41-9371-56C654215FB2}" type="pres">
      <dgm:prSet presAssocID="{10A4FB17-9E39-6A4E-A7EC-4CFCBD2A10E8}" presName="parentLin" presStyleCnt="0"/>
      <dgm:spPr/>
      <dgm:t>
        <a:bodyPr/>
        <a:lstStyle/>
        <a:p>
          <a:endParaRPr lang="es-ES_tradnl"/>
        </a:p>
      </dgm:t>
    </dgm:pt>
    <dgm:pt modelId="{CD59D27E-9A54-A44B-986D-008105982E48}" type="pres">
      <dgm:prSet presAssocID="{10A4FB17-9E39-6A4E-A7EC-4CFCBD2A10E8}" presName="parentLeftMargin" presStyleLbl="node1" presStyleIdx="0" presStyleCnt="6"/>
      <dgm:spPr/>
      <dgm:t>
        <a:bodyPr/>
        <a:lstStyle/>
        <a:p>
          <a:endParaRPr lang="es-ES_tradnl"/>
        </a:p>
      </dgm:t>
    </dgm:pt>
    <dgm:pt modelId="{779A597E-D5EE-094D-AF7F-1AC2F99197DB}" type="pres">
      <dgm:prSet presAssocID="{10A4FB17-9E39-6A4E-A7EC-4CFCBD2A10E8}" presName="parentText" presStyleLbl="node1" presStyleIdx="0" presStyleCnt="6">
        <dgm:presLayoutVars>
          <dgm:chMax val="0"/>
          <dgm:bulletEnabled val="1"/>
        </dgm:presLayoutVars>
      </dgm:prSet>
      <dgm:spPr/>
      <dgm:t>
        <a:bodyPr/>
        <a:lstStyle/>
        <a:p>
          <a:endParaRPr lang="es-ES_tradnl"/>
        </a:p>
      </dgm:t>
    </dgm:pt>
    <dgm:pt modelId="{0B1A781F-6351-6345-BE4E-89E0C3E0FEB6}" type="pres">
      <dgm:prSet presAssocID="{10A4FB17-9E39-6A4E-A7EC-4CFCBD2A10E8}" presName="negativeSpace" presStyleCnt="0"/>
      <dgm:spPr/>
      <dgm:t>
        <a:bodyPr/>
        <a:lstStyle/>
        <a:p>
          <a:endParaRPr lang="es-ES_tradnl"/>
        </a:p>
      </dgm:t>
    </dgm:pt>
    <dgm:pt modelId="{26096C82-6E17-E148-AB71-594291222CDF}" type="pres">
      <dgm:prSet presAssocID="{10A4FB17-9E39-6A4E-A7EC-4CFCBD2A10E8}" presName="childText" presStyleLbl="conFgAcc1" presStyleIdx="0" presStyleCnt="6">
        <dgm:presLayoutVars>
          <dgm:bulletEnabled val="1"/>
        </dgm:presLayoutVars>
      </dgm:prSet>
      <dgm:spPr/>
      <dgm:t>
        <a:bodyPr/>
        <a:lstStyle/>
        <a:p>
          <a:endParaRPr lang="es-ES_tradnl"/>
        </a:p>
      </dgm:t>
    </dgm:pt>
    <dgm:pt modelId="{EBFC6446-2865-6140-8871-7631A80C21C3}" type="pres">
      <dgm:prSet presAssocID="{B5E46EFD-4B3F-C24F-8123-A05C5E1293A8}" presName="spaceBetweenRectangles" presStyleCnt="0"/>
      <dgm:spPr/>
      <dgm:t>
        <a:bodyPr/>
        <a:lstStyle/>
        <a:p>
          <a:endParaRPr lang="es-ES_tradnl"/>
        </a:p>
      </dgm:t>
    </dgm:pt>
    <dgm:pt modelId="{B889E4F8-0CE7-A244-9B1C-D5DA76F937FF}" type="pres">
      <dgm:prSet presAssocID="{CE0080E5-76B2-5341-A38B-A4EA6E8C5632}" presName="parentLin" presStyleCnt="0"/>
      <dgm:spPr/>
      <dgm:t>
        <a:bodyPr/>
        <a:lstStyle/>
        <a:p>
          <a:endParaRPr lang="es-ES_tradnl"/>
        </a:p>
      </dgm:t>
    </dgm:pt>
    <dgm:pt modelId="{6CD8C232-389C-474D-A163-B8897AC48053}" type="pres">
      <dgm:prSet presAssocID="{CE0080E5-76B2-5341-A38B-A4EA6E8C5632}" presName="parentLeftMargin" presStyleLbl="node1" presStyleIdx="0" presStyleCnt="6"/>
      <dgm:spPr/>
      <dgm:t>
        <a:bodyPr/>
        <a:lstStyle/>
        <a:p>
          <a:endParaRPr lang="es-ES_tradnl"/>
        </a:p>
      </dgm:t>
    </dgm:pt>
    <dgm:pt modelId="{2609C43C-B7EF-8F48-A244-0D366A316803}" type="pres">
      <dgm:prSet presAssocID="{CE0080E5-76B2-5341-A38B-A4EA6E8C5632}" presName="parentText" presStyleLbl="node1" presStyleIdx="1" presStyleCnt="6">
        <dgm:presLayoutVars>
          <dgm:chMax val="0"/>
          <dgm:bulletEnabled val="1"/>
        </dgm:presLayoutVars>
      </dgm:prSet>
      <dgm:spPr/>
      <dgm:t>
        <a:bodyPr/>
        <a:lstStyle/>
        <a:p>
          <a:endParaRPr lang="es-ES_tradnl"/>
        </a:p>
      </dgm:t>
    </dgm:pt>
    <dgm:pt modelId="{4865CAB5-7A4D-5749-89EF-D8B7150338C6}" type="pres">
      <dgm:prSet presAssocID="{CE0080E5-76B2-5341-A38B-A4EA6E8C5632}" presName="negativeSpace" presStyleCnt="0"/>
      <dgm:spPr/>
      <dgm:t>
        <a:bodyPr/>
        <a:lstStyle/>
        <a:p>
          <a:endParaRPr lang="es-ES_tradnl"/>
        </a:p>
      </dgm:t>
    </dgm:pt>
    <dgm:pt modelId="{D7225730-4072-CD42-9ABB-5FDC53F3A5F5}" type="pres">
      <dgm:prSet presAssocID="{CE0080E5-76B2-5341-A38B-A4EA6E8C5632}" presName="childText" presStyleLbl="conFgAcc1" presStyleIdx="1" presStyleCnt="6">
        <dgm:presLayoutVars>
          <dgm:bulletEnabled val="1"/>
        </dgm:presLayoutVars>
      </dgm:prSet>
      <dgm:spPr/>
      <dgm:t>
        <a:bodyPr/>
        <a:lstStyle/>
        <a:p>
          <a:endParaRPr lang="es-ES_tradnl"/>
        </a:p>
      </dgm:t>
    </dgm:pt>
    <dgm:pt modelId="{B7AE8A08-50CE-DF47-AC06-E1CA516BC151}" type="pres">
      <dgm:prSet presAssocID="{233E8D32-06DE-D242-AA26-387A845DF9F2}" presName="spaceBetweenRectangles" presStyleCnt="0"/>
      <dgm:spPr/>
      <dgm:t>
        <a:bodyPr/>
        <a:lstStyle/>
        <a:p>
          <a:endParaRPr lang="es-ES_tradnl"/>
        </a:p>
      </dgm:t>
    </dgm:pt>
    <dgm:pt modelId="{CA7905F7-B93E-D948-98A3-A3D4B5C13792}" type="pres">
      <dgm:prSet presAssocID="{64950DEF-FA86-A34E-AFFF-48318483B461}" presName="parentLin" presStyleCnt="0"/>
      <dgm:spPr/>
      <dgm:t>
        <a:bodyPr/>
        <a:lstStyle/>
        <a:p>
          <a:endParaRPr lang="es-ES_tradnl"/>
        </a:p>
      </dgm:t>
    </dgm:pt>
    <dgm:pt modelId="{CC3F395A-C683-534C-8401-DAC48558B017}" type="pres">
      <dgm:prSet presAssocID="{64950DEF-FA86-A34E-AFFF-48318483B461}" presName="parentLeftMargin" presStyleLbl="node1" presStyleIdx="1" presStyleCnt="6"/>
      <dgm:spPr/>
      <dgm:t>
        <a:bodyPr/>
        <a:lstStyle/>
        <a:p>
          <a:endParaRPr lang="es-ES_tradnl"/>
        </a:p>
      </dgm:t>
    </dgm:pt>
    <dgm:pt modelId="{7C36B2F4-1B75-5F4A-8805-0E936C7CEC4E}" type="pres">
      <dgm:prSet presAssocID="{64950DEF-FA86-A34E-AFFF-48318483B461}" presName="parentText" presStyleLbl="node1" presStyleIdx="2" presStyleCnt="6">
        <dgm:presLayoutVars>
          <dgm:chMax val="0"/>
          <dgm:bulletEnabled val="1"/>
        </dgm:presLayoutVars>
      </dgm:prSet>
      <dgm:spPr/>
      <dgm:t>
        <a:bodyPr/>
        <a:lstStyle/>
        <a:p>
          <a:endParaRPr lang="es-ES_tradnl"/>
        </a:p>
      </dgm:t>
    </dgm:pt>
    <dgm:pt modelId="{92442B3E-9DA9-454B-AD49-46C0752D1387}" type="pres">
      <dgm:prSet presAssocID="{64950DEF-FA86-A34E-AFFF-48318483B461}" presName="negativeSpace" presStyleCnt="0"/>
      <dgm:spPr/>
      <dgm:t>
        <a:bodyPr/>
        <a:lstStyle/>
        <a:p>
          <a:endParaRPr lang="es-ES_tradnl"/>
        </a:p>
      </dgm:t>
    </dgm:pt>
    <dgm:pt modelId="{22A69425-6842-AE45-9D45-4DA000A0CC62}" type="pres">
      <dgm:prSet presAssocID="{64950DEF-FA86-A34E-AFFF-48318483B461}" presName="childText" presStyleLbl="conFgAcc1" presStyleIdx="2" presStyleCnt="6">
        <dgm:presLayoutVars>
          <dgm:bulletEnabled val="1"/>
        </dgm:presLayoutVars>
      </dgm:prSet>
      <dgm:spPr/>
      <dgm:t>
        <a:bodyPr/>
        <a:lstStyle/>
        <a:p>
          <a:endParaRPr lang="es-ES_tradnl"/>
        </a:p>
      </dgm:t>
    </dgm:pt>
    <dgm:pt modelId="{F0BA7878-4C67-AD45-8861-1DFF822B728A}" type="pres">
      <dgm:prSet presAssocID="{5DC7B151-C76D-FA4A-982C-7B2306385AB6}" presName="spaceBetweenRectangles" presStyleCnt="0"/>
      <dgm:spPr/>
      <dgm:t>
        <a:bodyPr/>
        <a:lstStyle/>
        <a:p>
          <a:endParaRPr lang="es-ES_tradnl"/>
        </a:p>
      </dgm:t>
    </dgm:pt>
    <dgm:pt modelId="{0E470152-2F78-7F45-99BF-FDC10B71F85B}" type="pres">
      <dgm:prSet presAssocID="{235B2FF0-EB43-244D-877D-C13DCD8F8DB3}" presName="parentLin" presStyleCnt="0"/>
      <dgm:spPr/>
      <dgm:t>
        <a:bodyPr/>
        <a:lstStyle/>
        <a:p>
          <a:endParaRPr lang="es-ES_tradnl"/>
        </a:p>
      </dgm:t>
    </dgm:pt>
    <dgm:pt modelId="{3F9C0D97-1F05-E948-94D5-837085BAC5A0}" type="pres">
      <dgm:prSet presAssocID="{235B2FF0-EB43-244D-877D-C13DCD8F8DB3}" presName="parentLeftMargin" presStyleLbl="node1" presStyleIdx="2" presStyleCnt="6"/>
      <dgm:spPr/>
      <dgm:t>
        <a:bodyPr/>
        <a:lstStyle/>
        <a:p>
          <a:endParaRPr lang="es-ES_tradnl"/>
        </a:p>
      </dgm:t>
    </dgm:pt>
    <dgm:pt modelId="{03593D50-1D3B-754A-BACA-BDDAE44CAFB3}" type="pres">
      <dgm:prSet presAssocID="{235B2FF0-EB43-244D-877D-C13DCD8F8DB3}" presName="parentText" presStyleLbl="node1" presStyleIdx="3" presStyleCnt="6">
        <dgm:presLayoutVars>
          <dgm:chMax val="0"/>
          <dgm:bulletEnabled val="1"/>
        </dgm:presLayoutVars>
      </dgm:prSet>
      <dgm:spPr/>
      <dgm:t>
        <a:bodyPr/>
        <a:lstStyle/>
        <a:p>
          <a:endParaRPr lang="es-ES_tradnl"/>
        </a:p>
      </dgm:t>
    </dgm:pt>
    <dgm:pt modelId="{2DC69B4D-7E1D-314C-BEFB-6165F4D81F66}" type="pres">
      <dgm:prSet presAssocID="{235B2FF0-EB43-244D-877D-C13DCD8F8DB3}" presName="negativeSpace" presStyleCnt="0"/>
      <dgm:spPr/>
      <dgm:t>
        <a:bodyPr/>
        <a:lstStyle/>
        <a:p>
          <a:endParaRPr lang="es-ES_tradnl"/>
        </a:p>
      </dgm:t>
    </dgm:pt>
    <dgm:pt modelId="{AEFE02C3-0986-8F41-BFB0-F24E84CE5BBA}" type="pres">
      <dgm:prSet presAssocID="{235B2FF0-EB43-244D-877D-C13DCD8F8DB3}" presName="childText" presStyleLbl="conFgAcc1" presStyleIdx="3" presStyleCnt="6">
        <dgm:presLayoutVars>
          <dgm:bulletEnabled val="1"/>
        </dgm:presLayoutVars>
      </dgm:prSet>
      <dgm:spPr/>
      <dgm:t>
        <a:bodyPr/>
        <a:lstStyle/>
        <a:p>
          <a:endParaRPr lang="es-ES_tradnl"/>
        </a:p>
      </dgm:t>
    </dgm:pt>
    <dgm:pt modelId="{15D8A85F-CCC9-A94E-89DF-F7BF767876F4}" type="pres">
      <dgm:prSet presAssocID="{6AEB032A-CE8A-C442-B693-E51068F4BD7E}" presName="spaceBetweenRectangles" presStyleCnt="0"/>
      <dgm:spPr/>
      <dgm:t>
        <a:bodyPr/>
        <a:lstStyle/>
        <a:p>
          <a:endParaRPr lang="es-ES_tradnl"/>
        </a:p>
      </dgm:t>
    </dgm:pt>
    <dgm:pt modelId="{851609AB-E280-7C45-A342-814AB15C5948}" type="pres">
      <dgm:prSet presAssocID="{2C98679F-5B31-544E-87CF-BB5E526E8EF1}" presName="parentLin" presStyleCnt="0"/>
      <dgm:spPr/>
      <dgm:t>
        <a:bodyPr/>
        <a:lstStyle/>
        <a:p>
          <a:endParaRPr lang="es-ES_tradnl"/>
        </a:p>
      </dgm:t>
    </dgm:pt>
    <dgm:pt modelId="{A97E3132-9B32-2240-BD1E-19C30C05DD9C}" type="pres">
      <dgm:prSet presAssocID="{2C98679F-5B31-544E-87CF-BB5E526E8EF1}" presName="parentLeftMargin" presStyleLbl="node1" presStyleIdx="3" presStyleCnt="6"/>
      <dgm:spPr/>
      <dgm:t>
        <a:bodyPr/>
        <a:lstStyle/>
        <a:p>
          <a:endParaRPr lang="es-ES_tradnl"/>
        </a:p>
      </dgm:t>
    </dgm:pt>
    <dgm:pt modelId="{E63D6DB7-F355-7A4B-9F71-650CA404F75A}" type="pres">
      <dgm:prSet presAssocID="{2C98679F-5B31-544E-87CF-BB5E526E8EF1}" presName="parentText" presStyleLbl="node1" presStyleIdx="4" presStyleCnt="6">
        <dgm:presLayoutVars>
          <dgm:chMax val="0"/>
          <dgm:bulletEnabled val="1"/>
        </dgm:presLayoutVars>
      </dgm:prSet>
      <dgm:spPr/>
      <dgm:t>
        <a:bodyPr/>
        <a:lstStyle/>
        <a:p>
          <a:endParaRPr lang="es-ES_tradnl"/>
        </a:p>
      </dgm:t>
    </dgm:pt>
    <dgm:pt modelId="{D2911746-2C8E-6945-B506-B4F01BC1B71F}" type="pres">
      <dgm:prSet presAssocID="{2C98679F-5B31-544E-87CF-BB5E526E8EF1}" presName="negativeSpace" presStyleCnt="0"/>
      <dgm:spPr/>
      <dgm:t>
        <a:bodyPr/>
        <a:lstStyle/>
        <a:p>
          <a:endParaRPr lang="es-ES_tradnl"/>
        </a:p>
      </dgm:t>
    </dgm:pt>
    <dgm:pt modelId="{7BB7543F-DC8D-9C44-9228-66545E004FE9}" type="pres">
      <dgm:prSet presAssocID="{2C98679F-5B31-544E-87CF-BB5E526E8EF1}" presName="childText" presStyleLbl="conFgAcc1" presStyleIdx="4" presStyleCnt="6">
        <dgm:presLayoutVars>
          <dgm:bulletEnabled val="1"/>
        </dgm:presLayoutVars>
      </dgm:prSet>
      <dgm:spPr/>
      <dgm:t>
        <a:bodyPr/>
        <a:lstStyle/>
        <a:p>
          <a:endParaRPr lang="es-ES_tradnl"/>
        </a:p>
      </dgm:t>
    </dgm:pt>
    <dgm:pt modelId="{D83A0C92-F43B-F14B-BE66-1C0FF2BBF189}" type="pres">
      <dgm:prSet presAssocID="{97889BBD-8E42-0D4C-AEBE-5A5CAEE83F9E}" presName="spaceBetweenRectangles" presStyleCnt="0"/>
      <dgm:spPr/>
      <dgm:t>
        <a:bodyPr/>
        <a:lstStyle/>
        <a:p>
          <a:endParaRPr lang="es-ES_tradnl"/>
        </a:p>
      </dgm:t>
    </dgm:pt>
    <dgm:pt modelId="{59B5298C-E2EE-9B44-A613-2A1C209095AC}" type="pres">
      <dgm:prSet presAssocID="{C24FD025-6CCC-084E-9E42-E22D16699993}" presName="parentLin" presStyleCnt="0"/>
      <dgm:spPr/>
      <dgm:t>
        <a:bodyPr/>
        <a:lstStyle/>
        <a:p>
          <a:endParaRPr lang="es-ES_tradnl"/>
        </a:p>
      </dgm:t>
    </dgm:pt>
    <dgm:pt modelId="{B274871F-4A35-5540-85F4-34FBD6B0AEBF}" type="pres">
      <dgm:prSet presAssocID="{C24FD025-6CCC-084E-9E42-E22D16699993}" presName="parentLeftMargin" presStyleLbl="node1" presStyleIdx="4" presStyleCnt="6"/>
      <dgm:spPr/>
      <dgm:t>
        <a:bodyPr/>
        <a:lstStyle/>
        <a:p>
          <a:endParaRPr lang="es-ES_tradnl"/>
        </a:p>
      </dgm:t>
    </dgm:pt>
    <dgm:pt modelId="{9D4803CD-D7DD-AF41-B8BB-6C0911731A61}" type="pres">
      <dgm:prSet presAssocID="{C24FD025-6CCC-084E-9E42-E22D16699993}" presName="parentText" presStyleLbl="node1" presStyleIdx="5" presStyleCnt="6">
        <dgm:presLayoutVars>
          <dgm:chMax val="0"/>
          <dgm:bulletEnabled val="1"/>
        </dgm:presLayoutVars>
      </dgm:prSet>
      <dgm:spPr/>
      <dgm:t>
        <a:bodyPr/>
        <a:lstStyle/>
        <a:p>
          <a:endParaRPr lang="es-ES_tradnl"/>
        </a:p>
      </dgm:t>
    </dgm:pt>
    <dgm:pt modelId="{A86B9FA0-173D-9A47-B192-63C8FBF7541B}" type="pres">
      <dgm:prSet presAssocID="{C24FD025-6CCC-084E-9E42-E22D16699993}" presName="negativeSpace" presStyleCnt="0"/>
      <dgm:spPr/>
      <dgm:t>
        <a:bodyPr/>
        <a:lstStyle/>
        <a:p>
          <a:endParaRPr lang="es-ES_tradnl"/>
        </a:p>
      </dgm:t>
    </dgm:pt>
    <dgm:pt modelId="{29BB7EF0-10F5-0744-8E6F-7B1B26929732}" type="pres">
      <dgm:prSet presAssocID="{C24FD025-6CCC-084E-9E42-E22D16699993}" presName="childText" presStyleLbl="conFgAcc1" presStyleIdx="5" presStyleCnt="6">
        <dgm:presLayoutVars>
          <dgm:bulletEnabled val="1"/>
        </dgm:presLayoutVars>
      </dgm:prSet>
      <dgm:spPr/>
      <dgm:t>
        <a:bodyPr/>
        <a:lstStyle/>
        <a:p>
          <a:endParaRPr lang="es-ES_tradnl"/>
        </a:p>
      </dgm:t>
    </dgm:pt>
  </dgm:ptLst>
  <dgm:cxnLst>
    <dgm:cxn modelId="{AE58EB2F-FAFF-CD48-9DD3-A1C9811AC326}" type="presOf" srcId="{CE0080E5-76B2-5341-A38B-A4EA6E8C5632}" destId="{2609C43C-B7EF-8F48-A244-0D366A316803}" srcOrd="1" destOrd="0" presId="urn:microsoft.com/office/officeart/2005/8/layout/list1"/>
    <dgm:cxn modelId="{4E0F9A17-C1B3-E543-A828-867150ABD833}" type="presOf" srcId="{64950DEF-FA86-A34E-AFFF-48318483B461}" destId="{CC3F395A-C683-534C-8401-DAC48558B017}" srcOrd="0" destOrd="0" presId="urn:microsoft.com/office/officeart/2005/8/layout/list1"/>
    <dgm:cxn modelId="{DD07566B-5751-664E-9898-5698BB323B6E}" srcId="{EC1E9C0A-ACC6-8846-A165-5072C04CBDC5}" destId="{CE0080E5-76B2-5341-A38B-A4EA6E8C5632}" srcOrd="1" destOrd="0" parTransId="{81902071-174C-3343-8D3D-5D73807AC909}" sibTransId="{233E8D32-06DE-D242-AA26-387A845DF9F2}"/>
    <dgm:cxn modelId="{0CE6B29E-0E02-6641-95CB-7EB43B0611CB}" srcId="{EC1E9C0A-ACC6-8846-A165-5072C04CBDC5}" destId="{2C98679F-5B31-544E-87CF-BB5E526E8EF1}" srcOrd="4" destOrd="0" parTransId="{4D4943D8-D1BC-9448-8A58-95E39B76EC74}" sibTransId="{97889BBD-8E42-0D4C-AEBE-5A5CAEE83F9E}"/>
    <dgm:cxn modelId="{7D956BF6-253D-E045-A3FB-74230AA3582F}" srcId="{EC1E9C0A-ACC6-8846-A165-5072C04CBDC5}" destId="{10A4FB17-9E39-6A4E-A7EC-4CFCBD2A10E8}" srcOrd="0" destOrd="0" parTransId="{0F1EC780-8CD2-9146-972E-84F9739E13AD}" sibTransId="{B5E46EFD-4B3F-C24F-8123-A05C5E1293A8}"/>
    <dgm:cxn modelId="{B2BB8C79-DEDB-F247-9EDE-A5E3FB1ED2B2}" type="presOf" srcId="{10A4FB17-9E39-6A4E-A7EC-4CFCBD2A10E8}" destId="{779A597E-D5EE-094D-AF7F-1AC2F99197DB}" srcOrd="1" destOrd="0" presId="urn:microsoft.com/office/officeart/2005/8/layout/list1"/>
    <dgm:cxn modelId="{428EFEFB-29EA-F04C-8AA5-FD1E733B3730}" type="presOf" srcId="{10A4FB17-9E39-6A4E-A7EC-4CFCBD2A10E8}" destId="{CD59D27E-9A54-A44B-986D-008105982E48}" srcOrd="0" destOrd="0" presId="urn:microsoft.com/office/officeart/2005/8/layout/list1"/>
    <dgm:cxn modelId="{EE8CEA9C-9604-9444-A474-68FBF898B721}" type="presOf" srcId="{235B2FF0-EB43-244D-877D-C13DCD8F8DB3}" destId="{03593D50-1D3B-754A-BACA-BDDAE44CAFB3}" srcOrd="1" destOrd="0" presId="urn:microsoft.com/office/officeart/2005/8/layout/list1"/>
    <dgm:cxn modelId="{2D91F8CB-4D70-3A4E-BDAE-D43A1D17F2B4}" srcId="{EC1E9C0A-ACC6-8846-A165-5072C04CBDC5}" destId="{64950DEF-FA86-A34E-AFFF-48318483B461}" srcOrd="2" destOrd="0" parTransId="{72BDE71A-C281-6F46-82C6-97A7D75C73DC}" sibTransId="{5DC7B151-C76D-FA4A-982C-7B2306385AB6}"/>
    <dgm:cxn modelId="{9E3F754D-E2AC-F749-9FD9-4A6D3425C9B4}" srcId="{64950DEF-FA86-A34E-AFFF-48318483B461}" destId="{7F808F5A-0CF9-9746-A38E-F4B06ACABB58}" srcOrd="0" destOrd="0" parTransId="{B9FE9D20-C555-9C47-8C6B-A12C19404066}" sibTransId="{4903240C-B237-E542-8698-EAAE831F374E}"/>
    <dgm:cxn modelId="{45BF6744-BBC9-8946-8462-1FE406E7F2ED}" type="presOf" srcId="{D133183F-1DC2-3E4B-A487-CC5E7B437596}" destId="{29BB7EF0-10F5-0744-8E6F-7B1B26929732}" srcOrd="0" destOrd="0" presId="urn:microsoft.com/office/officeart/2005/8/layout/list1"/>
    <dgm:cxn modelId="{EC31774D-63BA-7246-BE8B-683A765E25C0}" type="presOf" srcId="{7F808F5A-0CF9-9746-A38E-F4B06ACABB58}" destId="{22A69425-6842-AE45-9D45-4DA000A0CC62}" srcOrd="0" destOrd="0" presId="urn:microsoft.com/office/officeart/2005/8/layout/list1"/>
    <dgm:cxn modelId="{C7E3E9B5-4824-8547-990F-991F23332CC9}" type="presOf" srcId="{C24FD025-6CCC-084E-9E42-E22D16699993}" destId="{9D4803CD-D7DD-AF41-B8BB-6C0911731A61}" srcOrd="1" destOrd="0" presId="urn:microsoft.com/office/officeart/2005/8/layout/list1"/>
    <dgm:cxn modelId="{BA08A4A6-ED60-BE49-9B39-010052B63F36}" srcId="{EC1E9C0A-ACC6-8846-A165-5072C04CBDC5}" destId="{235B2FF0-EB43-244D-877D-C13DCD8F8DB3}" srcOrd="3" destOrd="0" parTransId="{3BBFC8A6-5306-5F49-B179-763BA33184C3}" sibTransId="{6AEB032A-CE8A-C442-B693-E51068F4BD7E}"/>
    <dgm:cxn modelId="{4A1219FD-0DF3-C44A-9C26-F9A212725AFC}" type="presOf" srcId="{CE0080E5-76B2-5341-A38B-A4EA6E8C5632}" destId="{6CD8C232-389C-474D-A163-B8897AC48053}" srcOrd="0" destOrd="0" presId="urn:microsoft.com/office/officeart/2005/8/layout/list1"/>
    <dgm:cxn modelId="{76FAF580-09CF-374D-B2BE-15E25246FE6A}" srcId="{235B2FF0-EB43-244D-877D-C13DCD8F8DB3}" destId="{871C6161-0B54-F34B-8536-4373A845DE7C}" srcOrd="0" destOrd="0" parTransId="{50CF42EA-6DDD-8D4F-849D-0633ED6BB0C5}" sibTransId="{E671A519-0281-5D42-8E81-0D0FA0742613}"/>
    <dgm:cxn modelId="{76A0B648-7FF6-AD41-A04D-C99BF2841070}" type="presOf" srcId="{EC1E9C0A-ACC6-8846-A165-5072C04CBDC5}" destId="{860AA175-A244-7047-9183-53135E18EF36}" srcOrd="0" destOrd="0" presId="urn:microsoft.com/office/officeart/2005/8/layout/list1"/>
    <dgm:cxn modelId="{B8229A5B-60E0-0543-934C-7F835A7F8592}" type="presOf" srcId="{7F7A9370-3764-184E-8625-367FF3E9970B}" destId="{D7225730-4072-CD42-9ABB-5FDC53F3A5F5}" srcOrd="0" destOrd="0" presId="urn:microsoft.com/office/officeart/2005/8/layout/list1"/>
    <dgm:cxn modelId="{112F3345-D5AA-A847-9D68-0213629C2D19}" srcId="{10A4FB17-9E39-6A4E-A7EC-4CFCBD2A10E8}" destId="{B23B07DB-2A57-ED4B-9315-86ABCE6DC72E}" srcOrd="0" destOrd="0" parTransId="{0D21675D-A65C-074F-9B4E-D119DC1C5474}" sibTransId="{B16E4958-E5A8-5942-B025-6D846212AF74}"/>
    <dgm:cxn modelId="{33C228A8-FB74-7349-8F62-0C4A0272C90E}" type="presOf" srcId="{64950DEF-FA86-A34E-AFFF-48318483B461}" destId="{7C36B2F4-1B75-5F4A-8805-0E936C7CEC4E}" srcOrd="1" destOrd="0" presId="urn:microsoft.com/office/officeart/2005/8/layout/list1"/>
    <dgm:cxn modelId="{586CCB8A-A5C4-B249-8163-6727D3C7B1AA}" type="presOf" srcId="{871C6161-0B54-F34B-8536-4373A845DE7C}" destId="{AEFE02C3-0986-8F41-BFB0-F24E84CE5BBA}" srcOrd="0" destOrd="0" presId="urn:microsoft.com/office/officeart/2005/8/layout/list1"/>
    <dgm:cxn modelId="{770D15F1-1FC0-E844-8CC3-5E5291094330}" srcId="{EC1E9C0A-ACC6-8846-A165-5072C04CBDC5}" destId="{C24FD025-6CCC-084E-9E42-E22D16699993}" srcOrd="5" destOrd="0" parTransId="{0A67B460-B296-2242-B113-204914552F23}" sibTransId="{9E516D50-5C03-3247-B075-EB7F4D8BBC6E}"/>
    <dgm:cxn modelId="{EA90144B-B62C-1544-8B0A-BC37229CB106}" type="presOf" srcId="{235B2FF0-EB43-244D-877D-C13DCD8F8DB3}" destId="{3F9C0D97-1F05-E948-94D5-837085BAC5A0}" srcOrd="0" destOrd="0" presId="urn:microsoft.com/office/officeart/2005/8/layout/list1"/>
    <dgm:cxn modelId="{4EE0D945-B985-9649-BC89-93C59AF799FC}" srcId="{CE0080E5-76B2-5341-A38B-A4EA6E8C5632}" destId="{7F7A9370-3764-184E-8625-367FF3E9970B}" srcOrd="0" destOrd="0" parTransId="{7FDD829F-70F6-9B4A-B012-A564C0AFCD61}" sibTransId="{F147C02F-B433-5149-8C04-FBE0A210AA10}"/>
    <dgm:cxn modelId="{91B16387-A806-C74A-9885-F076ACDA55C0}" type="presOf" srcId="{B23B07DB-2A57-ED4B-9315-86ABCE6DC72E}" destId="{26096C82-6E17-E148-AB71-594291222CDF}" srcOrd="0" destOrd="0" presId="urn:microsoft.com/office/officeart/2005/8/layout/list1"/>
    <dgm:cxn modelId="{F0D33EF0-EF16-9042-8160-6E214AFC5765}" srcId="{2C98679F-5B31-544E-87CF-BB5E526E8EF1}" destId="{185F9CFA-94DB-F142-8AC0-FE07A3ADBA93}" srcOrd="0" destOrd="0" parTransId="{D69724CA-FC52-8F4B-9C87-2DD89407455B}" sibTransId="{99AB9179-AE7C-8B45-8CB1-AD0F536B7777}"/>
    <dgm:cxn modelId="{FCB07696-5090-9541-8A66-784E00F26665}" type="presOf" srcId="{2C98679F-5B31-544E-87CF-BB5E526E8EF1}" destId="{A97E3132-9B32-2240-BD1E-19C30C05DD9C}" srcOrd="0" destOrd="0" presId="urn:microsoft.com/office/officeart/2005/8/layout/list1"/>
    <dgm:cxn modelId="{2A4EE559-89EF-B64F-8F53-03715B267BC4}" type="presOf" srcId="{C24FD025-6CCC-084E-9E42-E22D16699993}" destId="{B274871F-4A35-5540-85F4-34FBD6B0AEBF}" srcOrd="0" destOrd="0" presId="urn:microsoft.com/office/officeart/2005/8/layout/list1"/>
    <dgm:cxn modelId="{D8EFC2C0-14FC-ED4C-A6F6-55253405A358}" type="presOf" srcId="{185F9CFA-94DB-F142-8AC0-FE07A3ADBA93}" destId="{7BB7543F-DC8D-9C44-9228-66545E004FE9}" srcOrd="0" destOrd="0" presId="urn:microsoft.com/office/officeart/2005/8/layout/list1"/>
    <dgm:cxn modelId="{17BE6750-425D-834F-B8FC-BEFCA453DC2C}" type="presOf" srcId="{2C98679F-5B31-544E-87CF-BB5E526E8EF1}" destId="{E63D6DB7-F355-7A4B-9F71-650CA404F75A}" srcOrd="1" destOrd="0" presId="urn:microsoft.com/office/officeart/2005/8/layout/list1"/>
    <dgm:cxn modelId="{244B5A2C-5DFA-DE43-A4C7-9BF2599AC77B}" srcId="{C24FD025-6CCC-084E-9E42-E22D16699993}" destId="{D133183F-1DC2-3E4B-A487-CC5E7B437596}" srcOrd="0" destOrd="0" parTransId="{6CB74712-5617-F546-9043-CD1894607DE6}" sibTransId="{E5DB5775-5444-EC46-B215-6C67615D4A7F}"/>
    <dgm:cxn modelId="{6F05667C-9418-3E4B-BEB9-A2057C912D9D}" type="presParOf" srcId="{860AA175-A244-7047-9183-53135E18EF36}" destId="{EDE5B459-05C6-EC41-9371-56C654215FB2}" srcOrd="0" destOrd="0" presId="urn:microsoft.com/office/officeart/2005/8/layout/list1"/>
    <dgm:cxn modelId="{BD5336B4-272E-5A43-B9D4-C2CA40A10DC4}" type="presParOf" srcId="{EDE5B459-05C6-EC41-9371-56C654215FB2}" destId="{CD59D27E-9A54-A44B-986D-008105982E48}" srcOrd="0" destOrd="0" presId="urn:microsoft.com/office/officeart/2005/8/layout/list1"/>
    <dgm:cxn modelId="{B916B0AF-FA03-364A-95DC-F9F1C2C5A0C7}" type="presParOf" srcId="{EDE5B459-05C6-EC41-9371-56C654215FB2}" destId="{779A597E-D5EE-094D-AF7F-1AC2F99197DB}" srcOrd="1" destOrd="0" presId="urn:microsoft.com/office/officeart/2005/8/layout/list1"/>
    <dgm:cxn modelId="{48525DF2-B153-9243-B219-86FAF71FD553}" type="presParOf" srcId="{860AA175-A244-7047-9183-53135E18EF36}" destId="{0B1A781F-6351-6345-BE4E-89E0C3E0FEB6}" srcOrd="1" destOrd="0" presId="urn:microsoft.com/office/officeart/2005/8/layout/list1"/>
    <dgm:cxn modelId="{B55435B2-27C2-4D46-A693-F3B588B3B807}" type="presParOf" srcId="{860AA175-A244-7047-9183-53135E18EF36}" destId="{26096C82-6E17-E148-AB71-594291222CDF}" srcOrd="2" destOrd="0" presId="urn:microsoft.com/office/officeart/2005/8/layout/list1"/>
    <dgm:cxn modelId="{5F364AA3-E05A-D744-8A24-D8C6E557AC86}" type="presParOf" srcId="{860AA175-A244-7047-9183-53135E18EF36}" destId="{EBFC6446-2865-6140-8871-7631A80C21C3}" srcOrd="3" destOrd="0" presId="urn:microsoft.com/office/officeart/2005/8/layout/list1"/>
    <dgm:cxn modelId="{D33FC6EA-C18B-EA47-9496-59307D90DF8A}" type="presParOf" srcId="{860AA175-A244-7047-9183-53135E18EF36}" destId="{B889E4F8-0CE7-A244-9B1C-D5DA76F937FF}" srcOrd="4" destOrd="0" presId="urn:microsoft.com/office/officeart/2005/8/layout/list1"/>
    <dgm:cxn modelId="{D0FB4F71-5F09-C84C-84DE-173BD37C9247}" type="presParOf" srcId="{B889E4F8-0CE7-A244-9B1C-D5DA76F937FF}" destId="{6CD8C232-389C-474D-A163-B8897AC48053}" srcOrd="0" destOrd="0" presId="urn:microsoft.com/office/officeart/2005/8/layout/list1"/>
    <dgm:cxn modelId="{DAF1BB76-80DA-1E4C-9DE3-1D4E2C71702A}" type="presParOf" srcId="{B889E4F8-0CE7-A244-9B1C-D5DA76F937FF}" destId="{2609C43C-B7EF-8F48-A244-0D366A316803}" srcOrd="1" destOrd="0" presId="urn:microsoft.com/office/officeart/2005/8/layout/list1"/>
    <dgm:cxn modelId="{5AA66802-AF83-6049-A446-CBA15F0CDD8E}" type="presParOf" srcId="{860AA175-A244-7047-9183-53135E18EF36}" destId="{4865CAB5-7A4D-5749-89EF-D8B7150338C6}" srcOrd="5" destOrd="0" presId="urn:microsoft.com/office/officeart/2005/8/layout/list1"/>
    <dgm:cxn modelId="{07810CED-079D-BF42-9D81-B3F0D15C0CA1}" type="presParOf" srcId="{860AA175-A244-7047-9183-53135E18EF36}" destId="{D7225730-4072-CD42-9ABB-5FDC53F3A5F5}" srcOrd="6" destOrd="0" presId="urn:microsoft.com/office/officeart/2005/8/layout/list1"/>
    <dgm:cxn modelId="{2A3DCE14-49FA-E247-A1E6-1CC656718225}" type="presParOf" srcId="{860AA175-A244-7047-9183-53135E18EF36}" destId="{B7AE8A08-50CE-DF47-AC06-E1CA516BC151}" srcOrd="7" destOrd="0" presId="urn:microsoft.com/office/officeart/2005/8/layout/list1"/>
    <dgm:cxn modelId="{38D9D9D6-232A-E642-BAE7-DAA6FD30211B}" type="presParOf" srcId="{860AA175-A244-7047-9183-53135E18EF36}" destId="{CA7905F7-B93E-D948-98A3-A3D4B5C13792}" srcOrd="8" destOrd="0" presId="urn:microsoft.com/office/officeart/2005/8/layout/list1"/>
    <dgm:cxn modelId="{56CAB47A-A456-2249-ADED-91E0A099E975}" type="presParOf" srcId="{CA7905F7-B93E-D948-98A3-A3D4B5C13792}" destId="{CC3F395A-C683-534C-8401-DAC48558B017}" srcOrd="0" destOrd="0" presId="urn:microsoft.com/office/officeart/2005/8/layout/list1"/>
    <dgm:cxn modelId="{98474A01-00CA-C94C-AE6E-5C7DA620749E}" type="presParOf" srcId="{CA7905F7-B93E-D948-98A3-A3D4B5C13792}" destId="{7C36B2F4-1B75-5F4A-8805-0E936C7CEC4E}" srcOrd="1" destOrd="0" presId="urn:microsoft.com/office/officeart/2005/8/layout/list1"/>
    <dgm:cxn modelId="{12A67F92-6C72-3E48-A199-7DD65661BC87}" type="presParOf" srcId="{860AA175-A244-7047-9183-53135E18EF36}" destId="{92442B3E-9DA9-454B-AD49-46C0752D1387}" srcOrd="9" destOrd="0" presId="urn:microsoft.com/office/officeart/2005/8/layout/list1"/>
    <dgm:cxn modelId="{38E11875-1308-0D44-A959-CC8C954600C9}" type="presParOf" srcId="{860AA175-A244-7047-9183-53135E18EF36}" destId="{22A69425-6842-AE45-9D45-4DA000A0CC62}" srcOrd="10" destOrd="0" presId="urn:microsoft.com/office/officeart/2005/8/layout/list1"/>
    <dgm:cxn modelId="{35E70201-CBD2-CD46-9CCE-CFE3A1657D9C}" type="presParOf" srcId="{860AA175-A244-7047-9183-53135E18EF36}" destId="{F0BA7878-4C67-AD45-8861-1DFF822B728A}" srcOrd="11" destOrd="0" presId="urn:microsoft.com/office/officeart/2005/8/layout/list1"/>
    <dgm:cxn modelId="{6366EF3A-89B9-1F46-8E68-CF5CBE9B2499}" type="presParOf" srcId="{860AA175-A244-7047-9183-53135E18EF36}" destId="{0E470152-2F78-7F45-99BF-FDC10B71F85B}" srcOrd="12" destOrd="0" presId="urn:microsoft.com/office/officeart/2005/8/layout/list1"/>
    <dgm:cxn modelId="{D98897DD-F9D8-E24D-A355-9B2B62B8EBEC}" type="presParOf" srcId="{0E470152-2F78-7F45-99BF-FDC10B71F85B}" destId="{3F9C0D97-1F05-E948-94D5-837085BAC5A0}" srcOrd="0" destOrd="0" presId="urn:microsoft.com/office/officeart/2005/8/layout/list1"/>
    <dgm:cxn modelId="{E144DAA2-9ED0-384B-B909-0686145614FD}" type="presParOf" srcId="{0E470152-2F78-7F45-99BF-FDC10B71F85B}" destId="{03593D50-1D3B-754A-BACA-BDDAE44CAFB3}" srcOrd="1" destOrd="0" presId="urn:microsoft.com/office/officeart/2005/8/layout/list1"/>
    <dgm:cxn modelId="{66B0F3D9-B689-E14E-BC46-7380FD5557D0}" type="presParOf" srcId="{860AA175-A244-7047-9183-53135E18EF36}" destId="{2DC69B4D-7E1D-314C-BEFB-6165F4D81F66}" srcOrd="13" destOrd="0" presId="urn:microsoft.com/office/officeart/2005/8/layout/list1"/>
    <dgm:cxn modelId="{6AE94545-BD1E-D746-976C-3C2550DBD82F}" type="presParOf" srcId="{860AA175-A244-7047-9183-53135E18EF36}" destId="{AEFE02C3-0986-8F41-BFB0-F24E84CE5BBA}" srcOrd="14" destOrd="0" presId="urn:microsoft.com/office/officeart/2005/8/layout/list1"/>
    <dgm:cxn modelId="{9DDADD16-5DB7-EB48-BEBC-AABEFE4A8A67}" type="presParOf" srcId="{860AA175-A244-7047-9183-53135E18EF36}" destId="{15D8A85F-CCC9-A94E-89DF-F7BF767876F4}" srcOrd="15" destOrd="0" presId="urn:microsoft.com/office/officeart/2005/8/layout/list1"/>
    <dgm:cxn modelId="{F82751A9-D182-584D-8866-F28B533B7853}" type="presParOf" srcId="{860AA175-A244-7047-9183-53135E18EF36}" destId="{851609AB-E280-7C45-A342-814AB15C5948}" srcOrd="16" destOrd="0" presId="urn:microsoft.com/office/officeart/2005/8/layout/list1"/>
    <dgm:cxn modelId="{7FA52645-2295-7747-B08D-60479CB84AB6}" type="presParOf" srcId="{851609AB-E280-7C45-A342-814AB15C5948}" destId="{A97E3132-9B32-2240-BD1E-19C30C05DD9C}" srcOrd="0" destOrd="0" presId="urn:microsoft.com/office/officeart/2005/8/layout/list1"/>
    <dgm:cxn modelId="{3E48E724-7557-F94B-A9BD-FAD2F6577B2A}" type="presParOf" srcId="{851609AB-E280-7C45-A342-814AB15C5948}" destId="{E63D6DB7-F355-7A4B-9F71-650CA404F75A}" srcOrd="1" destOrd="0" presId="urn:microsoft.com/office/officeart/2005/8/layout/list1"/>
    <dgm:cxn modelId="{C42BB1FD-B2A0-224F-BE28-C7C943D3577F}" type="presParOf" srcId="{860AA175-A244-7047-9183-53135E18EF36}" destId="{D2911746-2C8E-6945-B506-B4F01BC1B71F}" srcOrd="17" destOrd="0" presId="urn:microsoft.com/office/officeart/2005/8/layout/list1"/>
    <dgm:cxn modelId="{5928C29E-9CE6-FA49-8A1A-B12A71E31312}" type="presParOf" srcId="{860AA175-A244-7047-9183-53135E18EF36}" destId="{7BB7543F-DC8D-9C44-9228-66545E004FE9}" srcOrd="18" destOrd="0" presId="urn:microsoft.com/office/officeart/2005/8/layout/list1"/>
    <dgm:cxn modelId="{35C411EE-8BC3-9947-A12C-895601D1D7C8}" type="presParOf" srcId="{860AA175-A244-7047-9183-53135E18EF36}" destId="{D83A0C92-F43B-F14B-BE66-1C0FF2BBF189}" srcOrd="19" destOrd="0" presId="urn:microsoft.com/office/officeart/2005/8/layout/list1"/>
    <dgm:cxn modelId="{4123442F-F855-7D42-9ED8-1E57013F8FC1}" type="presParOf" srcId="{860AA175-A244-7047-9183-53135E18EF36}" destId="{59B5298C-E2EE-9B44-A613-2A1C209095AC}" srcOrd="20" destOrd="0" presId="urn:microsoft.com/office/officeart/2005/8/layout/list1"/>
    <dgm:cxn modelId="{C6C4A998-FA9A-B242-A6D3-5F1FD084A43B}" type="presParOf" srcId="{59B5298C-E2EE-9B44-A613-2A1C209095AC}" destId="{B274871F-4A35-5540-85F4-34FBD6B0AEBF}" srcOrd="0" destOrd="0" presId="urn:microsoft.com/office/officeart/2005/8/layout/list1"/>
    <dgm:cxn modelId="{CA5916DF-6ED1-0642-BD08-A43A6CAFEA11}" type="presParOf" srcId="{59B5298C-E2EE-9B44-A613-2A1C209095AC}" destId="{9D4803CD-D7DD-AF41-B8BB-6C0911731A61}" srcOrd="1" destOrd="0" presId="urn:microsoft.com/office/officeart/2005/8/layout/list1"/>
    <dgm:cxn modelId="{B38A89AA-2401-844C-A3AD-D132E41273C1}" type="presParOf" srcId="{860AA175-A244-7047-9183-53135E18EF36}" destId="{A86B9FA0-173D-9A47-B192-63C8FBF7541B}" srcOrd="21" destOrd="0" presId="urn:microsoft.com/office/officeart/2005/8/layout/list1"/>
    <dgm:cxn modelId="{0B4D8699-D59A-D748-8249-E1D2B96D6C03}" type="presParOf" srcId="{860AA175-A244-7047-9183-53135E18EF36}" destId="{29BB7EF0-10F5-0744-8E6F-7B1B26929732}"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237ED-2E00-0248-9C3B-D9A23AFAE229}">
      <dsp:nvSpPr>
        <dsp:cNvPr id="0" name=""/>
        <dsp:cNvSpPr/>
      </dsp:nvSpPr>
      <dsp:spPr>
        <a:xfrm>
          <a:off x="771524" y="3331"/>
          <a:ext cx="2089546" cy="1253727"/>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a:t>Ministerio del Interior</a:t>
          </a:r>
        </a:p>
      </dsp:txBody>
      <dsp:txXfrm>
        <a:off x="771524" y="3331"/>
        <a:ext cx="2089546" cy="1253727"/>
      </dsp:txXfrm>
    </dsp:sp>
    <dsp:sp modelId="{19EFBD4B-67E3-E440-80DA-676A9F19B46E}">
      <dsp:nvSpPr>
        <dsp:cNvPr id="0" name=""/>
        <dsp:cNvSpPr/>
      </dsp:nvSpPr>
      <dsp:spPr>
        <a:xfrm>
          <a:off x="3070026" y="3331"/>
          <a:ext cx="2089546" cy="1253727"/>
        </a:xfrm>
        <a:prstGeom prst="rect">
          <a:avLst/>
        </a:prstGeom>
        <a:gradFill rotWithShape="0">
          <a:gsLst>
            <a:gs pos="0">
              <a:schemeClr val="accent4">
                <a:hueOff val="-558096"/>
                <a:satOff val="3362"/>
                <a:lumOff val="270"/>
                <a:alphaOff val="0"/>
                <a:shade val="51000"/>
                <a:satMod val="130000"/>
              </a:schemeClr>
            </a:gs>
            <a:gs pos="80000">
              <a:schemeClr val="accent4">
                <a:hueOff val="-558096"/>
                <a:satOff val="3362"/>
                <a:lumOff val="270"/>
                <a:alphaOff val="0"/>
                <a:shade val="93000"/>
                <a:satMod val="130000"/>
              </a:schemeClr>
            </a:gs>
            <a:gs pos="100000">
              <a:schemeClr val="accent4">
                <a:hueOff val="-558096"/>
                <a:satOff val="3362"/>
                <a:lumOff val="27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a:t>Ministerio de Defensa</a:t>
          </a:r>
        </a:p>
      </dsp:txBody>
      <dsp:txXfrm>
        <a:off x="3070026" y="3331"/>
        <a:ext cx="2089546" cy="1253727"/>
      </dsp:txXfrm>
    </dsp:sp>
    <dsp:sp modelId="{7DA87AA0-1BC0-6D41-8B94-DD5202079A5D}">
      <dsp:nvSpPr>
        <dsp:cNvPr id="0" name=""/>
        <dsp:cNvSpPr/>
      </dsp:nvSpPr>
      <dsp:spPr>
        <a:xfrm>
          <a:off x="5368527" y="3331"/>
          <a:ext cx="2089546" cy="1253727"/>
        </a:xfrm>
        <a:prstGeom prst="rect">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a:t>Ministerio de Transporte y Telecomunicaciones</a:t>
          </a:r>
        </a:p>
      </dsp:txBody>
      <dsp:txXfrm>
        <a:off x="5368527" y="3331"/>
        <a:ext cx="2089546" cy="1253727"/>
      </dsp:txXfrm>
    </dsp:sp>
    <dsp:sp modelId="{09594887-7B75-B748-8EE3-00FF4A39741A}">
      <dsp:nvSpPr>
        <dsp:cNvPr id="0" name=""/>
        <dsp:cNvSpPr/>
      </dsp:nvSpPr>
      <dsp:spPr>
        <a:xfrm>
          <a:off x="771524" y="1466014"/>
          <a:ext cx="2089546" cy="1253727"/>
        </a:xfrm>
        <a:prstGeom prst="rect">
          <a:avLst/>
        </a:prstGeom>
        <a:gradFill rotWithShape="0">
          <a:gsLst>
            <a:gs pos="0">
              <a:schemeClr val="accent4">
                <a:hueOff val="-1674289"/>
                <a:satOff val="10087"/>
                <a:lumOff val="809"/>
                <a:alphaOff val="0"/>
                <a:shade val="51000"/>
                <a:satMod val="130000"/>
              </a:schemeClr>
            </a:gs>
            <a:gs pos="80000">
              <a:schemeClr val="accent4">
                <a:hueOff val="-1674289"/>
                <a:satOff val="10087"/>
                <a:lumOff val="809"/>
                <a:alphaOff val="0"/>
                <a:shade val="93000"/>
                <a:satMod val="130000"/>
              </a:schemeClr>
            </a:gs>
            <a:gs pos="100000">
              <a:schemeClr val="accent4">
                <a:hueOff val="-1674289"/>
                <a:satOff val="10087"/>
                <a:lumOff val="80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a:t>Ministerio de Economía, Fomento y Turismo</a:t>
          </a:r>
        </a:p>
      </dsp:txBody>
      <dsp:txXfrm>
        <a:off x="771524" y="1466014"/>
        <a:ext cx="2089546" cy="1253727"/>
      </dsp:txXfrm>
    </dsp:sp>
    <dsp:sp modelId="{CE025421-0D61-7144-A681-CEFA1ACC01A6}">
      <dsp:nvSpPr>
        <dsp:cNvPr id="0" name=""/>
        <dsp:cNvSpPr/>
      </dsp:nvSpPr>
      <dsp:spPr>
        <a:xfrm>
          <a:off x="3070026" y="1466014"/>
          <a:ext cx="2089546" cy="1253727"/>
        </a:xfrm>
        <a:prstGeom prst="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a:t>Ministerio de Relaciones Exteriores</a:t>
          </a:r>
        </a:p>
      </dsp:txBody>
      <dsp:txXfrm>
        <a:off x="3070026" y="1466014"/>
        <a:ext cx="2089546" cy="1253727"/>
      </dsp:txXfrm>
    </dsp:sp>
    <dsp:sp modelId="{458D3705-1962-9F48-AA55-83E0BC0E3114}">
      <dsp:nvSpPr>
        <dsp:cNvPr id="0" name=""/>
        <dsp:cNvSpPr/>
      </dsp:nvSpPr>
      <dsp:spPr>
        <a:xfrm>
          <a:off x="5368527" y="1466014"/>
          <a:ext cx="2089546" cy="1253727"/>
        </a:xfrm>
        <a:prstGeom prst="rect">
          <a:avLst/>
        </a:prstGeom>
        <a:gradFill rotWithShape="0">
          <a:gsLst>
            <a:gs pos="0">
              <a:schemeClr val="accent4">
                <a:hueOff val="-2790481"/>
                <a:satOff val="16812"/>
                <a:lumOff val="1348"/>
                <a:alphaOff val="0"/>
                <a:shade val="51000"/>
                <a:satMod val="130000"/>
              </a:schemeClr>
            </a:gs>
            <a:gs pos="80000">
              <a:schemeClr val="accent4">
                <a:hueOff val="-2790481"/>
                <a:satOff val="16812"/>
                <a:lumOff val="1348"/>
                <a:alphaOff val="0"/>
                <a:shade val="93000"/>
                <a:satMod val="130000"/>
              </a:schemeClr>
            </a:gs>
            <a:gs pos="100000">
              <a:schemeClr val="accent4">
                <a:hueOff val="-2790481"/>
                <a:satOff val="16812"/>
                <a:lumOff val="134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a:t>Universidad de las Fuerzas Armadas</a:t>
          </a:r>
        </a:p>
      </dsp:txBody>
      <dsp:txXfrm>
        <a:off x="5368527" y="1466014"/>
        <a:ext cx="2089546" cy="1253727"/>
      </dsp:txXfrm>
    </dsp:sp>
    <dsp:sp modelId="{FEB7B8CE-9EC0-504A-9D8F-D148B76E83A6}">
      <dsp:nvSpPr>
        <dsp:cNvPr id="0" name=""/>
        <dsp:cNvSpPr/>
      </dsp:nvSpPr>
      <dsp:spPr>
        <a:xfrm>
          <a:off x="771524" y="2928696"/>
          <a:ext cx="2089546" cy="1253727"/>
        </a:xfrm>
        <a:prstGeom prst="rect">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a:t>Instituto Nacional de Normalización</a:t>
          </a:r>
        </a:p>
      </dsp:txBody>
      <dsp:txXfrm>
        <a:off x="771524" y="2928696"/>
        <a:ext cx="2089546" cy="1253727"/>
      </dsp:txXfrm>
    </dsp:sp>
    <dsp:sp modelId="{359E678D-ADDE-2048-88E7-A6E942CD6DE2}">
      <dsp:nvSpPr>
        <dsp:cNvPr id="0" name=""/>
        <dsp:cNvSpPr/>
      </dsp:nvSpPr>
      <dsp:spPr>
        <a:xfrm>
          <a:off x="3070026" y="2928696"/>
          <a:ext cx="2089546" cy="1253727"/>
        </a:xfrm>
        <a:prstGeom prst="rect">
          <a:avLst/>
        </a:prstGeom>
        <a:gradFill rotWithShape="0">
          <a:gsLst>
            <a:gs pos="0">
              <a:schemeClr val="accent4">
                <a:hueOff val="-3906673"/>
                <a:satOff val="23537"/>
                <a:lumOff val="1887"/>
                <a:alphaOff val="0"/>
                <a:shade val="51000"/>
                <a:satMod val="130000"/>
              </a:schemeClr>
            </a:gs>
            <a:gs pos="80000">
              <a:schemeClr val="accent4">
                <a:hueOff val="-3906673"/>
                <a:satOff val="23537"/>
                <a:lumOff val="1887"/>
                <a:alphaOff val="0"/>
                <a:shade val="93000"/>
                <a:satMod val="130000"/>
              </a:schemeClr>
            </a:gs>
            <a:gs pos="100000">
              <a:schemeClr val="accent4">
                <a:hueOff val="-3906673"/>
                <a:satOff val="23537"/>
                <a:lumOff val="188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a:t>Ministerio Público </a:t>
          </a:r>
        </a:p>
      </dsp:txBody>
      <dsp:txXfrm>
        <a:off x="3070026" y="2928696"/>
        <a:ext cx="2089546" cy="1253727"/>
      </dsp:txXfrm>
    </dsp:sp>
    <dsp:sp modelId="{FBF8FACB-C0E7-1C47-9FD2-5D5D034B83DD}">
      <dsp:nvSpPr>
        <dsp:cNvPr id="0" name=""/>
        <dsp:cNvSpPr/>
      </dsp:nvSpPr>
      <dsp:spPr>
        <a:xfrm>
          <a:off x="5368527" y="2928696"/>
          <a:ext cx="2089546" cy="1253727"/>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a:t>Poder Judicial</a:t>
          </a:r>
        </a:p>
      </dsp:txBody>
      <dsp:txXfrm>
        <a:off x="5368527" y="2928696"/>
        <a:ext cx="2089546" cy="1253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48128-7D16-1A46-A871-E66C291C6815}">
      <dsp:nvSpPr>
        <dsp:cNvPr id="0" name=""/>
        <dsp:cNvSpPr/>
      </dsp:nvSpPr>
      <dsp:spPr>
        <a:xfrm>
          <a:off x="1754966" y="0"/>
          <a:ext cx="4032448" cy="4032448"/>
        </a:xfrm>
        <a:prstGeom prst="triangl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BD92202-9994-9A46-8EF8-62AEF0F6049B}">
      <dsp:nvSpPr>
        <dsp:cNvPr id="0" name=""/>
        <dsp:cNvSpPr/>
      </dsp:nvSpPr>
      <dsp:spPr>
        <a:xfrm>
          <a:off x="3771190" y="405410"/>
          <a:ext cx="2621091" cy="954556"/>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sz="1800" kern="1200" dirty="0">
              <a:latin typeface="Arial" charset="0"/>
              <a:ea typeface="Arial" charset="0"/>
              <a:cs typeface="Arial" charset="0"/>
            </a:rPr>
            <a:t>Cuadros de Mando Integral</a:t>
          </a:r>
        </a:p>
      </dsp:txBody>
      <dsp:txXfrm>
        <a:off x="3817788" y="452008"/>
        <a:ext cx="2527895" cy="861360"/>
      </dsp:txXfrm>
    </dsp:sp>
    <dsp:sp modelId="{513B8748-4B8C-3B4B-8F32-34EE4EC39316}">
      <dsp:nvSpPr>
        <dsp:cNvPr id="0" name=""/>
        <dsp:cNvSpPr/>
      </dsp:nvSpPr>
      <dsp:spPr>
        <a:xfrm>
          <a:off x="3771190" y="1479286"/>
          <a:ext cx="2621091" cy="954556"/>
        </a:xfrm>
        <a:prstGeom prst="roundRect">
          <a:avLst/>
        </a:prstGeom>
        <a:solidFill>
          <a:schemeClr val="lt1">
            <a:alpha val="90000"/>
            <a:hueOff val="0"/>
            <a:satOff val="0"/>
            <a:lumOff val="0"/>
            <a:alphaOff val="0"/>
          </a:schemeClr>
        </a:solidFill>
        <a:ln w="9525" cap="flat" cmpd="sng" algn="ctr">
          <a:solidFill>
            <a:schemeClr val="accent5">
              <a:hueOff val="-4966938"/>
              <a:satOff val="19906"/>
              <a:lumOff val="431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sz="1800" kern="1200" dirty="0" smtClean="0">
              <a:latin typeface="Arial" charset="0"/>
              <a:ea typeface="Arial" charset="0"/>
              <a:cs typeface="Arial" charset="0"/>
            </a:rPr>
            <a:t>Sistemas </a:t>
          </a:r>
          <a:r>
            <a:rPr lang="es-ES_tradnl" sz="1800" kern="1200" dirty="0">
              <a:latin typeface="Arial" charset="0"/>
              <a:ea typeface="Arial" charset="0"/>
              <a:cs typeface="Arial" charset="0"/>
            </a:rPr>
            <a:t>de Soporte a la Decisión</a:t>
          </a:r>
        </a:p>
      </dsp:txBody>
      <dsp:txXfrm>
        <a:off x="3817788" y="1525884"/>
        <a:ext cx="2527895" cy="861360"/>
      </dsp:txXfrm>
    </dsp:sp>
    <dsp:sp modelId="{C44590E1-0BCA-D64C-821F-9927918B7E9C}">
      <dsp:nvSpPr>
        <dsp:cNvPr id="0" name=""/>
        <dsp:cNvSpPr/>
      </dsp:nvSpPr>
      <dsp:spPr>
        <a:xfrm>
          <a:off x="3771190" y="2553161"/>
          <a:ext cx="2621091" cy="954556"/>
        </a:xfrm>
        <a:prstGeom prst="round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sz="1800" kern="1200" dirty="0" smtClean="0">
              <a:latin typeface="Arial" charset="0"/>
              <a:ea typeface="Arial" charset="0"/>
              <a:cs typeface="Arial" charset="0"/>
            </a:rPr>
            <a:t>Sistemas </a:t>
          </a:r>
          <a:r>
            <a:rPr lang="es-ES_tradnl" sz="1800" kern="1200" dirty="0">
              <a:latin typeface="Arial" charset="0"/>
              <a:ea typeface="Arial" charset="0"/>
              <a:cs typeface="Arial" charset="0"/>
            </a:rPr>
            <a:t>de Información Ejecutiva</a:t>
          </a:r>
        </a:p>
      </dsp:txBody>
      <dsp:txXfrm>
        <a:off x="3817788" y="2599759"/>
        <a:ext cx="2527895" cy="8613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3BAB4-1934-4948-AE06-79A39F6837EB}">
      <dsp:nvSpPr>
        <dsp:cNvPr id="0" name=""/>
        <dsp:cNvSpPr/>
      </dsp:nvSpPr>
      <dsp:spPr>
        <a:xfrm>
          <a:off x="1621310" y="0"/>
          <a:ext cx="4336504" cy="4336504"/>
        </a:xfrm>
        <a:prstGeom prst="triangl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5549CD8-17FD-2440-AB1D-16EC71C125C2}">
      <dsp:nvSpPr>
        <dsp:cNvPr id="0" name=""/>
        <dsp:cNvSpPr/>
      </dsp:nvSpPr>
      <dsp:spPr>
        <a:xfrm>
          <a:off x="3789562" y="434073"/>
          <a:ext cx="2818727" cy="770745"/>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sz="1800" kern="1200">
              <a:latin typeface="Arial Hebrew" charset="-79"/>
              <a:ea typeface="Arial Hebrew" charset="-79"/>
              <a:cs typeface="Arial Hebrew" charset="-79"/>
            </a:rPr>
            <a:t>Inteligencia de Negocios</a:t>
          </a:r>
        </a:p>
      </dsp:txBody>
      <dsp:txXfrm>
        <a:off x="3827187" y="471698"/>
        <a:ext cx="2743477" cy="695495"/>
      </dsp:txXfrm>
    </dsp:sp>
    <dsp:sp modelId="{5473AD2F-DE1E-4A4E-A2DD-F1B1B201730E}">
      <dsp:nvSpPr>
        <dsp:cNvPr id="0" name=""/>
        <dsp:cNvSpPr/>
      </dsp:nvSpPr>
      <dsp:spPr>
        <a:xfrm>
          <a:off x="3789562" y="1301162"/>
          <a:ext cx="2818727" cy="770745"/>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sz="1800" kern="1200">
              <a:latin typeface="Arial Hebrew" charset="-79"/>
              <a:ea typeface="Arial Hebrew" charset="-79"/>
              <a:cs typeface="Arial Hebrew" charset="-79"/>
            </a:rPr>
            <a:t>Almacén Datawarehouse</a:t>
          </a:r>
        </a:p>
      </dsp:txBody>
      <dsp:txXfrm>
        <a:off x="3827187" y="1338787"/>
        <a:ext cx="2743477" cy="695495"/>
      </dsp:txXfrm>
    </dsp:sp>
    <dsp:sp modelId="{B5E3A1D9-77F6-0B4E-95B6-6093F074CCB0}">
      <dsp:nvSpPr>
        <dsp:cNvPr id="0" name=""/>
        <dsp:cNvSpPr/>
      </dsp:nvSpPr>
      <dsp:spPr>
        <a:xfrm>
          <a:off x="3789562" y="2168252"/>
          <a:ext cx="2818727" cy="770745"/>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sz="1800" kern="1200">
              <a:latin typeface="Arial Hebrew" charset="-79"/>
              <a:ea typeface="Arial Hebrew" charset="-79"/>
              <a:cs typeface="Arial Hebrew" charset="-79"/>
            </a:rPr>
            <a:t>Proceso de Extracción y transformación</a:t>
          </a:r>
        </a:p>
      </dsp:txBody>
      <dsp:txXfrm>
        <a:off x="3827187" y="2205877"/>
        <a:ext cx="2743477" cy="695495"/>
      </dsp:txXfrm>
    </dsp:sp>
    <dsp:sp modelId="{19D4C8EF-C39E-AA4A-BB0B-936BA6AEB95B}">
      <dsp:nvSpPr>
        <dsp:cNvPr id="0" name=""/>
        <dsp:cNvSpPr/>
      </dsp:nvSpPr>
      <dsp:spPr>
        <a:xfrm>
          <a:off x="3789562" y="3035341"/>
          <a:ext cx="2818727" cy="770745"/>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sz="1800" kern="1200">
              <a:latin typeface="Arial Hebrew" charset="-79"/>
              <a:ea typeface="Arial Hebrew" charset="-79"/>
              <a:cs typeface="Arial Hebrew" charset="-79"/>
            </a:rPr>
            <a:t>Fuente de Datos</a:t>
          </a:r>
        </a:p>
      </dsp:txBody>
      <dsp:txXfrm>
        <a:off x="3827187" y="3072966"/>
        <a:ext cx="2743477" cy="6954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32769-CB6B-2D43-8D43-E4BF7EDED313}">
      <dsp:nvSpPr>
        <dsp:cNvPr id="0" name=""/>
        <dsp:cNvSpPr/>
      </dsp:nvSpPr>
      <dsp:spPr>
        <a:xfrm rot="5400000">
          <a:off x="-55727" y="970615"/>
          <a:ext cx="1511999" cy="18253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F8E7871-1A6B-FF44-9B0D-F11230B35867}">
      <dsp:nvSpPr>
        <dsp:cNvPr id="0" name=""/>
        <dsp:cNvSpPr/>
      </dsp:nvSpPr>
      <dsp:spPr>
        <a:xfrm>
          <a:off x="290078" y="2677"/>
          <a:ext cx="2028162" cy="1216897"/>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a:latin typeface="Arial" charset="0"/>
              <a:ea typeface="Arial" charset="0"/>
              <a:cs typeface="Arial" charset="0"/>
            </a:rPr>
            <a:t>OLAP</a:t>
          </a:r>
        </a:p>
      </dsp:txBody>
      <dsp:txXfrm>
        <a:off x="325720" y="38319"/>
        <a:ext cx="1956878" cy="1145613"/>
      </dsp:txXfrm>
    </dsp:sp>
    <dsp:sp modelId="{611774A9-A312-0148-B517-7C8E394F950C}">
      <dsp:nvSpPr>
        <dsp:cNvPr id="0" name=""/>
        <dsp:cNvSpPr/>
      </dsp:nvSpPr>
      <dsp:spPr>
        <a:xfrm rot="5400000">
          <a:off x="-55727" y="2491738"/>
          <a:ext cx="1511999" cy="182534"/>
        </a:xfrm>
        <a:prstGeom prst="rect">
          <a:avLst/>
        </a:prstGeom>
        <a:gradFill rotWithShape="0">
          <a:gsLst>
            <a:gs pos="0">
              <a:schemeClr val="accent4">
                <a:hueOff val="-744128"/>
                <a:satOff val="4483"/>
                <a:lumOff val="359"/>
                <a:alphaOff val="0"/>
                <a:shade val="51000"/>
                <a:satMod val="130000"/>
              </a:schemeClr>
            </a:gs>
            <a:gs pos="80000">
              <a:schemeClr val="accent4">
                <a:hueOff val="-744128"/>
                <a:satOff val="4483"/>
                <a:lumOff val="359"/>
                <a:alphaOff val="0"/>
                <a:shade val="93000"/>
                <a:satMod val="130000"/>
              </a:schemeClr>
            </a:gs>
            <a:gs pos="100000">
              <a:schemeClr val="accent4">
                <a:hueOff val="-744128"/>
                <a:satOff val="4483"/>
                <a:lumOff val="3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AAA359B-0F10-0143-829A-F0C1F9C4AB6B}">
      <dsp:nvSpPr>
        <dsp:cNvPr id="0" name=""/>
        <dsp:cNvSpPr/>
      </dsp:nvSpPr>
      <dsp:spPr>
        <a:xfrm>
          <a:off x="290078" y="1523799"/>
          <a:ext cx="2028162" cy="1216897"/>
        </a:xfrm>
        <a:prstGeom prst="roundRect">
          <a:avLst>
            <a:gd name="adj" fmla="val 10000"/>
          </a:avLst>
        </a:prstGeom>
        <a:gradFill rotWithShape="0">
          <a:gsLst>
            <a:gs pos="0">
              <a:schemeClr val="accent4">
                <a:hueOff val="-637824"/>
                <a:satOff val="3843"/>
                <a:lumOff val="308"/>
                <a:alphaOff val="0"/>
                <a:shade val="51000"/>
                <a:satMod val="130000"/>
              </a:schemeClr>
            </a:gs>
            <a:gs pos="80000">
              <a:schemeClr val="accent4">
                <a:hueOff val="-637824"/>
                <a:satOff val="3843"/>
                <a:lumOff val="308"/>
                <a:alphaOff val="0"/>
                <a:shade val="93000"/>
                <a:satMod val="130000"/>
              </a:schemeClr>
            </a:gs>
            <a:gs pos="100000">
              <a:schemeClr val="accent4">
                <a:hueOff val="-637824"/>
                <a:satOff val="3843"/>
                <a:lumOff val="30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a:latin typeface="Arial" charset="0"/>
              <a:ea typeface="Arial" charset="0"/>
              <a:cs typeface="Arial" charset="0"/>
            </a:rPr>
            <a:t>Data Warehouse</a:t>
          </a:r>
        </a:p>
      </dsp:txBody>
      <dsp:txXfrm>
        <a:off x="325720" y="1559441"/>
        <a:ext cx="1956878" cy="1145613"/>
      </dsp:txXfrm>
    </dsp:sp>
    <dsp:sp modelId="{A848A2F0-6311-174B-B314-5853B78BA965}">
      <dsp:nvSpPr>
        <dsp:cNvPr id="0" name=""/>
        <dsp:cNvSpPr/>
      </dsp:nvSpPr>
      <dsp:spPr>
        <a:xfrm>
          <a:off x="704833" y="3252299"/>
          <a:ext cx="2688333" cy="182534"/>
        </a:xfrm>
        <a:prstGeom prst="rect">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C16023-749B-574E-AD95-DB340647DFB3}">
      <dsp:nvSpPr>
        <dsp:cNvPr id="0" name=""/>
        <dsp:cNvSpPr/>
      </dsp:nvSpPr>
      <dsp:spPr>
        <a:xfrm>
          <a:off x="290078" y="3044921"/>
          <a:ext cx="2028162" cy="1216897"/>
        </a:xfrm>
        <a:prstGeom prst="roundRect">
          <a:avLst>
            <a:gd name="adj" fmla="val 10000"/>
          </a:avLst>
        </a:prstGeom>
        <a:gradFill rotWithShape="0">
          <a:gsLst>
            <a:gs pos="0">
              <a:schemeClr val="accent4">
                <a:hueOff val="-1275649"/>
                <a:satOff val="7685"/>
                <a:lumOff val="616"/>
                <a:alphaOff val="0"/>
                <a:shade val="51000"/>
                <a:satMod val="130000"/>
              </a:schemeClr>
            </a:gs>
            <a:gs pos="80000">
              <a:schemeClr val="accent4">
                <a:hueOff val="-1275649"/>
                <a:satOff val="7685"/>
                <a:lumOff val="616"/>
                <a:alphaOff val="0"/>
                <a:shade val="93000"/>
                <a:satMod val="130000"/>
              </a:schemeClr>
            </a:gs>
            <a:gs pos="100000">
              <a:schemeClr val="accent4">
                <a:hueOff val="-1275649"/>
                <a:satOff val="7685"/>
                <a:lumOff val="61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a:latin typeface="Arial" charset="0"/>
              <a:ea typeface="Arial" charset="0"/>
              <a:cs typeface="Arial" charset="0"/>
            </a:rPr>
            <a:t>Visualización</a:t>
          </a:r>
        </a:p>
      </dsp:txBody>
      <dsp:txXfrm>
        <a:off x="325720" y="3080563"/>
        <a:ext cx="1956878" cy="1145613"/>
      </dsp:txXfrm>
    </dsp:sp>
    <dsp:sp modelId="{A5480511-598E-3641-BD6C-01F33FC7F3EC}">
      <dsp:nvSpPr>
        <dsp:cNvPr id="0" name=""/>
        <dsp:cNvSpPr/>
      </dsp:nvSpPr>
      <dsp:spPr>
        <a:xfrm rot="16200000">
          <a:off x="2641729" y="2491738"/>
          <a:ext cx="1511999" cy="182534"/>
        </a:xfrm>
        <a:prstGeom prst="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7104E78-8B3C-2B41-98C4-C59307632AB1}">
      <dsp:nvSpPr>
        <dsp:cNvPr id="0" name=""/>
        <dsp:cNvSpPr/>
      </dsp:nvSpPr>
      <dsp:spPr>
        <a:xfrm>
          <a:off x="2987534" y="3044921"/>
          <a:ext cx="2028162" cy="1216897"/>
        </a:xfrm>
        <a:prstGeom prst="roundRect">
          <a:avLst>
            <a:gd name="adj" fmla="val 10000"/>
          </a:avLst>
        </a:prstGeom>
        <a:gradFill rotWithShape="0">
          <a:gsLst>
            <a:gs pos="0">
              <a:schemeClr val="accent4">
                <a:hueOff val="-1913473"/>
                <a:satOff val="11528"/>
                <a:lumOff val="924"/>
                <a:alphaOff val="0"/>
                <a:shade val="51000"/>
                <a:satMod val="130000"/>
              </a:schemeClr>
            </a:gs>
            <a:gs pos="80000">
              <a:schemeClr val="accent4">
                <a:hueOff val="-1913473"/>
                <a:satOff val="11528"/>
                <a:lumOff val="924"/>
                <a:alphaOff val="0"/>
                <a:shade val="93000"/>
                <a:satMod val="130000"/>
              </a:schemeClr>
            </a:gs>
            <a:gs pos="100000">
              <a:schemeClr val="accent4">
                <a:hueOff val="-1913473"/>
                <a:satOff val="11528"/>
                <a:lumOff val="9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a:latin typeface="Arial" charset="0"/>
              <a:ea typeface="Arial" charset="0"/>
              <a:cs typeface="Arial" charset="0"/>
            </a:rPr>
            <a:t>Data Mining</a:t>
          </a:r>
        </a:p>
      </dsp:txBody>
      <dsp:txXfrm>
        <a:off x="3023176" y="3080563"/>
        <a:ext cx="1956878" cy="1145613"/>
      </dsp:txXfrm>
    </dsp:sp>
    <dsp:sp modelId="{37AEE9F3-C687-124C-AEBB-F24BED50F070}">
      <dsp:nvSpPr>
        <dsp:cNvPr id="0" name=""/>
        <dsp:cNvSpPr/>
      </dsp:nvSpPr>
      <dsp:spPr>
        <a:xfrm rot="16200000">
          <a:off x="2641729" y="970615"/>
          <a:ext cx="1511999" cy="182534"/>
        </a:xfrm>
        <a:prstGeom prst="rect">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80AAFA-8AA8-654F-9AB3-8A4CCD9F0E51}">
      <dsp:nvSpPr>
        <dsp:cNvPr id="0" name=""/>
        <dsp:cNvSpPr/>
      </dsp:nvSpPr>
      <dsp:spPr>
        <a:xfrm>
          <a:off x="2987534" y="1523799"/>
          <a:ext cx="2028162" cy="1216897"/>
        </a:xfrm>
        <a:prstGeom prst="roundRect">
          <a:avLst>
            <a:gd name="adj" fmla="val 10000"/>
          </a:avLst>
        </a:prstGeom>
        <a:gradFill rotWithShape="0">
          <a:gsLst>
            <a:gs pos="0">
              <a:schemeClr val="accent4">
                <a:hueOff val="-2551297"/>
                <a:satOff val="15371"/>
                <a:lumOff val="1232"/>
                <a:alphaOff val="0"/>
                <a:shade val="51000"/>
                <a:satMod val="130000"/>
              </a:schemeClr>
            </a:gs>
            <a:gs pos="80000">
              <a:schemeClr val="accent4">
                <a:hueOff val="-2551297"/>
                <a:satOff val="15371"/>
                <a:lumOff val="1232"/>
                <a:alphaOff val="0"/>
                <a:shade val="93000"/>
                <a:satMod val="130000"/>
              </a:schemeClr>
            </a:gs>
            <a:gs pos="100000">
              <a:schemeClr val="accent4">
                <a:hueOff val="-2551297"/>
                <a:satOff val="15371"/>
                <a:lumOff val="123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a:latin typeface="Arial" charset="0"/>
              <a:ea typeface="Arial" charset="0"/>
              <a:cs typeface="Arial" charset="0"/>
            </a:rPr>
            <a:t>DSS / EIS</a:t>
          </a:r>
        </a:p>
      </dsp:txBody>
      <dsp:txXfrm>
        <a:off x="3023176" y="1559441"/>
        <a:ext cx="1956878" cy="1145613"/>
      </dsp:txXfrm>
    </dsp:sp>
    <dsp:sp modelId="{EADA06F1-E3A1-3B48-991E-16AEB02209FC}">
      <dsp:nvSpPr>
        <dsp:cNvPr id="0" name=""/>
        <dsp:cNvSpPr/>
      </dsp:nvSpPr>
      <dsp:spPr>
        <a:xfrm>
          <a:off x="3402290" y="210054"/>
          <a:ext cx="2688333" cy="182534"/>
        </a:xfrm>
        <a:prstGeom prst="rect">
          <a:avLst/>
        </a:prstGeom>
        <a:gradFill rotWithShape="0">
          <a:gsLst>
            <a:gs pos="0">
              <a:schemeClr val="accent4">
                <a:hueOff val="-3720641"/>
                <a:satOff val="22416"/>
                <a:lumOff val="1797"/>
                <a:alphaOff val="0"/>
                <a:shade val="51000"/>
                <a:satMod val="130000"/>
              </a:schemeClr>
            </a:gs>
            <a:gs pos="80000">
              <a:schemeClr val="accent4">
                <a:hueOff val="-3720641"/>
                <a:satOff val="22416"/>
                <a:lumOff val="1797"/>
                <a:alphaOff val="0"/>
                <a:shade val="93000"/>
                <a:satMod val="130000"/>
              </a:schemeClr>
            </a:gs>
            <a:gs pos="100000">
              <a:schemeClr val="accent4">
                <a:hueOff val="-3720641"/>
                <a:satOff val="22416"/>
                <a:lumOff val="179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CE49C81-FD5C-2E41-8B3D-F8EC3E4BB5A6}">
      <dsp:nvSpPr>
        <dsp:cNvPr id="0" name=""/>
        <dsp:cNvSpPr/>
      </dsp:nvSpPr>
      <dsp:spPr>
        <a:xfrm>
          <a:off x="2987534" y="2677"/>
          <a:ext cx="2028162" cy="1216897"/>
        </a:xfrm>
        <a:prstGeom prst="roundRect">
          <a:avLst>
            <a:gd name="adj" fmla="val 10000"/>
          </a:avLst>
        </a:prstGeom>
        <a:gradFill rotWithShape="0">
          <a:gsLst>
            <a:gs pos="0">
              <a:schemeClr val="accent4">
                <a:hueOff val="-3189121"/>
                <a:satOff val="19214"/>
                <a:lumOff val="1540"/>
                <a:alphaOff val="0"/>
                <a:shade val="51000"/>
                <a:satMod val="130000"/>
              </a:schemeClr>
            </a:gs>
            <a:gs pos="80000">
              <a:schemeClr val="accent4">
                <a:hueOff val="-3189121"/>
                <a:satOff val="19214"/>
                <a:lumOff val="1540"/>
                <a:alphaOff val="0"/>
                <a:shade val="93000"/>
                <a:satMod val="130000"/>
              </a:schemeClr>
            </a:gs>
            <a:gs pos="100000">
              <a:schemeClr val="accent4">
                <a:hueOff val="-3189121"/>
                <a:satOff val="19214"/>
                <a:lumOff val="154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a:latin typeface="Arial" charset="0"/>
              <a:ea typeface="Arial" charset="0"/>
              <a:cs typeface="Arial" charset="0"/>
            </a:rPr>
            <a:t>CRM</a:t>
          </a:r>
        </a:p>
      </dsp:txBody>
      <dsp:txXfrm>
        <a:off x="3023176" y="38319"/>
        <a:ext cx="1956878" cy="1145613"/>
      </dsp:txXfrm>
    </dsp:sp>
    <dsp:sp modelId="{DC61FF34-241F-1144-AD38-A44423FA5CAF}">
      <dsp:nvSpPr>
        <dsp:cNvPr id="0" name=""/>
        <dsp:cNvSpPr/>
      </dsp:nvSpPr>
      <dsp:spPr>
        <a:xfrm rot="5400000">
          <a:off x="5339185" y="970615"/>
          <a:ext cx="1511999" cy="182534"/>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ADE4E05-E8A8-F645-ACB0-B336FCCB7F1B}">
      <dsp:nvSpPr>
        <dsp:cNvPr id="0" name=""/>
        <dsp:cNvSpPr/>
      </dsp:nvSpPr>
      <dsp:spPr>
        <a:xfrm>
          <a:off x="5684991" y="2677"/>
          <a:ext cx="2028162" cy="1216897"/>
        </a:xfrm>
        <a:prstGeom prst="roundRect">
          <a:avLst>
            <a:gd name="adj" fmla="val 10000"/>
          </a:avLst>
        </a:prstGeom>
        <a:gradFill rotWithShape="0">
          <a:gsLst>
            <a:gs pos="0">
              <a:schemeClr val="accent4">
                <a:hueOff val="-3826945"/>
                <a:satOff val="23056"/>
                <a:lumOff val="1848"/>
                <a:alphaOff val="0"/>
                <a:shade val="51000"/>
                <a:satMod val="130000"/>
              </a:schemeClr>
            </a:gs>
            <a:gs pos="80000">
              <a:schemeClr val="accent4">
                <a:hueOff val="-3826945"/>
                <a:satOff val="23056"/>
                <a:lumOff val="1848"/>
                <a:alphaOff val="0"/>
                <a:shade val="93000"/>
                <a:satMod val="130000"/>
              </a:schemeClr>
            </a:gs>
            <a:gs pos="100000">
              <a:schemeClr val="accent4">
                <a:hueOff val="-3826945"/>
                <a:satOff val="23056"/>
                <a:lumOff val="184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a:latin typeface="Arial" charset="0"/>
              <a:ea typeface="Arial" charset="0"/>
              <a:cs typeface="Arial" charset="0"/>
            </a:rPr>
            <a:t>GIS</a:t>
          </a:r>
        </a:p>
      </dsp:txBody>
      <dsp:txXfrm>
        <a:off x="5720633" y="38319"/>
        <a:ext cx="1956878" cy="1145613"/>
      </dsp:txXfrm>
    </dsp:sp>
    <dsp:sp modelId="{330CEEBC-EC74-364A-BF10-0620C5C822C3}">
      <dsp:nvSpPr>
        <dsp:cNvPr id="0" name=""/>
        <dsp:cNvSpPr/>
      </dsp:nvSpPr>
      <dsp:spPr>
        <a:xfrm>
          <a:off x="5684991" y="1523799"/>
          <a:ext cx="2028162" cy="1216897"/>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a:latin typeface="Arial" charset="0"/>
              <a:ea typeface="Arial" charset="0"/>
              <a:cs typeface="Arial" charset="0"/>
            </a:rPr>
            <a:t>Gestión de Conocimiento</a:t>
          </a:r>
        </a:p>
      </dsp:txBody>
      <dsp:txXfrm>
        <a:off x="5720633" y="1559441"/>
        <a:ext cx="1956878" cy="11456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1C08A-C0E5-CE4A-9CFF-83CB6FC4B2AE}">
      <dsp:nvSpPr>
        <dsp:cNvPr id="0" name=""/>
        <dsp:cNvSpPr/>
      </dsp:nvSpPr>
      <dsp:spPr>
        <a:xfrm>
          <a:off x="0" y="492259"/>
          <a:ext cx="8229600" cy="7812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C81DFD2-BD6B-894F-915A-56ABB951F01E}">
      <dsp:nvSpPr>
        <dsp:cNvPr id="0" name=""/>
        <dsp:cNvSpPr/>
      </dsp:nvSpPr>
      <dsp:spPr>
        <a:xfrm>
          <a:off x="411480" y="34699"/>
          <a:ext cx="5760720" cy="91512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ctr" defTabSz="1066800">
            <a:lnSpc>
              <a:spcPct val="90000"/>
            </a:lnSpc>
            <a:spcBef>
              <a:spcPct val="0"/>
            </a:spcBef>
            <a:spcAft>
              <a:spcPct val="35000"/>
            </a:spcAft>
          </a:pPr>
          <a:r>
            <a:rPr lang="es-ES_tradnl" sz="2400" kern="1200">
              <a:solidFill>
                <a:schemeClr val="bg1"/>
              </a:solidFill>
              <a:latin typeface="Arial" charset="0"/>
              <a:ea typeface="Arial" charset="0"/>
              <a:cs typeface="Arial" charset="0"/>
            </a:rPr>
            <a:t>Operaciones Ofensivas</a:t>
          </a:r>
        </a:p>
      </dsp:txBody>
      <dsp:txXfrm>
        <a:off x="456152" y="79371"/>
        <a:ext cx="5671376" cy="825776"/>
      </dsp:txXfrm>
    </dsp:sp>
    <dsp:sp modelId="{925412EE-485D-B54B-B270-D01EFD26B96C}">
      <dsp:nvSpPr>
        <dsp:cNvPr id="0" name=""/>
        <dsp:cNvSpPr/>
      </dsp:nvSpPr>
      <dsp:spPr>
        <a:xfrm>
          <a:off x="0" y="1898420"/>
          <a:ext cx="8229600" cy="781200"/>
        </a:xfrm>
        <a:prstGeom prst="rect">
          <a:avLst/>
        </a:prstGeom>
        <a:solidFill>
          <a:schemeClr val="lt1">
            <a:alpha val="90000"/>
            <a:hueOff val="0"/>
            <a:satOff val="0"/>
            <a:lumOff val="0"/>
            <a:alphaOff val="0"/>
          </a:schemeClr>
        </a:solidFill>
        <a:ln w="9525" cap="flat" cmpd="sng" algn="ctr">
          <a:solidFill>
            <a:schemeClr val="accent5">
              <a:hueOff val="-4966938"/>
              <a:satOff val="19906"/>
              <a:lumOff val="4314"/>
              <a:alphaOff val="0"/>
            </a:schemeClr>
          </a:solidFill>
          <a:prstDash val="solid"/>
        </a:ln>
        <a:effectLst/>
      </dsp:spPr>
      <dsp:style>
        <a:lnRef idx="1">
          <a:scrgbClr r="0" g="0" b="0"/>
        </a:lnRef>
        <a:fillRef idx="1">
          <a:scrgbClr r="0" g="0" b="0"/>
        </a:fillRef>
        <a:effectRef idx="0">
          <a:scrgbClr r="0" g="0" b="0"/>
        </a:effectRef>
        <a:fontRef idx="minor"/>
      </dsp:style>
    </dsp:sp>
    <dsp:sp modelId="{75F17DDD-E09D-F047-9E5E-BD6C41B609DA}">
      <dsp:nvSpPr>
        <dsp:cNvPr id="0" name=""/>
        <dsp:cNvSpPr/>
      </dsp:nvSpPr>
      <dsp:spPr>
        <a:xfrm>
          <a:off x="411480" y="1440859"/>
          <a:ext cx="5760720" cy="915120"/>
        </a:xfrm>
        <a:prstGeom prst="round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ctr" defTabSz="1066800">
            <a:lnSpc>
              <a:spcPct val="90000"/>
            </a:lnSpc>
            <a:spcBef>
              <a:spcPct val="0"/>
            </a:spcBef>
            <a:spcAft>
              <a:spcPct val="35000"/>
            </a:spcAft>
          </a:pPr>
          <a:r>
            <a:rPr lang="es-ES_tradnl" sz="2400" kern="1200">
              <a:solidFill>
                <a:schemeClr val="bg1"/>
              </a:solidFill>
              <a:latin typeface="Arial" charset="0"/>
              <a:ea typeface="Arial" charset="0"/>
              <a:cs typeface="Arial" charset="0"/>
            </a:rPr>
            <a:t>Operaciones Defensivas</a:t>
          </a:r>
        </a:p>
      </dsp:txBody>
      <dsp:txXfrm>
        <a:off x="456152" y="1485531"/>
        <a:ext cx="5671376" cy="825776"/>
      </dsp:txXfrm>
    </dsp:sp>
    <dsp:sp modelId="{4076BE02-A207-5D41-83AA-58015ACABC96}">
      <dsp:nvSpPr>
        <dsp:cNvPr id="0" name=""/>
        <dsp:cNvSpPr/>
      </dsp:nvSpPr>
      <dsp:spPr>
        <a:xfrm>
          <a:off x="0" y="3304580"/>
          <a:ext cx="8229600" cy="781200"/>
        </a:xfrm>
        <a:prstGeom prst="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dsp:spPr>
      <dsp:style>
        <a:lnRef idx="1">
          <a:scrgbClr r="0" g="0" b="0"/>
        </a:lnRef>
        <a:fillRef idx="1">
          <a:scrgbClr r="0" g="0" b="0"/>
        </a:fillRef>
        <a:effectRef idx="0">
          <a:scrgbClr r="0" g="0" b="0"/>
        </a:effectRef>
        <a:fontRef idx="minor"/>
      </dsp:style>
    </dsp:sp>
    <dsp:sp modelId="{84E12934-ED7C-BB43-A50A-CDFCDC834E38}">
      <dsp:nvSpPr>
        <dsp:cNvPr id="0" name=""/>
        <dsp:cNvSpPr/>
      </dsp:nvSpPr>
      <dsp:spPr>
        <a:xfrm>
          <a:off x="411480" y="2847019"/>
          <a:ext cx="5760720" cy="915120"/>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ctr" defTabSz="1066800">
            <a:lnSpc>
              <a:spcPct val="90000"/>
            </a:lnSpc>
            <a:spcBef>
              <a:spcPct val="0"/>
            </a:spcBef>
            <a:spcAft>
              <a:spcPct val="35000"/>
            </a:spcAft>
          </a:pPr>
          <a:r>
            <a:rPr lang="es-ES_tradnl" sz="2400" kern="1200">
              <a:solidFill>
                <a:schemeClr val="bg1"/>
              </a:solidFill>
              <a:latin typeface="Arial" charset="0"/>
              <a:ea typeface="Arial" charset="0"/>
              <a:cs typeface="Arial" charset="0"/>
            </a:rPr>
            <a:t>Operaciones de Inteligencia</a:t>
          </a:r>
        </a:p>
      </dsp:txBody>
      <dsp:txXfrm>
        <a:off x="456152" y="2891691"/>
        <a:ext cx="5671376" cy="8257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4B656-B756-2B44-86E9-58F7E8623461}">
      <dsp:nvSpPr>
        <dsp:cNvPr id="0" name=""/>
        <dsp:cNvSpPr/>
      </dsp:nvSpPr>
      <dsp:spPr>
        <a:xfrm>
          <a:off x="2284967" y="2177"/>
          <a:ext cx="3395915" cy="308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711200">
            <a:lnSpc>
              <a:spcPct val="90000"/>
            </a:lnSpc>
            <a:spcBef>
              <a:spcPct val="0"/>
            </a:spcBef>
            <a:spcAft>
              <a:spcPct val="35000"/>
            </a:spcAft>
          </a:pPr>
          <a:r>
            <a:rPr lang="es-ES_tradnl" sz="1600" kern="1200">
              <a:latin typeface="Arial" charset="0"/>
              <a:ea typeface="Arial" charset="0"/>
              <a:cs typeface="Arial" charset="0"/>
            </a:rPr>
            <a:t>Spamming</a:t>
          </a:r>
        </a:p>
      </dsp:txBody>
      <dsp:txXfrm>
        <a:off x="2284967" y="2177"/>
        <a:ext cx="3395915" cy="308719"/>
      </dsp:txXfrm>
    </dsp:sp>
    <dsp:sp modelId="{DCEAF4B8-999C-D642-8FF9-212CC6C5B098}">
      <dsp:nvSpPr>
        <dsp:cNvPr id="0" name=""/>
        <dsp:cNvSpPr/>
      </dsp:nvSpPr>
      <dsp:spPr>
        <a:xfrm>
          <a:off x="2284967" y="310897"/>
          <a:ext cx="794644" cy="628873"/>
        </a:xfrm>
        <a:prstGeom prst="chevron">
          <a:avLst>
            <a:gd name="adj" fmla="val 7061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2A656EE-435C-DC4A-B5D9-0B4EE461A35E}">
      <dsp:nvSpPr>
        <dsp:cNvPr id="0" name=""/>
        <dsp:cNvSpPr/>
      </dsp:nvSpPr>
      <dsp:spPr>
        <a:xfrm>
          <a:off x="2762282" y="310897"/>
          <a:ext cx="794644" cy="628873"/>
        </a:xfrm>
        <a:prstGeom prst="chevron">
          <a:avLst>
            <a:gd name="adj" fmla="val 70610"/>
          </a:avLst>
        </a:prstGeom>
        <a:gradFill rotWithShape="0">
          <a:gsLst>
            <a:gs pos="0">
              <a:schemeClr val="accent5">
                <a:hueOff val="-292173"/>
                <a:satOff val="1171"/>
                <a:lumOff val="254"/>
                <a:alphaOff val="0"/>
                <a:shade val="51000"/>
                <a:satMod val="130000"/>
              </a:schemeClr>
            </a:gs>
            <a:gs pos="80000">
              <a:schemeClr val="accent5">
                <a:hueOff val="-292173"/>
                <a:satOff val="1171"/>
                <a:lumOff val="254"/>
                <a:alphaOff val="0"/>
                <a:shade val="93000"/>
                <a:satMod val="130000"/>
              </a:schemeClr>
            </a:gs>
            <a:gs pos="100000">
              <a:schemeClr val="accent5">
                <a:hueOff val="-292173"/>
                <a:satOff val="1171"/>
                <a:lumOff val="254"/>
                <a:alphaOff val="0"/>
                <a:shade val="94000"/>
                <a:satMod val="135000"/>
              </a:schemeClr>
            </a:gs>
          </a:gsLst>
          <a:lin ang="16200000" scaled="0"/>
        </a:gradFill>
        <a:ln w="9525" cap="flat" cmpd="sng" algn="ctr">
          <a:solidFill>
            <a:schemeClr val="accent5">
              <a:hueOff val="-292173"/>
              <a:satOff val="1171"/>
              <a:lumOff val="25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CC14CFB-E2E5-E74E-A8E3-3440E0B6CBB6}">
      <dsp:nvSpPr>
        <dsp:cNvPr id="0" name=""/>
        <dsp:cNvSpPr/>
      </dsp:nvSpPr>
      <dsp:spPr>
        <a:xfrm>
          <a:off x="3239974" y="310897"/>
          <a:ext cx="794644" cy="628873"/>
        </a:xfrm>
        <a:prstGeom prst="chevron">
          <a:avLst>
            <a:gd name="adj" fmla="val 70610"/>
          </a:avLst>
        </a:prstGeom>
        <a:gradFill rotWithShape="0">
          <a:gsLst>
            <a:gs pos="0">
              <a:schemeClr val="accent5">
                <a:hueOff val="-584346"/>
                <a:satOff val="2342"/>
                <a:lumOff val="508"/>
                <a:alphaOff val="0"/>
                <a:shade val="51000"/>
                <a:satMod val="130000"/>
              </a:schemeClr>
            </a:gs>
            <a:gs pos="80000">
              <a:schemeClr val="accent5">
                <a:hueOff val="-584346"/>
                <a:satOff val="2342"/>
                <a:lumOff val="508"/>
                <a:alphaOff val="0"/>
                <a:shade val="93000"/>
                <a:satMod val="130000"/>
              </a:schemeClr>
            </a:gs>
            <a:gs pos="100000">
              <a:schemeClr val="accent5">
                <a:hueOff val="-584346"/>
                <a:satOff val="2342"/>
                <a:lumOff val="508"/>
                <a:alphaOff val="0"/>
                <a:shade val="94000"/>
                <a:satMod val="135000"/>
              </a:schemeClr>
            </a:gs>
          </a:gsLst>
          <a:lin ang="16200000" scaled="0"/>
        </a:gradFill>
        <a:ln w="9525" cap="flat" cmpd="sng" algn="ctr">
          <a:solidFill>
            <a:schemeClr val="accent5">
              <a:hueOff val="-584346"/>
              <a:satOff val="2342"/>
              <a:lumOff val="50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225325F-CF88-C346-B935-C073C5D6C47F}">
      <dsp:nvSpPr>
        <dsp:cNvPr id="0" name=""/>
        <dsp:cNvSpPr/>
      </dsp:nvSpPr>
      <dsp:spPr>
        <a:xfrm>
          <a:off x="3717289" y="310897"/>
          <a:ext cx="794644" cy="628873"/>
        </a:xfrm>
        <a:prstGeom prst="chevron">
          <a:avLst>
            <a:gd name="adj" fmla="val 70610"/>
          </a:avLst>
        </a:prstGeom>
        <a:gradFill rotWithShape="0">
          <a:gsLst>
            <a:gs pos="0">
              <a:schemeClr val="accent5">
                <a:hueOff val="-876518"/>
                <a:satOff val="3513"/>
                <a:lumOff val="761"/>
                <a:alphaOff val="0"/>
                <a:shade val="51000"/>
                <a:satMod val="130000"/>
              </a:schemeClr>
            </a:gs>
            <a:gs pos="80000">
              <a:schemeClr val="accent5">
                <a:hueOff val="-876518"/>
                <a:satOff val="3513"/>
                <a:lumOff val="761"/>
                <a:alphaOff val="0"/>
                <a:shade val="93000"/>
                <a:satMod val="130000"/>
              </a:schemeClr>
            </a:gs>
            <a:gs pos="100000">
              <a:schemeClr val="accent5">
                <a:hueOff val="-876518"/>
                <a:satOff val="3513"/>
                <a:lumOff val="761"/>
                <a:alphaOff val="0"/>
                <a:shade val="94000"/>
                <a:satMod val="135000"/>
              </a:schemeClr>
            </a:gs>
          </a:gsLst>
          <a:lin ang="16200000" scaled="0"/>
        </a:gradFill>
        <a:ln w="9525" cap="flat" cmpd="sng" algn="ctr">
          <a:solidFill>
            <a:schemeClr val="accent5">
              <a:hueOff val="-876518"/>
              <a:satOff val="3513"/>
              <a:lumOff val="76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A93A47A-D58B-3641-BDFB-8DC3B048AE1C}">
      <dsp:nvSpPr>
        <dsp:cNvPr id="0" name=""/>
        <dsp:cNvSpPr/>
      </dsp:nvSpPr>
      <dsp:spPr>
        <a:xfrm>
          <a:off x="4194981" y="310897"/>
          <a:ext cx="794644" cy="628873"/>
        </a:xfrm>
        <a:prstGeom prst="chevron">
          <a:avLst>
            <a:gd name="adj" fmla="val 70610"/>
          </a:avLst>
        </a:prstGeom>
        <a:gradFill rotWithShape="0">
          <a:gsLst>
            <a:gs pos="0">
              <a:schemeClr val="accent5">
                <a:hueOff val="-1168691"/>
                <a:satOff val="4684"/>
                <a:lumOff val="1015"/>
                <a:alphaOff val="0"/>
                <a:shade val="51000"/>
                <a:satMod val="130000"/>
              </a:schemeClr>
            </a:gs>
            <a:gs pos="80000">
              <a:schemeClr val="accent5">
                <a:hueOff val="-1168691"/>
                <a:satOff val="4684"/>
                <a:lumOff val="1015"/>
                <a:alphaOff val="0"/>
                <a:shade val="93000"/>
                <a:satMod val="130000"/>
              </a:schemeClr>
            </a:gs>
            <a:gs pos="100000">
              <a:schemeClr val="accent5">
                <a:hueOff val="-1168691"/>
                <a:satOff val="4684"/>
                <a:lumOff val="1015"/>
                <a:alphaOff val="0"/>
                <a:shade val="94000"/>
                <a:satMod val="135000"/>
              </a:schemeClr>
            </a:gs>
          </a:gsLst>
          <a:lin ang="16200000" scaled="0"/>
        </a:gradFill>
        <a:ln w="9525" cap="flat" cmpd="sng" algn="ctr">
          <a:solidFill>
            <a:schemeClr val="accent5">
              <a:hueOff val="-1168691"/>
              <a:satOff val="4684"/>
              <a:lumOff val="101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3F164FB-2812-4044-90B3-5B32B4039B41}">
      <dsp:nvSpPr>
        <dsp:cNvPr id="0" name=""/>
        <dsp:cNvSpPr/>
      </dsp:nvSpPr>
      <dsp:spPr>
        <a:xfrm>
          <a:off x="4672296" y="310897"/>
          <a:ext cx="794644" cy="628873"/>
        </a:xfrm>
        <a:prstGeom prst="chevron">
          <a:avLst>
            <a:gd name="adj" fmla="val 70610"/>
          </a:avLst>
        </a:prstGeom>
        <a:gradFill rotWithShape="0">
          <a:gsLst>
            <a:gs pos="0">
              <a:schemeClr val="accent5">
                <a:hueOff val="-1460864"/>
                <a:satOff val="5855"/>
                <a:lumOff val="1269"/>
                <a:alphaOff val="0"/>
                <a:shade val="51000"/>
                <a:satMod val="130000"/>
              </a:schemeClr>
            </a:gs>
            <a:gs pos="80000">
              <a:schemeClr val="accent5">
                <a:hueOff val="-1460864"/>
                <a:satOff val="5855"/>
                <a:lumOff val="1269"/>
                <a:alphaOff val="0"/>
                <a:shade val="93000"/>
                <a:satMod val="130000"/>
              </a:schemeClr>
            </a:gs>
            <a:gs pos="100000">
              <a:schemeClr val="accent5">
                <a:hueOff val="-1460864"/>
                <a:satOff val="5855"/>
                <a:lumOff val="1269"/>
                <a:alphaOff val="0"/>
                <a:shade val="94000"/>
                <a:satMod val="135000"/>
              </a:schemeClr>
            </a:gs>
          </a:gsLst>
          <a:lin ang="16200000" scaled="0"/>
        </a:gradFill>
        <a:ln w="9525" cap="flat" cmpd="sng" algn="ctr">
          <a:solidFill>
            <a:schemeClr val="accent5">
              <a:hueOff val="-1460864"/>
              <a:satOff val="5855"/>
              <a:lumOff val="126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5DD62EA-FD53-3E47-9266-ED7250EA934F}">
      <dsp:nvSpPr>
        <dsp:cNvPr id="0" name=""/>
        <dsp:cNvSpPr/>
      </dsp:nvSpPr>
      <dsp:spPr>
        <a:xfrm>
          <a:off x="5149988" y="310897"/>
          <a:ext cx="794644" cy="628873"/>
        </a:xfrm>
        <a:prstGeom prst="chevron">
          <a:avLst>
            <a:gd name="adj" fmla="val 70610"/>
          </a:avLst>
        </a:prstGeom>
        <a:gradFill rotWithShape="0">
          <a:gsLst>
            <a:gs pos="0">
              <a:schemeClr val="accent5">
                <a:hueOff val="-1753037"/>
                <a:satOff val="7025"/>
                <a:lumOff val="1523"/>
                <a:alphaOff val="0"/>
                <a:shade val="51000"/>
                <a:satMod val="130000"/>
              </a:schemeClr>
            </a:gs>
            <a:gs pos="80000">
              <a:schemeClr val="accent5">
                <a:hueOff val="-1753037"/>
                <a:satOff val="7025"/>
                <a:lumOff val="1523"/>
                <a:alphaOff val="0"/>
                <a:shade val="93000"/>
                <a:satMod val="130000"/>
              </a:schemeClr>
            </a:gs>
            <a:gs pos="100000">
              <a:schemeClr val="accent5">
                <a:hueOff val="-1753037"/>
                <a:satOff val="7025"/>
                <a:lumOff val="1523"/>
                <a:alphaOff val="0"/>
                <a:shade val="94000"/>
                <a:satMod val="135000"/>
              </a:schemeClr>
            </a:gs>
          </a:gsLst>
          <a:lin ang="16200000" scaled="0"/>
        </a:gradFill>
        <a:ln w="9525" cap="flat" cmpd="sng" algn="ctr">
          <a:solidFill>
            <a:schemeClr val="accent5">
              <a:hueOff val="-1753037"/>
              <a:satOff val="7025"/>
              <a:lumOff val="152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092598C-12D0-F747-A9E7-07F248FB270D}">
      <dsp:nvSpPr>
        <dsp:cNvPr id="0" name=""/>
        <dsp:cNvSpPr/>
      </dsp:nvSpPr>
      <dsp:spPr>
        <a:xfrm>
          <a:off x="2284967" y="373784"/>
          <a:ext cx="3440062" cy="503098"/>
        </a:xfrm>
        <a:prstGeom prst="re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711200">
            <a:lnSpc>
              <a:spcPct val="90000"/>
            </a:lnSpc>
            <a:spcBef>
              <a:spcPct val="0"/>
            </a:spcBef>
            <a:spcAft>
              <a:spcPct val="35000"/>
            </a:spcAft>
          </a:pPr>
          <a:r>
            <a:rPr lang="es-ES_tradnl" sz="1600" kern="1200">
              <a:latin typeface="Arial" charset="0"/>
              <a:ea typeface="Arial" charset="0"/>
              <a:cs typeface="Arial" charset="0"/>
            </a:rPr>
            <a:t>Envío de varios mensajes, recibidos de varias cuentas</a:t>
          </a:r>
        </a:p>
      </dsp:txBody>
      <dsp:txXfrm>
        <a:off x="2284967" y="373784"/>
        <a:ext cx="3440062" cy="503098"/>
      </dsp:txXfrm>
    </dsp:sp>
    <dsp:sp modelId="{5F660A0D-D8C4-0948-B998-335E407A0FA5}">
      <dsp:nvSpPr>
        <dsp:cNvPr id="0" name=""/>
        <dsp:cNvSpPr/>
      </dsp:nvSpPr>
      <dsp:spPr>
        <a:xfrm>
          <a:off x="2284967" y="984437"/>
          <a:ext cx="3395915" cy="308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711200">
            <a:lnSpc>
              <a:spcPct val="90000"/>
            </a:lnSpc>
            <a:spcBef>
              <a:spcPct val="0"/>
            </a:spcBef>
            <a:spcAft>
              <a:spcPct val="35000"/>
            </a:spcAft>
          </a:pPr>
          <a:r>
            <a:rPr lang="es-ES_tradnl" sz="1600" kern="1200">
              <a:latin typeface="Arial" charset="0"/>
              <a:ea typeface="Arial" charset="0"/>
              <a:cs typeface="Arial" charset="0"/>
            </a:rPr>
            <a:t>Botnets</a:t>
          </a:r>
        </a:p>
      </dsp:txBody>
      <dsp:txXfrm>
        <a:off x="2284967" y="984437"/>
        <a:ext cx="3395915" cy="308719"/>
      </dsp:txXfrm>
    </dsp:sp>
    <dsp:sp modelId="{2C16E59C-D056-D947-B3FB-BA0B9B23945E}">
      <dsp:nvSpPr>
        <dsp:cNvPr id="0" name=""/>
        <dsp:cNvSpPr/>
      </dsp:nvSpPr>
      <dsp:spPr>
        <a:xfrm>
          <a:off x="2284967" y="1293156"/>
          <a:ext cx="794644" cy="628873"/>
        </a:xfrm>
        <a:prstGeom prst="chevron">
          <a:avLst>
            <a:gd name="adj" fmla="val 70610"/>
          </a:avLst>
        </a:prstGeom>
        <a:gradFill rotWithShape="0">
          <a:gsLst>
            <a:gs pos="0">
              <a:schemeClr val="accent5">
                <a:hueOff val="-2045210"/>
                <a:satOff val="8196"/>
                <a:lumOff val="1776"/>
                <a:alphaOff val="0"/>
                <a:shade val="51000"/>
                <a:satMod val="130000"/>
              </a:schemeClr>
            </a:gs>
            <a:gs pos="80000">
              <a:schemeClr val="accent5">
                <a:hueOff val="-2045210"/>
                <a:satOff val="8196"/>
                <a:lumOff val="1776"/>
                <a:alphaOff val="0"/>
                <a:shade val="93000"/>
                <a:satMod val="130000"/>
              </a:schemeClr>
            </a:gs>
            <a:gs pos="100000">
              <a:schemeClr val="accent5">
                <a:hueOff val="-2045210"/>
                <a:satOff val="8196"/>
                <a:lumOff val="1776"/>
                <a:alphaOff val="0"/>
                <a:shade val="94000"/>
                <a:satMod val="135000"/>
              </a:schemeClr>
            </a:gs>
          </a:gsLst>
          <a:lin ang="16200000" scaled="0"/>
        </a:gradFill>
        <a:ln w="9525" cap="flat" cmpd="sng" algn="ctr">
          <a:solidFill>
            <a:schemeClr val="accent5">
              <a:hueOff val="-2045210"/>
              <a:satOff val="8196"/>
              <a:lumOff val="177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0EAEA68-99E2-0446-BB71-EDF9D22308F0}">
      <dsp:nvSpPr>
        <dsp:cNvPr id="0" name=""/>
        <dsp:cNvSpPr/>
      </dsp:nvSpPr>
      <dsp:spPr>
        <a:xfrm>
          <a:off x="2762282" y="1293156"/>
          <a:ext cx="794644" cy="628873"/>
        </a:xfrm>
        <a:prstGeom prst="chevron">
          <a:avLst>
            <a:gd name="adj" fmla="val 70610"/>
          </a:avLst>
        </a:prstGeom>
        <a:gradFill rotWithShape="0">
          <a:gsLst>
            <a:gs pos="0">
              <a:schemeClr val="accent5">
                <a:hueOff val="-2337383"/>
                <a:satOff val="9367"/>
                <a:lumOff val="2030"/>
                <a:alphaOff val="0"/>
                <a:shade val="51000"/>
                <a:satMod val="130000"/>
              </a:schemeClr>
            </a:gs>
            <a:gs pos="80000">
              <a:schemeClr val="accent5">
                <a:hueOff val="-2337383"/>
                <a:satOff val="9367"/>
                <a:lumOff val="2030"/>
                <a:alphaOff val="0"/>
                <a:shade val="93000"/>
                <a:satMod val="130000"/>
              </a:schemeClr>
            </a:gs>
            <a:gs pos="100000">
              <a:schemeClr val="accent5">
                <a:hueOff val="-2337383"/>
                <a:satOff val="9367"/>
                <a:lumOff val="2030"/>
                <a:alphaOff val="0"/>
                <a:shade val="94000"/>
                <a:satMod val="135000"/>
              </a:schemeClr>
            </a:gs>
          </a:gsLst>
          <a:lin ang="16200000" scaled="0"/>
        </a:gradFill>
        <a:ln w="9525" cap="flat" cmpd="sng" algn="ctr">
          <a:solidFill>
            <a:schemeClr val="accent5">
              <a:hueOff val="-2337383"/>
              <a:satOff val="9367"/>
              <a:lumOff val="203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C0E8D2E-E6A9-9B4B-8BE8-C75E5B75D3D2}">
      <dsp:nvSpPr>
        <dsp:cNvPr id="0" name=""/>
        <dsp:cNvSpPr/>
      </dsp:nvSpPr>
      <dsp:spPr>
        <a:xfrm>
          <a:off x="3239974" y="1293156"/>
          <a:ext cx="794644" cy="628873"/>
        </a:xfrm>
        <a:prstGeom prst="chevron">
          <a:avLst>
            <a:gd name="adj" fmla="val 70610"/>
          </a:avLst>
        </a:prstGeom>
        <a:gradFill rotWithShape="0">
          <a:gsLst>
            <a:gs pos="0">
              <a:schemeClr val="accent5">
                <a:hueOff val="-2629556"/>
                <a:satOff val="10538"/>
                <a:lumOff val="2284"/>
                <a:alphaOff val="0"/>
                <a:shade val="51000"/>
                <a:satMod val="130000"/>
              </a:schemeClr>
            </a:gs>
            <a:gs pos="80000">
              <a:schemeClr val="accent5">
                <a:hueOff val="-2629556"/>
                <a:satOff val="10538"/>
                <a:lumOff val="2284"/>
                <a:alphaOff val="0"/>
                <a:shade val="93000"/>
                <a:satMod val="130000"/>
              </a:schemeClr>
            </a:gs>
            <a:gs pos="100000">
              <a:schemeClr val="accent5">
                <a:hueOff val="-2629556"/>
                <a:satOff val="10538"/>
                <a:lumOff val="2284"/>
                <a:alphaOff val="0"/>
                <a:shade val="94000"/>
                <a:satMod val="135000"/>
              </a:schemeClr>
            </a:gs>
          </a:gsLst>
          <a:lin ang="16200000" scaled="0"/>
        </a:gradFill>
        <a:ln w="9525" cap="flat" cmpd="sng" algn="ctr">
          <a:solidFill>
            <a:schemeClr val="accent5">
              <a:hueOff val="-2629556"/>
              <a:satOff val="10538"/>
              <a:lumOff val="228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8D1C26F-87C4-7A43-A704-7A0937923588}">
      <dsp:nvSpPr>
        <dsp:cNvPr id="0" name=""/>
        <dsp:cNvSpPr/>
      </dsp:nvSpPr>
      <dsp:spPr>
        <a:xfrm>
          <a:off x="3717289" y="1293156"/>
          <a:ext cx="794644" cy="628873"/>
        </a:xfrm>
        <a:prstGeom prst="chevron">
          <a:avLst>
            <a:gd name="adj" fmla="val 70610"/>
          </a:avLst>
        </a:prstGeom>
        <a:gradFill rotWithShape="0">
          <a:gsLst>
            <a:gs pos="0">
              <a:schemeClr val="accent5">
                <a:hueOff val="-2921728"/>
                <a:satOff val="11709"/>
                <a:lumOff val="2538"/>
                <a:alphaOff val="0"/>
                <a:shade val="51000"/>
                <a:satMod val="130000"/>
              </a:schemeClr>
            </a:gs>
            <a:gs pos="80000">
              <a:schemeClr val="accent5">
                <a:hueOff val="-2921728"/>
                <a:satOff val="11709"/>
                <a:lumOff val="2538"/>
                <a:alphaOff val="0"/>
                <a:shade val="93000"/>
                <a:satMod val="130000"/>
              </a:schemeClr>
            </a:gs>
            <a:gs pos="100000">
              <a:schemeClr val="accent5">
                <a:hueOff val="-2921728"/>
                <a:satOff val="11709"/>
                <a:lumOff val="2538"/>
                <a:alphaOff val="0"/>
                <a:shade val="94000"/>
                <a:satMod val="135000"/>
              </a:schemeClr>
            </a:gs>
          </a:gsLst>
          <a:lin ang="16200000" scaled="0"/>
        </a:gradFill>
        <a:ln w="9525" cap="flat" cmpd="sng" algn="ctr">
          <a:solidFill>
            <a:schemeClr val="accent5">
              <a:hueOff val="-2921728"/>
              <a:satOff val="11709"/>
              <a:lumOff val="253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B811C7F-73E8-8C49-B1F9-37901041BDAD}">
      <dsp:nvSpPr>
        <dsp:cNvPr id="0" name=""/>
        <dsp:cNvSpPr/>
      </dsp:nvSpPr>
      <dsp:spPr>
        <a:xfrm>
          <a:off x="4194981" y="1293156"/>
          <a:ext cx="794644" cy="628873"/>
        </a:xfrm>
        <a:prstGeom prst="chevron">
          <a:avLst>
            <a:gd name="adj" fmla="val 70610"/>
          </a:avLst>
        </a:prstGeom>
        <a:gradFill rotWithShape="0">
          <a:gsLst>
            <a:gs pos="0">
              <a:schemeClr val="accent5">
                <a:hueOff val="-3213901"/>
                <a:satOff val="12880"/>
                <a:lumOff val="2791"/>
                <a:alphaOff val="0"/>
                <a:shade val="51000"/>
                <a:satMod val="130000"/>
              </a:schemeClr>
            </a:gs>
            <a:gs pos="80000">
              <a:schemeClr val="accent5">
                <a:hueOff val="-3213901"/>
                <a:satOff val="12880"/>
                <a:lumOff val="2791"/>
                <a:alphaOff val="0"/>
                <a:shade val="93000"/>
                <a:satMod val="130000"/>
              </a:schemeClr>
            </a:gs>
            <a:gs pos="100000">
              <a:schemeClr val="accent5">
                <a:hueOff val="-3213901"/>
                <a:satOff val="12880"/>
                <a:lumOff val="2791"/>
                <a:alphaOff val="0"/>
                <a:shade val="94000"/>
                <a:satMod val="135000"/>
              </a:schemeClr>
            </a:gs>
          </a:gsLst>
          <a:lin ang="16200000" scaled="0"/>
        </a:gradFill>
        <a:ln w="9525" cap="flat" cmpd="sng" algn="ctr">
          <a:solidFill>
            <a:schemeClr val="accent5">
              <a:hueOff val="-3213901"/>
              <a:satOff val="12880"/>
              <a:lumOff val="279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B85D1D6-FB61-0145-90BC-42E2699ADDB1}">
      <dsp:nvSpPr>
        <dsp:cNvPr id="0" name=""/>
        <dsp:cNvSpPr/>
      </dsp:nvSpPr>
      <dsp:spPr>
        <a:xfrm>
          <a:off x="4672296" y="1293156"/>
          <a:ext cx="794644" cy="628873"/>
        </a:xfrm>
        <a:prstGeom prst="chevron">
          <a:avLst>
            <a:gd name="adj" fmla="val 70610"/>
          </a:avLst>
        </a:prstGeom>
        <a:gradFill rotWithShape="0">
          <a:gsLst>
            <a:gs pos="0">
              <a:schemeClr val="accent5">
                <a:hueOff val="-3506074"/>
                <a:satOff val="14051"/>
                <a:lumOff val="3045"/>
                <a:alphaOff val="0"/>
                <a:shade val="51000"/>
                <a:satMod val="130000"/>
              </a:schemeClr>
            </a:gs>
            <a:gs pos="80000">
              <a:schemeClr val="accent5">
                <a:hueOff val="-3506074"/>
                <a:satOff val="14051"/>
                <a:lumOff val="3045"/>
                <a:alphaOff val="0"/>
                <a:shade val="93000"/>
                <a:satMod val="130000"/>
              </a:schemeClr>
            </a:gs>
            <a:gs pos="100000">
              <a:schemeClr val="accent5">
                <a:hueOff val="-3506074"/>
                <a:satOff val="14051"/>
                <a:lumOff val="3045"/>
                <a:alphaOff val="0"/>
                <a:shade val="94000"/>
                <a:satMod val="135000"/>
              </a:schemeClr>
            </a:gs>
          </a:gsLst>
          <a:lin ang="16200000" scaled="0"/>
        </a:gradFill>
        <a:ln w="9525" cap="flat" cmpd="sng" algn="ctr">
          <a:solidFill>
            <a:schemeClr val="accent5">
              <a:hueOff val="-3506074"/>
              <a:satOff val="14051"/>
              <a:lumOff val="304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24C4B47-E086-A549-A12D-EFA67B970CDE}">
      <dsp:nvSpPr>
        <dsp:cNvPr id="0" name=""/>
        <dsp:cNvSpPr/>
      </dsp:nvSpPr>
      <dsp:spPr>
        <a:xfrm>
          <a:off x="5149988" y="1293156"/>
          <a:ext cx="794644" cy="628873"/>
        </a:xfrm>
        <a:prstGeom prst="chevron">
          <a:avLst>
            <a:gd name="adj" fmla="val 70610"/>
          </a:avLst>
        </a:prstGeom>
        <a:gradFill rotWithShape="0">
          <a:gsLst>
            <a:gs pos="0">
              <a:schemeClr val="accent5">
                <a:hueOff val="-3798247"/>
                <a:satOff val="15222"/>
                <a:lumOff val="3299"/>
                <a:alphaOff val="0"/>
                <a:shade val="51000"/>
                <a:satMod val="130000"/>
              </a:schemeClr>
            </a:gs>
            <a:gs pos="80000">
              <a:schemeClr val="accent5">
                <a:hueOff val="-3798247"/>
                <a:satOff val="15222"/>
                <a:lumOff val="3299"/>
                <a:alphaOff val="0"/>
                <a:shade val="93000"/>
                <a:satMod val="130000"/>
              </a:schemeClr>
            </a:gs>
            <a:gs pos="100000">
              <a:schemeClr val="accent5">
                <a:hueOff val="-3798247"/>
                <a:satOff val="15222"/>
                <a:lumOff val="3299"/>
                <a:alphaOff val="0"/>
                <a:shade val="94000"/>
                <a:satMod val="135000"/>
              </a:schemeClr>
            </a:gs>
          </a:gsLst>
          <a:lin ang="16200000" scaled="0"/>
        </a:gradFill>
        <a:ln w="9525" cap="flat" cmpd="sng" algn="ctr">
          <a:solidFill>
            <a:schemeClr val="accent5">
              <a:hueOff val="-3798247"/>
              <a:satOff val="15222"/>
              <a:lumOff val="329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6B60B46-3627-4D49-AA3E-9459F694CD45}">
      <dsp:nvSpPr>
        <dsp:cNvPr id="0" name=""/>
        <dsp:cNvSpPr/>
      </dsp:nvSpPr>
      <dsp:spPr>
        <a:xfrm>
          <a:off x="2284967" y="1356044"/>
          <a:ext cx="3440062" cy="503098"/>
        </a:xfrm>
        <a:prstGeom prst="rect">
          <a:avLst/>
        </a:prstGeom>
        <a:solidFill>
          <a:schemeClr val="lt1">
            <a:hueOff val="0"/>
            <a:satOff val="0"/>
            <a:lumOff val="0"/>
            <a:alphaOff val="0"/>
          </a:schemeClr>
        </a:solidFill>
        <a:ln w="9525" cap="flat" cmpd="sng" algn="ctr">
          <a:solidFill>
            <a:schemeClr val="accent5">
              <a:hueOff val="-2483469"/>
              <a:satOff val="9953"/>
              <a:lumOff val="215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711200">
            <a:lnSpc>
              <a:spcPct val="90000"/>
            </a:lnSpc>
            <a:spcBef>
              <a:spcPct val="0"/>
            </a:spcBef>
            <a:spcAft>
              <a:spcPct val="35000"/>
            </a:spcAft>
          </a:pPr>
          <a:r>
            <a:rPr lang="es-ES_tradnl" sz="1600" kern="1200">
              <a:latin typeface="Arial" charset="0"/>
              <a:ea typeface="Arial" charset="0"/>
              <a:cs typeface="Arial" charset="0"/>
            </a:rPr>
            <a:t>Pequeños robots que pueden controlar ordenadores remotamente</a:t>
          </a:r>
        </a:p>
      </dsp:txBody>
      <dsp:txXfrm>
        <a:off x="2284967" y="1356044"/>
        <a:ext cx="3440062" cy="503098"/>
      </dsp:txXfrm>
    </dsp:sp>
    <dsp:sp modelId="{93F5A40E-847F-0C4E-847C-D1C7A567A65A}">
      <dsp:nvSpPr>
        <dsp:cNvPr id="0" name=""/>
        <dsp:cNvSpPr/>
      </dsp:nvSpPr>
      <dsp:spPr>
        <a:xfrm>
          <a:off x="2284967" y="1966696"/>
          <a:ext cx="3395915" cy="308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711200">
            <a:lnSpc>
              <a:spcPct val="90000"/>
            </a:lnSpc>
            <a:spcBef>
              <a:spcPct val="0"/>
            </a:spcBef>
            <a:spcAft>
              <a:spcPct val="35000"/>
            </a:spcAft>
          </a:pPr>
          <a:r>
            <a:rPr lang="es-ES_tradnl" sz="1600" kern="1200">
              <a:latin typeface="Arial" charset="0"/>
              <a:ea typeface="Arial" charset="0"/>
              <a:cs typeface="Arial" charset="0"/>
            </a:rPr>
            <a:t>Denegación de Servicio</a:t>
          </a:r>
        </a:p>
      </dsp:txBody>
      <dsp:txXfrm>
        <a:off x="2284967" y="1966696"/>
        <a:ext cx="3395915" cy="308719"/>
      </dsp:txXfrm>
    </dsp:sp>
    <dsp:sp modelId="{999BAC46-BAFE-764D-BC90-5F02A082F0F9}">
      <dsp:nvSpPr>
        <dsp:cNvPr id="0" name=""/>
        <dsp:cNvSpPr/>
      </dsp:nvSpPr>
      <dsp:spPr>
        <a:xfrm>
          <a:off x="2284967" y="2275416"/>
          <a:ext cx="794644" cy="628873"/>
        </a:xfrm>
        <a:prstGeom prst="chevron">
          <a:avLst>
            <a:gd name="adj" fmla="val 70610"/>
          </a:avLst>
        </a:prstGeom>
        <a:gradFill rotWithShape="0">
          <a:gsLst>
            <a:gs pos="0">
              <a:schemeClr val="accent5">
                <a:hueOff val="-4090420"/>
                <a:satOff val="16393"/>
                <a:lumOff val="3553"/>
                <a:alphaOff val="0"/>
                <a:shade val="51000"/>
                <a:satMod val="130000"/>
              </a:schemeClr>
            </a:gs>
            <a:gs pos="80000">
              <a:schemeClr val="accent5">
                <a:hueOff val="-4090420"/>
                <a:satOff val="16393"/>
                <a:lumOff val="3553"/>
                <a:alphaOff val="0"/>
                <a:shade val="93000"/>
                <a:satMod val="130000"/>
              </a:schemeClr>
            </a:gs>
            <a:gs pos="100000">
              <a:schemeClr val="accent5">
                <a:hueOff val="-4090420"/>
                <a:satOff val="16393"/>
                <a:lumOff val="3553"/>
                <a:alphaOff val="0"/>
                <a:shade val="94000"/>
                <a:satMod val="135000"/>
              </a:schemeClr>
            </a:gs>
          </a:gsLst>
          <a:lin ang="16200000" scaled="0"/>
        </a:gradFill>
        <a:ln w="9525" cap="flat" cmpd="sng" algn="ctr">
          <a:solidFill>
            <a:schemeClr val="accent5">
              <a:hueOff val="-4090420"/>
              <a:satOff val="16393"/>
              <a:lumOff val="355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3F7E8D0-A759-154F-B778-DF7BE69A5DEA}">
      <dsp:nvSpPr>
        <dsp:cNvPr id="0" name=""/>
        <dsp:cNvSpPr/>
      </dsp:nvSpPr>
      <dsp:spPr>
        <a:xfrm>
          <a:off x="2762282" y="2275416"/>
          <a:ext cx="794644" cy="628873"/>
        </a:xfrm>
        <a:prstGeom prst="chevron">
          <a:avLst>
            <a:gd name="adj" fmla="val 70610"/>
          </a:avLst>
        </a:prstGeom>
        <a:gradFill rotWithShape="0">
          <a:gsLst>
            <a:gs pos="0">
              <a:schemeClr val="accent5">
                <a:hueOff val="-4382592"/>
                <a:satOff val="17564"/>
                <a:lumOff val="3806"/>
                <a:alphaOff val="0"/>
                <a:shade val="51000"/>
                <a:satMod val="130000"/>
              </a:schemeClr>
            </a:gs>
            <a:gs pos="80000">
              <a:schemeClr val="accent5">
                <a:hueOff val="-4382592"/>
                <a:satOff val="17564"/>
                <a:lumOff val="3806"/>
                <a:alphaOff val="0"/>
                <a:shade val="93000"/>
                <a:satMod val="130000"/>
              </a:schemeClr>
            </a:gs>
            <a:gs pos="100000">
              <a:schemeClr val="accent5">
                <a:hueOff val="-4382592"/>
                <a:satOff val="17564"/>
                <a:lumOff val="3806"/>
                <a:alphaOff val="0"/>
                <a:shade val="94000"/>
                <a:satMod val="135000"/>
              </a:schemeClr>
            </a:gs>
          </a:gsLst>
          <a:lin ang="16200000" scaled="0"/>
        </a:gradFill>
        <a:ln w="9525" cap="flat" cmpd="sng" algn="ctr">
          <a:solidFill>
            <a:schemeClr val="accent5">
              <a:hueOff val="-4382592"/>
              <a:satOff val="17564"/>
              <a:lumOff val="380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E42A296-329F-9A4C-91F7-D0AA6820AC32}">
      <dsp:nvSpPr>
        <dsp:cNvPr id="0" name=""/>
        <dsp:cNvSpPr/>
      </dsp:nvSpPr>
      <dsp:spPr>
        <a:xfrm>
          <a:off x="3239974" y="2275416"/>
          <a:ext cx="794644" cy="628873"/>
        </a:xfrm>
        <a:prstGeom prst="chevron">
          <a:avLst>
            <a:gd name="adj" fmla="val 70610"/>
          </a:avLst>
        </a:prstGeom>
        <a:gradFill rotWithShape="0">
          <a:gsLst>
            <a:gs pos="0">
              <a:schemeClr val="accent5">
                <a:hueOff val="-4674765"/>
                <a:satOff val="18735"/>
                <a:lumOff val="4060"/>
                <a:alphaOff val="0"/>
                <a:shade val="51000"/>
                <a:satMod val="130000"/>
              </a:schemeClr>
            </a:gs>
            <a:gs pos="80000">
              <a:schemeClr val="accent5">
                <a:hueOff val="-4674765"/>
                <a:satOff val="18735"/>
                <a:lumOff val="4060"/>
                <a:alphaOff val="0"/>
                <a:shade val="93000"/>
                <a:satMod val="130000"/>
              </a:schemeClr>
            </a:gs>
            <a:gs pos="100000">
              <a:schemeClr val="accent5">
                <a:hueOff val="-4674765"/>
                <a:satOff val="18735"/>
                <a:lumOff val="4060"/>
                <a:alphaOff val="0"/>
                <a:shade val="94000"/>
                <a:satMod val="135000"/>
              </a:schemeClr>
            </a:gs>
          </a:gsLst>
          <a:lin ang="16200000" scaled="0"/>
        </a:gradFill>
        <a:ln w="9525" cap="flat" cmpd="sng" algn="ctr">
          <a:solidFill>
            <a:schemeClr val="accent5">
              <a:hueOff val="-4674765"/>
              <a:satOff val="18735"/>
              <a:lumOff val="406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9343619-D1B6-1547-BA03-5C65C1B8D8E4}">
      <dsp:nvSpPr>
        <dsp:cNvPr id="0" name=""/>
        <dsp:cNvSpPr/>
      </dsp:nvSpPr>
      <dsp:spPr>
        <a:xfrm>
          <a:off x="3717289" y="2275416"/>
          <a:ext cx="794644" cy="628873"/>
        </a:xfrm>
        <a:prstGeom prst="chevron">
          <a:avLst>
            <a:gd name="adj" fmla="val 7061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1552296-1498-A449-8A9F-0B90B57A043F}">
      <dsp:nvSpPr>
        <dsp:cNvPr id="0" name=""/>
        <dsp:cNvSpPr/>
      </dsp:nvSpPr>
      <dsp:spPr>
        <a:xfrm>
          <a:off x="4194981" y="2275416"/>
          <a:ext cx="794644" cy="628873"/>
        </a:xfrm>
        <a:prstGeom prst="chevron">
          <a:avLst>
            <a:gd name="adj" fmla="val 70610"/>
          </a:avLst>
        </a:prstGeom>
        <a:gradFill rotWithShape="0">
          <a:gsLst>
            <a:gs pos="0">
              <a:schemeClr val="accent5">
                <a:hueOff val="-5259111"/>
                <a:satOff val="21076"/>
                <a:lumOff val="4568"/>
                <a:alphaOff val="0"/>
                <a:shade val="51000"/>
                <a:satMod val="130000"/>
              </a:schemeClr>
            </a:gs>
            <a:gs pos="80000">
              <a:schemeClr val="accent5">
                <a:hueOff val="-5259111"/>
                <a:satOff val="21076"/>
                <a:lumOff val="4568"/>
                <a:alphaOff val="0"/>
                <a:shade val="93000"/>
                <a:satMod val="130000"/>
              </a:schemeClr>
            </a:gs>
            <a:gs pos="100000">
              <a:schemeClr val="accent5">
                <a:hueOff val="-5259111"/>
                <a:satOff val="21076"/>
                <a:lumOff val="4568"/>
                <a:alphaOff val="0"/>
                <a:shade val="94000"/>
                <a:satMod val="135000"/>
              </a:schemeClr>
            </a:gs>
          </a:gsLst>
          <a:lin ang="16200000" scaled="0"/>
        </a:gradFill>
        <a:ln w="9525" cap="flat" cmpd="sng" algn="ctr">
          <a:solidFill>
            <a:schemeClr val="accent5">
              <a:hueOff val="-5259111"/>
              <a:satOff val="21076"/>
              <a:lumOff val="456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5C55FBD-9BF9-554D-976B-400F7CBAB99D}">
      <dsp:nvSpPr>
        <dsp:cNvPr id="0" name=""/>
        <dsp:cNvSpPr/>
      </dsp:nvSpPr>
      <dsp:spPr>
        <a:xfrm>
          <a:off x="4672296" y="2275416"/>
          <a:ext cx="794644" cy="628873"/>
        </a:xfrm>
        <a:prstGeom prst="chevron">
          <a:avLst>
            <a:gd name="adj" fmla="val 70610"/>
          </a:avLst>
        </a:prstGeom>
        <a:gradFill rotWithShape="0">
          <a:gsLst>
            <a:gs pos="0">
              <a:schemeClr val="accent5">
                <a:hueOff val="-5551284"/>
                <a:satOff val="22247"/>
                <a:lumOff val="4822"/>
                <a:alphaOff val="0"/>
                <a:shade val="51000"/>
                <a:satMod val="130000"/>
              </a:schemeClr>
            </a:gs>
            <a:gs pos="80000">
              <a:schemeClr val="accent5">
                <a:hueOff val="-5551284"/>
                <a:satOff val="22247"/>
                <a:lumOff val="4822"/>
                <a:alphaOff val="0"/>
                <a:shade val="93000"/>
                <a:satMod val="130000"/>
              </a:schemeClr>
            </a:gs>
            <a:gs pos="100000">
              <a:schemeClr val="accent5">
                <a:hueOff val="-5551284"/>
                <a:satOff val="22247"/>
                <a:lumOff val="4822"/>
                <a:alphaOff val="0"/>
                <a:shade val="94000"/>
                <a:satMod val="135000"/>
              </a:schemeClr>
            </a:gs>
          </a:gsLst>
          <a:lin ang="16200000" scaled="0"/>
        </a:gradFill>
        <a:ln w="9525" cap="flat" cmpd="sng" algn="ctr">
          <a:solidFill>
            <a:schemeClr val="accent5">
              <a:hueOff val="-5551284"/>
              <a:satOff val="22247"/>
              <a:lumOff val="482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B811F69-8B1F-E544-8876-7138CA5530CD}">
      <dsp:nvSpPr>
        <dsp:cNvPr id="0" name=""/>
        <dsp:cNvSpPr/>
      </dsp:nvSpPr>
      <dsp:spPr>
        <a:xfrm>
          <a:off x="5149988" y="2275416"/>
          <a:ext cx="794644" cy="628873"/>
        </a:xfrm>
        <a:prstGeom prst="chevron">
          <a:avLst>
            <a:gd name="adj" fmla="val 70610"/>
          </a:avLst>
        </a:prstGeom>
        <a:gradFill rotWithShape="0">
          <a:gsLst>
            <a:gs pos="0">
              <a:schemeClr val="accent5">
                <a:hueOff val="-5843457"/>
                <a:satOff val="23418"/>
                <a:lumOff val="5075"/>
                <a:alphaOff val="0"/>
                <a:shade val="51000"/>
                <a:satMod val="130000"/>
              </a:schemeClr>
            </a:gs>
            <a:gs pos="80000">
              <a:schemeClr val="accent5">
                <a:hueOff val="-5843457"/>
                <a:satOff val="23418"/>
                <a:lumOff val="5075"/>
                <a:alphaOff val="0"/>
                <a:shade val="93000"/>
                <a:satMod val="130000"/>
              </a:schemeClr>
            </a:gs>
            <a:gs pos="100000">
              <a:schemeClr val="accent5">
                <a:hueOff val="-5843457"/>
                <a:satOff val="23418"/>
                <a:lumOff val="5075"/>
                <a:alphaOff val="0"/>
                <a:shade val="94000"/>
                <a:satMod val="135000"/>
              </a:schemeClr>
            </a:gs>
          </a:gsLst>
          <a:lin ang="16200000" scaled="0"/>
        </a:gradFill>
        <a:ln w="9525" cap="flat" cmpd="sng" algn="ctr">
          <a:solidFill>
            <a:schemeClr val="accent5">
              <a:hueOff val="-5843457"/>
              <a:satOff val="23418"/>
              <a:lumOff val="507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1753ADD-03D6-F04B-A977-CCC572607543}">
      <dsp:nvSpPr>
        <dsp:cNvPr id="0" name=""/>
        <dsp:cNvSpPr/>
      </dsp:nvSpPr>
      <dsp:spPr>
        <a:xfrm>
          <a:off x="2284967" y="2338303"/>
          <a:ext cx="3440062" cy="503098"/>
        </a:xfrm>
        <a:prstGeom prst="rect">
          <a:avLst/>
        </a:prstGeom>
        <a:solidFill>
          <a:schemeClr val="lt1">
            <a:hueOff val="0"/>
            <a:satOff val="0"/>
            <a:lumOff val="0"/>
            <a:alphaOff val="0"/>
          </a:schemeClr>
        </a:solidFill>
        <a:ln w="9525" cap="flat" cmpd="sng" algn="ctr">
          <a:solidFill>
            <a:schemeClr val="accent5">
              <a:hueOff val="-4966938"/>
              <a:satOff val="19906"/>
              <a:lumOff val="431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711200">
            <a:lnSpc>
              <a:spcPct val="90000"/>
            </a:lnSpc>
            <a:spcBef>
              <a:spcPct val="0"/>
            </a:spcBef>
            <a:spcAft>
              <a:spcPct val="35000"/>
            </a:spcAft>
          </a:pPr>
          <a:r>
            <a:rPr lang="es-ES_tradnl" sz="1600" kern="1200" dirty="0">
              <a:latin typeface="Arial" charset="0"/>
              <a:ea typeface="Arial" charset="0"/>
              <a:cs typeface="Arial" charset="0"/>
            </a:rPr>
            <a:t>Ataque que </a:t>
          </a:r>
          <a:r>
            <a:rPr lang="es-ES_tradnl" sz="1600" kern="1200" dirty="0" smtClean="0">
              <a:latin typeface="Arial" charset="0"/>
              <a:ea typeface="Arial" charset="0"/>
              <a:cs typeface="Arial" charset="0"/>
            </a:rPr>
            <a:t>hace </a:t>
          </a:r>
          <a:r>
            <a:rPr lang="es-ES_tradnl" sz="1600" kern="1200" dirty="0">
              <a:latin typeface="Arial" charset="0"/>
              <a:ea typeface="Arial" charset="0"/>
              <a:cs typeface="Arial" charset="0"/>
            </a:rPr>
            <a:t>que el sistema sea </a:t>
          </a:r>
          <a:r>
            <a:rPr lang="es-ES_tradnl" sz="1600" kern="1200" dirty="0" smtClean="0">
              <a:latin typeface="Arial" charset="0"/>
              <a:ea typeface="Arial" charset="0"/>
              <a:cs typeface="Arial" charset="0"/>
            </a:rPr>
            <a:t>inactivo</a:t>
          </a:r>
          <a:endParaRPr lang="es-ES_tradnl" sz="1600" kern="1200" dirty="0">
            <a:latin typeface="Arial" charset="0"/>
            <a:ea typeface="Arial" charset="0"/>
            <a:cs typeface="Arial" charset="0"/>
          </a:endParaRPr>
        </a:p>
      </dsp:txBody>
      <dsp:txXfrm>
        <a:off x="2284967" y="2338303"/>
        <a:ext cx="3440062" cy="503098"/>
      </dsp:txXfrm>
    </dsp:sp>
    <dsp:sp modelId="{3CB5B004-D57D-584F-83B2-21B71D412DCD}">
      <dsp:nvSpPr>
        <dsp:cNvPr id="0" name=""/>
        <dsp:cNvSpPr/>
      </dsp:nvSpPr>
      <dsp:spPr>
        <a:xfrm>
          <a:off x="2284967" y="2948955"/>
          <a:ext cx="3395915" cy="308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711200">
            <a:lnSpc>
              <a:spcPct val="90000"/>
            </a:lnSpc>
            <a:spcBef>
              <a:spcPct val="0"/>
            </a:spcBef>
            <a:spcAft>
              <a:spcPct val="35000"/>
            </a:spcAft>
          </a:pPr>
          <a:r>
            <a:rPr lang="es-ES_tradnl" sz="1600" kern="1200">
              <a:latin typeface="Arial" charset="0"/>
              <a:ea typeface="Arial" charset="0"/>
              <a:cs typeface="Arial" charset="0"/>
            </a:rPr>
            <a:t>Phishing</a:t>
          </a:r>
        </a:p>
      </dsp:txBody>
      <dsp:txXfrm>
        <a:off x="2284967" y="2948955"/>
        <a:ext cx="3395915" cy="308719"/>
      </dsp:txXfrm>
    </dsp:sp>
    <dsp:sp modelId="{A14AC6FD-EEC0-9D47-BEFA-8CB85DB2F070}">
      <dsp:nvSpPr>
        <dsp:cNvPr id="0" name=""/>
        <dsp:cNvSpPr/>
      </dsp:nvSpPr>
      <dsp:spPr>
        <a:xfrm>
          <a:off x="2284967" y="3257675"/>
          <a:ext cx="794644" cy="628873"/>
        </a:xfrm>
        <a:prstGeom prst="chevron">
          <a:avLst>
            <a:gd name="adj" fmla="val 70610"/>
          </a:avLst>
        </a:prstGeom>
        <a:gradFill rotWithShape="0">
          <a:gsLst>
            <a:gs pos="0">
              <a:schemeClr val="accent5">
                <a:hueOff val="-6135629"/>
                <a:satOff val="24589"/>
                <a:lumOff val="5329"/>
                <a:alphaOff val="0"/>
                <a:shade val="51000"/>
                <a:satMod val="130000"/>
              </a:schemeClr>
            </a:gs>
            <a:gs pos="80000">
              <a:schemeClr val="accent5">
                <a:hueOff val="-6135629"/>
                <a:satOff val="24589"/>
                <a:lumOff val="5329"/>
                <a:alphaOff val="0"/>
                <a:shade val="93000"/>
                <a:satMod val="130000"/>
              </a:schemeClr>
            </a:gs>
            <a:gs pos="100000">
              <a:schemeClr val="accent5">
                <a:hueOff val="-6135629"/>
                <a:satOff val="24589"/>
                <a:lumOff val="5329"/>
                <a:alphaOff val="0"/>
                <a:shade val="94000"/>
                <a:satMod val="135000"/>
              </a:schemeClr>
            </a:gs>
          </a:gsLst>
          <a:lin ang="16200000" scaled="0"/>
        </a:gradFill>
        <a:ln w="9525" cap="flat" cmpd="sng" algn="ctr">
          <a:solidFill>
            <a:schemeClr val="accent5">
              <a:hueOff val="-6135629"/>
              <a:satOff val="24589"/>
              <a:lumOff val="532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100E253-732D-CB44-88F9-3CF1A7CA6AB2}">
      <dsp:nvSpPr>
        <dsp:cNvPr id="0" name=""/>
        <dsp:cNvSpPr/>
      </dsp:nvSpPr>
      <dsp:spPr>
        <a:xfrm>
          <a:off x="2762282" y="3257675"/>
          <a:ext cx="794644" cy="628873"/>
        </a:xfrm>
        <a:prstGeom prst="chevron">
          <a:avLst>
            <a:gd name="adj" fmla="val 70610"/>
          </a:avLst>
        </a:prstGeom>
        <a:gradFill rotWithShape="0">
          <a:gsLst>
            <a:gs pos="0">
              <a:schemeClr val="accent5">
                <a:hueOff val="-6427803"/>
                <a:satOff val="25760"/>
                <a:lumOff val="5583"/>
                <a:alphaOff val="0"/>
                <a:shade val="51000"/>
                <a:satMod val="130000"/>
              </a:schemeClr>
            </a:gs>
            <a:gs pos="80000">
              <a:schemeClr val="accent5">
                <a:hueOff val="-6427803"/>
                <a:satOff val="25760"/>
                <a:lumOff val="5583"/>
                <a:alphaOff val="0"/>
                <a:shade val="93000"/>
                <a:satMod val="130000"/>
              </a:schemeClr>
            </a:gs>
            <a:gs pos="100000">
              <a:schemeClr val="accent5">
                <a:hueOff val="-6427803"/>
                <a:satOff val="25760"/>
                <a:lumOff val="5583"/>
                <a:alphaOff val="0"/>
                <a:shade val="94000"/>
                <a:satMod val="135000"/>
              </a:schemeClr>
            </a:gs>
          </a:gsLst>
          <a:lin ang="16200000" scaled="0"/>
        </a:gradFill>
        <a:ln w="9525" cap="flat" cmpd="sng" algn="ctr">
          <a:solidFill>
            <a:schemeClr val="accent5">
              <a:hueOff val="-6427803"/>
              <a:satOff val="25760"/>
              <a:lumOff val="558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545D6D1-DAE9-9B4F-A5EA-3BC99310E340}">
      <dsp:nvSpPr>
        <dsp:cNvPr id="0" name=""/>
        <dsp:cNvSpPr/>
      </dsp:nvSpPr>
      <dsp:spPr>
        <a:xfrm>
          <a:off x="3239974" y="3257675"/>
          <a:ext cx="794644" cy="628873"/>
        </a:xfrm>
        <a:prstGeom prst="chevron">
          <a:avLst>
            <a:gd name="adj" fmla="val 70610"/>
          </a:avLst>
        </a:prstGeom>
        <a:gradFill rotWithShape="0">
          <a:gsLst>
            <a:gs pos="0">
              <a:schemeClr val="accent5">
                <a:hueOff val="-6719975"/>
                <a:satOff val="26931"/>
                <a:lumOff val="5837"/>
                <a:alphaOff val="0"/>
                <a:shade val="51000"/>
                <a:satMod val="130000"/>
              </a:schemeClr>
            </a:gs>
            <a:gs pos="80000">
              <a:schemeClr val="accent5">
                <a:hueOff val="-6719975"/>
                <a:satOff val="26931"/>
                <a:lumOff val="5837"/>
                <a:alphaOff val="0"/>
                <a:shade val="93000"/>
                <a:satMod val="130000"/>
              </a:schemeClr>
            </a:gs>
            <a:gs pos="100000">
              <a:schemeClr val="accent5">
                <a:hueOff val="-6719975"/>
                <a:satOff val="26931"/>
                <a:lumOff val="5837"/>
                <a:alphaOff val="0"/>
                <a:shade val="94000"/>
                <a:satMod val="135000"/>
              </a:schemeClr>
            </a:gs>
          </a:gsLst>
          <a:lin ang="16200000" scaled="0"/>
        </a:gradFill>
        <a:ln w="9525" cap="flat" cmpd="sng" algn="ctr">
          <a:solidFill>
            <a:schemeClr val="accent5">
              <a:hueOff val="-6719975"/>
              <a:satOff val="26931"/>
              <a:lumOff val="583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135F3DA-45C7-2E47-B76F-120F076C8B90}">
      <dsp:nvSpPr>
        <dsp:cNvPr id="0" name=""/>
        <dsp:cNvSpPr/>
      </dsp:nvSpPr>
      <dsp:spPr>
        <a:xfrm>
          <a:off x="3717289" y="3257675"/>
          <a:ext cx="794644" cy="628873"/>
        </a:xfrm>
        <a:prstGeom prst="chevron">
          <a:avLst>
            <a:gd name="adj" fmla="val 70610"/>
          </a:avLst>
        </a:prstGeom>
        <a:gradFill rotWithShape="0">
          <a:gsLst>
            <a:gs pos="0">
              <a:schemeClr val="accent5">
                <a:hueOff val="-7012148"/>
                <a:satOff val="28102"/>
                <a:lumOff val="6090"/>
                <a:alphaOff val="0"/>
                <a:shade val="51000"/>
                <a:satMod val="130000"/>
              </a:schemeClr>
            </a:gs>
            <a:gs pos="80000">
              <a:schemeClr val="accent5">
                <a:hueOff val="-7012148"/>
                <a:satOff val="28102"/>
                <a:lumOff val="6090"/>
                <a:alphaOff val="0"/>
                <a:shade val="93000"/>
                <a:satMod val="130000"/>
              </a:schemeClr>
            </a:gs>
            <a:gs pos="100000">
              <a:schemeClr val="accent5">
                <a:hueOff val="-7012148"/>
                <a:satOff val="28102"/>
                <a:lumOff val="6090"/>
                <a:alphaOff val="0"/>
                <a:shade val="94000"/>
                <a:satMod val="135000"/>
              </a:schemeClr>
            </a:gs>
          </a:gsLst>
          <a:lin ang="16200000" scaled="0"/>
        </a:gradFill>
        <a:ln w="9525" cap="flat" cmpd="sng" algn="ctr">
          <a:solidFill>
            <a:schemeClr val="accent5">
              <a:hueOff val="-7012148"/>
              <a:satOff val="28102"/>
              <a:lumOff val="609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75F6877-40BA-A446-97EE-373E0E12885B}">
      <dsp:nvSpPr>
        <dsp:cNvPr id="0" name=""/>
        <dsp:cNvSpPr/>
      </dsp:nvSpPr>
      <dsp:spPr>
        <a:xfrm>
          <a:off x="4194981" y="3257675"/>
          <a:ext cx="794644" cy="628873"/>
        </a:xfrm>
        <a:prstGeom prst="chevron">
          <a:avLst>
            <a:gd name="adj" fmla="val 70610"/>
          </a:avLst>
        </a:prstGeom>
        <a:gradFill rotWithShape="0">
          <a:gsLst>
            <a:gs pos="0">
              <a:schemeClr val="accent5">
                <a:hueOff val="-7304321"/>
                <a:satOff val="29273"/>
                <a:lumOff val="6344"/>
                <a:alphaOff val="0"/>
                <a:shade val="51000"/>
                <a:satMod val="130000"/>
              </a:schemeClr>
            </a:gs>
            <a:gs pos="80000">
              <a:schemeClr val="accent5">
                <a:hueOff val="-7304321"/>
                <a:satOff val="29273"/>
                <a:lumOff val="6344"/>
                <a:alphaOff val="0"/>
                <a:shade val="93000"/>
                <a:satMod val="130000"/>
              </a:schemeClr>
            </a:gs>
            <a:gs pos="100000">
              <a:schemeClr val="accent5">
                <a:hueOff val="-7304321"/>
                <a:satOff val="29273"/>
                <a:lumOff val="6344"/>
                <a:alphaOff val="0"/>
                <a:shade val="94000"/>
                <a:satMod val="135000"/>
              </a:schemeClr>
            </a:gs>
          </a:gsLst>
          <a:lin ang="16200000" scaled="0"/>
        </a:gradFill>
        <a:ln w="9525" cap="flat" cmpd="sng" algn="ctr">
          <a:solidFill>
            <a:schemeClr val="accent5">
              <a:hueOff val="-7304321"/>
              <a:satOff val="29273"/>
              <a:lumOff val="634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D872569-1A69-EE43-ADF0-0F79992DCB41}">
      <dsp:nvSpPr>
        <dsp:cNvPr id="0" name=""/>
        <dsp:cNvSpPr/>
      </dsp:nvSpPr>
      <dsp:spPr>
        <a:xfrm>
          <a:off x="4672296" y="3257675"/>
          <a:ext cx="794644" cy="628873"/>
        </a:xfrm>
        <a:prstGeom prst="chevron">
          <a:avLst>
            <a:gd name="adj" fmla="val 70610"/>
          </a:avLst>
        </a:prstGeom>
        <a:gradFill rotWithShape="0">
          <a:gsLst>
            <a:gs pos="0">
              <a:schemeClr val="accent5">
                <a:hueOff val="-7596494"/>
                <a:satOff val="30444"/>
                <a:lumOff val="6598"/>
                <a:alphaOff val="0"/>
                <a:shade val="51000"/>
                <a:satMod val="130000"/>
              </a:schemeClr>
            </a:gs>
            <a:gs pos="80000">
              <a:schemeClr val="accent5">
                <a:hueOff val="-7596494"/>
                <a:satOff val="30444"/>
                <a:lumOff val="6598"/>
                <a:alphaOff val="0"/>
                <a:shade val="93000"/>
                <a:satMod val="130000"/>
              </a:schemeClr>
            </a:gs>
            <a:gs pos="100000">
              <a:schemeClr val="accent5">
                <a:hueOff val="-7596494"/>
                <a:satOff val="30444"/>
                <a:lumOff val="6598"/>
                <a:alphaOff val="0"/>
                <a:shade val="94000"/>
                <a:satMod val="135000"/>
              </a:schemeClr>
            </a:gs>
          </a:gsLst>
          <a:lin ang="16200000" scaled="0"/>
        </a:gradFill>
        <a:ln w="9525" cap="flat" cmpd="sng" algn="ctr">
          <a:solidFill>
            <a:schemeClr val="accent5">
              <a:hueOff val="-7596494"/>
              <a:satOff val="30444"/>
              <a:lumOff val="659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8613D6C-D722-9049-8153-D111AAF902FE}">
      <dsp:nvSpPr>
        <dsp:cNvPr id="0" name=""/>
        <dsp:cNvSpPr/>
      </dsp:nvSpPr>
      <dsp:spPr>
        <a:xfrm>
          <a:off x="5149988" y="3257675"/>
          <a:ext cx="794644" cy="628873"/>
        </a:xfrm>
        <a:prstGeom prst="chevron">
          <a:avLst>
            <a:gd name="adj" fmla="val 70610"/>
          </a:avLst>
        </a:prstGeom>
        <a:gradFill rotWithShape="0">
          <a:gsLst>
            <a:gs pos="0">
              <a:schemeClr val="accent5">
                <a:hueOff val="-7888666"/>
                <a:satOff val="31615"/>
                <a:lumOff val="6852"/>
                <a:alphaOff val="0"/>
                <a:shade val="51000"/>
                <a:satMod val="130000"/>
              </a:schemeClr>
            </a:gs>
            <a:gs pos="80000">
              <a:schemeClr val="accent5">
                <a:hueOff val="-7888666"/>
                <a:satOff val="31615"/>
                <a:lumOff val="6852"/>
                <a:alphaOff val="0"/>
                <a:shade val="93000"/>
                <a:satMod val="130000"/>
              </a:schemeClr>
            </a:gs>
            <a:gs pos="100000">
              <a:schemeClr val="accent5">
                <a:hueOff val="-7888666"/>
                <a:satOff val="31615"/>
                <a:lumOff val="6852"/>
                <a:alphaOff val="0"/>
                <a:shade val="94000"/>
                <a:satMod val="135000"/>
              </a:schemeClr>
            </a:gs>
          </a:gsLst>
          <a:lin ang="16200000" scaled="0"/>
        </a:gradFill>
        <a:ln w="9525" cap="flat" cmpd="sng" algn="ctr">
          <a:solidFill>
            <a:schemeClr val="accent5">
              <a:hueOff val="-7888666"/>
              <a:satOff val="31615"/>
              <a:lumOff val="685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019D035-0D19-D241-9314-22EA240528A0}">
      <dsp:nvSpPr>
        <dsp:cNvPr id="0" name=""/>
        <dsp:cNvSpPr/>
      </dsp:nvSpPr>
      <dsp:spPr>
        <a:xfrm>
          <a:off x="2284967" y="3320562"/>
          <a:ext cx="3440062" cy="503098"/>
        </a:xfrm>
        <a:prstGeom prst="rect">
          <a:avLst/>
        </a:prstGeom>
        <a:solidFill>
          <a:schemeClr val="lt1">
            <a:hueOff val="0"/>
            <a:satOff val="0"/>
            <a:lumOff val="0"/>
            <a:alphaOff val="0"/>
          </a:schemeClr>
        </a:solidFill>
        <a:ln w="9525" cap="flat" cmpd="sng" algn="ctr">
          <a:solidFill>
            <a:schemeClr val="accent5">
              <a:hueOff val="-7450407"/>
              <a:satOff val="29858"/>
              <a:lumOff val="647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711200">
            <a:lnSpc>
              <a:spcPct val="90000"/>
            </a:lnSpc>
            <a:spcBef>
              <a:spcPct val="0"/>
            </a:spcBef>
            <a:spcAft>
              <a:spcPct val="35000"/>
            </a:spcAft>
          </a:pPr>
          <a:r>
            <a:rPr lang="es-ES_tradnl" sz="1600" kern="1200">
              <a:latin typeface="Arial" charset="0"/>
              <a:ea typeface="Arial" charset="0"/>
              <a:cs typeface="Arial" charset="0"/>
            </a:rPr>
            <a:t>Adquisición de datos a través del uso de correo</a:t>
          </a:r>
        </a:p>
      </dsp:txBody>
      <dsp:txXfrm>
        <a:off x="2284967" y="3320562"/>
        <a:ext cx="3440062" cy="503098"/>
      </dsp:txXfrm>
    </dsp:sp>
    <dsp:sp modelId="{5C93D653-6525-764B-A094-B48852FF7AA4}">
      <dsp:nvSpPr>
        <dsp:cNvPr id="0" name=""/>
        <dsp:cNvSpPr/>
      </dsp:nvSpPr>
      <dsp:spPr>
        <a:xfrm>
          <a:off x="2284967" y="3931215"/>
          <a:ext cx="3395915" cy="308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711200">
            <a:lnSpc>
              <a:spcPct val="90000"/>
            </a:lnSpc>
            <a:spcBef>
              <a:spcPct val="0"/>
            </a:spcBef>
            <a:spcAft>
              <a:spcPct val="35000"/>
            </a:spcAft>
          </a:pPr>
          <a:r>
            <a:rPr lang="es-ES_tradnl" sz="1600" kern="1200">
              <a:latin typeface="Arial" charset="0"/>
              <a:ea typeface="Arial" charset="0"/>
              <a:cs typeface="Arial" charset="0"/>
            </a:rPr>
            <a:t>Malware</a:t>
          </a:r>
        </a:p>
      </dsp:txBody>
      <dsp:txXfrm>
        <a:off x="2284967" y="3931215"/>
        <a:ext cx="3395915" cy="308719"/>
      </dsp:txXfrm>
    </dsp:sp>
    <dsp:sp modelId="{CCCA9A39-76D7-5F46-847E-0A08C90440CF}">
      <dsp:nvSpPr>
        <dsp:cNvPr id="0" name=""/>
        <dsp:cNvSpPr/>
      </dsp:nvSpPr>
      <dsp:spPr>
        <a:xfrm>
          <a:off x="2284967" y="4239934"/>
          <a:ext cx="794644" cy="628873"/>
        </a:xfrm>
        <a:prstGeom prst="chevron">
          <a:avLst>
            <a:gd name="adj" fmla="val 70610"/>
          </a:avLst>
        </a:prstGeom>
        <a:gradFill rotWithShape="0">
          <a:gsLst>
            <a:gs pos="0">
              <a:schemeClr val="accent5">
                <a:hueOff val="-8180839"/>
                <a:satOff val="32786"/>
                <a:lumOff val="7105"/>
                <a:alphaOff val="0"/>
                <a:shade val="51000"/>
                <a:satMod val="130000"/>
              </a:schemeClr>
            </a:gs>
            <a:gs pos="80000">
              <a:schemeClr val="accent5">
                <a:hueOff val="-8180839"/>
                <a:satOff val="32786"/>
                <a:lumOff val="7105"/>
                <a:alphaOff val="0"/>
                <a:shade val="93000"/>
                <a:satMod val="130000"/>
              </a:schemeClr>
            </a:gs>
            <a:gs pos="100000">
              <a:schemeClr val="accent5">
                <a:hueOff val="-8180839"/>
                <a:satOff val="32786"/>
                <a:lumOff val="7105"/>
                <a:alphaOff val="0"/>
                <a:shade val="94000"/>
                <a:satMod val="135000"/>
              </a:schemeClr>
            </a:gs>
          </a:gsLst>
          <a:lin ang="16200000" scaled="0"/>
        </a:gradFill>
        <a:ln w="9525" cap="flat" cmpd="sng" algn="ctr">
          <a:solidFill>
            <a:schemeClr val="accent5">
              <a:hueOff val="-8180839"/>
              <a:satOff val="32786"/>
              <a:lumOff val="710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B83C81D-E7AC-994F-8C0C-640C2D78F943}">
      <dsp:nvSpPr>
        <dsp:cNvPr id="0" name=""/>
        <dsp:cNvSpPr/>
      </dsp:nvSpPr>
      <dsp:spPr>
        <a:xfrm>
          <a:off x="2762282" y="4239934"/>
          <a:ext cx="794644" cy="628873"/>
        </a:xfrm>
        <a:prstGeom prst="chevron">
          <a:avLst>
            <a:gd name="adj" fmla="val 70610"/>
          </a:avLst>
        </a:prstGeom>
        <a:gradFill rotWithShape="0">
          <a:gsLst>
            <a:gs pos="0">
              <a:schemeClr val="accent5">
                <a:hueOff val="-8473012"/>
                <a:satOff val="33956"/>
                <a:lumOff val="7359"/>
                <a:alphaOff val="0"/>
                <a:shade val="51000"/>
                <a:satMod val="130000"/>
              </a:schemeClr>
            </a:gs>
            <a:gs pos="80000">
              <a:schemeClr val="accent5">
                <a:hueOff val="-8473012"/>
                <a:satOff val="33956"/>
                <a:lumOff val="7359"/>
                <a:alphaOff val="0"/>
                <a:shade val="93000"/>
                <a:satMod val="130000"/>
              </a:schemeClr>
            </a:gs>
            <a:gs pos="100000">
              <a:schemeClr val="accent5">
                <a:hueOff val="-8473012"/>
                <a:satOff val="33956"/>
                <a:lumOff val="7359"/>
                <a:alphaOff val="0"/>
                <a:shade val="94000"/>
                <a:satMod val="135000"/>
              </a:schemeClr>
            </a:gs>
          </a:gsLst>
          <a:lin ang="16200000" scaled="0"/>
        </a:gradFill>
        <a:ln w="9525" cap="flat" cmpd="sng" algn="ctr">
          <a:solidFill>
            <a:schemeClr val="accent5">
              <a:hueOff val="-8473012"/>
              <a:satOff val="33956"/>
              <a:lumOff val="735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11EA7AF-52A4-7145-A02F-0E10B23F96E9}">
      <dsp:nvSpPr>
        <dsp:cNvPr id="0" name=""/>
        <dsp:cNvSpPr/>
      </dsp:nvSpPr>
      <dsp:spPr>
        <a:xfrm>
          <a:off x="3239974" y="4239934"/>
          <a:ext cx="794644" cy="628873"/>
        </a:xfrm>
        <a:prstGeom prst="chevron">
          <a:avLst>
            <a:gd name="adj" fmla="val 70610"/>
          </a:avLst>
        </a:prstGeom>
        <a:gradFill rotWithShape="0">
          <a:gsLst>
            <a:gs pos="0">
              <a:schemeClr val="accent5">
                <a:hueOff val="-8765185"/>
                <a:satOff val="35127"/>
                <a:lumOff val="7613"/>
                <a:alphaOff val="0"/>
                <a:shade val="51000"/>
                <a:satMod val="130000"/>
              </a:schemeClr>
            </a:gs>
            <a:gs pos="80000">
              <a:schemeClr val="accent5">
                <a:hueOff val="-8765185"/>
                <a:satOff val="35127"/>
                <a:lumOff val="7613"/>
                <a:alphaOff val="0"/>
                <a:shade val="93000"/>
                <a:satMod val="130000"/>
              </a:schemeClr>
            </a:gs>
            <a:gs pos="100000">
              <a:schemeClr val="accent5">
                <a:hueOff val="-8765185"/>
                <a:satOff val="35127"/>
                <a:lumOff val="7613"/>
                <a:alphaOff val="0"/>
                <a:shade val="94000"/>
                <a:satMod val="135000"/>
              </a:schemeClr>
            </a:gs>
          </a:gsLst>
          <a:lin ang="16200000" scaled="0"/>
        </a:gradFill>
        <a:ln w="9525" cap="flat" cmpd="sng" algn="ctr">
          <a:solidFill>
            <a:schemeClr val="accent5">
              <a:hueOff val="-8765185"/>
              <a:satOff val="35127"/>
              <a:lumOff val="761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EA405E0-F6F2-E942-AC3D-F187F1C43DC6}">
      <dsp:nvSpPr>
        <dsp:cNvPr id="0" name=""/>
        <dsp:cNvSpPr/>
      </dsp:nvSpPr>
      <dsp:spPr>
        <a:xfrm>
          <a:off x="3717289" y="4239934"/>
          <a:ext cx="794644" cy="628873"/>
        </a:xfrm>
        <a:prstGeom prst="chevron">
          <a:avLst>
            <a:gd name="adj" fmla="val 70610"/>
          </a:avLst>
        </a:prstGeom>
        <a:gradFill rotWithShape="0">
          <a:gsLst>
            <a:gs pos="0">
              <a:schemeClr val="accent5">
                <a:hueOff val="-9057358"/>
                <a:satOff val="36298"/>
                <a:lumOff val="7867"/>
                <a:alphaOff val="0"/>
                <a:shade val="51000"/>
                <a:satMod val="130000"/>
              </a:schemeClr>
            </a:gs>
            <a:gs pos="80000">
              <a:schemeClr val="accent5">
                <a:hueOff val="-9057358"/>
                <a:satOff val="36298"/>
                <a:lumOff val="7867"/>
                <a:alphaOff val="0"/>
                <a:shade val="93000"/>
                <a:satMod val="130000"/>
              </a:schemeClr>
            </a:gs>
            <a:gs pos="100000">
              <a:schemeClr val="accent5">
                <a:hueOff val="-9057358"/>
                <a:satOff val="36298"/>
                <a:lumOff val="7867"/>
                <a:alphaOff val="0"/>
                <a:shade val="94000"/>
                <a:satMod val="135000"/>
              </a:schemeClr>
            </a:gs>
          </a:gsLst>
          <a:lin ang="16200000" scaled="0"/>
        </a:gradFill>
        <a:ln w="9525" cap="flat" cmpd="sng" algn="ctr">
          <a:solidFill>
            <a:schemeClr val="accent5">
              <a:hueOff val="-9057358"/>
              <a:satOff val="36298"/>
              <a:lumOff val="786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14C5C6A-7853-B94C-A736-7E55AE385794}">
      <dsp:nvSpPr>
        <dsp:cNvPr id="0" name=""/>
        <dsp:cNvSpPr/>
      </dsp:nvSpPr>
      <dsp:spPr>
        <a:xfrm>
          <a:off x="4194981" y="4239934"/>
          <a:ext cx="794644" cy="628873"/>
        </a:xfrm>
        <a:prstGeom prst="chevron">
          <a:avLst>
            <a:gd name="adj" fmla="val 70610"/>
          </a:avLst>
        </a:prstGeom>
        <a:gradFill rotWithShape="0">
          <a:gsLst>
            <a:gs pos="0">
              <a:schemeClr val="accent5">
                <a:hueOff val="-9349531"/>
                <a:satOff val="37469"/>
                <a:lumOff val="8120"/>
                <a:alphaOff val="0"/>
                <a:shade val="51000"/>
                <a:satMod val="130000"/>
              </a:schemeClr>
            </a:gs>
            <a:gs pos="80000">
              <a:schemeClr val="accent5">
                <a:hueOff val="-9349531"/>
                <a:satOff val="37469"/>
                <a:lumOff val="8120"/>
                <a:alphaOff val="0"/>
                <a:shade val="93000"/>
                <a:satMod val="130000"/>
              </a:schemeClr>
            </a:gs>
            <a:gs pos="100000">
              <a:schemeClr val="accent5">
                <a:hueOff val="-9349531"/>
                <a:satOff val="37469"/>
                <a:lumOff val="8120"/>
                <a:alphaOff val="0"/>
                <a:shade val="94000"/>
                <a:satMod val="135000"/>
              </a:schemeClr>
            </a:gs>
          </a:gsLst>
          <a:lin ang="16200000" scaled="0"/>
        </a:gradFill>
        <a:ln w="9525" cap="flat" cmpd="sng" algn="ctr">
          <a:solidFill>
            <a:schemeClr val="accent5">
              <a:hueOff val="-9349531"/>
              <a:satOff val="37469"/>
              <a:lumOff val="812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7F80C11-457F-0D4A-94FA-5AD195B9535A}">
      <dsp:nvSpPr>
        <dsp:cNvPr id="0" name=""/>
        <dsp:cNvSpPr/>
      </dsp:nvSpPr>
      <dsp:spPr>
        <a:xfrm>
          <a:off x="4672296" y="4239934"/>
          <a:ext cx="794644" cy="628873"/>
        </a:xfrm>
        <a:prstGeom prst="chevron">
          <a:avLst>
            <a:gd name="adj" fmla="val 70610"/>
          </a:avLst>
        </a:prstGeom>
        <a:gradFill rotWithShape="0">
          <a:gsLst>
            <a:gs pos="0">
              <a:schemeClr val="accent5">
                <a:hueOff val="-9641703"/>
                <a:satOff val="38640"/>
                <a:lumOff val="8374"/>
                <a:alphaOff val="0"/>
                <a:shade val="51000"/>
                <a:satMod val="130000"/>
              </a:schemeClr>
            </a:gs>
            <a:gs pos="80000">
              <a:schemeClr val="accent5">
                <a:hueOff val="-9641703"/>
                <a:satOff val="38640"/>
                <a:lumOff val="8374"/>
                <a:alphaOff val="0"/>
                <a:shade val="93000"/>
                <a:satMod val="130000"/>
              </a:schemeClr>
            </a:gs>
            <a:gs pos="100000">
              <a:schemeClr val="accent5">
                <a:hueOff val="-9641703"/>
                <a:satOff val="38640"/>
                <a:lumOff val="8374"/>
                <a:alphaOff val="0"/>
                <a:shade val="94000"/>
                <a:satMod val="135000"/>
              </a:schemeClr>
            </a:gs>
          </a:gsLst>
          <a:lin ang="16200000" scaled="0"/>
        </a:gradFill>
        <a:ln w="9525" cap="flat" cmpd="sng" algn="ctr">
          <a:solidFill>
            <a:schemeClr val="accent5">
              <a:hueOff val="-9641703"/>
              <a:satOff val="38640"/>
              <a:lumOff val="837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081ED29-C3F7-F045-A2B6-E586B56D9C44}">
      <dsp:nvSpPr>
        <dsp:cNvPr id="0" name=""/>
        <dsp:cNvSpPr/>
      </dsp:nvSpPr>
      <dsp:spPr>
        <a:xfrm>
          <a:off x="5149988" y="4239934"/>
          <a:ext cx="794644" cy="628873"/>
        </a:xfrm>
        <a:prstGeom prst="chevron">
          <a:avLst>
            <a:gd name="adj" fmla="val 7061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0A0D62C-3026-B341-B54E-960261540EDA}">
      <dsp:nvSpPr>
        <dsp:cNvPr id="0" name=""/>
        <dsp:cNvSpPr/>
      </dsp:nvSpPr>
      <dsp:spPr>
        <a:xfrm>
          <a:off x="2284967" y="4302822"/>
          <a:ext cx="3440062" cy="503098"/>
        </a:xfrm>
        <a:prstGeom prst="rect">
          <a:avLst/>
        </a:prstGeom>
        <a:solidFill>
          <a:schemeClr val="lt1">
            <a:hueOff val="0"/>
            <a:satOff val="0"/>
            <a:lumOff val="0"/>
            <a:alphaOff val="0"/>
          </a:schemeClr>
        </a:solidFill>
        <a:ln w="9525" cap="flat" cmpd="sng" algn="ctr">
          <a:solidFill>
            <a:schemeClr val="accent5">
              <a:hueOff val="-9933876"/>
              <a:satOff val="39811"/>
              <a:lumOff val="862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711200">
            <a:lnSpc>
              <a:spcPct val="90000"/>
            </a:lnSpc>
            <a:spcBef>
              <a:spcPct val="0"/>
            </a:spcBef>
            <a:spcAft>
              <a:spcPct val="35000"/>
            </a:spcAft>
          </a:pPr>
          <a:r>
            <a:rPr lang="es-ES_tradnl" sz="1600" kern="1200">
              <a:latin typeface="Arial" charset="0"/>
              <a:ea typeface="Arial" charset="0"/>
              <a:cs typeface="Arial" charset="0"/>
            </a:rPr>
            <a:t>Software malicioso que realiza actividades mal intencionadas </a:t>
          </a:r>
        </a:p>
      </dsp:txBody>
      <dsp:txXfrm>
        <a:off x="2284967" y="4302822"/>
        <a:ext cx="3440062" cy="5030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96C82-6E17-E148-AB71-594291222CDF}">
      <dsp:nvSpPr>
        <dsp:cNvPr id="0" name=""/>
        <dsp:cNvSpPr/>
      </dsp:nvSpPr>
      <dsp:spPr>
        <a:xfrm>
          <a:off x="0" y="116982"/>
          <a:ext cx="8229600" cy="68355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145796" rIns="638708" bIns="113792" numCol="1" spcCol="1270" anchor="t" anchorCtr="0">
          <a:noAutofit/>
        </a:bodyPr>
        <a:lstStyle/>
        <a:p>
          <a:pPr marL="171450" lvl="1" indent="-171450" algn="l" defTabSz="711200">
            <a:lnSpc>
              <a:spcPct val="90000"/>
            </a:lnSpc>
            <a:spcBef>
              <a:spcPct val="0"/>
            </a:spcBef>
            <a:spcAft>
              <a:spcPct val="15000"/>
            </a:spcAft>
            <a:buChar char="••"/>
          </a:pPr>
          <a:r>
            <a:rPr lang="es-ES" sz="1600" kern="1200">
              <a:latin typeface="Arial" charset="0"/>
              <a:ea typeface="Arial" charset="0"/>
              <a:cs typeface="Arial" charset="0"/>
            </a:rPr>
            <a:t>Constituye la tarea más importante que deberá abordar la institucionalidad respectiva, a través de la dirección y operación.</a:t>
          </a:r>
          <a:endParaRPr lang="es-ES_tradnl" sz="1600" kern="1200">
            <a:latin typeface="Arial" charset="0"/>
            <a:ea typeface="Arial" charset="0"/>
            <a:cs typeface="Arial" charset="0"/>
          </a:endParaRPr>
        </a:p>
      </dsp:txBody>
      <dsp:txXfrm>
        <a:off x="0" y="116982"/>
        <a:ext cx="8229600" cy="683550"/>
      </dsp:txXfrm>
    </dsp:sp>
    <dsp:sp modelId="{779A597E-D5EE-094D-AF7F-1AC2F99197DB}">
      <dsp:nvSpPr>
        <dsp:cNvPr id="0" name=""/>
        <dsp:cNvSpPr/>
      </dsp:nvSpPr>
      <dsp:spPr>
        <a:xfrm>
          <a:off x="411480" y="13662"/>
          <a:ext cx="5760720" cy="2066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711200">
            <a:lnSpc>
              <a:spcPct val="90000"/>
            </a:lnSpc>
            <a:spcBef>
              <a:spcPct val="0"/>
            </a:spcBef>
            <a:spcAft>
              <a:spcPct val="35000"/>
            </a:spcAft>
          </a:pPr>
          <a:r>
            <a:rPr lang="es-ES_tradnl" sz="1600" kern="1200">
              <a:latin typeface="Arial" charset="0"/>
              <a:ea typeface="Arial" charset="0"/>
              <a:cs typeface="Arial" charset="0"/>
            </a:rPr>
            <a:t>Gestión de Incidentes</a:t>
          </a:r>
        </a:p>
      </dsp:txBody>
      <dsp:txXfrm>
        <a:off x="421567" y="23749"/>
        <a:ext cx="5740546" cy="186466"/>
      </dsp:txXfrm>
    </dsp:sp>
    <dsp:sp modelId="{D7225730-4072-CD42-9ABB-5FDC53F3A5F5}">
      <dsp:nvSpPr>
        <dsp:cNvPr id="0" name=""/>
        <dsp:cNvSpPr/>
      </dsp:nvSpPr>
      <dsp:spPr>
        <a:xfrm>
          <a:off x="0" y="941652"/>
          <a:ext cx="8229600" cy="474075"/>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145796" rIns="638708" bIns="113792" numCol="1" spcCol="1270" anchor="t" anchorCtr="0">
          <a:noAutofit/>
        </a:bodyPr>
        <a:lstStyle/>
        <a:p>
          <a:pPr marL="171450" lvl="1" indent="-171450" algn="l" defTabSz="711200">
            <a:lnSpc>
              <a:spcPct val="90000"/>
            </a:lnSpc>
            <a:spcBef>
              <a:spcPct val="0"/>
            </a:spcBef>
            <a:spcAft>
              <a:spcPct val="15000"/>
            </a:spcAft>
            <a:buChar char="••"/>
          </a:pPr>
          <a:r>
            <a:rPr lang="es-ES_tradnl" sz="1600" kern="1200">
              <a:latin typeface="Arial" charset="0"/>
              <a:ea typeface="Arial" charset="0"/>
              <a:cs typeface="Arial" charset="0"/>
            </a:rPr>
            <a:t>Interconexión entre varios departamentos y ministerios del país</a:t>
          </a:r>
        </a:p>
      </dsp:txBody>
      <dsp:txXfrm>
        <a:off x="0" y="941652"/>
        <a:ext cx="8229600" cy="474075"/>
      </dsp:txXfrm>
    </dsp:sp>
    <dsp:sp modelId="{2609C43C-B7EF-8F48-A244-0D366A316803}">
      <dsp:nvSpPr>
        <dsp:cNvPr id="0" name=""/>
        <dsp:cNvSpPr/>
      </dsp:nvSpPr>
      <dsp:spPr>
        <a:xfrm>
          <a:off x="411480" y="838332"/>
          <a:ext cx="5760720" cy="2066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711200">
            <a:lnSpc>
              <a:spcPct val="90000"/>
            </a:lnSpc>
            <a:spcBef>
              <a:spcPct val="0"/>
            </a:spcBef>
            <a:spcAft>
              <a:spcPct val="35000"/>
            </a:spcAft>
          </a:pPr>
          <a:r>
            <a:rPr lang="es-ES" sz="1600" kern="1200">
              <a:latin typeface="Arial" charset="0"/>
              <a:ea typeface="Arial" charset="0"/>
              <a:cs typeface="Arial" charset="0"/>
            </a:rPr>
            <a:t>Gestión de relaciones interinstitucionales. </a:t>
          </a:r>
          <a:endParaRPr lang="es-ES_tradnl" sz="1600" kern="1200">
            <a:latin typeface="Arial" charset="0"/>
            <a:ea typeface="Arial" charset="0"/>
            <a:cs typeface="Arial" charset="0"/>
          </a:endParaRPr>
        </a:p>
      </dsp:txBody>
      <dsp:txXfrm>
        <a:off x="421567" y="848419"/>
        <a:ext cx="5740546" cy="186466"/>
      </dsp:txXfrm>
    </dsp:sp>
    <dsp:sp modelId="{22A69425-6842-AE45-9D45-4DA000A0CC62}">
      <dsp:nvSpPr>
        <dsp:cNvPr id="0" name=""/>
        <dsp:cNvSpPr/>
      </dsp:nvSpPr>
      <dsp:spPr>
        <a:xfrm>
          <a:off x="0" y="1556847"/>
          <a:ext cx="8229600" cy="904049"/>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145796" rIns="638708" bIns="113792" numCol="1" spcCol="1270" anchor="t" anchorCtr="0">
          <a:noAutofit/>
        </a:bodyPr>
        <a:lstStyle/>
        <a:p>
          <a:pPr marL="171450" lvl="1" indent="-171450" algn="l" defTabSz="711200">
            <a:lnSpc>
              <a:spcPct val="90000"/>
            </a:lnSpc>
            <a:spcBef>
              <a:spcPct val="0"/>
            </a:spcBef>
            <a:spcAft>
              <a:spcPct val="15000"/>
            </a:spcAft>
            <a:buChar char="••"/>
          </a:pPr>
          <a:r>
            <a:rPr lang="es-ES" sz="1600" kern="1200">
              <a:latin typeface="Arial" charset="0"/>
              <a:ea typeface="Arial" charset="0"/>
              <a:cs typeface="Arial" charset="0"/>
            </a:rPr>
            <a:t>Establecer diversas normativas, tales como proyectos de ley, decretos e instrucciones referentes a ciberseguridad, tanto para el Estado como para el sector privado.</a:t>
          </a:r>
          <a:endParaRPr lang="es-ES_tradnl" sz="1600" kern="1200">
            <a:latin typeface="Arial" charset="0"/>
            <a:ea typeface="Arial" charset="0"/>
            <a:cs typeface="Arial" charset="0"/>
          </a:endParaRPr>
        </a:p>
      </dsp:txBody>
      <dsp:txXfrm>
        <a:off x="0" y="1556847"/>
        <a:ext cx="8229600" cy="904049"/>
      </dsp:txXfrm>
    </dsp:sp>
    <dsp:sp modelId="{7C36B2F4-1B75-5F4A-8805-0E936C7CEC4E}">
      <dsp:nvSpPr>
        <dsp:cNvPr id="0" name=""/>
        <dsp:cNvSpPr/>
      </dsp:nvSpPr>
      <dsp:spPr>
        <a:xfrm>
          <a:off x="411480" y="1453527"/>
          <a:ext cx="5760720" cy="2066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711200">
            <a:lnSpc>
              <a:spcPct val="90000"/>
            </a:lnSpc>
            <a:spcBef>
              <a:spcPct val="0"/>
            </a:spcBef>
            <a:spcAft>
              <a:spcPct val="35000"/>
            </a:spcAft>
          </a:pPr>
          <a:r>
            <a:rPr lang="es-ES" sz="1600" kern="1200">
              <a:latin typeface="Arial" charset="0"/>
              <a:ea typeface="Arial" charset="0"/>
              <a:cs typeface="Arial" charset="0"/>
            </a:rPr>
            <a:t>Normativa general</a:t>
          </a:r>
          <a:endParaRPr lang="es-ES_tradnl" sz="1600" kern="1200">
            <a:latin typeface="Arial" charset="0"/>
            <a:ea typeface="Arial" charset="0"/>
            <a:cs typeface="Arial" charset="0"/>
          </a:endParaRPr>
        </a:p>
      </dsp:txBody>
      <dsp:txXfrm>
        <a:off x="421567" y="1463614"/>
        <a:ext cx="5740546" cy="186466"/>
      </dsp:txXfrm>
    </dsp:sp>
    <dsp:sp modelId="{AEFE02C3-0986-8F41-BFB0-F24E84CE5BBA}">
      <dsp:nvSpPr>
        <dsp:cNvPr id="0" name=""/>
        <dsp:cNvSpPr/>
      </dsp:nvSpPr>
      <dsp:spPr>
        <a:xfrm>
          <a:off x="0" y="2602017"/>
          <a:ext cx="8229600" cy="68355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145796" rIns="638708" bIns="113792" numCol="1" spcCol="1270" anchor="t" anchorCtr="0">
          <a:noAutofit/>
        </a:bodyPr>
        <a:lstStyle/>
        <a:p>
          <a:pPr marL="171450" lvl="1" indent="-171450" algn="l" defTabSz="711200">
            <a:lnSpc>
              <a:spcPct val="90000"/>
            </a:lnSpc>
            <a:spcBef>
              <a:spcPct val="0"/>
            </a:spcBef>
            <a:spcAft>
              <a:spcPct val="15000"/>
            </a:spcAft>
            <a:buChar char="••"/>
          </a:pPr>
          <a:r>
            <a:rPr lang="es-ES_tradnl" sz="1600" kern="1200">
              <a:latin typeface="Arial" charset="0"/>
              <a:ea typeface="Arial" charset="0"/>
              <a:cs typeface="Arial" charset="0"/>
            </a:rPr>
            <a:t>Creación de </a:t>
          </a:r>
          <a:r>
            <a:rPr lang="es-ES" sz="1600" kern="1200">
              <a:latin typeface="Arial" charset="0"/>
              <a:ea typeface="Arial" charset="0"/>
              <a:cs typeface="Arial" charset="0"/>
            </a:rPr>
            <a:t>normas de conducta para los operadores técnicos del sistema.</a:t>
          </a:r>
          <a:endParaRPr lang="es-ES_tradnl" sz="1600" kern="1200">
            <a:latin typeface="Arial" charset="0"/>
            <a:ea typeface="Arial" charset="0"/>
            <a:cs typeface="Arial" charset="0"/>
          </a:endParaRPr>
        </a:p>
      </dsp:txBody>
      <dsp:txXfrm>
        <a:off x="0" y="2602017"/>
        <a:ext cx="8229600" cy="683550"/>
      </dsp:txXfrm>
    </dsp:sp>
    <dsp:sp modelId="{03593D50-1D3B-754A-BACA-BDDAE44CAFB3}">
      <dsp:nvSpPr>
        <dsp:cNvPr id="0" name=""/>
        <dsp:cNvSpPr/>
      </dsp:nvSpPr>
      <dsp:spPr>
        <a:xfrm>
          <a:off x="411480" y="2498697"/>
          <a:ext cx="5760720" cy="2066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711200">
            <a:lnSpc>
              <a:spcPct val="90000"/>
            </a:lnSpc>
            <a:spcBef>
              <a:spcPct val="0"/>
            </a:spcBef>
            <a:spcAft>
              <a:spcPct val="35000"/>
            </a:spcAft>
          </a:pPr>
          <a:r>
            <a:rPr lang="es-ES" sz="1600" kern="1200">
              <a:latin typeface="Arial" charset="0"/>
              <a:ea typeface="Arial" charset="0"/>
              <a:cs typeface="Arial" charset="0"/>
            </a:rPr>
            <a:t>Normativa técnica</a:t>
          </a:r>
          <a:endParaRPr lang="es-ES_tradnl" sz="1600" kern="1200">
            <a:latin typeface="Arial" charset="0"/>
            <a:ea typeface="Arial" charset="0"/>
            <a:cs typeface="Arial" charset="0"/>
          </a:endParaRPr>
        </a:p>
      </dsp:txBody>
      <dsp:txXfrm>
        <a:off x="421567" y="2508784"/>
        <a:ext cx="5740546" cy="186466"/>
      </dsp:txXfrm>
    </dsp:sp>
    <dsp:sp modelId="{7BB7543F-DC8D-9C44-9228-66545E004FE9}">
      <dsp:nvSpPr>
        <dsp:cNvPr id="0" name=""/>
        <dsp:cNvSpPr/>
      </dsp:nvSpPr>
      <dsp:spPr>
        <a:xfrm>
          <a:off x="0" y="3426687"/>
          <a:ext cx="8229600" cy="68355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145796" rIns="638708" bIns="113792" numCol="1" spcCol="1270" anchor="t" anchorCtr="0">
          <a:noAutofit/>
        </a:bodyPr>
        <a:lstStyle/>
        <a:p>
          <a:pPr marL="171450" lvl="1" indent="-171450" algn="l" defTabSz="711200">
            <a:lnSpc>
              <a:spcPct val="90000"/>
            </a:lnSpc>
            <a:spcBef>
              <a:spcPct val="0"/>
            </a:spcBef>
            <a:spcAft>
              <a:spcPct val="15000"/>
            </a:spcAft>
            <a:buChar char="••"/>
          </a:pPr>
          <a:r>
            <a:rPr lang="es-ES" sz="1600" kern="1200">
              <a:latin typeface="Arial" charset="0"/>
              <a:ea typeface="Arial" charset="0"/>
              <a:cs typeface="Arial" charset="0"/>
            </a:rPr>
            <a:t>Seguimiento y evaluar la adecuada implementación de las medidas propuestas en la presente política</a:t>
          </a:r>
          <a:endParaRPr lang="es-ES_tradnl" sz="1600" kern="1200">
            <a:latin typeface="Arial" charset="0"/>
            <a:ea typeface="Arial" charset="0"/>
            <a:cs typeface="Arial" charset="0"/>
          </a:endParaRPr>
        </a:p>
      </dsp:txBody>
      <dsp:txXfrm>
        <a:off x="0" y="3426687"/>
        <a:ext cx="8229600" cy="683550"/>
      </dsp:txXfrm>
    </dsp:sp>
    <dsp:sp modelId="{E63D6DB7-F355-7A4B-9F71-650CA404F75A}">
      <dsp:nvSpPr>
        <dsp:cNvPr id="0" name=""/>
        <dsp:cNvSpPr/>
      </dsp:nvSpPr>
      <dsp:spPr>
        <a:xfrm>
          <a:off x="411480" y="3323367"/>
          <a:ext cx="5760720" cy="2066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711200">
            <a:lnSpc>
              <a:spcPct val="90000"/>
            </a:lnSpc>
            <a:spcBef>
              <a:spcPct val="0"/>
            </a:spcBef>
            <a:spcAft>
              <a:spcPct val="35000"/>
            </a:spcAft>
          </a:pPr>
          <a:r>
            <a:rPr lang="es-ES" sz="1600" kern="1200">
              <a:latin typeface="Arial" charset="0"/>
              <a:ea typeface="Arial" charset="0"/>
              <a:cs typeface="Arial" charset="0"/>
            </a:rPr>
            <a:t>Seguimiento y Evaluación</a:t>
          </a:r>
          <a:endParaRPr lang="es-ES_tradnl" sz="1600" kern="1200">
            <a:latin typeface="Arial" charset="0"/>
            <a:ea typeface="Arial" charset="0"/>
            <a:cs typeface="Arial" charset="0"/>
          </a:endParaRPr>
        </a:p>
      </dsp:txBody>
      <dsp:txXfrm>
        <a:off x="421567" y="3333454"/>
        <a:ext cx="5740546" cy="186466"/>
      </dsp:txXfrm>
    </dsp:sp>
    <dsp:sp modelId="{29BB7EF0-10F5-0744-8E6F-7B1B26929732}">
      <dsp:nvSpPr>
        <dsp:cNvPr id="0" name=""/>
        <dsp:cNvSpPr/>
      </dsp:nvSpPr>
      <dsp:spPr>
        <a:xfrm>
          <a:off x="0" y="4251357"/>
          <a:ext cx="8229600" cy="474075"/>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145796" rIns="638708" bIns="113792" numCol="1" spcCol="1270" anchor="t" anchorCtr="0">
          <a:noAutofit/>
        </a:bodyPr>
        <a:lstStyle/>
        <a:p>
          <a:pPr marL="171450" lvl="1" indent="-171450" algn="l" defTabSz="711200">
            <a:lnSpc>
              <a:spcPct val="90000"/>
            </a:lnSpc>
            <a:spcBef>
              <a:spcPct val="0"/>
            </a:spcBef>
            <a:spcAft>
              <a:spcPct val="15000"/>
            </a:spcAft>
            <a:buChar char="••"/>
          </a:pPr>
          <a:r>
            <a:rPr lang="es-ES" sz="1600" kern="1200">
              <a:latin typeface="Arial" charset="0"/>
              <a:ea typeface="Arial" charset="0"/>
              <a:cs typeface="Arial" charset="0"/>
            </a:rPr>
            <a:t>Instalar la ciberseguridad como una prioridad nacional</a:t>
          </a:r>
          <a:endParaRPr lang="es-ES_tradnl" sz="1600" kern="1200">
            <a:latin typeface="Arial" charset="0"/>
            <a:ea typeface="Arial" charset="0"/>
            <a:cs typeface="Arial" charset="0"/>
          </a:endParaRPr>
        </a:p>
      </dsp:txBody>
      <dsp:txXfrm>
        <a:off x="0" y="4251357"/>
        <a:ext cx="8229600" cy="474075"/>
      </dsp:txXfrm>
    </dsp:sp>
    <dsp:sp modelId="{9D4803CD-D7DD-AF41-B8BB-6C0911731A61}">
      <dsp:nvSpPr>
        <dsp:cNvPr id="0" name=""/>
        <dsp:cNvSpPr/>
      </dsp:nvSpPr>
      <dsp:spPr>
        <a:xfrm>
          <a:off x="411480" y="4148037"/>
          <a:ext cx="5760720" cy="2066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711200">
            <a:lnSpc>
              <a:spcPct val="90000"/>
            </a:lnSpc>
            <a:spcBef>
              <a:spcPct val="0"/>
            </a:spcBef>
            <a:spcAft>
              <a:spcPct val="35000"/>
            </a:spcAft>
          </a:pPr>
          <a:r>
            <a:rPr lang="es-ES" sz="1600" kern="1200">
              <a:latin typeface="Arial" charset="0"/>
              <a:ea typeface="Arial" charset="0"/>
              <a:cs typeface="Arial" charset="0"/>
            </a:rPr>
            <a:t>Comunicaciones</a:t>
          </a:r>
          <a:endParaRPr lang="es-ES_tradnl" sz="1600" kern="1200">
            <a:latin typeface="Arial" charset="0"/>
            <a:ea typeface="Arial" charset="0"/>
            <a:cs typeface="Arial" charset="0"/>
          </a:endParaRPr>
        </a:p>
      </dsp:txBody>
      <dsp:txXfrm>
        <a:off x="421567" y="4158124"/>
        <a:ext cx="5740546" cy="186466"/>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498B15-68F7-45A3-B9BB-5A2850156B5D}" type="datetimeFigureOut">
              <a:rPr lang="es-ES" smtClean="0"/>
              <a:pPr/>
              <a:t>16-03-2017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A4129B-813E-47B9-B066-1543BD612A3A}" type="slidenum">
              <a:rPr lang="es-ES" smtClean="0"/>
              <a:pPr/>
              <a:t>‹Nº›</a:t>
            </a:fld>
            <a:endParaRPr lang="es-ES"/>
          </a:p>
        </p:txBody>
      </p:sp>
    </p:spTree>
    <p:extLst>
      <p:ext uri="{BB962C8B-B14F-4D97-AF65-F5344CB8AC3E}">
        <p14:creationId xmlns:p14="http://schemas.microsoft.com/office/powerpoint/2010/main" val="1538940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smtClean="0"/>
              <a:t>Es posible definir para el Ecuador, sistemas y métodos de defensa y seguridad cibernéticos que utilicen Inteligencia de Negocios, para establecer estrategias y políticas nacionales que se desarrollen en varios niveles de abstracción, con una estructura coherente para actuar de manera sistemática en contra de las amenazas cibernéticas, habiendo conocido en forma sistematizada la situación actual del país, en relación al uso de metodologías y herramientas que permitan asegurar la integridad, confidencialidad y disponibilidad de grandes volúmenes de datos que son transmitidos desde fuera de las fronteras de un país y así mismo los que son transmitidos y procesados internamente, para permitir el funcionamiento de las infraestructuras críticas que son vitales para el desarrollo del país y su supervivencia como nación; habiendo definido también las amenazas que pueden ser escondidas o camufladas entre grandes volúmenes de datos, que no sean fáciles de detectar con medios convencionales, determinando los comportamientos inusuales en el ciberespacio de manera rápida y certera </a:t>
            </a:r>
          </a:p>
          <a:p>
            <a:endParaRPr lang="es-ES_tradnl" dirty="0"/>
          </a:p>
        </p:txBody>
      </p:sp>
      <p:sp>
        <p:nvSpPr>
          <p:cNvPr id="4" name="Marcador de número de diapositiva 3"/>
          <p:cNvSpPr>
            <a:spLocks noGrp="1"/>
          </p:cNvSpPr>
          <p:nvPr>
            <p:ph type="sldNum" sz="quarter" idx="10"/>
          </p:nvPr>
        </p:nvSpPr>
        <p:spPr/>
        <p:txBody>
          <a:bodyPr/>
          <a:lstStyle/>
          <a:p>
            <a:fld id="{C8A4129B-813E-47B9-B066-1543BD612A3A}" type="slidenum">
              <a:rPr lang="es-ES" smtClean="0"/>
              <a:pPr/>
              <a:t>4</a:t>
            </a:fld>
            <a:endParaRPr lang="es-ES"/>
          </a:p>
        </p:txBody>
      </p:sp>
    </p:spTree>
    <p:extLst>
      <p:ext uri="{BB962C8B-B14F-4D97-AF65-F5344CB8AC3E}">
        <p14:creationId xmlns:p14="http://schemas.microsoft.com/office/powerpoint/2010/main" val="586994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smtClean="0"/>
              <a:t>Realizar un análisis sistemático y una investigación de campo para definir para el Ecuador, sistemas y métodos de defensa y seguridad cibernéticos que utilicen Inteligencia de Negocios, para establecer estrategias y políticas nacionales que se desarrollen en varios niveles de abstracción, con una estructura coherente para actuar de manera sistemática en contra de las amenazas cibernéticas que pueden ser escondidas o camufladas entre grandes volúmenes de datos, que no sean fáciles de detectar con medios convencionales, determinando los comportamientos inusuales en el ciberespacio de manera rápida y certera</a:t>
            </a:r>
          </a:p>
          <a:p>
            <a:endParaRPr lang="es-ES_tradnl" dirty="0"/>
          </a:p>
        </p:txBody>
      </p:sp>
      <p:sp>
        <p:nvSpPr>
          <p:cNvPr id="4" name="Marcador de número de diapositiva 3"/>
          <p:cNvSpPr>
            <a:spLocks noGrp="1"/>
          </p:cNvSpPr>
          <p:nvPr>
            <p:ph type="sldNum" sz="quarter" idx="10"/>
          </p:nvPr>
        </p:nvSpPr>
        <p:spPr/>
        <p:txBody>
          <a:bodyPr/>
          <a:lstStyle/>
          <a:p>
            <a:fld id="{C8A4129B-813E-47B9-B066-1543BD612A3A}" type="slidenum">
              <a:rPr lang="es-ES" smtClean="0"/>
              <a:pPr/>
              <a:t>5</a:t>
            </a:fld>
            <a:endParaRPr lang="es-ES"/>
          </a:p>
        </p:txBody>
      </p:sp>
    </p:spTree>
    <p:extLst>
      <p:ext uri="{BB962C8B-B14F-4D97-AF65-F5344CB8AC3E}">
        <p14:creationId xmlns:p14="http://schemas.microsoft.com/office/powerpoint/2010/main" val="1412582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C8A4129B-813E-47B9-B066-1543BD612A3A}" type="slidenum">
              <a:rPr lang="es-ES" smtClean="0"/>
              <a:pPr/>
              <a:t>6</a:t>
            </a:fld>
            <a:endParaRPr lang="es-ES"/>
          </a:p>
        </p:txBody>
      </p:sp>
    </p:spTree>
    <p:extLst>
      <p:ext uri="{BB962C8B-B14F-4D97-AF65-F5344CB8AC3E}">
        <p14:creationId xmlns:p14="http://schemas.microsoft.com/office/powerpoint/2010/main" val="159909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C8A4129B-813E-47B9-B066-1543BD612A3A}" type="slidenum">
              <a:rPr lang="es-ES" smtClean="0"/>
              <a:pPr/>
              <a:t>7</a:t>
            </a:fld>
            <a:endParaRPr lang="es-ES"/>
          </a:p>
        </p:txBody>
      </p:sp>
    </p:spTree>
    <p:extLst>
      <p:ext uri="{BB962C8B-B14F-4D97-AF65-F5344CB8AC3E}">
        <p14:creationId xmlns:p14="http://schemas.microsoft.com/office/powerpoint/2010/main" val="691888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C8A4129B-813E-47B9-B066-1543BD612A3A}" type="slidenum">
              <a:rPr lang="es-ES" smtClean="0"/>
              <a:pPr/>
              <a:t>8</a:t>
            </a:fld>
            <a:endParaRPr lang="es-ES"/>
          </a:p>
        </p:txBody>
      </p:sp>
    </p:spTree>
    <p:extLst>
      <p:ext uri="{BB962C8B-B14F-4D97-AF65-F5344CB8AC3E}">
        <p14:creationId xmlns:p14="http://schemas.microsoft.com/office/powerpoint/2010/main" val="20857572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059" name="CorelDRAW" r:id="rId3" imgW="9151920" imgH="5621400" progId="">
                  <p:embed/>
                </p:oleObj>
              </mc:Choice>
              <mc:Fallback>
                <p:oleObj name="CorelDRAW" r:id="rId3" imgW="9151920" imgH="562140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Rectangle 24"/>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endParaRPr lang="es-ES" sz="1400" dirty="0">
              <a:cs typeface="+mn-cs"/>
            </a:endParaRPr>
          </a:p>
        </p:txBody>
      </p:sp>
      <p:sp>
        <p:nvSpPr>
          <p:cNvPr id="4" name="Rectangle 25"/>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dirty="0">
              <a:cs typeface="+mn-cs"/>
            </a:endParaRPr>
          </a:p>
        </p:txBody>
      </p:sp>
      <p:sp>
        <p:nvSpPr>
          <p:cNvPr id="5" name="Rectangle 26"/>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endParaRPr lang="es-ES" sz="1400" dirty="0">
              <a:cs typeface="+mn-cs"/>
            </a:endParaRPr>
          </a:p>
        </p:txBody>
      </p:sp>
      <p:sp>
        <p:nvSpPr>
          <p:cNvPr id="6" name="Rectangle 27"/>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dirty="0">
              <a:cs typeface="+mn-cs"/>
            </a:endParaRPr>
          </a:p>
        </p:txBody>
      </p:sp>
      <p:pic>
        <p:nvPicPr>
          <p:cNvPr id="7"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17488" y="260350"/>
            <a:ext cx="792162" cy="792163"/>
          </a:xfrm>
          <a:prstGeom prst="ellipse">
            <a:avLst/>
          </a:prstGeom>
          <a:solidFill>
            <a:schemeClr val="bg1"/>
          </a:solidFill>
          <a:ln w="9525">
            <a:noFill/>
            <a:round/>
            <a:headEnd/>
            <a:tailEnd/>
          </a:ln>
          <a:effectLst/>
        </p:spPr>
        <p:txBody>
          <a:bodyPr wrap="none" anchor="ctr"/>
          <a:lstStyle/>
          <a:p>
            <a:pPr>
              <a:defRPr/>
            </a:pPr>
            <a:endParaRPr lang="es-ES" dirty="0">
              <a:cs typeface="+mn-cs"/>
            </a:endParaRPr>
          </a:p>
        </p:txBody>
      </p:sp>
      <p:pic>
        <p:nvPicPr>
          <p:cNvPr id="9"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117357"/>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Tree>
    <p:extLst>
      <p:ext uri="{BB962C8B-B14F-4D97-AF65-F5344CB8AC3E}">
        <p14:creationId xmlns:p14="http://schemas.microsoft.com/office/powerpoint/2010/main" val="13036901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s-ES" dirty="0"/>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Tree>
    <p:extLst>
      <p:ext uri="{BB962C8B-B14F-4D97-AF65-F5344CB8AC3E}">
        <p14:creationId xmlns:p14="http://schemas.microsoft.com/office/powerpoint/2010/main" val="2911152652"/>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bg>
      <p:bgRef idx="1001">
        <a:schemeClr val="bg2"/>
      </p:bgRef>
    </p:bg>
    <p:spTree>
      <p:nvGrpSpPr>
        <p:cNvPr id="1" name=""/>
        <p:cNvGrpSpPr/>
        <p:nvPr/>
      </p:nvGrpSpPr>
      <p:grpSpPr>
        <a:xfrm>
          <a:off x="0" y="0"/>
          <a:ext cx="0" cy="0"/>
          <a:chOff x="0" y="0"/>
          <a:chExt cx="0" cy="0"/>
        </a:xfrm>
      </p:grpSpPr>
      <p:sp>
        <p:nvSpPr>
          <p:cNvPr id="9" name="8 Subtítulo"/>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p:txBody>
          <a:bodyPr/>
          <a:lstStyle/>
          <a:p>
            <a:fld id="{B11E9A25-130D-4D50-B1F1-63D8ECDB70BF}" type="datetimeFigureOut">
              <a:rPr lang="es-ES" smtClean="0"/>
              <a:pPr/>
              <a:t>16-03-2017</a:t>
            </a:fld>
            <a:endParaRPr lang="es-ES"/>
          </a:p>
        </p:txBody>
      </p:sp>
      <p:sp>
        <p:nvSpPr>
          <p:cNvPr id="17" name="16 Marcador de pie de página"/>
          <p:cNvSpPr>
            <a:spLocks noGrp="1"/>
          </p:cNvSpPr>
          <p:nvPr>
            <p:ph type="ftr" sz="quarter" idx="11"/>
          </p:nvPr>
        </p:nvSpPr>
        <p:spPr>
          <a:xfrm>
            <a:off x="304800" y="6410848"/>
            <a:ext cx="3581400" cy="365760"/>
          </a:xfrm>
          <a:prstGeom prst="rect">
            <a:avLst/>
          </a:prstGeom>
        </p:spPr>
        <p:txBody>
          <a:bodyPr/>
          <a:lstStyle/>
          <a:p>
            <a:endParaRPr lang="es-ES"/>
          </a:p>
        </p:txBody>
      </p:sp>
      <p:sp>
        <p:nvSpPr>
          <p:cNvPr id="29" name="28 Marcador de número de diapositiva"/>
          <p:cNvSpPr>
            <a:spLocks noGrp="1"/>
          </p:cNvSpPr>
          <p:nvPr>
            <p:ph type="sldNum" sz="quarter" idx="12"/>
          </p:nvPr>
        </p:nvSpPr>
        <p:spPr>
          <a:xfrm>
            <a:off x="4343400" y="2199450"/>
            <a:ext cx="457200" cy="441325"/>
          </a:xfrm>
          <a:prstGeom prst="rect">
            <a:avLst/>
          </a:prstGeom>
        </p:spPr>
        <p:txBody>
          <a:bodyPr/>
          <a:lstStyle>
            <a:lvl1pPr>
              <a:defRPr>
                <a:solidFill>
                  <a:schemeClr val="accent3">
                    <a:shade val="75000"/>
                  </a:schemeClr>
                </a:solidFill>
              </a:defRPr>
            </a:lvl1pPr>
          </a:lstStyle>
          <a:p>
            <a:fld id="{4D63B190-CDA4-4A20-B4E2-49FB0619D117}" type="slidenum">
              <a:rPr lang="es-ES" smtClean="0"/>
              <a:pPr/>
              <a:t>‹Nº›</a:t>
            </a:fld>
            <a:endParaRPr lang="es-ES"/>
          </a:p>
        </p:txBody>
      </p:sp>
      <p:sp>
        <p:nvSpPr>
          <p:cNvPr id="8" name="7 Título"/>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s-ES" smtClean="0"/>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2083" name="CorelDRAW" r:id="rId3" imgW="9151920" imgH="5621400" progId="">
                  <p:embed/>
                </p:oleObj>
              </mc:Choice>
              <mc:Fallback>
                <p:oleObj name="CorelDRAW" r:id="rId3" imgW="9151920" imgH="562140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Rectangle 24"/>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endParaRPr lang="es-ES" sz="1400" dirty="0">
              <a:cs typeface="+mn-cs"/>
            </a:endParaRPr>
          </a:p>
        </p:txBody>
      </p:sp>
      <p:sp>
        <p:nvSpPr>
          <p:cNvPr id="4" name="Rectangle 25"/>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dirty="0">
              <a:cs typeface="+mn-cs"/>
            </a:endParaRPr>
          </a:p>
        </p:txBody>
      </p:sp>
      <p:sp>
        <p:nvSpPr>
          <p:cNvPr id="5" name="Rectangle 26"/>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endParaRPr lang="es-ES" sz="1400" dirty="0">
              <a:cs typeface="+mn-cs"/>
            </a:endParaRPr>
          </a:p>
        </p:txBody>
      </p:sp>
      <p:sp>
        <p:nvSpPr>
          <p:cNvPr id="6" name="Rectangle 27"/>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dirty="0">
              <a:cs typeface="+mn-cs"/>
            </a:endParaRPr>
          </a:p>
        </p:txBody>
      </p:sp>
      <p:pic>
        <p:nvPicPr>
          <p:cNvPr id="7"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17488" y="260350"/>
            <a:ext cx="792162" cy="792163"/>
          </a:xfrm>
          <a:prstGeom prst="ellipse">
            <a:avLst/>
          </a:prstGeom>
          <a:solidFill>
            <a:schemeClr val="bg1"/>
          </a:solidFill>
          <a:ln w="9525">
            <a:noFill/>
            <a:round/>
            <a:headEnd/>
            <a:tailEnd/>
          </a:ln>
          <a:effectLst/>
        </p:spPr>
        <p:txBody>
          <a:bodyPr wrap="none" anchor="ctr"/>
          <a:lstStyle/>
          <a:p>
            <a:pPr>
              <a:defRPr/>
            </a:pPr>
            <a:endParaRPr lang="es-ES" dirty="0">
              <a:cs typeface="+mn-cs"/>
            </a:endParaRPr>
          </a:p>
        </p:txBody>
      </p:sp>
      <p:pic>
        <p:nvPicPr>
          <p:cNvPr id="9"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117357"/>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dirty="0"/>
          </a:p>
        </p:txBody>
      </p:sp>
    </p:spTree>
    <p:extLst>
      <p:ext uri="{BB962C8B-B14F-4D97-AF65-F5344CB8AC3E}">
        <p14:creationId xmlns:p14="http://schemas.microsoft.com/office/powerpoint/2010/main" val="94593678"/>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0058662"/>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Tree>
    <p:extLst>
      <p:ext uri="{BB962C8B-B14F-4D97-AF65-F5344CB8AC3E}">
        <p14:creationId xmlns:p14="http://schemas.microsoft.com/office/powerpoint/2010/main" val="2513949034"/>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dirty="0"/>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Tree>
    <p:extLst>
      <p:ext uri="{BB962C8B-B14F-4D97-AF65-F5344CB8AC3E}">
        <p14:creationId xmlns:p14="http://schemas.microsoft.com/office/powerpoint/2010/main" val="1485021925"/>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S"/>
          </a:p>
        </p:txBody>
      </p:sp>
    </p:spTree>
    <p:extLst>
      <p:ext uri="{BB962C8B-B14F-4D97-AF65-F5344CB8AC3E}">
        <p14:creationId xmlns:p14="http://schemas.microsoft.com/office/powerpoint/2010/main" val="1609003595"/>
      </p:ext>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502098"/>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dirty="0"/>
          </a:p>
        </p:txBody>
      </p:sp>
    </p:spTree>
    <p:extLst>
      <p:ext uri="{BB962C8B-B14F-4D97-AF65-F5344CB8AC3E}">
        <p14:creationId xmlns:p14="http://schemas.microsoft.com/office/powerpoint/2010/main" val="94593678"/>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3431236"/>
      </p:ext>
    </p:extLst>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s-ES" noProof="0" dirty="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89520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Tree>
    <p:extLst>
      <p:ext uri="{BB962C8B-B14F-4D97-AF65-F5344CB8AC3E}">
        <p14:creationId xmlns:p14="http://schemas.microsoft.com/office/powerpoint/2010/main" val="13036901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s-ES" dirty="0"/>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Tree>
    <p:extLst>
      <p:ext uri="{BB962C8B-B14F-4D97-AF65-F5344CB8AC3E}">
        <p14:creationId xmlns:p14="http://schemas.microsoft.com/office/powerpoint/2010/main" val="2911152652"/>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0058662"/>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Tree>
    <p:extLst>
      <p:ext uri="{BB962C8B-B14F-4D97-AF65-F5344CB8AC3E}">
        <p14:creationId xmlns:p14="http://schemas.microsoft.com/office/powerpoint/2010/main" val="2513949034"/>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dirty="0"/>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Tree>
    <p:extLst>
      <p:ext uri="{BB962C8B-B14F-4D97-AF65-F5344CB8AC3E}">
        <p14:creationId xmlns:p14="http://schemas.microsoft.com/office/powerpoint/2010/main" val="1485021925"/>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S"/>
          </a:p>
        </p:txBody>
      </p:sp>
    </p:spTree>
    <p:extLst>
      <p:ext uri="{BB962C8B-B14F-4D97-AF65-F5344CB8AC3E}">
        <p14:creationId xmlns:p14="http://schemas.microsoft.com/office/powerpoint/2010/main" val="1609003595"/>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502098"/>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3431236"/>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s-ES" noProof="0" dirty="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895202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dirty="0">
              <a:cs typeface="+mn-cs"/>
            </a:endParaRPr>
          </a:p>
        </p:txBody>
      </p:sp>
      <p:sp>
        <p:nvSpPr>
          <p:cNvPr id="1045" name="Rectangle 21"/>
          <p:cNvSpPr>
            <a:spLocks noChangeArrowheads="1"/>
          </p:cNvSpPr>
          <p:nvPr/>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dirty="0">
              <a:cs typeface="+mn-cs"/>
            </a:endParaRPr>
          </a:p>
        </p:txBody>
      </p:sp>
      <p:sp>
        <p:nvSpPr>
          <p:cNvPr id="1047" name="Line 23"/>
          <p:cNvSpPr>
            <a:spLocks noChangeShapeType="1"/>
          </p:cNvSpPr>
          <p:nvPr/>
        </p:nvSpPr>
        <p:spPr bwMode="auto">
          <a:xfrm rot="10800000" flipH="1">
            <a:off x="25400" y="6296025"/>
            <a:ext cx="6659563" cy="0"/>
          </a:xfrm>
          <a:prstGeom prst="line">
            <a:avLst/>
          </a:prstGeom>
          <a:noFill/>
          <a:ln w="38100">
            <a:solidFill>
              <a:srgbClr val="FF0000"/>
            </a:solidFill>
            <a:round/>
            <a:headEnd/>
            <a:tailEnd/>
          </a:ln>
          <a:effectLst/>
        </p:spPr>
        <p:txBody>
          <a:bodyPr/>
          <a:lstStyle/>
          <a:p>
            <a:pPr>
              <a:defRPr/>
            </a:pPr>
            <a:endParaRPr lang="es-ES" dirty="0">
              <a:cs typeface="+mn-cs"/>
            </a:endParaRPr>
          </a:p>
        </p:txBody>
      </p:sp>
      <p:sp>
        <p:nvSpPr>
          <p:cNvPr id="1048" name="Line 24"/>
          <p:cNvSpPr>
            <a:spLocks noChangeShapeType="1"/>
          </p:cNvSpPr>
          <p:nvPr/>
        </p:nvSpPr>
        <p:spPr bwMode="auto">
          <a:xfrm rot="10800000" flipH="1">
            <a:off x="25400" y="6245225"/>
            <a:ext cx="6659563" cy="0"/>
          </a:xfrm>
          <a:prstGeom prst="line">
            <a:avLst/>
          </a:prstGeom>
          <a:noFill/>
          <a:ln w="38100">
            <a:solidFill>
              <a:srgbClr val="006600"/>
            </a:solidFill>
            <a:round/>
            <a:headEnd/>
            <a:tailEnd/>
          </a:ln>
          <a:effectLst/>
        </p:spPr>
        <p:txBody>
          <a:bodyPr/>
          <a:lstStyle/>
          <a:p>
            <a:pPr>
              <a:defRPr/>
            </a:pPr>
            <a:endParaRPr lang="es-ES" dirty="0">
              <a:cs typeface="+mn-cs"/>
            </a:endParaRPr>
          </a:p>
        </p:txBody>
      </p:sp>
      <p:pic>
        <p:nvPicPr>
          <p:cNvPr id="1030" name="Picture 26" descr="LOGO ESPE ORIGINAL copi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274638"/>
            <a:ext cx="8229600" cy="1143000"/>
          </a:xfrm>
          <a:prstGeom prst="rect">
            <a:avLst/>
          </a:prstGeom>
          <a:ln>
            <a:solidFill>
              <a:srgbClr val="9EB786"/>
            </a:solidFill>
          </a:ln>
        </p:spPr>
        <p:txBody>
          <a:bodyPr vert="horz" lIns="91440" tIns="45720" rIns="91440" bIns="45720" rtlCol="0" anchor="ctr">
            <a:normAutofit/>
          </a:bodyPr>
          <a:lstStyle/>
          <a:p>
            <a:r>
              <a:rPr lang="en-US" smtClean="0"/>
              <a:t>Click to edit Master title style</a:t>
            </a:r>
            <a:endParaRPr lang="es-EC"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E9A25-130D-4D50-B1F1-63D8ECDB70BF}" type="datetimeFigureOut">
              <a:rPr lang="es-ES" smtClean="0"/>
              <a:pPr/>
              <a:t>16-03-2017</a:t>
            </a:fld>
            <a:endParaRPr lang="es-E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ransition/>
  <p:timing>
    <p:tnLst>
      <p:par>
        <p:cTn id="1" dur="indefinite" restart="never" nodeType="tmRoot"/>
      </p:par>
    </p:tnLst>
  </p:timing>
  <p:txStyles>
    <p:titleStyle>
      <a:lvl1pPr algn="r" rtl="0" eaLnBrk="1" fontAlgn="base" hangingPunct="1">
        <a:spcBef>
          <a:spcPct val="0"/>
        </a:spcBef>
        <a:spcAft>
          <a:spcPct val="0"/>
        </a:spcAft>
        <a:defRPr sz="3200" b="1" i="1">
          <a:solidFill>
            <a:srgbClr val="336600"/>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Verdana" pitchFamily="34"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Verdana" pitchFamily="34"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Verdana" pitchFamily="34"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Verdana"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lr>
          <a:srgbClr val="9EB786"/>
        </a:buClr>
        <a:buFont typeface="Wingdings" pitchFamily="2" charset="2"/>
        <a:buChar char="v"/>
        <a:defRPr sz="2400">
          <a:solidFill>
            <a:schemeClr val="tx1"/>
          </a:solidFill>
          <a:latin typeface="+mn-lt"/>
          <a:ea typeface="+mn-ea"/>
          <a:cs typeface="+mn-cs"/>
        </a:defRPr>
      </a:lvl1pPr>
      <a:lvl2pPr marL="800100" indent="-342900" algn="l" rtl="0" eaLnBrk="1" fontAlgn="base" hangingPunct="1">
        <a:spcBef>
          <a:spcPct val="20000"/>
        </a:spcBef>
        <a:spcAft>
          <a:spcPct val="0"/>
        </a:spcAft>
        <a:buFont typeface="Wingdings" pitchFamily="2" charset="2"/>
        <a:buChar char="Ø"/>
        <a:defRPr sz="2400">
          <a:solidFill>
            <a:schemeClr val="tx1"/>
          </a:solidFill>
          <a:latin typeface="+mn-lt"/>
        </a:defRPr>
      </a:lvl2pPr>
      <a:lvl3pPr marL="1143000" indent="-228600" algn="l" rtl="0" eaLnBrk="1" fontAlgn="base" hangingPunct="1">
        <a:spcBef>
          <a:spcPct val="20000"/>
        </a:spcBef>
        <a:spcAft>
          <a:spcPct val="0"/>
        </a:spcAft>
        <a:buClr>
          <a:srgbClr val="9EB786"/>
        </a:buClr>
        <a:buFont typeface="Wingdings" pitchFamily="2" charset="2"/>
        <a:buChar char="q"/>
        <a:defRPr sz="2400">
          <a:solidFill>
            <a:schemeClr val="tx1"/>
          </a:solidFill>
          <a:latin typeface="+mn-lt"/>
        </a:defRPr>
      </a:lvl3pPr>
      <a:lvl4pPr marL="1600200" indent="-228600" algn="l" rtl="0" eaLnBrk="1" fontAlgn="base" hangingPunct="1">
        <a:spcBef>
          <a:spcPct val="20000"/>
        </a:spcBef>
        <a:spcAft>
          <a:spcPct val="0"/>
        </a:spcAft>
        <a:buClr>
          <a:srgbClr val="9EB786"/>
        </a:buClr>
        <a:buFont typeface="Wingdings" pitchFamily="2" charset="2"/>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dirty="0">
              <a:cs typeface="+mn-cs"/>
            </a:endParaRPr>
          </a:p>
        </p:txBody>
      </p:sp>
      <p:sp>
        <p:nvSpPr>
          <p:cNvPr id="1045" name="Rectangle 21"/>
          <p:cNvSpPr>
            <a:spLocks noChangeArrowheads="1"/>
          </p:cNvSpPr>
          <p:nvPr/>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dirty="0">
              <a:cs typeface="+mn-cs"/>
            </a:endParaRPr>
          </a:p>
        </p:txBody>
      </p:sp>
      <p:sp>
        <p:nvSpPr>
          <p:cNvPr id="1047" name="Line 23"/>
          <p:cNvSpPr>
            <a:spLocks noChangeShapeType="1"/>
          </p:cNvSpPr>
          <p:nvPr/>
        </p:nvSpPr>
        <p:spPr bwMode="auto">
          <a:xfrm rot="10800000" flipH="1">
            <a:off x="25400" y="6296025"/>
            <a:ext cx="6659563" cy="0"/>
          </a:xfrm>
          <a:prstGeom prst="line">
            <a:avLst/>
          </a:prstGeom>
          <a:noFill/>
          <a:ln w="38100">
            <a:solidFill>
              <a:srgbClr val="FF0000"/>
            </a:solidFill>
            <a:round/>
            <a:headEnd/>
            <a:tailEnd/>
          </a:ln>
          <a:effectLst/>
        </p:spPr>
        <p:txBody>
          <a:bodyPr/>
          <a:lstStyle/>
          <a:p>
            <a:pPr>
              <a:defRPr/>
            </a:pPr>
            <a:endParaRPr lang="es-ES" dirty="0">
              <a:cs typeface="+mn-cs"/>
            </a:endParaRPr>
          </a:p>
        </p:txBody>
      </p:sp>
      <p:sp>
        <p:nvSpPr>
          <p:cNvPr id="1048" name="Line 24"/>
          <p:cNvSpPr>
            <a:spLocks noChangeShapeType="1"/>
          </p:cNvSpPr>
          <p:nvPr/>
        </p:nvSpPr>
        <p:spPr bwMode="auto">
          <a:xfrm rot="10800000" flipH="1">
            <a:off x="25400" y="6245225"/>
            <a:ext cx="6659563" cy="0"/>
          </a:xfrm>
          <a:prstGeom prst="line">
            <a:avLst/>
          </a:prstGeom>
          <a:noFill/>
          <a:ln w="38100">
            <a:solidFill>
              <a:srgbClr val="006600"/>
            </a:solidFill>
            <a:round/>
            <a:headEnd/>
            <a:tailEnd/>
          </a:ln>
          <a:effectLst/>
        </p:spPr>
        <p:txBody>
          <a:bodyPr/>
          <a:lstStyle/>
          <a:p>
            <a:pPr>
              <a:defRPr/>
            </a:pPr>
            <a:endParaRPr lang="es-ES" dirty="0">
              <a:cs typeface="+mn-cs"/>
            </a:endParaRPr>
          </a:p>
        </p:txBody>
      </p:sp>
      <p:pic>
        <p:nvPicPr>
          <p:cNvPr id="1030" name="Picture 26" descr="LOGO ESPE ORIGINAL copi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274638"/>
            <a:ext cx="8229600" cy="1143000"/>
          </a:xfrm>
          <a:prstGeom prst="rect">
            <a:avLst/>
          </a:prstGeom>
          <a:ln>
            <a:noFill/>
          </a:ln>
        </p:spPr>
        <p:txBody>
          <a:bodyPr vert="horz" lIns="91440" tIns="45720" rIns="91440" bIns="45720" rtlCol="0" anchor="ctr">
            <a:normAutofit/>
          </a:bodyPr>
          <a:lstStyle/>
          <a:p>
            <a:r>
              <a:rPr lang="en-US" smtClean="0"/>
              <a:t>Click to edit Master title style</a:t>
            </a:r>
            <a:endParaRPr lang="es-EC"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E9A25-130D-4D50-B1F1-63D8ECDB70BF}" type="datetimeFigureOut">
              <a:rPr lang="es-ES" smtClean="0"/>
              <a:pPr/>
              <a:t>16-03-2017</a:t>
            </a:fld>
            <a:endParaRPr lang="es-E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iming>
    <p:tnLst>
      <p:par>
        <p:cTn id="1" dur="indefinite" restart="never" nodeType="tmRoot"/>
      </p:par>
    </p:tnLst>
  </p:timing>
  <p:txStyles>
    <p:titleStyle>
      <a:lvl1pPr algn="r" rtl="0" eaLnBrk="1" fontAlgn="base" hangingPunct="1">
        <a:spcBef>
          <a:spcPct val="0"/>
        </a:spcBef>
        <a:spcAft>
          <a:spcPct val="0"/>
        </a:spcAft>
        <a:defRPr sz="3200" b="1" i="1">
          <a:solidFill>
            <a:srgbClr val="336600"/>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Verdana" pitchFamily="34"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Verdana" pitchFamily="34"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Verdana" pitchFamily="34"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Verdana"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lr>
          <a:srgbClr val="9EB786"/>
        </a:buClr>
        <a:buFont typeface="Wingdings" pitchFamily="2" charset="2"/>
        <a:buChar char="v"/>
        <a:defRPr sz="2400">
          <a:solidFill>
            <a:schemeClr val="tx1"/>
          </a:solidFill>
          <a:latin typeface="+mn-lt"/>
          <a:ea typeface="+mn-ea"/>
          <a:cs typeface="+mn-cs"/>
        </a:defRPr>
      </a:lvl1pPr>
      <a:lvl2pPr marL="800100" indent="-342900" algn="l" rtl="0" eaLnBrk="1" fontAlgn="base" hangingPunct="1">
        <a:spcBef>
          <a:spcPct val="20000"/>
        </a:spcBef>
        <a:spcAft>
          <a:spcPct val="0"/>
        </a:spcAft>
        <a:buFont typeface="Wingdings" pitchFamily="2" charset="2"/>
        <a:buChar char="Ø"/>
        <a:defRPr sz="2400">
          <a:solidFill>
            <a:schemeClr val="tx1"/>
          </a:solidFill>
          <a:latin typeface="+mn-lt"/>
        </a:defRPr>
      </a:lvl2pPr>
      <a:lvl3pPr marL="1143000" indent="-228600" algn="l" rtl="0" eaLnBrk="1" fontAlgn="base" hangingPunct="1">
        <a:spcBef>
          <a:spcPct val="20000"/>
        </a:spcBef>
        <a:spcAft>
          <a:spcPct val="0"/>
        </a:spcAft>
        <a:buClr>
          <a:srgbClr val="9EB786"/>
        </a:buClr>
        <a:buFont typeface="Wingdings" pitchFamily="2" charset="2"/>
        <a:buChar char="q"/>
        <a:defRPr sz="2400">
          <a:solidFill>
            <a:schemeClr val="tx1"/>
          </a:solidFill>
          <a:latin typeface="+mn-lt"/>
        </a:defRPr>
      </a:lvl3pPr>
      <a:lvl4pPr marL="1600200" indent="-228600" algn="l" rtl="0" eaLnBrk="1" fontAlgn="base" hangingPunct="1">
        <a:spcBef>
          <a:spcPct val="20000"/>
        </a:spcBef>
        <a:spcAft>
          <a:spcPct val="0"/>
        </a:spcAft>
        <a:buClr>
          <a:srgbClr val="9EB786"/>
        </a:buClr>
        <a:buFont typeface="Wingdings" pitchFamily="2" charset="2"/>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8.tif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14.xml"/><Relationship Id="rId4" Type="http://schemas.openxmlformats.org/officeDocument/2006/relationships/image" Target="../media/image27.tiff"/></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14.xml"/><Relationship Id="rId5" Type="http://schemas.openxmlformats.org/officeDocument/2006/relationships/image" Target="../media/image31.tiff"/><Relationship Id="rId4" Type="http://schemas.openxmlformats.org/officeDocument/2006/relationships/image" Target="../media/image3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899592" y="1268760"/>
            <a:ext cx="7772400" cy="1752600"/>
          </a:xfrm>
        </p:spPr>
        <p:txBody>
          <a:bodyPr>
            <a:noAutofit/>
          </a:bodyPr>
          <a:lstStyle/>
          <a:p>
            <a:pPr algn="ctr"/>
            <a:r>
              <a:rPr lang="es-ES_tradnl" sz="2400" dirty="0"/>
              <a:t>INCIDENCIA DE LA INTELIGENCIA DE NEGOCIOS EN LA CIBERSEGURIDAD, CON APLICACIÓN EN LAS POLÍTICAS NACIONALES, CASO ECUADOR </a:t>
            </a:r>
            <a:endParaRPr lang="es-ES" sz="2400" dirty="0"/>
          </a:p>
        </p:txBody>
      </p:sp>
      <p:sp>
        <p:nvSpPr>
          <p:cNvPr id="3" name="2 Subtítulo"/>
          <p:cNvSpPr>
            <a:spLocks noGrp="1"/>
          </p:cNvSpPr>
          <p:nvPr>
            <p:ph type="subTitle" idx="4294967295"/>
          </p:nvPr>
        </p:nvSpPr>
        <p:spPr>
          <a:xfrm>
            <a:off x="1835696" y="3501008"/>
            <a:ext cx="6696744" cy="2016224"/>
          </a:xfrm>
        </p:spPr>
        <p:txBody>
          <a:bodyPr>
            <a:normAutofit/>
          </a:bodyPr>
          <a:lstStyle/>
          <a:p>
            <a:pPr algn="just"/>
            <a:r>
              <a:rPr lang="es-ES" dirty="0" smtClean="0"/>
              <a:t>PROFESORES:</a:t>
            </a:r>
          </a:p>
          <a:p>
            <a:pPr lvl="1" algn="just"/>
            <a:r>
              <a:rPr lang="es-ES" dirty="0" smtClean="0"/>
              <a:t>MARIO RON</a:t>
            </a:r>
          </a:p>
          <a:p>
            <a:pPr marL="342900" lvl="1" algn="just">
              <a:buClr>
                <a:srgbClr val="9EB786"/>
              </a:buClr>
              <a:buFont typeface="Wingdings" pitchFamily="2" charset="2"/>
              <a:buChar char="v"/>
            </a:pPr>
            <a:r>
              <a:rPr lang="es-ES" dirty="0">
                <a:ea typeface="+mn-ea"/>
                <a:cs typeface="+mn-cs"/>
              </a:rPr>
              <a:t>ESTUDIANTE</a:t>
            </a:r>
            <a:r>
              <a:rPr lang="es-ES" dirty="0" smtClean="0">
                <a:ea typeface="+mn-ea"/>
                <a:cs typeface="+mn-cs"/>
              </a:rPr>
              <a:t>:</a:t>
            </a:r>
          </a:p>
          <a:p>
            <a:pPr marL="685800" lvl="2" algn="just">
              <a:buFont typeface="Wingdings" pitchFamily="2" charset="2"/>
              <a:buChar char="v"/>
            </a:pPr>
            <a:r>
              <a:rPr lang="es-ES" dirty="0" smtClean="0">
                <a:ea typeface="+mn-ea"/>
                <a:cs typeface="+mn-cs"/>
              </a:rPr>
              <a:t>ANDREA VACA HERRERA</a:t>
            </a:r>
            <a:endParaRPr lang="es-ES" dirty="0">
              <a:ea typeface="+mn-ea"/>
              <a:cs typeface="+mn-cs"/>
            </a:endParaRPr>
          </a:p>
          <a:p>
            <a:pPr lvl="1" algn="just"/>
            <a:endParaRPr lang="es-ES" dirty="0"/>
          </a:p>
        </p:txBody>
      </p:sp>
      <p:pic>
        <p:nvPicPr>
          <p:cNvPr id="7" name="Imagen 6"/>
          <p:cNvPicPr/>
          <p:nvPr/>
        </p:nvPicPr>
        <p:blipFill>
          <a:blip r:embed="rId2">
            <a:extLst>
              <a:ext uri="{28A0092B-C50C-407E-A947-70E740481C1C}">
                <a14:useLocalDpi xmlns:a14="http://schemas.microsoft.com/office/drawing/2010/main" val="0"/>
              </a:ext>
            </a:extLst>
          </a:blip>
          <a:stretch>
            <a:fillRect/>
          </a:stretch>
        </p:blipFill>
        <p:spPr>
          <a:xfrm>
            <a:off x="0" y="22196"/>
            <a:ext cx="4139952" cy="1028936"/>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Aplicaciones de BI</a:t>
            </a:r>
            <a:endParaRPr lang="es-ES_tradnl" dirty="0"/>
          </a:p>
        </p:txBody>
      </p:sp>
      <p:sp>
        <p:nvSpPr>
          <p:cNvPr id="3" name="Marcador de contenido 2"/>
          <p:cNvSpPr>
            <a:spLocks noGrp="1"/>
          </p:cNvSpPr>
          <p:nvPr>
            <p:ph idx="1"/>
          </p:nvPr>
        </p:nvSpPr>
        <p:spPr/>
        <p:txBody>
          <a:bodyPr>
            <a:normAutofit fontScale="92500" lnSpcReduction="20000"/>
          </a:bodyPr>
          <a:lstStyle/>
          <a:p>
            <a:pPr lvl="0" algn="just"/>
            <a:r>
              <a:rPr lang="es-ES_tradnl" b="1" dirty="0"/>
              <a:t>Gestión del Conocimiento:</a:t>
            </a:r>
            <a:r>
              <a:rPr lang="es-ES_tradnl" dirty="0"/>
              <a:t> programa que permite generar conocimiento para el manejo del aprendizaje y cumplimiento normativo de la empresa.</a:t>
            </a:r>
          </a:p>
          <a:p>
            <a:pPr lvl="0" algn="just"/>
            <a:r>
              <a:rPr lang="es-ES_tradnl" b="1" dirty="0"/>
              <a:t>Plataforma de colaboración:</a:t>
            </a:r>
            <a:r>
              <a:rPr lang="es-ES_tradnl" dirty="0"/>
              <a:t> programa que </a:t>
            </a:r>
            <a:r>
              <a:rPr lang="es-ES_tradnl" dirty="0" smtClean="0"/>
              <a:t>obtiene </a:t>
            </a:r>
            <a:r>
              <a:rPr lang="es-ES_tradnl" dirty="0"/>
              <a:t>información de varias áreas a través del intercambio de </a:t>
            </a:r>
            <a:r>
              <a:rPr lang="es-ES_tradnl" dirty="0" smtClean="0"/>
              <a:t>datos.</a:t>
            </a:r>
            <a:endParaRPr lang="es-ES_tradnl" dirty="0"/>
          </a:p>
          <a:p>
            <a:pPr lvl="0" algn="just"/>
            <a:r>
              <a:rPr lang="es-ES_tradnl" b="1" dirty="0"/>
              <a:t>Informes o reportes:</a:t>
            </a:r>
            <a:r>
              <a:rPr lang="es-ES_tradnl" dirty="0"/>
              <a:t> visualización de información de </a:t>
            </a:r>
            <a:r>
              <a:rPr lang="es-ES_tradnl" dirty="0" smtClean="0"/>
              <a:t>forma dinámica e inteligible </a:t>
            </a:r>
            <a:r>
              <a:rPr lang="es-ES_tradnl" dirty="0"/>
              <a:t>para </a:t>
            </a:r>
            <a:r>
              <a:rPr lang="es-ES_tradnl" dirty="0" smtClean="0"/>
              <a:t>el </a:t>
            </a:r>
            <a:r>
              <a:rPr lang="es-ES_tradnl" dirty="0"/>
              <a:t>usuario final.</a:t>
            </a:r>
          </a:p>
          <a:p>
            <a:pPr lvl="0" algn="just"/>
            <a:r>
              <a:rPr lang="es-ES_tradnl" b="1" dirty="0"/>
              <a:t>Analítica:</a:t>
            </a:r>
            <a:r>
              <a:rPr lang="es-ES_tradnl" dirty="0"/>
              <a:t> programas que constituyen procesos cuantitativos para ayudar a la toma de decisiones óptimas. Se aplica el uso de minería de datos, minería de procesos, análisis estadístico, entre otros.</a:t>
            </a:r>
          </a:p>
          <a:p>
            <a:pPr algn="just"/>
            <a:r>
              <a:rPr lang="es-ES_tradnl" b="1" dirty="0"/>
              <a:t>Medición:</a:t>
            </a:r>
            <a:r>
              <a:rPr lang="es-ES_tradnl" dirty="0"/>
              <a:t> creación de jerarquía de medidas de rendimiento, usadas básicamente para realizar un enfoque </a:t>
            </a:r>
            <a:r>
              <a:rPr lang="es-ES_tradnl" dirty="0" smtClean="0"/>
              <a:t>del </a:t>
            </a:r>
            <a:r>
              <a:rPr lang="es-ES_tradnl" dirty="0"/>
              <a:t>estado de </a:t>
            </a:r>
            <a:r>
              <a:rPr lang="es-ES_tradnl" dirty="0" smtClean="0"/>
              <a:t>la </a:t>
            </a:r>
            <a:r>
              <a:rPr lang="es-ES_tradnl" dirty="0"/>
              <a:t>empresa. </a:t>
            </a:r>
          </a:p>
        </p:txBody>
      </p:sp>
    </p:spTree>
    <p:extLst>
      <p:ext uri="{BB962C8B-B14F-4D97-AF65-F5344CB8AC3E}">
        <p14:creationId xmlns:p14="http://schemas.microsoft.com/office/powerpoint/2010/main" val="676162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effectLst/>
              </a:rPr>
              <a:t>Etapas del Modelo OID </a:t>
            </a:r>
            <a:endParaRPr lang="es-ES_tradnl" dirty="0"/>
          </a:p>
        </p:txBody>
      </p:sp>
      <p:graphicFrame>
        <p:nvGraphicFramePr>
          <p:cNvPr id="4" name="Diagrama 3"/>
          <p:cNvGraphicFramePr/>
          <p:nvPr>
            <p:extLst>
              <p:ext uri="{D42A27DB-BD31-4B8C-83A1-F6EECF244321}">
                <p14:modId xmlns:p14="http://schemas.microsoft.com/office/powerpoint/2010/main" val="1280914483"/>
              </p:ext>
            </p:extLst>
          </p:nvPr>
        </p:nvGraphicFramePr>
        <p:xfrm>
          <a:off x="457200" y="1828800"/>
          <a:ext cx="8229600" cy="43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459410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Inteligencia de Negocios</a:t>
            </a:r>
            <a:endParaRPr lang="es-ES_tradnl" dirty="0"/>
          </a:p>
        </p:txBody>
      </p:sp>
      <p:graphicFrame>
        <p:nvGraphicFramePr>
          <p:cNvPr id="4" name="Diagrama 3"/>
          <p:cNvGraphicFramePr/>
          <p:nvPr>
            <p:extLst>
              <p:ext uri="{D42A27DB-BD31-4B8C-83A1-F6EECF244321}">
                <p14:modId xmlns:p14="http://schemas.microsoft.com/office/powerpoint/2010/main" val="177171987"/>
              </p:ext>
            </p:extLst>
          </p:nvPr>
        </p:nvGraphicFramePr>
        <p:xfrm>
          <a:off x="457200" y="1828800"/>
          <a:ext cx="8003232" cy="42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748550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Ámbitos de Big Data </a:t>
            </a:r>
            <a:endParaRPr lang="es-ES_tradnl" dirty="0"/>
          </a:p>
        </p:txBody>
      </p:sp>
      <p:sp>
        <p:nvSpPr>
          <p:cNvPr id="3" name="Marcador de contenido 2"/>
          <p:cNvSpPr>
            <a:spLocks noGrp="1"/>
          </p:cNvSpPr>
          <p:nvPr>
            <p:ph idx="1"/>
          </p:nvPr>
        </p:nvSpPr>
        <p:spPr>
          <a:xfrm>
            <a:off x="457200" y="1268760"/>
            <a:ext cx="8363272" cy="4857403"/>
          </a:xfrm>
        </p:spPr>
        <p:txBody>
          <a:bodyPr>
            <a:normAutofit fontScale="70000" lnSpcReduction="20000"/>
          </a:bodyPr>
          <a:lstStyle/>
          <a:p>
            <a:pPr lvl="0" algn="just">
              <a:spcBef>
                <a:spcPts val="600"/>
              </a:spcBef>
            </a:pPr>
            <a:r>
              <a:rPr lang="es-ES_tradnl" dirty="0"/>
              <a:t>Detección de intrusión física en grandes espacios o infraestructuras abiertas </a:t>
            </a:r>
          </a:p>
          <a:p>
            <a:pPr lvl="0" algn="just">
              <a:spcBef>
                <a:spcPts val="600"/>
              </a:spcBef>
            </a:pPr>
            <a:r>
              <a:rPr lang="es-ES_tradnl" dirty="0"/>
              <a:t>Computación sobre información encriptada </a:t>
            </a:r>
          </a:p>
          <a:p>
            <a:pPr lvl="0" algn="just">
              <a:spcBef>
                <a:spcPts val="600"/>
              </a:spcBef>
            </a:pPr>
            <a:r>
              <a:rPr lang="es-ES_tradnl" dirty="0"/>
              <a:t>Análisis automático de vulnerabilidades de red (máquinas-tráfico de datos) </a:t>
            </a:r>
          </a:p>
          <a:p>
            <a:pPr lvl="0" algn="just">
              <a:spcBef>
                <a:spcPts val="600"/>
              </a:spcBef>
            </a:pPr>
            <a:r>
              <a:rPr lang="es-ES_tradnl" dirty="0"/>
              <a:t>Criminología computacional </a:t>
            </a:r>
          </a:p>
          <a:p>
            <a:pPr lvl="0" algn="just">
              <a:spcBef>
                <a:spcPts val="600"/>
              </a:spcBef>
            </a:pPr>
            <a:r>
              <a:rPr lang="es-ES_tradnl" dirty="0"/>
              <a:t>Uso fraudulento de recursos corporativos y/o sensibles</a:t>
            </a:r>
          </a:p>
          <a:p>
            <a:pPr lvl="0" algn="just">
              <a:spcBef>
                <a:spcPts val="600"/>
              </a:spcBef>
            </a:pPr>
            <a:r>
              <a:rPr lang="es-ES_tradnl" dirty="0"/>
              <a:t>Análisis de video en tiempo real / Búsqueda y recuperación rápida en librerías de video.</a:t>
            </a:r>
          </a:p>
          <a:p>
            <a:pPr lvl="0" algn="just">
              <a:spcBef>
                <a:spcPts val="600"/>
              </a:spcBef>
            </a:pPr>
            <a:r>
              <a:rPr lang="es-ES_tradnl" dirty="0"/>
              <a:t>Inteligencia visual en máquinas</a:t>
            </a:r>
          </a:p>
          <a:p>
            <a:pPr lvl="0" algn="just">
              <a:spcBef>
                <a:spcPts val="600"/>
              </a:spcBef>
            </a:pPr>
            <a:r>
              <a:rPr lang="es-ES_tradnl" dirty="0"/>
              <a:t>Identificación de anomalías, patrones y comportamiento en grandes volúmenes de datos.</a:t>
            </a:r>
          </a:p>
          <a:p>
            <a:pPr lvl="0" algn="just">
              <a:spcBef>
                <a:spcPts val="600"/>
              </a:spcBef>
            </a:pPr>
            <a:r>
              <a:rPr lang="es-ES_tradnl" dirty="0"/>
              <a:t>Análisis de texto (estructurado y no estructurado) como apoyo a la toma de decisión en tiempo real en entornos intensivos en datos.</a:t>
            </a:r>
          </a:p>
          <a:p>
            <a:pPr lvl="0" algn="just">
              <a:spcBef>
                <a:spcPts val="600"/>
              </a:spcBef>
            </a:pPr>
            <a:r>
              <a:rPr lang="es-ES_tradnl" dirty="0"/>
              <a:t>Consciencia situacional </a:t>
            </a:r>
          </a:p>
          <a:p>
            <a:pPr lvl="0" algn="just">
              <a:spcBef>
                <a:spcPts val="600"/>
              </a:spcBef>
            </a:pPr>
            <a:r>
              <a:rPr lang="es-ES_tradnl" dirty="0"/>
              <a:t>Traducción automática a gran escala (en número de idiomas y en volumen) </a:t>
            </a:r>
          </a:p>
          <a:p>
            <a:pPr lvl="0" algn="just">
              <a:spcBef>
                <a:spcPts val="600"/>
              </a:spcBef>
            </a:pPr>
            <a:r>
              <a:rPr lang="es-ES_tradnl" dirty="0"/>
              <a:t>Predicción de </a:t>
            </a:r>
            <a:r>
              <a:rPr lang="es-ES_tradnl" dirty="0" smtClean="0"/>
              <a:t>eventos</a:t>
            </a:r>
            <a:endParaRPr lang="es-ES_tradnl" dirty="0"/>
          </a:p>
        </p:txBody>
      </p:sp>
    </p:spTree>
    <p:extLst>
      <p:ext uri="{BB962C8B-B14F-4D97-AF65-F5344CB8AC3E}">
        <p14:creationId xmlns:p14="http://schemas.microsoft.com/office/powerpoint/2010/main" val="190581909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Ciberseguridad</a:t>
            </a:r>
            <a:endParaRPr lang="es-ES_tradnl" dirty="0"/>
          </a:p>
        </p:txBody>
      </p:sp>
      <p:graphicFrame>
        <p:nvGraphicFramePr>
          <p:cNvPr id="4" name="Diagrama 3"/>
          <p:cNvGraphicFramePr/>
          <p:nvPr>
            <p:extLst>
              <p:ext uri="{D42A27DB-BD31-4B8C-83A1-F6EECF244321}">
                <p14:modId xmlns:p14="http://schemas.microsoft.com/office/powerpoint/2010/main" val="1178150735"/>
              </p:ext>
            </p:extLst>
          </p:nvPr>
        </p:nvGraphicFramePr>
        <p:xfrm>
          <a:off x="457200" y="1828800"/>
          <a:ext cx="8229600" cy="41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090711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Amenazas </a:t>
            </a:r>
            <a:endParaRPr lang="es-ES_tradnl" dirty="0"/>
          </a:p>
        </p:txBody>
      </p:sp>
      <p:graphicFrame>
        <p:nvGraphicFramePr>
          <p:cNvPr id="4" name="Diagrama 3"/>
          <p:cNvGraphicFramePr/>
          <p:nvPr>
            <p:extLst>
              <p:ext uri="{D42A27DB-BD31-4B8C-83A1-F6EECF244321}">
                <p14:modId xmlns:p14="http://schemas.microsoft.com/office/powerpoint/2010/main" val="3642671704"/>
              </p:ext>
            </p:extLst>
          </p:nvPr>
        </p:nvGraphicFramePr>
        <p:xfrm>
          <a:off x="457200" y="1150302"/>
          <a:ext cx="8229600" cy="4870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85210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CAPIÍTULO III - METODOLOGÍA</a:t>
            </a:r>
            <a:endParaRPr lang="es-ES_tradnl" dirty="0"/>
          </a:p>
        </p:txBody>
      </p:sp>
      <p:sp>
        <p:nvSpPr>
          <p:cNvPr id="3" name="Marcador de contenido 2"/>
          <p:cNvSpPr>
            <a:spLocks noGrp="1"/>
          </p:cNvSpPr>
          <p:nvPr>
            <p:ph idx="1"/>
          </p:nvPr>
        </p:nvSpPr>
        <p:spPr/>
        <p:txBody>
          <a:bodyPr>
            <a:normAutofit/>
          </a:bodyPr>
          <a:lstStyle/>
          <a:p>
            <a:pPr algn="just"/>
            <a:r>
              <a:rPr lang="es-ES" sz="2800" dirty="0"/>
              <a:t>Analizar el uso, aplicabilidad y proyección de patrones en ciberseguridad y su relación con BI.</a:t>
            </a:r>
            <a:endParaRPr lang="es-ES_tradnl" sz="2800" dirty="0"/>
          </a:p>
          <a:p>
            <a:pPr lvl="0" algn="just" fontAlgn="base">
              <a:buFont typeface="Courier New" charset="0"/>
              <a:buChar char="o"/>
            </a:pPr>
            <a:endParaRPr lang="en-GB" dirty="0" smtClean="0"/>
          </a:p>
          <a:p>
            <a:endParaRPr lang="es-ES_tradnl" dirty="0"/>
          </a:p>
        </p:txBody>
      </p:sp>
      <p:pic>
        <p:nvPicPr>
          <p:cNvPr id="4" name="Imagen 3"/>
          <p:cNvPicPr>
            <a:picLocks noChangeAspect="1"/>
          </p:cNvPicPr>
          <p:nvPr/>
        </p:nvPicPr>
        <p:blipFill>
          <a:blip r:embed="rId2"/>
          <a:stretch>
            <a:fillRect/>
          </a:stretch>
        </p:blipFill>
        <p:spPr>
          <a:xfrm>
            <a:off x="827584" y="3140968"/>
            <a:ext cx="4127500" cy="1968500"/>
          </a:xfrm>
          <a:prstGeom prst="rect">
            <a:avLst/>
          </a:prstGeom>
        </p:spPr>
      </p:pic>
      <p:pic>
        <p:nvPicPr>
          <p:cNvPr id="5" name="Imagen 4"/>
          <p:cNvPicPr>
            <a:picLocks noChangeAspect="1"/>
          </p:cNvPicPr>
          <p:nvPr/>
        </p:nvPicPr>
        <p:blipFill>
          <a:blip r:embed="rId3"/>
          <a:stretch>
            <a:fillRect/>
          </a:stretch>
        </p:blipFill>
        <p:spPr>
          <a:xfrm>
            <a:off x="5618708" y="2893318"/>
            <a:ext cx="3289300" cy="2463800"/>
          </a:xfrm>
          <a:prstGeom prst="rect">
            <a:avLst/>
          </a:prstGeom>
        </p:spPr>
      </p:pic>
    </p:spTree>
    <p:extLst>
      <p:ext uri="{BB962C8B-B14F-4D97-AF65-F5344CB8AC3E}">
        <p14:creationId xmlns:p14="http://schemas.microsoft.com/office/powerpoint/2010/main" val="81956241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CAPIÍTULO III - METODOLOGÍA</a:t>
            </a:r>
            <a:endParaRPr lang="es-ES_tradnl" dirty="0"/>
          </a:p>
        </p:txBody>
      </p:sp>
      <p:sp>
        <p:nvSpPr>
          <p:cNvPr id="3" name="Marcador de contenido 2"/>
          <p:cNvSpPr>
            <a:spLocks noGrp="1"/>
          </p:cNvSpPr>
          <p:nvPr>
            <p:ph idx="1"/>
          </p:nvPr>
        </p:nvSpPr>
        <p:spPr/>
        <p:txBody>
          <a:bodyPr>
            <a:normAutofit/>
          </a:bodyPr>
          <a:lstStyle/>
          <a:p>
            <a:pPr algn="just"/>
            <a:r>
              <a:rPr lang="es-ES_tradnl" sz="2800" dirty="0"/>
              <a:t>Analizar las políticas nacionales referidas al campo de la Ciberseguridad que el Ecuador posee actualmente y si estas poseen alguna influencia con la Inteligencia de Negocios</a:t>
            </a:r>
            <a:endParaRPr lang="en-GB" dirty="0" smtClean="0"/>
          </a:p>
          <a:p>
            <a:endParaRPr lang="es-ES_tradnl" dirty="0"/>
          </a:p>
        </p:txBody>
      </p:sp>
      <p:pic>
        <p:nvPicPr>
          <p:cNvPr id="4" name="Imagen 3"/>
          <p:cNvPicPr>
            <a:picLocks noChangeAspect="1"/>
          </p:cNvPicPr>
          <p:nvPr/>
        </p:nvPicPr>
        <p:blipFill>
          <a:blip r:embed="rId2"/>
          <a:stretch>
            <a:fillRect/>
          </a:stretch>
        </p:blipFill>
        <p:spPr>
          <a:xfrm>
            <a:off x="5364088" y="3725913"/>
            <a:ext cx="3737992" cy="2080816"/>
          </a:xfrm>
          <a:prstGeom prst="rect">
            <a:avLst/>
          </a:prstGeom>
        </p:spPr>
      </p:pic>
      <p:pic>
        <p:nvPicPr>
          <p:cNvPr id="5" name="Imagen 4"/>
          <p:cNvPicPr>
            <a:picLocks noChangeAspect="1"/>
          </p:cNvPicPr>
          <p:nvPr/>
        </p:nvPicPr>
        <p:blipFill>
          <a:blip r:embed="rId3"/>
          <a:stretch>
            <a:fillRect/>
          </a:stretch>
        </p:blipFill>
        <p:spPr>
          <a:xfrm>
            <a:off x="688734" y="4041365"/>
            <a:ext cx="4027282" cy="2076567"/>
          </a:xfrm>
          <a:prstGeom prst="rect">
            <a:avLst/>
          </a:prstGeom>
        </p:spPr>
      </p:pic>
    </p:spTree>
    <p:extLst>
      <p:ext uri="{BB962C8B-B14F-4D97-AF65-F5344CB8AC3E}">
        <p14:creationId xmlns:p14="http://schemas.microsoft.com/office/powerpoint/2010/main" val="90212745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CAPIÍTULO III - METODOLOGÍA</a:t>
            </a:r>
            <a:endParaRPr lang="es-ES_tradnl" dirty="0"/>
          </a:p>
        </p:txBody>
      </p:sp>
      <p:sp>
        <p:nvSpPr>
          <p:cNvPr id="3" name="Marcador de contenido 2"/>
          <p:cNvSpPr>
            <a:spLocks noGrp="1"/>
          </p:cNvSpPr>
          <p:nvPr>
            <p:ph idx="1"/>
          </p:nvPr>
        </p:nvSpPr>
        <p:spPr/>
        <p:txBody>
          <a:bodyPr>
            <a:normAutofit/>
          </a:bodyPr>
          <a:lstStyle/>
          <a:p>
            <a:pPr algn="just"/>
            <a:r>
              <a:rPr lang="es-ES_tradnl" sz="2800" dirty="0"/>
              <a:t>Determinar el impacto de las políticas nacionales implementadas en el </a:t>
            </a:r>
            <a:r>
              <a:rPr lang="es-ES_tradnl" sz="2800" dirty="0" smtClean="0"/>
              <a:t>país.</a:t>
            </a:r>
            <a:endParaRPr lang="en-GB" dirty="0" smtClean="0"/>
          </a:p>
          <a:p>
            <a:endParaRPr lang="es-ES_tradnl" dirty="0"/>
          </a:p>
        </p:txBody>
      </p:sp>
      <p:pic>
        <p:nvPicPr>
          <p:cNvPr id="4" name="Imagen 3"/>
          <p:cNvPicPr>
            <a:picLocks noChangeAspect="1"/>
          </p:cNvPicPr>
          <p:nvPr/>
        </p:nvPicPr>
        <p:blipFill>
          <a:blip r:embed="rId2"/>
          <a:stretch>
            <a:fillRect/>
          </a:stretch>
        </p:blipFill>
        <p:spPr>
          <a:xfrm>
            <a:off x="457200" y="2708920"/>
            <a:ext cx="3538736" cy="2357683"/>
          </a:xfrm>
          <a:prstGeom prst="rect">
            <a:avLst/>
          </a:prstGeom>
        </p:spPr>
      </p:pic>
      <p:pic>
        <p:nvPicPr>
          <p:cNvPr id="5" name="Imagen 4"/>
          <p:cNvPicPr>
            <a:picLocks noChangeAspect="1"/>
          </p:cNvPicPr>
          <p:nvPr/>
        </p:nvPicPr>
        <p:blipFill>
          <a:blip r:embed="rId3"/>
          <a:stretch>
            <a:fillRect/>
          </a:stretch>
        </p:blipFill>
        <p:spPr>
          <a:xfrm>
            <a:off x="5796136" y="2708920"/>
            <a:ext cx="3168352" cy="1980220"/>
          </a:xfrm>
          <a:prstGeom prst="rect">
            <a:avLst/>
          </a:prstGeom>
        </p:spPr>
      </p:pic>
      <p:pic>
        <p:nvPicPr>
          <p:cNvPr id="6" name="Imagen 5"/>
          <p:cNvPicPr>
            <a:picLocks noChangeAspect="1"/>
          </p:cNvPicPr>
          <p:nvPr/>
        </p:nvPicPr>
        <p:blipFill rotWithShape="1">
          <a:blip r:embed="rId4"/>
          <a:srcRect l="23228" t="10044" r="20953" b="-108"/>
          <a:stretch/>
        </p:blipFill>
        <p:spPr>
          <a:xfrm>
            <a:off x="3779912" y="4256810"/>
            <a:ext cx="2448273" cy="1619586"/>
          </a:xfrm>
          <a:prstGeom prst="rect">
            <a:avLst/>
          </a:prstGeom>
        </p:spPr>
      </p:pic>
    </p:spTree>
    <p:extLst>
      <p:ext uri="{BB962C8B-B14F-4D97-AF65-F5344CB8AC3E}">
        <p14:creationId xmlns:p14="http://schemas.microsoft.com/office/powerpoint/2010/main" val="168588138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CAPIÍTULO III - METODOLOGÍA</a:t>
            </a:r>
            <a:endParaRPr lang="es-ES_tradnl" dirty="0"/>
          </a:p>
        </p:txBody>
      </p:sp>
      <p:sp>
        <p:nvSpPr>
          <p:cNvPr id="3" name="Marcador de contenido 2"/>
          <p:cNvSpPr>
            <a:spLocks noGrp="1"/>
          </p:cNvSpPr>
          <p:nvPr>
            <p:ph idx="1"/>
          </p:nvPr>
        </p:nvSpPr>
        <p:spPr/>
        <p:txBody>
          <a:bodyPr>
            <a:normAutofit/>
          </a:bodyPr>
          <a:lstStyle/>
          <a:p>
            <a:pPr algn="just"/>
            <a:r>
              <a:rPr lang="es-ES_tradnl" sz="2800" dirty="0"/>
              <a:t>Determinar las amenazas que pueden ser escondidas o camufladas entre grandes volúmenes de datos, que no sean fáciles de detectar con medios </a:t>
            </a:r>
            <a:r>
              <a:rPr lang="es-ES_tradnl" sz="2800" dirty="0" smtClean="0"/>
              <a:t>convencionales.</a:t>
            </a:r>
            <a:endParaRPr lang="en-GB" dirty="0" smtClean="0"/>
          </a:p>
          <a:p>
            <a:endParaRPr lang="es-ES_tradnl" dirty="0"/>
          </a:p>
        </p:txBody>
      </p:sp>
      <p:pic>
        <p:nvPicPr>
          <p:cNvPr id="4" name="Imagen 3"/>
          <p:cNvPicPr>
            <a:picLocks noChangeAspect="1"/>
          </p:cNvPicPr>
          <p:nvPr/>
        </p:nvPicPr>
        <p:blipFill>
          <a:blip r:embed="rId2"/>
          <a:stretch>
            <a:fillRect/>
          </a:stretch>
        </p:blipFill>
        <p:spPr>
          <a:xfrm>
            <a:off x="179512" y="3429000"/>
            <a:ext cx="2088232" cy="1843586"/>
          </a:xfrm>
          <a:prstGeom prst="rect">
            <a:avLst/>
          </a:prstGeom>
        </p:spPr>
      </p:pic>
      <p:pic>
        <p:nvPicPr>
          <p:cNvPr id="5" name="Imagen 4"/>
          <p:cNvPicPr>
            <a:picLocks noChangeAspect="1"/>
          </p:cNvPicPr>
          <p:nvPr/>
        </p:nvPicPr>
        <p:blipFill>
          <a:blip r:embed="rId3"/>
          <a:stretch>
            <a:fillRect/>
          </a:stretch>
        </p:blipFill>
        <p:spPr>
          <a:xfrm>
            <a:off x="2267744" y="4454627"/>
            <a:ext cx="2545175" cy="1693698"/>
          </a:xfrm>
          <a:prstGeom prst="rect">
            <a:avLst/>
          </a:prstGeom>
        </p:spPr>
      </p:pic>
      <p:pic>
        <p:nvPicPr>
          <p:cNvPr id="6" name="Imagen 5"/>
          <p:cNvPicPr>
            <a:picLocks noChangeAspect="1"/>
          </p:cNvPicPr>
          <p:nvPr/>
        </p:nvPicPr>
        <p:blipFill>
          <a:blip r:embed="rId4"/>
          <a:stretch>
            <a:fillRect/>
          </a:stretch>
        </p:blipFill>
        <p:spPr>
          <a:xfrm>
            <a:off x="6347650" y="3429000"/>
            <a:ext cx="2796350" cy="2030809"/>
          </a:xfrm>
          <a:prstGeom prst="rect">
            <a:avLst/>
          </a:prstGeom>
        </p:spPr>
      </p:pic>
      <p:pic>
        <p:nvPicPr>
          <p:cNvPr id="7" name="Imagen 6"/>
          <p:cNvPicPr>
            <a:picLocks noChangeAspect="1"/>
          </p:cNvPicPr>
          <p:nvPr/>
        </p:nvPicPr>
        <p:blipFill>
          <a:blip r:embed="rId5"/>
          <a:stretch>
            <a:fillRect/>
          </a:stretch>
        </p:blipFill>
        <p:spPr>
          <a:xfrm>
            <a:off x="4417529" y="4235724"/>
            <a:ext cx="2196407" cy="1939088"/>
          </a:xfrm>
          <a:prstGeom prst="rect">
            <a:avLst/>
          </a:prstGeom>
        </p:spPr>
      </p:pic>
    </p:spTree>
    <p:extLst>
      <p:ext uri="{BB962C8B-B14F-4D97-AF65-F5344CB8AC3E}">
        <p14:creationId xmlns:p14="http://schemas.microsoft.com/office/powerpoint/2010/main" val="199390964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AGENDA</a:t>
            </a:r>
            <a:endParaRPr lang="es-ES_tradnl" dirty="0"/>
          </a:p>
        </p:txBody>
      </p:sp>
      <p:sp>
        <p:nvSpPr>
          <p:cNvPr id="3" name="Marcador de contenido 2"/>
          <p:cNvSpPr>
            <a:spLocks noGrp="1"/>
          </p:cNvSpPr>
          <p:nvPr>
            <p:ph sz="half" idx="1"/>
          </p:nvPr>
        </p:nvSpPr>
        <p:spPr>
          <a:xfrm>
            <a:off x="457200" y="1417638"/>
            <a:ext cx="4042792" cy="4708525"/>
          </a:xfrm>
        </p:spPr>
        <p:txBody>
          <a:bodyPr vert="horz" lIns="91440" tIns="45720" rIns="91440" bIns="45720" rtlCol="0">
            <a:normAutofit/>
          </a:bodyPr>
          <a:lstStyle/>
          <a:p>
            <a:pPr algn="just"/>
            <a:r>
              <a:rPr lang="es-ES_tradnl" sz="2400" dirty="0" smtClean="0">
                <a:latin typeface="Times New Roman" charset="0"/>
                <a:ea typeface="Times New Roman" charset="0"/>
                <a:cs typeface="Times New Roman" charset="0"/>
              </a:rPr>
              <a:t>CAPÍTULO </a:t>
            </a:r>
            <a:r>
              <a:rPr lang="es-ES_tradnl" sz="2400" dirty="0">
                <a:latin typeface="Times New Roman" charset="0"/>
                <a:ea typeface="Times New Roman" charset="0"/>
                <a:cs typeface="Times New Roman" charset="0"/>
              </a:rPr>
              <a:t>I</a:t>
            </a:r>
          </a:p>
          <a:p>
            <a:pPr marL="433769" lvl="1" indent="-214313" algn="just"/>
            <a:r>
              <a:rPr lang="es-ES_tradnl" dirty="0">
                <a:latin typeface="Times" charset="0"/>
                <a:ea typeface="Times" charset="0"/>
                <a:cs typeface="Times" charset="0"/>
              </a:rPr>
              <a:t>I</a:t>
            </a:r>
            <a:r>
              <a:rPr lang="es-ES_tradnl" dirty="0" smtClean="0">
                <a:latin typeface="Times" charset="0"/>
                <a:ea typeface="Times" charset="0"/>
                <a:cs typeface="Times" charset="0"/>
              </a:rPr>
              <a:t>ntroducción</a:t>
            </a:r>
          </a:p>
          <a:p>
            <a:pPr marL="433769" lvl="1" indent="-214313" algn="just"/>
            <a:r>
              <a:rPr lang="es-ES_tradnl" dirty="0">
                <a:latin typeface="Times" charset="0"/>
                <a:ea typeface="Times" charset="0"/>
                <a:cs typeface="Times" charset="0"/>
              </a:rPr>
              <a:t>Hipótesis</a:t>
            </a:r>
          </a:p>
          <a:p>
            <a:pPr marL="433769" lvl="1" indent="-214313" algn="just"/>
            <a:r>
              <a:rPr lang="es-ES_tradnl" dirty="0">
                <a:latin typeface="Times" charset="0"/>
                <a:ea typeface="Times" charset="0"/>
                <a:cs typeface="Times" charset="0"/>
              </a:rPr>
              <a:t>OBJETIVOS</a:t>
            </a:r>
          </a:p>
          <a:p>
            <a:pPr marL="570929" lvl="2" indent="-214313" algn="just"/>
            <a:r>
              <a:rPr lang="es-ES_tradnl" dirty="0">
                <a:latin typeface="Times" charset="0"/>
                <a:ea typeface="Times" charset="0"/>
                <a:cs typeface="Times" charset="0"/>
              </a:rPr>
              <a:t>GENERAL</a:t>
            </a:r>
          </a:p>
          <a:p>
            <a:pPr marL="570929" lvl="2" indent="-214313" algn="just"/>
            <a:r>
              <a:rPr lang="es-ES_tradnl" dirty="0" smtClean="0">
                <a:latin typeface="Times" charset="0"/>
                <a:ea typeface="Times" charset="0"/>
                <a:cs typeface="Times" charset="0"/>
              </a:rPr>
              <a:t>ESPECÍFICOS</a:t>
            </a:r>
          </a:p>
          <a:p>
            <a:pPr algn="just"/>
            <a:r>
              <a:rPr lang="es-ES_tradnl" sz="2400" dirty="0">
                <a:latin typeface="Times New Roman" charset="0"/>
                <a:ea typeface="Times New Roman" charset="0"/>
                <a:cs typeface="Times New Roman" charset="0"/>
              </a:rPr>
              <a:t>CAPÍTULO II</a:t>
            </a:r>
          </a:p>
          <a:p>
            <a:pPr marL="433769" lvl="1" indent="-214313" algn="just"/>
            <a:r>
              <a:rPr lang="es-ES_tradnl" dirty="0">
                <a:latin typeface="Times New Roman" charset="0"/>
                <a:ea typeface="Times New Roman" charset="0"/>
                <a:cs typeface="Times New Roman" charset="0"/>
              </a:rPr>
              <a:t>Revisión </a:t>
            </a:r>
            <a:r>
              <a:rPr lang="es-ES_tradnl" dirty="0" smtClean="0">
                <a:latin typeface="Times New Roman" charset="0"/>
                <a:ea typeface="Times New Roman" charset="0"/>
                <a:cs typeface="Times New Roman" charset="0"/>
              </a:rPr>
              <a:t>Literaria</a:t>
            </a:r>
            <a:endParaRPr lang="es-ES_tradnl" dirty="0">
              <a:latin typeface="Times New Roman" charset="0"/>
              <a:ea typeface="Times New Roman" charset="0"/>
              <a:cs typeface="Times New Roman" charset="0"/>
            </a:endParaRPr>
          </a:p>
        </p:txBody>
      </p:sp>
      <p:sp>
        <p:nvSpPr>
          <p:cNvPr id="4" name="Marcador de contenido 3"/>
          <p:cNvSpPr>
            <a:spLocks noGrp="1"/>
          </p:cNvSpPr>
          <p:nvPr>
            <p:ph sz="half" idx="2"/>
          </p:nvPr>
        </p:nvSpPr>
        <p:spPr>
          <a:xfrm>
            <a:off x="4648200" y="1417638"/>
            <a:ext cx="4038600" cy="4708525"/>
          </a:xfrm>
        </p:spPr>
        <p:txBody>
          <a:bodyPr>
            <a:normAutofit/>
          </a:bodyPr>
          <a:lstStyle/>
          <a:p>
            <a:pPr algn="just"/>
            <a:r>
              <a:rPr lang="es-ES_tradnl" sz="2400" dirty="0" smtClean="0">
                <a:latin typeface="Times New Roman" charset="0"/>
                <a:ea typeface="Times New Roman" charset="0"/>
                <a:cs typeface="Times New Roman" charset="0"/>
              </a:rPr>
              <a:t>CAPÍTULO III</a:t>
            </a:r>
          </a:p>
          <a:p>
            <a:pPr marL="562356" lvl="1" algn="just"/>
            <a:r>
              <a:rPr lang="es-ES_tradnl" dirty="0">
                <a:latin typeface="Times New Roman" charset="0"/>
                <a:ea typeface="Times New Roman" charset="0"/>
                <a:cs typeface="Times New Roman" charset="0"/>
              </a:rPr>
              <a:t>M</a:t>
            </a:r>
            <a:r>
              <a:rPr lang="es-ES_tradnl" dirty="0" smtClean="0">
                <a:latin typeface="Times New Roman" charset="0"/>
                <a:ea typeface="Times New Roman" charset="0"/>
                <a:cs typeface="Times New Roman" charset="0"/>
              </a:rPr>
              <a:t>etodología</a:t>
            </a:r>
          </a:p>
          <a:p>
            <a:pPr algn="just"/>
            <a:r>
              <a:rPr lang="es-ES_tradnl" sz="2400" dirty="0" smtClean="0">
                <a:latin typeface="Times New Roman" charset="0"/>
                <a:ea typeface="Times New Roman" charset="0"/>
                <a:cs typeface="Times New Roman" charset="0"/>
              </a:rPr>
              <a:t>CAPÍTULO IV</a:t>
            </a:r>
          </a:p>
          <a:p>
            <a:pPr marL="562356" lvl="1" algn="just"/>
            <a:r>
              <a:rPr lang="es-ES_tradnl" dirty="0">
                <a:latin typeface="Times New Roman" charset="0"/>
                <a:ea typeface="Times New Roman" charset="0"/>
                <a:cs typeface="Times New Roman" charset="0"/>
              </a:rPr>
              <a:t>R</a:t>
            </a:r>
            <a:r>
              <a:rPr lang="es-ES_tradnl" dirty="0" smtClean="0">
                <a:latin typeface="Times New Roman" charset="0"/>
                <a:ea typeface="Times New Roman" charset="0"/>
                <a:cs typeface="Times New Roman" charset="0"/>
              </a:rPr>
              <a:t>esultados</a:t>
            </a:r>
          </a:p>
          <a:p>
            <a:pPr algn="just"/>
            <a:r>
              <a:rPr lang="es-ES_tradnl" sz="2400" dirty="0" smtClean="0">
                <a:latin typeface="Times New Roman" charset="0"/>
                <a:ea typeface="Times New Roman" charset="0"/>
                <a:cs typeface="Times New Roman" charset="0"/>
              </a:rPr>
              <a:t>CAPÍTULO V</a:t>
            </a:r>
          </a:p>
          <a:p>
            <a:pPr marL="562356" lvl="1" algn="just"/>
            <a:r>
              <a:rPr lang="es-ES_tradnl" dirty="0">
                <a:latin typeface="Times New Roman" charset="0"/>
                <a:ea typeface="Times New Roman" charset="0"/>
                <a:cs typeface="Times New Roman" charset="0"/>
              </a:rPr>
              <a:t>C</a:t>
            </a:r>
            <a:r>
              <a:rPr lang="es-ES_tradnl" dirty="0" smtClean="0">
                <a:latin typeface="Times New Roman" charset="0"/>
                <a:ea typeface="Times New Roman" charset="0"/>
                <a:cs typeface="Times New Roman" charset="0"/>
              </a:rPr>
              <a:t>onclusiones y Recomendaciones</a:t>
            </a:r>
          </a:p>
          <a:p>
            <a:pPr algn="just"/>
            <a:r>
              <a:rPr lang="es-ES_tradnl" sz="2400" dirty="0" smtClean="0">
                <a:latin typeface="Times New Roman" charset="0"/>
                <a:ea typeface="Times New Roman" charset="0"/>
                <a:cs typeface="Times New Roman" charset="0"/>
              </a:rPr>
              <a:t>REFERENCIAS</a:t>
            </a:r>
          </a:p>
          <a:p>
            <a:endParaRPr lang="es-ES_tradnl" sz="2400" dirty="0"/>
          </a:p>
        </p:txBody>
      </p:sp>
    </p:spTree>
    <p:extLst>
      <p:ext uri="{BB962C8B-B14F-4D97-AF65-F5344CB8AC3E}">
        <p14:creationId xmlns:p14="http://schemas.microsoft.com/office/powerpoint/2010/main" val="106940911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CAPIÍTULO III - METODOLOGÍA</a:t>
            </a:r>
            <a:endParaRPr lang="es-ES_tradnl" dirty="0"/>
          </a:p>
        </p:txBody>
      </p:sp>
      <p:sp>
        <p:nvSpPr>
          <p:cNvPr id="3" name="Marcador de contenido 2"/>
          <p:cNvSpPr>
            <a:spLocks noGrp="1"/>
          </p:cNvSpPr>
          <p:nvPr>
            <p:ph idx="1"/>
          </p:nvPr>
        </p:nvSpPr>
        <p:spPr/>
        <p:txBody>
          <a:bodyPr>
            <a:normAutofit/>
          </a:bodyPr>
          <a:lstStyle/>
          <a:p>
            <a:pPr algn="just"/>
            <a:r>
              <a:rPr lang="es-ES_tradnl" sz="2800" dirty="0"/>
              <a:t>Establecer la forma en la que se puede detectar comportamientos inusuales en el ciberespacio en grandes volúmenes de datos que pueden constituirse como amenazas cibernéticas y determinar sistemas y métodos de defensa y seguridad relacionados que pueden ser definidos en el Ecuador</a:t>
            </a:r>
            <a:endParaRPr lang="en-GB" dirty="0" smtClean="0"/>
          </a:p>
          <a:p>
            <a:endParaRPr lang="es-ES_tradnl" dirty="0"/>
          </a:p>
        </p:txBody>
      </p:sp>
    </p:spTree>
    <p:extLst>
      <p:ext uri="{BB962C8B-B14F-4D97-AF65-F5344CB8AC3E}">
        <p14:creationId xmlns:p14="http://schemas.microsoft.com/office/powerpoint/2010/main" val="172429379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CAPÍTULO IV - PROPUESTA</a:t>
            </a:r>
            <a:endParaRPr lang="es-ES_tradnl" dirty="0"/>
          </a:p>
        </p:txBody>
      </p:sp>
      <p:sp>
        <p:nvSpPr>
          <p:cNvPr id="3" name="Marcador de contenido 2"/>
          <p:cNvSpPr>
            <a:spLocks noGrp="1"/>
          </p:cNvSpPr>
          <p:nvPr>
            <p:ph idx="1"/>
          </p:nvPr>
        </p:nvSpPr>
        <p:spPr>
          <a:xfrm>
            <a:off x="251520" y="1124744"/>
            <a:ext cx="8568952" cy="5112568"/>
          </a:xfrm>
        </p:spPr>
        <p:txBody>
          <a:bodyPr>
            <a:normAutofit fontScale="70000" lnSpcReduction="20000"/>
          </a:bodyPr>
          <a:lstStyle/>
          <a:p>
            <a:pPr lvl="0" algn="just"/>
            <a:endParaRPr lang="es-ES_tradnl" dirty="0" smtClean="0"/>
          </a:p>
          <a:p>
            <a:pPr lvl="0" algn="just"/>
            <a:r>
              <a:rPr lang="es-ES_tradnl" dirty="0" smtClean="0"/>
              <a:t>Proteger </a:t>
            </a:r>
            <a:r>
              <a:rPr lang="es-ES_tradnl" dirty="0"/>
              <a:t>la seguridad de las personas en el ciberespacio. </a:t>
            </a:r>
            <a:endParaRPr lang="es-ES_tradnl" dirty="0" smtClean="0"/>
          </a:p>
          <a:p>
            <a:pPr marL="361950" lvl="0" indent="0" algn="just">
              <a:buNone/>
            </a:pPr>
            <a:r>
              <a:rPr lang="es-ES_tradnl" dirty="0" smtClean="0"/>
              <a:t>El </a:t>
            </a:r>
            <a:r>
              <a:rPr lang="es-ES_tradnl" dirty="0"/>
              <a:t>principal objetivo de un estado es la protección de los derechos fundamentales de las personas, especialmente aquellos que dicen relación con sus interacciones en el ciberespacio</a:t>
            </a:r>
            <a:r>
              <a:rPr lang="es-ES_tradnl" dirty="0" smtClean="0"/>
              <a:t>.</a:t>
            </a:r>
          </a:p>
          <a:p>
            <a:pPr lvl="0" algn="just"/>
            <a:endParaRPr lang="es-ES_tradnl" dirty="0"/>
          </a:p>
          <a:p>
            <a:pPr lvl="0" algn="just"/>
            <a:r>
              <a:rPr lang="es-ES_tradnl" dirty="0"/>
              <a:t>Salvaguardar la seguridad del país. </a:t>
            </a:r>
            <a:endParaRPr lang="es-ES_tradnl" dirty="0" smtClean="0"/>
          </a:p>
          <a:p>
            <a:pPr marL="361950" lvl="0" indent="0" algn="just">
              <a:buNone/>
            </a:pPr>
            <a:r>
              <a:rPr lang="es-ES_tradnl" dirty="0" smtClean="0"/>
              <a:t>Es </a:t>
            </a:r>
            <a:r>
              <a:rPr lang="es-ES_tradnl" dirty="0"/>
              <a:t>fundamental resguardar las redes y sistemas informáticos del sector público junto a aquellos componentes del ciberespacio. </a:t>
            </a:r>
            <a:endParaRPr lang="es-ES_tradnl" dirty="0" smtClean="0"/>
          </a:p>
          <a:p>
            <a:pPr lvl="0" algn="just"/>
            <a:endParaRPr lang="es-ES_tradnl" dirty="0"/>
          </a:p>
          <a:p>
            <a:pPr lvl="0" algn="just"/>
            <a:r>
              <a:rPr lang="es-ES_tradnl" dirty="0" smtClean="0"/>
              <a:t>Colaboración </a:t>
            </a:r>
            <a:r>
              <a:rPr lang="es-ES_tradnl" dirty="0"/>
              <a:t>y coordinación entre instituciones</a:t>
            </a:r>
            <a:r>
              <a:rPr lang="es-ES_tradnl" dirty="0" smtClean="0"/>
              <a:t>,.</a:t>
            </a:r>
          </a:p>
          <a:p>
            <a:pPr marL="361950" lvl="0" indent="0" algn="just">
              <a:buNone/>
            </a:pPr>
            <a:r>
              <a:rPr lang="es-ES_tradnl" dirty="0" smtClean="0"/>
              <a:t>Los </a:t>
            </a:r>
            <a:r>
              <a:rPr lang="es-ES_tradnl" dirty="0"/>
              <a:t>elementos involucrados en la ciberseguridad se encuentran segmentadas de acuerdo a diversos criterios. Por lo tanto, promover la colaboración, coordinación y sinergia de todos los organismos involucrados en la seguridad en el ciberespacio llegaría a crear mejoras</a:t>
            </a:r>
            <a:r>
              <a:rPr lang="es-ES_tradnl" dirty="0" smtClean="0"/>
              <a:t>.</a:t>
            </a:r>
          </a:p>
          <a:p>
            <a:pPr lvl="0" algn="just"/>
            <a:endParaRPr lang="es-ES_tradnl" dirty="0"/>
          </a:p>
          <a:p>
            <a:pPr lvl="0" algn="just"/>
            <a:r>
              <a:rPr lang="es-ES_tradnl" dirty="0"/>
              <a:t>Administrar los riesgos del ciberespacio. </a:t>
            </a:r>
            <a:endParaRPr lang="es-ES_tradnl" dirty="0" smtClean="0"/>
          </a:p>
          <a:p>
            <a:pPr marL="361950" lvl="0" indent="0" algn="just">
              <a:buNone/>
            </a:pPr>
            <a:r>
              <a:rPr lang="es-ES_tradnl" dirty="0" smtClean="0"/>
              <a:t>La </a:t>
            </a:r>
            <a:r>
              <a:rPr lang="es-ES_tradnl" dirty="0"/>
              <a:t>ciberseguridad contempla el desarrollo de un proceso de análisis y gestión de riesgos relacionados con la identificación de vulnerabilidades y amenazas, originando así un análisis de riesgo por cada entidad para la prevención de nuevas amenazas y vulnerabilidades</a:t>
            </a:r>
            <a:r>
              <a:rPr lang="es-ES_tradnl" dirty="0" smtClean="0"/>
              <a:t>.</a:t>
            </a:r>
            <a:endParaRPr lang="es-ES_tradnl" dirty="0"/>
          </a:p>
        </p:txBody>
      </p:sp>
    </p:spTree>
    <p:extLst>
      <p:ext uri="{BB962C8B-B14F-4D97-AF65-F5344CB8AC3E}">
        <p14:creationId xmlns:p14="http://schemas.microsoft.com/office/powerpoint/2010/main" val="180682235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CAPÍTULO IV - PROPUESTA</a:t>
            </a:r>
            <a:endParaRPr lang="es-ES_tradnl" dirty="0"/>
          </a:p>
        </p:txBody>
      </p:sp>
      <p:graphicFrame>
        <p:nvGraphicFramePr>
          <p:cNvPr id="5" name="Tabla 4"/>
          <p:cNvGraphicFramePr>
            <a:graphicFrameLocks noGrp="1"/>
          </p:cNvGraphicFramePr>
          <p:nvPr>
            <p:extLst>
              <p:ext uri="{D42A27DB-BD31-4B8C-83A1-F6EECF244321}">
                <p14:modId xmlns:p14="http://schemas.microsoft.com/office/powerpoint/2010/main" val="663582137"/>
              </p:ext>
            </p:extLst>
          </p:nvPr>
        </p:nvGraphicFramePr>
        <p:xfrm>
          <a:off x="0" y="1196752"/>
          <a:ext cx="9144000" cy="5760720"/>
        </p:xfrm>
        <a:graphic>
          <a:graphicData uri="http://schemas.openxmlformats.org/drawingml/2006/table">
            <a:tbl>
              <a:tblPr firstRow="1" firstCol="1" bandRow="1">
                <a:tableStyleId>{5C22544A-7EE6-4342-B048-85BDC9FD1C3A}</a:tableStyleId>
              </a:tblPr>
              <a:tblGrid>
                <a:gridCol w="4572000"/>
                <a:gridCol w="4572000"/>
              </a:tblGrid>
              <a:tr h="256224">
                <a:tc>
                  <a:txBody>
                    <a:bodyPr/>
                    <a:lstStyle/>
                    <a:p>
                      <a:pPr marL="180340">
                        <a:lnSpc>
                          <a:spcPct val="150000"/>
                        </a:lnSpc>
                        <a:spcAft>
                          <a:spcPts val="0"/>
                        </a:spcAft>
                      </a:pPr>
                      <a:r>
                        <a:rPr lang="es-ES_tradnl" sz="1200">
                          <a:effectLst/>
                        </a:rPr>
                        <a:t>Eje</a:t>
                      </a:r>
                      <a:endParaRPr lang="es-ES_tradnl" sz="1200">
                        <a:effectLst/>
                        <a:latin typeface="Times New Roman" charset="0"/>
                        <a:ea typeface="맑은 고딕" charset="-127"/>
                      </a:endParaRPr>
                    </a:p>
                  </a:txBody>
                  <a:tcPr marL="40410" marR="40410" marT="0" marB="0"/>
                </a:tc>
                <a:tc>
                  <a:txBody>
                    <a:bodyPr/>
                    <a:lstStyle/>
                    <a:p>
                      <a:pPr marL="180340">
                        <a:lnSpc>
                          <a:spcPct val="150000"/>
                        </a:lnSpc>
                        <a:spcAft>
                          <a:spcPts val="0"/>
                        </a:spcAft>
                      </a:pPr>
                      <a:r>
                        <a:rPr lang="es-ES_tradnl" sz="1200">
                          <a:effectLst/>
                        </a:rPr>
                        <a:t>Descripción</a:t>
                      </a:r>
                      <a:endParaRPr lang="es-ES_tradnl" sz="1200">
                        <a:effectLst/>
                        <a:latin typeface="Times New Roman" charset="0"/>
                        <a:ea typeface="맑은 고딕" charset="-127"/>
                      </a:endParaRPr>
                    </a:p>
                  </a:txBody>
                  <a:tcPr marL="40410" marR="40410" marT="0" marB="0"/>
                </a:tc>
              </a:tr>
              <a:tr h="1638579">
                <a:tc>
                  <a:txBody>
                    <a:bodyPr/>
                    <a:lstStyle/>
                    <a:p>
                      <a:pPr algn="just">
                        <a:lnSpc>
                          <a:spcPct val="150000"/>
                        </a:lnSpc>
                        <a:spcAft>
                          <a:spcPts val="0"/>
                        </a:spcAft>
                      </a:pPr>
                      <a:r>
                        <a:rPr lang="es-ES_tradnl" sz="1200">
                          <a:effectLst/>
                        </a:rPr>
                        <a:t>Infraestructura de la información</a:t>
                      </a:r>
                      <a:endParaRPr lang="es-ES_tradnl" sz="1200">
                        <a:effectLst/>
                        <a:latin typeface="Times New Roman" charset="0"/>
                        <a:ea typeface="맑은 고딕" charset="-127"/>
                      </a:endParaRPr>
                    </a:p>
                  </a:txBody>
                  <a:tcPr marL="40410" marR="40410" marT="0" marB="0"/>
                </a:tc>
                <a:tc>
                  <a:txBody>
                    <a:bodyPr/>
                    <a:lstStyle/>
                    <a:p>
                      <a:pPr marL="180340" algn="just">
                        <a:lnSpc>
                          <a:spcPct val="150000"/>
                        </a:lnSpc>
                        <a:spcAft>
                          <a:spcPts val="0"/>
                        </a:spcAft>
                      </a:pPr>
                      <a:r>
                        <a:rPr lang="es-ES_tradnl" sz="1200">
                          <a:effectLst/>
                        </a:rPr>
                        <a:t>Gestión de riesgo.</a:t>
                      </a:r>
                    </a:p>
                    <a:p>
                      <a:pPr marL="180340" algn="just">
                        <a:lnSpc>
                          <a:spcPct val="150000"/>
                        </a:lnSpc>
                        <a:spcAft>
                          <a:spcPts val="0"/>
                        </a:spcAft>
                      </a:pPr>
                      <a:r>
                        <a:rPr lang="es-ES_tradnl" sz="1200">
                          <a:effectLst/>
                        </a:rPr>
                        <a:t>Identificación de infraestructura crítica.</a:t>
                      </a:r>
                    </a:p>
                    <a:p>
                      <a:pPr marL="180340" algn="just">
                        <a:lnSpc>
                          <a:spcPct val="150000"/>
                        </a:lnSpc>
                        <a:spcAft>
                          <a:spcPts val="0"/>
                        </a:spcAft>
                      </a:pPr>
                      <a:r>
                        <a:rPr lang="es-ES_tradnl" sz="1200">
                          <a:effectLst/>
                        </a:rPr>
                        <a:t>Prevención y sanción.</a:t>
                      </a:r>
                    </a:p>
                    <a:p>
                      <a:pPr marL="180340" algn="just">
                        <a:lnSpc>
                          <a:spcPct val="150000"/>
                        </a:lnSpc>
                        <a:spcAft>
                          <a:spcPts val="0"/>
                        </a:spcAft>
                      </a:pPr>
                      <a:r>
                        <a:rPr lang="es-ES_tradnl" sz="1200">
                          <a:effectLst/>
                        </a:rPr>
                        <a:t>Mecanismos de incidentes.</a:t>
                      </a:r>
                    </a:p>
                    <a:p>
                      <a:pPr marL="180340" algn="just">
                        <a:lnSpc>
                          <a:spcPct val="150000"/>
                        </a:lnSpc>
                        <a:spcAft>
                          <a:spcPts val="0"/>
                        </a:spcAft>
                      </a:pPr>
                      <a:r>
                        <a:rPr lang="es-ES_tradnl" sz="1200">
                          <a:effectLst/>
                        </a:rPr>
                        <a:t>Definición de estándares.</a:t>
                      </a:r>
                    </a:p>
                    <a:p>
                      <a:pPr marL="180340" algn="just">
                        <a:lnSpc>
                          <a:spcPct val="150000"/>
                        </a:lnSpc>
                        <a:spcAft>
                          <a:spcPts val="0"/>
                        </a:spcAft>
                      </a:pPr>
                      <a:r>
                        <a:rPr lang="es-ES_tradnl" sz="1200">
                          <a:effectLst/>
                        </a:rPr>
                        <a:t>Diseño de planes de contingencia.</a:t>
                      </a:r>
                      <a:endParaRPr lang="es-ES_tradnl" sz="1200">
                        <a:effectLst/>
                        <a:latin typeface="Times New Roman" charset="0"/>
                        <a:ea typeface="맑은 고딕" charset="-127"/>
                      </a:endParaRPr>
                    </a:p>
                  </a:txBody>
                  <a:tcPr marL="40410" marR="40410" marT="0" marB="0"/>
                </a:tc>
              </a:tr>
              <a:tr h="1081004">
                <a:tc>
                  <a:txBody>
                    <a:bodyPr/>
                    <a:lstStyle/>
                    <a:p>
                      <a:pPr algn="just">
                        <a:lnSpc>
                          <a:spcPct val="150000"/>
                        </a:lnSpc>
                        <a:spcAft>
                          <a:spcPts val="0"/>
                        </a:spcAft>
                      </a:pPr>
                      <a:r>
                        <a:rPr lang="es-ES_tradnl" sz="1200">
                          <a:effectLst/>
                        </a:rPr>
                        <a:t>Prevención y Sanción</a:t>
                      </a:r>
                    </a:p>
                    <a:p>
                      <a:pPr>
                        <a:lnSpc>
                          <a:spcPct val="150000"/>
                        </a:lnSpc>
                        <a:spcAft>
                          <a:spcPts val="0"/>
                        </a:spcAft>
                      </a:pPr>
                      <a:r>
                        <a:rPr lang="es-ES_tradnl" sz="1200">
                          <a:effectLst/>
                        </a:rPr>
                        <a:t> </a:t>
                      </a:r>
                      <a:endParaRPr lang="es-ES_tradnl" sz="1200">
                        <a:effectLst/>
                        <a:latin typeface="Times New Roman" charset="0"/>
                        <a:ea typeface="맑은 고딕" charset="-127"/>
                      </a:endParaRPr>
                    </a:p>
                  </a:txBody>
                  <a:tcPr marL="40410" marR="40410" marT="0" marB="0"/>
                </a:tc>
                <a:tc>
                  <a:txBody>
                    <a:bodyPr/>
                    <a:lstStyle/>
                    <a:p>
                      <a:pPr marL="180340" algn="just">
                        <a:lnSpc>
                          <a:spcPct val="150000"/>
                        </a:lnSpc>
                        <a:spcAft>
                          <a:spcPts val="0"/>
                        </a:spcAft>
                      </a:pPr>
                      <a:r>
                        <a:rPr lang="es-ES_tradnl" sz="1200">
                          <a:effectLst/>
                        </a:rPr>
                        <a:t>Aumentar capacidades para investigar cibercrímenes</a:t>
                      </a:r>
                    </a:p>
                    <a:p>
                      <a:pPr marL="180340" algn="just">
                        <a:lnSpc>
                          <a:spcPct val="150000"/>
                        </a:lnSpc>
                        <a:spcAft>
                          <a:spcPts val="0"/>
                        </a:spcAft>
                      </a:pPr>
                      <a:r>
                        <a:rPr lang="es-ES_tradnl" sz="1200">
                          <a:effectLst/>
                        </a:rPr>
                        <a:t>Diseño de mecanismos de resguardo</a:t>
                      </a:r>
                    </a:p>
                    <a:p>
                      <a:pPr marL="180340" algn="just">
                        <a:lnSpc>
                          <a:spcPct val="150000"/>
                        </a:lnSpc>
                        <a:spcAft>
                          <a:spcPts val="0"/>
                        </a:spcAft>
                      </a:pPr>
                      <a:r>
                        <a:rPr lang="es-ES_tradnl" sz="1200">
                          <a:effectLst/>
                        </a:rPr>
                        <a:t>Marcar desafíos en prevención, detección y sanción de cibercrímenes.</a:t>
                      </a:r>
                      <a:endParaRPr lang="es-ES_tradnl" sz="1200">
                        <a:effectLst/>
                        <a:latin typeface="Times New Roman" charset="0"/>
                        <a:ea typeface="맑은 고딕" charset="-127"/>
                      </a:endParaRPr>
                    </a:p>
                  </a:txBody>
                  <a:tcPr marL="40410" marR="40410" marT="0" marB="0"/>
                </a:tc>
              </a:tr>
              <a:tr h="802218">
                <a:tc>
                  <a:txBody>
                    <a:bodyPr/>
                    <a:lstStyle/>
                    <a:p>
                      <a:pPr algn="just">
                        <a:lnSpc>
                          <a:spcPct val="150000"/>
                        </a:lnSpc>
                        <a:spcAft>
                          <a:spcPts val="0"/>
                        </a:spcAft>
                      </a:pPr>
                      <a:r>
                        <a:rPr lang="es-ES_tradnl" sz="1200">
                          <a:effectLst/>
                        </a:rPr>
                        <a:t>Sensibilización, formación y difusión</a:t>
                      </a:r>
                      <a:endParaRPr lang="es-ES_tradnl" sz="1200">
                        <a:effectLst/>
                        <a:latin typeface="Times New Roman" charset="0"/>
                        <a:ea typeface="맑은 고딕" charset="-127"/>
                      </a:endParaRPr>
                    </a:p>
                  </a:txBody>
                  <a:tcPr marL="40410" marR="40410" marT="0" marB="0"/>
                </a:tc>
                <a:tc>
                  <a:txBody>
                    <a:bodyPr/>
                    <a:lstStyle/>
                    <a:p>
                      <a:pPr marL="180340" algn="just">
                        <a:lnSpc>
                          <a:spcPct val="150000"/>
                        </a:lnSpc>
                        <a:spcAft>
                          <a:spcPts val="0"/>
                        </a:spcAft>
                      </a:pPr>
                      <a:r>
                        <a:rPr lang="es-ES_tradnl" sz="1200">
                          <a:effectLst/>
                        </a:rPr>
                        <a:t>Fomentar investigación y desarrollo</a:t>
                      </a:r>
                    </a:p>
                    <a:p>
                      <a:pPr marL="180340" algn="just">
                        <a:lnSpc>
                          <a:spcPct val="150000"/>
                        </a:lnSpc>
                        <a:spcAft>
                          <a:spcPts val="0"/>
                        </a:spcAft>
                      </a:pPr>
                      <a:r>
                        <a:rPr lang="es-ES_tradnl" sz="1200">
                          <a:effectLst/>
                        </a:rPr>
                        <a:t>Promover cultura en ciberseguridad</a:t>
                      </a:r>
                    </a:p>
                    <a:p>
                      <a:pPr marL="180340" algn="just">
                        <a:lnSpc>
                          <a:spcPct val="150000"/>
                        </a:lnSpc>
                        <a:spcAft>
                          <a:spcPts val="0"/>
                        </a:spcAft>
                      </a:pPr>
                      <a:r>
                        <a:rPr lang="es-ES_tradnl" sz="1200">
                          <a:effectLst/>
                        </a:rPr>
                        <a:t>Promover capacitación</a:t>
                      </a:r>
                      <a:endParaRPr lang="es-ES_tradnl" sz="1200">
                        <a:effectLst/>
                        <a:latin typeface="Times New Roman" charset="0"/>
                        <a:ea typeface="맑은 고딕" charset="-127"/>
                      </a:endParaRPr>
                    </a:p>
                  </a:txBody>
                  <a:tcPr marL="40410" marR="40410" marT="0" marB="0"/>
                </a:tc>
              </a:tr>
              <a:tr h="523431">
                <a:tc>
                  <a:txBody>
                    <a:bodyPr/>
                    <a:lstStyle/>
                    <a:p>
                      <a:pPr algn="just">
                        <a:lnSpc>
                          <a:spcPct val="150000"/>
                        </a:lnSpc>
                        <a:spcAft>
                          <a:spcPts val="0"/>
                        </a:spcAft>
                      </a:pPr>
                      <a:r>
                        <a:rPr lang="es-ES_tradnl" sz="1200">
                          <a:effectLst/>
                        </a:rPr>
                        <a:t>Cooperación y relaciones internacionales</a:t>
                      </a:r>
                    </a:p>
                    <a:p>
                      <a:pPr marL="180340">
                        <a:lnSpc>
                          <a:spcPct val="150000"/>
                        </a:lnSpc>
                        <a:spcAft>
                          <a:spcPts val="0"/>
                        </a:spcAft>
                      </a:pPr>
                      <a:r>
                        <a:rPr lang="es-ES_tradnl" sz="1200">
                          <a:effectLst/>
                        </a:rPr>
                        <a:t> </a:t>
                      </a:r>
                      <a:endParaRPr lang="es-ES_tradnl" sz="1200">
                        <a:effectLst/>
                        <a:latin typeface="Times New Roman" charset="0"/>
                        <a:ea typeface="맑은 고딕" charset="-127"/>
                      </a:endParaRPr>
                    </a:p>
                  </a:txBody>
                  <a:tcPr marL="40410" marR="40410" marT="0" marB="0"/>
                </a:tc>
                <a:tc>
                  <a:txBody>
                    <a:bodyPr/>
                    <a:lstStyle/>
                    <a:p>
                      <a:pPr marL="180340" algn="just">
                        <a:lnSpc>
                          <a:spcPct val="150000"/>
                        </a:lnSpc>
                        <a:spcAft>
                          <a:spcPts val="0"/>
                        </a:spcAft>
                      </a:pPr>
                      <a:r>
                        <a:rPr lang="es-ES_tradnl" sz="1200">
                          <a:effectLst/>
                        </a:rPr>
                        <a:t>Participación en foros nacionales e internacionales </a:t>
                      </a:r>
                    </a:p>
                    <a:p>
                      <a:pPr marL="180340" algn="just">
                        <a:lnSpc>
                          <a:spcPct val="150000"/>
                        </a:lnSpc>
                        <a:spcAft>
                          <a:spcPts val="0"/>
                        </a:spcAft>
                      </a:pPr>
                      <a:r>
                        <a:rPr lang="es-ES_tradnl" sz="1200">
                          <a:effectLst/>
                        </a:rPr>
                        <a:t>Asistencia internacional</a:t>
                      </a:r>
                      <a:endParaRPr lang="es-ES_tradnl" sz="1200">
                        <a:effectLst/>
                        <a:latin typeface="Times New Roman" charset="0"/>
                        <a:ea typeface="맑은 고딕" charset="-127"/>
                      </a:endParaRPr>
                    </a:p>
                  </a:txBody>
                  <a:tcPr marL="40410" marR="40410" marT="0" marB="0"/>
                </a:tc>
              </a:tr>
              <a:tr h="1359792">
                <a:tc>
                  <a:txBody>
                    <a:bodyPr/>
                    <a:lstStyle/>
                    <a:p>
                      <a:pPr algn="just">
                        <a:lnSpc>
                          <a:spcPct val="150000"/>
                        </a:lnSpc>
                        <a:spcAft>
                          <a:spcPts val="0"/>
                        </a:spcAft>
                      </a:pPr>
                      <a:r>
                        <a:rPr lang="es-ES_tradnl" sz="1200">
                          <a:effectLst/>
                        </a:rPr>
                        <a:t>Institucionalidad de la ciberseguridad</a:t>
                      </a:r>
                    </a:p>
                    <a:p>
                      <a:pPr>
                        <a:lnSpc>
                          <a:spcPct val="150000"/>
                        </a:lnSpc>
                        <a:spcAft>
                          <a:spcPts val="0"/>
                        </a:spcAft>
                      </a:pPr>
                      <a:r>
                        <a:rPr lang="es-ES_tradnl" sz="1200">
                          <a:effectLst/>
                        </a:rPr>
                        <a:t> </a:t>
                      </a:r>
                      <a:endParaRPr lang="es-ES_tradnl" sz="1200">
                        <a:effectLst/>
                        <a:latin typeface="Times New Roman" charset="0"/>
                        <a:ea typeface="맑은 고딕" charset="-127"/>
                      </a:endParaRPr>
                    </a:p>
                  </a:txBody>
                  <a:tcPr marL="40410" marR="40410" marT="0" marB="0"/>
                </a:tc>
                <a:tc>
                  <a:txBody>
                    <a:bodyPr/>
                    <a:lstStyle/>
                    <a:p>
                      <a:pPr marL="180340" algn="just">
                        <a:lnSpc>
                          <a:spcPct val="150000"/>
                        </a:lnSpc>
                        <a:spcAft>
                          <a:spcPts val="0"/>
                        </a:spcAft>
                      </a:pPr>
                      <a:r>
                        <a:rPr lang="es-ES_tradnl" sz="1200" dirty="0">
                          <a:effectLst/>
                        </a:rPr>
                        <a:t>Revisión del sistema nacional de ciberseguridad</a:t>
                      </a:r>
                    </a:p>
                    <a:p>
                      <a:pPr marL="180340" algn="just">
                        <a:lnSpc>
                          <a:spcPct val="150000"/>
                        </a:lnSpc>
                        <a:spcAft>
                          <a:spcPts val="0"/>
                        </a:spcAft>
                      </a:pPr>
                      <a:r>
                        <a:rPr lang="es-ES_tradnl" sz="1200" dirty="0">
                          <a:effectLst/>
                        </a:rPr>
                        <a:t>Definición de roles, atribuciones y competencias</a:t>
                      </a:r>
                    </a:p>
                    <a:p>
                      <a:pPr marL="180340" algn="just">
                        <a:lnSpc>
                          <a:spcPct val="150000"/>
                        </a:lnSpc>
                        <a:spcAft>
                          <a:spcPts val="0"/>
                        </a:spcAft>
                      </a:pPr>
                      <a:r>
                        <a:rPr lang="es-ES_tradnl" sz="1200" dirty="0">
                          <a:effectLst/>
                        </a:rPr>
                        <a:t>Intercambio de información</a:t>
                      </a:r>
                    </a:p>
                    <a:p>
                      <a:pPr marL="180340" algn="just">
                        <a:lnSpc>
                          <a:spcPct val="150000"/>
                        </a:lnSpc>
                        <a:spcAft>
                          <a:spcPts val="0"/>
                        </a:spcAft>
                      </a:pPr>
                      <a:r>
                        <a:rPr lang="es-ES_tradnl" sz="1200" dirty="0">
                          <a:effectLst/>
                        </a:rPr>
                        <a:t>Fomentar el uso de herramientas de BI para la prevención de amenazas y vulnerabilidades</a:t>
                      </a:r>
                      <a:endParaRPr lang="es-ES_tradnl" sz="1200" dirty="0">
                        <a:effectLst/>
                        <a:latin typeface="Times New Roman" charset="0"/>
                        <a:ea typeface="맑은 고딕" charset="-127"/>
                      </a:endParaRPr>
                    </a:p>
                  </a:txBody>
                  <a:tcPr marL="40410" marR="40410" marT="0" marB="0"/>
                </a:tc>
              </a:tr>
            </a:tbl>
          </a:graphicData>
        </a:graphic>
      </p:graphicFrame>
    </p:spTree>
    <p:extLst>
      <p:ext uri="{BB962C8B-B14F-4D97-AF65-F5344CB8AC3E}">
        <p14:creationId xmlns:p14="http://schemas.microsoft.com/office/powerpoint/2010/main" val="29476397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FUNCIONES QUE LA ENTIDAD DEBE CUMPLIR</a:t>
            </a:r>
            <a:endParaRPr lang="es-ES_tradnl" dirty="0"/>
          </a:p>
        </p:txBody>
      </p:sp>
      <p:graphicFrame>
        <p:nvGraphicFramePr>
          <p:cNvPr id="4" name="Diagrama 3"/>
          <p:cNvGraphicFramePr/>
          <p:nvPr>
            <p:extLst>
              <p:ext uri="{D42A27DB-BD31-4B8C-83A1-F6EECF244321}">
                <p14:modId xmlns:p14="http://schemas.microsoft.com/office/powerpoint/2010/main" val="3542548288"/>
              </p:ext>
            </p:extLst>
          </p:nvPr>
        </p:nvGraphicFramePr>
        <p:xfrm>
          <a:off x="457200" y="1426210"/>
          <a:ext cx="8229600" cy="4739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503648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ENTIDADES QUE INTERVIENEN</a:t>
            </a:r>
            <a:endParaRPr lang="es-ES_tradnl" dirty="0"/>
          </a:p>
        </p:txBody>
      </p:sp>
      <p:graphicFrame>
        <p:nvGraphicFramePr>
          <p:cNvPr id="4" name="Diagrama 3"/>
          <p:cNvGraphicFramePr/>
          <p:nvPr>
            <p:extLst>
              <p:ext uri="{D42A27DB-BD31-4B8C-83A1-F6EECF244321}">
                <p14:modId xmlns:p14="http://schemas.microsoft.com/office/powerpoint/2010/main" val="1822892372"/>
              </p:ext>
            </p:extLst>
          </p:nvPr>
        </p:nvGraphicFramePr>
        <p:xfrm>
          <a:off x="457200" y="1907540"/>
          <a:ext cx="8229599" cy="4185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897168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_tradnl" dirty="0" smtClean="0"/>
              <a:t>CONCLUSIONES</a:t>
            </a:r>
            <a:endParaRPr lang="es-ES_tradnl" dirty="0"/>
          </a:p>
        </p:txBody>
      </p:sp>
      <p:sp>
        <p:nvSpPr>
          <p:cNvPr id="3" name="Marcador de contenido 2"/>
          <p:cNvSpPr>
            <a:spLocks noGrp="1"/>
          </p:cNvSpPr>
          <p:nvPr>
            <p:ph idx="1"/>
          </p:nvPr>
        </p:nvSpPr>
        <p:spPr>
          <a:xfrm>
            <a:off x="251520" y="1124744"/>
            <a:ext cx="8640960" cy="4824536"/>
          </a:xfrm>
        </p:spPr>
        <p:txBody>
          <a:bodyPr>
            <a:noAutofit/>
          </a:bodyPr>
          <a:lstStyle/>
          <a:p>
            <a:pPr lvl="0" algn="just">
              <a:lnSpc>
                <a:spcPct val="120000"/>
              </a:lnSpc>
              <a:spcBef>
                <a:spcPts val="0"/>
              </a:spcBef>
              <a:spcAft>
                <a:spcPts val="600"/>
              </a:spcAft>
            </a:pPr>
            <a:r>
              <a:rPr lang="es-ES_tradnl" sz="1800" dirty="0" smtClean="0"/>
              <a:t>La </a:t>
            </a:r>
            <a:r>
              <a:rPr lang="es-ES_tradnl" sz="1800" dirty="0"/>
              <a:t>Inteligencia de Negocios BI, es el conjunto de </a:t>
            </a:r>
            <a:r>
              <a:rPr lang="es-ES_tradnl" sz="1800" dirty="0" smtClean="0"/>
              <a:t>técnicas y </a:t>
            </a:r>
            <a:r>
              <a:rPr lang="es-ES_tradnl" sz="1800" dirty="0"/>
              <a:t>procesos que a través del uso de </a:t>
            </a:r>
            <a:r>
              <a:rPr lang="es-ES_tradnl" sz="1800" dirty="0" smtClean="0"/>
              <a:t>patrones, permite tomar </a:t>
            </a:r>
            <a:r>
              <a:rPr lang="es-ES_tradnl" sz="1800" dirty="0"/>
              <a:t>mejores decisiones </a:t>
            </a:r>
            <a:r>
              <a:rPr lang="es-ES_tradnl" sz="1800" dirty="0" smtClean="0"/>
              <a:t>en los negocios, sin </a:t>
            </a:r>
            <a:r>
              <a:rPr lang="es-ES_tradnl" sz="1800" dirty="0"/>
              <a:t>embargo, </a:t>
            </a:r>
            <a:r>
              <a:rPr lang="es-ES_tradnl" sz="1800" dirty="0" smtClean="0"/>
              <a:t>como se detalla en la </a:t>
            </a:r>
            <a:r>
              <a:rPr lang="es-ES_tradnl" sz="1800" dirty="0"/>
              <a:t>presente investigación, </a:t>
            </a:r>
            <a:r>
              <a:rPr lang="es-ES_tradnl" sz="1800" dirty="0" smtClean="0"/>
              <a:t>también puede ayudar en </a:t>
            </a:r>
            <a:r>
              <a:rPr lang="es-ES_tradnl" sz="1800" dirty="0"/>
              <a:t>la </a:t>
            </a:r>
            <a:r>
              <a:rPr lang="es-ES_tradnl" sz="1800" dirty="0" smtClean="0"/>
              <a:t>identificación y mitigación </a:t>
            </a:r>
            <a:r>
              <a:rPr lang="es-ES_tradnl" sz="1800" dirty="0"/>
              <a:t>de </a:t>
            </a:r>
            <a:r>
              <a:rPr lang="es-ES_tradnl" sz="1800" dirty="0" smtClean="0"/>
              <a:t>riesgos de </a:t>
            </a:r>
            <a:r>
              <a:rPr lang="es-ES_tradnl" sz="1800" dirty="0" err="1" smtClean="0"/>
              <a:t>ciberseguridad</a:t>
            </a:r>
            <a:r>
              <a:rPr lang="es-ES_tradnl" sz="1800" dirty="0" smtClean="0"/>
              <a:t>.</a:t>
            </a:r>
          </a:p>
          <a:p>
            <a:pPr lvl="0" algn="just">
              <a:lnSpc>
                <a:spcPct val="120000"/>
              </a:lnSpc>
              <a:spcBef>
                <a:spcPts val="0"/>
              </a:spcBef>
              <a:spcAft>
                <a:spcPts val="600"/>
              </a:spcAft>
            </a:pPr>
            <a:r>
              <a:rPr lang="es-ES_tradnl" sz="1800" dirty="0" smtClean="0"/>
              <a:t>En </a:t>
            </a:r>
            <a:r>
              <a:rPr lang="es-ES_tradnl" sz="1800" dirty="0"/>
              <a:t>el Ecuador, no existen políticas de </a:t>
            </a:r>
            <a:r>
              <a:rPr lang="es-ES_tradnl" sz="1800" dirty="0" err="1"/>
              <a:t>ciberseguridad</a:t>
            </a:r>
            <a:r>
              <a:rPr lang="es-ES_tradnl" sz="1800" dirty="0"/>
              <a:t> </a:t>
            </a:r>
            <a:r>
              <a:rPr lang="es-ES_tradnl" sz="1800" dirty="0" smtClean="0"/>
              <a:t>referidas al uso de Inteligencia </a:t>
            </a:r>
            <a:r>
              <a:rPr lang="es-ES_tradnl" sz="1800" dirty="0"/>
              <a:t>de Negocios, puesto que las empresas </a:t>
            </a:r>
            <a:r>
              <a:rPr lang="es-ES_tradnl" sz="1800" dirty="0" smtClean="0"/>
              <a:t>utilizan estas herramientas </a:t>
            </a:r>
            <a:r>
              <a:rPr lang="es-ES_tradnl" sz="1800" dirty="0"/>
              <a:t>o soluciones </a:t>
            </a:r>
            <a:r>
              <a:rPr lang="es-ES_tradnl" sz="1800" dirty="0" smtClean="0"/>
              <a:t>únicamente para mejorar su competitividad en el negocio</a:t>
            </a:r>
            <a:r>
              <a:rPr lang="es-ES_tradnl" sz="1800" dirty="0"/>
              <a:t>. </a:t>
            </a:r>
            <a:endParaRPr lang="es-ES_tradnl" sz="1800" dirty="0" smtClean="0"/>
          </a:p>
          <a:p>
            <a:pPr algn="just">
              <a:lnSpc>
                <a:spcPct val="120000"/>
              </a:lnSpc>
              <a:spcBef>
                <a:spcPts val="0"/>
              </a:spcBef>
              <a:spcAft>
                <a:spcPts val="600"/>
              </a:spcAft>
            </a:pPr>
            <a:r>
              <a:rPr lang="es-ES_tradnl" sz="1800" dirty="0"/>
              <a:t>Existen mecanismos </a:t>
            </a:r>
            <a:r>
              <a:rPr lang="es-ES_tradnl" sz="1800" dirty="0" smtClean="0"/>
              <a:t>para detectar y prevenir </a:t>
            </a:r>
            <a:r>
              <a:rPr lang="es-ES_tradnl" sz="1800" dirty="0"/>
              <a:t>delitos informáticos, uno de ellos es crear políticas </a:t>
            </a:r>
            <a:r>
              <a:rPr lang="es-ES_tradnl" sz="1800" dirty="0" smtClean="0"/>
              <a:t>nacionales de </a:t>
            </a:r>
            <a:r>
              <a:rPr lang="es-ES_tradnl" sz="1800" dirty="0" err="1" smtClean="0"/>
              <a:t>ciberseguridad</a:t>
            </a:r>
            <a:r>
              <a:rPr lang="es-ES_tradnl" sz="1800" dirty="0"/>
              <a:t> </a:t>
            </a:r>
            <a:r>
              <a:rPr lang="es-ES_tradnl" sz="1800" dirty="0" smtClean="0"/>
              <a:t>en las que se promueva el uso de nuevas </a:t>
            </a:r>
            <a:r>
              <a:rPr lang="es-ES_tradnl" sz="1800" dirty="0"/>
              <a:t>herramientas o soluciones como las de Inteligencia de Negocios para </a:t>
            </a:r>
            <a:r>
              <a:rPr lang="es-ES_tradnl" sz="1800" dirty="0" smtClean="0"/>
              <a:t>establecer patrones predictivos de comportamiento de las amenazas cibernéticas.</a:t>
            </a:r>
            <a:endParaRPr lang="es-ES_tradnl" sz="1800" dirty="0"/>
          </a:p>
        </p:txBody>
      </p:sp>
    </p:spTree>
    <p:extLst>
      <p:ext uri="{BB962C8B-B14F-4D97-AF65-F5344CB8AC3E}">
        <p14:creationId xmlns:p14="http://schemas.microsoft.com/office/powerpoint/2010/main" val="15446499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_tradnl" dirty="0"/>
              <a:t>RECOMENDACIONES</a:t>
            </a:r>
          </a:p>
        </p:txBody>
      </p:sp>
      <p:sp>
        <p:nvSpPr>
          <p:cNvPr id="3" name="Marcador de contenido 2"/>
          <p:cNvSpPr>
            <a:spLocks noGrp="1"/>
          </p:cNvSpPr>
          <p:nvPr>
            <p:ph idx="1"/>
          </p:nvPr>
        </p:nvSpPr>
        <p:spPr>
          <a:xfrm>
            <a:off x="251520" y="1124744"/>
            <a:ext cx="8640960" cy="4824536"/>
          </a:xfrm>
        </p:spPr>
        <p:txBody>
          <a:bodyPr>
            <a:noAutofit/>
          </a:bodyPr>
          <a:lstStyle/>
          <a:p>
            <a:pPr lvl="0" algn="just">
              <a:lnSpc>
                <a:spcPct val="120000"/>
              </a:lnSpc>
              <a:spcBef>
                <a:spcPts val="0"/>
              </a:spcBef>
              <a:spcAft>
                <a:spcPts val="600"/>
              </a:spcAft>
            </a:pPr>
            <a:r>
              <a:rPr lang="es-ES_tradnl" sz="1800" dirty="0" smtClean="0"/>
              <a:t>Es necesario promover el uso de metodologías y técnicas de Inteligencia de Negocios para la identificación y mitigación </a:t>
            </a:r>
            <a:r>
              <a:rPr lang="es-ES_tradnl" sz="1800" dirty="0"/>
              <a:t>de </a:t>
            </a:r>
            <a:r>
              <a:rPr lang="es-ES_tradnl" sz="1800" dirty="0" smtClean="0"/>
              <a:t>riesgos de </a:t>
            </a:r>
            <a:r>
              <a:rPr lang="es-ES_tradnl" sz="1800" dirty="0" err="1" smtClean="0"/>
              <a:t>ciberseguridad</a:t>
            </a:r>
            <a:r>
              <a:rPr lang="es-ES_tradnl" sz="1800" dirty="0" smtClean="0"/>
              <a:t>.</a:t>
            </a:r>
          </a:p>
          <a:p>
            <a:pPr lvl="0" algn="just">
              <a:lnSpc>
                <a:spcPct val="120000"/>
              </a:lnSpc>
              <a:spcBef>
                <a:spcPts val="0"/>
              </a:spcBef>
              <a:spcAft>
                <a:spcPts val="600"/>
              </a:spcAft>
            </a:pPr>
            <a:r>
              <a:rPr lang="es-ES_tradnl" sz="1800" dirty="0" smtClean="0"/>
              <a:t>En la propuesta de las Políticas Nacionales de </a:t>
            </a:r>
            <a:r>
              <a:rPr lang="es-ES_tradnl" sz="1800" dirty="0" err="1" smtClean="0"/>
              <a:t>Ciberseguridad</a:t>
            </a:r>
            <a:r>
              <a:rPr lang="es-ES_tradnl" sz="1800" dirty="0" smtClean="0"/>
              <a:t> que se encuentra elaborando el Ing. Mario Ron, como parte de su tesis doctoral, es importante considerar aquellas referidas al uso de Inteligencia de Negocios, especialmente para prevenir el </a:t>
            </a:r>
            <a:r>
              <a:rPr lang="es-ES_tradnl" sz="1800" dirty="0" err="1" smtClean="0"/>
              <a:t>cibercrimen</a:t>
            </a:r>
            <a:r>
              <a:rPr lang="es-ES_tradnl" sz="1800" dirty="0" smtClean="0"/>
              <a:t> y el lavado de dinero.</a:t>
            </a:r>
          </a:p>
          <a:p>
            <a:pPr lvl="0" algn="just">
              <a:lnSpc>
                <a:spcPct val="120000"/>
              </a:lnSpc>
              <a:spcBef>
                <a:spcPts val="0"/>
              </a:spcBef>
              <a:spcAft>
                <a:spcPts val="600"/>
              </a:spcAft>
            </a:pPr>
            <a:r>
              <a:rPr lang="es-ES_tradnl" sz="1800" dirty="0" smtClean="0"/>
              <a:t>Debe considerarse que en el Ecuador se necesita mayor entrenamiento y difusión del uso de herramientas y técnicas de Inteligencia de Negocios en apoyo a la </a:t>
            </a:r>
            <a:r>
              <a:rPr lang="es-ES_tradnl" sz="1800" dirty="0" err="1" smtClean="0"/>
              <a:t>Ciberseguridad</a:t>
            </a:r>
            <a:r>
              <a:rPr lang="es-ES_tradnl" sz="1800" dirty="0" smtClean="0"/>
              <a:t>, esto representa una oportunidad para la universidad, en cuanto a capacitación y formación de profesionales especializados en esta temática.</a:t>
            </a:r>
            <a:endParaRPr lang="es-ES_tradnl" sz="1800" dirty="0"/>
          </a:p>
        </p:txBody>
      </p:sp>
    </p:spTree>
    <p:extLst>
      <p:ext uri="{BB962C8B-B14F-4D97-AF65-F5344CB8AC3E}">
        <p14:creationId xmlns:p14="http://schemas.microsoft.com/office/powerpoint/2010/main" val="178482430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_tradnl" dirty="0" smtClean="0"/>
              <a:t>REFERENCIAS</a:t>
            </a:r>
            <a:endParaRPr lang="es-ES_tradnl" dirty="0"/>
          </a:p>
        </p:txBody>
      </p:sp>
      <p:sp>
        <p:nvSpPr>
          <p:cNvPr id="3" name="Marcador de contenido 2"/>
          <p:cNvSpPr>
            <a:spLocks noGrp="1"/>
          </p:cNvSpPr>
          <p:nvPr>
            <p:ph idx="1"/>
          </p:nvPr>
        </p:nvSpPr>
        <p:spPr>
          <a:xfrm>
            <a:off x="457200" y="1196752"/>
            <a:ext cx="8229600" cy="4752528"/>
          </a:xfrm>
        </p:spPr>
        <p:txBody>
          <a:bodyPr>
            <a:noAutofit/>
          </a:bodyPr>
          <a:lstStyle/>
          <a:p>
            <a:endParaRPr lang="es-ES_tradnl" sz="700" dirty="0"/>
          </a:p>
          <a:p>
            <a:r>
              <a:rPr lang="es-ES_tradnl" sz="1000" dirty="0"/>
              <a:t>L. JIMENEZ, S. H. (s.f.). Enfoque </a:t>
            </a:r>
            <a:r>
              <a:rPr lang="es-ES_tradnl" sz="1000" dirty="0" err="1"/>
              <a:t>Sociotecnico</a:t>
            </a:r>
            <a:r>
              <a:rPr lang="es-ES_tradnl" sz="1000" dirty="0"/>
              <a:t> Aplicado a un Sistema de </a:t>
            </a:r>
            <a:r>
              <a:rPr lang="es-ES_tradnl" sz="1000" dirty="0" err="1"/>
              <a:t>Gestion</a:t>
            </a:r>
            <a:r>
              <a:rPr lang="es-ES_tradnl" sz="1000" dirty="0"/>
              <a:t> Business </a:t>
            </a:r>
            <a:r>
              <a:rPr lang="es-ES_tradnl" sz="1000" dirty="0" err="1"/>
              <a:t>Intelligence</a:t>
            </a:r>
            <a:r>
              <a:rPr lang="es-ES_tradnl" sz="1000" dirty="0"/>
              <a:t>. </a:t>
            </a:r>
          </a:p>
          <a:p>
            <a:r>
              <a:rPr lang="es-ES_tradnl" sz="1000" dirty="0"/>
              <a:t>S. BARRENTO, M. N. (2010). Sistemas de Business </a:t>
            </a:r>
            <a:r>
              <a:rPr lang="es-ES_tradnl" sz="1000" dirty="0" err="1"/>
              <a:t>Intelligence</a:t>
            </a:r>
            <a:r>
              <a:rPr lang="es-ES_tradnl" sz="1000" dirty="0"/>
              <a:t> Aplicados a </a:t>
            </a:r>
            <a:r>
              <a:rPr lang="es-ES_tradnl" sz="1000" dirty="0" err="1"/>
              <a:t>Saude</a:t>
            </a:r>
            <a:r>
              <a:rPr lang="es-ES_tradnl" sz="1000" dirty="0"/>
              <a:t>. </a:t>
            </a:r>
          </a:p>
          <a:p>
            <a:r>
              <a:rPr lang="es-ES_tradnl" sz="1000" dirty="0"/>
              <a:t>L. </a:t>
            </a:r>
            <a:r>
              <a:rPr lang="es-ES_tradnl" sz="1000" dirty="0" err="1"/>
              <a:t>Jimenez</a:t>
            </a:r>
            <a:r>
              <a:rPr lang="es-ES_tradnl" sz="1000" dirty="0"/>
              <a:t>, S. H. (s.f.). Enfoque </a:t>
            </a:r>
            <a:r>
              <a:rPr lang="es-ES_tradnl" sz="1000" dirty="0" err="1"/>
              <a:t>Sociotecnico</a:t>
            </a:r>
            <a:r>
              <a:rPr lang="es-ES_tradnl" sz="1000" dirty="0"/>
              <a:t> Aplicado a un Sistema de </a:t>
            </a:r>
            <a:r>
              <a:rPr lang="es-ES_tradnl" sz="1000" dirty="0" err="1"/>
              <a:t>Gestion</a:t>
            </a:r>
            <a:r>
              <a:rPr lang="es-ES_tradnl" sz="1000" dirty="0"/>
              <a:t> Business </a:t>
            </a:r>
            <a:r>
              <a:rPr lang="es-ES_tradnl" sz="1000" dirty="0" err="1"/>
              <a:t>Intelligence</a:t>
            </a:r>
            <a:r>
              <a:rPr lang="es-ES_tradnl" sz="1000" dirty="0"/>
              <a:t>. </a:t>
            </a:r>
          </a:p>
          <a:p>
            <a:r>
              <a:rPr lang="es-ES_tradnl" sz="1000" dirty="0"/>
              <a:t>R. </a:t>
            </a:r>
            <a:r>
              <a:rPr lang="es-ES_tradnl" sz="1000" dirty="0" err="1"/>
              <a:t>Wetzker</a:t>
            </a:r>
            <a:r>
              <a:rPr lang="es-ES_tradnl" sz="1000" dirty="0"/>
              <a:t>, T. A. (2007). </a:t>
            </a:r>
            <a:r>
              <a:rPr lang="es-ES_tradnl" sz="1000" dirty="0" err="1"/>
              <a:t>An</a:t>
            </a:r>
            <a:r>
              <a:rPr lang="es-ES_tradnl" sz="1000" dirty="0"/>
              <a:t> </a:t>
            </a:r>
            <a:r>
              <a:rPr lang="es-ES_tradnl" sz="1000" dirty="0" err="1"/>
              <a:t>Unsupervised</a:t>
            </a:r>
            <a:r>
              <a:rPr lang="es-ES_tradnl" sz="1000" dirty="0"/>
              <a:t> </a:t>
            </a:r>
            <a:r>
              <a:rPr lang="es-ES_tradnl" sz="1000" dirty="0" err="1"/>
              <a:t>Hierarchical</a:t>
            </a:r>
            <a:r>
              <a:rPr lang="es-ES_tradnl" sz="1000" dirty="0"/>
              <a:t> </a:t>
            </a:r>
            <a:r>
              <a:rPr lang="es-ES_tradnl" sz="1000" dirty="0" err="1"/>
              <a:t>Approach</a:t>
            </a:r>
            <a:r>
              <a:rPr lang="es-ES_tradnl" sz="1000" dirty="0"/>
              <a:t> to </a:t>
            </a:r>
            <a:r>
              <a:rPr lang="es-ES_tradnl" sz="1000" dirty="0" err="1"/>
              <a:t>document</a:t>
            </a:r>
            <a:r>
              <a:rPr lang="es-ES_tradnl" sz="1000" dirty="0"/>
              <a:t> </a:t>
            </a:r>
            <a:r>
              <a:rPr lang="es-ES_tradnl" sz="1000" dirty="0" err="1"/>
              <a:t>categorization</a:t>
            </a:r>
            <a:r>
              <a:rPr lang="es-ES_tradnl" sz="1000" dirty="0"/>
              <a:t>. </a:t>
            </a:r>
          </a:p>
          <a:p>
            <a:r>
              <a:rPr lang="es-ES_tradnl" sz="1000" dirty="0"/>
              <a:t>W. </a:t>
            </a:r>
            <a:r>
              <a:rPr lang="es-ES_tradnl" sz="1000" dirty="0" err="1"/>
              <a:t>Yeoh</a:t>
            </a:r>
            <a:r>
              <a:rPr lang="es-ES_tradnl" sz="1000" dirty="0"/>
              <a:t>, A. K. (2010). </a:t>
            </a:r>
            <a:r>
              <a:rPr lang="es-ES_tradnl" sz="1000" dirty="0" err="1"/>
              <a:t>Critical</a:t>
            </a:r>
            <a:r>
              <a:rPr lang="es-ES_tradnl" sz="1000" dirty="0"/>
              <a:t> </a:t>
            </a:r>
            <a:r>
              <a:rPr lang="es-ES_tradnl" sz="1000" dirty="0" err="1"/>
              <a:t>Success</a:t>
            </a:r>
            <a:r>
              <a:rPr lang="es-ES_tradnl" sz="1000" dirty="0"/>
              <a:t> </a:t>
            </a:r>
            <a:r>
              <a:rPr lang="es-ES_tradnl" sz="1000" dirty="0" err="1"/>
              <a:t>Factors</a:t>
            </a:r>
            <a:r>
              <a:rPr lang="es-ES_tradnl" sz="1000" dirty="0"/>
              <a:t> </a:t>
            </a:r>
            <a:r>
              <a:rPr lang="es-ES_tradnl" sz="1000" dirty="0" err="1"/>
              <a:t>for</a:t>
            </a:r>
            <a:r>
              <a:rPr lang="es-ES_tradnl" sz="1000" dirty="0"/>
              <a:t> Business </a:t>
            </a:r>
            <a:r>
              <a:rPr lang="es-ES_tradnl" sz="1000" dirty="0" err="1"/>
              <a:t>Intelligence</a:t>
            </a:r>
            <a:r>
              <a:rPr lang="es-ES_tradnl" sz="1000" dirty="0"/>
              <a:t> </a:t>
            </a:r>
            <a:r>
              <a:rPr lang="es-ES_tradnl" sz="1000" dirty="0" err="1"/>
              <a:t>Systems</a:t>
            </a:r>
            <a:r>
              <a:rPr lang="es-ES_tradnl" sz="1000" dirty="0"/>
              <a:t>. </a:t>
            </a:r>
          </a:p>
          <a:p>
            <a:r>
              <a:rPr lang="es-ES_tradnl" sz="1000" dirty="0" err="1"/>
              <a:t>Negash</a:t>
            </a:r>
            <a:r>
              <a:rPr lang="es-ES_tradnl" sz="1000" dirty="0"/>
              <a:t>, S. (2004). </a:t>
            </a:r>
            <a:r>
              <a:rPr lang="es-ES_tradnl" sz="1000" dirty="0" err="1"/>
              <a:t>Communications</a:t>
            </a:r>
            <a:r>
              <a:rPr lang="es-ES_tradnl" sz="1000" dirty="0"/>
              <a:t> of </a:t>
            </a:r>
            <a:r>
              <a:rPr lang="es-ES_tradnl" sz="1000" dirty="0" err="1"/>
              <a:t>the</a:t>
            </a:r>
            <a:r>
              <a:rPr lang="es-ES_tradnl" sz="1000" dirty="0"/>
              <a:t> </a:t>
            </a:r>
            <a:r>
              <a:rPr lang="es-ES_tradnl" sz="1000" dirty="0" err="1"/>
              <a:t>Association</a:t>
            </a:r>
            <a:r>
              <a:rPr lang="es-ES_tradnl" sz="1000" dirty="0"/>
              <a:t> </a:t>
            </a:r>
            <a:r>
              <a:rPr lang="es-ES_tradnl" sz="1000" dirty="0" err="1"/>
              <a:t>for</a:t>
            </a:r>
            <a:r>
              <a:rPr lang="es-ES_tradnl" sz="1000" dirty="0"/>
              <a:t> </a:t>
            </a:r>
            <a:r>
              <a:rPr lang="es-ES_tradnl" sz="1000" dirty="0" err="1"/>
              <a:t>Information</a:t>
            </a:r>
            <a:r>
              <a:rPr lang="es-ES_tradnl" sz="1000" dirty="0"/>
              <a:t> </a:t>
            </a:r>
            <a:r>
              <a:rPr lang="es-ES_tradnl" sz="1000" dirty="0" err="1"/>
              <a:t>Systems</a:t>
            </a:r>
            <a:r>
              <a:rPr lang="es-ES_tradnl" sz="1000" dirty="0"/>
              <a:t> Business </a:t>
            </a:r>
            <a:r>
              <a:rPr lang="es-ES_tradnl" sz="1000" dirty="0" err="1"/>
              <a:t>Intelligence</a:t>
            </a:r>
            <a:r>
              <a:rPr lang="es-ES_tradnl" sz="1000" dirty="0"/>
              <a:t> BUSINESS INTELLIGENCE. </a:t>
            </a:r>
          </a:p>
          <a:p>
            <a:r>
              <a:rPr lang="es-ES_tradnl" sz="1000" dirty="0"/>
              <a:t>A. </a:t>
            </a:r>
            <a:r>
              <a:rPr lang="es-ES_tradnl" sz="1000" dirty="0" err="1"/>
              <a:t>Magela</a:t>
            </a:r>
            <a:r>
              <a:rPr lang="es-ES_tradnl" sz="1000" dirty="0"/>
              <a:t>, R. A. (s.f.). ACADEMIC ANALYTICS: APLICANDO TECNICAS DE BUSINESS INTELLIGENCE SOBRE </a:t>
            </a:r>
            <a:r>
              <a:rPr lang="es-ES_tradnl" sz="1000" dirty="0" err="1"/>
              <a:t>Palavras</a:t>
            </a:r>
            <a:r>
              <a:rPr lang="es-ES_tradnl" sz="1000" dirty="0"/>
              <a:t>-Chave Palabras Clave. </a:t>
            </a:r>
          </a:p>
          <a:p>
            <a:r>
              <a:rPr lang="es-ES_tradnl" sz="1000" dirty="0"/>
              <a:t>J. </a:t>
            </a:r>
            <a:r>
              <a:rPr lang="es-ES_tradnl" sz="1000" dirty="0" err="1"/>
              <a:t>Eom</a:t>
            </a:r>
            <a:r>
              <a:rPr lang="es-ES_tradnl" sz="1000" dirty="0"/>
              <a:t>, N. K. (2012). </a:t>
            </a:r>
            <a:r>
              <a:rPr lang="es-ES_tradnl" sz="1000" dirty="0" err="1"/>
              <a:t>Cyber</a:t>
            </a:r>
            <a:r>
              <a:rPr lang="es-ES_tradnl" sz="1000" dirty="0"/>
              <a:t> </a:t>
            </a:r>
            <a:r>
              <a:rPr lang="es-ES_tradnl" sz="1000" dirty="0" err="1"/>
              <a:t>military</a:t>
            </a:r>
            <a:r>
              <a:rPr lang="es-ES_tradnl" sz="1000" dirty="0"/>
              <a:t> </a:t>
            </a:r>
            <a:r>
              <a:rPr lang="es-ES_tradnl" sz="1000" dirty="0" err="1"/>
              <a:t>strategy</a:t>
            </a:r>
            <a:r>
              <a:rPr lang="es-ES_tradnl" sz="1000" dirty="0"/>
              <a:t> </a:t>
            </a:r>
            <a:r>
              <a:rPr lang="es-ES_tradnl" sz="1000" dirty="0" err="1"/>
              <a:t>for</a:t>
            </a:r>
            <a:r>
              <a:rPr lang="es-ES_tradnl" sz="1000" dirty="0"/>
              <a:t> </a:t>
            </a:r>
            <a:r>
              <a:rPr lang="es-ES_tradnl" sz="1000" dirty="0" err="1"/>
              <a:t>cyberspace</a:t>
            </a:r>
            <a:r>
              <a:rPr lang="es-ES_tradnl" sz="1000" dirty="0"/>
              <a:t> </a:t>
            </a:r>
            <a:r>
              <a:rPr lang="es-ES_tradnl" sz="1000" dirty="0" err="1"/>
              <a:t>superiority</a:t>
            </a:r>
            <a:r>
              <a:rPr lang="es-ES_tradnl" sz="1000" dirty="0"/>
              <a:t> in </a:t>
            </a:r>
            <a:r>
              <a:rPr lang="es-ES_tradnl" sz="1000" dirty="0" err="1"/>
              <a:t>cyber</a:t>
            </a:r>
            <a:r>
              <a:rPr lang="es-ES_tradnl" sz="1000" dirty="0"/>
              <a:t> </a:t>
            </a:r>
            <a:r>
              <a:rPr lang="es-ES_tradnl" sz="1000" dirty="0" err="1"/>
              <a:t>warfare</a:t>
            </a:r>
            <a:r>
              <a:rPr lang="es-ES_tradnl" sz="1000" dirty="0"/>
              <a:t>. </a:t>
            </a:r>
          </a:p>
          <a:p>
            <a:r>
              <a:rPr lang="es-ES_tradnl" sz="1000" dirty="0"/>
              <a:t>G. </a:t>
            </a:r>
            <a:r>
              <a:rPr lang="es-ES_tradnl" sz="1000" dirty="0" err="1"/>
              <a:t>Mondrag</a:t>
            </a:r>
            <a:r>
              <a:rPr lang="es-ES_tradnl" sz="1000" dirty="0"/>
              <a:t>, C. G. (s.f.). </a:t>
            </a:r>
            <a:r>
              <a:rPr lang="es-ES_tradnl" sz="1000" dirty="0" err="1"/>
              <a:t>Revision</a:t>
            </a:r>
            <a:r>
              <a:rPr lang="es-ES_tradnl" sz="1000" dirty="0"/>
              <a:t> </a:t>
            </a:r>
            <a:r>
              <a:rPr lang="es-ES_tradnl" sz="1000" dirty="0" err="1"/>
              <a:t>Sistematica</a:t>
            </a:r>
            <a:r>
              <a:rPr lang="es-ES_tradnl" sz="1000" dirty="0"/>
              <a:t> de Literatura: </a:t>
            </a:r>
            <a:r>
              <a:rPr lang="es-ES_tradnl" sz="1000" dirty="0" err="1"/>
              <a:t>Visualizacion</a:t>
            </a:r>
            <a:r>
              <a:rPr lang="es-ES_tradnl" sz="1000" dirty="0"/>
              <a:t> de Seguridad. </a:t>
            </a:r>
          </a:p>
          <a:p>
            <a:r>
              <a:rPr lang="es-ES_tradnl" sz="1000" dirty="0"/>
              <a:t>J. Carrillo Ruiz, F. C. (2013). Big Data en los entornos de Defensa y Seguridad. </a:t>
            </a:r>
          </a:p>
          <a:p>
            <a:r>
              <a:rPr lang="es-ES_tradnl" sz="1000" dirty="0" err="1"/>
              <a:t>Mosso</a:t>
            </a:r>
            <a:r>
              <a:rPr lang="es-ES_tradnl" sz="1000" dirty="0"/>
              <a:t>, J. (2015). Ciberseguridad Inteligente. </a:t>
            </a:r>
          </a:p>
          <a:p>
            <a:r>
              <a:rPr lang="es-ES_tradnl" sz="1000" dirty="0"/>
              <a:t>T. </a:t>
            </a:r>
            <a:r>
              <a:rPr lang="es-ES_tradnl" sz="1000" dirty="0" err="1"/>
              <a:t>Mahmood</a:t>
            </a:r>
            <a:r>
              <a:rPr lang="es-ES_tradnl" sz="1000" dirty="0"/>
              <a:t>, U. A. (2013). Security </a:t>
            </a:r>
            <a:r>
              <a:rPr lang="es-ES_tradnl" sz="1000" dirty="0" err="1"/>
              <a:t>Analytics</a:t>
            </a:r>
            <a:r>
              <a:rPr lang="es-ES_tradnl" sz="1000" dirty="0"/>
              <a:t>: Big Data </a:t>
            </a:r>
            <a:r>
              <a:rPr lang="es-ES_tradnl" sz="1000" dirty="0" err="1"/>
              <a:t>Analytics</a:t>
            </a:r>
            <a:r>
              <a:rPr lang="es-ES_tradnl" sz="1000" dirty="0"/>
              <a:t> </a:t>
            </a:r>
            <a:r>
              <a:rPr lang="es-ES_tradnl" sz="1000" dirty="0" err="1"/>
              <a:t>for</a:t>
            </a:r>
            <a:r>
              <a:rPr lang="es-ES_tradnl" sz="1000" dirty="0"/>
              <a:t> </a:t>
            </a:r>
            <a:r>
              <a:rPr lang="es-ES_tradnl" sz="1000" dirty="0" err="1"/>
              <a:t>Cybersecurity</a:t>
            </a:r>
            <a:r>
              <a:rPr lang="es-ES_tradnl" sz="1000" dirty="0"/>
              <a:t>. </a:t>
            </a:r>
          </a:p>
          <a:p>
            <a:r>
              <a:rPr lang="es-ES_tradnl" sz="1000" dirty="0"/>
              <a:t>E. Antonio, R. A. (s.f.). </a:t>
            </a:r>
            <a:r>
              <a:rPr lang="es-ES_tradnl" sz="1000" dirty="0" err="1"/>
              <a:t>Representacion</a:t>
            </a:r>
            <a:r>
              <a:rPr lang="es-ES_tradnl" sz="1000" dirty="0"/>
              <a:t> visual de patrones de ataque en ciberseguridad. </a:t>
            </a:r>
          </a:p>
          <a:p>
            <a:r>
              <a:rPr lang="es-ES_tradnl" sz="1000" dirty="0" err="1"/>
              <a:t>Seleccion</a:t>
            </a:r>
            <a:r>
              <a:rPr lang="es-ES_tradnl" sz="1000" dirty="0"/>
              <a:t> preliminar de tendencias en Ciberseguridad Estudio de tendencias en Ciberseguridad. (2016).</a:t>
            </a:r>
          </a:p>
          <a:p>
            <a:r>
              <a:rPr lang="es-ES_tradnl" sz="1000" dirty="0"/>
              <a:t>Ramos, M. (2014). CENAE Acerca de la </a:t>
            </a:r>
            <a:r>
              <a:rPr lang="es-ES_tradnl" sz="1000" dirty="0" err="1"/>
              <a:t>soberania</a:t>
            </a:r>
            <a:r>
              <a:rPr lang="es-ES_tradnl" sz="1000" dirty="0"/>
              <a:t> del Ecuador en el ciberespacio. </a:t>
            </a:r>
          </a:p>
          <a:p>
            <a:r>
              <a:rPr lang="es-ES_tradnl" sz="1000" dirty="0"/>
              <a:t>L. </a:t>
            </a:r>
            <a:r>
              <a:rPr lang="es-ES_tradnl" sz="1000" dirty="0" err="1"/>
              <a:t>Niu</a:t>
            </a:r>
            <a:r>
              <a:rPr lang="es-ES_tradnl" sz="1000" dirty="0"/>
              <a:t>, J. L. (2008). </a:t>
            </a:r>
            <a:r>
              <a:rPr lang="es-ES_tradnl" sz="1000" dirty="0" err="1"/>
              <a:t>Intelligent</a:t>
            </a:r>
            <a:r>
              <a:rPr lang="es-ES_tradnl" sz="1000" dirty="0"/>
              <a:t> </a:t>
            </a:r>
            <a:r>
              <a:rPr lang="es-ES_tradnl" sz="1000" dirty="0" err="1"/>
              <a:t>Decision</a:t>
            </a:r>
            <a:r>
              <a:rPr lang="es-ES_tradnl" sz="1000" dirty="0"/>
              <a:t> and </a:t>
            </a:r>
            <a:r>
              <a:rPr lang="es-ES_tradnl" sz="1000" dirty="0" err="1"/>
              <a:t>Policy</a:t>
            </a:r>
            <a:r>
              <a:rPr lang="es-ES_tradnl" sz="1000" dirty="0"/>
              <a:t> </a:t>
            </a:r>
            <a:r>
              <a:rPr lang="es-ES_tradnl" sz="1000" dirty="0" err="1"/>
              <a:t>Makin</a:t>
            </a:r>
            <a:r>
              <a:rPr lang="es-ES_tradnl" sz="1000" dirty="0"/>
              <a:t> </a:t>
            </a:r>
            <a:r>
              <a:rPr lang="es-ES_tradnl" sz="1000" dirty="0" err="1"/>
              <a:t>Support</a:t>
            </a:r>
            <a:r>
              <a:rPr lang="es-ES_tradnl" sz="1000" dirty="0"/>
              <a:t> </a:t>
            </a:r>
            <a:r>
              <a:rPr lang="es-ES_tradnl" sz="1000" dirty="0" err="1"/>
              <a:t>Systems</a:t>
            </a:r>
            <a:r>
              <a:rPr lang="es-ES_tradnl" sz="1000" dirty="0"/>
              <a:t>. </a:t>
            </a:r>
          </a:p>
          <a:p>
            <a:r>
              <a:rPr lang="es-ES_tradnl" sz="1000" dirty="0"/>
              <a:t>E. Leiva, P. M. (2015). Estrategias Nacionales de Ciberseguridad: Estudio Comparativo Basado en Enfoque Top-Down desde una </a:t>
            </a:r>
            <a:r>
              <a:rPr lang="es-ES_tradnl" sz="1000" dirty="0" err="1"/>
              <a:t>Vision</a:t>
            </a:r>
            <a:r>
              <a:rPr lang="es-ES_tradnl" sz="1000" dirty="0"/>
              <a:t> Local (Vol. 3).</a:t>
            </a:r>
          </a:p>
          <a:p>
            <a:r>
              <a:rPr lang="es-ES_tradnl" sz="1000" dirty="0"/>
              <a:t>J. </a:t>
            </a:r>
            <a:r>
              <a:rPr lang="es-ES_tradnl" sz="1000" dirty="0" err="1"/>
              <a:t>LoroseMe</a:t>
            </a:r>
            <a:r>
              <a:rPr lang="es-ES_tradnl" sz="1000" dirty="0"/>
              <a:t>, R. P. (2015). No </a:t>
            </a:r>
            <a:r>
              <a:rPr lang="es-ES_tradnl" sz="1000" dirty="0" err="1"/>
              <a:t>Title</a:t>
            </a:r>
            <a:r>
              <a:rPr lang="es-ES_tradnl" sz="1000" dirty="0"/>
              <a:t> (Vol. 1).</a:t>
            </a:r>
          </a:p>
          <a:p>
            <a:r>
              <a:rPr lang="es-ES_tradnl" sz="1000" dirty="0" err="1"/>
              <a:t>Politicas</a:t>
            </a:r>
            <a:r>
              <a:rPr lang="es-ES_tradnl" sz="1000" dirty="0"/>
              <a:t> de conectividad a las TIC desde un enfoque de derechos. Especial </a:t>
            </a:r>
            <a:r>
              <a:rPr lang="es-ES_tradnl" sz="1000" dirty="0" err="1"/>
              <a:t>atencion</a:t>
            </a:r>
            <a:r>
              <a:rPr lang="es-ES_tradnl" sz="1000" dirty="0"/>
              <a:t> al caso de Ecuador </a:t>
            </a:r>
            <a:r>
              <a:rPr lang="es-ES_tradnl" sz="1000" dirty="0" err="1"/>
              <a:t>Politicas</a:t>
            </a:r>
            <a:r>
              <a:rPr lang="es-ES_tradnl" sz="1000" dirty="0"/>
              <a:t> de conectividad a las TIC desde un enfoque de derechos. (s.f</a:t>
            </a:r>
            <a:r>
              <a:rPr lang="es-ES_tradnl" sz="1000" dirty="0" smtClean="0"/>
              <a:t>.).</a:t>
            </a:r>
            <a:endParaRPr lang="es-ES_tradnl" sz="1000" dirty="0"/>
          </a:p>
        </p:txBody>
      </p:sp>
      <p:sp>
        <p:nvSpPr>
          <p:cNvPr id="17" name="Rectangle 6"/>
          <p:cNvSpPr>
            <a:spLocks noChangeArrowheads="1"/>
          </p:cNvSpPr>
          <p:nvPr/>
        </p:nvSpPr>
        <p:spPr bwMode="auto">
          <a:xfrm>
            <a:off x="3038475"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S_tradnl" sz="1800" b="0" i="0" u="none" strike="noStrike" cap="none" normalizeH="0" baseline="0">
                <a:ln>
                  <a:noFill/>
                </a:ln>
                <a:solidFill>
                  <a:schemeClr val="tx1"/>
                </a:solidFill>
                <a:effectLst/>
                <a:latin typeface="Arial" charset="0"/>
              </a:rPr>
              <a:t/>
            </a:r>
            <a:br>
              <a:rPr kumimoji="0" lang="es-ES_tradnl" altLang="es-ES_tradnl" sz="1800" b="0" i="0" u="none" strike="noStrike" cap="none" normalizeH="0" baseline="0">
                <a:ln>
                  <a:noFill/>
                </a:ln>
                <a:solidFill>
                  <a:schemeClr val="tx1"/>
                </a:solidFill>
                <a:effectLst/>
                <a:latin typeface="Arial" charset="0"/>
              </a:rPr>
            </a:br>
            <a:endParaRPr kumimoji="0" lang="es-ES_tradnl" altLang="es-ES_tradnl" sz="18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_tradnl" altLang="es-ES_tradnl"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543066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REFERENCIAS</a:t>
            </a:r>
            <a:endParaRPr lang="es-ES_tradnl" dirty="0"/>
          </a:p>
        </p:txBody>
      </p:sp>
      <p:sp>
        <p:nvSpPr>
          <p:cNvPr id="3" name="Marcador de contenido 2"/>
          <p:cNvSpPr>
            <a:spLocks noGrp="1"/>
          </p:cNvSpPr>
          <p:nvPr>
            <p:ph idx="1"/>
          </p:nvPr>
        </p:nvSpPr>
        <p:spPr>
          <a:xfrm>
            <a:off x="354360" y="1556792"/>
            <a:ext cx="8435280" cy="5073427"/>
          </a:xfrm>
        </p:spPr>
        <p:txBody>
          <a:bodyPr>
            <a:noAutofit/>
          </a:bodyPr>
          <a:lstStyle/>
          <a:p>
            <a:r>
              <a:rPr lang="es-ES_tradnl" sz="900" dirty="0"/>
              <a:t>Krause, M. (1995). La </a:t>
            </a:r>
            <a:r>
              <a:rPr lang="es-ES_tradnl" sz="900" dirty="0" err="1"/>
              <a:t>investigacion</a:t>
            </a:r>
            <a:r>
              <a:rPr lang="es-ES_tradnl" sz="900" dirty="0"/>
              <a:t> cualitativa: Un campo de </a:t>
            </a:r>
            <a:r>
              <a:rPr lang="es-ES_tradnl" sz="900" dirty="0" err="1"/>
              <a:t>posibildiades</a:t>
            </a:r>
            <a:r>
              <a:rPr lang="es-ES_tradnl" sz="900" dirty="0"/>
              <a:t> y </a:t>
            </a:r>
            <a:r>
              <a:rPr lang="es-ES_tradnl" sz="900" dirty="0" err="1"/>
              <a:t>desafios</a:t>
            </a:r>
            <a:r>
              <a:rPr lang="es-ES_tradnl" sz="900" dirty="0"/>
              <a:t> (Vol. 7).</a:t>
            </a:r>
          </a:p>
          <a:p>
            <a:r>
              <a:rPr lang="es-ES_tradnl" sz="900" dirty="0" err="1"/>
              <a:t>Astigarraga</a:t>
            </a:r>
            <a:r>
              <a:rPr lang="es-ES_tradnl" sz="900" dirty="0"/>
              <a:t>, E. (2006). El </a:t>
            </a:r>
            <a:r>
              <a:rPr lang="es-ES_tradnl" sz="900" dirty="0" err="1"/>
              <a:t>metodo</a:t>
            </a:r>
            <a:r>
              <a:rPr lang="es-ES_tradnl" sz="900" dirty="0"/>
              <a:t> Delphi. </a:t>
            </a:r>
          </a:p>
          <a:p>
            <a:r>
              <a:rPr lang="es-ES_tradnl" sz="900" dirty="0"/>
              <a:t>E. Antonio, R. A. (2013). Representación visual de patrones de ataque en ciberseguridad. San José, Costa Rica: ULACIT.</a:t>
            </a:r>
          </a:p>
          <a:p>
            <a:r>
              <a:rPr lang="es-ES_tradnl" sz="900" dirty="0" err="1"/>
              <a:t>Yorio</a:t>
            </a:r>
            <a:r>
              <a:rPr lang="es-ES_tradnl" sz="900" dirty="0"/>
              <a:t>. (2006). Identificación y clasificación de patrones en el diseño de aplicaciones móviles. Argentina: RD.</a:t>
            </a:r>
          </a:p>
          <a:p>
            <a:r>
              <a:rPr lang="es-ES_tradnl" sz="900" dirty="0" err="1"/>
              <a:t>Baumgartner</a:t>
            </a:r>
            <a:r>
              <a:rPr lang="es-ES_tradnl" sz="900" dirty="0"/>
              <a:t>, R. F. (2005). Web data </a:t>
            </a:r>
            <a:r>
              <a:rPr lang="es-ES_tradnl" sz="900" dirty="0" err="1"/>
              <a:t>extraction</a:t>
            </a:r>
            <a:r>
              <a:rPr lang="es-ES_tradnl" sz="900" dirty="0"/>
              <a:t> </a:t>
            </a:r>
            <a:r>
              <a:rPr lang="es-ES_tradnl" sz="900" dirty="0" err="1"/>
              <a:t>for</a:t>
            </a:r>
            <a:r>
              <a:rPr lang="es-ES_tradnl" sz="900" dirty="0"/>
              <a:t> </a:t>
            </a:r>
            <a:r>
              <a:rPr lang="es-ES_tradnl" sz="900" dirty="0" err="1"/>
              <a:t>business</a:t>
            </a:r>
            <a:r>
              <a:rPr lang="es-ES_tradnl" sz="900" dirty="0"/>
              <a:t> </a:t>
            </a:r>
            <a:r>
              <a:rPr lang="es-ES_tradnl" sz="900" dirty="0" err="1"/>
              <a:t>intelligence</a:t>
            </a:r>
            <a:r>
              <a:rPr lang="es-ES_tradnl" sz="900" dirty="0"/>
              <a:t>: </a:t>
            </a:r>
            <a:r>
              <a:rPr lang="es-ES_tradnl" sz="900" dirty="0" err="1"/>
              <a:t>the</a:t>
            </a:r>
            <a:r>
              <a:rPr lang="es-ES_tradnl" sz="900" dirty="0"/>
              <a:t> </a:t>
            </a:r>
            <a:r>
              <a:rPr lang="es-ES_tradnl" sz="900" dirty="0" err="1"/>
              <a:t>lixto</a:t>
            </a:r>
            <a:r>
              <a:rPr lang="es-ES_tradnl" sz="900" dirty="0"/>
              <a:t> </a:t>
            </a:r>
            <a:r>
              <a:rPr lang="es-ES_tradnl" sz="900" dirty="0" err="1"/>
              <a:t>approach</a:t>
            </a:r>
            <a:r>
              <a:rPr lang="es-ES_tradnl" sz="900" dirty="0"/>
              <a:t>. In </a:t>
            </a:r>
            <a:r>
              <a:rPr lang="es-ES_tradnl" sz="900" dirty="0" err="1"/>
              <a:t>Proc</a:t>
            </a:r>
            <a:r>
              <a:rPr lang="es-ES_tradnl" sz="900" dirty="0"/>
              <a:t>. of BTW 2005, 30-47.</a:t>
            </a:r>
          </a:p>
          <a:p>
            <a:r>
              <a:rPr lang="es-ES_tradnl" sz="900" dirty="0" err="1"/>
              <a:t>Golfarelli</a:t>
            </a:r>
            <a:r>
              <a:rPr lang="es-ES_tradnl" sz="900" dirty="0"/>
              <a:t>, M. R. (Noviembre de 2004). </a:t>
            </a:r>
            <a:r>
              <a:rPr lang="es-ES_tradnl" sz="900" dirty="0" err="1"/>
              <a:t>Beyond</a:t>
            </a:r>
            <a:r>
              <a:rPr lang="es-ES_tradnl" sz="900" dirty="0"/>
              <a:t> data </a:t>
            </a:r>
            <a:r>
              <a:rPr lang="es-ES_tradnl" sz="900" dirty="0" err="1"/>
              <a:t>warehousing</a:t>
            </a:r>
            <a:r>
              <a:rPr lang="es-ES_tradnl" sz="900" dirty="0"/>
              <a:t>: </a:t>
            </a:r>
            <a:r>
              <a:rPr lang="es-ES_tradnl" sz="900" dirty="0" err="1"/>
              <a:t>what's</a:t>
            </a:r>
            <a:r>
              <a:rPr lang="es-ES_tradnl" sz="900" dirty="0"/>
              <a:t> </a:t>
            </a:r>
            <a:r>
              <a:rPr lang="es-ES_tradnl" sz="900" dirty="0" err="1"/>
              <a:t>next</a:t>
            </a:r>
            <a:r>
              <a:rPr lang="es-ES_tradnl" sz="900" dirty="0"/>
              <a:t> in </a:t>
            </a:r>
            <a:r>
              <a:rPr lang="es-ES_tradnl" sz="900" dirty="0" err="1"/>
              <a:t>business</a:t>
            </a:r>
            <a:r>
              <a:rPr lang="es-ES_tradnl" sz="900" dirty="0"/>
              <a:t> </a:t>
            </a:r>
            <a:r>
              <a:rPr lang="es-ES_tradnl" sz="900" dirty="0" err="1"/>
              <a:t>intelligence</a:t>
            </a:r>
            <a:r>
              <a:rPr lang="es-ES_tradnl" sz="900" dirty="0"/>
              <a:t>?. In </a:t>
            </a:r>
            <a:r>
              <a:rPr lang="es-ES_tradnl" sz="900" dirty="0" err="1"/>
              <a:t>Proceedings</a:t>
            </a:r>
            <a:r>
              <a:rPr lang="es-ES_tradnl" sz="900" dirty="0"/>
              <a:t> of </a:t>
            </a:r>
            <a:r>
              <a:rPr lang="es-ES_tradnl" sz="900" dirty="0" err="1"/>
              <a:t>the</a:t>
            </a:r>
            <a:r>
              <a:rPr lang="es-ES_tradnl" sz="900" dirty="0"/>
              <a:t> 7th ACM </a:t>
            </a:r>
            <a:r>
              <a:rPr lang="es-ES_tradnl" sz="900" dirty="0" err="1"/>
              <a:t>international</a:t>
            </a:r>
            <a:r>
              <a:rPr lang="es-ES_tradnl" sz="900" dirty="0"/>
              <a:t> workshop </a:t>
            </a:r>
            <a:r>
              <a:rPr lang="es-ES_tradnl" sz="900" dirty="0" err="1"/>
              <a:t>on</a:t>
            </a:r>
            <a:r>
              <a:rPr lang="es-ES_tradnl" sz="900" dirty="0"/>
              <a:t> Data </a:t>
            </a:r>
            <a:r>
              <a:rPr lang="es-ES_tradnl" sz="900" dirty="0" err="1"/>
              <a:t>warehousing</a:t>
            </a:r>
            <a:r>
              <a:rPr lang="es-ES_tradnl" sz="900" dirty="0"/>
              <a:t> and OLAP. ACM, 1-6.</a:t>
            </a:r>
          </a:p>
          <a:p>
            <a:r>
              <a:rPr lang="es-ES_tradnl" sz="900" dirty="0"/>
              <a:t>Richards, K. (s.f.). </a:t>
            </a:r>
            <a:r>
              <a:rPr lang="es-ES_tradnl" sz="900" dirty="0" err="1"/>
              <a:t>SearchDataCenter</a:t>
            </a:r>
            <a:r>
              <a:rPr lang="es-ES_tradnl" sz="900" dirty="0"/>
              <a:t> En Español. Obtenido de </a:t>
            </a:r>
            <a:r>
              <a:rPr lang="es-ES_tradnl" sz="900" dirty="0" err="1"/>
              <a:t>TechTarget</a:t>
            </a:r>
            <a:r>
              <a:rPr lang="es-ES_tradnl" sz="900" dirty="0"/>
              <a:t>: http://</a:t>
            </a:r>
            <a:r>
              <a:rPr lang="es-ES_tradnl" sz="900" dirty="0" err="1"/>
              <a:t>searchdatacenter.techtarget.com</a:t>
            </a:r>
            <a:r>
              <a:rPr lang="es-ES_tradnl" sz="900" dirty="0"/>
              <a:t>/es/</a:t>
            </a:r>
            <a:r>
              <a:rPr lang="es-ES_tradnl" sz="900" dirty="0" err="1"/>
              <a:t>cronica</a:t>
            </a:r>
            <a:r>
              <a:rPr lang="es-ES_tradnl" sz="900" dirty="0"/>
              <a:t>/Nuevos-patrones-de-seguridad-emergen-para-la-analitica-de-grandes-datos</a:t>
            </a:r>
          </a:p>
          <a:p>
            <a:r>
              <a:rPr lang="es-ES_tradnl" sz="900" dirty="0"/>
              <a:t>Y.A.A. (2010). La seguridad, </a:t>
            </a:r>
            <a:r>
              <a:rPr lang="es-ES_tradnl" sz="900" dirty="0" err="1"/>
              <a:t>ciberseguridad.retos</a:t>
            </a:r>
            <a:r>
              <a:rPr lang="es-ES_tradnl" sz="900" dirty="0"/>
              <a:t> y amenazas a la seguridad nacional en el ciberespacio. </a:t>
            </a:r>
          </a:p>
          <a:p>
            <a:r>
              <a:rPr lang="es-ES_tradnl" sz="900" dirty="0" err="1"/>
              <a:t>Vión</a:t>
            </a:r>
            <a:r>
              <a:rPr lang="es-ES_tradnl" sz="900" dirty="0"/>
              <a:t>, J. F. (s.f.). Blog NEO. Obtenido de http://</a:t>
            </a:r>
            <a:r>
              <a:rPr lang="es-ES_tradnl" sz="900" dirty="0" err="1"/>
              <a:t>www.indracompany.com</a:t>
            </a:r>
            <a:r>
              <a:rPr lang="es-ES_tradnl" sz="900" dirty="0"/>
              <a:t>/es/</a:t>
            </a:r>
            <a:r>
              <a:rPr lang="es-ES_tradnl" sz="900" dirty="0" err="1"/>
              <a:t>blogneo</a:t>
            </a:r>
            <a:r>
              <a:rPr lang="es-ES_tradnl" sz="900" dirty="0"/>
              <a:t>/reto-</a:t>
            </a:r>
            <a:r>
              <a:rPr lang="es-ES_tradnl" sz="900" dirty="0" err="1"/>
              <a:t>ciso</a:t>
            </a:r>
            <a:r>
              <a:rPr lang="es-ES_tradnl" sz="900" dirty="0"/>
              <a:t>-ciberespacio</a:t>
            </a:r>
          </a:p>
          <a:p>
            <a:r>
              <a:rPr lang="es-ES_tradnl" sz="900" dirty="0" err="1"/>
              <a:t>SophosLabs</a:t>
            </a:r>
            <a:r>
              <a:rPr lang="es-ES_tradnl" sz="900" dirty="0"/>
              <a:t>. (s.f.). Obtenido de https://</a:t>
            </a:r>
            <a:r>
              <a:rPr lang="es-ES_tradnl" sz="900" dirty="0" err="1"/>
              <a:t>www.sophos.com</a:t>
            </a:r>
            <a:r>
              <a:rPr lang="es-ES_tradnl" sz="900" dirty="0"/>
              <a:t>/en-</a:t>
            </a:r>
            <a:r>
              <a:rPr lang="es-ES_tradnl" sz="900" dirty="0" err="1"/>
              <a:t>us</a:t>
            </a:r>
            <a:r>
              <a:rPr lang="es-ES_tradnl" sz="900" dirty="0"/>
              <a:t>/</a:t>
            </a:r>
            <a:r>
              <a:rPr lang="es-ES_tradnl" sz="900" dirty="0" err="1"/>
              <a:t>threat</a:t>
            </a:r>
            <a:r>
              <a:rPr lang="es-ES_tradnl" sz="900" dirty="0"/>
              <a:t>-center/</a:t>
            </a:r>
            <a:r>
              <a:rPr lang="es-ES_tradnl" sz="900" dirty="0" err="1"/>
              <a:t>threat-analyses.aspx</a:t>
            </a:r>
            <a:endParaRPr lang="es-ES_tradnl" sz="900" dirty="0"/>
          </a:p>
          <a:p>
            <a:r>
              <a:rPr lang="es-ES_tradnl" sz="900" dirty="0"/>
              <a:t>Fiscalía. (s.f.). Obtenido de http://</a:t>
            </a:r>
            <a:r>
              <a:rPr lang="es-ES_tradnl" sz="900" dirty="0" err="1"/>
              <a:t>www.fiscalia.gob.ec</a:t>
            </a:r>
            <a:r>
              <a:rPr lang="es-ES_tradnl" sz="900" dirty="0"/>
              <a:t>/</a:t>
            </a:r>
            <a:r>
              <a:rPr lang="es-ES_tradnl" sz="900" dirty="0" err="1"/>
              <a:t>index.php</a:t>
            </a:r>
            <a:r>
              <a:rPr lang="es-ES_tradnl" sz="900" dirty="0"/>
              <a:t>/sala-de-prensa/3630-los-delitos-informáticos-van-desde-el-fraude-hasta-el-espionaje.html</a:t>
            </a:r>
          </a:p>
          <a:p>
            <a:r>
              <a:rPr lang="es-ES_tradnl" sz="900" dirty="0"/>
              <a:t>Leyes de Seguridad Informática. (s.f.). Obtenido de Seguridad </a:t>
            </a:r>
            <a:r>
              <a:rPr lang="es-ES_tradnl" sz="900" dirty="0" err="1"/>
              <a:t>InformáticaCiclo</a:t>
            </a:r>
            <a:r>
              <a:rPr lang="es-ES_tradnl" sz="900" dirty="0"/>
              <a:t> de Conferencias y Mesas Redondas: http://</a:t>
            </a:r>
            <a:r>
              <a:rPr lang="es-ES_tradnl" sz="900" dirty="0" err="1"/>
              <a:t>confseguridad.upb.edu</a:t>
            </a:r>
            <a:r>
              <a:rPr lang="es-ES_tradnl" sz="900" dirty="0"/>
              <a:t>/programa/leyes/ </a:t>
            </a:r>
          </a:p>
          <a:p>
            <a:r>
              <a:rPr lang="es-ES_tradnl" sz="900" dirty="0"/>
              <a:t>Leyes y Regulaciones. (s.f.). Obtenido de http://</a:t>
            </a:r>
            <a:r>
              <a:rPr lang="es-ES_tradnl" sz="900" dirty="0" err="1"/>
              <a:t>dennisvill.blogspot.com</a:t>
            </a:r>
            <a:r>
              <a:rPr lang="es-ES_tradnl" sz="900" dirty="0"/>
              <a:t>/2012/05/leyes-y-regulaciones-sobre-los-</a:t>
            </a:r>
            <a:r>
              <a:rPr lang="es-ES_tradnl" sz="900" dirty="0" err="1"/>
              <a:t>delitos.html</a:t>
            </a:r>
            <a:r>
              <a:rPr lang="es-ES_tradnl" sz="900" dirty="0"/>
              <a:t> </a:t>
            </a:r>
          </a:p>
          <a:p>
            <a:r>
              <a:rPr lang="es-ES_tradnl" sz="900" dirty="0" err="1"/>
              <a:t>Deloite</a:t>
            </a:r>
            <a:r>
              <a:rPr lang="es-ES_tradnl" sz="900" dirty="0"/>
              <a:t>. (s.f.). Obtenido de http://</a:t>
            </a:r>
            <a:r>
              <a:rPr lang="es-ES_tradnl" sz="900" dirty="0" err="1"/>
              <a:t>es.slideshare.net</a:t>
            </a:r>
            <a:r>
              <a:rPr lang="es-ES_tradnl" sz="900" dirty="0"/>
              <a:t>/</a:t>
            </a:r>
            <a:r>
              <a:rPr lang="es-ES_tradnl" sz="900" dirty="0" err="1"/>
              <a:t>roberth.chavez</a:t>
            </a:r>
            <a:r>
              <a:rPr lang="es-ES_tradnl" sz="900" dirty="0"/>
              <a:t>/seguridad-informtica-en-el-ecuador-expreso-v18082011 </a:t>
            </a:r>
          </a:p>
          <a:p>
            <a:r>
              <a:rPr lang="es-ES_tradnl" sz="900" dirty="0"/>
              <a:t>Lavado de Dinero. (s.f.). Obtenido de http://</a:t>
            </a:r>
            <a:r>
              <a:rPr lang="es-ES_tradnl" sz="900" dirty="0" err="1"/>
              <a:t>es.slideshare.net</a:t>
            </a:r>
            <a:r>
              <a:rPr lang="es-ES_tradnl" sz="900" dirty="0"/>
              <a:t>/</a:t>
            </a:r>
            <a:r>
              <a:rPr lang="es-ES_tradnl" sz="900" dirty="0" err="1"/>
              <a:t>danielamariacepedaaguilar</a:t>
            </a:r>
            <a:r>
              <a:rPr lang="es-ES_tradnl" sz="900" dirty="0"/>
              <a:t>/lavado-de-dinero-en-ecuador</a:t>
            </a:r>
          </a:p>
          <a:p>
            <a:r>
              <a:rPr lang="es-ES_tradnl" sz="900" dirty="0"/>
              <a:t>Impacto Políticas de ciberseguridad. (s.f.). Obtenido de http://100seguro.com.ar/europa-analiza-el-impacto-de-las-politicas-de-ciberseguridad-y-la-prevencion-de-datos/#sthash.ihKmQO4z.dpuf</a:t>
            </a:r>
          </a:p>
          <a:p>
            <a:r>
              <a:rPr lang="es-ES_tradnl" sz="900" dirty="0"/>
              <a:t>Cisco. (2016). Informe Anual de Seguridad.</a:t>
            </a:r>
          </a:p>
          <a:p>
            <a:r>
              <a:rPr lang="es-ES_tradnl" sz="900" dirty="0"/>
              <a:t>Data, B. (s.f.). </a:t>
            </a:r>
            <a:r>
              <a:rPr lang="es-ES_tradnl" sz="900" dirty="0" err="1"/>
              <a:t>Huffingtonpost</a:t>
            </a:r>
            <a:r>
              <a:rPr lang="es-ES_tradnl" sz="900" dirty="0"/>
              <a:t>. Obtenido de http://</a:t>
            </a:r>
            <a:r>
              <a:rPr lang="es-ES_tradnl" sz="900" dirty="0" err="1"/>
              <a:t>www.huffingtonpost.ca</a:t>
            </a:r>
            <a:r>
              <a:rPr lang="es-ES_tradnl" sz="900" dirty="0"/>
              <a:t>/2015/11/12/big-data-public-safety-security_n_8541376.html </a:t>
            </a:r>
          </a:p>
          <a:p>
            <a:r>
              <a:rPr lang="es-ES_tradnl" sz="900" dirty="0"/>
              <a:t>ISACA. (s.f.). Definiciones. </a:t>
            </a:r>
          </a:p>
          <a:p>
            <a:r>
              <a:rPr lang="es-ES_tradnl" sz="900" dirty="0"/>
              <a:t>Wikipedia. (s.f.). Obtenido de http://</a:t>
            </a:r>
            <a:r>
              <a:rPr lang="es-ES_tradnl" sz="900" dirty="0" err="1"/>
              <a:t>www.wikipedia</a:t>
            </a:r>
            <a:r>
              <a:rPr lang="es-ES_tradnl" sz="900" dirty="0"/>
              <a:t>/</a:t>
            </a:r>
            <a:r>
              <a:rPr lang="es-ES_tradnl" sz="900" dirty="0" err="1"/>
              <a:t>ciberseguridad.com</a:t>
            </a:r>
            <a:endParaRPr lang="es-ES_tradnl" sz="900" dirty="0"/>
          </a:p>
          <a:p>
            <a:r>
              <a:rPr lang="es-ES_tradnl" sz="900" dirty="0"/>
              <a:t>(s.f.). Obtenido de Universidad Politécnica de Madrid: http://</a:t>
            </a:r>
            <a:r>
              <a:rPr lang="es-ES_tradnl" sz="900" dirty="0" err="1"/>
              <a:t>www.upm.es</a:t>
            </a:r>
            <a:r>
              <a:rPr lang="es-ES_tradnl" sz="900" dirty="0"/>
              <a:t>/</a:t>
            </a:r>
            <a:r>
              <a:rPr lang="es-ES_tradnl" sz="900" dirty="0" err="1"/>
              <a:t>Investigacion</a:t>
            </a:r>
            <a:r>
              <a:rPr lang="es-ES_tradnl" sz="900" dirty="0"/>
              <a:t>/</a:t>
            </a:r>
            <a:r>
              <a:rPr lang="es-ES_tradnl" sz="900" dirty="0" err="1"/>
              <a:t>AyudasConvocatorias</a:t>
            </a:r>
            <a:endParaRPr lang="es-ES_tradnl" sz="900" dirty="0"/>
          </a:p>
          <a:p>
            <a:r>
              <a:rPr lang="es-ES_tradnl" sz="900" dirty="0"/>
              <a:t>(s.f.). Obtenido de INCIBE: https://</a:t>
            </a:r>
            <a:r>
              <a:rPr lang="es-ES_tradnl" sz="900" dirty="0" err="1"/>
              <a:t>www.incibe.es</a:t>
            </a:r>
            <a:endParaRPr lang="es-ES_tradnl" sz="900" dirty="0"/>
          </a:p>
          <a:p>
            <a:r>
              <a:rPr lang="es-ES_tradnl" sz="900" dirty="0"/>
              <a:t>(s.f.). Obtenido de http://</a:t>
            </a:r>
            <a:r>
              <a:rPr lang="es-ES_tradnl" sz="900" dirty="0" err="1"/>
              <a:t>confseguridad.upb.edu</a:t>
            </a:r>
            <a:r>
              <a:rPr lang="es-ES_tradnl" sz="900" dirty="0"/>
              <a:t>/programa/leyes/ </a:t>
            </a:r>
          </a:p>
        </p:txBody>
      </p:sp>
    </p:spTree>
    <p:extLst>
      <p:ext uri="{BB962C8B-B14F-4D97-AF65-F5344CB8AC3E}">
        <p14:creationId xmlns:p14="http://schemas.microsoft.com/office/powerpoint/2010/main" val="7541583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_tradnl" dirty="0" smtClean="0"/>
              <a:t>INTRODUCCIÓN</a:t>
            </a:r>
            <a:endParaRPr lang="es-ES_tradnl" dirty="0"/>
          </a:p>
        </p:txBody>
      </p:sp>
      <p:pic>
        <p:nvPicPr>
          <p:cNvPr id="2" name="Imagen 1"/>
          <p:cNvPicPr>
            <a:picLocks noChangeAspect="1"/>
          </p:cNvPicPr>
          <p:nvPr/>
        </p:nvPicPr>
        <p:blipFill>
          <a:blip r:embed="rId2"/>
          <a:stretch>
            <a:fillRect/>
          </a:stretch>
        </p:blipFill>
        <p:spPr>
          <a:xfrm>
            <a:off x="0" y="1268760"/>
            <a:ext cx="3851920" cy="3304091"/>
          </a:xfrm>
          <a:prstGeom prst="rect">
            <a:avLst/>
          </a:prstGeom>
        </p:spPr>
      </p:pic>
      <p:pic>
        <p:nvPicPr>
          <p:cNvPr id="3" name="Imagen 2"/>
          <p:cNvPicPr>
            <a:picLocks noChangeAspect="1"/>
          </p:cNvPicPr>
          <p:nvPr/>
        </p:nvPicPr>
        <p:blipFill>
          <a:blip r:embed="rId3"/>
          <a:stretch>
            <a:fillRect/>
          </a:stretch>
        </p:blipFill>
        <p:spPr>
          <a:xfrm>
            <a:off x="4716016" y="2636912"/>
            <a:ext cx="4283968" cy="2907671"/>
          </a:xfrm>
          <a:prstGeom prst="rect">
            <a:avLst/>
          </a:prstGeom>
        </p:spPr>
      </p:pic>
    </p:spTree>
    <p:extLst>
      <p:ext uri="{BB962C8B-B14F-4D97-AF65-F5344CB8AC3E}">
        <p14:creationId xmlns:p14="http://schemas.microsoft.com/office/powerpoint/2010/main" val="126827002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_tradnl" dirty="0" smtClean="0"/>
              <a:t>HIPÓTESIS</a:t>
            </a:r>
            <a:endParaRPr lang="es-ES_tradnl" dirty="0"/>
          </a:p>
        </p:txBody>
      </p:sp>
      <p:pic>
        <p:nvPicPr>
          <p:cNvPr id="3" name="Imagen 2"/>
          <p:cNvPicPr>
            <a:picLocks noChangeAspect="1"/>
          </p:cNvPicPr>
          <p:nvPr/>
        </p:nvPicPr>
        <p:blipFill>
          <a:blip r:embed="rId3"/>
          <a:stretch>
            <a:fillRect/>
          </a:stretch>
        </p:blipFill>
        <p:spPr>
          <a:xfrm>
            <a:off x="457200" y="1417638"/>
            <a:ext cx="3292577" cy="1832868"/>
          </a:xfrm>
          <a:prstGeom prst="rect">
            <a:avLst/>
          </a:prstGeom>
        </p:spPr>
      </p:pic>
      <p:pic>
        <p:nvPicPr>
          <p:cNvPr id="4" name="Imagen 3"/>
          <p:cNvPicPr>
            <a:picLocks noChangeAspect="1"/>
          </p:cNvPicPr>
          <p:nvPr/>
        </p:nvPicPr>
        <p:blipFill>
          <a:blip r:embed="rId4"/>
          <a:stretch>
            <a:fillRect/>
          </a:stretch>
        </p:blipFill>
        <p:spPr>
          <a:xfrm>
            <a:off x="4112307" y="1417638"/>
            <a:ext cx="4873243" cy="1832868"/>
          </a:xfrm>
          <a:prstGeom prst="rect">
            <a:avLst/>
          </a:prstGeom>
        </p:spPr>
      </p:pic>
      <p:pic>
        <p:nvPicPr>
          <p:cNvPr id="7" name="Imagen 6"/>
          <p:cNvPicPr>
            <a:picLocks noChangeAspect="1"/>
          </p:cNvPicPr>
          <p:nvPr/>
        </p:nvPicPr>
        <p:blipFill>
          <a:blip r:embed="rId5"/>
          <a:stretch>
            <a:fillRect/>
          </a:stretch>
        </p:blipFill>
        <p:spPr>
          <a:xfrm>
            <a:off x="457200" y="3789040"/>
            <a:ext cx="2314600" cy="2314600"/>
          </a:xfrm>
          <a:prstGeom prst="rect">
            <a:avLst/>
          </a:prstGeom>
        </p:spPr>
      </p:pic>
      <p:pic>
        <p:nvPicPr>
          <p:cNvPr id="8" name="Imagen 7"/>
          <p:cNvPicPr>
            <a:picLocks noChangeAspect="1"/>
          </p:cNvPicPr>
          <p:nvPr/>
        </p:nvPicPr>
        <p:blipFill>
          <a:blip r:embed="rId6"/>
          <a:stretch>
            <a:fillRect/>
          </a:stretch>
        </p:blipFill>
        <p:spPr>
          <a:xfrm>
            <a:off x="3462828" y="3494631"/>
            <a:ext cx="3086100" cy="2628900"/>
          </a:xfrm>
          <a:prstGeom prst="rect">
            <a:avLst/>
          </a:prstGeom>
        </p:spPr>
      </p:pic>
    </p:spTree>
    <p:extLst>
      <p:ext uri="{BB962C8B-B14F-4D97-AF65-F5344CB8AC3E}">
        <p14:creationId xmlns:p14="http://schemas.microsoft.com/office/powerpoint/2010/main" val="135161316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OBJETIVOS - GENERAL</a:t>
            </a:r>
            <a:endParaRPr lang="es-ES_tradnl" dirty="0"/>
          </a:p>
        </p:txBody>
      </p:sp>
      <p:pic>
        <p:nvPicPr>
          <p:cNvPr id="3" name="Imagen 2"/>
          <p:cNvPicPr>
            <a:picLocks noChangeAspect="1"/>
          </p:cNvPicPr>
          <p:nvPr/>
        </p:nvPicPr>
        <p:blipFill>
          <a:blip r:embed="rId3"/>
          <a:stretch>
            <a:fillRect/>
          </a:stretch>
        </p:blipFill>
        <p:spPr>
          <a:xfrm>
            <a:off x="457200" y="1700808"/>
            <a:ext cx="1533988" cy="1833303"/>
          </a:xfrm>
          <a:prstGeom prst="rect">
            <a:avLst/>
          </a:prstGeom>
        </p:spPr>
      </p:pic>
      <p:pic>
        <p:nvPicPr>
          <p:cNvPr id="4" name="Imagen 3"/>
          <p:cNvPicPr>
            <a:picLocks noChangeAspect="1"/>
          </p:cNvPicPr>
          <p:nvPr/>
        </p:nvPicPr>
        <p:blipFill>
          <a:blip r:embed="rId4"/>
          <a:stretch>
            <a:fillRect/>
          </a:stretch>
        </p:blipFill>
        <p:spPr>
          <a:xfrm>
            <a:off x="2723309" y="1417638"/>
            <a:ext cx="2987824" cy="2240868"/>
          </a:xfrm>
          <a:prstGeom prst="rect">
            <a:avLst/>
          </a:prstGeom>
        </p:spPr>
      </p:pic>
      <p:pic>
        <p:nvPicPr>
          <p:cNvPr id="6" name="Imagen 5"/>
          <p:cNvPicPr>
            <a:picLocks noChangeAspect="1"/>
          </p:cNvPicPr>
          <p:nvPr/>
        </p:nvPicPr>
        <p:blipFill>
          <a:blip r:embed="rId5"/>
          <a:stretch>
            <a:fillRect/>
          </a:stretch>
        </p:blipFill>
        <p:spPr>
          <a:xfrm>
            <a:off x="6376183" y="1850158"/>
            <a:ext cx="2304256" cy="1641339"/>
          </a:xfrm>
          <a:prstGeom prst="rect">
            <a:avLst/>
          </a:prstGeom>
        </p:spPr>
      </p:pic>
      <p:pic>
        <p:nvPicPr>
          <p:cNvPr id="7" name="Imagen 6"/>
          <p:cNvPicPr>
            <a:picLocks noChangeAspect="1"/>
          </p:cNvPicPr>
          <p:nvPr/>
        </p:nvPicPr>
        <p:blipFill>
          <a:blip r:embed="rId6"/>
          <a:stretch>
            <a:fillRect/>
          </a:stretch>
        </p:blipFill>
        <p:spPr>
          <a:xfrm>
            <a:off x="457200" y="3941676"/>
            <a:ext cx="3937000" cy="2095500"/>
          </a:xfrm>
          <a:prstGeom prst="rect">
            <a:avLst/>
          </a:prstGeom>
        </p:spPr>
      </p:pic>
      <p:pic>
        <p:nvPicPr>
          <p:cNvPr id="8" name="Imagen 7"/>
          <p:cNvPicPr>
            <a:picLocks noChangeAspect="1"/>
          </p:cNvPicPr>
          <p:nvPr/>
        </p:nvPicPr>
        <p:blipFill>
          <a:blip r:embed="rId7"/>
          <a:stretch>
            <a:fillRect/>
          </a:stretch>
        </p:blipFill>
        <p:spPr>
          <a:xfrm>
            <a:off x="4572000" y="3916097"/>
            <a:ext cx="3911600" cy="2082800"/>
          </a:xfrm>
          <a:prstGeom prst="rect">
            <a:avLst/>
          </a:prstGeom>
        </p:spPr>
      </p:pic>
    </p:spTree>
    <p:extLst>
      <p:ext uri="{BB962C8B-B14F-4D97-AF65-F5344CB8AC3E}">
        <p14:creationId xmlns:p14="http://schemas.microsoft.com/office/powerpoint/2010/main" val="25673615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OBJETIVOS – ESPECÍFICO</a:t>
            </a:r>
            <a:endParaRPr lang="es-ES_tradnl" dirty="0"/>
          </a:p>
        </p:txBody>
      </p:sp>
      <p:graphicFrame>
        <p:nvGraphicFramePr>
          <p:cNvPr id="4" name="Diagrama 3"/>
          <p:cNvGraphicFramePr/>
          <p:nvPr>
            <p:extLst>
              <p:ext uri="{D42A27DB-BD31-4B8C-83A1-F6EECF244321}">
                <p14:modId xmlns:p14="http://schemas.microsoft.com/office/powerpoint/2010/main" val="1805584503"/>
              </p:ext>
            </p:extLst>
          </p:nvPr>
        </p:nvGraphicFramePr>
        <p:xfrm>
          <a:off x="457200" y="1397000"/>
          <a:ext cx="8229600" cy="4336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392061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OBJETIVOS – ESPECÍFICO</a:t>
            </a:r>
            <a:endParaRPr lang="es-ES_tradnl" dirty="0"/>
          </a:p>
        </p:txBody>
      </p:sp>
      <p:graphicFrame>
        <p:nvGraphicFramePr>
          <p:cNvPr id="4" name="Diagrama 3"/>
          <p:cNvGraphicFramePr/>
          <p:nvPr>
            <p:extLst>
              <p:ext uri="{D42A27DB-BD31-4B8C-83A1-F6EECF244321}">
                <p14:modId xmlns:p14="http://schemas.microsoft.com/office/powerpoint/2010/main" val="1687158353"/>
              </p:ext>
            </p:extLst>
          </p:nvPr>
        </p:nvGraphicFramePr>
        <p:xfrm>
          <a:off x="457200" y="1397000"/>
          <a:ext cx="8229600" cy="4336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244267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OBJETIVOS – ESPECÍFICO</a:t>
            </a:r>
            <a:endParaRPr lang="es-ES_tradnl" dirty="0"/>
          </a:p>
        </p:txBody>
      </p:sp>
      <p:graphicFrame>
        <p:nvGraphicFramePr>
          <p:cNvPr id="4" name="Diagrama 3"/>
          <p:cNvGraphicFramePr/>
          <p:nvPr>
            <p:extLst>
              <p:ext uri="{D42A27DB-BD31-4B8C-83A1-F6EECF244321}">
                <p14:modId xmlns:p14="http://schemas.microsoft.com/office/powerpoint/2010/main" val="1334369715"/>
              </p:ext>
            </p:extLst>
          </p:nvPr>
        </p:nvGraphicFramePr>
        <p:xfrm>
          <a:off x="457200" y="1397000"/>
          <a:ext cx="8229600" cy="4336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967260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CAPÍTULO II – REVISIÓN LITERARIA</a:t>
            </a:r>
            <a:endParaRPr lang="es-ES_tradnl" dirty="0"/>
          </a:p>
        </p:txBody>
      </p:sp>
      <p:graphicFrame>
        <p:nvGraphicFramePr>
          <p:cNvPr id="4" name="Diagrama 3"/>
          <p:cNvGraphicFramePr/>
          <p:nvPr>
            <p:extLst>
              <p:ext uri="{D42A27DB-BD31-4B8C-83A1-F6EECF244321}">
                <p14:modId xmlns:p14="http://schemas.microsoft.com/office/powerpoint/2010/main" val="1579622079"/>
              </p:ext>
            </p:extLst>
          </p:nvPr>
        </p:nvGraphicFramePr>
        <p:xfrm>
          <a:off x="457200" y="1772816"/>
          <a:ext cx="8147248"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a:off x="-324544" y="2991371"/>
            <a:ext cx="3422144" cy="1595338"/>
          </a:xfrm>
          <a:prstGeom prst="rect">
            <a:avLst/>
          </a:prstGeom>
          <a:ln>
            <a:noFill/>
          </a:ln>
        </p:spPr>
        <p:txBody>
          <a:bodyPr vert="horz" lIns="91440" tIns="45720" rIns="91440" bIns="45720" rtlCol="0" anchor="ctr">
            <a:normAutofit/>
          </a:bodyPr>
          <a:lstStyle>
            <a:lvl1pPr algn="r" rtl="0" eaLnBrk="1" fontAlgn="base" hangingPunct="1">
              <a:spcBef>
                <a:spcPct val="0"/>
              </a:spcBef>
              <a:spcAft>
                <a:spcPct val="0"/>
              </a:spcAft>
              <a:defRPr sz="3200" b="1" i="1">
                <a:solidFill>
                  <a:srgbClr val="336600"/>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Verdana" pitchFamily="34"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Verdana" pitchFamily="34"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Verdana" pitchFamily="34"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Verdana"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_tradnl" sz="2400" kern="0" dirty="0" smtClean="0"/>
              <a:t>Productos de Inteligencia Negocios</a:t>
            </a:r>
            <a:endParaRPr lang="es-ES_tradnl" sz="2400" kern="0" dirty="0"/>
          </a:p>
        </p:txBody>
      </p:sp>
    </p:spTree>
    <p:extLst>
      <p:ext uri="{BB962C8B-B14F-4D97-AF65-F5344CB8AC3E}">
        <p14:creationId xmlns:p14="http://schemas.microsoft.com/office/powerpoint/2010/main" val="207365559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Espe">
  <a:themeElements>
    <a:clrScheme name="4444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Esp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TemaEspe</Template>
  <TotalTime>3488</TotalTime>
  <Words>2391</Words>
  <Application>Microsoft Office PowerPoint</Application>
  <PresentationFormat>Presentación en pantalla (4:3)</PresentationFormat>
  <Paragraphs>221</Paragraphs>
  <Slides>28</Slides>
  <Notes>5</Notes>
  <HiddenSlides>0</HiddenSlides>
  <MMClips>0</MMClips>
  <ScaleCrop>false</ScaleCrop>
  <HeadingPairs>
    <vt:vector size="8" baseType="variant">
      <vt:variant>
        <vt:lpstr>Fuentes usadas</vt:lpstr>
      </vt:variant>
      <vt:variant>
        <vt:i4>9</vt:i4>
      </vt:variant>
      <vt:variant>
        <vt:lpstr>Tema</vt:lpstr>
      </vt:variant>
      <vt:variant>
        <vt:i4>2</vt:i4>
      </vt:variant>
      <vt:variant>
        <vt:lpstr>Servidores OLE incrustados</vt:lpstr>
      </vt:variant>
      <vt:variant>
        <vt:i4>1</vt:i4>
      </vt:variant>
      <vt:variant>
        <vt:lpstr>Títulos de diapositiva</vt:lpstr>
      </vt:variant>
      <vt:variant>
        <vt:i4>28</vt:i4>
      </vt:variant>
    </vt:vector>
  </HeadingPairs>
  <TitlesOfParts>
    <vt:vector size="40" baseType="lpstr">
      <vt:lpstr>맑은 고딕</vt:lpstr>
      <vt:lpstr>Arial</vt:lpstr>
      <vt:lpstr>Arial Hebrew</vt:lpstr>
      <vt:lpstr>Calibri</vt:lpstr>
      <vt:lpstr>Courier New</vt:lpstr>
      <vt:lpstr>Times</vt:lpstr>
      <vt:lpstr>Times New Roman</vt:lpstr>
      <vt:lpstr>Verdana</vt:lpstr>
      <vt:lpstr>Wingdings</vt:lpstr>
      <vt:lpstr>TemaEspe</vt:lpstr>
      <vt:lpstr>1_TemaEspe</vt:lpstr>
      <vt:lpstr>CorelDRAW</vt:lpstr>
      <vt:lpstr>INCIDENCIA DE LA INTELIGENCIA DE NEGOCIOS EN LA CIBERSEGURIDAD, CON APLICACIÓN EN LAS POLÍTICAS NACIONALES, CASO ECUADOR </vt:lpstr>
      <vt:lpstr>AGENDA</vt:lpstr>
      <vt:lpstr>INTRODUCCIÓN</vt:lpstr>
      <vt:lpstr>HIPÓTESIS</vt:lpstr>
      <vt:lpstr>OBJETIVOS - GENERAL</vt:lpstr>
      <vt:lpstr>OBJETIVOS – ESPECÍFICO</vt:lpstr>
      <vt:lpstr>OBJETIVOS – ESPECÍFICO</vt:lpstr>
      <vt:lpstr>OBJETIVOS – ESPECÍFICO</vt:lpstr>
      <vt:lpstr>CAPÍTULO II – REVISIÓN LITERARIA</vt:lpstr>
      <vt:lpstr>Aplicaciones de BI</vt:lpstr>
      <vt:lpstr>Etapas del Modelo OID </vt:lpstr>
      <vt:lpstr>Inteligencia de Negocios</vt:lpstr>
      <vt:lpstr>Ámbitos de Big Data </vt:lpstr>
      <vt:lpstr>Ciberseguridad</vt:lpstr>
      <vt:lpstr>Amenazas </vt:lpstr>
      <vt:lpstr>CAPIÍTULO III - METODOLOGÍA</vt:lpstr>
      <vt:lpstr>CAPIÍTULO III - METODOLOGÍA</vt:lpstr>
      <vt:lpstr>CAPIÍTULO III - METODOLOGÍA</vt:lpstr>
      <vt:lpstr>CAPIÍTULO III - METODOLOGÍA</vt:lpstr>
      <vt:lpstr>CAPIÍTULO III - METODOLOGÍA</vt:lpstr>
      <vt:lpstr>CAPÍTULO IV - PROPUESTA</vt:lpstr>
      <vt:lpstr>CAPÍTULO IV - PROPUESTA</vt:lpstr>
      <vt:lpstr>FUNCIONES QUE LA ENTIDAD DEBE CUMPLIR</vt:lpstr>
      <vt:lpstr>ENTIDADES QUE INTERVIENEN</vt:lpstr>
      <vt:lpstr>CONCLUSIONES</vt:lpstr>
      <vt:lpstr>RECOMENDACIONES</vt:lpstr>
      <vt:lpstr>REFERENCIAS</vt:lpstr>
      <vt:lpstr>REFERENCIAS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IMPLANTACIÓN DE TÉCNICAS Y ADMINISTRACIÓN DE HERRAMIENTAS DEL LABORATORIO PAA IVESTIGACIÓN DE ETHICAL HACKING</dc:title>
  <dc:creator>Intel</dc:creator>
  <cp:lastModifiedBy>Comercial</cp:lastModifiedBy>
  <cp:revision>172</cp:revision>
  <dcterms:created xsi:type="dcterms:W3CDTF">2013-04-21T04:26:59Z</dcterms:created>
  <dcterms:modified xsi:type="dcterms:W3CDTF">2017-03-16T15:29:58Z</dcterms:modified>
</cp:coreProperties>
</file>