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72" r:id="rId8"/>
    <p:sldId id="265" r:id="rId9"/>
    <p:sldId id="266" r:id="rId10"/>
    <p:sldId id="267" r:id="rId11"/>
    <p:sldId id="268" r:id="rId12"/>
    <p:sldId id="274" r:id="rId13"/>
    <p:sldId id="285" r:id="rId14"/>
    <p:sldId id="277" r:id="rId15"/>
    <p:sldId id="279" r:id="rId16"/>
    <p:sldId id="271" r:id="rId17"/>
    <p:sldId id="287" r:id="rId18"/>
    <p:sldId id="288" r:id="rId19"/>
    <p:sldId id="289" r:id="rId20"/>
    <p:sldId id="291" r:id="rId21"/>
    <p:sldId id="275" r:id="rId22"/>
    <p:sldId id="302" r:id="rId23"/>
    <p:sldId id="295" r:id="rId24"/>
    <p:sldId id="296" r:id="rId25"/>
    <p:sldId id="28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7" autoAdjust="0"/>
  </p:normalViewPr>
  <p:slideViewPr>
    <p:cSldViewPr>
      <p:cViewPr varScale="1">
        <p:scale>
          <a:sx n="74" d="100"/>
          <a:sy n="74" d="100"/>
        </p:scale>
        <p:origin x="10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onseca%20Benalc&#225;zar\Documents\SUSY\Encuesta%20Tobes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onseca%20Benalc&#225;zar\Documents\SUSY\Encuesta%20Tobes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tobesh\Encuesta%20Tobes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tobesh\Encuesta%20Tobes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effectLst>
              <a:innerShdw blurRad="63500" dist="50800" dir="13500000">
                <a:prstClr val="black">
                  <a:alpha val="50000"/>
                </a:prstClr>
              </a:innerShdw>
            </a:effectLst>
            <a:scene3d>
              <a:camera prst="orthographicFront"/>
              <a:lightRig rig="threePt" dir="t"/>
            </a:scene3d>
            <a:sp3d>
              <a:bevelT w="101600" prst="riblet"/>
            </a:sp3d>
          </c:spPr>
          <c:invertIfNegative val="0"/>
          <c:dPt>
            <c:idx val="0"/>
            <c:invertIfNegative val="0"/>
            <c:bubble3D val="0"/>
            <c:spPr>
              <a:solidFill>
                <a:schemeClr val="accent2">
                  <a:lumMod val="75000"/>
                </a:schemeClr>
              </a:solidFill>
              <a:effectLst>
                <a:innerShdw blurRad="63500" dist="50800" dir="13500000">
                  <a:prstClr val="black">
                    <a:alpha val="50000"/>
                  </a:prstClr>
                </a:innerShdw>
              </a:effectLst>
              <a:scene3d>
                <a:camera prst="orthographicFront"/>
                <a:lightRig rig="threePt" dir="t"/>
              </a:scene3d>
              <a:sp3d>
                <a:bevelT w="101600" prst="riblet"/>
              </a:sp3d>
            </c:spPr>
          </c:dPt>
          <c:dPt>
            <c:idx val="1"/>
            <c:invertIfNegative val="0"/>
            <c:bubble3D val="0"/>
            <c:spPr>
              <a:solidFill>
                <a:schemeClr val="accent3">
                  <a:lumMod val="75000"/>
                </a:schemeClr>
              </a:solidFill>
              <a:effectLst>
                <a:innerShdw blurRad="63500" dist="50800" dir="13500000">
                  <a:prstClr val="black">
                    <a:alpha val="50000"/>
                  </a:prstClr>
                </a:innerShdw>
              </a:effectLst>
              <a:scene3d>
                <a:camera prst="orthographicFront"/>
                <a:lightRig rig="threePt" dir="t"/>
              </a:scene3d>
              <a:sp3d>
                <a:bevelT w="101600" prst="riblet"/>
              </a:sp3d>
            </c:spPr>
          </c:dPt>
          <c:dPt>
            <c:idx val="2"/>
            <c:invertIfNegative val="0"/>
            <c:bubble3D val="0"/>
            <c:spPr>
              <a:solidFill>
                <a:schemeClr val="bg2">
                  <a:lumMod val="10000"/>
                </a:schemeClr>
              </a:solidFill>
              <a:effectLst>
                <a:innerShdw blurRad="63500" dist="50800" dir="13500000">
                  <a:prstClr val="black">
                    <a:alpha val="50000"/>
                  </a:prstClr>
                </a:innerShdw>
              </a:effectLst>
              <a:scene3d>
                <a:camera prst="orthographicFront"/>
                <a:lightRig rig="threePt" dir="t"/>
              </a:scene3d>
              <a:sp3d>
                <a:bevelT w="101600" prst="riblet"/>
              </a:sp3d>
            </c:spPr>
          </c:dPt>
          <c:dPt>
            <c:idx val="3"/>
            <c:invertIfNegative val="0"/>
            <c:bubble3D val="0"/>
            <c:spPr>
              <a:solidFill>
                <a:schemeClr val="accent1">
                  <a:lumMod val="50000"/>
                </a:schemeClr>
              </a:solidFill>
              <a:effectLst>
                <a:innerShdw blurRad="63500" dist="50800" dir="13500000">
                  <a:prstClr val="black">
                    <a:alpha val="50000"/>
                  </a:prstClr>
                </a:innerShdw>
              </a:effectLst>
              <a:scene3d>
                <a:camera prst="orthographicFront"/>
                <a:lightRig rig="threePt" dir="t"/>
              </a:scene3d>
              <a:sp3d>
                <a:bevelT w="101600" prst="riblet"/>
              </a:sp3d>
            </c:spPr>
          </c:dPt>
          <c:dLbls>
            <c:dLbl>
              <c:idx val="0"/>
              <c:tx>
                <c:rich>
                  <a:bodyPr/>
                  <a:lstStyle/>
                  <a:p>
                    <a:r>
                      <a:rPr lang="en-US" sz="1100" b="1"/>
                      <a:t>35</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100" b="1"/>
                      <a:t>7</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100" b="1"/>
                      <a:t>5</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100" b="1"/>
                      <a:t>103</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Hoja1!$B$3:$B$6</c:f>
              <c:strCache>
                <c:ptCount val="4"/>
                <c:pt idx="0">
                  <c:v>Sale a fiestas</c:v>
                </c:pt>
                <c:pt idx="1">
                  <c:v>Estudia</c:v>
                </c:pt>
                <c:pt idx="2">
                  <c:v>Sale de viaje</c:v>
                </c:pt>
                <c:pt idx="3">
                  <c:v>Pasa en casa</c:v>
                </c:pt>
              </c:strCache>
            </c:strRef>
          </c:cat>
          <c:val>
            <c:numRef>
              <c:f>Hoja1!$C$3:$C$6</c:f>
              <c:numCache>
                <c:formatCode>General</c:formatCode>
                <c:ptCount val="4"/>
                <c:pt idx="0">
                  <c:v>38</c:v>
                </c:pt>
                <c:pt idx="1">
                  <c:v>8</c:v>
                </c:pt>
                <c:pt idx="2">
                  <c:v>6</c:v>
                </c:pt>
                <c:pt idx="3">
                  <c:v>109</c:v>
                </c:pt>
              </c:numCache>
            </c:numRef>
          </c:val>
        </c:ser>
        <c:dLbls>
          <c:showLegendKey val="0"/>
          <c:showVal val="0"/>
          <c:showCatName val="0"/>
          <c:showSerName val="0"/>
          <c:showPercent val="0"/>
          <c:showBubbleSize val="0"/>
        </c:dLbls>
        <c:gapWidth val="150"/>
        <c:shape val="box"/>
        <c:axId val="379150536"/>
        <c:axId val="379148576"/>
        <c:axId val="0"/>
      </c:bar3DChart>
      <c:catAx>
        <c:axId val="379150536"/>
        <c:scaling>
          <c:orientation val="minMax"/>
        </c:scaling>
        <c:delete val="0"/>
        <c:axPos val="b"/>
        <c:numFmt formatCode="General" sourceLinked="0"/>
        <c:majorTickMark val="out"/>
        <c:minorTickMark val="none"/>
        <c:tickLblPos val="nextTo"/>
        <c:txPr>
          <a:bodyPr/>
          <a:lstStyle/>
          <a:p>
            <a:pPr>
              <a:defRPr sz="1200" b="1"/>
            </a:pPr>
            <a:endParaRPr lang="es-EC"/>
          </a:p>
        </c:txPr>
        <c:crossAx val="379148576"/>
        <c:crosses val="autoZero"/>
        <c:auto val="1"/>
        <c:lblAlgn val="ctr"/>
        <c:lblOffset val="100"/>
        <c:noMultiLvlLbl val="0"/>
      </c:catAx>
      <c:valAx>
        <c:axId val="379148576"/>
        <c:scaling>
          <c:orientation val="minMax"/>
        </c:scaling>
        <c:delete val="0"/>
        <c:axPos val="l"/>
        <c:majorGridlines>
          <c:spPr>
            <a:ln>
              <a:solidFill>
                <a:schemeClr val="bg2">
                  <a:lumMod val="90000"/>
                </a:schemeClr>
              </a:solidFill>
            </a:ln>
          </c:spPr>
        </c:majorGridlines>
        <c:numFmt formatCode="General" sourceLinked="1"/>
        <c:majorTickMark val="out"/>
        <c:minorTickMark val="none"/>
        <c:tickLblPos val="nextTo"/>
        <c:txPr>
          <a:bodyPr/>
          <a:lstStyle/>
          <a:p>
            <a:pPr>
              <a:defRPr sz="1100" b="1"/>
            </a:pPr>
            <a:endParaRPr lang="es-EC"/>
          </a:p>
        </c:txPr>
        <c:crossAx val="379150536"/>
        <c:crosses val="autoZero"/>
        <c:crossBetween val="between"/>
      </c:valAx>
    </c:plotArea>
    <c:legend>
      <c:legendPos val="r"/>
      <c:layout>
        <c:manualLayout>
          <c:xMode val="edge"/>
          <c:yMode val="edge"/>
          <c:x val="0.76781548619366224"/>
          <c:y val="5.0447211476553136E-2"/>
          <c:w val="0.21777020027950905"/>
          <c:h val="0.86735922221234252"/>
        </c:manualLayout>
      </c:layout>
      <c:overlay val="0"/>
      <c:txPr>
        <a:bodyPr/>
        <a:lstStyle/>
        <a:p>
          <a:pPr>
            <a:defRPr sz="1200" b="1"/>
          </a:pPr>
          <a:endParaRPr lang="es-EC"/>
        </a:p>
      </c:txPr>
    </c:legend>
    <c:plotVisOnly val="1"/>
    <c:dispBlanksAs val="zero"/>
    <c:showDLblsOverMax val="0"/>
  </c:chart>
  <c:spPr>
    <a:gradFill rotWithShape="1">
      <a:gsLst>
        <a:gs pos="0">
          <a:schemeClr val="dk1">
            <a:tint val="1000"/>
          </a:schemeClr>
        </a:gs>
        <a:gs pos="68000">
          <a:schemeClr val="dk1">
            <a:tint val="77000"/>
          </a:schemeClr>
        </a:gs>
        <a:gs pos="81000">
          <a:schemeClr val="dk1">
            <a:tint val="79000"/>
          </a:schemeClr>
        </a:gs>
        <a:gs pos="86000">
          <a:schemeClr val="dk1">
            <a:tint val="73000"/>
          </a:schemeClr>
        </a:gs>
        <a:gs pos="100000">
          <a:schemeClr val="dk1">
            <a:tint val="35000"/>
          </a:schemeClr>
        </a:gs>
      </a:gsLst>
      <a:lin ang="5400000" scaled="1"/>
    </a:gradFill>
    <a:ln w="9525" cap="flat" cmpd="sng" algn="ctr">
      <a:solidFill>
        <a:schemeClr val="dk1">
          <a:shade val="60000"/>
          <a:satMod val="300000"/>
        </a:schemeClr>
      </a:solidFill>
      <a:prstDash val="solid"/>
    </a:ln>
    <a:effectLst>
      <a:glow rad="228600">
        <a:schemeClr val="accent5">
          <a:satMod val="175000"/>
          <a:alpha val="40000"/>
        </a:schemeClr>
      </a:glo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5.1221549435086222E-2"/>
          <c:y val="4.7657691400668639E-2"/>
          <c:w val="0.74554525792886606"/>
          <c:h val="0.81974999905417323"/>
        </c:manualLayout>
      </c:layout>
      <c:bar3DChart>
        <c:barDir val="col"/>
        <c:grouping val="clustered"/>
        <c:varyColors val="0"/>
        <c:ser>
          <c:idx val="0"/>
          <c:order val="0"/>
          <c:spPr>
            <a:solidFill>
              <a:schemeClr val="accent2"/>
            </a:solidFill>
            <a:effectLst>
              <a:innerShdw blurRad="63500" dist="50800" dir="13500000">
                <a:prstClr val="black">
                  <a:alpha val="50000"/>
                </a:prstClr>
              </a:innerShdw>
            </a:effectLst>
            <a:scene3d>
              <a:camera prst="orthographicFront"/>
              <a:lightRig rig="threePt" dir="t"/>
            </a:scene3d>
            <a:sp3d>
              <a:bevelT w="114300" prst="artDeco"/>
            </a:sp3d>
          </c:spPr>
          <c:invertIfNegative val="0"/>
          <c:dPt>
            <c:idx val="1"/>
            <c:invertIfNegative val="0"/>
            <c:bubble3D val="0"/>
            <c:spPr>
              <a:solidFill>
                <a:schemeClr val="accent3"/>
              </a:solidFill>
              <a:effectLst>
                <a:innerShdw blurRad="63500" dist="50800" dir="13500000">
                  <a:prstClr val="black">
                    <a:alpha val="50000"/>
                  </a:prstClr>
                </a:innerShdw>
              </a:effectLst>
              <a:scene3d>
                <a:camera prst="orthographicFront"/>
                <a:lightRig rig="threePt" dir="t"/>
              </a:scene3d>
              <a:sp3d>
                <a:bevelT w="114300" prst="artDeco"/>
              </a:sp3d>
            </c:spPr>
          </c:dPt>
          <c:dPt>
            <c:idx val="2"/>
            <c:invertIfNegative val="0"/>
            <c:bubble3D val="0"/>
            <c:spPr>
              <a:solidFill>
                <a:schemeClr val="accent4">
                  <a:lumMod val="75000"/>
                </a:schemeClr>
              </a:solidFill>
              <a:effectLst>
                <a:innerShdw blurRad="63500" dist="50800" dir="13500000">
                  <a:prstClr val="black">
                    <a:alpha val="50000"/>
                  </a:prstClr>
                </a:innerShdw>
              </a:effectLst>
              <a:scene3d>
                <a:camera prst="orthographicFront"/>
                <a:lightRig rig="threePt" dir="t"/>
              </a:scene3d>
              <a:sp3d>
                <a:bevelT w="114300" prst="artDeco"/>
              </a:sp3d>
            </c:spPr>
          </c:dPt>
          <c:dLbls>
            <c:dLbl>
              <c:idx val="0"/>
              <c:tx>
                <c:rich>
                  <a:bodyPr/>
                  <a:lstStyle/>
                  <a:p>
                    <a:r>
                      <a:rPr lang="en-US" sz="1200" b="1">
                        <a:solidFill>
                          <a:schemeClr val="bg1"/>
                        </a:solidFill>
                      </a:rPr>
                      <a:t>64</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200" b="1">
                        <a:solidFill>
                          <a:schemeClr val="bg1"/>
                        </a:solidFill>
                      </a:rPr>
                      <a:t>43</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200" b="1">
                        <a:solidFill>
                          <a:schemeClr val="bg1"/>
                        </a:solidFill>
                      </a:rPr>
                      <a:t>32</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200" b="1">
                        <a:solidFill>
                          <a:schemeClr val="bg1"/>
                        </a:solidFill>
                      </a:rPr>
                      <a:t>11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Hoja3!$B$3:$B$6</c:f>
              <c:strCache>
                <c:ptCount val="4"/>
                <c:pt idx="0">
                  <c:v>Familia</c:v>
                </c:pt>
                <c:pt idx="1">
                  <c:v>Amigos(as) </c:v>
                </c:pt>
                <c:pt idx="2">
                  <c:v>Novio(a)</c:v>
                </c:pt>
                <c:pt idx="3">
                  <c:v>Cadetes</c:v>
                </c:pt>
              </c:strCache>
            </c:strRef>
          </c:cat>
          <c:val>
            <c:numRef>
              <c:f>Hoja3!$C$3:$C$6</c:f>
              <c:numCache>
                <c:formatCode>General</c:formatCode>
                <c:ptCount val="4"/>
                <c:pt idx="0">
                  <c:v>82</c:v>
                </c:pt>
                <c:pt idx="1">
                  <c:v>59</c:v>
                </c:pt>
                <c:pt idx="2">
                  <c:v>55</c:v>
                </c:pt>
                <c:pt idx="3">
                  <c:v>15</c:v>
                </c:pt>
              </c:numCache>
            </c:numRef>
          </c:val>
        </c:ser>
        <c:dLbls>
          <c:showLegendKey val="0"/>
          <c:showVal val="0"/>
          <c:showCatName val="0"/>
          <c:showSerName val="0"/>
          <c:showPercent val="0"/>
          <c:showBubbleSize val="0"/>
        </c:dLbls>
        <c:gapWidth val="150"/>
        <c:shape val="box"/>
        <c:axId val="379149752"/>
        <c:axId val="379150928"/>
        <c:axId val="0"/>
      </c:bar3DChart>
      <c:catAx>
        <c:axId val="379149752"/>
        <c:scaling>
          <c:orientation val="minMax"/>
        </c:scaling>
        <c:delete val="0"/>
        <c:axPos val="b"/>
        <c:numFmt formatCode="General" sourceLinked="0"/>
        <c:majorTickMark val="out"/>
        <c:minorTickMark val="none"/>
        <c:tickLblPos val="nextTo"/>
        <c:txPr>
          <a:bodyPr/>
          <a:lstStyle/>
          <a:p>
            <a:pPr>
              <a:defRPr sz="1100" b="1">
                <a:solidFill>
                  <a:schemeClr val="bg1"/>
                </a:solidFill>
              </a:defRPr>
            </a:pPr>
            <a:endParaRPr lang="es-EC"/>
          </a:p>
        </c:txPr>
        <c:crossAx val="379150928"/>
        <c:crosses val="autoZero"/>
        <c:auto val="1"/>
        <c:lblAlgn val="ctr"/>
        <c:lblOffset val="100"/>
        <c:noMultiLvlLbl val="0"/>
      </c:catAx>
      <c:valAx>
        <c:axId val="379150928"/>
        <c:scaling>
          <c:orientation val="minMax"/>
        </c:scaling>
        <c:delete val="0"/>
        <c:axPos val="l"/>
        <c:majorGridlines/>
        <c:numFmt formatCode="General" sourceLinked="1"/>
        <c:majorTickMark val="out"/>
        <c:minorTickMark val="none"/>
        <c:tickLblPos val="nextTo"/>
        <c:txPr>
          <a:bodyPr/>
          <a:lstStyle/>
          <a:p>
            <a:pPr>
              <a:defRPr sz="1200" b="1">
                <a:solidFill>
                  <a:schemeClr val="bg1"/>
                </a:solidFill>
              </a:defRPr>
            </a:pPr>
            <a:endParaRPr lang="es-EC"/>
          </a:p>
        </c:txPr>
        <c:crossAx val="379149752"/>
        <c:crosses val="autoZero"/>
        <c:crossBetween val="between"/>
      </c:valAx>
    </c:plotArea>
    <c:legend>
      <c:legendPos val="r"/>
      <c:layout>
        <c:manualLayout>
          <c:xMode val="edge"/>
          <c:yMode val="edge"/>
          <c:x val="0.78480450289299675"/>
          <c:y val="2.257089602588791E-2"/>
          <c:w val="0.20419906514087713"/>
          <c:h val="0.97742910397411209"/>
        </c:manualLayout>
      </c:layout>
      <c:overlay val="0"/>
      <c:txPr>
        <a:bodyPr/>
        <a:lstStyle/>
        <a:p>
          <a:pPr>
            <a:defRPr sz="1200" b="1">
              <a:solidFill>
                <a:schemeClr val="bg1"/>
              </a:solidFill>
            </a:defRPr>
          </a:pPr>
          <a:endParaRPr lang="es-EC"/>
        </a:p>
      </c:txPr>
    </c:legend>
    <c:plotVisOnly val="1"/>
    <c:dispBlanksAs val="gap"/>
    <c:showDLblsOverMax val="0"/>
  </c:chart>
  <c:spPr>
    <a:solidFill>
      <a:schemeClr val="tx1">
        <a:lumMod val="50000"/>
      </a:schemeClr>
    </a:solidFill>
    <a:ln w="9525" cap="flat" cmpd="sng" algn="ctr">
      <a:solidFill>
        <a:schemeClr val="dk1">
          <a:shade val="60000"/>
          <a:satMod val="300000"/>
        </a:schemeClr>
      </a:solidFill>
      <a:prstDash val="solid"/>
    </a:ln>
    <a:effectLst>
      <a:glow rad="228600">
        <a:schemeClr val="accent4">
          <a:satMod val="175000"/>
          <a:alpha val="40000"/>
        </a:schemeClr>
      </a:glow>
    </a:effectLst>
  </c:spPr>
  <c:txPr>
    <a:bodyPr/>
    <a:lstStyle/>
    <a:p>
      <a:pPr>
        <a:defRPr>
          <a:solidFill>
            <a:schemeClr val="lt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ln>
          <a:solidFill>
            <a:schemeClr val="bg1"/>
          </a:solidFill>
        </a:ln>
      </c:spPr>
    </c:sideWall>
    <c:backWall>
      <c:thickness val="0"/>
      <c:spPr>
        <a:ln>
          <a:solidFill>
            <a:schemeClr val="bg1"/>
          </a:solidFill>
        </a:ln>
        <a:scene3d>
          <a:camera prst="orthographicFront"/>
          <a:lightRig rig="threePt" dir="t"/>
        </a:scene3d>
        <a:sp3d>
          <a:contourClr>
            <a:srgbClr val="000000"/>
          </a:contourClr>
        </a:sp3d>
      </c:spPr>
    </c:backWall>
    <c:plotArea>
      <c:layout/>
      <c:bar3DChart>
        <c:barDir val="col"/>
        <c:grouping val="clustered"/>
        <c:varyColors val="0"/>
        <c:ser>
          <c:idx val="0"/>
          <c:order val="0"/>
          <c:spPr>
            <a:solidFill>
              <a:schemeClr val="accent1">
                <a:lumMod val="75000"/>
              </a:schemeClr>
            </a:solidFill>
            <a:effectLst>
              <a:innerShdw blurRad="114300">
                <a:prstClr val="black"/>
              </a:innerShdw>
            </a:effectLst>
            <a:scene3d>
              <a:camera prst="orthographicFront"/>
              <a:lightRig rig="threePt" dir="t"/>
            </a:scene3d>
            <a:sp3d>
              <a:bevelT w="114300" prst="artDeco"/>
            </a:sp3d>
          </c:spPr>
          <c:invertIfNegative val="0"/>
          <c:dPt>
            <c:idx val="1"/>
            <c:invertIfNegative val="0"/>
            <c:bubble3D val="0"/>
            <c:spPr>
              <a:solidFill>
                <a:schemeClr val="accent3">
                  <a:lumMod val="75000"/>
                </a:schemeClr>
              </a:solidFill>
              <a:effectLst>
                <a:innerShdw blurRad="114300">
                  <a:prstClr val="black"/>
                </a:innerShdw>
              </a:effectLst>
              <a:scene3d>
                <a:camera prst="orthographicFront"/>
                <a:lightRig rig="threePt" dir="t"/>
              </a:scene3d>
              <a:sp3d>
                <a:bevelT w="114300" prst="artDeco"/>
              </a:sp3d>
            </c:spPr>
          </c:dPt>
          <c:dLbls>
            <c:dLbl>
              <c:idx val="0"/>
              <c:layout>
                <c:manualLayout>
                  <c:x val="-1.932353624973642E-3"/>
                  <c:y val="-6.481465279916384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7777777777778585E-2"/>
                </c:manualLayout>
              </c:layout>
              <c:tx>
                <c:rich>
                  <a:bodyPr/>
                  <a:lstStyle/>
                  <a:p>
                    <a:r>
                      <a:rPr lang="en-US" sz="1200" b="1">
                        <a:solidFill>
                          <a:schemeClr val="bg1"/>
                        </a:solidFill>
                      </a:rPr>
                      <a:t>121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Hoja8!$B$3:$B$4</c:f>
              <c:strCache>
                <c:ptCount val="2"/>
                <c:pt idx="0">
                  <c:v>SI</c:v>
                </c:pt>
                <c:pt idx="1">
                  <c:v>NO</c:v>
                </c:pt>
              </c:strCache>
            </c:strRef>
          </c:cat>
          <c:val>
            <c:numRef>
              <c:f>Hoja8!$C$3:$C$4</c:f>
              <c:numCache>
                <c:formatCode>General</c:formatCode>
                <c:ptCount val="2"/>
                <c:pt idx="0">
                  <c:v>29</c:v>
                </c:pt>
                <c:pt idx="1">
                  <c:v>122</c:v>
                </c:pt>
              </c:numCache>
            </c:numRef>
          </c:val>
        </c:ser>
        <c:dLbls>
          <c:showLegendKey val="0"/>
          <c:showVal val="0"/>
          <c:showCatName val="0"/>
          <c:showSerName val="0"/>
          <c:showPercent val="0"/>
          <c:showBubbleSize val="0"/>
        </c:dLbls>
        <c:gapWidth val="150"/>
        <c:shape val="box"/>
        <c:axId val="379145832"/>
        <c:axId val="379147400"/>
        <c:axId val="0"/>
      </c:bar3DChart>
      <c:catAx>
        <c:axId val="379145832"/>
        <c:scaling>
          <c:orientation val="minMax"/>
        </c:scaling>
        <c:delete val="0"/>
        <c:axPos val="b"/>
        <c:numFmt formatCode="General" sourceLinked="0"/>
        <c:majorTickMark val="out"/>
        <c:minorTickMark val="none"/>
        <c:tickLblPos val="nextTo"/>
        <c:txPr>
          <a:bodyPr/>
          <a:lstStyle/>
          <a:p>
            <a:pPr>
              <a:defRPr sz="1200" b="1">
                <a:solidFill>
                  <a:schemeClr val="bg1"/>
                </a:solidFill>
              </a:defRPr>
            </a:pPr>
            <a:endParaRPr lang="es-EC"/>
          </a:p>
        </c:txPr>
        <c:crossAx val="379147400"/>
        <c:crosses val="autoZero"/>
        <c:auto val="1"/>
        <c:lblAlgn val="ctr"/>
        <c:lblOffset val="100"/>
        <c:noMultiLvlLbl val="0"/>
      </c:catAx>
      <c:valAx>
        <c:axId val="379147400"/>
        <c:scaling>
          <c:orientation val="minMax"/>
        </c:scaling>
        <c:delete val="0"/>
        <c:axPos val="l"/>
        <c:majorGridlines/>
        <c:numFmt formatCode="General" sourceLinked="1"/>
        <c:majorTickMark val="out"/>
        <c:minorTickMark val="none"/>
        <c:tickLblPos val="nextTo"/>
        <c:txPr>
          <a:bodyPr/>
          <a:lstStyle/>
          <a:p>
            <a:pPr>
              <a:defRPr sz="1200" b="1">
                <a:solidFill>
                  <a:schemeClr val="bg1"/>
                </a:solidFill>
              </a:defRPr>
            </a:pPr>
            <a:endParaRPr lang="es-EC"/>
          </a:p>
        </c:txPr>
        <c:crossAx val="379145832"/>
        <c:crosses val="autoZero"/>
        <c:crossBetween val="between"/>
      </c:valAx>
    </c:plotArea>
    <c:legend>
      <c:legendPos val="r"/>
      <c:layout>
        <c:manualLayout>
          <c:xMode val="edge"/>
          <c:yMode val="edge"/>
          <c:x val="0.87918849059750204"/>
          <c:y val="0.21986804408484789"/>
          <c:w val="9.3807552185720178E-2"/>
          <c:h val="0.53656037403062595"/>
        </c:manualLayout>
      </c:layout>
      <c:overlay val="0"/>
      <c:txPr>
        <a:bodyPr/>
        <a:lstStyle/>
        <a:p>
          <a:pPr>
            <a:defRPr sz="1200" b="1">
              <a:solidFill>
                <a:schemeClr val="bg1"/>
              </a:solidFill>
            </a:defRPr>
          </a:pPr>
          <a:endParaRPr lang="es-EC"/>
        </a:p>
      </c:txPr>
    </c:legend>
    <c:plotVisOnly val="1"/>
    <c:dispBlanksAs val="gap"/>
    <c:showDLblsOverMax val="0"/>
  </c:chart>
  <c:spPr>
    <a:solidFill>
      <a:schemeClr val="accent4">
        <a:lumMod val="75000"/>
      </a:schemeClr>
    </a:solidFill>
    <a:ln w="19050" cap="flat" cmpd="sng" algn="ctr">
      <a:solidFill>
        <a:schemeClr val="lt1"/>
      </a:solidFill>
      <a:prstDash val="solid"/>
    </a:ln>
    <a:effectLst>
      <a:glow rad="228600">
        <a:schemeClr val="accent2">
          <a:satMod val="175000"/>
          <a:alpha val="40000"/>
        </a:schemeClr>
      </a:glow>
    </a:effectLst>
  </c:spPr>
  <c:txPr>
    <a:bodyPr/>
    <a:lstStyle/>
    <a:p>
      <a:pPr>
        <a:defRPr>
          <a:solidFill>
            <a:schemeClr val="lt1"/>
          </a:solidFill>
          <a:latin typeface="+mn-lt"/>
          <a:ea typeface="+mn-ea"/>
          <a:cs typeface="+mn-cs"/>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6.6623556206044723E-2"/>
          <c:y val="6.5323767453693171E-2"/>
          <c:w val="0.83613546517014392"/>
          <c:h val="0.81822505784930821"/>
        </c:manualLayout>
      </c:layout>
      <c:bar3DChart>
        <c:barDir val="col"/>
        <c:grouping val="clustered"/>
        <c:varyColors val="0"/>
        <c:ser>
          <c:idx val="0"/>
          <c:order val="0"/>
          <c:spPr>
            <a:solidFill>
              <a:schemeClr val="bg2">
                <a:lumMod val="25000"/>
              </a:schemeClr>
            </a:solidFill>
            <a:effectLst>
              <a:innerShdw blurRad="114300">
                <a:prstClr val="black"/>
              </a:innerShdw>
            </a:effectLst>
            <a:scene3d>
              <a:camera prst="orthographicFront"/>
              <a:lightRig rig="threePt" dir="t"/>
            </a:scene3d>
            <a:sp3d>
              <a:bevelT w="101600" prst="riblet"/>
            </a:sp3d>
          </c:spPr>
          <c:invertIfNegative val="0"/>
          <c:dPt>
            <c:idx val="1"/>
            <c:invertIfNegative val="0"/>
            <c:bubble3D val="0"/>
            <c:spPr>
              <a:solidFill>
                <a:schemeClr val="accent6">
                  <a:lumMod val="75000"/>
                </a:schemeClr>
              </a:solidFill>
              <a:effectLst>
                <a:innerShdw blurRad="114300">
                  <a:prstClr val="black"/>
                </a:innerShdw>
              </a:effectLst>
              <a:scene3d>
                <a:camera prst="orthographicFront"/>
                <a:lightRig rig="threePt" dir="t"/>
              </a:scene3d>
              <a:sp3d>
                <a:bevelT w="101600" prst="riblet"/>
              </a:sp3d>
            </c:spPr>
          </c:dPt>
          <c:dLbls>
            <c:dLbl>
              <c:idx val="0"/>
              <c:layout>
                <c:manualLayout>
                  <c:x val="-3.6654955360325425E-3"/>
                  <c:y val="-4.4001687093974541E-2"/>
                </c:manualLayout>
              </c:layout>
              <c:tx>
                <c:rich>
                  <a:bodyPr/>
                  <a:lstStyle/>
                  <a:p>
                    <a:r>
                      <a:rPr lang="en-US" sz="1200" b="1">
                        <a:solidFill>
                          <a:schemeClr val="bg1"/>
                        </a:solidFill>
                      </a:rPr>
                      <a:t>19</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3333333333333367E-3"/>
                  <c:y val="-2.7777777777778585E-2"/>
                </c:manualLayout>
              </c:layout>
              <c:tx>
                <c:rich>
                  <a:bodyPr/>
                  <a:lstStyle/>
                  <a:p>
                    <a:r>
                      <a:rPr lang="en-US" sz="1200" b="1">
                        <a:solidFill>
                          <a:schemeClr val="bg1"/>
                        </a:solidFill>
                      </a:rPr>
                      <a:t>131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Hoja9!$B$4:$B$5</c:f>
              <c:strCache>
                <c:ptCount val="2"/>
                <c:pt idx="0">
                  <c:v>SI </c:v>
                </c:pt>
                <c:pt idx="1">
                  <c:v>NO</c:v>
                </c:pt>
              </c:strCache>
            </c:strRef>
          </c:cat>
          <c:val>
            <c:numRef>
              <c:f>Hoja9!$C$4:$C$5</c:f>
              <c:numCache>
                <c:formatCode>General</c:formatCode>
                <c:ptCount val="2"/>
                <c:pt idx="0">
                  <c:v>17</c:v>
                </c:pt>
                <c:pt idx="1">
                  <c:v>130</c:v>
                </c:pt>
              </c:numCache>
            </c:numRef>
          </c:val>
        </c:ser>
        <c:dLbls>
          <c:showLegendKey val="0"/>
          <c:showVal val="0"/>
          <c:showCatName val="0"/>
          <c:showSerName val="0"/>
          <c:showPercent val="0"/>
          <c:showBubbleSize val="0"/>
        </c:dLbls>
        <c:gapWidth val="150"/>
        <c:shape val="box"/>
        <c:axId val="379144656"/>
        <c:axId val="379151320"/>
        <c:axId val="0"/>
      </c:bar3DChart>
      <c:catAx>
        <c:axId val="379144656"/>
        <c:scaling>
          <c:orientation val="minMax"/>
        </c:scaling>
        <c:delete val="0"/>
        <c:axPos val="b"/>
        <c:numFmt formatCode="General" sourceLinked="0"/>
        <c:majorTickMark val="out"/>
        <c:minorTickMark val="none"/>
        <c:tickLblPos val="nextTo"/>
        <c:txPr>
          <a:bodyPr/>
          <a:lstStyle/>
          <a:p>
            <a:pPr>
              <a:defRPr sz="1200" b="1">
                <a:solidFill>
                  <a:schemeClr val="bg1"/>
                </a:solidFill>
              </a:defRPr>
            </a:pPr>
            <a:endParaRPr lang="es-EC"/>
          </a:p>
        </c:txPr>
        <c:crossAx val="379151320"/>
        <c:crosses val="autoZero"/>
        <c:auto val="1"/>
        <c:lblAlgn val="ctr"/>
        <c:lblOffset val="100"/>
        <c:noMultiLvlLbl val="0"/>
      </c:catAx>
      <c:valAx>
        <c:axId val="379151320"/>
        <c:scaling>
          <c:orientation val="minMax"/>
        </c:scaling>
        <c:delete val="0"/>
        <c:axPos val="l"/>
        <c:majorGridlines/>
        <c:numFmt formatCode="General" sourceLinked="1"/>
        <c:majorTickMark val="out"/>
        <c:minorTickMark val="none"/>
        <c:tickLblPos val="nextTo"/>
        <c:txPr>
          <a:bodyPr/>
          <a:lstStyle/>
          <a:p>
            <a:pPr>
              <a:defRPr sz="1200" b="1">
                <a:solidFill>
                  <a:schemeClr val="bg1"/>
                </a:solidFill>
              </a:defRPr>
            </a:pPr>
            <a:endParaRPr lang="es-EC"/>
          </a:p>
        </c:txPr>
        <c:crossAx val="379144656"/>
        <c:crosses val="autoZero"/>
        <c:crossBetween val="between"/>
      </c:valAx>
    </c:plotArea>
    <c:legend>
      <c:legendPos val="r"/>
      <c:layout>
        <c:manualLayout>
          <c:xMode val="edge"/>
          <c:yMode val="edge"/>
          <c:x val="0.89644801937690621"/>
          <c:y val="8.3515412078180862E-2"/>
          <c:w val="7.4228016334833488E-2"/>
          <c:h val="0.73976605873667578"/>
        </c:manualLayout>
      </c:layout>
      <c:overlay val="0"/>
      <c:txPr>
        <a:bodyPr/>
        <a:lstStyle/>
        <a:p>
          <a:pPr>
            <a:defRPr sz="1200" b="1">
              <a:solidFill>
                <a:schemeClr val="bg1"/>
              </a:solidFill>
            </a:defRPr>
          </a:pPr>
          <a:endParaRPr lang="es-EC"/>
        </a:p>
      </c:txPr>
    </c:legend>
    <c:plotVisOnly val="1"/>
    <c:dispBlanksAs val="gap"/>
    <c:showDLblsOverMax val="0"/>
  </c:chart>
  <c:spPr>
    <a:solidFill>
      <a:schemeClr val="accent4"/>
    </a:solidFill>
    <a:ln w="19050" cap="flat" cmpd="sng" algn="ctr">
      <a:solidFill>
        <a:schemeClr val="lt1"/>
      </a:solidFill>
      <a:prstDash val="solid"/>
    </a:ln>
    <a:effectLst>
      <a:glow rad="228600">
        <a:schemeClr val="accent2">
          <a:satMod val="175000"/>
          <a:alpha val="40000"/>
        </a:schemeClr>
      </a:glow>
    </a:effectLst>
  </c:spPr>
  <c:txPr>
    <a:bodyPr/>
    <a:lstStyle/>
    <a:p>
      <a:pPr>
        <a:defRPr>
          <a:solidFill>
            <a:schemeClr val="lt1"/>
          </a:solidFill>
          <a:latin typeface="+mn-lt"/>
          <a:ea typeface="+mn-ea"/>
          <a:cs typeface="+mn-cs"/>
        </a:defRPr>
      </a:pPr>
      <a:endParaRPr lang="es-EC"/>
    </a:p>
  </c:txPr>
  <c:externalData r:id="rId1">
    <c:autoUpdate val="0"/>
  </c:externalData>
</c:chartSpace>
</file>

<file path=ppt/diagrams/_rels/data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E4EEA-47EF-46F1-ADA0-41FA7CDC28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EBCF184-EFF5-44E7-AAF3-19A5DF306F43}">
      <dgm:prSet custT="1">
        <dgm:style>
          <a:lnRef idx="1">
            <a:schemeClr val="accent1"/>
          </a:lnRef>
          <a:fillRef idx="2">
            <a:schemeClr val="accent1"/>
          </a:fillRef>
          <a:effectRef idx="1">
            <a:schemeClr val="accent1"/>
          </a:effectRef>
          <a:fontRef idx="minor">
            <a:schemeClr val="dk1"/>
          </a:fontRef>
        </dgm:style>
      </dgm:prSet>
      <dgm:spPr>
        <a:effectLst>
          <a:glow rad="228600">
            <a:schemeClr val="accent1">
              <a:satMod val="175000"/>
              <a:alpha val="40000"/>
            </a:schemeClr>
          </a:glow>
        </a:effectLst>
      </dgm:spPr>
      <dgm:t>
        <a:bodyPr/>
        <a:lstStyle/>
        <a:p>
          <a:pPr algn="just" rtl="0"/>
          <a:r>
            <a:rPr lang="es-EC" sz="2000" b="1" dirty="0" smtClean="0"/>
            <a:t>Determinar las causas por las cuales los cadetes no se relacionen con la gente civil.</a:t>
          </a:r>
          <a:endParaRPr lang="es-ES" sz="2000" b="1" dirty="0"/>
        </a:p>
      </dgm:t>
    </dgm:pt>
    <dgm:pt modelId="{763CF32C-8C80-4D16-9401-134958842AC4}" type="parTrans" cxnId="{AE65087E-1447-440E-9DF0-67A0F9C270E5}">
      <dgm:prSet/>
      <dgm:spPr/>
      <dgm:t>
        <a:bodyPr/>
        <a:lstStyle/>
        <a:p>
          <a:endParaRPr lang="es-ES" sz="2000" b="1"/>
        </a:p>
      </dgm:t>
    </dgm:pt>
    <dgm:pt modelId="{060F3E94-67A0-4801-B9ED-8EE9017A3B0A}" type="sibTrans" cxnId="{AE65087E-1447-440E-9DF0-67A0F9C270E5}">
      <dgm:prSet/>
      <dgm:spPr/>
      <dgm:t>
        <a:bodyPr/>
        <a:lstStyle/>
        <a:p>
          <a:endParaRPr lang="es-ES" sz="2000" b="1"/>
        </a:p>
      </dgm:t>
    </dgm:pt>
    <dgm:pt modelId="{0A896055-3130-402D-98F8-2A1EB203ED4E}">
      <dgm:prSet custT="1">
        <dgm:style>
          <a:lnRef idx="1">
            <a:schemeClr val="accent1"/>
          </a:lnRef>
          <a:fillRef idx="2">
            <a:schemeClr val="accent1"/>
          </a:fillRef>
          <a:effectRef idx="1">
            <a:schemeClr val="accent1"/>
          </a:effectRef>
          <a:fontRef idx="minor">
            <a:schemeClr val="dk1"/>
          </a:fontRef>
        </dgm:style>
      </dgm:prSet>
      <dgm:spPr>
        <a:effectLst>
          <a:glow rad="228600">
            <a:schemeClr val="accent1">
              <a:satMod val="175000"/>
              <a:alpha val="40000"/>
            </a:schemeClr>
          </a:glow>
        </a:effectLst>
      </dgm:spPr>
      <dgm:t>
        <a:bodyPr/>
        <a:lstStyle/>
        <a:p>
          <a:pPr algn="just" rtl="0"/>
          <a:r>
            <a:rPr lang="es-EC" sz="2000" b="1" dirty="0" smtClean="0"/>
            <a:t>Enlistar las actividades que realizan los cadetes en el tiempo libre. </a:t>
          </a:r>
          <a:endParaRPr lang="es-ES" sz="2000" b="1" dirty="0"/>
        </a:p>
      </dgm:t>
    </dgm:pt>
    <dgm:pt modelId="{C52A3014-C09B-4AFC-9AB2-7340FC32A8AF}" type="parTrans" cxnId="{10D312ED-E9F7-4538-8C58-F950B612EAE0}">
      <dgm:prSet/>
      <dgm:spPr/>
      <dgm:t>
        <a:bodyPr/>
        <a:lstStyle/>
        <a:p>
          <a:endParaRPr lang="es-ES" sz="2000" b="1"/>
        </a:p>
      </dgm:t>
    </dgm:pt>
    <dgm:pt modelId="{ADF0F2FB-E9EC-40AF-B9B9-E7C0E2D79780}" type="sibTrans" cxnId="{10D312ED-E9F7-4538-8C58-F950B612EAE0}">
      <dgm:prSet/>
      <dgm:spPr/>
      <dgm:t>
        <a:bodyPr/>
        <a:lstStyle/>
        <a:p>
          <a:endParaRPr lang="es-ES" sz="2000" b="1"/>
        </a:p>
      </dgm:t>
    </dgm:pt>
    <dgm:pt modelId="{1816BA74-89A0-43EF-B985-71A27DDFE9BE}">
      <dgm:prSet custT="1">
        <dgm:style>
          <a:lnRef idx="1">
            <a:schemeClr val="accent1"/>
          </a:lnRef>
          <a:fillRef idx="2">
            <a:schemeClr val="accent1"/>
          </a:fillRef>
          <a:effectRef idx="1">
            <a:schemeClr val="accent1"/>
          </a:effectRef>
          <a:fontRef idx="minor">
            <a:schemeClr val="dk1"/>
          </a:fontRef>
        </dgm:style>
      </dgm:prSet>
      <dgm:spPr>
        <a:effectLst>
          <a:glow rad="228600">
            <a:schemeClr val="accent1">
              <a:satMod val="175000"/>
              <a:alpha val="40000"/>
            </a:schemeClr>
          </a:glow>
        </a:effectLst>
      </dgm:spPr>
      <dgm:t>
        <a:bodyPr/>
        <a:lstStyle/>
        <a:p>
          <a:pPr algn="just" rtl="0"/>
          <a:r>
            <a:rPr lang="es-EC" sz="2000" b="1" dirty="0" smtClean="0"/>
            <a:t>Analizar los principales mecanismos para que los cadetes participen en actividades relacionadas con la vida civil.</a:t>
          </a:r>
          <a:endParaRPr lang="es-ES" sz="2000" b="1" dirty="0"/>
        </a:p>
      </dgm:t>
    </dgm:pt>
    <dgm:pt modelId="{BD966A41-7CEE-47A3-AA7D-91EAEF24CEE9}" type="parTrans" cxnId="{605D21AF-0CC2-41A6-B42A-382485B3CD0D}">
      <dgm:prSet/>
      <dgm:spPr/>
      <dgm:t>
        <a:bodyPr/>
        <a:lstStyle/>
        <a:p>
          <a:endParaRPr lang="es-ES" sz="2000" b="1"/>
        </a:p>
      </dgm:t>
    </dgm:pt>
    <dgm:pt modelId="{EEA80EB6-9CB6-4A8E-8EDF-1E5F71BC8432}" type="sibTrans" cxnId="{605D21AF-0CC2-41A6-B42A-382485B3CD0D}">
      <dgm:prSet/>
      <dgm:spPr/>
      <dgm:t>
        <a:bodyPr/>
        <a:lstStyle/>
        <a:p>
          <a:endParaRPr lang="es-ES" sz="2000" b="1"/>
        </a:p>
      </dgm:t>
    </dgm:pt>
    <dgm:pt modelId="{AECDBC27-EAA5-422B-B2E2-95D58693990F}">
      <dgm:prSet custT="1">
        <dgm:style>
          <a:lnRef idx="1">
            <a:schemeClr val="accent1"/>
          </a:lnRef>
          <a:fillRef idx="2">
            <a:schemeClr val="accent1"/>
          </a:fillRef>
          <a:effectRef idx="1">
            <a:schemeClr val="accent1"/>
          </a:effectRef>
          <a:fontRef idx="minor">
            <a:schemeClr val="dk1"/>
          </a:fontRef>
        </dgm:style>
      </dgm:prSet>
      <dgm:spPr>
        <a:effectLst>
          <a:glow rad="228600">
            <a:schemeClr val="accent1">
              <a:satMod val="175000"/>
              <a:alpha val="40000"/>
            </a:schemeClr>
          </a:glow>
        </a:effectLst>
      </dgm:spPr>
      <dgm:t>
        <a:bodyPr/>
        <a:lstStyle/>
        <a:p>
          <a:pPr rtl="0"/>
          <a:r>
            <a:rPr lang="es-EC" sz="2000" b="1" dirty="0" smtClean="0"/>
            <a:t>Identificar los principales problemas de los cadetes.</a:t>
          </a:r>
          <a:endParaRPr lang="es-ES" sz="2000" b="1" dirty="0"/>
        </a:p>
      </dgm:t>
    </dgm:pt>
    <dgm:pt modelId="{07F8C2A3-9429-465C-8AD0-01D30F0D11B4}" type="parTrans" cxnId="{B175C1BD-4786-4F8E-822D-0744922753BB}">
      <dgm:prSet/>
      <dgm:spPr/>
      <dgm:t>
        <a:bodyPr/>
        <a:lstStyle/>
        <a:p>
          <a:endParaRPr lang="es-ES" sz="2000" b="1"/>
        </a:p>
      </dgm:t>
    </dgm:pt>
    <dgm:pt modelId="{AEE0F682-7A71-4747-820E-244FD2C3CD0B}" type="sibTrans" cxnId="{B175C1BD-4786-4F8E-822D-0744922753BB}">
      <dgm:prSet/>
      <dgm:spPr/>
      <dgm:t>
        <a:bodyPr/>
        <a:lstStyle/>
        <a:p>
          <a:endParaRPr lang="es-ES" sz="2000" b="1"/>
        </a:p>
      </dgm:t>
    </dgm:pt>
    <dgm:pt modelId="{51C3ACDB-741B-4044-AF38-7F04B36D2122}" type="pres">
      <dgm:prSet presAssocID="{FF9E4EEA-47EF-46F1-ADA0-41FA7CDC28B7}" presName="linear" presStyleCnt="0">
        <dgm:presLayoutVars>
          <dgm:animLvl val="lvl"/>
          <dgm:resizeHandles val="exact"/>
        </dgm:presLayoutVars>
      </dgm:prSet>
      <dgm:spPr/>
      <dgm:t>
        <a:bodyPr/>
        <a:lstStyle/>
        <a:p>
          <a:endParaRPr lang="es-ES"/>
        </a:p>
      </dgm:t>
    </dgm:pt>
    <dgm:pt modelId="{C01F2927-12AE-4A05-B68B-C611080643FF}" type="pres">
      <dgm:prSet presAssocID="{AEBCF184-EFF5-44E7-AAF3-19A5DF306F43}" presName="parentText" presStyleLbl="node1" presStyleIdx="0" presStyleCnt="4">
        <dgm:presLayoutVars>
          <dgm:chMax val="0"/>
          <dgm:bulletEnabled val="1"/>
        </dgm:presLayoutVars>
      </dgm:prSet>
      <dgm:spPr/>
      <dgm:t>
        <a:bodyPr/>
        <a:lstStyle/>
        <a:p>
          <a:endParaRPr lang="es-ES"/>
        </a:p>
      </dgm:t>
    </dgm:pt>
    <dgm:pt modelId="{BEFC6279-9EED-415C-A1B5-3A8E6C16B9A0}" type="pres">
      <dgm:prSet presAssocID="{060F3E94-67A0-4801-B9ED-8EE9017A3B0A}" presName="spacer" presStyleCnt="0"/>
      <dgm:spPr/>
    </dgm:pt>
    <dgm:pt modelId="{C95232F6-A31D-45DE-BE88-4EA90A2E2E78}" type="pres">
      <dgm:prSet presAssocID="{0A896055-3130-402D-98F8-2A1EB203ED4E}" presName="parentText" presStyleLbl="node1" presStyleIdx="1" presStyleCnt="4">
        <dgm:presLayoutVars>
          <dgm:chMax val="0"/>
          <dgm:bulletEnabled val="1"/>
        </dgm:presLayoutVars>
      </dgm:prSet>
      <dgm:spPr/>
      <dgm:t>
        <a:bodyPr/>
        <a:lstStyle/>
        <a:p>
          <a:endParaRPr lang="es-ES"/>
        </a:p>
      </dgm:t>
    </dgm:pt>
    <dgm:pt modelId="{10CF840F-EE7D-48B3-9C30-0F8BAB20F9E5}" type="pres">
      <dgm:prSet presAssocID="{ADF0F2FB-E9EC-40AF-B9B9-E7C0E2D79780}" presName="spacer" presStyleCnt="0"/>
      <dgm:spPr/>
    </dgm:pt>
    <dgm:pt modelId="{021F6D4D-7E81-4CC6-9FBB-0B804A6BCA0A}" type="pres">
      <dgm:prSet presAssocID="{1816BA74-89A0-43EF-B985-71A27DDFE9BE}" presName="parentText" presStyleLbl="node1" presStyleIdx="2" presStyleCnt="4">
        <dgm:presLayoutVars>
          <dgm:chMax val="0"/>
          <dgm:bulletEnabled val="1"/>
        </dgm:presLayoutVars>
      </dgm:prSet>
      <dgm:spPr/>
      <dgm:t>
        <a:bodyPr/>
        <a:lstStyle/>
        <a:p>
          <a:endParaRPr lang="es-ES"/>
        </a:p>
      </dgm:t>
    </dgm:pt>
    <dgm:pt modelId="{0C06C12E-3D07-402B-A799-4A39A27CD6F3}" type="pres">
      <dgm:prSet presAssocID="{EEA80EB6-9CB6-4A8E-8EDF-1E5F71BC8432}" presName="spacer" presStyleCnt="0"/>
      <dgm:spPr/>
    </dgm:pt>
    <dgm:pt modelId="{15F5233A-9C2D-439D-AA2F-C1D56DCF3826}" type="pres">
      <dgm:prSet presAssocID="{AECDBC27-EAA5-422B-B2E2-95D58693990F}" presName="parentText" presStyleLbl="node1" presStyleIdx="3" presStyleCnt="4">
        <dgm:presLayoutVars>
          <dgm:chMax val="0"/>
          <dgm:bulletEnabled val="1"/>
        </dgm:presLayoutVars>
      </dgm:prSet>
      <dgm:spPr/>
      <dgm:t>
        <a:bodyPr/>
        <a:lstStyle/>
        <a:p>
          <a:endParaRPr lang="es-ES"/>
        </a:p>
      </dgm:t>
    </dgm:pt>
  </dgm:ptLst>
  <dgm:cxnLst>
    <dgm:cxn modelId="{5339076F-C40A-4454-91A9-4C0A5005FF07}" type="presOf" srcId="{AECDBC27-EAA5-422B-B2E2-95D58693990F}" destId="{15F5233A-9C2D-439D-AA2F-C1D56DCF3826}" srcOrd="0" destOrd="0" presId="urn:microsoft.com/office/officeart/2005/8/layout/vList2"/>
    <dgm:cxn modelId="{10D312ED-E9F7-4538-8C58-F950B612EAE0}" srcId="{FF9E4EEA-47EF-46F1-ADA0-41FA7CDC28B7}" destId="{0A896055-3130-402D-98F8-2A1EB203ED4E}" srcOrd="1" destOrd="0" parTransId="{C52A3014-C09B-4AFC-9AB2-7340FC32A8AF}" sibTransId="{ADF0F2FB-E9EC-40AF-B9B9-E7C0E2D79780}"/>
    <dgm:cxn modelId="{AE65087E-1447-440E-9DF0-67A0F9C270E5}" srcId="{FF9E4EEA-47EF-46F1-ADA0-41FA7CDC28B7}" destId="{AEBCF184-EFF5-44E7-AAF3-19A5DF306F43}" srcOrd="0" destOrd="0" parTransId="{763CF32C-8C80-4D16-9401-134958842AC4}" sibTransId="{060F3E94-67A0-4801-B9ED-8EE9017A3B0A}"/>
    <dgm:cxn modelId="{B175C1BD-4786-4F8E-822D-0744922753BB}" srcId="{FF9E4EEA-47EF-46F1-ADA0-41FA7CDC28B7}" destId="{AECDBC27-EAA5-422B-B2E2-95D58693990F}" srcOrd="3" destOrd="0" parTransId="{07F8C2A3-9429-465C-8AD0-01D30F0D11B4}" sibTransId="{AEE0F682-7A71-4747-820E-244FD2C3CD0B}"/>
    <dgm:cxn modelId="{F2926A1B-41E6-46A5-A588-4104DEF1D4D6}" type="presOf" srcId="{FF9E4EEA-47EF-46F1-ADA0-41FA7CDC28B7}" destId="{51C3ACDB-741B-4044-AF38-7F04B36D2122}" srcOrd="0" destOrd="0" presId="urn:microsoft.com/office/officeart/2005/8/layout/vList2"/>
    <dgm:cxn modelId="{C2D46995-F3E5-4762-87F1-91B867562CDC}" type="presOf" srcId="{0A896055-3130-402D-98F8-2A1EB203ED4E}" destId="{C95232F6-A31D-45DE-BE88-4EA90A2E2E78}" srcOrd="0" destOrd="0" presId="urn:microsoft.com/office/officeart/2005/8/layout/vList2"/>
    <dgm:cxn modelId="{605D21AF-0CC2-41A6-B42A-382485B3CD0D}" srcId="{FF9E4EEA-47EF-46F1-ADA0-41FA7CDC28B7}" destId="{1816BA74-89A0-43EF-B985-71A27DDFE9BE}" srcOrd="2" destOrd="0" parTransId="{BD966A41-7CEE-47A3-AA7D-91EAEF24CEE9}" sibTransId="{EEA80EB6-9CB6-4A8E-8EDF-1E5F71BC8432}"/>
    <dgm:cxn modelId="{799F82FC-47A6-480E-BF3F-D39D76802E9F}" type="presOf" srcId="{AEBCF184-EFF5-44E7-AAF3-19A5DF306F43}" destId="{C01F2927-12AE-4A05-B68B-C611080643FF}" srcOrd="0" destOrd="0" presId="urn:microsoft.com/office/officeart/2005/8/layout/vList2"/>
    <dgm:cxn modelId="{0DCA7883-B28A-492B-ACCD-E10DF0CAC34D}" type="presOf" srcId="{1816BA74-89A0-43EF-B985-71A27DDFE9BE}" destId="{021F6D4D-7E81-4CC6-9FBB-0B804A6BCA0A}" srcOrd="0" destOrd="0" presId="urn:microsoft.com/office/officeart/2005/8/layout/vList2"/>
    <dgm:cxn modelId="{F5D4BA2B-D2FD-4E37-9E3B-69078B67C11F}" type="presParOf" srcId="{51C3ACDB-741B-4044-AF38-7F04B36D2122}" destId="{C01F2927-12AE-4A05-B68B-C611080643FF}" srcOrd="0" destOrd="0" presId="urn:microsoft.com/office/officeart/2005/8/layout/vList2"/>
    <dgm:cxn modelId="{A7D0DB78-469E-4557-889C-FE464F69EF43}" type="presParOf" srcId="{51C3ACDB-741B-4044-AF38-7F04B36D2122}" destId="{BEFC6279-9EED-415C-A1B5-3A8E6C16B9A0}" srcOrd="1" destOrd="0" presId="urn:microsoft.com/office/officeart/2005/8/layout/vList2"/>
    <dgm:cxn modelId="{1E2A2B73-B58A-4DB6-9CDF-B61375C7ACEF}" type="presParOf" srcId="{51C3ACDB-741B-4044-AF38-7F04B36D2122}" destId="{C95232F6-A31D-45DE-BE88-4EA90A2E2E78}" srcOrd="2" destOrd="0" presId="urn:microsoft.com/office/officeart/2005/8/layout/vList2"/>
    <dgm:cxn modelId="{A24078A3-3A9B-4226-9E19-C0B01B5FED1F}" type="presParOf" srcId="{51C3ACDB-741B-4044-AF38-7F04B36D2122}" destId="{10CF840F-EE7D-48B3-9C30-0F8BAB20F9E5}" srcOrd="3" destOrd="0" presId="urn:microsoft.com/office/officeart/2005/8/layout/vList2"/>
    <dgm:cxn modelId="{7F636998-6142-4C11-8E20-D8231E0A3D04}" type="presParOf" srcId="{51C3ACDB-741B-4044-AF38-7F04B36D2122}" destId="{021F6D4D-7E81-4CC6-9FBB-0B804A6BCA0A}" srcOrd="4" destOrd="0" presId="urn:microsoft.com/office/officeart/2005/8/layout/vList2"/>
    <dgm:cxn modelId="{D08EC5CC-1AED-438D-AFDE-D4670490AF7B}" type="presParOf" srcId="{51C3ACDB-741B-4044-AF38-7F04B36D2122}" destId="{0C06C12E-3D07-402B-A799-4A39A27CD6F3}" srcOrd="5" destOrd="0" presId="urn:microsoft.com/office/officeart/2005/8/layout/vList2"/>
    <dgm:cxn modelId="{8F574C41-D27C-4316-9CF8-6433E231C5C0}" type="presParOf" srcId="{51C3ACDB-741B-4044-AF38-7F04B36D2122}" destId="{15F5233A-9C2D-439D-AA2F-C1D56DCF3826}" srcOrd="6" destOrd="0" presId="urn:microsoft.com/office/officeart/2005/8/layout/vList2"/>
  </dgm:cxnLst>
  <dgm:bg>
    <a:effectLst>
      <a:glow rad="228600">
        <a:schemeClr val="accent6">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7BC8A5-3059-4357-B7D1-9BCD0638BE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D36499F-2142-48FC-BC75-79F73653D236}">
      <dgm:prSet>
        <dgm:style>
          <a:lnRef idx="1">
            <a:schemeClr val="accent4"/>
          </a:lnRef>
          <a:fillRef idx="2">
            <a:schemeClr val="accent4"/>
          </a:fillRef>
          <a:effectRef idx="1">
            <a:schemeClr val="accent4"/>
          </a:effectRef>
          <a:fontRef idx="minor">
            <a:schemeClr val="dk1"/>
          </a:fontRef>
        </dgm:style>
      </dgm:prSet>
      <dgm:spPr>
        <a:effectLst>
          <a:glow rad="228600">
            <a:schemeClr val="accent2">
              <a:satMod val="175000"/>
              <a:alpha val="40000"/>
            </a:schemeClr>
          </a:glow>
        </a:effectLst>
      </dgm:spPr>
      <dgm:t>
        <a:bodyPr/>
        <a:lstStyle/>
        <a:p>
          <a:pPr algn="ctr" rtl="0"/>
          <a:r>
            <a:rPr lang="es-ES" b="1" dirty="0" smtClean="0">
              <a:latin typeface="Comic Sans MS" pitchFamily="66" charset="0"/>
            </a:rPr>
            <a:t>OBJETIVO GENERAL </a:t>
          </a:r>
          <a:endParaRPr lang="es-ES" b="1" dirty="0">
            <a:latin typeface="Comic Sans MS" pitchFamily="66" charset="0"/>
          </a:endParaRPr>
        </a:p>
      </dgm:t>
    </dgm:pt>
    <dgm:pt modelId="{018B788E-AE2F-4AE0-8867-BABA48C390CD}" type="parTrans" cxnId="{19F0FB62-E9AB-441E-8F82-9A6B5DA78C1A}">
      <dgm:prSet/>
      <dgm:spPr/>
      <dgm:t>
        <a:bodyPr/>
        <a:lstStyle/>
        <a:p>
          <a:endParaRPr lang="es-ES"/>
        </a:p>
      </dgm:t>
    </dgm:pt>
    <dgm:pt modelId="{47E42DB8-53C6-4540-A614-9D84604245B9}" type="sibTrans" cxnId="{19F0FB62-E9AB-441E-8F82-9A6B5DA78C1A}">
      <dgm:prSet/>
      <dgm:spPr/>
      <dgm:t>
        <a:bodyPr/>
        <a:lstStyle/>
        <a:p>
          <a:endParaRPr lang="es-ES"/>
        </a:p>
      </dgm:t>
    </dgm:pt>
    <dgm:pt modelId="{91635A29-F201-4C76-9A29-924A723888A6}">
      <dgm:prSet>
        <dgm:style>
          <a:lnRef idx="1">
            <a:schemeClr val="accent2"/>
          </a:lnRef>
          <a:fillRef idx="2">
            <a:schemeClr val="accent2"/>
          </a:fillRef>
          <a:effectRef idx="1">
            <a:schemeClr val="accent2"/>
          </a:effectRef>
          <a:fontRef idx="minor">
            <a:schemeClr val="dk1"/>
          </a:fontRef>
        </dgm:style>
      </dgm:prSet>
      <dgm:spPr>
        <a:effectLst>
          <a:glow rad="228600">
            <a:schemeClr val="accent2">
              <a:satMod val="175000"/>
              <a:alpha val="40000"/>
            </a:schemeClr>
          </a:glow>
        </a:effectLst>
      </dgm:spPr>
      <dgm:t>
        <a:bodyPr/>
        <a:lstStyle/>
        <a:p>
          <a:pPr algn="just" rtl="0"/>
          <a:r>
            <a:rPr lang="es-ES" b="1" dirty="0" smtClean="0"/>
            <a:t>Implementar una guía de actividades culturales, sociales, deportivas que  exista en la ciudad de Quito todos los fines de semana, para que los cadetes puedan participar y realizar en su periodo de franquicia.</a:t>
          </a:r>
          <a:endParaRPr lang="es-ES" b="1" dirty="0"/>
        </a:p>
      </dgm:t>
    </dgm:pt>
    <dgm:pt modelId="{824BB397-A325-429B-B9FF-BCDA76583A63}" type="parTrans" cxnId="{B6885E28-7688-481C-B56A-C2AD3056D0E8}">
      <dgm:prSet/>
      <dgm:spPr/>
      <dgm:t>
        <a:bodyPr/>
        <a:lstStyle/>
        <a:p>
          <a:endParaRPr lang="es-ES"/>
        </a:p>
      </dgm:t>
    </dgm:pt>
    <dgm:pt modelId="{7844C17C-3297-40F7-9C83-423BFCB41E6D}" type="sibTrans" cxnId="{B6885E28-7688-481C-B56A-C2AD3056D0E8}">
      <dgm:prSet/>
      <dgm:spPr/>
      <dgm:t>
        <a:bodyPr/>
        <a:lstStyle/>
        <a:p>
          <a:endParaRPr lang="es-ES"/>
        </a:p>
      </dgm:t>
    </dgm:pt>
    <dgm:pt modelId="{3B2012DD-F5D6-49CF-90C1-B3E93692F70D}" type="pres">
      <dgm:prSet presAssocID="{D37BC8A5-3059-4357-B7D1-9BCD0638BE2B}" presName="linear" presStyleCnt="0">
        <dgm:presLayoutVars>
          <dgm:animLvl val="lvl"/>
          <dgm:resizeHandles val="exact"/>
        </dgm:presLayoutVars>
      </dgm:prSet>
      <dgm:spPr/>
      <dgm:t>
        <a:bodyPr/>
        <a:lstStyle/>
        <a:p>
          <a:endParaRPr lang="es-ES"/>
        </a:p>
      </dgm:t>
    </dgm:pt>
    <dgm:pt modelId="{43917B15-73A4-4393-BC2B-7D197947A186}" type="pres">
      <dgm:prSet presAssocID="{7D36499F-2142-48FC-BC75-79F73653D236}" presName="parentText" presStyleLbl="node1" presStyleIdx="0" presStyleCnt="2" custScaleX="56761" custScaleY="48615" custLinFactNeighborX="-661" custLinFactNeighborY="-47114">
        <dgm:presLayoutVars>
          <dgm:chMax val="0"/>
          <dgm:bulletEnabled val="1"/>
        </dgm:presLayoutVars>
      </dgm:prSet>
      <dgm:spPr/>
      <dgm:t>
        <a:bodyPr/>
        <a:lstStyle/>
        <a:p>
          <a:endParaRPr lang="es-ES"/>
        </a:p>
      </dgm:t>
    </dgm:pt>
    <dgm:pt modelId="{3FEEF48D-60BA-46E8-B146-CD9AB7547A40}" type="pres">
      <dgm:prSet presAssocID="{47E42DB8-53C6-4540-A614-9D84604245B9}" presName="spacer" presStyleCnt="0"/>
      <dgm:spPr/>
    </dgm:pt>
    <dgm:pt modelId="{6AA86564-D8C4-4F1D-B748-77C23FCAFED2}" type="pres">
      <dgm:prSet presAssocID="{91635A29-F201-4C76-9A29-924A723888A6}" presName="parentText" presStyleLbl="node1" presStyleIdx="1" presStyleCnt="2" custScaleY="107951" custLinFactNeighborX="6313" custLinFactNeighborY="40882">
        <dgm:presLayoutVars>
          <dgm:chMax val="0"/>
          <dgm:bulletEnabled val="1"/>
        </dgm:presLayoutVars>
      </dgm:prSet>
      <dgm:spPr/>
      <dgm:t>
        <a:bodyPr/>
        <a:lstStyle/>
        <a:p>
          <a:endParaRPr lang="es-ES"/>
        </a:p>
      </dgm:t>
    </dgm:pt>
  </dgm:ptLst>
  <dgm:cxnLst>
    <dgm:cxn modelId="{B6885E28-7688-481C-B56A-C2AD3056D0E8}" srcId="{D37BC8A5-3059-4357-B7D1-9BCD0638BE2B}" destId="{91635A29-F201-4C76-9A29-924A723888A6}" srcOrd="1" destOrd="0" parTransId="{824BB397-A325-429B-B9FF-BCDA76583A63}" sibTransId="{7844C17C-3297-40F7-9C83-423BFCB41E6D}"/>
    <dgm:cxn modelId="{19F0FB62-E9AB-441E-8F82-9A6B5DA78C1A}" srcId="{D37BC8A5-3059-4357-B7D1-9BCD0638BE2B}" destId="{7D36499F-2142-48FC-BC75-79F73653D236}" srcOrd="0" destOrd="0" parTransId="{018B788E-AE2F-4AE0-8867-BABA48C390CD}" sibTransId="{47E42DB8-53C6-4540-A614-9D84604245B9}"/>
    <dgm:cxn modelId="{E84AE76B-9913-4B5B-BFD8-858EB49EF717}" type="presOf" srcId="{91635A29-F201-4C76-9A29-924A723888A6}" destId="{6AA86564-D8C4-4F1D-B748-77C23FCAFED2}" srcOrd="0" destOrd="0" presId="urn:microsoft.com/office/officeart/2005/8/layout/vList2"/>
    <dgm:cxn modelId="{BB716C9A-E178-4EAC-A321-6CC6AD3DC4B2}" type="presOf" srcId="{D37BC8A5-3059-4357-B7D1-9BCD0638BE2B}" destId="{3B2012DD-F5D6-49CF-90C1-B3E93692F70D}" srcOrd="0" destOrd="0" presId="urn:microsoft.com/office/officeart/2005/8/layout/vList2"/>
    <dgm:cxn modelId="{714DE648-09AF-4605-8D16-71F6F70A1082}" type="presOf" srcId="{7D36499F-2142-48FC-BC75-79F73653D236}" destId="{43917B15-73A4-4393-BC2B-7D197947A186}" srcOrd="0" destOrd="0" presId="urn:microsoft.com/office/officeart/2005/8/layout/vList2"/>
    <dgm:cxn modelId="{E0967E17-A549-4AD5-8F17-63B5ADAA6D0B}" type="presParOf" srcId="{3B2012DD-F5D6-49CF-90C1-B3E93692F70D}" destId="{43917B15-73A4-4393-BC2B-7D197947A186}" srcOrd="0" destOrd="0" presId="urn:microsoft.com/office/officeart/2005/8/layout/vList2"/>
    <dgm:cxn modelId="{62B1A3C5-FFB4-4B8C-B424-958C14DAF9D4}" type="presParOf" srcId="{3B2012DD-F5D6-49CF-90C1-B3E93692F70D}" destId="{3FEEF48D-60BA-46E8-B146-CD9AB7547A40}" srcOrd="1" destOrd="0" presId="urn:microsoft.com/office/officeart/2005/8/layout/vList2"/>
    <dgm:cxn modelId="{9D1937F8-01CB-4357-9686-8DAE4913A08E}" type="presParOf" srcId="{3B2012DD-F5D6-49CF-90C1-B3E93692F70D}" destId="{6AA86564-D8C4-4F1D-B748-77C23FCAFE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DA8EB8-92D2-474D-A39A-E9721256A8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92BA833-3BAF-45BA-B3D8-5AC434242A22}">
      <dgm:prSet custT="1">
        <dgm:style>
          <a:lnRef idx="1">
            <a:schemeClr val="dk1"/>
          </a:lnRef>
          <a:fillRef idx="2">
            <a:schemeClr val="dk1"/>
          </a:fillRef>
          <a:effectRef idx="1">
            <a:schemeClr val="dk1"/>
          </a:effectRef>
          <a:fontRef idx="minor">
            <a:schemeClr val="dk1"/>
          </a:fontRef>
        </dgm:style>
      </dgm:prSet>
      <dgm:spPr>
        <a:effectLst>
          <a:glow rad="228600">
            <a:schemeClr val="accent1">
              <a:satMod val="175000"/>
              <a:alpha val="40000"/>
            </a:schemeClr>
          </a:glow>
        </a:effectLst>
      </dgm:spPr>
      <dgm:t>
        <a:bodyPr/>
        <a:lstStyle/>
        <a:p>
          <a:pPr algn="just" rtl="0"/>
          <a:r>
            <a:rPr lang="es-EC" sz="2600" b="1" dirty="0" smtClean="0"/>
            <a:t>Permitir que los cadetes tengan más oportunidades para relacionarse con diferentes estudiantes de universidades del país. </a:t>
          </a:r>
          <a:endParaRPr lang="es-ES" sz="2600" b="1" dirty="0"/>
        </a:p>
      </dgm:t>
    </dgm:pt>
    <dgm:pt modelId="{4BE2213E-520E-4E35-ADED-943DEA620302}" type="parTrans" cxnId="{9CF5D6D4-C17D-41FA-8BE1-90E7E1406625}">
      <dgm:prSet/>
      <dgm:spPr/>
      <dgm:t>
        <a:bodyPr/>
        <a:lstStyle/>
        <a:p>
          <a:endParaRPr lang="es-ES" sz="2600" b="1"/>
        </a:p>
      </dgm:t>
    </dgm:pt>
    <dgm:pt modelId="{2464E938-D3E9-40A6-8356-C86A3B412E0F}" type="sibTrans" cxnId="{9CF5D6D4-C17D-41FA-8BE1-90E7E1406625}">
      <dgm:prSet/>
      <dgm:spPr/>
      <dgm:t>
        <a:bodyPr/>
        <a:lstStyle/>
        <a:p>
          <a:endParaRPr lang="es-ES" sz="2600" b="1"/>
        </a:p>
      </dgm:t>
    </dgm:pt>
    <dgm:pt modelId="{41C06B4B-3728-4D61-AD10-1F20BB3732EB}">
      <dgm:prSet custT="1">
        <dgm:style>
          <a:lnRef idx="1">
            <a:schemeClr val="dk1"/>
          </a:lnRef>
          <a:fillRef idx="2">
            <a:schemeClr val="dk1"/>
          </a:fillRef>
          <a:effectRef idx="1">
            <a:schemeClr val="dk1"/>
          </a:effectRef>
          <a:fontRef idx="minor">
            <a:schemeClr val="dk1"/>
          </a:fontRef>
        </dgm:style>
      </dgm:prSet>
      <dgm:spPr>
        <a:effectLst>
          <a:glow rad="228600">
            <a:schemeClr val="accent1">
              <a:satMod val="175000"/>
              <a:alpha val="40000"/>
            </a:schemeClr>
          </a:glow>
        </a:effectLst>
      </dgm:spPr>
      <dgm:t>
        <a:bodyPr/>
        <a:lstStyle/>
        <a:p>
          <a:pPr algn="just" rtl="0"/>
          <a:r>
            <a:rPr lang="es-EC" sz="2600" b="1" dirty="0" smtClean="0"/>
            <a:t>Ofrecer a los cadetes el tiempo necesario y un horario más accesible para realizar diferentes actividades culturales y de carácter social.</a:t>
          </a:r>
          <a:endParaRPr lang="es-ES" sz="2600" b="1" dirty="0"/>
        </a:p>
      </dgm:t>
    </dgm:pt>
    <dgm:pt modelId="{1A8A470E-EAFA-4469-995D-C146A3020883}" type="parTrans" cxnId="{74BF2514-8EA0-4059-B00C-925311EE98F6}">
      <dgm:prSet/>
      <dgm:spPr/>
      <dgm:t>
        <a:bodyPr/>
        <a:lstStyle/>
        <a:p>
          <a:endParaRPr lang="es-ES" sz="2600" b="1"/>
        </a:p>
      </dgm:t>
    </dgm:pt>
    <dgm:pt modelId="{82B10812-A86B-41A4-982B-E66FC116392A}" type="sibTrans" cxnId="{74BF2514-8EA0-4059-B00C-925311EE98F6}">
      <dgm:prSet/>
      <dgm:spPr/>
      <dgm:t>
        <a:bodyPr/>
        <a:lstStyle/>
        <a:p>
          <a:endParaRPr lang="es-ES" sz="2600" b="1"/>
        </a:p>
      </dgm:t>
    </dgm:pt>
    <dgm:pt modelId="{A736EC28-4FEC-420C-9D7B-E5FF912CD7FE}">
      <dgm:prSet custT="1">
        <dgm:style>
          <a:lnRef idx="1">
            <a:schemeClr val="dk1"/>
          </a:lnRef>
          <a:fillRef idx="2">
            <a:schemeClr val="dk1"/>
          </a:fillRef>
          <a:effectRef idx="1">
            <a:schemeClr val="dk1"/>
          </a:effectRef>
          <a:fontRef idx="minor">
            <a:schemeClr val="dk1"/>
          </a:fontRef>
        </dgm:style>
      </dgm:prSet>
      <dgm:spPr>
        <a:effectLst>
          <a:glow rad="228600">
            <a:schemeClr val="accent1">
              <a:satMod val="175000"/>
              <a:alpha val="40000"/>
            </a:schemeClr>
          </a:glow>
        </a:effectLst>
      </dgm:spPr>
      <dgm:t>
        <a:bodyPr/>
        <a:lstStyle/>
        <a:p>
          <a:pPr algn="just" rtl="0"/>
          <a:r>
            <a:rPr lang="es-EC" sz="2600" b="1" dirty="0" smtClean="0"/>
            <a:t>Facilitar para que los cadetes salgan a concursos que organicen otras universidades y de esta manera tener una mejor relación social.</a:t>
          </a:r>
          <a:endParaRPr lang="es-ES" sz="2600" b="1" dirty="0"/>
        </a:p>
      </dgm:t>
    </dgm:pt>
    <dgm:pt modelId="{F67F7001-F205-43CF-96DF-96FFEB6E1F8A}" type="parTrans" cxnId="{350E168E-6960-44A3-B0CF-608EB74A4A8D}">
      <dgm:prSet/>
      <dgm:spPr/>
      <dgm:t>
        <a:bodyPr/>
        <a:lstStyle/>
        <a:p>
          <a:endParaRPr lang="es-ES" sz="2600" b="1"/>
        </a:p>
      </dgm:t>
    </dgm:pt>
    <dgm:pt modelId="{CBF14563-D8BA-4FA4-8B6F-93814A2614BE}" type="sibTrans" cxnId="{350E168E-6960-44A3-B0CF-608EB74A4A8D}">
      <dgm:prSet/>
      <dgm:spPr/>
      <dgm:t>
        <a:bodyPr/>
        <a:lstStyle/>
        <a:p>
          <a:endParaRPr lang="es-ES" sz="2600" b="1"/>
        </a:p>
      </dgm:t>
    </dgm:pt>
    <dgm:pt modelId="{3669E219-59EF-4A61-AFCD-8342494545FE}" type="pres">
      <dgm:prSet presAssocID="{30DA8EB8-92D2-474D-A39A-E9721256A88C}" presName="linear" presStyleCnt="0">
        <dgm:presLayoutVars>
          <dgm:animLvl val="lvl"/>
          <dgm:resizeHandles val="exact"/>
        </dgm:presLayoutVars>
      </dgm:prSet>
      <dgm:spPr/>
      <dgm:t>
        <a:bodyPr/>
        <a:lstStyle/>
        <a:p>
          <a:endParaRPr lang="es-ES"/>
        </a:p>
      </dgm:t>
    </dgm:pt>
    <dgm:pt modelId="{E991C61E-F718-4DA3-BE0F-4C39A02730E1}" type="pres">
      <dgm:prSet presAssocID="{792BA833-3BAF-45BA-B3D8-5AC434242A22}" presName="parentText" presStyleLbl="node1" presStyleIdx="0" presStyleCnt="3">
        <dgm:presLayoutVars>
          <dgm:chMax val="0"/>
          <dgm:bulletEnabled val="1"/>
        </dgm:presLayoutVars>
      </dgm:prSet>
      <dgm:spPr/>
      <dgm:t>
        <a:bodyPr/>
        <a:lstStyle/>
        <a:p>
          <a:endParaRPr lang="es-ES"/>
        </a:p>
      </dgm:t>
    </dgm:pt>
    <dgm:pt modelId="{424187A8-BBE1-4765-97A3-C35D0CC5C085}" type="pres">
      <dgm:prSet presAssocID="{2464E938-D3E9-40A6-8356-C86A3B412E0F}" presName="spacer" presStyleCnt="0"/>
      <dgm:spPr/>
    </dgm:pt>
    <dgm:pt modelId="{3D41A1B8-C9DE-4ED2-8228-5DED26CAEC55}" type="pres">
      <dgm:prSet presAssocID="{41C06B4B-3728-4D61-AD10-1F20BB3732EB}" presName="parentText" presStyleLbl="node1" presStyleIdx="1" presStyleCnt="3">
        <dgm:presLayoutVars>
          <dgm:chMax val="0"/>
          <dgm:bulletEnabled val="1"/>
        </dgm:presLayoutVars>
      </dgm:prSet>
      <dgm:spPr/>
      <dgm:t>
        <a:bodyPr/>
        <a:lstStyle/>
        <a:p>
          <a:endParaRPr lang="es-ES"/>
        </a:p>
      </dgm:t>
    </dgm:pt>
    <dgm:pt modelId="{99A36A7C-85E3-4DCD-84EF-566CE58F3744}" type="pres">
      <dgm:prSet presAssocID="{82B10812-A86B-41A4-982B-E66FC116392A}" presName="spacer" presStyleCnt="0"/>
      <dgm:spPr/>
    </dgm:pt>
    <dgm:pt modelId="{A4490607-D0C5-4D08-8554-3F1A00CE676E}" type="pres">
      <dgm:prSet presAssocID="{A736EC28-4FEC-420C-9D7B-E5FF912CD7FE}" presName="parentText" presStyleLbl="node1" presStyleIdx="2" presStyleCnt="3">
        <dgm:presLayoutVars>
          <dgm:chMax val="0"/>
          <dgm:bulletEnabled val="1"/>
        </dgm:presLayoutVars>
      </dgm:prSet>
      <dgm:spPr/>
      <dgm:t>
        <a:bodyPr/>
        <a:lstStyle/>
        <a:p>
          <a:endParaRPr lang="es-ES"/>
        </a:p>
      </dgm:t>
    </dgm:pt>
  </dgm:ptLst>
  <dgm:cxnLst>
    <dgm:cxn modelId="{2F47BABD-DD33-4B48-B655-AEE362EE772C}" type="presOf" srcId="{30DA8EB8-92D2-474D-A39A-E9721256A88C}" destId="{3669E219-59EF-4A61-AFCD-8342494545FE}" srcOrd="0" destOrd="0" presId="urn:microsoft.com/office/officeart/2005/8/layout/vList2"/>
    <dgm:cxn modelId="{9CF5D6D4-C17D-41FA-8BE1-90E7E1406625}" srcId="{30DA8EB8-92D2-474D-A39A-E9721256A88C}" destId="{792BA833-3BAF-45BA-B3D8-5AC434242A22}" srcOrd="0" destOrd="0" parTransId="{4BE2213E-520E-4E35-ADED-943DEA620302}" sibTransId="{2464E938-D3E9-40A6-8356-C86A3B412E0F}"/>
    <dgm:cxn modelId="{350E168E-6960-44A3-B0CF-608EB74A4A8D}" srcId="{30DA8EB8-92D2-474D-A39A-E9721256A88C}" destId="{A736EC28-4FEC-420C-9D7B-E5FF912CD7FE}" srcOrd="2" destOrd="0" parTransId="{F67F7001-F205-43CF-96DF-96FFEB6E1F8A}" sibTransId="{CBF14563-D8BA-4FA4-8B6F-93814A2614BE}"/>
    <dgm:cxn modelId="{A3F2315E-CFCE-40BB-A835-E40402220A4E}" type="presOf" srcId="{792BA833-3BAF-45BA-B3D8-5AC434242A22}" destId="{E991C61E-F718-4DA3-BE0F-4C39A02730E1}" srcOrd="0" destOrd="0" presId="urn:microsoft.com/office/officeart/2005/8/layout/vList2"/>
    <dgm:cxn modelId="{4AF9CA92-203E-4C26-83E5-1CEB24924C6A}" type="presOf" srcId="{41C06B4B-3728-4D61-AD10-1F20BB3732EB}" destId="{3D41A1B8-C9DE-4ED2-8228-5DED26CAEC55}" srcOrd="0" destOrd="0" presId="urn:microsoft.com/office/officeart/2005/8/layout/vList2"/>
    <dgm:cxn modelId="{938DAEAD-C478-4411-A2E2-7A1749F5DBE1}" type="presOf" srcId="{A736EC28-4FEC-420C-9D7B-E5FF912CD7FE}" destId="{A4490607-D0C5-4D08-8554-3F1A00CE676E}" srcOrd="0" destOrd="0" presId="urn:microsoft.com/office/officeart/2005/8/layout/vList2"/>
    <dgm:cxn modelId="{74BF2514-8EA0-4059-B00C-925311EE98F6}" srcId="{30DA8EB8-92D2-474D-A39A-E9721256A88C}" destId="{41C06B4B-3728-4D61-AD10-1F20BB3732EB}" srcOrd="1" destOrd="0" parTransId="{1A8A470E-EAFA-4469-995D-C146A3020883}" sibTransId="{82B10812-A86B-41A4-982B-E66FC116392A}"/>
    <dgm:cxn modelId="{5A5FE61F-2E9D-46E5-AA9C-BD186E0451A9}" type="presParOf" srcId="{3669E219-59EF-4A61-AFCD-8342494545FE}" destId="{E991C61E-F718-4DA3-BE0F-4C39A02730E1}" srcOrd="0" destOrd="0" presId="urn:microsoft.com/office/officeart/2005/8/layout/vList2"/>
    <dgm:cxn modelId="{0EA5AD24-EA30-41EA-A571-DEE0F83BCC2C}" type="presParOf" srcId="{3669E219-59EF-4A61-AFCD-8342494545FE}" destId="{424187A8-BBE1-4765-97A3-C35D0CC5C085}" srcOrd="1" destOrd="0" presId="urn:microsoft.com/office/officeart/2005/8/layout/vList2"/>
    <dgm:cxn modelId="{C25D4316-60AA-4E81-8571-CC6A7ED57E77}" type="presParOf" srcId="{3669E219-59EF-4A61-AFCD-8342494545FE}" destId="{3D41A1B8-C9DE-4ED2-8228-5DED26CAEC55}" srcOrd="2" destOrd="0" presId="urn:microsoft.com/office/officeart/2005/8/layout/vList2"/>
    <dgm:cxn modelId="{38FF74D6-792F-43B7-9D8D-8B489A520390}" type="presParOf" srcId="{3669E219-59EF-4A61-AFCD-8342494545FE}" destId="{99A36A7C-85E3-4DCD-84EF-566CE58F3744}" srcOrd="3" destOrd="0" presId="urn:microsoft.com/office/officeart/2005/8/layout/vList2"/>
    <dgm:cxn modelId="{6A0B65C9-50F8-4BF4-8531-41B2D6AA39DD}" type="presParOf" srcId="{3669E219-59EF-4A61-AFCD-8342494545FE}" destId="{A4490607-D0C5-4D08-8554-3F1A00CE67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2EF202-45AC-4724-A342-83B1554CCD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FA7C7AC-208B-49A4-9A8A-2285978FB22E}">
      <dgm:prSet custT="1">
        <dgm:style>
          <a:lnRef idx="1">
            <a:schemeClr val="accent1"/>
          </a:lnRef>
          <a:fillRef idx="2">
            <a:schemeClr val="accent1"/>
          </a:fillRef>
          <a:effectRef idx="1">
            <a:schemeClr val="accent1"/>
          </a:effectRef>
          <a:fontRef idx="minor">
            <a:schemeClr val="dk1"/>
          </a:fontRef>
        </dgm:style>
      </dgm:prSet>
      <dgm:spPr>
        <a:effectLst>
          <a:glow rad="228600">
            <a:schemeClr val="accent2">
              <a:satMod val="175000"/>
              <a:alpha val="40000"/>
            </a:schemeClr>
          </a:glow>
        </a:effectLst>
      </dgm:spPr>
      <dgm:t>
        <a:bodyPr/>
        <a:lstStyle/>
        <a:p>
          <a:pPr algn="just" rtl="0"/>
          <a:r>
            <a:rPr lang="es-ES" sz="2400" b="1" dirty="0" smtClean="0"/>
            <a:t>La presente propuesta permite generar una guía de actividades que se desarrollan en la ciudad de Quito los fines de semana.</a:t>
          </a:r>
          <a:endParaRPr lang="es-ES" sz="2400" b="1" dirty="0"/>
        </a:p>
      </dgm:t>
    </dgm:pt>
    <dgm:pt modelId="{F9AF68F6-EC29-40C4-A724-6381CB103933}" type="parTrans" cxnId="{A3415DC8-C328-41A2-9A39-75F96689A2A6}">
      <dgm:prSet/>
      <dgm:spPr/>
      <dgm:t>
        <a:bodyPr/>
        <a:lstStyle/>
        <a:p>
          <a:endParaRPr lang="es-ES" sz="2400" b="1"/>
        </a:p>
      </dgm:t>
    </dgm:pt>
    <dgm:pt modelId="{1976BC3E-7424-4126-AD78-4350FA2C8114}" type="sibTrans" cxnId="{A3415DC8-C328-41A2-9A39-75F96689A2A6}">
      <dgm:prSet/>
      <dgm:spPr/>
      <dgm:t>
        <a:bodyPr/>
        <a:lstStyle/>
        <a:p>
          <a:endParaRPr lang="es-ES" sz="2400" b="1"/>
        </a:p>
      </dgm:t>
    </dgm:pt>
    <dgm:pt modelId="{EC643CB8-1017-464F-A5BA-17F4C9BDCBE8}">
      <dgm:prSet custT="1">
        <dgm:style>
          <a:lnRef idx="1">
            <a:schemeClr val="accent1"/>
          </a:lnRef>
          <a:fillRef idx="2">
            <a:schemeClr val="accent1"/>
          </a:fillRef>
          <a:effectRef idx="1">
            <a:schemeClr val="accent1"/>
          </a:effectRef>
          <a:fontRef idx="minor">
            <a:schemeClr val="dk1"/>
          </a:fontRef>
        </dgm:style>
      </dgm:prSet>
      <dgm:spPr>
        <a:effectLst>
          <a:glow rad="228600">
            <a:schemeClr val="accent2">
              <a:satMod val="175000"/>
              <a:alpha val="40000"/>
            </a:schemeClr>
          </a:glow>
        </a:effectLst>
      </dgm:spPr>
      <dgm:t>
        <a:bodyPr/>
        <a:lstStyle/>
        <a:p>
          <a:pPr algn="just" rtl="0"/>
          <a:r>
            <a:rPr lang="es-ES" sz="2400" b="1" dirty="0" smtClean="0"/>
            <a:t>En la guía se indicara concursos, casas abiertas que realicen las diferentes universidades para que el cadete pueda participar en las mismas. </a:t>
          </a:r>
          <a:endParaRPr lang="es-ES" sz="2400" b="1" dirty="0"/>
        </a:p>
      </dgm:t>
    </dgm:pt>
    <dgm:pt modelId="{87F93EAF-6A8D-4FC4-8148-7F3A4F95E403}" type="parTrans" cxnId="{0E7EBE7C-5D50-4982-98D5-531B73FF6C93}">
      <dgm:prSet/>
      <dgm:spPr/>
      <dgm:t>
        <a:bodyPr/>
        <a:lstStyle/>
        <a:p>
          <a:endParaRPr lang="es-ES" sz="2400" b="1"/>
        </a:p>
      </dgm:t>
    </dgm:pt>
    <dgm:pt modelId="{27EE9FB3-A16D-4F64-8AFF-CE171E083EEB}" type="sibTrans" cxnId="{0E7EBE7C-5D50-4982-98D5-531B73FF6C93}">
      <dgm:prSet/>
      <dgm:spPr/>
      <dgm:t>
        <a:bodyPr/>
        <a:lstStyle/>
        <a:p>
          <a:endParaRPr lang="es-ES" sz="2400" b="1"/>
        </a:p>
      </dgm:t>
    </dgm:pt>
    <dgm:pt modelId="{D469DE4E-CAF3-40E2-8163-08A055B3D6D9}">
      <dgm:prSet custT="1">
        <dgm:style>
          <a:lnRef idx="1">
            <a:schemeClr val="accent1"/>
          </a:lnRef>
          <a:fillRef idx="2">
            <a:schemeClr val="accent1"/>
          </a:fillRef>
          <a:effectRef idx="1">
            <a:schemeClr val="accent1"/>
          </a:effectRef>
          <a:fontRef idx="minor">
            <a:schemeClr val="dk1"/>
          </a:fontRef>
        </dgm:style>
      </dgm:prSet>
      <dgm:spPr>
        <a:effectLst>
          <a:glow rad="228600">
            <a:schemeClr val="accent2">
              <a:satMod val="175000"/>
              <a:alpha val="40000"/>
            </a:schemeClr>
          </a:glow>
        </a:effectLst>
      </dgm:spPr>
      <dgm:t>
        <a:bodyPr/>
        <a:lstStyle/>
        <a:p>
          <a:pPr algn="just" rtl="0"/>
          <a:r>
            <a:rPr lang="es-ES" sz="2400" b="1" dirty="0" smtClean="0"/>
            <a:t>Dicha guía será elaborada por el club de periodismo de la Escuela Superior Militar “Eloy Alfaro”, y colocada al fin de la semana en los informativos de cada compañía</a:t>
          </a:r>
          <a:endParaRPr lang="es-ES" sz="2400" b="1" dirty="0"/>
        </a:p>
      </dgm:t>
    </dgm:pt>
    <dgm:pt modelId="{1E77A6AB-8FD4-495E-A559-2E3C11FA0670}" type="parTrans" cxnId="{F4920C2B-6C39-4D25-AF5A-3F7E20E33946}">
      <dgm:prSet/>
      <dgm:spPr/>
      <dgm:t>
        <a:bodyPr/>
        <a:lstStyle/>
        <a:p>
          <a:endParaRPr lang="es-ES" sz="2400" b="1"/>
        </a:p>
      </dgm:t>
    </dgm:pt>
    <dgm:pt modelId="{12300020-4499-4B67-8CFD-F7D666F5B5AD}" type="sibTrans" cxnId="{F4920C2B-6C39-4D25-AF5A-3F7E20E33946}">
      <dgm:prSet/>
      <dgm:spPr/>
      <dgm:t>
        <a:bodyPr/>
        <a:lstStyle/>
        <a:p>
          <a:endParaRPr lang="es-ES" sz="2400" b="1"/>
        </a:p>
      </dgm:t>
    </dgm:pt>
    <dgm:pt modelId="{257D8186-54DA-40D4-9F88-DD7DED9098D5}" type="pres">
      <dgm:prSet presAssocID="{D12EF202-45AC-4724-A342-83B1554CCD0D}" presName="linear" presStyleCnt="0">
        <dgm:presLayoutVars>
          <dgm:animLvl val="lvl"/>
          <dgm:resizeHandles val="exact"/>
        </dgm:presLayoutVars>
      </dgm:prSet>
      <dgm:spPr/>
      <dgm:t>
        <a:bodyPr/>
        <a:lstStyle/>
        <a:p>
          <a:endParaRPr lang="es-ES"/>
        </a:p>
      </dgm:t>
    </dgm:pt>
    <dgm:pt modelId="{9C91F009-6D12-43E8-B117-E9F2857B2FFE}" type="pres">
      <dgm:prSet presAssocID="{AFA7C7AC-208B-49A4-9A8A-2285978FB22E}" presName="parentText" presStyleLbl="node1" presStyleIdx="0" presStyleCnt="3">
        <dgm:presLayoutVars>
          <dgm:chMax val="0"/>
          <dgm:bulletEnabled val="1"/>
        </dgm:presLayoutVars>
      </dgm:prSet>
      <dgm:spPr/>
      <dgm:t>
        <a:bodyPr/>
        <a:lstStyle/>
        <a:p>
          <a:endParaRPr lang="es-ES"/>
        </a:p>
      </dgm:t>
    </dgm:pt>
    <dgm:pt modelId="{CF8019BF-22F7-4488-9025-E0D427BCAC87}" type="pres">
      <dgm:prSet presAssocID="{1976BC3E-7424-4126-AD78-4350FA2C8114}" presName="spacer" presStyleCnt="0"/>
      <dgm:spPr/>
    </dgm:pt>
    <dgm:pt modelId="{CC966D52-17CA-47FF-AE99-CDB57BB2FAEA}" type="pres">
      <dgm:prSet presAssocID="{EC643CB8-1017-464F-A5BA-17F4C9BDCBE8}" presName="parentText" presStyleLbl="node1" presStyleIdx="1" presStyleCnt="3">
        <dgm:presLayoutVars>
          <dgm:chMax val="0"/>
          <dgm:bulletEnabled val="1"/>
        </dgm:presLayoutVars>
      </dgm:prSet>
      <dgm:spPr/>
      <dgm:t>
        <a:bodyPr/>
        <a:lstStyle/>
        <a:p>
          <a:endParaRPr lang="es-ES"/>
        </a:p>
      </dgm:t>
    </dgm:pt>
    <dgm:pt modelId="{32EB00F7-AD5C-417C-B172-02EBFAD4DB28}" type="pres">
      <dgm:prSet presAssocID="{27EE9FB3-A16D-4F64-8AFF-CE171E083EEB}" presName="spacer" presStyleCnt="0"/>
      <dgm:spPr/>
    </dgm:pt>
    <dgm:pt modelId="{F9A2DFFC-E4BA-43C8-AEE9-6926E7F3A86E}" type="pres">
      <dgm:prSet presAssocID="{D469DE4E-CAF3-40E2-8163-08A055B3D6D9}" presName="parentText" presStyleLbl="node1" presStyleIdx="2" presStyleCnt="3">
        <dgm:presLayoutVars>
          <dgm:chMax val="0"/>
          <dgm:bulletEnabled val="1"/>
        </dgm:presLayoutVars>
      </dgm:prSet>
      <dgm:spPr/>
      <dgm:t>
        <a:bodyPr/>
        <a:lstStyle/>
        <a:p>
          <a:endParaRPr lang="es-ES"/>
        </a:p>
      </dgm:t>
    </dgm:pt>
  </dgm:ptLst>
  <dgm:cxnLst>
    <dgm:cxn modelId="{C9C1B0DD-208F-469F-AB3E-E01D1D40BDA5}" type="presOf" srcId="{D12EF202-45AC-4724-A342-83B1554CCD0D}" destId="{257D8186-54DA-40D4-9F88-DD7DED9098D5}" srcOrd="0" destOrd="0" presId="urn:microsoft.com/office/officeart/2005/8/layout/vList2"/>
    <dgm:cxn modelId="{A3415DC8-C328-41A2-9A39-75F96689A2A6}" srcId="{D12EF202-45AC-4724-A342-83B1554CCD0D}" destId="{AFA7C7AC-208B-49A4-9A8A-2285978FB22E}" srcOrd="0" destOrd="0" parTransId="{F9AF68F6-EC29-40C4-A724-6381CB103933}" sibTransId="{1976BC3E-7424-4126-AD78-4350FA2C8114}"/>
    <dgm:cxn modelId="{F4920C2B-6C39-4D25-AF5A-3F7E20E33946}" srcId="{D12EF202-45AC-4724-A342-83B1554CCD0D}" destId="{D469DE4E-CAF3-40E2-8163-08A055B3D6D9}" srcOrd="2" destOrd="0" parTransId="{1E77A6AB-8FD4-495E-A559-2E3C11FA0670}" sibTransId="{12300020-4499-4B67-8CFD-F7D666F5B5AD}"/>
    <dgm:cxn modelId="{57285C75-DFD6-40A1-912B-4E3F6CB5937A}" type="presOf" srcId="{EC643CB8-1017-464F-A5BA-17F4C9BDCBE8}" destId="{CC966D52-17CA-47FF-AE99-CDB57BB2FAEA}" srcOrd="0" destOrd="0" presId="urn:microsoft.com/office/officeart/2005/8/layout/vList2"/>
    <dgm:cxn modelId="{D3AC4C93-A7C3-4B8A-A833-506B0BCC2F32}" type="presOf" srcId="{AFA7C7AC-208B-49A4-9A8A-2285978FB22E}" destId="{9C91F009-6D12-43E8-B117-E9F2857B2FFE}" srcOrd="0" destOrd="0" presId="urn:microsoft.com/office/officeart/2005/8/layout/vList2"/>
    <dgm:cxn modelId="{0E7EBE7C-5D50-4982-98D5-531B73FF6C93}" srcId="{D12EF202-45AC-4724-A342-83B1554CCD0D}" destId="{EC643CB8-1017-464F-A5BA-17F4C9BDCBE8}" srcOrd="1" destOrd="0" parTransId="{87F93EAF-6A8D-4FC4-8148-7F3A4F95E403}" sibTransId="{27EE9FB3-A16D-4F64-8AFF-CE171E083EEB}"/>
    <dgm:cxn modelId="{48152CC5-7F9D-433B-927B-DE5C13E44D28}" type="presOf" srcId="{D469DE4E-CAF3-40E2-8163-08A055B3D6D9}" destId="{F9A2DFFC-E4BA-43C8-AEE9-6926E7F3A86E}" srcOrd="0" destOrd="0" presId="urn:microsoft.com/office/officeart/2005/8/layout/vList2"/>
    <dgm:cxn modelId="{072834C3-D733-42AF-911F-02158FC216D7}" type="presParOf" srcId="{257D8186-54DA-40D4-9F88-DD7DED9098D5}" destId="{9C91F009-6D12-43E8-B117-E9F2857B2FFE}" srcOrd="0" destOrd="0" presId="urn:microsoft.com/office/officeart/2005/8/layout/vList2"/>
    <dgm:cxn modelId="{4EDE262C-21BA-4A68-B7DA-8A3C22170BA5}" type="presParOf" srcId="{257D8186-54DA-40D4-9F88-DD7DED9098D5}" destId="{CF8019BF-22F7-4488-9025-E0D427BCAC87}" srcOrd="1" destOrd="0" presId="urn:microsoft.com/office/officeart/2005/8/layout/vList2"/>
    <dgm:cxn modelId="{025227F2-3A90-4287-B8AD-E7E1615C436C}" type="presParOf" srcId="{257D8186-54DA-40D4-9F88-DD7DED9098D5}" destId="{CC966D52-17CA-47FF-AE99-CDB57BB2FAEA}" srcOrd="2" destOrd="0" presId="urn:microsoft.com/office/officeart/2005/8/layout/vList2"/>
    <dgm:cxn modelId="{AE91893F-F7B4-4270-8BFA-DF648369E9B0}" type="presParOf" srcId="{257D8186-54DA-40D4-9F88-DD7DED9098D5}" destId="{32EB00F7-AD5C-417C-B172-02EBFAD4DB28}" srcOrd="3" destOrd="0" presId="urn:microsoft.com/office/officeart/2005/8/layout/vList2"/>
    <dgm:cxn modelId="{82ADB94C-6EA8-4658-8AC9-CF6263DA523E}" type="presParOf" srcId="{257D8186-54DA-40D4-9F88-DD7DED9098D5}" destId="{F9A2DFFC-E4BA-43C8-AEE9-6926E7F3A8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82FD8B-1B76-4069-8919-9EB7262C46F6}"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ES"/>
        </a:p>
      </dgm:t>
    </dgm:pt>
    <dgm:pt modelId="{591D319A-3E11-473A-B008-CE759A1131FC}">
      <dgm:prSet custT="1">
        <dgm:style>
          <a:lnRef idx="1">
            <a:schemeClr val="dk1"/>
          </a:lnRef>
          <a:fillRef idx="2">
            <a:schemeClr val="dk1"/>
          </a:fillRef>
          <a:effectRef idx="1">
            <a:schemeClr val="dk1"/>
          </a:effectRef>
          <a:fontRef idx="minor">
            <a:schemeClr val="dk1"/>
          </a:fontRef>
        </dgm:style>
      </dgm:prSet>
      <dgm:spPr/>
      <dgm:t>
        <a:bodyPr/>
        <a:lstStyle/>
        <a:p>
          <a:pPr algn="l" rtl="0"/>
          <a:r>
            <a:rPr lang="es-ES" sz="1800" b="1" dirty="0" smtClean="0"/>
            <a:t>Actividad teatral</a:t>
          </a:r>
          <a:r>
            <a:rPr lang="es-ES" sz="1800" dirty="0" smtClean="0"/>
            <a:t>:</a:t>
          </a:r>
        </a:p>
        <a:p>
          <a:pPr algn="l" rtl="0"/>
          <a:r>
            <a:rPr lang="es-ES" sz="1800" dirty="0" smtClean="0"/>
            <a:t> </a:t>
          </a:r>
          <a:br>
            <a:rPr lang="es-ES" sz="1800" dirty="0" smtClean="0"/>
          </a:br>
          <a:r>
            <a:rPr lang="es-ES" sz="1800" dirty="0" smtClean="0"/>
            <a:t>- Taller actoral. </a:t>
          </a:r>
          <a:br>
            <a:rPr lang="es-ES" sz="1800" dirty="0" smtClean="0"/>
          </a:br>
          <a:r>
            <a:rPr lang="es-ES" sz="1800" dirty="0" smtClean="0"/>
            <a:t>- Elenco de teatro. </a:t>
          </a:r>
          <a:endParaRPr lang="es-ES" sz="1800" dirty="0"/>
        </a:p>
      </dgm:t>
    </dgm:pt>
    <dgm:pt modelId="{6C4D554B-0773-4C26-BE26-32E605FF7F28}" type="parTrans" cxnId="{E86E99BD-0D2A-4220-9CEF-F9E407592DF3}">
      <dgm:prSet/>
      <dgm:spPr/>
      <dgm:t>
        <a:bodyPr/>
        <a:lstStyle/>
        <a:p>
          <a:endParaRPr lang="es-ES" sz="1800"/>
        </a:p>
      </dgm:t>
    </dgm:pt>
    <dgm:pt modelId="{F85AD55A-92BC-4CEA-960B-89329145E5AE}" type="sibTrans" cxnId="{E86E99BD-0D2A-4220-9CEF-F9E407592DF3}">
      <dgm:prSet/>
      <dgm:spPr/>
      <dgm:t>
        <a:bodyPr/>
        <a:lstStyle/>
        <a:p>
          <a:endParaRPr lang="es-ES" sz="1800"/>
        </a:p>
      </dgm:t>
    </dgm:pt>
    <dgm:pt modelId="{5AD66EF8-014F-4368-9E43-CDA4BDA5DB3F}">
      <dgm:prSet custT="1">
        <dgm:style>
          <a:lnRef idx="1">
            <a:schemeClr val="dk1"/>
          </a:lnRef>
          <a:fillRef idx="2">
            <a:schemeClr val="dk1"/>
          </a:fillRef>
          <a:effectRef idx="1">
            <a:schemeClr val="dk1"/>
          </a:effectRef>
          <a:fontRef idx="minor">
            <a:schemeClr val="dk1"/>
          </a:fontRef>
        </dgm:style>
      </dgm:prSet>
      <dgm:spPr/>
      <dgm:t>
        <a:bodyPr/>
        <a:lstStyle/>
        <a:p>
          <a:pPr algn="ctr" rtl="0"/>
          <a:r>
            <a:rPr lang="es-ES" sz="1800" b="1" dirty="0" smtClean="0"/>
            <a:t>Actividad musical</a:t>
          </a:r>
          <a:r>
            <a:rPr lang="es-ES" sz="1800" dirty="0" smtClean="0"/>
            <a:t>:</a:t>
          </a:r>
        </a:p>
        <a:p>
          <a:pPr algn="l" rtl="0"/>
          <a:r>
            <a:rPr lang="es-ES" sz="1800" dirty="0" smtClean="0"/>
            <a:t> </a:t>
          </a:r>
          <a:br>
            <a:rPr lang="es-ES" sz="1800" dirty="0" smtClean="0"/>
          </a:br>
          <a:r>
            <a:rPr lang="es-ES" sz="1800" dirty="0" smtClean="0"/>
            <a:t>- Coro. </a:t>
          </a:r>
          <a:br>
            <a:rPr lang="es-ES" sz="1800" dirty="0" smtClean="0"/>
          </a:br>
          <a:r>
            <a:rPr lang="es-ES" sz="1800" dirty="0" smtClean="0"/>
            <a:t>- Taller de canto. </a:t>
          </a:r>
          <a:br>
            <a:rPr lang="es-ES" sz="1800" dirty="0" smtClean="0"/>
          </a:br>
          <a:r>
            <a:rPr lang="es-ES" sz="1800" dirty="0" smtClean="0"/>
            <a:t>- Taller de guitarra. </a:t>
          </a:r>
          <a:br>
            <a:rPr lang="es-ES" sz="1800" dirty="0" smtClean="0"/>
          </a:br>
          <a:r>
            <a:rPr lang="es-ES" sz="1800" dirty="0" smtClean="0"/>
            <a:t>- Banda musical. </a:t>
          </a:r>
          <a:endParaRPr lang="es-ES" sz="1800" dirty="0"/>
        </a:p>
      </dgm:t>
    </dgm:pt>
    <dgm:pt modelId="{9491861E-0470-451C-B3A8-1AA1325705BB}" type="parTrans" cxnId="{FAD41F4A-1C65-4B63-9E10-ABF089333832}">
      <dgm:prSet/>
      <dgm:spPr/>
      <dgm:t>
        <a:bodyPr/>
        <a:lstStyle/>
        <a:p>
          <a:endParaRPr lang="es-ES" sz="1800"/>
        </a:p>
      </dgm:t>
    </dgm:pt>
    <dgm:pt modelId="{6C0EBD14-E00C-42F9-8C2A-E3316449C4EC}" type="sibTrans" cxnId="{FAD41F4A-1C65-4B63-9E10-ABF089333832}">
      <dgm:prSet/>
      <dgm:spPr/>
      <dgm:t>
        <a:bodyPr/>
        <a:lstStyle/>
        <a:p>
          <a:endParaRPr lang="es-ES" sz="1800"/>
        </a:p>
      </dgm:t>
    </dgm:pt>
    <dgm:pt modelId="{35662F87-D0C4-40F4-953C-0BF90949EFF0}">
      <dgm:prSet custT="1">
        <dgm:style>
          <a:lnRef idx="1">
            <a:schemeClr val="dk1"/>
          </a:lnRef>
          <a:fillRef idx="2">
            <a:schemeClr val="dk1"/>
          </a:fillRef>
          <a:effectRef idx="1">
            <a:schemeClr val="dk1"/>
          </a:effectRef>
          <a:fontRef idx="minor">
            <a:schemeClr val="dk1"/>
          </a:fontRef>
        </dgm:style>
      </dgm:prSet>
      <dgm:spPr/>
      <dgm:t>
        <a:bodyPr/>
        <a:lstStyle/>
        <a:p>
          <a:pPr algn="l" rtl="0"/>
          <a:r>
            <a:rPr lang="es-ES" sz="1800" b="1" dirty="0" smtClean="0"/>
            <a:t>Actividad fotográfica</a:t>
          </a:r>
          <a:r>
            <a:rPr lang="es-ES" sz="1800" dirty="0" smtClean="0"/>
            <a:t>:</a:t>
          </a:r>
        </a:p>
        <a:p>
          <a:pPr algn="l" rtl="0"/>
          <a:r>
            <a:rPr lang="es-ES" sz="1800" dirty="0" smtClean="0"/>
            <a:t> </a:t>
          </a:r>
          <a:br>
            <a:rPr lang="es-ES" sz="1800" dirty="0" smtClean="0"/>
          </a:br>
          <a:r>
            <a:rPr lang="es-ES" sz="1800" dirty="0" smtClean="0"/>
            <a:t>- Cursos de fotografía: básico y avanzado </a:t>
          </a:r>
          <a:br>
            <a:rPr lang="es-ES" sz="1800" dirty="0" smtClean="0"/>
          </a:br>
          <a:r>
            <a:rPr lang="es-ES" sz="1800" dirty="0" smtClean="0"/>
            <a:t>- Exposiciones fotográficas. </a:t>
          </a:r>
          <a:br>
            <a:rPr lang="es-ES" sz="1800" dirty="0" smtClean="0"/>
          </a:br>
          <a:r>
            <a:rPr lang="es-ES" sz="1800" dirty="0" smtClean="0"/>
            <a:t>- Concurso fotográfico.</a:t>
          </a:r>
          <a:endParaRPr lang="es-ES" sz="1800" dirty="0"/>
        </a:p>
      </dgm:t>
    </dgm:pt>
    <dgm:pt modelId="{4FF766BE-35AF-4E4D-9722-174F3DD1BAC7}" type="parTrans" cxnId="{B58704E1-9E1B-4A39-8624-ECDB6F0C1AA1}">
      <dgm:prSet/>
      <dgm:spPr/>
      <dgm:t>
        <a:bodyPr/>
        <a:lstStyle/>
        <a:p>
          <a:endParaRPr lang="es-ES" sz="1800"/>
        </a:p>
      </dgm:t>
    </dgm:pt>
    <dgm:pt modelId="{9F6CF74B-D741-4D34-AF8B-5764B6532E12}" type="sibTrans" cxnId="{B58704E1-9E1B-4A39-8624-ECDB6F0C1AA1}">
      <dgm:prSet/>
      <dgm:spPr/>
      <dgm:t>
        <a:bodyPr/>
        <a:lstStyle/>
        <a:p>
          <a:endParaRPr lang="es-ES" sz="1800"/>
        </a:p>
      </dgm:t>
    </dgm:pt>
    <dgm:pt modelId="{17FD7BB9-C75D-48F6-B323-05F0214D4CE4}" type="pres">
      <dgm:prSet presAssocID="{4282FD8B-1B76-4069-8919-9EB7262C46F6}" presName="Name0" presStyleCnt="0">
        <dgm:presLayoutVars>
          <dgm:dir/>
          <dgm:resizeHandles val="exact"/>
        </dgm:presLayoutVars>
      </dgm:prSet>
      <dgm:spPr/>
      <dgm:t>
        <a:bodyPr/>
        <a:lstStyle/>
        <a:p>
          <a:endParaRPr lang="es-ES"/>
        </a:p>
      </dgm:t>
    </dgm:pt>
    <dgm:pt modelId="{CD066E6D-2719-4B92-905F-6DAEA54BBBF3}" type="pres">
      <dgm:prSet presAssocID="{4282FD8B-1B76-4069-8919-9EB7262C46F6}" presName="fgShape" presStyleLbl="fgShp" presStyleIdx="0" presStyleCnt="1" custScaleY="50296" custLinFactNeighborX="-23" custLinFactNeighborY="29586">
        <dgm:style>
          <a:lnRef idx="1">
            <a:schemeClr val="accent4"/>
          </a:lnRef>
          <a:fillRef idx="3">
            <a:schemeClr val="accent4"/>
          </a:fillRef>
          <a:effectRef idx="2">
            <a:schemeClr val="accent4"/>
          </a:effectRef>
          <a:fontRef idx="minor">
            <a:schemeClr val="lt1"/>
          </a:fontRef>
        </dgm:style>
      </dgm:prSet>
      <dgm:spPr/>
      <dgm:t>
        <a:bodyPr/>
        <a:lstStyle/>
        <a:p>
          <a:endParaRPr lang="es-ES"/>
        </a:p>
      </dgm:t>
    </dgm:pt>
    <dgm:pt modelId="{BE773212-4C8A-46DA-8234-B09CB8774EFF}" type="pres">
      <dgm:prSet presAssocID="{4282FD8B-1B76-4069-8919-9EB7262C46F6}" presName="linComp" presStyleCnt="0"/>
      <dgm:spPr/>
    </dgm:pt>
    <dgm:pt modelId="{48CE30BC-E4D6-4330-A6A8-4D7B83BBCE24}" type="pres">
      <dgm:prSet presAssocID="{591D319A-3E11-473A-B008-CE759A1131FC}" presName="compNode" presStyleCnt="0"/>
      <dgm:spPr/>
    </dgm:pt>
    <dgm:pt modelId="{186B1100-8D0C-4F5A-AA71-61BA3543E08B}" type="pres">
      <dgm:prSet presAssocID="{591D319A-3E11-473A-B008-CE759A1131FC}" presName="bkgdShape" presStyleLbl="node1" presStyleIdx="0" presStyleCnt="3"/>
      <dgm:spPr/>
      <dgm:t>
        <a:bodyPr/>
        <a:lstStyle/>
        <a:p>
          <a:endParaRPr lang="es-ES"/>
        </a:p>
      </dgm:t>
    </dgm:pt>
    <dgm:pt modelId="{6DC84405-5C11-4391-B591-1B3F2D47BC31}" type="pres">
      <dgm:prSet presAssocID="{591D319A-3E11-473A-B008-CE759A1131FC}" presName="nodeTx" presStyleLbl="node1" presStyleIdx="0" presStyleCnt="3">
        <dgm:presLayoutVars>
          <dgm:bulletEnabled val="1"/>
        </dgm:presLayoutVars>
      </dgm:prSet>
      <dgm:spPr/>
      <dgm:t>
        <a:bodyPr/>
        <a:lstStyle/>
        <a:p>
          <a:endParaRPr lang="es-ES"/>
        </a:p>
      </dgm:t>
    </dgm:pt>
    <dgm:pt modelId="{C3AB1104-FA07-4E3D-9974-E1947FA40972}" type="pres">
      <dgm:prSet presAssocID="{591D319A-3E11-473A-B008-CE759A1131FC}" presName="invisiNode" presStyleLbl="node1" presStyleIdx="0" presStyleCnt="3"/>
      <dgm:spPr/>
    </dgm:pt>
    <dgm:pt modelId="{A0F78CE9-8654-4F3B-8A18-433F82D79EB7}" type="pres">
      <dgm:prSet presAssocID="{591D319A-3E11-473A-B008-CE759A1131FC}" presName="imagNode" presStyleLbl="fgImgPlace1" presStyleIdx="0" presStyleCnt="3"/>
      <dgm:spPr>
        <a:blipFill rotWithShape="0">
          <a:blip xmlns:r="http://schemas.openxmlformats.org/officeDocument/2006/relationships" r:embed="rId1"/>
          <a:stretch>
            <a:fillRect/>
          </a:stretch>
        </a:blipFill>
        <a:effectLst>
          <a:glow rad="228600">
            <a:schemeClr val="accent2">
              <a:satMod val="175000"/>
              <a:alpha val="40000"/>
            </a:schemeClr>
          </a:glow>
        </a:effectLst>
      </dgm:spPr>
      <dgm:t>
        <a:bodyPr/>
        <a:lstStyle/>
        <a:p>
          <a:endParaRPr lang="es-ES"/>
        </a:p>
      </dgm:t>
    </dgm:pt>
    <dgm:pt modelId="{C47959E8-8FD3-4AE8-BE40-F227A40ADBC0}" type="pres">
      <dgm:prSet presAssocID="{F85AD55A-92BC-4CEA-960B-89329145E5AE}" presName="sibTrans" presStyleLbl="sibTrans2D1" presStyleIdx="0" presStyleCnt="0"/>
      <dgm:spPr/>
      <dgm:t>
        <a:bodyPr/>
        <a:lstStyle/>
        <a:p>
          <a:endParaRPr lang="es-ES"/>
        </a:p>
      </dgm:t>
    </dgm:pt>
    <dgm:pt modelId="{E41AE59C-A31D-4FA4-AAB7-822D0B0CC435}" type="pres">
      <dgm:prSet presAssocID="{5AD66EF8-014F-4368-9E43-CDA4BDA5DB3F}" presName="compNode" presStyleCnt="0"/>
      <dgm:spPr/>
    </dgm:pt>
    <dgm:pt modelId="{31333449-B927-4F02-A6A6-85E20ABAEFFF}" type="pres">
      <dgm:prSet presAssocID="{5AD66EF8-014F-4368-9E43-CDA4BDA5DB3F}" presName="bkgdShape" presStyleLbl="node1" presStyleIdx="1" presStyleCnt="3"/>
      <dgm:spPr/>
      <dgm:t>
        <a:bodyPr/>
        <a:lstStyle/>
        <a:p>
          <a:endParaRPr lang="es-ES"/>
        </a:p>
      </dgm:t>
    </dgm:pt>
    <dgm:pt modelId="{14AC0451-8E7E-4CA1-BFC4-657C4C1A128A}" type="pres">
      <dgm:prSet presAssocID="{5AD66EF8-014F-4368-9E43-CDA4BDA5DB3F}" presName="nodeTx" presStyleLbl="node1" presStyleIdx="1" presStyleCnt="3">
        <dgm:presLayoutVars>
          <dgm:bulletEnabled val="1"/>
        </dgm:presLayoutVars>
      </dgm:prSet>
      <dgm:spPr/>
      <dgm:t>
        <a:bodyPr/>
        <a:lstStyle/>
        <a:p>
          <a:endParaRPr lang="es-ES"/>
        </a:p>
      </dgm:t>
    </dgm:pt>
    <dgm:pt modelId="{F03B3808-E692-4454-90E3-1AACA8C49FC4}" type="pres">
      <dgm:prSet presAssocID="{5AD66EF8-014F-4368-9E43-CDA4BDA5DB3F}" presName="invisiNode" presStyleLbl="node1" presStyleIdx="1" presStyleCnt="3"/>
      <dgm:spPr/>
    </dgm:pt>
    <dgm:pt modelId="{3FD5B09C-58C7-4F60-81EE-FFBFFC043BD0}" type="pres">
      <dgm:prSet presAssocID="{5AD66EF8-014F-4368-9E43-CDA4BDA5DB3F}" presName="imagNode" presStyleLbl="fgImgPlace1" presStyleIdx="1" presStyleCnt="3"/>
      <dgm:spPr>
        <a:blipFill rotWithShape="0">
          <a:blip xmlns:r="http://schemas.openxmlformats.org/officeDocument/2006/relationships" r:embed="rId2"/>
          <a:stretch>
            <a:fillRect/>
          </a:stretch>
        </a:blipFill>
        <a:effectLst>
          <a:glow rad="228600">
            <a:schemeClr val="accent2">
              <a:satMod val="175000"/>
              <a:alpha val="40000"/>
            </a:schemeClr>
          </a:glow>
        </a:effectLst>
      </dgm:spPr>
      <dgm:t>
        <a:bodyPr/>
        <a:lstStyle/>
        <a:p>
          <a:endParaRPr lang="es-ES"/>
        </a:p>
      </dgm:t>
    </dgm:pt>
    <dgm:pt modelId="{059F6DEF-8463-474F-A430-9E95D28ABB12}" type="pres">
      <dgm:prSet presAssocID="{6C0EBD14-E00C-42F9-8C2A-E3316449C4EC}" presName="sibTrans" presStyleLbl="sibTrans2D1" presStyleIdx="0" presStyleCnt="0"/>
      <dgm:spPr/>
      <dgm:t>
        <a:bodyPr/>
        <a:lstStyle/>
        <a:p>
          <a:endParaRPr lang="es-ES"/>
        </a:p>
      </dgm:t>
    </dgm:pt>
    <dgm:pt modelId="{36BE246B-FE39-4231-B638-85C2BC6BF719}" type="pres">
      <dgm:prSet presAssocID="{35662F87-D0C4-40F4-953C-0BF90949EFF0}" presName="compNode" presStyleCnt="0"/>
      <dgm:spPr/>
    </dgm:pt>
    <dgm:pt modelId="{BFE87C41-6854-4ADE-B2DC-9D9AAF4CDBAD}" type="pres">
      <dgm:prSet presAssocID="{35662F87-D0C4-40F4-953C-0BF90949EFF0}" presName="bkgdShape" presStyleLbl="node1" presStyleIdx="2" presStyleCnt="3"/>
      <dgm:spPr/>
      <dgm:t>
        <a:bodyPr/>
        <a:lstStyle/>
        <a:p>
          <a:endParaRPr lang="es-ES"/>
        </a:p>
      </dgm:t>
    </dgm:pt>
    <dgm:pt modelId="{B53A77DF-54B7-46AC-8DDA-BF0C9FBE581E}" type="pres">
      <dgm:prSet presAssocID="{35662F87-D0C4-40F4-953C-0BF90949EFF0}" presName="nodeTx" presStyleLbl="node1" presStyleIdx="2" presStyleCnt="3">
        <dgm:presLayoutVars>
          <dgm:bulletEnabled val="1"/>
        </dgm:presLayoutVars>
      </dgm:prSet>
      <dgm:spPr/>
      <dgm:t>
        <a:bodyPr/>
        <a:lstStyle/>
        <a:p>
          <a:endParaRPr lang="es-ES"/>
        </a:p>
      </dgm:t>
    </dgm:pt>
    <dgm:pt modelId="{337F0645-82D7-4412-8181-AF231DCCAF40}" type="pres">
      <dgm:prSet presAssocID="{35662F87-D0C4-40F4-953C-0BF90949EFF0}" presName="invisiNode" presStyleLbl="node1" presStyleIdx="2" presStyleCnt="3"/>
      <dgm:spPr/>
    </dgm:pt>
    <dgm:pt modelId="{43340339-0D33-4BC2-895E-D4571C3B3BE2}" type="pres">
      <dgm:prSet presAssocID="{35662F87-D0C4-40F4-953C-0BF90949EFF0}" presName="imagNode" presStyleLbl="fgImgPlace1" presStyleIdx="2" presStyleCnt="3"/>
      <dgm:spPr>
        <a:blipFill rotWithShape="0">
          <a:blip xmlns:r="http://schemas.openxmlformats.org/officeDocument/2006/relationships" r:embed="rId3"/>
          <a:stretch>
            <a:fillRect/>
          </a:stretch>
        </a:blipFill>
        <a:effectLst>
          <a:glow rad="228600">
            <a:schemeClr val="accent2">
              <a:satMod val="175000"/>
              <a:alpha val="40000"/>
            </a:schemeClr>
          </a:glow>
        </a:effectLst>
      </dgm:spPr>
      <dgm:t>
        <a:bodyPr/>
        <a:lstStyle/>
        <a:p>
          <a:endParaRPr lang="es-ES"/>
        </a:p>
      </dgm:t>
    </dgm:pt>
  </dgm:ptLst>
  <dgm:cxnLst>
    <dgm:cxn modelId="{BBECF9E9-B975-45AB-A1F9-8FF2C89A4554}" type="presOf" srcId="{5AD66EF8-014F-4368-9E43-CDA4BDA5DB3F}" destId="{14AC0451-8E7E-4CA1-BFC4-657C4C1A128A}" srcOrd="1" destOrd="0" presId="urn:microsoft.com/office/officeart/2005/8/layout/hList7#1"/>
    <dgm:cxn modelId="{6EEC8071-FBE7-4609-8A08-570B72668112}" type="presOf" srcId="{591D319A-3E11-473A-B008-CE759A1131FC}" destId="{6DC84405-5C11-4391-B591-1B3F2D47BC31}" srcOrd="1" destOrd="0" presId="urn:microsoft.com/office/officeart/2005/8/layout/hList7#1"/>
    <dgm:cxn modelId="{2743975F-C309-43C7-AED3-E850CBF35B92}" type="presOf" srcId="{35662F87-D0C4-40F4-953C-0BF90949EFF0}" destId="{B53A77DF-54B7-46AC-8DDA-BF0C9FBE581E}" srcOrd="1" destOrd="0" presId="urn:microsoft.com/office/officeart/2005/8/layout/hList7#1"/>
    <dgm:cxn modelId="{630FB8A8-D1FA-45B2-AA8A-553129870F74}" type="presOf" srcId="{35662F87-D0C4-40F4-953C-0BF90949EFF0}" destId="{BFE87C41-6854-4ADE-B2DC-9D9AAF4CDBAD}" srcOrd="0" destOrd="0" presId="urn:microsoft.com/office/officeart/2005/8/layout/hList7#1"/>
    <dgm:cxn modelId="{E86E99BD-0D2A-4220-9CEF-F9E407592DF3}" srcId="{4282FD8B-1B76-4069-8919-9EB7262C46F6}" destId="{591D319A-3E11-473A-B008-CE759A1131FC}" srcOrd="0" destOrd="0" parTransId="{6C4D554B-0773-4C26-BE26-32E605FF7F28}" sibTransId="{F85AD55A-92BC-4CEA-960B-89329145E5AE}"/>
    <dgm:cxn modelId="{7E148FC9-6B0B-4614-AF09-8845A52E9CDE}" type="presOf" srcId="{591D319A-3E11-473A-B008-CE759A1131FC}" destId="{186B1100-8D0C-4F5A-AA71-61BA3543E08B}" srcOrd="0" destOrd="0" presId="urn:microsoft.com/office/officeart/2005/8/layout/hList7#1"/>
    <dgm:cxn modelId="{FAD41F4A-1C65-4B63-9E10-ABF089333832}" srcId="{4282FD8B-1B76-4069-8919-9EB7262C46F6}" destId="{5AD66EF8-014F-4368-9E43-CDA4BDA5DB3F}" srcOrd="1" destOrd="0" parTransId="{9491861E-0470-451C-B3A8-1AA1325705BB}" sibTransId="{6C0EBD14-E00C-42F9-8C2A-E3316449C4EC}"/>
    <dgm:cxn modelId="{37962820-D286-4622-B7BE-16E5E5CA2E72}" type="presOf" srcId="{F85AD55A-92BC-4CEA-960B-89329145E5AE}" destId="{C47959E8-8FD3-4AE8-BE40-F227A40ADBC0}" srcOrd="0" destOrd="0" presId="urn:microsoft.com/office/officeart/2005/8/layout/hList7#1"/>
    <dgm:cxn modelId="{0D5DD918-8633-474C-92FF-172BD6054CB5}" type="presOf" srcId="{5AD66EF8-014F-4368-9E43-CDA4BDA5DB3F}" destId="{31333449-B927-4F02-A6A6-85E20ABAEFFF}" srcOrd="0" destOrd="0" presId="urn:microsoft.com/office/officeart/2005/8/layout/hList7#1"/>
    <dgm:cxn modelId="{280F97CF-D03C-42B2-BB05-ACC756C10298}" type="presOf" srcId="{6C0EBD14-E00C-42F9-8C2A-E3316449C4EC}" destId="{059F6DEF-8463-474F-A430-9E95D28ABB12}" srcOrd="0" destOrd="0" presId="urn:microsoft.com/office/officeart/2005/8/layout/hList7#1"/>
    <dgm:cxn modelId="{6BD56F30-5FBB-4EDE-8514-3EBF6A8223FC}" type="presOf" srcId="{4282FD8B-1B76-4069-8919-9EB7262C46F6}" destId="{17FD7BB9-C75D-48F6-B323-05F0214D4CE4}" srcOrd="0" destOrd="0" presId="urn:microsoft.com/office/officeart/2005/8/layout/hList7#1"/>
    <dgm:cxn modelId="{B58704E1-9E1B-4A39-8624-ECDB6F0C1AA1}" srcId="{4282FD8B-1B76-4069-8919-9EB7262C46F6}" destId="{35662F87-D0C4-40F4-953C-0BF90949EFF0}" srcOrd="2" destOrd="0" parTransId="{4FF766BE-35AF-4E4D-9722-174F3DD1BAC7}" sibTransId="{9F6CF74B-D741-4D34-AF8B-5764B6532E12}"/>
    <dgm:cxn modelId="{9820E3EE-968D-420E-942F-24CC19A1AB70}" type="presParOf" srcId="{17FD7BB9-C75D-48F6-B323-05F0214D4CE4}" destId="{CD066E6D-2719-4B92-905F-6DAEA54BBBF3}" srcOrd="0" destOrd="0" presId="urn:microsoft.com/office/officeart/2005/8/layout/hList7#1"/>
    <dgm:cxn modelId="{966A7006-6A1C-4CD5-AFF0-14C2AD4E0DFA}" type="presParOf" srcId="{17FD7BB9-C75D-48F6-B323-05F0214D4CE4}" destId="{BE773212-4C8A-46DA-8234-B09CB8774EFF}" srcOrd="1" destOrd="0" presId="urn:microsoft.com/office/officeart/2005/8/layout/hList7#1"/>
    <dgm:cxn modelId="{D4D8F84C-FBA9-4C35-BADC-6CC1B6ED454B}" type="presParOf" srcId="{BE773212-4C8A-46DA-8234-B09CB8774EFF}" destId="{48CE30BC-E4D6-4330-A6A8-4D7B83BBCE24}" srcOrd="0" destOrd="0" presId="urn:microsoft.com/office/officeart/2005/8/layout/hList7#1"/>
    <dgm:cxn modelId="{C8CA8A04-00A8-4BE0-88E9-A25308C7D3EE}" type="presParOf" srcId="{48CE30BC-E4D6-4330-A6A8-4D7B83BBCE24}" destId="{186B1100-8D0C-4F5A-AA71-61BA3543E08B}" srcOrd="0" destOrd="0" presId="urn:microsoft.com/office/officeart/2005/8/layout/hList7#1"/>
    <dgm:cxn modelId="{7B81009D-F718-4E53-9C2B-BAEDB550E36F}" type="presParOf" srcId="{48CE30BC-E4D6-4330-A6A8-4D7B83BBCE24}" destId="{6DC84405-5C11-4391-B591-1B3F2D47BC31}" srcOrd="1" destOrd="0" presId="urn:microsoft.com/office/officeart/2005/8/layout/hList7#1"/>
    <dgm:cxn modelId="{D3B54E96-40FF-487B-A3E0-16D025D7F390}" type="presParOf" srcId="{48CE30BC-E4D6-4330-A6A8-4D7B83BBCE24}" destId="{C3AB1104-FA07-4E3D-9974-E1947FA40972}" srcOrd="2" destOrd="0" presId="urn:microsoft.com/office/officeart/2005/8/layout/hList7#1"/>
    <dgm:cxn modelId="{1C8F04CC-606B-4011-A938-AC34391FE966}" type="presParOf" srcId="{48CE30BC-E4D6-4330-A6A8-4D7B83BBCE24}" destId="{A0F78CE9-8654-4F3B-8A18-433F82D79EB7}" srcOrd="3" destOrd="0" presId="urn:microsoft.com/office/officeart/2005/8/layout/hList7#1"/>
    <dgm:cxn modelId="{C700C37A-A50F-452C-BCA0-8B977A08DFE6}" type="presParOf" srcId="{BE773212-4C8A-46DA-8234-B09CB8774EFF}" destId="{C47959E8-8FD3-4AE8-BE40-F227A40ADBC0}" srcOrd="1" destOrd="0" presId="urn:microsoft.com/office/officeart/2005/8/layout/hList7#1"/>
    <dgm:cxn modelId="{8C4026FA-E993-48C3-A3E3-59267901B610}" type="presParOf" srcId="{BE773212-4C8A-46DA-8234-B09CB8774EFF}" destId="{E41AE59C-A31D-4FA4-AAB7-822D0B0CC435}" srcOrd="2" destOrd="0" presId="urn:microsoft.com/office/officeart/2005/8/layout/hList7#1"/>
    <dgm:cxn modelId="{234B6557-2E07-4081-9CBD-569B550804BB}" type="presParOf" srcId="{E41AE59C-A31D-4FA4-AAB7-822D0B0CC435}" destId="{31333449-B927-4F02-A6A6-85E20ABAEFFF}" srcOrd="0" destOrd="0" presId="urn:microsoft.com/office/officeart/2005/8/layout/hList7#1"/>
    <dgm:cxn modelId="{CC554E40-3CF3-4C1B-B6E8-6C9A6D3DBCA7}" type="presParOf" srcId="{E41AE59C-A31D-4FA4-AAB7-822D0B0CC435}" destId="{14AC0451-8E7E-4CA1-BFC4-657C4C1A128A}" srcOrd="1" destOrd="0" presId="urn:microsoft.com/office/officeart/2005/8/layout/hList7#1"/>
    <dgm:cxn modelId="{0454A344-3B9F-489D-8FD0-9A5D6927B9E0}" type="presParOf" srcId="{E41AE59C-A31D-4FA4-AAB7-822D0B0CC435}" destId="{F03B3808-E692-4454-90E3-1AACA8C49FC4}" srcOrd="2" destOrd="0" presId="urn:microsoft.com/office/officeart/2005/8/layout/hList7#1"/>
    <dgm:cxn modelId="{4A6FB668-7201-4BED-86F6-15A2B0BF13E3}" type="presParOf" srcId="{E41AE59C-A31D-4FA4-AAB7-822D0B0CC435}" destId="{3FD5B09C-58C7-4F60-81EE-FFBFFC043BD0}" srcOrd="3" destOrd="0" presId="urn:microsoft.com/office/officeart/2005/8/layout/hList7#1"/>
    <dgm:cxn modelId="{0E3AA67A-2D93-45A9-887A-AB7EDA9841CC}" type="presParOf" srcId="{BE773212-4C8A-46DA-8234-B09CB8774EFF}" destId="{059F6DEF-8463-474F-A430-9E95D28ABB12}" srcOrd="3" destOrd="0" presId="urn:microsoft.com/office/officeart/2005/8/layout/hList7#1"/>
    <dgm:cxn modelId="{109A9E85-14CD-4D10-8EC0-0E17728C0EA7}" type="presParOf" srcId="{BE773212-4C8A-46DA-8234-B09CB8774EFF}" destId="{36BE246B-FE39-4231-B638-85C2BC6BF719}" srcOrd="4" destOrd="0" presId="urn:microsoft.com/office/officeart/2005/8/layout/hList7#1"/>
    <dgm:cxn modelId="{6E61F6D1-1348-42B6-8632-87EB3468BA9C}" type="presParOf" srcId="{36BE246B-FE39-4231-B638-85C2BC6BF719}" destId="{BFE87C41-6854-4ADE-B2DC-9D9AAF4CDBAD}" srcOrd="0" destOrd="0" presId="urn:microsoft.com/office/officeart/2005/8/layout/hList7#1"/>
    <dgm:cxn modelId="{B48CD454-97A2-426E-834E-65F2FAE40F24}" type="presParOf" srcId="{36BE246B-FE39-4231-B638-85C2BC6BF719}" destId="{B53A77DF-54B7-46AC-8DDA-BF0C9FBE581E}" srcOrd="1" destOrd="0" presId="urn:microsoft.com/office/officeart/2005/8/layout/hList7#1"/>
    <dgm:cxn modelId="{9808271F-0CF5-4E06-984D-9F9C3F35B08F}" type="presParOf" srcId="{36BE246B-FE39-4231-B638-85C2BC6BF719}" destId="{337F0645-82D7-4412-8181-AF231DCCAF40}" srcOrd="2" destOrd="0" presId="urn:microsoft.com/office/officeart/2005/8/layout/hList7#1"/>
    <dgm:cxn modelId="{D0D3122C-988D-4322-9976-CAF0CACDD885}" type="presParOf" srcId="{36BE246B-FE39-4231-B638-85C2BC6BF719}" destId="{43340339-0D33-4BC2-895E-D4571C3B3BE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99BDCC-5FF1-49A5-BD9F-5B771474509B}"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ES"/>
        </a:p>
      </dgm:t>
    </dgm:pt>
    <dgm:pt modelId="{7929A49D-29C6-4631-A1FD-ECF5446C4C1E}">
      <dgm:prSet custT="1">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sz="2200" b="1" dirty="0" smtClean="0"/>
            <a:t>Hacer una lista con las actividades que se realizaran en el transcurso del día</a:t>
          </a:r>
          <a:endParaRPr lang="es-ES" sz="2200" b="1" dirty="0"/>
        </a:p>
      </dgm:t>
    </dgm:pt>
    <dgm:pt modelId="{5CFF8726-6ABA-4CC4-BA7B-D6FCF43747BA}" type="parTrans" cxnId="{9B21FF59-3059-44A5-94C9-706AD643C6B5}">
      <dgm:prSet/>
      <dgm:spPr/>
      <dgm:t>
        <a:bodyPr/>
        <a:lstStyle/>
        <a:p>
          <a:endParaRPr lang="es-ES" sz="2200"/>
        </a:p>
      </dgm:t>
    </dgm:pt>
    <dgm:pt modelId="{E5DB2492-BB7A-492C-B405-9DD2A85B1D5E}" type="sibTrans" cxnId="{9B21FF59-3059-44A5-94C9-706AD643C6B5}">
      <dgm:prSet/>
      <dgm:spPr/>
      <dgm:t>
        <a:bodyPr/>
        <a:lstStyle/>
        <a:p>
          <a:endParaRPr lang="es-ES" sz="2200"/>
        </a:p>
      </dgm:t>
    </dgm:pt>
    <dgm:pt modelId="{A6143931-AEA8-4CFD-B5F7-87DB8DD7F0B7}">
      <dgm:prSet custT="1">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sz="2200" b="1" dirty="0" smtClean="0"/>
            <a:t>Analizar tipos de actividades comunes de los amigos (estudios, recreación, descanso).</a:t>
          </a:r>
          <a:endParaRPr lang="es-ES" sz="2200" b="1" dirty="0"/>
        </a:p>
      </dgm:t>
    </dgm:pt>
    <dgm:pt modelId="{74FECCD8-652D-4483-A6F9-44BC488E1832}" type="parTrans" cxnId="{B4A205E3-7322-43A7-975E-B0A08C1C980B}">
      <dgm:prSet/>
      <dgm:spPr/>
      <dgm:t>
        <a:bodyPr/>
        <a:lstStyle/>
        <a:p>
          <a:endParaRPr lang="es-ES" sz="2200"/>
        </a:p>
      </dgm:t>
    </dgm:pt>
    <dgm:pt modelId="{D4112530-B264-4489-9E7F-1FED5F206693}" type="sibTrans" cxnId="{B4A205E3-7322-43A7-975E-B0A08C1C980B}">
      <dgm:prSet/>
      <dgm:spPr/>
      <dgm:t>
        <a:bodyPr/>
        <a:lstStyle/>
        <a:p>
          <a:endParaRPr lang="es-ES" sz="2200"/>
        </a:p>
      </dgm:t>
    </dgm:pt>
    <dgm:pt modelId="{22241C5E-B198-4FA4-A7A2-E636C399B7BF}">
      <dgm:prSet custT="1">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sz="2200" b="1" dirty="0" smtClean="0"/>
            <a:t>Confeccionar un calendario personal</a:t>
          </a:r>
          <a:endParaRPr lang="es-ES" sz="2200" b="1" dirty="0"/>
        </a:p>
      </dgm:t>
    </dgm:pt>
    <dgm:pt modelId="{83BA1B9E-A87D-42A6-93C2-BBBCACF988F6}" type="sibTrans" cxnId="{85311FD5-EFD7-4BE3-BE4F-30D36AF9B82D}">
      <dgm:prSet/>
      <dgm:spPr/>
      <dgm:t>
        <a:bodyPr/>
        <a:lstStyle/>
        <a:p>
          <a:endParaRPr lang="es-ES" sz="2200"/>
        </a:p>
      </dgm:t>
    </dgm:pt>
    <dgm:pt modelId="{CE9D63AE-1BC1-4F39-A510-BFEC079DBD7A}" type="parTrans" cxnId="{85311FD5-EFD7-4BE3-BE4F-30D36AF9B82D}">
      <dgm:prSet/>
      <dgm:spPr/>
      <dgm:t>
        <a:bodyPr/>
        <a:lstStyle/>
        <a:p>
          <a:endParaRPr lang="es-ES" sz="2200"/>
        </a:p>
      </dgm:t>
    </dgm:pt>
    <dgm:pt modelId="{18F391E5-584F-49F6-BE4A-B47064AD4F26}" type="pres">
      <dgm:prSet presAssocID="{9C99BDCC-5FF1-49A5-BD9F-5B771474509B}" presName="linearFlow" presStyleCnt="0">
        <dgm:presLayoutVars>
          <dgm:dir/>
          <dgm:resizeHandles val="exact"/>
        </dgm:presLayoutVars>
      </dgm:prSet>
      <dgm:spPr/>
      <dgm:t>
        <a:bodyPr/>
        <a:lstStyle/>
        <a:p>
          <a:endParaRPr lang="es-ES"/>
        </a:p>
      </dgm:t>
    </dgm:pt>
    <dgm:pt modelId="{98045F05-A402-41E6-8F10-CCF343AE502D}" type="pres">
      <dgm:prSet presAssocID="{22241C5E-B198-4FA4-A7A2-E636C399B7BF}" presName="composite" presStyleCnt="0"/>
      <dgm:spPr/>
    </dgm:pt>
    <dgm:pt modelId="{E18F09C7-BFC4-46CD-B53D-8093F7C09AC4}" type="pres">
      <dgm:prSet presAssocID="{22241C5E-B198-4FA4-A7A2-E636C399B7BF}" presName="imgShp" presStyleLbl="fgImgPlace1" presStyleIdx="0" presStyleCnt="3"/>
      <dgm:spPr>
        <a:blipFill rotWithShape="0">
          <a:blip xmlns:r="http://schemas.openxmlformats.org/officeDocument/2006/relationships" r:embed="rId1"/>
          <a:stretch>
            <a:fillRect/>
          </a:stretch>
        </a:blipFill>
        <a:effectLst>
          <a:glow rad="228600">
            <a:schemeClr val="accent5">
              <a:satMod val="175000"/>
              <a:alpha val="40000"/>
            </a:schemeClr>
          </a:glow>
        </a:effectLst>
      </dgm:spPr>
      <dgm:t>
        <a:bodyPr/>
        <a:lstStyle/>
        <a:p>
          <a:endParaRPr lang="es-ES"/>
        </a:p>
      </dgm:t>
    </dgm:pt>
    <dgm:pt modelId="{D96ED62B-B9BC-448D-BDB8-2E55768B5B07}" type="pres">
      <dgm:prSet presAssocID="{22241C5E-B198-4FA4-A7A2-E636C399B7BF}" presName="txShp" presStyleLbl="node1" presStyleIdx="0" presStyleCnt="3">
        <dgm:presLayoutVars>
          <dgm:bulletEnabled val="1"/>
        </dgm:presLayoutVars>
      </dgm:prSet>
      <dgm:spPr/>
      <dgm:t>
        <a:bodyPr/>
        <a:lstStyle/>
        <a:p>
          <a:endParaRPr lang="es-ES"/>
        </a:p>
      </dgm:t>
    </dgm:pt>
    <dgm:pt modelId="{477CED2B-98AA-4E4A-80C7-36308A14AB8E}" type="pres">
      <dgm:prSet presAssocID="{83BA1B9E-A87D-42A6-93C2-BBBCACF988F6}" presName="spacing" presStyleCnt="0"/>
      <dgm:spPr/>
    </dgm:pt>
    <dgm:pt modelId="{3129D39F-2ACD-4569-A08D-2CE34CE428CD}" type="pres">
      <dgm:prSet presAssocID="{7929A49D-29C6-4631-A1FD-ECF5446C4C1E}" presName="composite" presStyleCnt="0"/>
      <dgm:spPr/>
    </dgm:pt>
    <dgm:pt modelId="{6DC35451-6FEE-4C65-8DA1-45BBED54B53D}" type="pres">
      <dgm:prSet presAssocID="{7929A49D-29C6-4631-A1FD-ECF5446C4C1E}" presName="imgShp" presStyleLbl="fgImgPlace1" presStyleIdx="1" presStyleCnt="3"/>
      <dgm:spPr>
        <a:blipFill rotWithShape="0">
          <a:blip xmlns:r="http://schemas.openxmlformats.org/officeDocument/2006/relationships" r:embed="rId2"/>
          <a:stretch>
            <a:fillRect/>
          </a:stretch>
        </a:blipFill>
        <a:effectLst>
          <a:glow rad="228600">
            <a:schemeClr val="accent5">
              <a:satMod val="175000"/>
              <a:alpha val="40000"/>
            </a:schemeClr>
          </a:glow>
        </a:effectLst>
      </dgm:spPr>
      <dgm:t>
        <a:bodyPr/>
        <a:lstStyle/>
        <a:p>
          <a:endParaRPr lang="es-ES"/>
        </a:p>
      </dgm:t>
    </dgm:pt>
    <dgm:pt modelId="{4CF5B725-8D87-4E2E-AAD7-8097012F5141}" type="pres">
      <dgm:prSet presAssocID="{7929A49D-29C6-4631-A1FD-ECF5446C4C1E}" presName="txShp" presStyleLbl="node1" presStyleIdx="1" presStyleCnt="3">
        <dgm:presLayoutVars>
          <dgm:bulletEnabled val="1"/>
        </dgm:presLayoutVars>
      </dgm:prSet>
      <dgm:spPr/>
      <dgm:t>
        <a:bodyPr/>
        <a:lstStyle/>
        <a:p>
          <a:endParaRPr lang="es-ES"/>
        </a:p>
      </dgm:t>
    </dgm:pt>
    <dgm:pt modelId="{26CC97F4-48C7-489D-8AF5-ED8DDDFF2859}" type="pres">
      <dgm:prSet presAssocID="{E5DB2492-BB7A-492C-B405-9DD2A85B1D5E}" presName="spacing" presStyleCnt="0"/>
      <dgm:spPr/>
    </dgm:pt>
    <dgm:pt modelId="{9F00C370-48BD-4F95-A82D-302EFFD276D8}" type="pres">
      <dgm:prSet presAssocID="{A6143931-AEA8-4CFD-B5F7-87DB8DD7F0B7}" presName="composite" presStyleCnt="0"/>
      <dgm:spPr/>
    </dgm:pt>
    <dgm:pt modelId="{7D2F7F5F-626E-4610-9678-0B9AD1E4FC38}" type="pres">
      <dgm:prSet presAssocID="{A6143931-AEA8-4CFD-B5F7-87DB8DD7F0B7}" presName="imgShp" presStyleLbl="fgImgPlace1" presStyleIdx="2" presStyleCnt="3"/>
      <dgm:spPr>
        <a:blipFill rotWithShape="0">
          <a:blip xmlns:r="http://schemas.openxmlformats.org/officeDocument/2006/relationships" r:embed="rId3"/>
          <a:stretch>
            <a:fillRect/>
          </a:stretch>
        </a:blipFill>
        <a:effectLst>
          <a:glow rad="228600">
            <a:schemeClr val="accent5">
              <a:satMod val="175000"/>
              <a:alpha val="40000"/>
            </a:schemeClr>
          </a:glow>
        </a:effectLst>
      </dgm:spPr>
      <dgm:t>
        <a:bodyPr/>
        <a:lstStyle/>
        <a:p>
          <a:endParaRPr lang="es-ES"/>
        </a:p>
      </dgm:t>
    </dgm:pt>
    <dgm:pt modelId="{1F37C849-9C1D-4555-B26D-A651BB627BE4}" type="pres">
      <dgm:prSet presAssocID="{A6143931-AEA8-4CFD-B5F7-87DB8DD7F0B7}" presName="txShp" presStyleLbl="node1" presStyleIdx="2" presStyleCnt="3">
        <dgm:presLayoutVars>
          <dgm:bulletEnabled val="1"/>
        </dgm:presLayoutVars>
      </dgm:prSet>
      <dgm:spPr/>
      <dgm:t>
        <a:bodyPr/>
        <a:lstStyle/>
        <a:p>
          <a:endParaRPr lang="es-ES"/>
        </a:p>
      </dgm:t>
    </dgm:pt>
  </dgm:ptLst>
  <dgm:cxnLst>
    <dgm:cxn modelId="{85311FD5-EFD7-4BE3-BE4F-30D36AF9B82D}" srcId="{9C99BDCC-5FF1-49A5-BD9F-5B771474509B}" destId="{22241C5E-B198-4FA4-A7A2-E636C399B7BF}" srcOrd="0" destOrd="0" parTransId="{CE9D63AE-1BC1-4F39-A510-BFEC079DBD7A}" sibTransId="{83BA1B9E-A87D-42A6-93C2-BBBCACF988F6}"/>
    <dgm:cxn modelId="{9B21FF59-3059-44A5-94C9-706AD643C6B5}" srcId="{9C99BDCC-5FF1-49A5-BD9F-5B771474509B}" destId="{7929A49D-29C6-4631-A1FD-ECF5446C4C1E}" srcOrd="1" destOrd="0" parTransId="{5CFF8726-6ABA-4CC4-BA7B-D6FCF43747BA}" sibTransId="{E5DB2492-BB7A-492C-B405-9DD2A85B1D5E}"/>
    <dgm:cxn modelId="{4A9FE90F-61B5-4521-AFCE-A4BF39E4B413}" type="presOf" srcId="{9C99BDCC-5FF1-49A5-BD9F-5B771474509B}" destId="{18F391E5-584F-49F6-BE4A-B47064AD4F26}" srcOrd="0" destOrd="0" presId="urn:microsoft.com/office/officeart/2005/8/layout/vList3#1"/>
    <dgm:cxn modelId="{B4A205E3-7322-43A7-975E-B0A08C1C980B}" srcId="{9C99BDCC-5FF1-49A5-BD9F-5B771474509B}" destId="{A6143931-AEA8-4CFD-B5F7-87DB8DD7F0B7}" srcOrd="2" destOrd="0" parTransId="{74FECCD8-652D-4483-A6F9-44BC488E1832}" sibTransId="{D4112530-B264-4489-9E7F-1FED5F206693}"/>
    <dgm:cxn modelId="{1E59137A-05B4-440A-A8C1-7D6C3529D1F8}" type="presOf" srcId="{A6143931-AEA8-4CFD-B5F7-87DB8DD7F0B7}" destId="{1F37C849-9C1D-4555-B26D-A651BB627BE4}" srcOrd="0" destOrd="0" presId="urn:microsoft.com/office/officeart/2005/8/layout/vList3#1"/>
    <dgm:cxn modelId="{93E2FDA3-BD4A-47E6-800B-C7117A1FF3F3}" type="presOf" srcId="{22241C5E-B198-4FA4-A7A2-E636C399B7BF}" destId="{D96ED62B-B9BC-448D-BDB8-2E55768B5B07}" srcOrd="0" destOrd="0" presId="urn:microsoft.com/office/officeart/2005/8/layout/vList3#1"/>
    <dgm:cxn modelId="{2CE10337-F7E2-44BF-9E4E-D48DE43C1785}" type="presOf" srcId="{7929A49D-29C6-4631-A1FD-ECF5446C4C1E}" destId="{4CF5B725-8D87-4E2E-AAD7-8097012F5141}" srcOrd="0" destOrd="0" presId="urn:microsoft.com/office/officeart/2005/8/layout/vList3#1"/>
    <dgm:cxn modelId="{491F023F-DFB5-48FF-A3BD-EF0430FBA19E}" type="presParOf" srcId="{18F391E5-584F-49F6-BE4A-B47064AD4F26}" destId="{98045F05-A402-41E6-8F10-CCF343AE502D}" srcOrd="0" destOrd="0" presId="urn:microsoft.com/office/officeart/2005/8/layout/vList3#1"/>
    <dgm:cxn modelId="{D001CF97-2546-4BED-B1B9-20D03DB06383}" type="presParOf" srcId="{98045F05-A402-41E6-8F10-CCF343AE502D}" destId="{E18F09C7-BFC4-46CD-B53D-8093F7C09AC4}" srcOrd="0" destOrd="0" presId="urn:microsoft.com/office/officeart/2005/8/layout/vList3#1"/>
    <dgm:cxn modelId="{986DB97A-C8EA-4765-A702-AAC11EDA0D47}" type="presParOf" srcId="{98045F05-A402-41E6-8F10-CCF343AE502D}" destId="{D96ED62B-B9BC-448D-BDB8-2E55768B5B07}" srcOrd="1" destOrd="0" presId="urn:microsoft.com/office/officeart/2005/8/layout/vList3#1"/>
    <dgm:cxn modelId="{B2FCB414-5C81-48CF-8B08-8D2A6B4AD5BE}" type="presParOf" srcId="{18F391E5-584F-49F6-BE4A-B47064AD4F26}" destId="{477CED2B-98AA-4E4A-80C7-36308A14AB8E}" srcOrd="1" destOrd="0" presId="urn:microsoft.com/office/officeart/2005/8/layout/vList3#1"/>
    <dgm:cxn modelId="{2457E62C-27E1-4E05-B723-BDC71E6D1575}" type="presParOf" srcId="{18F391E5-584F-49F6-BE4A-B47064AD4F26}" destId="{3129D39F-2ACD-4569-A08D-2CE34CE428CD}" srcOrd="2" destOrd="0" presId="urn:microsoft.com/office/officeart/2005/8/layout/vList3#1"/>
    <dgm:cxn modelId="{86B8163D-3A84-4DDD-AE00-B5EA67BF8737}" type="presParOf" srcId="{3129D39F-2ACD-4569-A08D-2CE34CE428CD}" destId="{6DC35451-6FEE-4C65-8DA1-45BBED54B53D}" srcOrd="0" destOrd="0" presId="urn:microsoft.com/office/officeart/2005/8/layout/vList3#1"/>
    <dgm:cxn modelId="{AEFA97E2-C84B-4BA2-BD16-7B539C1F03E4}" type="presParOf" srcId="{3129D39F-2ACD-4569-A08D-2CE34CE428CD}" destId="{4CF5B725-8D87-4E2E-AAD7-8097012F5141}" srcOrd="1" destOrd="0" presId="urn:microsoft.com/office/officeart/2005/8/layout/vList3#1"/>
    <dgm:cxn modelId="{5390CE24-BC40-4E3A-B5F0-E4FC2A8817C4}" type="presParOf" srcId="{18F391E5-584F-49F6-BE4A-B47064AD4F26}" destId="{26CC97F4-48C7-489D-8AF5-ED8DDDFF2859}" srcOrd="3" destOrd="0" presId="urn:microsoft.com/office/officeart/2005/8/layout/vList3#1"/>
    <dgm:cxn modelId="{CE35245C-25AC-406C-A63E-BBBCD26364B9}" type="presParOf" srcId="{18F391E5-584F-49F6-BE4A-B47064AD4F26}" destId="{9F00C370-48BD-4F95-A82D-302EFFD276D8}" srcOrd="4" destOrd="0" presId="urn:microsoft.com/office/officeart/2005/8/layout/vList3#1"/>
    <dgm:cxn modelId="{F59B15DF-9534-493A-B90D-76BF13A3ED28}" type="presParOf" srcId="{9F00C370-48BD-4F95-A82D-302EFFD276D8}" destId="{7D2F7F5F-626E-4610-9678-0B9AD1E4FC38}" srcOrd="0" destOrd="0" presId="urn:microsoft.com/office/officeart/2005/8/layout/vList3#1"/>
    <dgm:cxn modelId="{495FBDEB-DF7D-48A5-A547-0669D22D99F8}" type="presParOf" srcId="{9F00C370-48BD-4F95-A82D-302EFFD276D8}" destId="{1F37C849-9C1D-4555-B26D-A651BB627BE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E8FD34-3826-46B2-A689-97EACBCB61B1}"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s-ES"/>
        </a:p>
      </dgm:t>
    </dgm:pt>
    <dgm:pt modelId="{37492886-3E8F-4630-9420-A486DB0AF305}">
      <dgm:prSet custT="1">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sz="2000" b="1" dirty="0" smtClean="0"/>
            <a:t>Leer libros.</a:t>
          </a:r>
          <a:endParaRPr lang="es-ES" sz="2000" b="1" dirty="0"/>
        </a:p>
      </dgm:t>
    </dgm:pt>
    <dgm:pt modelId="{10FD74C8-45E1-4C7F-9A2B-2F12141498CC}" type="parTrans" cxnId="{77BFAEDB-6AE6-4FE3-8DD9-BB0EA2CDE850}">
      <dgm:prSet/>
      <dgm:spPr/>
      <dgm:t>
        <a:bodyPr/>
        <a:lstStyle/>
        <a:p>
          <a:endParaRPr lang="es-ES" sz="2000"/>
        </a:p>
      </dgm:t>
    </dgm:pt>
    <dgm:pt modelId="{3B47DC11-F1B3-4989-817D-620DEF24F312}" type="sibTrans" cxnId="{77BFAEDB-6AE6-4FE3-8DD9-BB0EA2CDE850}">
      <dgm:prSet/>
      <dgm:spPr/>
      <dgm:t>
        <a:bodyPr/>
        <a:lstStyle/>
        <a:p>
          <a:endParaRPr lang="es-ES" sz="2000"/>
        </a:p>
      </dgm:t>
    </dgm:pt>
    <dgm:pt modelId="{5A9A9E22-8C3A-4651-82F2-369509DF5820}">
      <dgm:prSet custT="1">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sz="2000" b="1" dirty="0" smtClean="0"/>
            <a:t>Oír programas de música de radios.</a:t>
          </a:r>
          <a:endParaRPr lang="es-ES" sz="2000" b="1" dirty="0"/>
        </a:p>
      </dgm:t>
    </dgm:pt>
    <dgm:pt modelId="{A7EC1923-5B76-4919-A563-5D3507FE5CB2}" type="parTrans" cxnId="{DCED5570-011E-4B8E-9721-EA2B20B05F62}">
      <dgm:prSet/>
      <dgm:spPr/>
      <dgm:t>
        <a:bodyPr/>
        <a:lstStyle/>
        <a:p>
          <a:endParaRPr lang="es-ES" sz="2000"/>
        </a:p>
      </dgm:t>
    </dgm:pt>
    <dgm:pt modelId="{52C07074-9DF1-4498-BDEF-E958CADE54EE}" type="sibTrans" cxnId="{DCED5570-011E-4B8E-9721-EA2B20B05F62}">
      <dgm:prSet/>
      <dgm:spPr/>
      <dgm:t>
        <a:bodyPr/>
        <a:lstStyle/>
        <a:p>
          <a:endParaRPr lang="es-ES" sz="2000"/>
        </a:p>
      </dgm:t>
    </dgm:pt>
    <dgm:pt modelId="{29D21CF3-C9DE-425E-A86B-84417730A257}">
      <dgm:prSet custT="1">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sz="2000" b="1" dirty="0" smtClean="0"/>
            <a:t>Observar la televisión, documentales entretenidos e interesantes.</a:t>
          </a:r>
          <a:endParaRPr lang="es-ES" sz="2000" b="1" dirty="0"/>
        </a:p>
      </dgm:t>
    </dgm:pt>
    <dgm:pt modelId="{236769BC-E9B8-4076-AF76-E38889015BAA}" type="parTrans" cxnId="{49BCB6C7-B5A3-473A-BAD3-E6CDD8F7B069}">
      <dgm:prSet/>
      <dgm:spPr/>
      <dgm:t>
        <a:bodyPr/>
        <a:lstStyle/>
        <a:p>
          <a:endParaRPr lang="es-ES" sz="2000"/>
        </a:p>
      </dgm:t>
    </dgm:pt>
    <dgm:pt modelId="{19ACBF0A-C3B9-4794-8CC8-4CD8FF342242}" type="sibTrans" cxnId="{49BCB6C7-B5A3-473A-BAD3-E6CDD8F7B069}">
      <dgm:prSet/>
      <dgm:spPr/>
      <dgm:t>
        <a:bodyPr/>
        <a:lstStyle/>
        <a:p>
          <a:endParaRPr lang="es-ES" sz="2000"/>
        </a:p>
      </dgm:t>
    </dgm:pt>
    <dgm:pt modelId="{F715C0F4-BD51-4695-80F7-93EEFAA74F8C}">
      <dgm:prSet custT="1">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sz="2000" b="1" dirty="0" smtClean="0"/>
            <a:t>Participar en grupos juveniles, deportivos, religiosos.</a:t>
          </a:r>
          <a:endParaRPr lang="es-ES" sz="2000" b="1" dirty="0"/>
        </a:p>
      </dgm:t>
    </dgm:pt>
    <dgm:pt modelId="{243BF575-7680-4C10-8D7A-17FDB9A3B170}" type="parTrans" cxnId="{321A3DD2-4CC8-4B3D-BF71-5B9FBDF42E6B}">
      <dgm:prSet/>
      <dgm:spPr/>
      <dgm:t>
        <a:bodyPr/>
        <a:lstStyle/>
        <a:p>
          <a:endParaRPr lang="es-ES" sz="2000"/>
        </a:p>
      </dgm:t>
    </dgm:pt>
    <dgm:pt modelId="{372B0F7B-A642-4750-A57B-4AC193C6809B}" type="sibTrans" cxnId="{321A3DD2-4CC8-4B3D-BF71-5B9FBDF42E6B}">
      <dgm:prSet/>
      <dgm:spPr/>
      <dgm:t>
        <a:bodyPr/>
        <a:lstStyle/>
        <a:p>
          <a:endParaRPr lang="es-ES" sz="2000"/>
        </a:p>
      </dgm:t>
    </dgm:pt>
    <dgm:pt modelId="{97E0A2FC-F485-4342-BC07-BB8CD96D3492}">
      <dgm:prSet>
        <dgm:style>
          <a:lnRef idx="1">
            <a:schemeClr val="accent5"/>
          </a:lnRef>
          <a:fillRef idx="2">
            <a:schemeClr val="accent5"/>
          </a:fillRef>
          <a:effectRef idx="1">
            <a:schemeClr val="accent5"/>
          </a:effectRef>
          <a:fontRef idx="minor">
            <a:schemeClr val="dk1"/>
          </a:fontRef>
        </dgm:style>
      </dgm:prSet>
      <dgm:spPr>
        <a:effectLst>
          <a:glow rad="228600">
            <a:schemeClr val="accent2">
              <a:satMod val="175000"/>
              <a:alpha val="40000"/>
            </a:schemeClr>
          </a:glow>
        </a:effectLst>
      </dgm:spPr>
      <dgm:t>
        <a:bodyPr/>
        <a:lstStyle/>
        <a:p>
          <a:pPr rtl="0"/>
          <a:r>
            <a:rPr lang="es-ES" b="1" dirty="0" smtClean="0"/>
            <a:t>Colaborar en trabajos hogareños</a:t>
          </a:r>
          <a:r>
            <a:rPr lang="es-ES" dirty="0" smtClean="0"/>
            <a:t>.</a:t>
          </a:r>
          <a:endParaRPr lang="es-ES" dirty="0"/>
        </a:p>
      </dgm:t>
    </dgm:pt>
    <dgm:pt modelId="{F5D876EE-D63B-451E-9881-C5051B336271}" type="parTrans" cxnId="{6BEEF397-3FF3-4C80-97C5-E9D3A74ABF91}">
      <dgm:prSet/>
      <dgm:spPr/>
      <dgm:t>
        <a:bodyPr/>
        <a:lstStyle/>
        <a:p>
          <a:endParaRPr lang="es-ES"/>
        </a:p>
      </dgm:t>
    </dgm:pt>
    <dgm:pt modelId="{81C75317-0534-4F0C-B1AF-4076FDB9B195}" type="sibTrans" cxnId="{6BEEF397-3FF3-4C80-97C5-E9D3A74ABF91}">
      <dgm:prSet/>
      <dgm:spPr/>
      <dgm:t>
        <a:bodyPr/>
        <a:lstStyle/>
        <a:p>
          <a:endParaRPr lang="es-ES"/>
        </a:p>
      </dgm:t>
    </dgm:pt>
    <dgm:pt modelId="{478DF597-8847-43D9-BCF9-1996E44BA8AC}" type="pres">
      <dgm:prSet presAssocID="{2CE8FD34-3826-46B2-A689-97EACBCB61B1}" presName="linearFlow" presStyleCnt="0">
        <dgm:presLayoutVars>
          <dgm:dir/>
          <dgm:resizeHandles val="exact"/>
        </dgm:presLayoutVars>
      </dgm:prSet>
      <dgm:spPr/>
      <dgm:t>
        <a:bodyPr/>
        <a:lstStyle/>
        <a:p>
          <a:endParaRPr lang="es-ES"/>
        </a:p>
      </dgm:t>
    </dgm:pt>
    <dgm:pt modelId="{32B609C3-2FF9-4656-A04D-B3F4F024F6E2}" type="pres">
      <dgm:prSet presAssocID="{37492886-3E8F-4630-9420-A486DB0AF305}" presName="composite" presStyleCnt="0"/>
      <dgm:spPr/>
    </dgm:pt>
    <dgm:pt modelId="{C703954F-A558-4BA9-A16B-04DBD76BC95E}" type="pres">
      <dgm:prSet presAssocID="{37492886-3E8F-4630-9420-A486DB0AF305}" presName="imgShp" presStyleLbl="fgImgPlace1" presStyleIdx="0" presStyleCnt="5"/>
      <dgm:spPr>
        <a:blipFill rotWithShape="0">
          <a:blip xmlns:r="http://schemas.openxmlformats.org/officeDocument/2006/relationships" r:embed="rId1"/>
          <a:stretch>
            <a:fillRect/>
          </a:stretch>
        </a:blipFill>
        <a:effectLst>
          <a:glow rad="228600">
            <a:schemeClr val="accent5">
              <a:satMod val="175000"/>
              <a:alpha val="40000"/>
            </a:schemeClr>
          </a:glow>
        </a:effectLst>
      </dgm:spPr>
      <dgm:t>
        <a:bodyPr/>
        <a:lstStyle/>
        <a:p>
          <a:endParaRPr lang="es-ES"/>
        </a:p>
      </dgm:t>
    </dgm:pt>
    <dgm:pt modelId="{979F9BC4-BE22-4A30-878D-F6970D6CD11D}" type="pres">
      <dgm:prSet presAssocID="{37492886-3E8F-4630-9420-A486DB0AF305}" presName="txShp" presStyleLbl="node1" presStyleIdx="0" presStyleCnt="5" custLinFactNeighborX="-355" custLinFactNeighborY="-73">
        <dgm:presLayoutVars>
          <dgm:bulletEnabled val="1"/>
        </dgm:presLayoutVars>
      </dgm:prSet>
      <dgm:spPr/>
      <dgm:t>
        <a:bodyPr/>
        <a:lstStyle/>
        <a:p>
          <a:endParaRPr lang="es-ES"/>
        </a:p>
      </dgm:t>
    </dgm:pt>
    <dgm:pt modelId="{6ADD11D8-8D37-4423-AFEC-5ACE57E53349}" type="pres">
      <dgm:prSet presAssocID="{3B47DC11-F1B3-4989-817D-620DEF24F312}" presName="spacing" presStyleCnt="0"/>
      <dgm:spPr/>
    </dgm:pt>
    <dgm:pt modelId="{FBECD86E-80B1-4AF2-BBE0-0B43EF9FC160}" type="pres">
      <dgm:prSet presAssocID="{5A9A9E22-8C3A-4651-82F2-369509DF5820}" presName="composite" presStyleCnt="0"/>
      <dgm:spPr/>
    </dgm:pt>
    <dgm:pt modelId="{22C6CCF4-445C-4A42-9967-26B8796C03F6}" type="pres">
      <dgm:prSet presAssocID="{5A9A9E22-8C3A-4651-82F2-369509DF5820}" presName="imgShp" presStyleLbl="fgImgPlace1" presStyleIdx="1" presStyleCnt="5"/>
      <dgm:spPr>
        <a:blipFill rotWithShape="0">
          <a:blip xmlns:r="http://schemas.openxmlformats.org/officeDocument/2006/relationships" r:embed="rId2"/>
          <a:stretch>
            <a:fillRect/>
          </a:stretch>
        </a:blipFill>
        <a:effectLst>
          <a:glow rad="228600">
            <a:schemeClr val="accent5">
              <a:satMod val="175000"/>
              <a:alpha val="40000"/>
            </a:schemeClr>
          </a:glow>
        </a:effectLst>
      </dgm:spPr>
      <dgm:t>
        <a:bodyPr/>
        <a:lstStyle/>
        <a:p>
          <a:endParaRPr lang="es-ES"/>
        </a:p>
      </dgm:t>
    </dgm:pt>
    <dgm:pt modelId="{E370CA19-45B6-401C-A5E4-36EFF971FBD9}" type="pres">
      <dgm:prSet presAssocID="{5A9A9E22-8C3A-4651-82F2-369509DF5820}" presName="txShp" presStyleLbl="node1" presStyleIdx="1" presStyleCnt="5">
        <dgm:presLayoutVars>
          <dgm:bulletEnabled val="1"/>
        </dgm:presLayoutVars>
      </dgm:prSet>
      <dgm:spPr/>
      <dgm:t>
        <a:bodyPr/>
        <a:lstStyle/>
        <a:p>
          <a:endParaRPr lang="es-ES"/>
        </a:p>
      </dgm:t>
    </dgm:pt>
    <dgm:pt modelId="{F41CD15B-1E3A-49D2-A7C2-B43379186046}" type="pres">
      <dgm:prSet presAssocID="{52C07074-9DF1-4498-BDEF-E958CADE54EE}" presName="spacing" presStyleCnt="0"/>
      <dgm:spPr/>
    </dgm:pt>
    <dgm:pt modelId="{B00481B5-BD99-4160-A0D1-F6149ECEE170}" type="pres">
      <dgm:prSet presAssocID="{29D21CF3-C9DE-425E-A86B-84417730A257}" presName="composite" presStyleCnt="0"/>
      <dgm:spPr/>
    </dgm:pt>
    <dgm:pt modelId="{5CEBF3B8-8D11-4385-B482-2F7F5D208D12}" type="pres">
      <dgm:prSet presAssocID="{29D21CF3-C9DE-425E-A86B-84417730A257}" presName="imgShp" presStyleLbl="fgImgPlace1" presStyleIdx="2" presStyleCnt="5"/>
      <dgm:spPr>
        <a:blipFill rotWithShape="0">
          <a:blip xmlns:r="http://schemas.openxmlformats.org/officeDocument/2006/relationships" r:embed="rId3"/>
          <a:stretch>
            <a:fillRect/>
          </a:stretch>
        </a:blipFill>
        <a:effectLst>
          <a:glow rad="228600">
            <a:schemeClr val="accent5">
              <a:satMod val="175000"/>
              <a:alpha val="40000"/>
            </a:schemeClr>
          </a:glow>
        </a:effectLst>
      </dgm:spPr>
      <dgm:t>
        <a:bodyPr/>
        <a:lstStyle/>
        <a:p>
          <a:endParaRPr lang="es-ES"/>
        </a:p>
      </dgm:t>
    </dgm:pt>
    <dgm:pt modelId="{CED86CCF-7F06-4A3F-B70D-1A8A28F6670E}" type="pres">
      <dgm:prSet presAssocID="{29D21CF3-C9DE-425E-A86B-84417730A257}" presName="txShp" presStyleLbl="node1" presStyleIdx="2" presStyleCnt="5">
        <dgm:presLayoutVars>
          <dgm:bulletEnabled val="1"/>
        </dgm:presLayoutVars>
      </dgm:prSet>
      <dgm:spPr/>
      <dgm:t>
        <a:bodyPr/>
        <a:lstStyle/>
        <a:p>
          <a:endParaRPr lang="es-ES"/>
        </a:p>
      </dgm:t>
    </dgm:pt>
    <dgm:pt modelId="{18EFF241-8B3D-4FD3-AB49-32230CF9CDB5}" type="pres">
      <dgm:prSet presAssocID="{19ACBF0A-C3B9-4794-8CC8-4CD8FF342242}" presName="spacing" presStyleCnt="0"/>
      <dgm:spPr/>
    </dgm:pt>
    <dgm:pt modelId="{F74D57B4-EEC3-42AB-B129-D1AED56DCF52}" type="pres">
      <dgm:prSet presAssocID="{F715C0F4-BD51-4695-80F7-93EEFAA74F8C}" presName="composite" presStyleCnt="0"/>
      <dgm:spPr/>
    </dgm:pt>
    <dgm:pt modelId="{3E6DDFA9-28F3-40A6-A1B6-2660FEEA8569}" type="pres">
      <dgm:prSet presAssocID="{F715C0F4-BD51-4695-80F7-93EEFAA74F8C}" presName="imgShp" presStyleLbl="fgImgPlace1" presStyleIdx="3" presStyleCnt="5"/>
      <dgm:spPr>
        <a:blipFill rotWithShape="0">
          <a:blip xmlns:r="http://schemas.openxmlformats.org/officeDocument/2006/relationships" r:embed="rId4"/>
          <a:stretch>
            <a:fillRect/>
          </a:stretch>
        </a:blipFill>
        <a:effectLst>
          <a:glow rad="228600">
            <a:schemeClr val="accent5">
              <a:satMod val="175000"/>
              <a:alpha val="40000"/>
            </a:schemeClr>
          </a:glow>
        </a:effectLst>
      </dgm:spPr>
      <dgm:t>
        <a:bodyPr/>
        <a:lstStyle/>
        <a:p>
          <a:endParaRPr lang="es-ES"/>
        </a:p>
      </dgm:t>
    </dgm:pt>
    <dgm:pt modelId="{71AB5A69-AA0E-4C00-8972-77C5061C768E}" type="pres">
      <dgm:prSet presAssocID="{F715C0F4-BD51-4695-80F7-93EEFAA74F8C}" presName="txShp" presStyleLbl="node1" presStyleIdx="3" presStyleCnt="5">
        <dgm:presLayoutVars>
          <dgm:bulletEnabled val="1"/>
        </dgm:presLayoutVars>
      </dgm:prSet>
      <dgm:spPr/>
      <dgm:t>
        <a:bodyPr/>
        <a:lstStyle/>
        <a:p>
          <a:endParaRPr lang="es-ES"/>
        </a:p>
      </dgm:t>
    </dgm:pt>
    <dgm:pt modelId="{3E2B7C6A-D517-452C-B098-C28B04A99DF4}" type="pres">
      <dgm:prSet presAssocID="{372B0F7B-A642-4750-A57B-4AC193C6809B}" presName="spacing" presStyleCnt="0"/>
      <dgm:spPr/>
    </dgm:pt>
    <dgm:pt modelId="{65F2DB75-248A-496C-9AC2-DA7ECAA4638E}" type="pres">
      <dgm:prSet presAssocID="{97E0A2FC-F485-4342-BC07-BB8CD96D3492}" presName="composite" presStyleCnt="0"/>
      <dgm:spPr/>
    </dgm:pt>
    <dgm:pt modelId="{5C30E071-59A1-438C-ABB6-265E648359FD}" type="pres">
      <dgm:prSet presAssocID="{97E0A2FC-F485-4342-BC07-BB8CD96D3492}" presName="imgShp" presStyleLbl="fgImgPlace1" presStyleIdx="4" presStyleCnt="5"/>
      <dgm:spPr>
        <a:blipFill rotWithShape="0">
          <a:blip xmlns:r="http://schemas.openxmlformats.org/officeDocument/2006/relationships" r:embed="rId5"/>
          <a:stretch>
            <a:fillRect/>
          </a:stretch>
        </a:blipFill>
      </dgm:spPr>
      <dgm:t>
        <a:bodyPr/>
        <a:lstStyle/>
        <a:p>
          <a:endParaRPr lang="es-ES"/>
        </a:p>
      </dgm:t>
    </dgm:pt>
    <dgm:pt modelId="{2D1E3332-03F0-4709-ABAA-3760715719FA}" type="pres">
      <dgm:prSet presAssocID="{97E0A2FC-F485-4342-BC07-BB8CD96D3492}" presName="txShp" presStyleLbl="node1" presStyleIdx="4" presStyleCnt="5">
        <dgm:presLayoutVars>
          <dgm:bulletEnabled val="1"/>
        </dgm:presLayoutVars>
      </dgm:prSet>
      <dgm:spPr/>
      <dgm:t>
        <a:bodyPr/>
        <a:lstStyle/>
        <a:p>
          <a:endParaRPr lang="es-ES"/>
        </a:p>
      </dgm:t>
    </dgm:pt>
  </dgm:ptLst>
  <dgm:cxnLst>
    <dgm:cxn modelId="{49BCB6C7-B5A3-473A-BAD3-E6CDD8F7B069}" srcId="{2CE8FD34-3826-46B2-A689-97EACBCB61B1}" destId="{29D21CF3-C9DE-425E-A86B-84417730A257}" srcOrd="2" destOrd="0" parTransId="{236769BC-E9B8-4076-AF76-E38889015BAA}" sibTransId="{19ACBF0A-C3B9-4794-8CC8-4CD8FF342242}"/>
    <dgm:cxn modelId="{E97C761D-5B27-4DA2-8E31-7C89D2ACBEBC}" type="presOf" srcId="{97E0A2FC-F485-4342-BC07-BB8CD96D3492}" destId="{2D1E3332-03F0-4709-ABAA-3760715719FA}" srcOrd="0" destOrd="0" presId="urn:microsoft.com/office/officeart/2005/8/layout/vList3#2"/>
    <dgm:cxn modelId="{CCC4D855-BE2C-4DB8-AD94-5184AA60793E}" type="presOf" srcId="{5A9A9E22-8C3A-4651-82F2-369509DF5820}" destId="{E370CA19-45B6-401C-A5E4-36EFF971FBD9}" srcOrd="0" destOrd="0" presId="urn:microsoft.com/office/officeart/2005/8/layout/vList3#2"/>
    <dgm:cxn modelId="{6BEEF397-3FF3-4C80-97C5-E9D3A74ABF91}" srcId="{2CE8FD34-3826-46B2-A689-97EACBCB61B1}" destId="{97E0A2FC-F485-4342-BC07-BB8CD96D3492}" srcOrd="4" destOrd="0" parTransId="{F5D876EE-D63B-451E-9881-C5051B336271}" sibTransId="{81C75317-0534-4F0C-B1AF-4076FDB9B195}"/>
    <dgm:cxn modelId="{321A3DD2-4CC8-4B3D-BF71-5B9FBDF42E6B}" srcId="{2CE8FD34-3826-46B2-A689-97EACBCB61B1}" destId="{F715C0F4-BD51-4695-80F7-93EEFAA74F8C}" srcOrd="3" destOrd="0" parTransId="{243BF575-7680-4C10-8D7A-17FDB9A3B170}" sibTransId="{372B0F7B-A642-4750-A57B-4AC193C6809B}"/>
    <dgm:cxn modelId="{77BFAEDB-6AE6-4FE3-8DD9-BB0EA2CDE850}" srcId="{2CE8FD34-3826-46B2-A689-97EACBCB61B1}" destId="{37492886-3E8F-4630-9420-A486DB0AF305}" srcOrd="0" destOrd="0" parTransId="{10FD74C8-45E1-4C7F-9A2B-2F12141498CC}" sibTransId="{3B47DC11-F1B3-4989-817D-620DEF24F312}"/>
    <dgm:cxn modelId="{9F0B4A82-1701-49F8-91F8-1E9850450E8A}" type="presOf" srcId="{2CE8FD34-3826-46B2-A689-97EACBCB61B1}" destId="{478DF597-8847-43D9-BCF9-1996E44BA8AC}" srcOrd="0" destOrd="0" presId="urn:microsoft.com/office/officeart/2005/8/layout/vList3#2"/>
    <dgm:cxn modelId="{487CBD5A-6164-4ACC-8250-3DB920B77958}" type="presOf" srcId="{F715C0F4-BD51-4695-80F7-93EEFAA74F8C}" destId="{71AB5A69-AA0E-4C00-8972-77C5061C768E}" srcOrd="0" destOrd="0" presId="urn:microsoft.com/office/officeart/2005/8/layout/vList3#2"/>
    <dgm:cxn modelId="{FFC92E2F-DF02-428A-9559-0AB155950668}" type="presOf" srcId="{29D21CF3-C9DE-425E-A86B-84417730A257}" destId="{CED86CCF-7F06-4A3F-B70D-1A8A28F6670E}" srcOrd="0" destOrd="0" presId="urn:microsoft.com/office/officeart/2005/8/layout/vList3#2"/>
    <dgm:cxn modelId="{DCED5570-011E-4B8E-9721-EA2B20B05F62}" srcId="{2CE8FD34-3826-46B2-A689-97EACBCB61B1}" destId="{5A9A9E22-8C3A-4651-82F2-369509DF5820}" srcOrd="1" destOrd="0" parTransId="{A7EC1923-5B76-4919-A563-5D3507FE5CB2}" sibTransId="{52C07074-9DF1-4498-BDEF-E958CADE54EE}"/>
    <dgm:cxn modelId="{8AD27B69-E09C-49D7-987D-98BC65DABC6F}" type="presOf" srcId="{37492886-3E8F-4630-9420-A486DB0AF305}" destId="{979F9BC4-BE22-4A30-878D-F6970D6CD11D}" srcOrd="0" destOrd="0" presId="urn:microsoft.com/office/officeart/2005/8/layout/vList3#2"/>
    <dgm:cxn modelId="{37F6A323-D68B-4BEE-820F-C3B80D6F134B}" type="presParOf" srcId="{478DF597-8847-43D9-BCF9-1996E44BA8AC}" destId="{32B609C3-2FF9-4656-A04D-B3F4F024F6E2}" srcOrd="0" destOrd="0" presId="urn:microsoft.com/office/officeart/2005/8/layout/vList3#2"/>
    <dgm:cxn modelId="{E46C1DFE-DF3C-416A-9287-2BD0ADEB63CF}" type="presParOf" srcId="{32B609C3-2FF9-4656-A04D-B3F4F024F6E2}" destId="{C703954F-A558-4BA9-A16B-04DBD76BC95E}" srcOrd="0" destOrd="0" presId="urn:microsoft.com/office/officeart/2005/8/layout/vList3#2"/>
    <dgm:cxn modelId="{97885D1C-A64E-4801-962D-FA7EB9E7CE00}" type="presParOf" srcId="{32B609C3-2FF9-4656-A04D-B3F4F024F6E2}" destId="{979F9BC4-BE22-4A30-878D-F6970D6CD11D}" srcOrd="1" destOrd="0" presId="urn:microsoft.com/office/officeart/2005/8/layout/vList3#2"/>
    <dgm:cxn modelId="{9153A651-12FA-47D0-923E-E5E06781BE2A}" type="presParOf" srcId="{478DF597-8847-43D9-BCF9-1996E44BA8AC}" destId="{6ADD11D8-8D37-4423-AFEC-5ACE57E53349}" srcOrd="1" destOrd="0" presId="urn:microsoft.com/office/officeart/2005/8/layout/vList3#2"/>
    <dgm:cxn modelId="{C696E52D-A945-4B49-A353-379165D4FB63}" type="presParOf" srcId="{478DF597-8847-43D9-BCF9-1996E44BA8AC}" destId="{FBECD86E-80B1-4AF2-BBE0-0B43EF9FC160}" srcOrd="2" destOrd="0" presId="urn:microsoft.com/office/officeart/2005/8/layout/vList3#2"/>
    <dgm:cxn modelId="{C40BBABA-AD5C-43FF-B525-A59A0D1D6213}" type="presParOf" srcId="{FBECD86E-80B1-4AF2-BBE0-0B43EF9FC160}" destId="{22C6CCF4-445C-4A42-9967-26B8796C03F6}" srcOrd="0" destOrd="0" presId="urn:microsoft.com/office/officeart/2005/8/layout/vList3#2"/>
    <dgm:cxn modelId="{0EC54DF6-F6FC-4DF3-A6EF-DA510018D26D}" type="presParOf" srcId="{FBECD86E-80B1-4AF2-BBE0-0B43EF9FC160}" destId="{E370CA19-45B6-401C-A5E4-36EFF971FBD9}" srcOrd="1" destOrd="0" presId="urn:microsoft.com/office/officeart/2005/8/layout/vList3#2"/>
    <dgm:cxn modelId="{AFE6E6BB-B1C9-4201-9077-816743E3CBD2}" type="presParOf" srcId="{478DF597-8847-43D9-BCF9-1996E44BA8AC}" destId="{F41CD15B-1E3A-49D2-A7C2-B43379186046}" srcOrd="3" destOrd="0" presId="urn:microsoft.com/office/officeart/2005/8/layout/vList3#2"/>
    <dgm:cxn modelId="{B2A8AEA1-0CE8-497F-8B6C-BC612C1A0241}" type="presParOf" srcId="{478DF597-8847-43D9-BCF9-1996E44BA8AC}" destId="{B00481B5-BD99-4160-A0D1-F6149ECEE170}" srcOrd="4" destOrd="0" presId="urn:microsoft.com/office/officeart/2005/8/layout/vList3#2"/>
    <dgm:cxn modelId="{DDBEF167-FE9E-45C0-93C2-D6AE53E13EC9}" type="presParOf" srcId="{B00481B5-BD99-4160-A0D1-F6149ECEE170}" destId="{5CEBF3B8-8D11-4385-B482-2F7F5D208D12}" srcOrd="0" destOrd="0" presId="urn:microsoft.com/office/officeart/2005/8/layout/vList3#2"/>
    <dgm:cxn modelId="{68894EAB-D275-43AC-B34A-425D3EAFDD22}" type="presParOf" srcId="{B00481B5-BD99-4160-A0D1-F6149ECEE170}" destId="{CED86CCF-7F06-4A3F-B70D-1A8A28F6670E}" srcOrd="1" destOrd="0" presId="urn:microsoft.com/office/officeart/2005/8/layout/vList3#2"/>
    <dgm:cxn modelId="{6F9D16AE-A5A2-43C0-BBDE-48533FB8A785}" type="presParOf" srcId="{478DF597-8847-43D9-BCF9-1996E44BA8AC}" destId="{18EFF241-8B3D-4FD3-AB49-32230CF9CDB5}" srcOrd="5" destOrd="0" presId="urn:microsoft.com/office/officeart/2005/8/layout/vList3#2"/>
    <dgm:cxn modelId="{2F229FFF-3C7E-4F6D-8065-1F0C48580591}" type="presParOf" srcId="{478DF597-8847-43D9-BCF9-1996E44BA8AC}" destId="{F74D57B4-EEC3-42AB-B129-D1AED56DCF52}" srcOrd="6" destOrd="0" presId="urn:microsoft.com/office/officeart/2005/8/layout/vList3#2"/>
    <dgm:cxn modelId="{4C91C499-1EEF-483E-8815-31B0DA934DFD}" type="presParOf" srcId="{F74D57B4-EEC3-42AB-B129-D1AED56DCF52}" destId="{3E6DDFA9-28F3-40A6-A1B6-2660FEEA8569}" srcOrd="0" destOrd="0" presId="urn:microsoft.com/office/officeart/2005/8/layout/vList3#2"/>
    <dgm:cxn modelId="{79C55F56-9BF5-4F7A-87B2-094479A04BA6}" type="presParOf" srcId="{F74D57B4-EEC3-42AB-B129-D1AED56DCF52}" destId="{71AB5A69-AA0E-4C00-8972-77C5061C768E}" srcOrd="1" destOrd="0" presId="urn:microsoft.com/office/officeart/2005/8/layout/vList3#2"/>
    <dgm:cxn modelId="{B01CC3D1-3A64-4119-92E8-681EF06A6B2F}" type="presParOf" srcId="{478DF597-8847-43D9-BCF9-1996E44BA8AC}" destId="{3E2B7C6A-D517-452C-B098-C28B04A99DF4}" srcOrd="7" destOrd="0" presId="urn:microsoft.com/office/officeart/2005/8/layout/vList3#2"/>
    <dgm:cxn modelId="{F4C355CC-F2C0-49D9-BAD5-7D5EA2164F04}" type="presParOf" srcId="{478DF597-8847-43D9-BCF9-1996E44BA8AC}" destId="{65F2DB75-248A-496C-9AC2-DA7ECAA4638E}" srcOrd="8" destOrd="0" presId="urn:microsoft.com/office/officeart/2005/8/layout/vList3#2"/>
    <dgm:cxn modelId="{48A00E9D-9804-4CF9-9C46-F64D9F71BE4F}" type="presParOf" srcId="{65F2DB75-248A-496C-9AC2-DA7ECAA4638E}" destId="{5C30E071-59A1-438C-ABB6-265E648359FD}" srcOrd="0" destOrd="0" presId="urn:microsoft.com/office/officeart/2005/8/layout/vList3#2"/>
    <dgm:cxn modelId="{3081C416-DE67-43F0-ADEA-4F6FDC404896}" type="presParOf" srcId="{65F2DB75-248A-496C-9AC2-DA7ECAA4638E}" destId="{2D1E3332-03F0-4709-ABAA-3760715719FA}"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71934-E2E5-4DC6-B5D1-42D5ECAA52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4BCEFDC3-3412-4571-A02D-D98855AAB796}">
      <dgm:prSet>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dgm:spPr>
      <dgm:t>
        <a:bodyPr/>
        <a:lstStyle/>
        <a:p>
          <a:pPr rtl="0"/>
          <a:r>
            <a:rPr lang="es-EC" b="1" dirty="0" smtClean="0"/>
            <a:t>Los cadetes de la Escuela Superior Militar “Eloy Alfaro” deben mejorar la relación </a:t>
          </a:r>
          <a:r>
            <a:rPr lang="es-EC" b="1" dirty="0" err="1" smtClean="0"/>
            <a:t>bio</a:t>
          </a:r>
          <a:r>
            <a:rPr lang="es-EC" b="1" dirty="0" smtClean="0"/>
            <a:t>-</a:t>
          </a:r>
          <a:r>
            <a:rPr lang="es-EC" b="1" dirty="0" err="1" smtClean="0"/>
            <a:t>sico</a:t>
          </a:r>
          <a:r>
            <a:rPr lang="es-EC" b="1" dirty="0" smtClean="0"/>
            <a:t>-social con el personal civil en el periodo 2010-2011.</a:t>
          </a:r>
          <a:endParaRPr lang="es-ES" b="1" dirty="0"/>
        </a:p>
      </dgm:t>
    </dgm:pt>
    <dgm:pt modelId="{AAD4D7F9-A19F-4E83-A028-21D96CB4A1C8}" type="parTrans" cxnId="{EA795424-0702-4B7D-AD46-15AC65B498DA}">
      <dgm:prSet/>
      <dgm:spPr/>
      <dgm:t>
        <a:bodyPr/>
        <a:lstStyle/>
        <a:p>
          <a:endParaRPr lang="es-ES" b="1"/>
        </a:p>
      </dgm:t>
    </dgm:pt>
    <dgm:pt modelId="{DDC80F6D-9FCC-4A82-9C3B-56E9BFEE9094}" type="sibTrans" cxnId="{EA795424-0702-4B7D-AD46-15AC65B498DA}">
      <dgm:prSet/>
      <dgm:spPr/>
      <dgm:t>
        <a:bodyPr/>
        <a:lstStyle/>
        <a:p>
          <a:endParaRPr lang="es-ES" b="1"/>
        </a:p>
      </dgm:t>
    </dgm:pt>
    <dgm:pt modelId="{4A352557-C802-44E9-801A-A013DC0B7389}">
      <dgm:prSet>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dgm:spPr>
      <dgm:t>
        <a:bodyPr/>
        <a:lstStyle/>
        <a:p>
          <a:pPr rtl="0"/>
          <a:r>
            <a:rPr lang="es-ES" b="1" dirty="0" smtClean="0"/>
            <a:t>Los cadetes necesitan conocer las actividades productivas que pueden realizar en el periodo de franquicia.</a:t>
          </a:r>
          <a:endParaRPr lang="es-ES" b="1" dirty="0"/>
        </a:p>
      </dgm:t>
    </dgm:pt>
    <dgm:pt modelId="{69145473-A431-44E9-88CB-09ADD66B493D}" type="parTrans" cxnId="{2FB57524-E3EC-4C54-B7F1-C6C20C80F668}">
      <dgm:prSet/>
      <dgm:spPr/>
      <dgm:t>
        <a:bodyPr/>
        <a:lstStyle/>
        <a:p>
          <a:endParaRPr lang="es-ES" b="1"/>
        </a:p>
      </dgm:t>
    </dgm:pt>
    <dgm:pt modelId="{0523C914-05AE-455B-963D-17D7A7D19BA5}" type="sibTrans" cxnId="{2FB57524-E3EC-4C54-B7F1-C6C20C80F668}">
      <dgm:prSet/>
      <dgm:spPr/>
      <dgm:t>
        <a:bodyPr/>
        <a:lstStyle/>
        <a:p>
          <a:endParaRPr lang="es-ES" b="1"/>
        </a:p>
      </dgm:t>
    </dgm:pt>
    <dgm:pt modelId="{1B5B2425-4D2F-428B-B9E9-CA7328CE4E7A}" type="pres">
      <dgm:prSet presAssocID="{C3971934-E2E5-4DC6-B5D1-42D5ECAA522C}" presName="Name0" presStyleCnt="0">
        <dgm:presLayoutVars>
          <dgm:dir/>
          <dgm:animLvl val="lvl"/>
          <dgm:resizeHandles val="exact"/>
        </dgm:presLayoutVars>
      </dgm:prSet>
      <dgm:spPr/>
      <dgm:t>
        <a:bodyPr/>
        <a:lstStyle/>
        <a:p>
          <a:endParaRPr lang="es-ES"/>
        </a:p>
      </dgm:t>
    </dgm:pt>
    <dgm:pt modelId="{6423B89C-241B-427C-8ADE-9D3966D33385}" type="pres">
      <dgm:prSet presAssocID="{4BCEFDC3-3412-4571-A02D-D98855AAB796}" presName="linNode" presStyleCnt="0"/>
      <dgm:spPr/>
    </dgm:pt>
    <dgm:pt modelId="{82167C61-4BFD-4273-AA2E-411E87F92453}" type="pres">
      <dgm:prSet presAssocID="{4BCEFDC3-3412-4571-A02D-D98855AAB796}" presName="parentText" presStyleLbl="node1" presStyleIdx="0" presStyleCnt="2" custScaleX="198414">
        <dgm:presLayoutVars>
          <dgm:chMax val="1"/>
          <dgm:bulletEnabled val="1"/>
        </dgm:presLayoutVars>
      </dgm:prSet>
      <dgm:spPr/>
      <dgm:t>
        <a:bodyPr/>
        <a:lstStyle/>
        <a:p>
          <a:endParaRPr lang="es-ES"/>
        </a:p>
      </dgm:t>
    </dgm:pt>
    <dgm:pt modelId="{F2D07D50-786F-4503-9E52-48769C12CF5A}" type="pres">
      <dgm:prSet presAssocID="{DDC80F6D-9FCC-4A82-9C3B-56E9BFEE9094}" presName="sp" presStyleCnt="0"/>
      <dgm:spPr/>
    </dgm:pt>
    <dgm:pt modelId="{F661AC56-17B6-44B3-9BC3-24D877257ADB}" type="pres">
      <dgm:prSet presAssocID="{4A352557-C802-44E9-801A-A013DC0B7389}" presName="linNode" presStyleCnt="0"/>
      <dgm:spPr/>
    </dgm:pt>
    <dgm:pt modelId="{28C26AE0-37CB-497F-9E7F-F2E8927B9300}" type="pres">
      <dgm:prSet presAssocID="{4A352557-C802-44E9-801A-A013DC0B7389}" presName="parentText" presStyleLbl="node1" presStyleIdx="1" presStyleCnt="2" custScaleX="203728">
        <dgm:presLayoutVars>
          <dgm:chMax val="1"/>
          <dgm:bulletEnabled val="1"/>
        </dgm:presLayoutVars>
      </dgm:prSet>
      <dgm:spPr/>
      <dgm:t>
        <a:bodyPr/>
        <a:lstStyle/>
        <a:p>
          <a:endParaRPr lang="es-ES"/>
        </a:p>
      </dgm:t>
    </dgm:pt>
  </dgm:ptLst>
  <dgm:cxnLst>
    <dgm:cxn modelId="{76D97698-5DD7-48A9-85E5-661F007E25DD}" type="presOf" srcId="{4BCEFDC3-3412-4571-A02D-D98855AAB796}" destId="{82167C61-4BFD-4273-AA2E-411E87F92453}" srcOrd="0" destOrd="0" presId="urn:microsoft.com/office/officeart/2005/8/layout/vList5"/>
    <dgm:cxn modelId="{709A818E-2B4C-4828-8723-6C5813490B9B}" type="presOf" srcId="{C3971934-E2E5-4DC6-B5D1-42D5ECAA522C}" destId="{1B5B2425-4D2F-428B-B9E9-CA7328CE4E7A}" srcOrd="0" destOrd="0" presId="urn:microsoft.com/office/officeart/2005/8/layout/vList5"/>
    <dgm:cxn modelId="{EA795424-0702-4B7D-AD46-15AC65B498DA}" srcId="{C3971934-E2E5-4DC6-B5D1-42D5ECAA522C}" destId="{4BCEFDC3-3412-4571-A02D-D98855AAB796}" srcOrd="0" destOrd="0" parTransId="{AAD4D7F9-A19F-4E83-A028-21D96CB4A1C8}" sibTransId="{DDC80F6D-9FCC-4A82-9C3B-56E9BFEE9094}"/>
    <dgm:cxn modelId="{2FB57524-E3EC-4C54-B7F1-C6C20C80F668}" srcId="{C3971934-E2E5-4DC6-B5D1-42D5ECAA522C}" destId="{4A352557-C802-44E9-801A-A013DC0B7389}" srcOrd="1" destOrd="0" parTransId="{69145473-A431-44E9-88CB-09ADD66B493D}" sibTransId="{0523C914-05AE-455B-963D-17D7A7D19BA5}"/>
    <dgm:cxn modelId="{0DC3B8FD-70E0-47F5-8E59-0AE8608BCE1F}" type="presOf" srcId="{4A352557-C802-44E9-801A-A013DC0B7389}" destId="{28C26AE0-37CB-497F-9E7F-F2E8927B9300}" srcOrd="0" destOrd="0" presId="urn:microsoft.com/office/officeart/2005/8/layout/vList5"/>
    <dgm:cxn modelId="{34921F61-3DE3-4C47-B5E8-3C95D24FA239}" type="presParOf" srcId="{1B5B2425-4D2F-428B-B9E9-CA7328CE4E7A}" destId="{6423B89C-241B-427C-8ADE-9D3966D33385}" srcOrd="0" destOrd="0" presId="urn:microsoft.com/office/officeart/2005/8/layout/vList5"/>
    <dgm:cxn modelId="{1BD80479-291F-4D42-931C-D348945A2B60}" type="presParOf" srcId="{6423B89C-241B-427C-8ADE-9D3966D33385}" destId="{82167C61-4BFD-4273-AA2E-411E87F92453}" srcOrd="0" destOrd="0" presId="urn:microsoft.com/office/officeart/2005/8/layout/vList5"/>
    <dgm:cxn modelId="{7165C784-2735-40A8-99D2-3D7AE810B014}" type="presParOf" srcId="{1B5B2425-4D2F-428B-B9E9-CA7328CE4E7A}" destId="{F2D07D50-786F-4503-9E52-48769C12CF5A}" srcOrd="1" destOrd="0" presId="urn:microsoft.com/office/officeart/2005/8/layout/vList5"/>
    <dgm:cxn modelId="{B01B5735-62B8-4D59-8E7B-055AC1497385}" type="presParOf" srcId="{1B5B2425-4D2F-428B-B9E9-CA7328CE4E7A}" destId="{F661AC56-17B6-44B3-9BC3-24D877257ADB}" srcOrd="2" destOrd="0" presId="urn:microsoft.com/office/officeart/2005/8/layout/vList5"/>
    <dgm:cxn modelId="{44CF42CB-F3EA-4C39-AFBC-F72CAA19FD59}" type="presParOf" srcId="{F661AC56-17B6-44B3-9BC3-24D877257ADB}" destId="{28C26AE0-37CB-497F-9E7F-F2E8927B9300}" srcOrd="0" destOrd="0" presId="urn:microsoft.com/office/officeart/2005/8/layout/vList5"/>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5A81E-21D4-4601-9834-E75EC4500ECE}" type="doc">
      <dgm:prSet loTypeId="urn:microsoft.com/office/officeart/2005/8/layout/orgChart1" loCatId="hierarchy" qsTypeId="urn:microsoft.com/office/officeart/2005/8/quickstyle/simple3" qsCatId="simple" csTypeId="urn:microsoft.com/office/officeart/2005/8/colors/accent2_3" csCatId="accent2" phldr="1"/>
      <dgm:spPr/>
      <dgm:t>
        <a:bodyPr/>
        <a:lstStyle/>
        <a:p>
          <a:endParaRPr lang="es-ES"/>
        </a:p>
      </dgm:t>
    </dgm:pt>
    <dgm:pt modelId="{056860FD-2DCF-4355-8826-9FA42D66634A}">
      <dgm:prSet phldrT="[Texto]" custT="1"/>
      <dgm:spPr>
        <a:effectLst>
          <a:glow rad="228600">
            <a:schemeClr val="accent1">
              <a:satMod val="175000"/>
              <a:alpha val="40000"/>
            </a:schemeClr>
          </a:glow>
        </a:effectLst>
      </dgm:spPr>
      <dgm:t>
        <a:bodyPr/>
        <a:lstStyle/>
        <a:p>
          <a:r>
            <a:rPr lang="es-ES" sz="1800" b="1" dirty="0" smtClean="0"/>
            <a:t>Análisis del Horario de Régimen Interno de la ESMIL</a:t>
          </a:r>
          <a:endParaRPr lang="es-ES" sz="1800" dirty="0"/>
        </a:p>
      </dgm:t>
    </dgm:pt>
    <dgm:pt modelId="{4C363EE9-D1C6-4200-B491-BF64D3317F39}" type="parTrans" cxnId="{CA3E362E-049C-4998-8957-5AEC3B3ED3DE}">
      <dgm:prSet/>
      <dgm:spPr/>
      <dgm:t>
        <a:bodyPr/>
        <a:lstStyle/>
        <a:p>
          <a:endParaRPr lang="es-ES" sz="1800"/>
        </a:p>
      </dgm:t>
    </dgm:pt>
    <dgm:pt modelId="{C2587F7E-933E-4A53-B4C8-9AD9D694A357}" type="sibTrans" cxnId="{CA3E362E-049C-4998-8957-5AEC3B3ED3DE}">
      <dgm:prSet/>
      <dgm:spPr/>
      <dgm:t>
        <a:bodyPr/>
        <a:lstStyle/>
        <a:p>
          <a:endParaRPr lang="es-ES" sz="1800"/>
        </a:p>
      </dgm:t>
    </dgm:pt>
    <dgm:pt modelId="{3ED44813-F455-4E45-B186-249017CD2FBF}">
      <dgm:prSet phldrT="[Texto]" custT="1"/>
      <dgm:spPr>
        <a:effectLst>
          <a:glow rad="228600">
            <a:schemeClr val="accent1">
              <a:satMod val="175000"/>
              <a:alpha val="40000"/>
            </a:schemeClr>
          </a:glow>
        </a:effectLst>
      </dgm:spPr>
      <dgm:t>
        <a:bodyPr/>
        <a:lstStyle/>
        <a:p>
          <a:r>
            <a:rPr lang="es-ES" sz="1800" b="1" dirty="0" smtClean="0"/>
            <a:t>Actividades Académicas</a:t>
          </a:r>
          <a:endParaRPr lang="es-ES" sz="1800" dirty="0"/>
        </a:p>
      </dgm:t>
    </dgm:pt>
    <dgm:pt modelId="{BFC32A4B-DE8E-46EC-B1D2-949BEBAB6B44}" type="parTrans" cxnId="{895D21ED-8C78-4217-B568-EE57FBA2C992}">
      <dgm:prSet/>
      <dgm:spPr/>
      <dgm:t>
        <a:bodyPr/>
        <a:lstStyle/>
        <a:p>
          <a:endParaRPr lang="es-ES" sz="1800"/>
        </a:p>
      </dgm:t>
    </dgm:pt>
    <dgm:pt modelId="{7AADC87D-BD43-4D70-A9BF-292DFB21F7E7}" type="sibTrans" cxnId="{895D21ED-8C78-4217-B568-EE57FBA2C992}">
      <dgm:prSet/>
      <dgm:spPr/>
      <dgm:t>
        <a:bodyPr/>
        <a:lstStyle/>
        <a:p>
          <a:endParaRPr lang="es-ES" sz="1800"/>
        </a:p>
      </dgm:t>
    </dgm:pt>
    <dgm:pt modelId="{04724BC5-605A-40FD-806D-EEDDDD820711}">
      <dgm:prSet phldrT="[Texto]" custT="1"/>
      <dgm:spPr>
        <a:effectLst>
          <a:glow rad="228600">
            <a:schemeClr val="accent1">
              <a:satMod val="175000"/>
              <a:alpha val="40000"/>
            </a:schemeClr>
          </a:glow>
        </a:effectLst>
      </dgm:spPr>
      <dgm:t>
        <a:bodyPr/>
        <a:lstStyle/>
        <a:p>
          <a:r>
            <a:rPr lang="es-ES" sz="1800" b="1" dirty="0" smtClean="0"/>
            <a:t>Actividades Militares</a:t>
          </a:r>
          <a:endParaRPr lang="es-ES" sz="1800" dirty="0"/>
        </a:p>
      </dgm:t>
    </dgm:pt>
    <dgm:pt modelId="{E77B2259-68FF-425B-A5D6-8128DF8780A5}" type="parTrans" cxnId="{4053234A-6172-40A3-9C85-9F2C1C544E10}">
      <dgm:prSet/>
      <dgm:spPr/>
      <dgm:t>
        <a:bodyPr/>
        <a:lstStyle/>
        <a:p>
          <a:endParaRPr lang="es-ES" sz="1800"/>
        </a:p>
      </dgm:t>
    </dgm:pt>
    <dgm:pt modelId="{2DA414F8-94D1-4F5C-A223-F14E050EF62F}" type="sibTrans" cxnId="{4053234A-6172-40A3-9C85-9F2C1C544E10}">
      <dgm:prSet/>
      <dgm:spPr/>
      <dgm:t>
        <a:bodyPr/>
        <a:lstStyle/>
        <a:p>
          <a:endParaRPr lang="es-ES" sz="1800"/>
        </a:p>
      </dgm:t>
    </dgm:pt>
    <dgm:pt modelId="{C84A432F-06AB-4695-B045-C9D9705CEA5F}">
      <dgm:prSet phldrT="[Texto]" custT="1"/>
      <dgm:spPr>
        <a:effectLst>
          <a:glow rad="228600">
            <a:schemeClr val="accent1">
              <a:satMod val="175000"/>
              <a:alpha val="40000"/>
            </a:schemeClr>
          </a:glow>
        </a:effectLst>
      </dgm:spPr>
      <dgm:t>
        <a:bodyPr/>
        <a:lstStyle/>
        <a:p>
          <a:r>
            <a:rPr lang="es-ES" sz="1800" b="1" dirty="0" smtClean="0"/>
            <a:t>Actividades Culturales</a:t>
          </a:r>
          <a:endParaRPr lang="es-ES" sz="1800" dirty="0"/>
        </a:p>
      </dgm:t>
    </dgm:pt>
    <dgm:pt modelId="{D99F5EE6-9C8E-48E3-8727-0824B3BF2877}" type="parTrans" cxnId="{963D36CF-670E-47B2-94E0-7430BC9F534C}">
      <dgm:prSet/>
      <dgm:spPr/>
      <dgm:t>
        <a:bodyPr/>
        <a:lstStyle/>
        <a:p>
          <a:endParaRPr lang="es-ES" sz="1800"/>
        </a:p>
      </dgm:t>
    </dgm:pt>
    <dgm:pt modelId="{69FFD9C8-5B8E-4210-B273-8F190608ADEC}" type="sibTrans" cxnId="{963D36CF-670E-47B2-94E0-7430BC9F534C}">
      <dgm:prSet/>
      <dgm:spPr/>
      <dgm:t>
        <a:bodyPr/>
        <a:lstStyle/>
        <a:p>
          <a:endParaRPr lang="es-ES" sz="1800"/>
        </a:p>
      </dgm:t>
    </dgm:pt>
    <dgm:pt modelId="{92B1384E-C00C-428E-9745-ADF8726D0FEF}" type="pres">
      <dgm:prSet presAssocID="{48D5A81E-21D4-4601-9834-E75EC4500ECE}" presName="hierChild1" presStyleCnt="0">
        <dgm:presLayoutVars>
          <dgm:orgChart val="1"/>
          <dgm:chPref val="1"/>
          <dgm:dir/>
          <dgm:animOne val="branch"/>
          <dgm:animLvl val="lvl"/>
          <dgm:resizeHandles/>
        </dgm:presLayoutVars>
      </dgm:prSet>
      <dgm:spPr/>
      <dgm:t>
        <a:bodyPr/>
        <a:lstStyle/>
        <a:p>
          <a:endParaRPr lang="es-ES"/>
        </a:p>
      </dgm:t>
    </dgm:pt>
    <dgm:pt modelId="{BAB258B2-CA43-4E18-AEBA-E12EDDE63A0C}" type="pres">
      <dgm:prSet presAssocID="{056860FD-2DCF-4355-8826-9FA42D66634A}" presName="hierRoot1" presStyleCnt="0">
        <dgm:presLayoutVars>
          <dgm:hierBranch val="init"/>
        </dgm:presLayoutVars>
      </dgm:prSet>
      <dgm:spPr/>
      <dgm:t>
        <a:bodyPr/>
        <a:lstStyle/>
        <a:p>
          <a:endParaRPr lang="es-ES"/>
        </a:p>
      </dgm:t>
    </dgm:pt>
    <dgm:pt modelId="{42EC0774-B666-437E-B5D3-A7F7A0385C3C}" type="pres">
      <dgm:prSet presAssocID="{056860FD-2DCF-4355-8826-9FA42D66634A}" presName="rootComposite1" presStyleCnt="0"/>
      <dgm:spPr/>
      <dgm:t>
        <a:bodyPr/>
        <a:lstStyle/>
        <a:p>
          <a:endParaRPr lang="es-ES"/>
        </a:p>
      </dgm:t>
    </dgm:pt>
    <dgm:pt modelId="{45A852F7-DBEB-45FA-84EE-EA54C428772D}" type="pres">
      <dgm:prSet presAssocID="{056860FD-2DCF-4355-8826-9FA42D66634A}" presName="rootText1" presStyleLbl="node0" presStyleIdx="0" presStyleCnt="1">
        <dgm:presLayoutVars>
          <dgm:chPref val="3"/>
        </dgm:presLayoutVars>
      </dgm:prSet>
      <dgm:spPr/>
      <dgm:t>
        <a:bodyPr/>
        <a:lstStyle/>
        <a:p>
          <a:endParaRPr lang="es-ES"/>
        </a:p>
      </dgm:t>
    </dgm:pt>
    <dgm:pt modelId="{55C652AB-0D4D-4905-8AA3-DF1640AF60A4}" type="pres">
      <dgm:prSet presAssocID="{056860FD-2DCF-4355-8826-9FA42D66634A}" presName="rootConnector1" presStyleLbl="node1" presStyleIdx="0" presStyleCnt="0"/>
      <dgm:spPr/>
      <dgm:t>
        <a:bodyPr/>
        <a:lstStyle/>
        <a:p>
          <a:endParaRPr lang="es-ES"/>
        </a:p>
      </dgm:t>
    </dgm:pt>
    <dgm:pt modelId="{EFE81F48-F9FC-471B-9E83-4DAD272C92B6}" type="pres">
      <dgm:prSet presAssocID="{056860FD-2DCF-4355-8826-9FA42D66634A}" presName="hierChild2" presStyleCnt="0"/>
      <dgm:spPr/>
      <dgm:t>
        <a:bodyPr/>
        <a:lstStyle/>
        <a:p>
          <a:endParaRPr lang="es-ES"/>
        </a:p>
      </dgm:t>
    </dgm:pt>
    <dgm:pt modelId="{40F4F649-7506-47F2-BB5E-E7E95F034FD8}" type="pres">
      <dgm:prSet presAssocID="{BFC32A4B-DE8E-46EC-B1D2-949BEBAB6B44}" presName="Name37" presStyleLbl="parChTrans1D2" presStyleIdx="0" presStyleCnt="3"/>
      <dgm:spPr/>
      <dgm:t>
        <a:bodyPr/>
        <a:lstStyle/>
        <a:p>
          <a:endParaRPr lang="es-ES"/>
        </a:p>
      </dgm:t>
    </dgm:pt>
    <dgm:pt modelId="{CA3BABC3-A401-4B5B-B5C8-42B551F9AF89}" type="pres">
      <dgm:prSet presAssocID="{3ED44813-F455-4E45-B186-249017CD2FBF}" presName="hierRoot2" presStyleCnt="0">
        <dgm:presLayoutVars>
          <dgm:hierBranch val="init"/>
        </dgm:presLayoutVars>
      </dgm:prSet>
      <dgm:spPr/>
      <dgm:t>
        <a:bodyPr/>
        <a:lstStyle/>
        <a:p>
          <a:endParaRPr lang="es-ES"/>
        </a:p>
      </dgm:t>
    </dgm:pt>
    <dgm:pt modelId="{06986CA1-3E24-4DF8-BEAE-8F58583A969D}" type="pres">
      <dgm:prSet presAssocID="{3ED44813-F455-4E45-B186-249017CD2FBF}" presName="rootComposite" presStyleCnt="0"/>
      <dgm:spPr/>
      <dgm:t>
        <a:bodyPr/>
        <a:lstStyle/>
        <a:p>
          <a:endParaRPr lang="es-ES"/>
        </a:p>
      </dgm:t>
    </dgm:pt>
    <dgm:pt modelId="{5CB68784-4970-47AD-818B-B11F065C3991}" type="pres">
      <dgm:prSet presAssocID="{3ED44813-F455-4E45-B186-249017CD2FBF}" presName="rootText" presStyleLbl="node2" presStyleIdx="0" presStyleCnt="3">
        <dgm:presLayoutVars>
          <dgm:chPref val="3"/>
        </dgm:presLayoutVars>
      </dgm:prSet>
      <dgm:spPr/>
      <dgm:t>
        <a:bodyPr/>
        <a:lstStyle/>
        <a:p>
          <a:endParaRPr lang="es-ES"/>
        </a:p>
      </dgm:t>
    </dgm:pt>
    <dgm:pt modelId="{FD5595D1-2388-4372-9180-CBEC734C7006}" type="pres">
      <dgm:prSet presAssocID="{3ED44813-F455-4E45-B186-249017CD2FBF}" presName="rootConnector" presStyleLbl="node2" presStyleIdx="0" presStyleCnt="3"/>
      <dgm:spPr/>
      <dgm:t>
        <a:bodyPr/>
        <a:lstStyle/>
        <a:p>
          <a:endParaRPr lang="es-ES"/>
        </a:p>
      </dgm:t>
    </dgm:pt>
    <dgm:pt modelId="{BCAA23DC-67BF-4617-BB52-F8164CA72C72}" type="pres">
      <dgm:prSet presAssocID="{3ED44813-F455-4E45-B186-249017CD2FBF}" presName="hierChild4" presStyleCnt="0"/>
      <dgm:spPr/>
      <dgm:t>
        <a:bodyPr/>
        <a:lstStyle/>
        <a:p>
          <a:endParaRPr lang="es-ES"/>
        </a:p>
      </dgm:t>
    </dgm:pt>
    <dgm:pt modelId="{E058281E-6346-44D0-9313-C827BC38A5C7}" type="pres">
      <dgm:prSet presAssocID="{3ED44813-F455-4E45-B186-249017CD2FBF}" presName="hierChild5" presStyleCnt="0"/>
      <dgm:spPr/>
      <dgm:t>
        <a:bodyPr/>
        <a:lstStyle/>
        <a:p>
          <a:endParaRPr lang="es-ES"/>
        </a:p>
      </dgm:t>
    </dgm:pt>
    <dgm:pt modelId="{20795681-3E34-4B10-B9B5-47F0F8D23565}" type="pres">
      <dgm:prSet presAssocID="{E77B2259-68FF-425B-A5D6-8128DF8780A5}" presName="Name37" presStyleLbl="parChTrans1D2" presStyleIdx="1" presStyleCnt="3"/>
      <dgm:spPr/>
      <dgm:t>
        <a:bodyPr/>
        <a:lstStyle/>
        <a:p>
          <a:endParaRPr lang="es-ES"/>
        </a:p>
      </dgm:t>
    </dgm:pt>
    <dgm:pt modelId="{219989C6-E43C-41ED-B601-0DE123D82C21}" type="pres">
      <dgm:prSet presAssocID="{04724BC5-605A-40FD-806D-EEDDDD820711}" presName="hierRoot2" presStyleCnt="0">
        <dgm:presLayoutVars>
          <dgm:hierBranch val="init"/>
        </dgm:presLayoutVars>
      </dgm:prSet>
      <dgm:spPr/>
      <dgm:t>
        <a:bodyPr/>
        <a:lstStyle/>
        <a:p>
          <a:endParaRPr lang="es-ES"/>
        </a:p>
      </dgm:t>
    </dgm:pt>
    <dgm:pt modelId="{F59B8CC8-D0FE-4730-A631-E0E9DC2638EB}" type="pres">
      <dgm:prSet presAssocID="{04724BC5-605A-40FD-806D-EEDDDD820711}" presName="rootComposite" presStyleCnt="0"/>
      <dgm:spPr/>
      <dgm:t>
        <a:bodyPr/>
        <a:lstStyle/>
        <a:p>
          <a:endParaRPr lang="es-ES"/>
        </a:p>
      </dgm:t>
    </dgm:pt>
    <dgm:pt modelId="{A68B92D6-CC82-4800-91DF-3864A0327B92}" type="pres">
      <dgm:prSet presAssocID="{04724BC5-605A-40FD-806D-EEDDDD820711}" presName="rootText" presStyleLbl="node2" presStyleIdx="1" presStyleCnt="3">
        <dgm:presLayoutVars>
          <dgm:chPref val="3"/>
        </dgm:presLayoutVars>
      </dgm:prSet>
      <dgm:spPr/>
      <dgm:t>
        <a:bodyPr/>
        <a:lstStyle/>
        <a:p>
          <a:endParaRPr lang="es-ES"/>
        </a:p>
      </dgm:t>
    </dgm:pt>
    <dgm:pt modelId="{8ADE97B6-14D8-4E22-A7B8-17108353DFF2}" type="pres">
      <dgm:prSet presAssocID="{04724BC5-605A-40FD-806D-EEDDDD820711}" presName="rootConnector" presStyleLbl="node2" presStyleIdx="1" presStyleCnt="3"/>
      <dgm:spPr/>
      <dgm:t>
        <a:bodyPr/>
        <a:lstStyle/>
        <a:p>
          <a:endParaRPr lang="es-ES"/>
        </a:p>
      </dgm:t>
    </dgm:pt>
    <dgm:pt modelId="{A46EA0A6-1717-423B-A13F-69428F675D89}" type="pres">
      <dgm:prSet presAssocID="{04724BC5-605A-40FD-806D-EEDDDD820711}" presName="hierChild4" presStyleCnt="0"/>
      <dgm:spPr/>
      <dgm:t>
        <a:bodyPr/>
        <a:lstStyle/>
        <a:p>
          <a:endParaRPr lang="es-ES"/>
        </a:p>
      </dgm:t>
    </dgm:pt>
    <dgm:pt modelId="{3C1ECDA1-C229-412E-AD38-1058B5925CC1}" type="pres">
      <dgm:prSet presAssocID="{04724BC5-605A-40FD-806D-EEDDDD820711}" presName="hierChild5" presStyleCnt="0"/>
      <dgm:spPr/>
      <dgm:t>
        <a:bodyPr/>
        <a:lstStyle/>
        <a:p>
          <a:endParaRPr lang="es-ES"/>
        </a:p>
      </dgm:t>
    </dgm:pt>
    <dgm:pt modelId="{5DFD7E29-0E7E-4304-9524-ECCAABA9127B}" type="pres">
      <dgm:prSet presAssocID="{D99F5EE6-9C8E-48E3-8727-0824B3BF2877}" presName="Name37" presStyleLbl="parChTrans1D2" presStyleIdx="2" presStyleCnt="3"/>
      <dgm:spPr/>
      <dgm:t>
        <a:bodyPr/>
        <a:lstStyle/>
        <a:p>
          <a:endParaRPr lang="es-ES"/>
        </a:p>
      </dgm:t>
    </dgm:pt>
    <dgm:pt modelId="{46800A6D-ADF6-495B-92FE-B7E88FCA203D}" type="pres">
      <dgm:prSet presAssocID="{C84A432F-06AB-4695-B045-C9D9705CEA5F}" presName="hierRoot2" presStyleCnt="0">
        <dgm:presLayoutVars>
          <dgm:hierBranch val="init"/>
        </dgm:presLayoutVars>
      </dgm:prSet>
      <dgm:spPr/>
      <dgm:t>
        <a:bodyPr/>
        <a:lstStyle/>
        <a:p>
          <a:endParaRPr lang="es-ES"/>
        </a:p>
      </dgm:t>
    </dgm:pt>
    <dgm:pt modelId="{E3775B0C-02CE-42F1-A13D-9F4530E896E4}" type="pres">
      <dgm:prSet presAssocID="{C84A432F-06AB-4695-B045-C9D9705CEA5F}" presName="rootComposite" presStyleCnt="0"/>
      <dgm:spPr/>
      <dgm:t>
        <a:bodyPr/>
        <a:lstStyle/>
        <a:p>
          <a:endParaRPr lang="es-ES"/>
        </a:p>
      </dgm:t>
    </dgm:pt>
    <dgm:pt modelId="{7C102F69-9725-4031-9A22-D4F6B251A628}" type="pres">
      <dgm:prSet presAssocID="{C84A432F-06AB-4695-B045-C9D9705CEA5F}" presName="rootText" presStyleLbl="node2" presStyleIdx="2" presStyleCnt="3">
        <dgm:presLayoutVars>
          <dgm:chPref val="3"/>
        </dgm:presLayoutVars>
      </dgm:prSet>
      <dgm:spPr/>
      <dgm:t>
        <a:bodyPr/>
        <a:lstStyle/>
        <a:p>
          <a:endParaRPr lang="es-ES"/>
        </a:p>
      </dgm:t>
    </dgm:pt>
    <dgm:pt modelId="{FE23ADDF-4498-4BD8-8BDF-0E88095ECBEE}" type="pres">
      <dgm:prSet presAssocID="{C84A432F-06AB-4695-B045-C9D9705CEA5F}" presName="rootConnector" presStyleLbl="node2" presStyleIdx="2" presStyleCnt="3"/>
      <dgm:spPr/>
      <dgm:t>
        <a:bodyPr/>
        <a:lstStyle/>
        <a:p>
          <a:endParaRPr lang="es-ES"/>
        </a:p>
      </dgm:t>
    </dgm:pt>
    <dgm:pt modelId="{86A01114-2615-4E3B-8752-E1AB3B8B8F25}" type="pres">
      <dgm:prSet presAssocID="{C84A432F-06AB-4695-B045-C9D9705CEA5F}" presName="hierChild4" presStyleCnt="0"/>
      <dgm:spPr/>
      <dgm:t>
        <a:bodyPr/>
        <a:lstStyle/>
        <a:p>
          <a:endParaRPr lang="es-ES"/>
        </a:p>
      </dgm:t>
    </dgm:pt>
    <dgm:pt modelId="{92823EBD-BA74-4BB1-A8BD-020AF89EF74A}" type="pres">
      <dgm:prSet presAssocID="{C84A432F-06AB-4695-B045-C9D9705CEA5F}" presName="hierChild5" presStyleCnt="0"/>
      <dgm:spPr/>
      <dgm:t>
        <a:bodyPr/>
        <a:lstStyle/>
        <a:p>
          <a:endParaRPr lang="es-ES"/>
        </a:p>
      </dgm:t>
    </dgm:pt>
    <dgm:pt modelId="{E142727A-0B43-4D02-A081-AE240CFDC2D3}" type="pres">
      <dgm:prSet presAssocID="{056860FD-2DCF-4355-8826-9FA42D66634A}" presName="hierChild3" presStyleCnt="0"/>
      <dgm:spPr/>
      <dgm:t>
        <a:bodyPr/>
        <a:lstStyle/>
        <a:p>
          <a:endParaRPr lang="es-ES"/>
        </a:p>
      </dgm:t>
    </dgm:pt>
  </dgm:ptLst>
  <dgm:cxnLst>
    <dgm:cxn modelId="{CA3E362E-049C-4998-8957-5AEC3B3ED3DE}" srcId="{48D5A81E-21D4-4601-9834-E75EC4500ECE}" destId="{056860FD-2DCF-4355-8826-9FA42D66634A}" srcOrd="0" destOrd="0" parTransId="{4C363EE9-D1C6-4200-B491-BF64D3317F39}" sibTransId="{C2587F7E-933E-4A53-B4C8-9AD9D694A357}"/>
    <dgm:cxn modelId="{5F37D6AE-CFA8-495B-B384-AF2B92294556}" type="presOf" srcId="{04724BC5-605A-40FD-806D-EEDDDD820711}" destId="{8ADE97B6-14D8-4E22-A7B8-17108353DFF2}" srcOrd="1" destOrd="0" presId="urn:microsoft.com/office/officeart/2005/8/layout/orgChart1"/>
    <dgm:cxn modelId="{BB76A397-88D0-4648-9533-D7166AFA7472}" type="presOf" srcId="{BFC32A4B-DE8E-46EC-B1D2-949BEBAB6B44}" destId="{40F4F649-7506-47F2-BB5E-E7E95F034FD8}" srcOrd="0" destOrd="0" presId="urn:microsoft.com/office/officeart/2005/8/layout/orgChart1"/>
    <dgm:cxn modelId="{EC875CA0-5465-4C78-AF11-5CD0A1DEBF85}" type="presOf" srcId="{C84A432F-06AB-4695-B045-C9D9705CEA5F}" destId="{FE23ADDF-4498-4BD8-8BDF-0E88095ECBEE}" srcOrd="1" destOrd="0" presId="urn:microsoft.com/office/officeart/2005/8/layout/orgChart1"/>
    <dgm:cxn modelId="{4053234A-6172-40A3-9C85-9F2C1C544E10}" srcId="{056860FD-2DCF-4355-8826-9FA42D66634A}" destId="{04724BC5-605A-40FD-806D-EEDDDD820711}" srcOrd="1" destOrd="0" parTransId="{E77B2259-68FF-425B-A5D6-8128DF8780A5}" sibTransId="{2DA414F8-94D1-4F5C-A223-F14E050EF62F}"/>
    <dgm:cxn modelId="{C16F01F4-113C-4D57-AF6E-DFB9851B7B63}" type="presOf" srcId="{C84A432F-06AB-4695-B045-C9D9705CEA5F}" destId="{7C102F69-9725-4031-9A22-D4F6B251A628}" srcOrd="0" destOrd="0" presId="urn:microsoft.com/office/officeart/2005/8/layout/orgChart1"/>
    <dgm:cxn modelId="{C62E55DE-A30C-42E2-AC69-1ED4147D8F74}" type="presOf" srcId="{E77B2259-68FF-425B-A5D6-8128DF8780A5}" destId="{20795681-3E34-4B10-B9B5-47F0F8D23565}" srcOrd="0" destOrd="0" presId="urn:microsoft.com/office/officeart/2005/8/layout/orgChart1"/>
    <dgm:cxn modelId="{D86F7741-94C5-4369-8A10-3BD3E4B03E7C}" type="presOf" srcId="{48D5A81E-21D4-4601-9834-E75EC4500ECE}" destId="{92B1384E-C00C-428E-9745-ADF8726D0FEF}" srcOrd="0" destOrd="0" presId="urn:microsoft.com/office/officeart/2005/8/layout/orgChart1"/>
    <dgm:cxn modelId="{72CDE58A-B6B4-4CE0-89ED-2D15352E3CE1}" type="presOf" srcId="{056860FD-2DCF-4355-8826-9FA42D66634A}" destId="{55C652AB-0D4D-4905-8AA3-DF1640AF60A4}" srcOrd="1" destOrd="0" presId="urn:microsoft.com/office/officeart/2005/8/layout/orgChart1"/>
    <dgm:cxn modelId="{6F34861A-625E-4F4A-885A-2E97FD607C08}" type="presOf" srcId="{D99F5EE6-9C8E-48E3-8727-0824B3BF2877}" destId="{5DFD7E29-0E7E-4304-9524-ECCAABA9127B}" srcOrd="0" destOrd="0" presId="urn:microsoft.com/office/officeart/2005/8/layout/orgChart1"/>
    <dgm:cxn modelId="{759F7305-A77E-4489-8374-6407602F5CCC}" type="presOf" srcId="{3ED44813-F455-4E45-B186-249017CD2FBF}" destId="{FD5595D1-2388-4372-9180-CBEC734C7006}" srcOrd="1" destOrd="0" presId="urn:microsoft.com/office/officeart/2005/8/layout/orgChart1"/>
    <dgm:cxn modelId="{895D21ED-8C78-4217-B568-EE57FBA2C992}" srcId="{056860FD-2DCF-4355-8826-9FA42D66634A}" destId="{3ED44813-F455-4E45-B186-249017CD2FBF}" srcOrd="0" destOrd="0" parTransId="{BFC32A4B-DE8E-46EC-B1D2-949BEBAB6B44}" sibTransId="{7AADC87D-BD43-4D70-A9BF-292DFB21F7E7}"/>
    <dgm:cxn modelId="{963D36CF-670E-47B2-94E0-7430BC9F534C}" srcId="{056860FD-2DCF-4355-8826-9FA42D66634A}" destId="{C84A432F-06AB-4695-B045-C9D9705CEA5F}" srcOrd="2" destOrd="0" parTransId="{D99F5EE6-9C8E-48E3-8727-0824B3BF2877}" sibTransId="{69FFD9C8-5B8E-4210-B273-8F190608ADEC}"/>
    <dgm:cxn modelId="{EFA3475F-5719-468D-B14A-F0D6928C6ED5}" type="presOf" srcId="{056860FD-2DCF-4355-8826-9FA42D66634A}" destId="{45A852F7-DBEB-45FA-84EE-EA54C428772D}" srcOrd="0" destOrd="0" presId="urn:microsoft.com/office/officeart/2005/8/layout/orgChart1"/>
    <dgm:cxn modelId="{0D1CFF91-D29D-4CC9-AA6E-2A398C4B72D5}" type="presOf" srcId="{04724BC5-605A-40FD-806D-EEDDDD820711}" destId="{A68B92D6-CC82-4800-91DF-3864A0327B92}" srcOrd="0" destOrd="0" presId="urn:microsoft.com/office/officeart/2005/8/layout/orgChart1"/>
    <dgm:cxn modelId="{A0736213-6B66-4E7B-B099-5057C9AAF803}" type="presOf" srcId="{3ED44813-F455-4E45-B186-249017CD2FBF}" destId="{5CB68784-4970-47AD-818B-B11F065C3991}" srcOrd="0" destOrd="0" presId="urn:microsoft.com/office/officeart/2005/8/layout/orgChart1"/>
    <dgm:cxn modelId="{E8A9FBF1-16E3-4D95-A773-554D3F32F5DD}" type="presParOf" srcId="{92B1384E-C00C-428E-9745-ADF8726D0FEF}" destId="{BAB258B2-CA43-4E18-AEBA-E12EDDE63A0C}" srcOrd="0" destOrd="0" presId="urn:microsoft.com/office/officeart/2005/8/layout/orgChart1"/>
    <dgm:cxn modelId="{A27E76E7-8BC4-4EBA-9E3D-F74B6C9A383B}" type="presParOf" srcId="{BAB258B2-CA43-4E18-AEBA-E12EDDE63A0C}" destId="{42EC0774-B666-437E-B5D3-A7F7A0385C3C}" srcOrd="0" destOrd="0" presId="urn:microsoft.com/office/officeart/2005/8/layout/orgChart1"/>
    <dgm:cxn modelId="{6DBD84DA-ABF7-4E6F-A0AE-091398337552}" type="presParOf" srcId="{42EC0774-B666-437E-B5D3-A7F7A0385C3C}" destId="{45A852F7-DBEB-45FA-84EE-EA54C428772D}" srcOrd="0" destOrd="0" presId="urn:microsoft.com/office/officeart/2005/8/layout/orgChart1"/>
    <dgm:cxn modelId="{3B50141F-1528-46C0-9748-597618046D16}" type="presParOf" srcId="{42EC0774-B666-437E-B5D3-A7F7A0385C3C}" destId="{55C652AB-0D4D-4905-8AA3-DF1640AF60A4}" srcOrd="1" destOrd="0" presId="urn:microsoft.com/office/officeart/2005/8/layout/orgChart1"/>
    <dgm:cxn modelId="{CB7A3EFF-6E66-4CA6-AAD8-CED9DB4DCDB6}" type="presParOf" srcId="{BAB258B2-CA43-4E18-AEBA-E12EDDE63A0C}" destId="{EFE81F48-F9FC-471B-9E83-4DAD272C92B6}" srcOrd="1" destOrd="0" presId="urn:microsoft.com/office/officeart/2005/8/layout/orgChart1"/>
    <dgm:cxn modelId="{CC86FDD7-3605-45D2-A00F-4562B42255B5}" type="presParOf" srcId="{EFE81F48-F9FC-471B-9E83-4DAD272C92B6}" destId="{40F4F649-7506-47F2-BB5E-E7E95F034FD8}" srcOrd="0" destOrd="0" presId="urn:microsoft.com/office/officeart/2005/8/layout/orgChart1"/>
    <dgm:cxn modelId="{2DC65CE0-1E9D-45D3-AA60-0555D662EF22}" type="presParOf" srcId="{EFE81F48-F9FC-471B-9E83-4DAD272C92B6}" destId="{CA3BABC3-A401-4B5B-B5C8-42B551F9AF89}" srcOrd="1" destOrd="0" presId="urn:microsoft.com/office/officeart/2005/8/layout/orgChart1"/>
    <dgm:cxn modelId="{66138CF2-4346-4DF6-9C54-905147B5A6D5}" type="presParOf" srcId="{CA3BABC3-A401-4B5B-B5C8-42B551F9AF89}" destId="{06986CA1-3E24-4DF8-BEAE-8F58583A969D}" srcOrd="0" destOrd="0" presId="urn:microsoft.com/office/officeart/2005/8/layout/orgChart1"/>
    <dgm:cxn modelId="{A15B84F5-EFD2-467E-882B-F7DB28F1A102}" type="presParOf" srcId="{06986CA1-3E24-4DF8-BEAE-8F58583A969D}" destId="{5CB68784-4970-47AD-818B-B11F065C3991}" srcOrd="0" destOrd="0" presId="urn:microsoft.com/office/officeart/2005/8/layout/orgChart1"/>
    <dgm:cxn modelId="{E807DDE1-2FE6-4876-9C68-0461D173A9BB}" type="presParOf" srcId="{06986CA1-3E24-4DF8-BEAE-8F58583A969D}" destId="{FD5595D1-2388-4372-9180-CBEC734C7006}" srcOrd="1" destOrd="0" presId="urn:microsoft.com/office/officeart/2005/8/layout/orgChart1"/>
    <dgm:cxn modelId="{89340D3F-7B48-4AC5-96DC-0C7A04EFDE7F}" type="presParOf" srcId="{CA3BABC3-A401-4B5B-B5C8-42B551F9AF89}" destId="{BCAA23DC-67BF-4617-BB52-F8164CA72C72}" srcOrd="1" destOrd="0" presId="urn:microsoft.com/office/officeart/2005/8/layout/orgChart1"/>
    <dgm:cxn modelId="{51F6F102-4858-4AE9-ABFC-9E0D9310BC05}" type="presParOf" srcId="{CA3BABC3-A401-4B5B-B5C8-42B551F9AF89}" destId="{E058281E-6346-44D0-9313-C827BC38A5C7}" srcOrd="2" destOrd="0" presId="urn:microsoft.com/office/officeart/2005/8/layout/orgChart1"/>
    <dgm:cxn modelId="{88B57B12-AE01-409C-B4AE-2029CA3D290D}" type="presParOf" srcId="{EFE81F48-F9FC-471B-9E83-4DAD272C92B6}" destId="{20795681-3E34-4B10-B9B5-47F0F8D23565}" srcOrd="2" destOrd="0" presId="urn:microsoft.com/office/officeart/2005/8/layout/orgChart1"/>
    <dgm:cxn modelId="{A98E49B9-0538-435A-8343-C4037F6EC75D}" type="presParOf" srcId="{EFE81F48-F9FC-471B-9E83-4DAD272C92B6}" destId="{219989C6-E43C-41ED-B601-0DE123D82C21}" srcOrd="3" destOrd="0" presId="urn:microsoft.com/office/officeart/2005/8/layout/orgChart1"/>
    <dgm:cxn modelId="{61BA9144-7FF3-4D3F-9DCC-D00E3A85BA56}" type="presParOf" srcId="{219989C6-E43C-41ED-B601-0DE123D82C21}" destId="{F59B8CC8-D0FE-4730-A631-E0E9DC2638EB}" srcOrd="0" destOrd="0" presId="urn:microsoft.com/office/officeart/2005/8/layout/orgChart1"/>
    <dgm:cxn modelId="{D8A1A235-B85E-429C-9291-73613943C196}" type="presParOf" srcId="{F59B8CC8-D0FE-4730-A631-E0E9DC2638EB}" destId="{A68B92D6-CC82-4800-91DF-3864A0327B92}" srcOrd="0" destOrd="0" presId="urn:microsoft.com/office/officeart/2005/8/layout/orgChart1"/>
    <dgm:cxn modelId="{22A81E78-98E2-44EB-AC98-0C97BD5D3C7A}" type="presParOf" srcId="{F59B8CC8-D0FE-4730-A631-E0E9DC2638EB}" destId="{8ADE97B6-14D8-4E22-A7B8-17108353DFF2}" srcOrd="1" destOrd="0" presId="urn:microsoft.com/office/officeart/2005/8/layout/orgChart1"/>
    <dgm:cxn modelId="{10B3F85E-4288-4A5E-A56E-8721822800C6}" type="presParOf" srcId="{219989C6-E43C-41ED-B601-0DE123D82C21}" destId="{A46EA0A6-1717-423B-A13F-69428F675D89}" srcOrd="1" destOrd="0" presId="urn:microsoft.com/office/officeart/2005/8/layout/orgChart1"/>
    <dgm:cxn modelId="{0F550CA3-A1C5-4282-882B-D33A954D92D1}" type="presParOf" srcId="{219989C6-E43C-41ED-B601-0DE123D82C21}" destId="{3C1ECDA1-C229-412E-AD38-1058B5925CC1}" srcOrd="2" destOrd="0" presId="urn:microsoft.com/office/officeart/2005/8/layout/orgChart1"/>
    <dgm:cxn modelId="{47BF4806-B9FB-4A3A-B942-E4EB633C66EC}" type="presParOf" srcId="{EFE81F48-F9FC-471B-9E83-4DAD272C92B6}" destId="{5DFD7E29-0E7E-4304-9524-ECCAABA9127B}" srcOrd="4" destOrd="0" presId="urn:microsoft.com/office/officeart/2005/8/layout/orgChart1"/>
    <dgm:cxn modelId="{963085FE-F73C-422C-B76A-2710684D2258}" type="presParOf" srcId="{EFE81F48-F9FC-471B-9E83-4DAD272C92B6}" destId="{46800A6D-ADF6-495B-92FE-B7E88FCA203D}" srcOrd="5" destOrd="0" presId="urn:microsoft.com/office/officeart/2005/8/layout/orgChart1"/>
    <dgm:cxn modelId="{3EA588EF-3CF4-4ABB-AEFA-403AD8496A90}" type="presParOf" srcId="{46800A6D-ADF6-495B-92FE-B7E88FCA203D}" destId="{E3775B0C-02CE-42F1-A13D-9F4530E896E4}" srcOrd="0" destOrd="0" presId="urn:microsoft.com/office/officeart/2005/8/layout/orgChart1"/>
    <dgm:cxn modelId="{325FEF5C-F0B2-46E5-9024-74348663C3CE}" type="presParOf" srcId="{E3775B0C-02CE-42F1-A13D-9F4530E896E4}" destId="{7C102F69-9725-4031-9A22-D4F6B251A628}" srcOrd="0" destOrd="0" presId="urn:microsoft.com/office/officeart/2005/8/layout/orgChart1"/>
    <dgm:cxn modelId="{A2D87490-6247-448E-A9B6-D5B2931788BA}" type="presParOf" srcId="{E3775B0C-02CE-42F1-A13D-9F4530E896E4}" destId="{FE23ADDF-4498-4BD8-8BDF-0E88095ECBEE}" srcOrd="1" destOrd="0" presId="urn:microsoft.com/office/officeart/2005/8/layout/orgChart1"/>
    <dgm:cxn modelId="{D8E2851A-B046-46DE-963F-BFC87E036B41}" type="presParOf" srcId="{46800A6D-ADF6-495B-92FE-B7E88FCA203D}" destId="{86A01114-2615-4E3B-8752-E1AB3B8B8F25}" srcOrd="1" destOrd="0" presId="urn:microsoft.com/office/officeart/2005/8/layout/orgChart1"/>
    <dgm:cxn modelId="{39339828-0022-4908-AF55-3116599AAC40}" type="presParOf" srcId="{46800A6D-ADF6-495B-92FE-B7E88FCA203D}" destId="{92823EBD-BA74-4BB1-A8BD-020AF89EF74A}" srcOrd="2" destOrd="0" presId="urn:microsoft.com/office/officeart/2005/8/layout/orgChart1"/>
    <dgm:cxn modelId="{558A229C-75C5-43CB-9A24-83A1D39F6269}" type="presParOf" srcId="{BAB258B2-CA43-4E18-AEBA-E12EDDE63A0C}" destId="{E142727A-0B43-4D02-A081-AE240CFDC2D3}" srcOrd="2" destOrd="0" presId="urn:microsoft.com/office/officeart/2005/8/layout/orgChart1"/>
  </dgm:cxnLst>
  <dgm:bg>
    <a:effectLst>
      <a:outerShdw sx="1000" sy="1000" algn="ctr" rotWithShape="0">
        <a:srgbClr val="000000"/>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CCA2BE-088B-4850-8DF3-191A58936282}" type="doc">
      <dgm:prSet loTypeId="urn:microsoft.com/office/officeart/2005/8/layout/orgChart1" loCatId="hierarchy" qsTypeId="urn:microsoft.com/office/officeart/2005/8/quickstyle/simple3" qsCatId="simple" csTypeId="urn:microsoft.com/office/officeart/2005/8/colors/accent2_2" csCatId="accent2" phldr="1"/>
      <dgm:spPr/>
      <dgm:t>
        <a:bodyPr/>
        <a:lstStyle/>
        <a:p>
          <a:endParaRPr lang="es-ES"/>
        </a:p>
      </dgm:t>
    </dgm:pt>
    <dgm:pt modelId="{A0AA181C-1F56-437F-AEE7-6C0E8B7195CF}">
      <dgm:prSet phldrT="[Texto]" custT="1"/>
      <dgm:spPr>
        <a:effectLst>
          <a:glow rad="139700">
            <a:schemeClr val="accent2">
              <a:satMod val="175000"/>
              <a:alpha val="40000"/>
            </a:schemeClr>
          </a:glow>
        </a:effectLst>
      </dgm:spPr>
      <dgm:t>
        <a:bodyPr/>
        <a:lstStyle/>
        <a:p>
          <a:r>
            <a:rPr lang="es-ES" sz="2400" b="1" dirty="0" smtClean="0"/>
            <a:t>Estudio del Comportamiento </a:t>
          </a:r>
          <a:r>
            <a:rPr lang="es-ES" sz="2400" b="1" dirty="0" err="1" smtClean="0"/>
            <a:t>Bio</a:t>
          </a:r>
          <a:r>
            <a:rPr lang="es-ES" sz="2400" b="1" dirty="0" smtClean="0"/>
            <a:t>-Sico-Social del Cadete</a:t>
          </a:r>
          <a:endParaRPr lang="es-ES" sz="2400" dirty="0"/>
        </a:p>
      </dgm:t>
    </dgm:pt>
    <dgm:pt modelId="{4AAE8A6E-AC42-4863-83E9-93F688DC938C}" type="parTrans" cxnId="{8DAB5AAC-186F-4533-8DB2-2D6AF621F5EA}">
      <dgm:prSet/>
      <dgm:spPr/>
      <dgm:t>
        <a:bodyPr/>
        <a:lstStyle/>
        <a:p>
          <a:endParaRPr lang="es-ES" sz="2000"/>
        </a:p>
      </dgm:t>
    </dgm:pt>
    <dgm:pt modelId="{D412D303-0FD8-4BCA-BB2C-D7A4C63688EC}" type="sibTrans" cxnId="{8DAB5AAC-186F-4533-8DB2-2D6AF621F5EA}">
      <dgm:prSet/>
      <dgm:spPr/>
      <dgm:t>
        <a:bodyPr/>
        <a:lstStyle/>
        <a:p>
          <a:endParaRPr lang="es-ES" sz="2000"/>
        </a:p>
      </dgm:t>
    </dgm:pt>
    <dgm:pt modelId="{E13B1F42-5F9F-40D8-9982-9F1F91A4166D}">
      <dgm:prSet phldrT="[Texto]" custT="1"/>
      <dgm:spPr>
        <a:effectLst>
          <a:glow rad="139700">
            <a:schemeClr val="accent2">
              <a:satMod val="175000"/>
              <a:alpha val="40000"/>
            </a:schemeClr>
          </a:glow>
        </a:effectLst>
      </dgm:spPr>
      <dgm:t>
        <a:bodyPr/>
        <a:lstStyle/>
        <a:p>
          <a:r>
            <a:rPr lang="es-ES" sz="2000" dirty="0" smtClean="0"/>
            <a:t>BIO</a:t>
          </a:r>
          <a:endParaRPr lang="es-ES" sz="2000" dirty="0"/>
        </a:p>
      </dgm:t>
    </dgm:pt>
    <dgm:pt modelId="{92CB8778-074C-470C-BB36-26F9857E4D84}" type="parTrans" cxnId="{F09DE645-DB74-40E8-AFC2-04AA74CD5981}">
      <dgm:prSet/>
      <dgm:spPr/>
      <dgm:t>
        <a:bodyPr/>
        <a:lstStyle/>
        <a:p>
          <a:endParaRPr lang="es-ES" sz="2000"/>
        </a:p>
      </dgm:t>
    </dgm:pt>
    <dgm:pt modelId="{F179E506-C2AE-4DC1-B4C3-5A9A71642F2D}" type="sibTrans" cxnId="{F09DE645-DB74-40E8-AFC2-04AA74CD5981}">
      <dgm:prSet/>
      <dgm:spPr/>
      <dgm:t>
        <a:bodyPr/>
        <a:lstStyle/>
        <a:p>
          <a:endParaRPr lang="es-ES" sz="2000"/>
        </a:p>
      </dgm:t>
    </dgm:pt>
    <dgm:pt modelId="{11FE6EEF-9E52-430C-8193-B61FC172842E}">
      <dgm:prSet phldrT="[Texto]" custT="1"/>
      <dgm:spPr>
        <a:effectLst>
          <a:glow rad="139700">
            <a:schemeClr val="accent2">
              <a:satMod val="175000"/>
              <a:alpha val="40000"/>
            </a:schemeClr>
          </a:glow>
        </a:effectLst>
      </dgm:spPr>
      <dgm:t>
        <a:bodyPr/>
        <a:lstStyle/>
        <a:p>
          <a:r>
            <a:rPr lang="es-ES" sz="2000" dirty="0" smtClean="0"/>
            <a:t>SICO</a:t>
          </a:r>
          <a:endParaRPr lang="es-ES" sz="2000" dirty="0"/>
        </a:p>
      </dgm:t>
    </dgm:pt>
    <dgm:pt modelId="{21FEC00F-3AAB-4067-8815-C201721500EE}" type="parTrans" cxnId="{6A7E2326-E96E-4C8B-BE25-D1FD4AD05890}">
      <dgm:prSet/>
      <dgm:spPr/>
      <dgm:t>
        <a:bodyPr/>
        <a:lstStyle/>
        <a:p>
          <a:endParaRPr lang="es-ES" sz="2000"/>
        </a:p>
      </dgm:t>
    </dgm:pt>
    <dgm:pt modelId="{41C9ED65-0DA1-4555-9E25-B03B2133571C}" type="sibTrans" cxnId="{6A7E2326-E96E-4C8B-BE25-D1FD4AD05890}">
      <dgm:prSet/>
      <dgm:spPr/>
      <dgm:t>
        <a:bodyPr/>
        <a:lstStyle/>
        <a:p>
          <a:endParaRPr lang="es-ES" sz="2000"/>
        </a:p>
      </dgm:t>
    </dgm:pt>
    <dgm:pt modelId="{C9DAAB91-18CB-4FFF-80FD-603157764730}">
      <dgm:prSet phldrT="[Texto]" custT="1"/>
      <dgm:spPr>
        <a:effectLst>
          <a:glow rad="139700">
            <a:schemeClr val="accent2">
              <a:satMod val="175000"/>
              <a:alpha val="40000"/>
            </a:schemeClr>
          </a:glow>
        </a:effectLst>
      </dgm:spPr>
      <dgm:t>
        <a:bodyPr/>
        <a:lstStyle/>
        <a:p>
          <a:r>
            <a:rPr lang="es-ES" sz="2000" dirty="0" smtClean="0"/>
            <a:t>SOCIAL</a:t>
          </a:r>
          <a:endParaRPr lang="es-ES" sz="2000" dirty="0"/>
        </a:p>
      </dgm:t>
    </dgm:pt>
    <dgm:pt modelId="{9231A1D8-E4B2-4B14-86C6-49EA203082BF}" type="parTrans" cxnId="{7FA09973-9BC2-4C4F-AE3F-131E88727062}">
      <dgm:prSet/>
      <dgm:spPr/>
      <dgm:t>
        <a:bodyPr/>
        <a:lstStyle/>
        <a:p>
          <a:endParaRPr lang="es-ES" sz="2000"/>
        </a:p>
      </dgm:t>
    </dgm:pt>
    <dgm:pt modelId="{A7B412A3-AB37-489F-A6F0-7B91E354A1FF}" type="sibTrans" cxnId="{7FA09973-9BC2-4C4F-AE3F-131E88727062}">
      <dgm:prSet/>
      <dgm:spPr/>
      <dgm:t>
        <a:bodyPr/>
        <a:lstStyle/>
        <a:p>
          <a:endParaRPr lang="es-ES" sz="2000"/>
        </a:p>
      </dgm:t>
    </dgm:pt>
    <dgm:pt modelId="{B27EFAA6-8C89-44BC-A7CF-76E03B098E2F}" type="pres">
      <dgm:prSet presAssocID="{A2CCA2BE-088B-4850-8DF3-191A58936282}" presName="hierChild1" presStyleCnt="0">
        <dgm:presLayoutVars>
          <dgm:orgChart val="1"/>
          <dgm:chPref val="1"/>
          <dgm:dir/>
          <dgm:animOne val="branch"/>
          <dgm:animLvl val="lvl"/>
          <dgm:resizeHandles/>
        </dgm:presLayoutVars>
      </dgm:prSet>
      <dgm:spPr/>
      <dgm:t>
        <a:bodyPr/>
        <a:lstStyle/>
        <a:p>
          <a:endParaRPr lang="es-ES"/>
        </a:p>
      </dgm:t>
    </dgm:pt>
    <dgm:pt modelId="{31A3FFFB-75A0-4BF5-B7E6-63BE8C3C97E9}" type="pres">
      <dgm:prSet presAssocID="{A0AA181C-1F56-437F-AEE7-6C0E8B7195CF}" presName="hierRoot1" presStyleCnt="0">
        <dgm:presLayoutVars>
          <dgm:hierBranch val="init"/>
        </dgm:presLayoutVars>
      </dgm:prSet>
      <dgm:spPr/>
      <dgm:t>
        <a:bodyPr/>
        <a:lstStyle/>
        <a:p>
          <a:endParaRPr lang="es-ES"/>
        </a:p>
      </dgm:t>
    </dgm:pt>
    <dgm:pt modelId="{681375EF-E0DC-460D-A79F-8DB227B4F26D}" type="pres">
      <dgm:prSet presAssocID="{A0AA181C-1F56-437F-AEE7-6C0E8B7195CF}" presName="rootComposite1" presStyleCnt="0"/>
      <dgm:spPr/>
      <dgm:t>
        <a:bodyPr/>
        <a:lstStyle/>
        <a:p>
          <a:endParaRPr lang="es-ES"/>
        </a:p>
      </dgm:t>
    </dgm:pt>
    <dgm:pt modelId="{5D1B79CE-38A9-4D4A-ADEF-35230CDAC03C}" type="pres">
      <dgm:prSet presAssocID="{A0AA181C-1F56-437F-AEE7-6C0E8B7195CF}" presName="rootText1" presStyleLbl="node0" presStyleIdx="0" presStyleCnt="1" custScaleX="133690" custScaleY="147059">
        <dgm:presLayoutVars>
          <dgm:chPref val="3"/>
        </dgm:presLayoutVars>
      </dgm:prSet>
      <dgm:spPr/>
      <dgm:t>
        <a:bodyPr/>
        <a:lstStyle/>
        <a:p>
          <a:endParaRPr lang="es-ES"/>
        </a:p>
      </dgm:t>
    </dgm:pt>
    <dgm:pt modelId="{0990FDB4-2D52-46D1-B066-C4E78EA83959}" type="pres">
      <dgm:prSet presAssocID="{A0AA181C-1F56-437F-AEE7-6C0E8B7195CF}" presName="rootConnector1" presStyleLbl="node1" presStyleIdx="0" presStyleCnt="0"/>
      <dgm:spPr/>
      <dgm:t>
        <a:bodyPr/>
        <a:lstStyle/>
        <a:p>
          <a:endParaRPr lang="es-ES"/>
        </a:p>
      </dgm:t>
    </dgm:pt>
    <dgm:pt modelId="{99D67CBA-6699-4AFC-8D61-FAF684995C9C}" type="pres">
      <dgm:prSet presAssocID="{A0AA181C-1F56-437F-AEE7-6C0E8B7195CF}" presName="hierChild2" presStyleCnt="0"/>
      <dgm:spPr/>
      <dgm:t>
        <a:bodyPr/>
        <a:lstStyle/>
        <a:p>
          <a:endParaRPr lang="es-ES"/>
        </a:p>
      </dgm:t>
    </dgm:pt>
    <dgm:pt modelId="{FDD64BEC-6C37-4A05-8FA4-CF38B7EE579C}" type="pres">
      <dgm:prSet presAssocID="{92CB8778-074C-470C-BB36-26F9857E4D84}" presName="Name37" presStyleLbl="parChTrans1D2" presStyleIdx="0" presStyleCnt="3"/>
      <dgm:spPr/>
      <dgm:t>
        <a:bodyPr/>
        <a:lstStyle/>
        <a:p>
          <a:endParaRPr lang="es-ES"/>
        </a:p>
      </dgm:t>
    </dgm:pt>
    <dgm:pt modelId="{4EB7986E-7D55-4474-938A-B665742FFA14}" type="pres">
      <dgm:prSet presAssocID="{E13B1F42-5F9F-40D8-9982-9F1F91A4166D}" presName="hierRoot2" presStyleCnt="0">
        <dgm:presLayoutVars>
          <dgm:hierBranch val="init"/>
        </dgm:presLayoutVars>
      </dgm:prSet>
      <dgm:spPr/>
      <dgm:t>
        <a:bodyPr/>
        <a:lstStyle/>
        <a:p>
          <a:endParaRPr lang="es-ES"/>
        </a:p>
      </dgm:t>
    </dgm:pt>
    <dgm:pt modelId="{B3FB67CA-3358-485C-9044-A6A511E4AAAA}" type="pres">
      <dgm:prSet presAssocID="{E13B1F42-5F9F-40D8-9982-9F1F91A4166D}" presName="rootComposite" presStyleCnt="0"/>
      <dgm:spPr/>
      <dgm:t>
        <a:bodyPr/>
        <a:lstStyle/>
        <a:p>
          <a:endParaRPr lang="es-ES"/>
        </a:p>
      </dgm:t>
    </dgm:pt>
    <dgm:pt modelId="{D77C10A1-B092-4F1F-9BD4-58954E2A2520}" type="pres">
      <dgm:prSet presAssocID="{E13B1F42-5F9F-40D8-9982-9F1F91A4166D}" presName="rootText" presStyleLbl="node2" presStyleIdx="0" presStyleCnt="3" custScaleY="63860">
        <dgm:presLayoutVars>
          <dgm:chPref val="3"/>
        </dgm:presLayoutVars>
      </dgm:prSet>
      <dgm:spPr/>
      <dgm:t>
        <a:bodyPr/>
        <a:lstStyle/>
        <a:p>
          <a:endParaRPr lang="es-ES"/>
        </a:p>
      </dgm:t>
    </dgm:pt>
    <dgm:pt modelId="{D68E5D76-577E-40CC-B68B-B6D274D0B809}" type="pres">
      <dgm:prSet presAssocID="{E13B1F42-5F9F-40D8-9982-9F1F91A4166D}" presName="rootConnector" presStyleLbl="node2" presStyleIdx="0" presStyleCnt="3"/>
      <dgm:spPr/>
      <dgm:t>
        <a:bodyPr/>
        <a:lstStyle/>
        <a:p>
          <a:endParaRPr lang="es-ES"/>
        </a:p>
      </dgm:t>
    </dgm:pt>
    <dgm:pt modelId="{82699880-2154-4C69-9A20-903F31E40F0B}" type="pres">
      <dgm:prSet presAssocID="{E13B1F42-5F9F-40D8-9982-9F1F91A4166D}" presName="hierChild4" presStyleCnt="0"/>
      <dgm:spPr/>
      <dgm:t>
        <a:bodyPr/>
        <a:lstStyle/>
        <a:p>
          <a:endParaRPr lang="es-ES"/>
        </a:p>
      </dgm:t>
    </dgm:pt>
    <dgm:pt modelId="{039FDA23-E258-477E-A716-3A08117A5FE9}" type="pres">
      <dgm:prSet presAssocID="{E13B1F42-5F9F-40D8-9982-9F1F91A4166D}" presName="hierChild5" presStyleCnt="0"/>
      <dgm:spPr/>
      <dgm:t>
        <a:bodyPr/>
        <a:lstStyle/>
        <a:p>
          <a:endParaRPr lang="es-ES"/>
        </a:p>
      </dgm:t>
    </dgm:pt>
    <dgm:pt modelId="{05E32D98-4025-4C48-AAC1-94D531AB5171}" type="pres">
      <dgm:prSet presAssocID="{21FEC00F-3AAB-4067-8815-C201721500EE}" presName="Name37" presStyleLbl="parChTrans1D2" presStyleIdx="1" presStyleCnt="3"/>
      <dgm:spPr/>
      <dgm:t>
        <a:bodyPr/>
        <a:lstStyle/>
        <a:p>
          <a:endParaRPr lang="es-ES"/>
        </a:p>
      </dgm:t>
    </dgm:pt>
    <dgm:pt modelId="{5700C96B-9F12-46EB-9289-ECC787818355}" type="pres">
      <dgm:prSet presAssocID="{11FE6EEF-9E52-430C-8193-B61FC172842E}" presName="hierRoot2" presStyleCnt="0">
        <dgm:presLayoutVars>
          <dgm:hierBranch val="init"/>
        </dgm:presLayoutVars>
      </dgm:prSet>
      <dgm:spPr/>
      <dgm:t>
        <a:bodyPr/>
        <a:lstStyle/>
        <a:p>
          <a:endParaRPr lang="es-ES"/>
        </a:p>
      </dgm:t>
    </dgm:pt>
    <dgm:pt modelId="{0B26F92F-7111-4453-99CC-AD368E5F8A9D}" type="pres">
      <dgm:prSet presAssocID="{11FE6EEF-9E52-430C-8193-B61FC172842E}" presName="rootComposite" presStyleCnt="0"/>
      <dgm:spPr/>
      <dgm:t>
        <a:bodyPr/>
        <a:lstStyle/>
        <a:p>
          <a:endParaRPr lang="es-ES"/>
        </a:p>
      </dgm:t>
    </dgm:pt>
    <dgm:pt modelId="{143F4A47-4113-49A2-92D0-C0F74C565D24}" type="pres">
      <dgm:prSet presAssocID="{11FE6EEF-9E52-430C-8193-B61FC172842E}" presName="rootText" presStyleLbl="node2" presStyleIdx="1" presStyleCnt="3" custScaleY="63860">
        <dgm:presLayoutVars>
          <dgm:chPref val="3"/>
        </dgm:presLayoutVars>
      </dgm:prSet>
      <dgm:spPr/>
      <dgm:t>
        <a:bodyPr/>
        <a:lstStyle/>
        <a:p>
          <a:endParaRPr lang="es-ES"/>
        </a:p>
      </dgm:t>
    </dgm:pt>
    <dgm:pt modelId="{385AC2E1-DECC-4E25-97C9-ADE98263C508}" type="pres">
      <dgm:prSet presAssocID="{11FE6EEF-9E52-430C-8193-B61FC172842E}" presName="rootConnector" presStyleLbl="node2" presStyleIdx="1" presStyleCnt="3"/>
      <dgm:spPr/>
      <dgm:t>
        <a:bodyPr/>
        <a:lstStyle/>
        <a:p>
          <a:endParaRPr lang="es-ES"/>
        </a:p>
      </dgm:t>
    </dgm:pt>
    <dgm:pt modelId="{8A086103-D354-427C-B47F-0D8F8DD5F0DA}" type="pres">
      <dgm:prSet presAssocID="{11FE6EEF-9E52-430C-8193-B61FC172842E}" presName="hierChild4" presStyleCnt="0"/>
      <dgm:spPr/>
      <dgm:t>
        <a:bodyPr/>
        <a:lstStyle/>
        <a:p>
          <a:endParaRPr lang="es-ES"/>
        </a:p>
      </dgm:t>
    </dgm:pt>
    <dgm:pt modelId="{CDE5C41F-D46F-4124-AA8C-D29C445B6B54}" type="pres">
      <dgm:prSet presAssocID="{11FE6EEF-9E52-430C-8193-B61FC172842E}" presName="hierChild5" presStyleCnt="0"/>
      <dgm:spPr/>
      <dgm:t>
        <a:bodyPr/>
        <a:lstStyle/>
        <a:p>
          <a:endParaRPr lang="es-ES"/>
        </a:p>
      </dgm:t>
    </dgm:pt>
    <dgm:pt modelId="{8EF17363-0D54-4AA3-BB57-F8C23D2A3A63}" type="pres">
      <dgm:prSet presAssocID="{9231A1D8-E4B2-4B14-86C6-49EA203082BF}" presName="Name37" presStyleLbl="parChTrans1D2" presStyleIdx="2" presStyleCnt="3"/>
      <dgm:spPr/>
      <dgm:t>
        <a:bodyPr/>
        <a:lstStyle/>
        <a:p>
          <a:endParaRPr lang="es-ES"/>
        </a:p>
      </dgm:t>
    </dgm:pt>
    <dgm:pt modelId="{B4195B76-080B-489D-AC74-06F91AD90B4E}" type="pres">
      <dgm:prSet presAssocID="{C9DAAB91-18CB-4FFF-80FD-603157764730}" presName="hierRoot2" presStyleCnt="0">
        <dgm:presLayoutVars>
          <dgm:hierBranch val="init"/>
        </dgm:presLayoutVars>
      </dgm:prSet>
      <dgm:spPr/>
      <dgm:t>
        <a:bodyPr/>
        <a:lstStyle/>
        <a:p>
          <a:endParaRPr lang="es-ES"/>
        </a:p>
      </dgm:t>
    </dgm:pt>
    <dgm:pt modelId="{0D177B4F-02F8-4957-ADCE-C9860A250FF4}" type="pres">
      <dgm:prSet presAssocID="{C9DAAB91-18CB-4FFF-80FD-603157764730}" presName="rootComposite" presStyleCnt="0"/>
      <dgm:spPr/>
      <dgm:t>
        <a:bodyPr/>
        <a:lstStyle/>
        <a:p>
          <a:endParaRPr lang="es-ES"/>
        </a:p>
      </dgm:t>
    </dgm:pt>
    <dgm:pt modelId="{7F2322D4-CABF-413F-BF01-D0D63326ED02}" type="pres">
      <dgm:prSet presAssocID="{C9DAAB91-18CB-4FFF-80FD-603157764730}" presName="rootText" presStyleLbl="node2" presStyleIdx="2" presStyleCnt="3" custScaleY="63860">
        <dgm:presLayoutVars>
          <dgm:chPref val="3"/>
        </dgm:presLayoutVars>
      </dgm:prSet>
      <dgm:spPr/>
      <dgm:t>
        <a:bodyPr/>
        <a:lstStyle/>
        <a:p>
          <a:endParaRPr lang="es-ES"/>
        </a:p>
      </dgm:t>
    </dgm:pt>
    <dgm:pt modelId="{6476844B-F3A2-41DB-8345-74D30FC1DE66}" type="pres">
      <dgm:prSet presAssocID="{C9DAAB91-18CB-4FFF-80FD-603157764730}" presName="rootConnector" presStyleLbl="node2" presStyleIdx="2" presStyleCnt="3"/>
      <dgm:spPr/>
      <dgm:t>
        <a:bodyPr/>
        <a:lstStyle/>
        <a:p>
          <a:endParaRPr lang="es-ES"/>
        </a:p>
      </dgm:t>
    </dgm:pt>
    <dgm:pt modelId="{8C706739-C11D-40BC-92D9-7014DD63469C}" type="pres">
      <dgm:prSet presAssocID="{C9DAAB91-18CB-4FFF-80FD-603157764730}" presName="hierChild4" presStyleCnt="0"/>
      <dgm:spPr/>
      <dgm:t>
        <a:bodyPr/>
        <a:lstStyle/>
        <a:p>
          <a:endParaRPr lang="es-ES"/>
        </a:p>
      </dgm:t>
    </dgm:pt>
    <dgm:pt modelId="{FBC99167-40C5-4570-A2BB-35BCB13DD60E}" type="pres">
      <dgm:prSet presAssocID="{C9DAAB91-18CB-4FFF-80FD-603157764730}" presName="hierChild5" presStyleCnt="0"/>
      <dgm:spPr/>
      <dgm:t>
        <a:bodyPr/>
        <a:lstStyle/>
        <a:p>
          <a:endParaRPr lang="es-ES"/>
        </a:p>
      </dgm:t>
    </dgm:pt>
    <dgm:pt modelId="{72DA7980-8D4A-4F39-9808-235F066A7EAB}" type="pres">
      <dgm:prSet presAssocID="{A0AA181C-1F56-437F-AEE7-6C0E8B7195CF}" presName="hierChild3" presStyleCnt="0"/>
      <dgm:spPr/>
      <dgm:t>
        <a:bodyPr/>
        <a:lstStyle/>
        <a:p>
          <a:endParaRPr lang="es-ES"/>
        </a:p>
      </dgm:t>
    </dgm:pt>
  </dgm:ptLst>
  <dgm:cxnLst>
    <dgm:cxn modelId="{EE22CCC6-5280-4983-91F9-012ED465EE90}" type="presOf" srcId="{92CB8778-074C-470C-BB36-26F9857E4D84}" destId="{FDD64BEC-6C37-4A05-8FA4-CF38B7EE579C}" srcOrd="0" destOrd="0" presId="urn:microsoft.com/office/officeart/2005/8/layout/orgChart1"/>
    <dgm:cxn modelId="{5A35BF75-8FF7-4195-BF7E-9EB7CFC2E424}" type="presOf" srcId="{E13B1F42-5F9F-40D8-9982-9F1F91A4166D}" destId="{D77C10A1-B092-4F1F-9BD4-58954E2A2520}" srcOrd="0" destOrd="0" presId="urn:microsoft.com/office/officeart/2005/8/layout/orgChart1"/>
    <dgm:cxn modelId="{E76A56E2-73F8-43C0-81F0-DE5EC603C6FA}" type="presOf" srcId="{9231A1D8-E4B2-4B14-86C6-49EA203082BF}" destId="{8EF17363-0D54-4AA3-BB57-F8C23D2A3A63}" srcOrd="0" destOrd="0" presId="urn:microsoft.com/office/officeart/2005/8/layout/orgChart1"/>
    <dgm:cxn modelId="{6A7E2326-E96E-4C8B-BE25-D1FD4AD05890}" srcId="{A0AA181C-1F56-437F-AEE7-6C0E8B7195CF}" destId="{11FE6EEF-9E52-430C-8193-B61FC172842E}" srcOrd="1" destOrd="0" parTransId="{21FEC00F-3AAB-4067-8815-C201721500EE}" sibTransId="{41C9ED65-0DA1-4555-9E25-B03B2133571C}"/>
    <dgm:cxn modelId="{874C0C53-847A-41F3-93FE-035AAC9A588B}" type="presOf" srcId="{C9DAAB91-18CB-4FFF-80FD-603157764730}" destId="{6476844B-F3A2-41DB-8345-74D30FC1DE66}" srcOrd="1" destOrd="0" presId="urn:microsoft.com/office/officeart/2005/8/layout/orgChart1"/>
    <dgm:cxn modelId="{AF4C52F6-8A40-489A-BFB6-ADDC342C7F08}" type="presOf" srcId="{11FE6EEF-9E52-430C-8193-B61FC172842E}" destId="{143F4A47-4113-49A2-92D0-C0F74C565D24}" srcOrd="0" destOrd="0" presId="urn:microsoft.com/office/officeart/2005/8/layout/orgChart1"/>
    <dgm:cxn modelId="{8DAB5AAC-186F-4533-8DB2-2D6AF621F5EA}" srcId="{A2CCA2BE-088B-4850-8DF3-191A58936282}" destId="{A0AA181C-1F56-437F-AEE7-6C0E8B7195CF}" srcOrd="0" destOrd="0" parTransId="{4AAE8A6E-AC42-4863-83E9-93F688DC938C}" sibTransId="{D412D303-0FD8-4BCA-BB2C-D7A4C63688EC}"/>
    <dgm:cxn modelId="{97942875-89E3-4F99-826C-D4AA850AB0C9}" type="presOf" srcId="{11FE6EEF-9E52-430C-8193-B61FC172842E}" destId="{385AC2E1-DECC-4E25-97C9-ADE98263C508}" srcOrd="1" destOrd="0" presId="urn:microsoft.com/office/officeart/2005/8/layout/orgChart1"/>
    <dgm:cxn modelId="{C03F82F4-69C5-439A-B3FA-846DD0EF9411}" type="presOf" srcId="{A2CCA2BE-088B-4850-8DF3-191A58936282}" destId="{B27EFAA6-8C89-44BC-A7CF-76E03B098E2F}" srcOrd="0" destOrd="0" presId="urn:microsoft.com/office/officeart/2005/8/layout/orgChart1"/>
    <dgm:cxn modelId="{7FA09973-9BC2-4C4F-AE3F-131E88727062}" srcId="{A0AA181C-1F56-437F-AEE7-6C0E8B7195CF}" destId="{C9DAAB91-18CB-4FFF-80FD-603157764730}" srcOrd="2" destOrd="0" parTransId="{9231A1D8-E4B2-4B14-86C6-49EA203082BF}" sibTransId="{A7B412A3-AB37-489F-A6F0-7B91E354A1FF}"/>
    <dgm:cxn modelId="{AD8C0CF0-2ED2-4598-B9FC-4691DB310BEA}" type="presOf" srcId="{A0AA181C-1F56-437F-AEE7-6C0E8B7195CF}" destId="{5D1B79CE-38A9-4D4A-ADEF-35230CDAC03C}" srcOrd="0" destOrd="0" presId="urn:microsoft.com/office/officeart/2005/8/layout/orgChart1"/>
    <dgm:cxn modelId="{F09DE645-DB74-40E8-AFC2-04AA74CD5981}" srcId="{A0AA181C-1F56-437F-AEE7-6C0E8B7195CF}" destId="{E13B1F42-5F9F-40D8-9982-9F1F91A4166D}" srcOrd="0" destOrd="0" parTransId="{92CB8778-074C-470C-BB36-26F9857E4D84}" sibTransId="{F179E506-C2AE-4DC1-B4C3-5A9A71642F2D}"/>
    <dgm:cxn modelId="{99D61CCC-9955-4F0A-A1D9-A5D2AD74A4CF}" type="presOf" srcId="{E13B1F42-5F9F-40D8-9982-9F1F91A4166D}" destId="{D68E5D76-577E-40CC-B68B-B6D274D0B809}" srcOrd="1" destOrd="0" presId="urn:microsoft.com/office/officeart/2005/8/layout/orgChart1"/>
    <dgm:cxn modelId="{F9B9EDD9-E62C-43AA-A816-69C5B703C645}" type="presOf" srcId="{C9DAAB91-18CB-4FFF-80FD-603157764730}" destId="{7F2322D4-CABF-413F-BF01-D0D63326ED02}" srcOrd="0" destOrd="0" presId="urn:microsoft.com/office/officeart/2005/8/layout/orgChart1"/>
    <dgm:cxn modelId="{FF1CED79-9DC3-4527-805B-9811E50AB3A6}" type="presOf" srcId="{A0AA181C-1F56-437F-AEE7-6C0E8B7195CF}" destId="{0990FDB4-2D52-46D1-B066-C4E78EA83959}" srcOrd="1" destOrd="0" presId="urn:microsoft.com/office/officeart/2005/8/layout/orgChart1"/>
    <dgm:cxn modelId="{7C31B34E-6549-4780-806D-2D1A3EDA8A32}" type="presOf" srcId="{21FEC00F-3AAB-4067-8815-C201721500EE}" destId="{05E32D98-4025-4C48-AAC1-94D531AB5171}" srcOrd="0" destOrd="0" presId="urn:microsoft.com/office/officeart/2005/8/layout/orgChart1"/>
    <dgm:cxn modelId="{E5C6F8B4-3FA0-41ED-8EB2-468620021FFC}" type="presParOf" srcId="{B27EFAA6-8C89-44BC-A7CF-76E03B098E2F}" destId="{31A3FFFB-75A0-4BF5-B7E6-63BE8C3C97E9}" srcOrd="0" destOrd="0" presId="urn:microsoft.com/office/officeart/2005/8/layout/orgChart1"/>
    <dgm:cxn modelId="{145A5908-8A39-4A10-A942-86160E30A75A}" type="presParOf" srcId="{31A3FFFB-75A0-4BF5-B7E6-63BE8C3C97E9}" destId="{681375EF-E0DC-460D-A79F-8DB227B4F26D}" srcOrd="0" destOrd="0" presId="urn:microsoft.com/office/officeart/2005/8/layout/orgChart1"/>
    <dgm:cxn modelId="{AAE85EAB-4B10-4062-81A8-391C3D20EE0E}" type="presParOf" srcId="{681375EF-E0DC-460D-A79F-8DB227B4F26D}" destId="{5D1B79CE-38A9-4D4A-ADEF-35230CDAC03C}" srcOrd="0" destOrd="0" presId="urn:microsoft.com/office/officeart/2005/8/layout/orgChart1"/>
    <dgm:cxn modelId="{39ED98ED-07CC-4017-A910-AB7581276C79}" type="presParOf" srcId="{681375EF-E0DC-460D-A79F-8DB227B4F26D}" destId="{0990FDB4-2D52-46D1-B066-C4E78EA83959}" srcOrd="1" destOrd="0" presId="urn:microsoft.com/office/officeart/2005/8/layout/orgChart1"/>
    <dgm:cxn modelId="{3D842F80-1EE4-4BDF-8B8F-38931A35762B}" type="presParOf" srcId="{31A3FFFB-75A0-4BF5-B7E6-63BE8C3C97E9}" destId="{99D67CBA-6699-4AFC-8D61-FAF684995C9C}" srcOrd="1" destOrd="0" presId="urn:microsoft.com/office/officeart/2005/8/layout/orgChart1"/>
    <dgm:cxn modelId="{6E4BC064-FDCC-4786-A3FC-FA794D213078}" type="presParOf" srcId="{99D67CBA-6699-4AFC-8D61-FAF684995C9C}" destId="{FDD64BEC-6C37-4A05-8FA4-CF38B7EE579C}" srcOrd="0" destOrd="0" presId="urn:microsoft.com/office/officeart/2005/8/layout/orgChart1"/>
    <dgm:cxn modelId="{35706013-BB75-4254-8F9E-A9840D5D42C8}" type="presParOf" srcId="{99D67CBA-6699-4AFC-8D61-FAF684995C9C}" destId="{4EB7986E-7D55-4474-938A-B665742FFA14}" srcOrd="1" destOrd="0" presId="urn:microsoft.com/office/officeart/2005/8/layout/orgChart1"/>
    <dgm:cxn modelId="{EC53B176-22E1-447E-9C18-89A33FCBAEEB}" type="presParOf" srcId="{4EB7986E-7D55-4474-938A-B665742FFA14}" destId="{B3FB67CA-3358-485C-9044-A6A511E4AAAA}" srcOrd="0" destOrd="0" presId="urn:microsoft.com/office/officeart/2005/8/layout/orgChart1"/>
    <dgm:cxn modelId="{637D2A84-1CF8-4B83-B4C7-DD2CB623D908}" type="presParOf" srcId="{B3FB67CA-3358-485C-9044-A6A511E4AAAA}" destId="{D77C10A1-B092-4F1F-9BD4-58954E2A2520}" srcOrd="0" destOrd="0" presId="urn:microsoft.com/office/officeart/2005/8/layout/orgChart1"/>
    <dgm:cxn modelId="{494E3CBE-E882-440C-8A08-6532FCF73BDE}" type="presParOf" srcId="{B3FB67CA-3358-485C-9044-A6A511E4AAAA}" destId="{D68E5D76-577E-40CC-B68B-B6D274D0B809}" srcOrd="1" destOrd="0" presId="urn:microsoft.com/office/officeart/2005/8/layout/orgChart1"/>
    <dgm:cxn modelId="{B05F745B-1E75-4E1D-850C-80EF8CE0E8B5}" type="presParOf" srcId="{4EB7986E-7D55-4474-938A-B665742FFA14}" destId="{82699880-2154-4C69-9A20-903F31E40F0B}" srcOrd="1" destOrd="0" presId="urn:microsoft.com/office/officeart/2005/8/layout/orgChart1"/>
    <dgm:cxn modelId="{56A1A8E0-A7E8-433B-85EC-5F36DF140B52}" type="presParOf" srcId="{4EB7986E-7D55-4474-938A-B665742FFA14}" destId="{039FDA23-E258-477E-A716-3A08117A5FE9}" srcOrd="2" destOrd="0" presId="urn:microsoft.com/office/officeart/2005/8/layout/orgChart1"/>
    <dgm:cxn modelId="{1C721E18-E002-42B8-A660-BC69BE3B7D6F}" type="presParOf" srcId="{99D67CBA-6699-4AFC-8D61-FAF684995C9C}" destId="{05E32D98-4025-4C48-AAC1-94D531AB5171}" srcOrd="2" destOrd="0" presId="urn:microsoft.com/office/officeart/2005/8/layout/orgChart1"/>
    <dgm:cxn modelId="{86B2D8AA-71D1-435B-9BD5-297C71164AE4}" type="presParOf" srcId="{99D67CBA-6699-4AFC-8D61-FAF684995C9C}" destId="{5700C96B-9F12-46EB-9289-ECC787818355}" srcOrd="3" destOrd="0" presId="urn:microsoft.com/office/officeart/2005/8/layout/orgChart1"/>
    <dgm:cxn modelId="{CD3AB829-4E9C-43E1-8185-4928C96017C8}" type="presParOf" srcId="{5700C96B-9F12-46EB-9289-ECC787818355}" destId="{0B26F92F-7111-4453-99CC-AD368E5F8A9D}" srcOrd="0" destOrd="0" presId="urn:microsoft.com/office/officeart/2005/8/layout/orgChart1"/>
    <dgm:cxn modelId="{4D5AD931-39D0-4EA0-9538-3CCE95F12CEB}" type="presParOf" srcId="{0B26F92F-7111-4453-99CC-AD368E5F8A9D}" destId="{143F4A47-4113-49A2-92D0-C0F74C565D24}" srcOrd="0" destOrd="0" presId="urn:microsoft.com/office/officeart/2005/8/layout/orgChart1"/>
    <dgm:cxn modelId="{C6388CE6-21A8-4324-9E62-97B5651A96BA}" type="presParOf" srcId="{0B26F92F-7111-4453-99CC-AD368E5F8A9D}" destId="{385AC2E1-DECC-4E25-97C9-ADE98263C508}" srcOrd="1" destOrd="0" presId="urn:microsoft.com/office/officeart/2005/8/layout/orgChart1"/>
    <dgm:cxn modelId="{8223B969-536D-4462-BA9C-AF14F9E48C75}" type="presParOf" srcId="{5700C96B-9F12-46EB-9289-ECC787818355}" destId="{8A086103-D354-427C-B47F-0D8F8DD5F0DA}" srcOrd="1" destOrd="0" presId="urn:microsoft.com/office/officeart/2005/8/layout/orgChart1"/>
    <dgm:cxn modelId="{EA824004-2243-4295-968F-53D8DA4DD032}" type="presParOf" srcId="{5700C96B-9F12-46EB-9289-ECC787818355}" destId="{CDE5C41F-D46F-4124-AA8C-D29C445B6B54}" srcOrd="2" destOrd="0" presId="urn:microsoft.com/office/officeart/2005/8/layout/orgChart1"/>
    <dgm:cxn modelId="{E1538418-C782-4868-9390-0CE50F71207E}" type="presParOf" srcId="{99D67CBA-6699-4AFC-8D61-FAF684995C9C}" destId="{8EF17363-0D54-4AA3-BB57-F8C23D2A3A63}" srcOrd="4" destOrd="0" presId="urn:microsoft.com/office/officeart/2005/8/layout/orgChart1"/>
    <dgm:cxn modelId="{638F9B6F-15EC-40F8-A894-C708463310B0}" type="presParOf" srcId="{99D67CBA-6699-4AFC-8D61-FAF684995C9C}" destId="{B4195B76-080B-489D-AC74-06F91AD90B4E}" srcOrd="5" destOrd="0" presId="urn:microsoft.com/office/officeart/2005/8/layout/orgChart1"/>
    <dgm:cxn modelId="{F6E1607C-2BF8-4CA7-BC90-9AA683D6BC8E}" type="presParOf" srcId="{B4195B76-080B-489D-AC74-06F91AD90B4E}" destId="{0D177B4F-02F8-4957-ADCE-C9860A250FF4}" srcOrd="0" destOrd="0" presId="urn:microsoft.com/office/officeart/2005/8/layout/orgChart1"/>
    <dgm:cxn modelId="{62C08A84-9932-4349-B196-152CEEFE994F}" type="presParOf" srcId="{0D177B4F-02F8-4957-ADCE-C9860A250FF4}" destId="{7F2322D4-CABF-413F-BF01-D0D63326ED02}" srcOrd="0" destOrd="0" presId="urn:microsoft.com/office/officeart/2005/8/layout/orgChart1"/>
    <dgm:cxn modelId="{27F56855-B529-486E-A60E-676754BF6953}" type="presParOf" srcId="{0D177B4F-02F8-4957-ADCE-C9860A250FF4}" destId="{6476844B-F3A2-41DB-8345-74D30FC1DE66}" srcOrd="1" destOrd="0" presId="urn:microsoft.com/office/officeart/2005/8/layout/orgChart1"/>
    <dgm:cxn modelId="{8710E0A0-AA60-4DB3-B7CE-BB86044F8B9F}" type="presParOf" srcId="{B4195B76-080B-489D-AC74-06F91AD90B4E}" destId="{8C706739-C11D-40BC-92D9-7014DD63469C}" srcOrd="1" destOrd="0" presId="urn:microsoft.com/office/officeart/2005/8/layout/orgChart1"/>
    <dgm:cxn modelId="{F158F7C4-7507-4BA2-AB58-4387B83EFB95}" type="presParOf" srcId="{B4195B76-080B-489D-AC74-06F91AD90B4E}" destId="{FBC99167-40C5-4570-A2BB-35BCB13DD60E}" srcOrd="2" destOrd="0" presId="urn:microsoft.com/office/officeart/2005/8/layout/orgChart1"/>
    <dgm:cxn modelId="{E5CD0486-8467-4EA9-9DAC-6DA352B04083}" type="presParOf" srcId="{31A3FFFB-75A0-4BF5-B7E6-63BE8C3C97E9}" destId="{72DA7980-8D4A-4F39-9808-235F066A7E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CCA2BE-088B-4850-8DF3-191A5893628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A0AA181C-1F56-437F-AEE7-6C0E8B7195CF}">
      <dgm:prSet phldrT="[Texto]" custT="1">
        <dgm:style>
          <a:lnRef idx="1">
            <a:schemeClr val="accent2"/>
          </a:lnRef>
          <a:fillRef idx="2">
            <a:schemeClr val="accent2"/>
          </a:fillRef>
          <a:effectRef idx="1">
            <a:schemeClr val="accent2"/>
          </a:effectRef>
          <a:fontRef idx="minor">
            <a:schemeClr val="dk1"/>
          </a:fontRef>
        </dgm:style>
      </dgm:prSet>
      <dgm:spPr>
        <a:effectLst>
          <a:glow rad="139700">
            <a:schemeClr val="accent2">
              <a:satMod val="175000"/>
              <a:alpha val="40000"/>
            </a:schemeClr>
          </a:glow>
        </a:effectLst>
      </dgm:spPr>
      <dgm:t>
        <a:bodyPr/>
        <a:lstStyle/>
        <a:p>
          <a:r>
            <a:rPr lang="es-ES" sz="2400" b="1" dirty="0" smtClean="0">
              <a:latin typeface="+mn-lt"/>
            </a:rPr>
            <a:t>Estudio de las Actividades de los Cadetes en el Tiempo Libre dentro de la ESMIL</a:t>
          </a:r>
          <a:endParaRPr lang="es-ES" sz="2400" dirty="0">
            <a:latin typeface="+mn-lt"/>
          </a:endParaRPr>
        </a:p>
      </dgm:t>
    </dgm:pt>
    <dgm:pt modelId="{4AAE8A6E-AC42-4863-83E9-93F688DC938C}" type="parTrans" cxnId="{8DAB5AAC-186F-4533-8DB2-2D6AF621F5EA}">
      <dgm:prSet/>
      <dgm:spPr/>
      <dgm:t>
        <a:bodyPr/>
        <a:lstStyle/>
        <a:p>
          <a:endParaRPr lang="es-ES" sz="1800"/>
        </a:p>
      </dgm:t>
    </dgm:pt>
    <dgm:pt modelId="{D412D303-0FD8-4BCA-BB2C-D7A4C63688EC}" type="sibTrans" cxnId="{8DAB5AAC-186F-4533-8DB2-2D6AF621F5EA}">
      <dgm:prSet/>
      <dgm:spPr/>
      <dgm:t>
        <a:bodyPr/>
        <a:lstStyle/>
        <a:p>
          <a:endParaRPr lang="es-ES" sz="1800"/>
        </a:p>
      </dgm:t>
    </dgm:pt>
    <dgm:pt modelId="{E13B1F42-5F9F-40D8-9982-9F1F91A4166D}">
      <dgm:prSet phldrT="[Texto]" custT="1">
        <dgm:style>
          <a:lnRef idx="1">
            <a:schemeClr val="accent2"/>
          </a:lnRef>
          <a:fillRef idx="2">
            <a:schemeClr val="accent2"/>
          </a:fillRef>
          <a:effectRef idx="1">
            <a:schemeClr val="accent2"/>
          </a:effectRef>
          <a:fontRef idx="minor">
            <a:schemeClr val="dk1"/>
          </a:fontRef>
        </dgm:style>
      </dgm:prSet>
      <dgm:spPr>
        <a:effectLst>
          <a:glow rad="139700">
            <a:schemeClr val="accent2">
              <a:satMod val="175000"/>
              <a:alpha val="40000"/>
            </a:schemeClr>
          </a:glow>
        </a:effectLst>
      </dgm:spPr>
      <dgm:t>
        <a:bodyPr/>
        <a:lstStyle/>
        <a:p>
          <a:r>
            <a:rPr lang="es-ES" sz="2200" b="1" dirty="0" smtClean="0"/>
            <a:t>Análisis de las Actividades Extracurriculares del Cadete</a:t>
          </a:r>
          <a:endParaRPr lang="es-ES" sz="2200" dirty="0"/>
        </a:p>
      </dgm:t>
    </dgm:pt>
    <dgm:pt modelId="{92CB8778-074C-470C-BB36-26F9857E4D84}" type="parTrans" cxnId="{F09DE645-DB74-40E8-AFC2-04AA74CD5981}">
      <dgm:prSet>
        <dgm:style>
          <a:lnRef idx="1">
            <a:schemeClr val="accent2"/>
          </a:lnRef>
          <a:fillRef idx="2">
            <a:schemeClr val="accent2"/>
          </a:fillRef>
          <a:effectRef idx="1">
            <a:schemeClr val="accent2"/>
          </a:effectRef>
          <a:fontRef idx="minor">
            <a:schemeClr val="dk1"/>
          </a:fontRef>
        </dgm:style>
      </dgm:prSet>
      <dgm:spPr/>
      <dgm:t>
        <a:bodyPr/>
        <a:lstStyle/>
        <a:p>
          <a:endParaRPr lang="es-ES" sz="1800"/>
        </a:p>
      </dgm:t>
    </dgm:pt>
    <dgm:pt modelId="{F179E506-C2AE-4DC1-B4C3-5A9A71642F2D}" type="sibTrans" cxnId="{F09DE645-DB74-40E8-AFC2-04AA74CD5981}">
      <dgm:prSet/>
      <dgm:spPr/>
      <dgm:t>
        <a:bodyPr/>
        <a:lstStyle/>
        <a:p>
          <a:endParaRPr lang="es-ES" sz="1800"/>
        </a:p>
      </dgm:t>
    </dgm:pt>
    <dgm:pt modelId="{11FE6EEF-9E52-430C-8193-B61FC172842E}">
      <dgm:prSet phldrT="[Texto]" custT="1">
        <dgm:style>
          <a:lnRef idx="1">
            <a:schemeClr val="accent2"/>
          </a:lnRef>
          <a:fillRef idx="2">
            <a:schemeClr val="accent2"/>
          </a:fillRef>
          <a:effectRef idx="1">
            <a:schemeClr val="accent2"/>
          </a:effectRef>
          <a:fontRef idx="minor">
            <a:schemeClr val="dk1"/>
          </a:fontRef>
        </dgm:style>
      </dgm:prSet>
      <dgm:spPr>
        <a:effectLst>
          <a:glow rad="139700">
            <a:schemeClr val="accent2">
              <a:satMod val="175000"/>
              <a:alpha val="40000"/>
            </a:schemeClr>
          </a:glow>
        </a:effectLst>
      </dgm:spPr>
      <dgm:t>
        <a:bodyPr/>
        <a:lstStyle/>
        <a:p>
          <a:r>
            <a:rPr lang="es-ES" sz="2200" b="1" dirty="0" smtClean="0"/>
            <a:t>Estudio del Desempeño del Cadete en el tiempo de franquicia</a:t>
          </a:r>
          <a:endParaRPr lang="es-ES" sz="2200" dirty="0"/>
        </a:p>
      </dgm:t>
    </dgm:pt>
    <dgm:pt modelId="{21FEC00F-3AAB-4067-8815-C201721500EE}" type="parTrans" cxnId="{6A7E2326-E96E-4C8B-BE25-D1FD4AD05890}">
      <dgm:prSet>
        <dgm:style>
          <a:lnRef idx="1">
            <a:schemeClr val="accent2"/>
          </a:lnRef>
          <a:fillRef idx="2">
            <a:schemeClr val="accent2"/>
          </a:fillRef>
          <a:effectRef idx="1">
            <a:schemeClr val="accent2"/>
          </a:effectRef>
          <a:fontRef idx="minor">
            <a:schemeClr val="dk1"/>
          </a:fontRef>
        </dgm:style>
      </dgm:prSet>
      <dgm:spPr/>
      <dgm:t>
        <a:bodyPr/>
        <a:lstStyle/>
        <a:p>
          <a:endParaRPr lang="es-ES" sz="1800"/>
        </a:p>
      </dgm:t>
    </dgm:pt>
    <dgm:pt modelId="{41C9ED65-0DA1-4555-9E25-B03B2133571C}" type="sibTrans" cxnId="{6A7E2326-E96E-4C8B-BE25-D1FD4AD05890}">
      <dgm:prSet/>
      <dgm:spPr/>
      <dgm:t>
        <a:bodyPr/>
        <a:lstStyle/>
        <a:p>
          <a:endParaRPr lang="es-ES" sz="1800"/>
        </a:p>
      </dgm:t>
    </dgm:pt>
    <dgm:pt modelId="{B27EFAA6-8C89-44BC-A7CF-76E03B098E2F}" type="pres">
      <dgm:prSet presAssocID="{A2CCA2BE-088B-4850-8DF3-191A58936282}" presName="hierChild1" presStyleCnt="0">
        <dgm:presLayoutVars>
          <dgm:orgChart val="1"/>
          <dgm:chPref val="1"/>
          <dgm:dir/>
          <dgm:animOne val="branch"/>
          <dgm:animLvl val="lvl"/>
          <dgm:resizeHandles/>
        </dgm:presLayoutVars>
      </dgm:prSet>
      <dgm:spPr/>
      <dgm:t>
        <a:bodyPr/>
        <a:lstStyle/>
        <a:p>
          <a:endParaRPr lang="es-ES"/>
        </a:p>
      </dgm:t>
    </dgm:pt>
    <dgm:pt modelId="{31A3FFFB-75A0-4BF5-B7E6-63BE8C3C97E9}" type="pres">
      <dgm:prSet presAssocID="{A0AA181C-1F56-437F-AEE7-6C0E8B7195CF}" presName="hierRoot1" presStyleCnt="0">
        <dgm:presLayoutVars>
          <dgm:hierBranch val="init"/>
        </dgm:presLayoutVars>
      </dgm:prSet>
      <dgm:spPr/>
    </dgm:pt>
    <dgm:pt modelId="{681375EF-E0DC-460D-A79F-8DB227B4F26D}" type="pres">
      <dgm:prSet presAssocID="{A0AA181C-1F56-437F-AEE7-6C0E8B7195CF}" presName="rootComposite1" presStyleCnt="0"/>
      <dgm:spPr/>
    </dgm:pt>
    <dgm:pt modelId="{5D1B79CE-38A9-4D4A-ADEF-35230CDAC03C}" type="pres">
      <dgm:prSet presAssocID="{A0AA181C-1F56-437F-AEE7-6C0E8B7195CF}" presName="rootText1" presStyleLbl="node0" presStyleIdx="0" presStyleCnt="1" custScaleY="74741">
        <dgm:presLayoutVars>
          <dgm:chPref val="3"/>
        </dgm:presLayoutVars>
      </dgm:prSet>
      <dgm:spPr/>
      <dgm:t>
        <a:bodyPr/>
        <a:lstStyle/>
        <a:p>
          <a:endParaRPr lang="es-ES"/>
        </a:p>
      </dgm:t>
    </dgm:pt>
    <dgm:pt modelId="{0990FDB4-2D52-46D1-B066-C4E78EA83959}" type="pres">
      <dgm:prSet presAssocID="{A0AA181C-1F56-437F-AEE7-6C0E8B7195CF}" presName="rootConnector1" presStyleLbl="node1" presStyleIdx="0" presStyleCnt="0"/>
      <dgm:spPr/>
      <dgm:t>
        <a:bodyPr/>
        <a:lstStyle/>
        <a:p>
          <a:endParaRPr lang="es-ES"/>
        </a:p>
      </dgm:t>
    </dgm:pt>
    <dgm:pt modelId="{99D67CBA-6699-4AFC-8D61-FAF684995C9C}" type="pres">
      <dgm:prSet presAssocID="{A0AA181C-1F56-437F-AEE7-6C0E8B7195CF}" presName="hierChild2" presStyleCnt="0"/>
      <dgm:spPr/>
    </dgm:pt>
    <dgm:pt modelId="{FDD64BEC-6C37-4A05-8FA4-CF38B7EE579C}" type="pres">
      <dgm:prSet presAssocID="{92CB8778-074C-470C-BB36-26F9857E4D84}" presName="Name37" presStyleLbl="parChTrans1D2" presStyleIdx="0" presStyleCnt="2"/>
      <dgm:spPr/>
      <dgm:t>
        <a:bodyPr/>
        <a:lstStyle/>
        <a:p>
          <a:endParaRPr lang="es-ES"/>
        </a:p>
      </dgm:t>
    </dgm:pt>
    <dgm:pt modelId="{4EB7986E-7D55-4474-938A-B665742FFA14}" type="pres">
      <dgm:prSet presAssocID="{E13B1F42-5F9F-40D8-9982-9F1F91A4166D}" presName="hierRoot2" presStyleCnt="0">
        <dgm:presLayoutVars>
          <dgm:hierBranch val="init"/>
        </dgm:presLayoutVars>
      </dgm:prSet>
      <dgm:spPr/>
    </dgm:pt>
    <dgm:pt modelId="{B3FB67CA-3358-485C-9044-A6A511E4AAAA}" type="pres">
      <dgm:prSet presAssocID="{E13B1F42-5F9F-40D8-9982-9F1F91A4166D}" presName="rootComposite" presStyleCnt="0"/>
      <dgm:spPr/>
    </dgm:pt>
    <dgm:pt modelId="{D77C10A1-B092-4F1F-9BD4-58954E2A2520}" type="pres">
      <dgm:prSet presAssocID="{E13B1F42-5F9F-40D8-9982-9F1F91A4166D}" presName="rootText" presStyleLbl="node2" presStyleIdx="0" presStyleCnt="2" custScaleY="53589">
        <dgm:presLayoutVars>
          <dgm:chPref val="3"/>
        </dgm:presLayoutVars>
      </dgm:prSet>
      <dgm:spPr/>
      <dgm:t>
        <a:bodyPr/>
        <a:lstStyle/>
        <a:p>
          <a:endParaRPr lang="es-ES"/>
        </a:p>
      </dgm:t>
    </dgm:pt>
    <dgm:pt modelId="{D68E5D76-577E-40CC-B68B-B6D274D0B809}" type="pres">
      <dgm:prSet presAssocID="{E13B1F42-5F9F-40D8-9982-9F1F91A4166D}" presName="rootConnector" presStyleLbl="node2" presStyleIdx="0" presStyleCnt="2"/>
      <dgm:spPr/>
      <dgm:t>
        <a:bodyPr/>
        <a:lstStyle/>
        <a:p>
          <a:endParaRPr lang="es-ES"/>
        </a:p>
      </dgm:t>
    </dgm:pt>
    <dgm:pt modelId="{82699880-2154-4C69-9A20-903F31E40F0B}" type="pres">
      <dgm:prSet presAssocID="{E13B1F42-5F9F-40D8-9982-9F1F91A4166D}" presName="hierChild4" presStyleCnt="0"/>
      <dgm:spPr/>
    </dgm:pt>
    <dgm:pt modelId="{039FDA23-E258-477E-A716-3A08117A5FE9}" type="pres">
      <dgm:prSet presAssocID="{E13B1F42-5F9F-40D8-9982-9F1F91A4166D}" presName="hierChild5" presStyleCnt="0"/>
      <dgm:spPr/>
    </dgm:pt>
    <dgm:pt modelId="{05E32D98-4025-4C48-AAC1-94D531AB5171}" type="pres">
      <dgm:prSet presAssocID="{21FEC00F-3AAB-4067-8815-C201721500EE}" presName="Name37" presStyleLbl="parChTrans1D2" presStyleIdx="1" presStyleCnt="2"/>
      <dgm:spPr/>
      <dgm:t>
        <a:bodyPr/>
        <a:lstStyle/>
        <a:p>
          <a:endParaRPr lang="es-ES"/>
        </a:p>
      </dgm:t>
    </dgm:pt>
    <dgm:pt modelId="{5700C96B-9F12-46EB-9289-ECC787818355}" type="pres">
      <dgm:prSet presAssocID="{11FE6EEF-9E52-430C-8193-B61FC172842E}" presName="hierRoot2" presStyleCnt="0">
        <dgm:presLayoutVars>
          <dgm:hierBranch val="init"/>
        </dgm:presLayoutVars>
      </dgm:prSet>
      <dgm:spPr/>
    </dgm:pt>
    <dgm:pt modelId="{0B26F92F-7111-4453-99CC-AD368E5F8A9D}" type="pres">
      <dgm:prSet presAssocID="{11FE6EEF-9E52-430C-8193-B61FC172842E}" presName="rootComposite" presStyleCnt="0"/>
      <dgm:spPr/>
    </dgm:pt>
    <dgm:pt modelId="{143F4A47-4113-49A2-92D0-C0F74C565D24}" type="pres">
      <dgm:prSet presAssocID="{11FE6EEF-9E52-430C-8193-B61FC172842E}" presName="rootText" presStyleLbl="node2" presStyleIdx="1" presStyleCnt="2" custScaleY="53589">
        <dgm:presLayoutVars>
          <dgm:chPref val="3"/>
        </dgm:presLayoutVars>
      </dgm:prSet>
      <dgm:spPr/>
      <dgm:t>
        <a:bodyPr/>
        <a:lstStyle/>
        <a:p>
          <a:endParaRPr lang="es-ES"/>
        </a:p>
      </dgm:t>
    </dgm:pt>
    <dgm:pt modelId="{385AC2E1-DECC-4E25-97C9-ADE98263C508}" type="pres">
      <dgm:prSet presAssocID="{11FE6EEF-9E52-430C-8193-B61FC172842E}" presName="rootConnector" presStyleLbl="node2" presStyleIdx="1" presStyleCnt="2"/>
      <dgm:spPr/>
      <dgm:t>
        <a:bodyPr/>
        <a:lstStyle/>
        <a:p>
          <a:endParaRPr lang="es-ES"/>
        </a:p>
      </dgm:t>
    </dgm:pt>
    <dgm:pt modelId="{8A086103-D354-427C-B47F-0D8F8DD5F0DA}" type="pres">
      <dgm:prSet presAssocID="{11FE6EEF-9E52-430C-8193-B61FC172842E}" presName="hierChild4" presStyleCnt="0"/>
      <dgm:spPr/>
    </dgm:pt>
    <dgm:pt modelId="{CDE5C41F-D46F-4124-AA8C-D29C445B6B54}" type="pres">
      <dgm:prSet presAssocID="{11FE6EEF-9E52-430C-8193-B61FC172842E}" presName="hierChild5" presStyleCnt="0"/>
      <dgm:spPr/>
    </dgm:pt>
    <dgm:pt modelId="{72DA7980-8D4A-4F39-9808-235F066A7EAB}" type="pres">
      <dgm:prSet presAssocID="{A0AA181C-1F56-437F-AEE7-6C0E8B7195CF}" presName="hierChild3" presStyleCnt="0"/>
      <dgm:spPr/>
    </dgm:pt>
  </dgm:ptLst>
  <dgm:cxnLst>
    <dgm:cxn modelId="{04979AA6-95A9-4B8F-A85E-516E98101670}" type="presOf" srcId="{A0AA181C-1F56-437F-AEE7-6C0E8B7195CF}" destId="{0990FDB4-2D52-46D1-B066-C4E78EA83959}" srcOrd="1" destOrd="0" presId="urn:microsoft.com/office/officeart/2005/8/layout/orgChart1"/>
    <dgm:cxn modelId="{2869C09F-83DA-4A0D-9E98-744C28427210}" type="presOf" srcId="{11FE6EEF-9E52-430C-8193-B61FC172842E}" destId="{143F4A47-4113-49A2-92D0-C0F74C565D24}" srcOrd="0" destOrd="0" presId="urn:microsoft.com/office/officeart/2005/8/layout/orgChart1"/>
    <dgm:cxn modelId="{6A7E2326-E96E-4C8B-BE25-D1FD4AD05890}" srcId="{A0AA181C-1F56-437F-AEE7-6C0E8B7195CF}" destId="{11FE6EEF-9E52-430C-8193-B61FC172842E}" srcOrd="1" destOrd="0" parTransId="{21FEC00F-3AAB-4067-8815-C201721500EE}" sibTransId="{41C9ED65-0DA1-4555-9E25-B03B2133571C}"/>
    <dgm:cxn modelId="{E8042988-43DF-4172-8A1A-B25D24542C78}" type="presOf" srcId="{92CB8778-074C-470C-BB36-26F9857E4D84}" destId="{FDD64BEC-6C37-4A05-8FA4-CF38B7EE579C}" srcOrd="0" destOrd="0" presId="urn:microsoft.com/office/officeart/2005/8/layout/orgChart1"/>
    <dgm:cxn modelId="{8DAB5AAC-186F-4533-8DB2-2D6AF621F5EA}" srcId="{A2CCA2BE-088B-4850-8DF3-191A58936282}" destId="{A0AA181C-1F56-437F-AEE7-6C0E8B7195CF}" srcOrd="0" destOrd="0" parTransId="{4AAE8A6E-AC42-4863-83E9-93F688DC938C}" sibTransId="{D412D303-0FD8-4BCA-BB2C-D7A4C63688EC}"/>
    <dgm:cxn modelId="{14516540-ECB4-415F-82FA-80B1C1E101B6}" type="presOf" srcId="{A0AA181C-1F56-437F-AEE7-6C0E8B7195CF}" destId="{5D1B79CE-38A9-4D4A-ADEF-35230CDAC03C}" srcOrd="0" destOrd="0" presId="urn:microsoft.com/office/officeart/2005/8/layout/orgChart1"/>
    <dgm:cxn modelId="{1BC14452-032C-42DE-9E9C-A7AB3402E845}" type="presOf" srcId="{11FE6EEF-9E52-430C-8193-B61FC172842E}" destId="{385AC2E1-DECC-4E25-97C9-ADE98263C508}" srcOrd="1" destOrd="0" presId="urn:microsoft.com/office/officeart/2005/8/layout/orgChart1"/>
    <dgm:cxn modelId="{735CA3DE-2F32-4B5A-8E44-C1428BCE6257}" type="presOf" srcId="{A2CCA2BE-088B-4850-8DF3-191A58936282}" destId="{B27EFAA6-8C89-44BC-A7CF-76E03B098E2F}" srcOrd="0" destOrd="0" presId="urn:microsoft.com/office/officeart/2005/8/layout/orgChart1"/>
    <dgm:cxn modelId="{680902BF-2161-4D76-9046-6F20690F44BF}" type="presOf" srcId="{E13B1F42-5F9F-40D8-9982-9F1F91A4166D}" destId="{D68E5D76-577E-40CC-B68B-B6D274D0B809}" srcOrd="1" destOrd="0" presId="urn:microsoft.com/office/officeart/2005/8/layout/orgChart1"/>
    <dgm:cxn modelId="{F09DE645-DB74-40E8-AFC2-04AA74CD5981}" srcId="{A0AA181C-1F56-437F-AEE7-6C0E8B7195CF}" destId="{E13B1F42-5F9F-40D8-9982-9F1F91A4166D}" srcOrd="0" destOrd="0" parTransId="{92CB8778-074C-470C-BB36-26F9857E4D84}" sibTransId="{F179E506-C2AE-4DC1-B4C3-5A9A71642F2D}"/>
    <dgm:cxn modelId="{87F5A24A-60AC-4271-BFAA-A8C9BDE5D2B7}" type="presOf" srcId="{21FEC00F-3AAB-4067-8815-C201721500EE}" destId="{05E32D98-4025-4C48-AAC1-94D531AB5171}" srcOrd="0" destOrd="0" presId="urn:microsoft.com/office/officeart/2005/8/layout/orgChart1"/>
    <dgm:cxn modelId="{6CA4666B-6A71-4710-8460-D5254EB8C482}" type="presOf" srcId="{E13B1F42-5F9F-40D8-9982-9F1F91A4166D}" destId="{D77C10A1-B092-4F1F-9BD4-58954E2A2520}" srcOrd="0" destOrd="0" presId="urn:microsoft.com/office/officeart/2005/8/layout/orgChart1"/>
    <dgm:cxn modelId="{6C589D06-6E0A-4354-86BD-E3AA1367A11B}" type="presParOf" srcId="{B27EFAA6-8C89-44BC-A7CF-76E03B098E2F}" destId="{31A3FFFB-75A0-4BF5-B7E6-63BE8C3C97E9}" srcOrd="0" destOrd="0" presId="urn:microsoft.com/office/officeart/2005/8/layout/orgChart1"/>
    <dgm:cxn modelId="{548CE349-E06A-49CF-ADC7-753038AEC9A9}" type="presParOf" srcId="{31A3FFFB-75A0-4BF5-B7E6-63BE8C3C97E9}" destId="{681375EF-E0DC-460D-A79F-8DB227B4F26D}" srcOrd="0" destOrd="0" presId="urn:microsoft.com/office/officeart/2005/8/layout/orgChart1"/>
    <dgm:cxn modelId="{D6A22B52-316F-4256-AC15-EFB874CF2868}" type="presParOf" srcId="{681375EF-E0DC-460D-A79F-8DB227B4F26D}" destId="{5D1B79CE-38A9-4D4A-ADEF-35230CDAC03C}" srcOrd="0" destOrd="0" presId="urn:microsoft.com/office/officeart/2005/8/layout/orgChart1"/>
    <dgm:cxn modelId="{949011D6-CADD-4D21-B4F4-6F689CE685AF}" type="presParOf" srcId="{681375EF-E0DC-460D-A79F-8DB227B4F26D}" destId="{0990FDB4-2D52-46D1-B066-C4E78EA83959}" srcOrd="1" destOrd="0" presId="urn:microsoft.com/office/officeart/2005/8/layout/orgChart1"/>
    <dgm:cxn modelId="{853C8D2C-D190-4E7C-BDA9-0403326C8535}" type="presParOf" srcId="{31A3FFFB-75A0-4BF5-B7E6-63BE8C3C97E9}" destId="{99D67CBA-6699-4AFC-8D61-FAF684995C9C}" srcOrd="1" destOrd="0" presId="urn:microsoft.com/office/officeart/2005/8/layout/orgChart1"/>
    <dgm:cxn modelId="{52E9C71E-E6FC-4AE6-9BEA-9783027EAF50}" type="presParOf" srcId="{99D67CBA-6699-4AFC-8D61-FAF684995C9C}" destId="{FDD64BEC-6C37-4A05-8FA4-CF38B7EE579C}" srcOrd="0" destOrd="0" presId="urn:microsoft.com/office/officeart/2005/8/layout/orgChart1"/>
    <dgm:cxn modelId="{5050ADDE-41F5-48BC-A3F6-4223000EF7C1}" type="presParOf" srcId="{99D67CBA-6699-4AFC-8D61-FAF684995C9C}" destId="{4EB7986E-7D55-4474-938A-B665742FFA14}" srcOrd="1" destOrd="0" presId="urn:microsoft.com/office/officeart/2005/8/layout/orgChart1"/>
    <dgm:cxn modelId="{3DDC9BA5-55D6-4585-B3B4-02D4F82830B8}" type="presParOf" srcId="{4EB7986E-7D55-4474-938A-B665742FFA14}" destId="{B3FB67CA-3358-485C-9044-A6A511E4AAAA}" srcOrd="0" destOrd="0" presId="urn:microsoft.com/office/officeart/2005/8/layout/orgChart1"/>
    <dgm:cxn modelId="{5024E5DF-134B-4D29-AB03-61B95638B219}" type="presParOf" srcId="{B3FB67CA-3358-485C-9044-A6A511E4AAAA}" destId="{D77C10A1-B092-4F1F-9BD4-58954E2A2520}" srcOrd="0" destOrd="0" presId="urn:microsoft.com/office/officeart/2005/8/layout/orgChart1"/>
    <dgm:cxn modelId="{A774177B-7361-47DB-A0DE-6E89F0E295E8}" type="presParOf" srcId="{B3FB67CA-3358-485C-9044-A6A511E4AAAA}" destId="{D68E5D76-577E-40CC-B68B-B6D274D0B809}" srcOrd="1" destOrd="0" presId="urn:microsoft.com/office/officeart/2005/8/layout/orgChart1"/>
    <dgm:cxn modelId="{7DBAB920-6B07-4ED4-AD51-E20279E176D5}" type="presParOf" srcId="{4EB7986E-7D55-4474-938A-B665742FFA14}" destId="{82699880-2154-4C69-9A20-903F31E40F0B}" srcOrd="1" destOrd="0" presId="urn:microsoft.com/office/officeart/2005/8/layout/orgChart1"/>
    <dgm:cxn modelId="{04F9165B-74EC-40BD-A8BA-AA221B422400}" type="presParOf" srcId="{4EB7986E-7D55-4474-938A-B665742FFA14}" destId="{039FDA23-E258-477E-A716-3A08117A5FE9}" srcOrd="2" destOrd="0" presId="urn:microsoft.com/office/officeart/2005/8/layout/orgChart1"/>
    <dgm:cxn modelId="{7728EB1E-A029-4F6B-8933-09A33DD8C3DE}" type="presParOf" srcId="{99D67CBA-6699-4AFC-8D61-FAF684995C9C}" destId="{05E32D98-4025-4C48-AAC1-94D531AB5171}" srcOrd="2" destOrd="0" presId="urn:microsoft.com/office/officeart/2005/8/layout/orgChart1"/>
    <dgm:cxn modelId="{FCDAA04D-B6FE-4039-9A36-2ACECEEE4E55}" type="presParOf" srcId="{99D67CBA-6699-4AFC-8D61-FAF684995C9C}" destId="{5700C96B-9F12-46EB-9289-ECC787818355}" srcOrd="3" destOrd="0" presId="urn:microsoft.com/office/officeart/2005/8/layout/orgChart1"/>
    <dgm:cxn modelId="{5F579F02-036D-4891-BF40-90AA8B62CC79}" type="presParOf" srcId="{5700C96B-9F12-46EB-9289-ECC787818355}" destId="{0B26F92F-7111-4453-99CC-AD368E5F8A9D}" srcOrd="0" destOrd="0" presId="urn:microsoft.com/office/officeart/2005/8/layout/orgChart1"/>
    <dgm:cxn modelId="{DAF767F5-EE03-479E-AACA-5C2139F89283}" type="presParOf" srcId="{0B26F92F-7111-4453-99CC-AD368E5F8A9D}" destId="{143F4A47-4113-49A2-92D0-C0F74C565D24}" srcOrd="0" destOrd="0" presId="urn:microsoft.com/office/officeart/2005/8/layout/orgChart1"/>
    <dgm:cxn modelId="{FE79B4F2-8006-42BE-9C73-318472C36F1C}" type="presParOf" srcId="{0B26F92F-7111-4453-99CC-AD368E5F8A9D}" destId="{385AC2E1-DECC-4E25-97C9-ADE98263C508}" srcOrd="1" destOrd="0" presId="urn:microsoft.com/office/officeart/2005/8/layout/orgChart1"/>
    <dgm:cxn modelId="{08590772-1507-4382-B055-6AF2FA08B183}" type="presParOf" srcId="{5700C96B-9F12-46EB-9289-ECC787818355}" destId="{8A086103-D354-427C-B47F-0D8F8DD5F0DA}" srcOrd="1" destOrd="0" presId="urn:microsoft.com/office/officeart/2005/8/layout/orgChart1"/>
    <dgm:cxn modelId="{9D421591-E29C-48B9-99FB-F6729688D33E}" type="presParOf" srcId="{5700C96B-9F12-46EB-9289-ECC787818355}" destId="{CDE5C41F-D46F-4124-AA8C-D29C445B6B54}" srcOrd="2" destOrd="0" presId="urn:microsoft.com/office/officeart/2005/8/layout/orgChart1"/>
    <dgm:cxn modelId="{1110682C-32AF-4526-8D0B-A66E82122BF7}" type="presParOf" srcId="{31A3FFFB-75A0-4BF5-B7E6-63BE8C3C97E9}" destId="{72DA7980-8D4A-4F39-9808-235F066A7EAB}"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1BB635-450F-47DC-87CE-9F0DE39C99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7CA69C7D-4725-4D97-83BC-C49964531E08}">
      <dgm:prSet custT="1">
        <dgm:style>
          <a:lnRef idx="1">
            <a:schemeClr val="accent1"/>
          </a:lnRef>
          <a:fillRef idx="2">
            <a:schemeClr val="accent1"/>
          </a:fillRef>
          <a:effectRef idx="1">
            <a:schemeClr val="accent1"/>
          </a:effectRef>
          <a:fontRef idx="minor">
            <a:schemeClr val="dk1"/>
          </a:fontRef>
        </dgm:style>
      </dgm:prSet>
      <dgm:spPr>
        <a:effectLst>
          <a:glow rad="228600">
            <a:schemeClr val="accent5">
              <a:satMod val="175000"/>
              <a:alpha val="40000"/>
            </a:schemeClr>
          </a:glow>
        </a:effectLst>
      </dgm:spPr>
      <dgm:t>
        <a:bodyPr/>
        <a:lstStyle/>
        <a:p>
          <a:pPr algn="ctr" rtl="0"/>
          <a:r>
            <a:rPr lang="es-ES" sz="2000" dirty="0" smtClean="0"/>
            <a:t>La presente investigación es de nivel micro social es decir que solo se trabajara con una parte de la población de cadetes de la ESMIL. </a:t>
          </a:r>
          <a:endParaRPr lang="es-ES" sz="2000" dirty="0"/>
        </a:p>
      </dgm:t>
    </dgm:pt>
    <dgm:pt modelId="{A4E24C2F-4164-4FD9-82A3-AF21EABC6385}" type="parTrans" cxnId="{A5142957-2D62-4CC2-A9B2-2BAD7CF327A8}">
      <dgm:prSet/>
      <dgm:spPr/>
      <dgm:t>
        <a:bodyPr/>
        <a:lstStyle/>
        <a:p>
          <a:endParaRPr lang="es-ES" sz="2000"/>
        </a:p>
      </dgm:t>
    </dgm:pt>
    <dgm:pt modelId="{363CF4BE-5FBB-43F5-A803-5C2346E2387A}" type="sibTrans" cxnId="{A5142957-2D62-4CC2-A9B2-2BAD7CF327A8}">
      <dgm:prSet/>
      <dgm:spPr/>
      <dgm:t>
        <a:bodyPr/>
        <a:lstStyle/>
        <a:p>
          <a:endParaRPr lang="es-ES" sz="2000"/>
        </a:p>
      </dgm:t>
    </dgm:pt>
    <dgm:pt modelId="{34BABD0F-F8F4-4A31-89D7-663B9C36CA5B}">
      <dgm:prSet custT="1">
        <dgm:style>
          <a:lnRef idx="1">
            <a:schemeClr val="accent1"/>
          </a:lnRef>
          <a:fillRef idx="2">
            <a:schemeClr val="accent1"/>
          </a:fillRef>
          <a:effectRef idx="1">
            <a:schemeClr val="accent1"/>
          </a:effectRef>
          <a:fontRef idx="minor">
            <a:schemeClr val="dk1"/>
          </a:fontRef>
        </dgm:style>
      </dgm:prSet>
      <dgm:spPr>
        <a:effectLst>
          <a:glow rad="228600">
            <a:schemeClr val="accent5">
              <a:satMod val="175000"/>
              <a:alpha val="40000"/>
            </a:schemeClr>
          </a:glow>
        </a:effectLst>
      </dgm:spPr>
      <dgm:t>
        <a:bodyPr/>
        <a:lstStyle/>
        <a:p>
          <a:pPr rtl="0"/>
          <a:r>
            <a:rPr lang="es-ES" sz="2000" dirty="0" smtClean="0"/>
            <a:t>La muestra se determinó mediante un muestreo aleatorio, a cadetes de segundo y primer año, ya que de los mismos se puede verificar las actividades que realizan en la franquicia.</a:t>
          </a:r>
          <a:endParaRPr lang="es-ES" sz="2000" dirty="0"/>
        </a:p>
      </dgm:t>
    </dgm:pt>
    <dgm:pt modelId="{D54F2466-83CF-4515-B2ED-D85670A791B6}" type="parTrans" cxnId="{9A440DF4-BD06-4D8E-B572-70EA028757D9}">
      <dgm:prSet/>
      <dgm:spPr/>
      <dgm:t>
        <a:bodyPr/>
        <a:lstStyle/>
        <a:p>
          <a:endParaRPr lang="es-ES" sz="2000"/>
        </a:p>
      </dgm:t>
    </dgm:pt>
    <dgm:pt modelId="{3A51F612-D938-4B66-946B-3295131CBE4A}" type="sibTrans" cxnId="{9A440DF4-BD06-4D8E-B572-70EA028757D9}">
      <dgm:prSet/>
      <dgm:spPr/>
      <dgm:t>
        <a:bodyPr/>
        <a:lstStyle/>
        <a:p>
          <a:endParaRPr lang="es-ES" sz="2000"/>
        </a:p>
      </dgm:t>
    </dgm:pt>
    <dgm:pt modelId="{E9DF18C1-9914-42B5-AD42-C57BB608329F}">
      <dgm:prSet custT="1">
        <dgm:style>
          <a:lnRef idx="1">
            <a:schemeClr val="accent2"/>
          </a:lnRef>
          <a:fillRef idx="2">
            <a:schemeClr val="accent2"/>
          </a:fillRef>
          <a:effectRef idx="1">
            <a:schemeClr val="accent2"/>
          </a:effectRef>
          <a:fontRef idx="minor">
            <a:schemeClr val="dk1"/>
          </a:fontRef>
        </dgm:style>
      </dgm:prSet>
      <dgm:spPr>
        <a:effectLst>
          <a:glow rad="228600">
            <a:schemeClr val="accent5">
              <a:satMod val="175000"/>
              <a:alpha val="40000"/>
            </a:schemeClr>
          </a:glow>
        </a:effectLst>
      </dgm:spPr>
      <dgm:t>
        <a:bodyPr/>
        <a:lstStyle/>
        <a:p>
          <a:r>
            <a:rPr lang="es-ES" sz="2000" dirty="0" smtClean="0"/>
            <a:t>n=  (N/  (e ^2 ( N-1)+1))</a:t>
          </a:r>
          <a:endParaRPr lang="es-ES" sz="2000" dirty="0"/>
        </a:p>
      </dgm:t>
    </dgm:pt>
    <dgm:pt modelId="{0CE0A23F-DF90-47C4-A644-49DEDFB8DD96}" type="parTrans" cxnId="{FF8AA0B8-2871-4F3D-AC9E-AFE87A077EB2}">
      <dgm:prSet/>
      <dgm:spPr/>
      <dgm:t>
        <a:bodyPr/>
        <a:lstStyle/>
        <a:p>
          <a:endParaRPr lang="es-ES" sz="2000"/>
        </a:p>
      </dgm:t>
    </dgm:pt>
    <dgm:pt modelId="{F0CA1D00-74A2-425B-9022-705842544D3D}" type="sibTrans" cxnId="{FF8AA0B8-2871-4F3D-AC9E-AFE87A077EB2}">
      <dgm:prSet/>
      <dgm:spPr/>
      <dgm:t>
        <a:bodyPr/>
        <a:lstStyle/>
        <a:p>
          <a:endParaRPr lang="es-ES" sz="2000"/>
        </a:p>
      </dgm:t>
    </dgm:pt>
    <dgm:pt modelId="{7D9743D9-27B1-4101-92BB-BBD4F02C3E3E}" type="pres">
      <dgm:prSet presAssocID="{B41BB635-450F-47DC-87CE-9F0DE39C999A}" presName="Name0" presStyleCnt="0">
        <dgm:presLayoutVars>
          <dgm:dir/>
          <dgm:animLvl val="lvl"/>
          <dgm:resizeHandles val="exact"/>
        </dgm:presLayoutVars>
      </dgm:prSet>
      <dgm:spPr/>
      <dgm:t>
        <a:bodyPr/>
        <a:lstStyle/>
        <a:p>
          <a:endParaRPr lang="es-ES"/>
        </a:p>
      </dgm:t>
    </dgm:pt>
    <dgm:pt modelId="{377FD479-DFC1-423A-A262-A247AF1255B4}" type="pres">
      <dgm:prSet presAssocID="{7CA69C7D-4725-4D97-83BC-C49964531E08}" presName="linNode" presStyleCnt="0"/>
      <dgm:spPr/>
    </dgm:pt>
    <dgm:pt modelId="{4D1121E6-D7F5-499B-91C3-004772F50020}" type="pres">
      <dgm:prSet presAssocID="{7CA69C7D-4725-4D97-83BC-C49964531E08}" presName="parentText" presStyleLbl="node1" presStyleIdx="0" presStyleCnt="3" custScaleX="221545" custScaleY="33217" custLinFactNeighborX="0" custLinFactNeighborY="-14706">
        <dgm:presLayoutVars>
          <dgm:chMax val="1"/>
          <dgm:bulletEnabled val="1"/>
        </dgm:presLayoutVars>
      </dgm:prSet>
      <dgm:spPr/>
      <dgm:t>
        <a:bodyPr/>
        <a:lstStyle/>
        <a:p>
          <a:endParaRPr lang="es-ES"/>
        </a:p>
      </dgm:t>
    </dgm:pt>
    <dgm:pt modelId="{209FCEF5-CFF5-4602-8622-0717F849CE52}" type="pres">
      <dgm:prSet presAssocID="{363CF4BE-5FBB-43F5-A803-5C2346E2387A}" presName="sp" presStyleCnt="0"/>
      <dgm:spPr/>
    </dgm:pt>
    <dgm:pt modelId="{21E4DD6A-18C7-4901-B210-01E11BD15307}" type="pres">
      <dgm:prSet presAssocID="{34BABD0F-F8F4-4A31-89D7-663B9C36CA5B}" presName="linNode" presStyleCnt="0"/>
      <dgm:spPr/>
    </dgm:pt>
    <dgm:pt modelId="{917341AF-ACC8-4DF1-BBCC-81F91EA31864}" type="pres">
      <dgm:prSet presAssocID="{34BABD0F-F8F4-4A31-89D7-663B9C36CA5B}" presName="parentText" presStyleLbl="node1" presStyleIdx="1" presStyleCnt="3" custScaleX="213166" custScaleY="30478" custLinFactNeighborX="2424" custLinFactNeighborY="-11185">
        <dgm:presLayoutVars>
          <dgm:chMax val="1"/>
          <dgm:bulletEnabled val="1"/>
        </dgm:presLayoutVars>
      </dgm:prSet>
      <dgm:spPr/>
      <dgm:t>
        <a:bodyPr/>
        <a:lstStyle/>
        <a:p>
          <a:endParaRPr lang="es-ES"/>
        </a:p>
      </dgm:t>
    </dgm:pt>
    <dgm:pt modelId="{445FEBFE-47F0-4EA7-BA3D-E6A29005796B}" type="pres">
      <dgm:prSet presAssocID="{3A51F612-D938-4B66-946B-3295131CBE4A}" presName="sp" presStyleCnt="0"/>
      <dgm:spPr/>
    </dgm:pt>
    <dgm:pt modelId="{D11B1AE2-65F5-42CC-B3B9-53ABE745BE47}" type="pres">
      <dgm:prSet presAssocID="{E9DF18C1-9914-42B5-AD42-C57BB608329F}" presName="linNode" presStyleCnt="0"/>
      <dgm:spPr/>
    </dgm:pt>
    <dgm:pt modelId="{7D7817B0-85B1-49F1-B187-630962290C0C}" type="pres">
      <dgm:prSet presAssocID="{E9DF18C1-9914-42B5-AD42-C57BB608329F}" presName="parentText" presStyleLbl="node1" presStyleIdx="2" presStyleCnt="3" custScaleX="103607" custScaleY="7647" custLinFactNeighborX="-33935" custLinFactNeighborY="-8824">
        <dgm:presLayoutVars>
          <dgm:chMax val="1"/>
          <dgm:bulletEnabled val="1"/>
        </dgm:presLayoutVars>
      </dgm:prSet>
      <dgm:spPr/>
      <dgm:t>
        <a:bodyPr/>
        <a:lstStyle/>
        <a:p>
          <a:endParaRPr lang="es-ES"/>
        </a:p>
      </dgm:t>
    </dgm:pt>
  </dgm:ptLst>
  <dgm:cxnLst>
    <dgm:cxn modelId="{9A440DF4-BD06-4D8E-B572-70EA028757D9}" srcId="{B41BB635-450F-47DC-87CE-9F0DE39C999A}" destId="{34BABD0F-F8F4-4A31-89D7-663B9C36CA5B}" srcOrd="1" destOrd="0" parTransId="{D54F2466-83CF-4515-B2ED-D85670A791B6}" sibTransId="{3A51F612-D938-4B66-946B-3295131CBE4A}"/>
    <dgm:cxn modelId="{764CE1D5-758E-43AF-9285-63543E301308}" type="presOf" srcId="{B41BB635-450F-47DC-87CE-9F0DE39C999A}" destId="{7D9743D9-27B1-4101-92BB-BBD4F02C3E3E}" srcOrd="0" destOrd="0" presId="urn:microsoft.com/office/officeart/2005/8/layout/vList5"/>
    <dgm:cxn modelId="{FF8AA0B8-2871-4F3D-AC9E-AFE87A077EB2}" srcId="{B41BB635-450F-47DC-87CE-9F0DE39C999A}" destId="{E9DF18C1-9914-42B5-AD42-C57BB608329F}" srcOrd="2" destOrd="0" parTransId="{0CE0A23F-DF90-47C4-A644-49DEDFB8DD96}" sibTransId="{F0CA1D00-74A2-425B-9022-705842544D3D}"/>
    <dgm:cxn modelId="{9DCF63B6-571B-409D-808B-532C337C2FF9}" type="presOf" srcId="{34BABD0F-F8F4-4A31-89D7-663B9C36CA5B}" destId="{917341AF-ACC8-4DF1-BBCC-81F91EA31864}" srcOrd="0" destOrd="0" presId="urn:microsoft.com/office/officeart/2005/8/layout/vList5"/>
    <dgm:cxn modelId="{749E6025-7793-4B36-8442-F9D908983D05}" type="presOf" srcId="{E9DF18C1-9914-42B5-AD42-C57BB608329F}" destId="{7D7817B0-85B1-49F1-B187-630962290C0C}" srcOrd="0" destOrd="0" presId="urn:microsoft.com/office/officeart/2005/8/layout/vList5"/>
    <dgm:cxn modelId="{28AC1018-93DA-4026-9522-516CC6936A16}" type="presOf" srcId="{7CA69C7D-4725-4D97-83BC-C49964531E08}" destId="{4D1121E6-D7F5-499B-91C3-004772F50020}" srcOrd="0" destOrd="0" presId="urn:microsoft.com/office/officeart/2005/8/layout/vList5"/>
    <dgm:cxn modelId="{A5142957-2D62-4CC2-A9B2-2BAD7CF327A8}" srcId="{B41BB635-450F-47DC-87CE-9F0DE39C999A}" destId="{7CA69C7D-4725-4D97-83BC-C49964531E08}" srcOrd="0" destOrd="0" parTransId="{A4E24C2F-4164-4FD9-82A3-AF21EABC6385}" sibTransId="{363CF4BE-5FBB-43F5-A803-5C2346E2387A}"/>
    <dgm:cxn modelId="{E9DAEDDB-F6E9-4DD6-A013-CE448F447F7E}" type="presParOf" srcId="{7D9743D9-27B1-4101-92BB-BBD4F02C3E3E}" destId="{377FD479-DFC1-423A-A262-A247AF1255B4}" srcOrd="0" destOrd="0" presId="urn:microsoft.com/office/officeart/2005/8/layout/vList5"/>
    <dgm:cxn modelId="{6E9BD92F-A2CB-47F6-AA4B-AB23647577B4}" type="presParOf" srcId="{377FD479-DFC1-423A-A262-A247AF1255B4}" destId="{4D1121E6-D7F5-499B-91C3-004772F50020}" srcOrd="0" destOrd="0" presId="urn:microsoft.com/office/officeart/2005/8/layout/vList5"/>
    <dgm:cxn modelId="{662BEE7E-24B6-45C6-BE16-F30327514382}" type="presParOf" srcId="{7D9743D9-27B1-4101-92BB-BBD4F02C3E3E}" destId="{209FCEF5-CFF5-4602-8622-0717F849CE52}" srcOrd="1" destOrd="0" presId="urn:microsoft.com/office/officeart/2005/8/layout/vList5"/>
    <dgm:cxn modelId="{4038EC31-4386-470D-B757-28423649B012}" type="presParOf" srcId="{7D9743D9-27B1-4101-92BB-BBD4F02C3E3E}" destId="{21E4DD6A-18C7-4901-B210-01E11BD15307}" srcOrd="2" destOrd="0" presId="urn:microsoft.com/office/officeart/2005/8/layout/vList5"/>
    <dgm:cxn modelId="{CA1045F3-0485-43AB-A2E9-677D1E5BF2EC}" type="presParOf" srcId="{21E4DD6A-18C7-4901-B210-01E11BD15307}" destId="{917341AF-ACC8-4DF1-BBCC-81F91EA31864}" srcOrd="0" destOrd="0" presId="urn:microsoft.com/office/officeart/2005/8/layout/vList5"/>
    <dgm:cxn modelId="{C7B914A7-2B95-449E-AB20-2E9F2CC9C639}" type="presParOf" srcId="{7D9743D9-27B1-4101-92BB-BBD4F02C3E3E}" destId="{445FEBFE-47F0-4EA7-BA3D-E6A29005796B}" srcOrd="3" destOrd="0" presId="urn:microsoft.com/office/officeart/2005/8/layout/vList5"/>
    <dgm:cxn modelId="{54911831-1F68-4DE4-AE53-261A6C5C15B9}" type="presParOf" srcId="{7D9743D9-27B1-4101-92BB-BBD4F02C3E3E}" destId="{D11B1AE2-65F5-42CC-B3B9-53ABE745BE47}" srcOrd="4" destOrd="0" presId="urn:microsoft.com/office/officeart/2005/8/layout/vList5"/>
    <dgm:cxn modelId="{3BA01F1F-0040-4590-BAF7-BB67BBCD2357}" type="presParOf" srcId="{D11B1AE2-65F5-42CC-B3B9-53ABE745BE47}" destId="{7D7817B0-85B1-49F1-B187-630962290C0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644C89-ECAD-4814-8E55-A811B2B78B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B8FCBFC-A86E-46BA-BC9C-D5D6F63405DF}">
      <dgm:prSet>
        <dgm:style>
          <a:lnRef idx="1">
            <a:schemeClr val="accent5"/>
          </a:lnRef>
          <a:fillRef idx="2">
            <a:schemeClr val="accent5"/>
          </a:fillRef>
          <a:effectRef idx="1">
            <a:schemeClr val="accent5"/>
          </a:effectRef>
          <a:fontRef idx="minor">
            <a:schemeClr val="dk1"/>
          </a:fontRef>
        </dgm:style>
      </dgm:prSet>
      <dgm:spPr>
        <a:effectLst>
          <a:glow rad="228600">
            <a:schemeClr val="accent1">
              <a:satMod val="175000"/>
              <a:alpha val="40000"/>
            </a:schemeClr>
          </a:glow>
        </a:effectLst>
      </dgm:spPr>
      <dgm:t>
        <a:bodyPr/>
        <a:lstStyle/>
        <a:p>
          <a:pPr algn="just" rtl="0"/>
          <a:r>
            <a:rPr lang="es-ES" b="1" dirty="0" smtClean="0"/>
            <a:t>La mayoría de cadetes en su periodo de franquicia pasan en sus hogares junto con su familia, esto quiere decir que el cadete no posee mucha sociabilidad con gente de su edad.</a:t>
          </a:r>
          <a:endParaRPr lang="es-ES" b="1" dirty="0"/>
        </a:p>
      </dgm:t>
    </dgm:pt>
    <dgm:pt modelId="{D17FB0D0-46CF-4A9C-9551-1063E86FB9DF}" type="parTrans" cxnId="{F0988831-CA96-4314-8D82-D3D8643F027E}">
      <dgm:prSet/>
      <dgm:spPr/>
      <dgm:t>
        <a:bodyPr/>
        <a:lstStyle/>
        <a:p>
          <a:endParaRPr lang="es-ES" b="1"/>
        </a:p>
      </dgm:t>
    </dgm:pt>
    <dgm:pt modelId="{18F02CE7-6455-455B-AF17-EBAF03C5487D}" type="sibTrans" cxnId="{F0988831-CA96-4314-8D82-D3D8643F027E}">
      <dgm:prSet/>
      <dgm:spPr/>
      <dgm:t>
        <a:bodyPr/>
        <a:lstStyle/>
        <a:p>
          <a:endParaRPr lang="es-ES" b="1"/>
        </a:p>
      </dgm:t>
    </dgm:pt>
    <dgm:pt modelId="{2204C3E4-62B8-47D7-BBF7-177E29C9EB9C}">
      <dgm:prSet>
        <dgm:style>
          <a:lnRef idx="1">
            <a:schemeClr val="accent5"/>
          </a:lnRef>
          <a:fillRef idx="2">
            <a:schemeClr val="accent5"/>
          </a:fillRef>
          <a:effectRef idx="1">
            <a:schemeClr val="accent5"/>
          </a:effectRef>
          <a:fontRef idx="minor">
            <a:schemeClr val="dk1"/>
          </a:fontRef>
        </dgm:style>
      </dgm:prSet>
      <dgm:spPr>
        <a:effectLst>
          <a:glow rad="228600">
            <a:schemeClr val="accent1">
              <a:satMod val="175000"/>
              <a:alpha val="40000"/>
            </a:schemeClr>
          </a:glow>
        </a:effectLst>
      </dgm:spPr>
      <dgm:t>
        <a:bodyPr/>
        <a:lstStyle/>
        <a:p>
          <a:pPr algn="just" rtl="0"/>
          <a:r>
            <a:rPr lang="es-ES" b="1" dirty="0" smtClean="0"/>
            <a:t>Los cadetes salen a distraerse a lugares como cafeterías, restaurantes, bares y discotecas ya que dichos sitios ayudan a despejar la mente de las actividades que realiza dentro de la ESMIL.</a:t>
          </a:r>
          <a:endParaRPr lang="es-ES" b="1" dirty="0"/>
        </a:p>
      </dgm:t>
    </dgm:pt>
    <dgm:pt modelId="{0A198A67-A3A9-40DC-ABE8-2C7EA5F79D08}" type="parTrans" cxnId="{F8F9EF36-E360-41D2-BA2C-EF1F1B2AD226}">
      <dgm:prSet/>
      <dgm:spPr/>
      <dgm:t>
        <a:bodyPr/>
        <a:lstStyle/>
        <a:p>
          <a:endParaRPr lang="es-ES" b="1"/>
        </a:p>
      </dgm:t>
    </dgm:pt>
    <dgm:pt modelId="{B436C479-1EF7-4F76-A506-09088D1E9CEB}" type="sibTrans" cxnId="{F8F9EF36-E360-41D2-BA2C-EF1F1B2AD226}">
      <dgm:prSet/>
      <dgm:spPr/>
      <dgm:t>
        <a:bodyPr/>
        <a:lstStyle/>
        <a:p>
          <a:endParaRPr lang="es-ES" b="1"/>
        </a:p>
      </dgm:t>
    </dgm:pt>
    <dgm:pt modelId="{D1742FF7-B9EC-48DA-A559-2837FD4427A9}">
      <dgm:prSet>
        <dgm:style>
          <a:lnRef idx="1">
            <a:schemeClr val="accent5"/>
          </a:lnRef>
          <a:fillRef idx="2">
            <a:schemeClr val="accent5"/>
          </a:fillRef>
          <a:effectRef idx="1">
            <a:schemeClr val="accent5"/>
          </a:effectRef>
          <a:fontRef idx="minor">
            <a:schemeClr val="dk1"/>
          </a:fontRef>
        </dgm:style>
      </dgm:prSet>
      <dgm:spPr>
        <a:effectLst>
          <a:glow rad="228600">
            <a:schemeClr val="accent1">
              <a:satMod val="175000"/>
              <a:alpha val="40000"/>
            </a:schemeClr>
          </a:glow>
        </a:effectLst>
      </dgm:spPr>
      <dgm:t>
        <a:bodyPr/>
        <a:lstStyle/>
        <a:p>
          <a:pPr algn="just" rtl="0"/>
          <a:r>
            <a:rPr lang="es-ES" b="1" dirty="0" smtClean="0">
              <a:solidFill>
                <a:schemeClr val="bg1"/>
              </a:solidFill>
            </a:rPr>
            <a:t>Existen varias actividades que el cadete puede realizar durante el tiempo libre, pero por el cansancio o el escaso tiempo que les representa la franquicia no lo aprovechan adecuadamente.</a:t>
          </a:r>
          <a:endParaRPr lang="es-ES" b="1" dirty="0">
            <a:solidFill>
              <a:schemeClr val="bg1"/>
            </a:solidFill>
          </a:endParaRPr>
        </a:p>
      </dgm:t>
    </dgm:pt>
    <dgm:pt modelId="{54F31A3F-8DA3-4B29-A96D-7923419484D9}" type="parTrans" cxnId="{E20E022D-61B0-40E6-98E0-40927DF75371}">
      <dgm:prSet/>
      <dgm:spPr/>
      <dgm:t>
        <a:bodyPr/>
        <a:lstStyle/>
        <a:p>
          <a:endParaRPr lang="es-ES" b="1"/>
        </a:p>
      </dgm:t>
    </dgm:pt>
    <dgm:pt modelId="{6BDB4CF3-351F-4E49-90D5-80BA9BED2163}" type="sibTrans" cxnId="{E20E022D-61B0-40E6-98E0-40927DF75371}">
      <dgm:prSet/>
      <dgm:spPr/>
      <dgm:t>
        <a:bodyPr/>
        <a:lstStyle/>
        <a:p>
          <a:endParaRPr lang="es-ES" b="1"/>
        </a:p>
      </dgm:t>
    </dgm:pt>
    <dgm:pt modelId="{C3A4E4CE-4C61-4966-BB1E-C9A04AF0D74C}" type="pres">
      <dgm:prSet presAssocID="{38644C89-ECAD-4814-8E55-A811B2B78B39}" presName="linear" presStyleCnt="0">
        <dgm:presLayoutVars>
          <dgm:animLvl val="lvl"/>
          <dgm:resizeHandles val="exact"/>
        </dgm:presLayoutVars>
      </dgm:prSet>
      <dgm:spPr/>
      <dgm:t>
        <a:bodyPr/>
        <a:lstStyle/>
        <a:p>
          <a:endParaRPr lang="es-ES"/>
        </a:p>
      </dgm:t>
    </dgm:pt>
    <dgm:pt modelId="{580BC121-E8B7-44C0-B180-161D5C21634D}" type="pres">
      <dgm:prSet presAssocID="{3B8FCBFC-A86E-46BA-BC9C-D5D6F63405DF}" presName="parentText" presStyleLbl="node1" presStyleIdx="0" presStyleCnt="3">
        <dgm:presLayoutVars>
          <dgm:chMax val="0"/>
          <dgm:bulletEnabled val="1"/>
        </dgm:presLayoutVars>
      </dgm:prSet>
      <dgm:spPr/>
      <dgm:t>
        <a:bodyPr/>
        <a:lstStyle/>
        <a:p>
          <a:endParaRPr lang="es-ES"/>
        </a:p>
      </dgm:t>
    </dgm:pt>
    <dgm:pt modelId="{A9C920C3-D572-4A2C-A1BF-D95CA80E5666}" type="pres">
      <dgm:prSet presAssocID="{18F02CE7-6455-455B-AF17-EBAF03C5487D}" presName="spacer" presStyleCnt="0"/>
      <dgm:spPr/>
    </dgm:pt>
    <dgm:pt modelId="{B347F369-7643-4F7F-B830-83552C20F990}" type="pres">
      <dgm:prSet presAssocID="{2204C3E4-62B8-47D7-BBF7-177E29C9EB9C}" presName="parentText" presStyleLbl="node1" presStyleIdx="1" presStyleCnt="3">
        <dgm:presLayoutVars>
          <dgm:chMax val="0"/>
          <dgm:bulletEnabled val="1"/>
        </dgm:presLayoutVars>
      </dgm:prSet>
      <dgm:spPr/>
      <dgm:t>
        <a:bodyPr/>
        <a:lstStyle/>
        <a:p>
          <a:endParaRPr lang="es-ES"/>
        </a:p>
      </dgm:t>
    </dgm:pt>
    <dgm:pt modelId="{D2817204-6F2A-4042-824B-2F1C1E4E0459}" type="pres">
      <dgm:prSet presAssocID="{B436C479-1EF7-4F76-A506-09088D1E9CEB}" presName="spacer" presStyleCnt="0"/>
      <dgm:spPr/>
    </dgm:pt>
    <dgm:pt modelId="{AFF3C7AF-498E-48CF-96CA-E992967180D9}" type="pres">
      <dgm:prSet presAssocID="{D1742FF7-B9EC-48DA-A559-2837FD4427A9}" presName="parentText" presStyleLbl="node1" presStyleIdx="2" presStyleCnt="3">
        <dgm:presLayoutVars>
          <dgm:chMax val="0"/>
          <dgm:bulletEnabled val="1"/>
        </dgm:presLayoutVars>
      </dgm:prSet>
      <dgm:spPr/>
      <dgm:t>
        <a:bodyPr/>
        <a:lstStyle/>
        <a:p>
          <a:endParaRPr lang="es-ES"/>
        </a:p>
      </dgm:t>
    </dgm:pt>
  </dgm:ptLst>
  <dgm:cxnLst>
    <dgm:cxn modelId="{9CC25E83-FDBE-4DCA-AC20-577C9CB97E89}" type="presOf" srcId="{3B8FCBFC-A86E-46BA-BC9C-D5D6F63405DF}" destId="{580BC121-E8B7-44C0-B180-161D5C21634D}" srcOrd="0" destOrd="0" presId="urn:microsoft.com/office/officeart/2005/8/layout/vList2"/>
    <dgm:cxn modelId="{E20E022D-61B0-40E6-98E0-40927DF75371}" srcId="{38644C89-ECAD-4814-8E55-A811B2B78B39}" destId="{D1742FF7-B9EC-48DA-A559-2837FD4427A9}" srcOrd="2" destOrd="0" parTransId="{54F31A3F-8DA3-4B29-A96D-7923419484D9}" sibTransId="{6BDB4CF3-351F-4E49-90D5-80BA9BED2163}"/>
    <dgm:cxn modelId="{ECA0F776-44E5-4AB8-835C-8F4511873CF6}" type="presOf" srcId="{2204C3E4-62B8-47D7-BBF7-177E29C9EB9C}" destId="{B347F369-7643-4F7F-B830-83552C20F990}" srcOrd="0" destOrd="0" presId="urn:microsoft.com/office/officeart/2005/8/layout/vList2"/>
    <dgm:cxn modelId="{F8F9EF36-E360-41D2-BA2C-EF1F1B2AD226}" srcId="{38644C89-ECAD-4814-8E55-A811B2B78B39}" destId="{2204C3E4-62B8-47D7-BBF7-177E29C9EB9C}" srcOrd="1" destOrd="0" parTransId="{0A198A67-A3A9-40DC-ABE8-2C7EA5F79D08}" sibTransId="{B436C479-1EF7-4F76-A506-09088D1E9CEB}"/>
    <dgm:cxn modelId="{63F2220C-9E4A-419D-96BA-518115609FC0}" type="presOf" srcId="{38644C89-ECAD-4814-8E55-A811B2B78B39}" destId="{C3A4E4CE-4C61-4966-BB1E-C9A04AF0D74C}" srcOrd="0" destOrd="0" presId="urn:microsoft.com/office/officeart/2005/8/layout/vList2"/>
    <dgm:cxn modelId="{E22CD1AF-F328-42A2-93BD-561228DD81D6}" type="presOf" srcId="{D1742FF7-B9EC-48DA-A559-2837FD4427A9}" destId="{AFF3C7AF-498E-48CF-96CA-E992967180D9}" srcOrd="0" destOrd="0" presId="urn:microsoft.com/office/officeart/2005/8/layout/vList2"/>
    <dgm:cxn modelId="{F0988831-CA96-4314-8D82-D3D8643F027E}" srcId="{38644C89-ECAD-4814-8E55-A811B2B78B39}" destId="{3B8FCBFC-A86E-46BA-BC9C-D5D6F63405DF}" srcOrd="0" destOrd="0" parTransId="{D17FB0D0-46CF-4A9C-9551-1063E86FB9DF}" sibTransId="{18F02CE7-6455-455B-AF17-EBAF03C5487D}"/>
    <dgm:cxn modelId="{4129A69B-AE86-4CA3-BA8D-5F868E15FC04}" type="presParOf" srcId="{C3A4E4CE-4C61-4966-BB1E-C9A04AF0D74C}" destId="{580BC121-E8B7-44C0-B180-161D5C21634D}" srcOrd="0" destOrd="0" presId="urn:microsoft.com/office/officeart/2005/8/layout/vList2"/>
    <dgm:cxn modelId="{2843E69D-DDD0-461F-95BD-739F06C308DF}" type="presParOf" srcId="{C3A4E4CE-4C61-4966-BB1E-C9A04AF0D74C}" destId="{A9C920C3-D572-4A2C-A1BF-D95CA80E5666}" srcOrd="1" destOrd="0" presId="urn:microsoft.com/office/officeart/2005/8/layout/vList2"/>
    <dgm:cxn modelId="{5EE3DABC-B6B4-4903-9F0C-0567C7D21DA4}" type="presParOf" srcId="{C3A4E4CE-4C61-4966-BB1E-C9A04AF0D74C}" destId="{B347F369-7643-4F7F-B830-83552C20F990}" srcOrd="2" destOrd="0" presId="urn:microsoft.com/office/officeart/2005/8/layout/vList2"/>
    <dgm:cxn modelId="{24E452A0-6D25-4A1F-AA98-612640D23006}" type="presParOf" srcId="{C3A4E4CE-4C61-4966-BB1E-C9A04AF0D74C}" destId="{D2817204-6F2A-4042-824B-2F1C1E4E0459}" srcOrd="3" destOrd="0" presId="urn:microsoft.com/office/officeart/2005/8/layout/vList2"/>
    <dgm:cxn modelId="{511842EE-C95A-40DA-A495-DFF6BBB08769}" type="presParOf" srcId="{C3A4E4CE-4C61-4966-BB1E-C9A04AF0D74C}" destId="{AFF3C7AF-498E-48CF-96CA-E992967180D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A3CFA8-5AA4-4154-8F25-819C604E9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9302CF8-5A1A-499C-A506-71EC50D617E6}">
      <dgm:prSet custT="1">
        <dgm:style>
          <a:lnRef idx="1">
            <a:schemeClr val="accent2"/>
          </a:lnRef>
          <a:fillRef idx="2">
            <a:schemeClr val="accent2"/>
          </a:fillRef>
          <a:effectRef idx="1">
            <a:schemeClr val="accent2"/>
          </a:effectRef>
          <a:fontRef idx="minor">
            <a:schemeClr val="dk1"/>
          </a:fontRef>
        </dgm:style>
      </dgm:prSet>
      <dgm:spPr>
        <a:effectLst>
          <a:glow rad="228600">
            <a:schemeClr val="accent1">
              <a:satMod val="175000"/>
              <a:alpha val="40000"/>
            </a:schemeClr>
          </a:glow>
        </a:effectLst>
      </dgm:spPr>
      <dgm:t>
        <a:bodyPr/>
        <a:lstStyle/>
        <a:p>
          <a:pPr algn="just" rtl="0"/>
          <a:r>
            <a:rPr lang="es-ES" sz="2400" b="1" dirty="0" smtClean="0"/>
            <a:t>Ver la manera para que los cadetes puedan realizar más actividades sociales entre universidades, salidas culturales, ya que esto permitiría una mejor relación y ayudaría en la preparación intelectual del cadete.</a:t>
          </a:r>
          <a:endParaRPr lang="es-ES" sz="2400" b="1" dirty="0"/>
        </a:p>
      </dgm:t>
    </dgm:pt>
    <dgm:pt modelId="{3E41F86E-55B9-4739-92EE-CA98B06BD58F}" type="parTrans" cxnId="{F53A5DB5-23DF-4560-B5DC-2FD14CE31B98}">
      <dgm:prSet/>
      <dgm:spPr/>
      <dgm:t>
        <a:bodyPr/>
        <a:lstStyle/>
        <a:p>
          <a:endParaRPr lang="es-ES" sz="2400" b="1"/>
        </a:p>
      </dgm:t>
    </dgm:pt>
    <dgm:pt modelId="{5768B3B9-9DF1-45B9-810E-EA605FFF3D45}" type="sibTrans" cxnId="{F53A5DB5-23DF-4560-B5DC-2FD14CE31B98}">
      <dgm:prSet/>
      <dgm:spPr/>
      <dgm:t>
        <a:bodyPr/>
        <a:lstStyle/>
        <a:p>
          <a:endParaRPr lang="es-ES" sz="2400" b="1"/>
        </a:p>
      </dgm:t>
    </dgm:pt>
    <dgm:pt modelId="{93D6B2B2-63C2-471E-A7FD-F5472ED03257}">
      <dgm:prSet custT="1">
        <dgm:style>
          <a:lnRef idx="1">
            <a:schemeClr val="accent2"/>
          </a:lnRef>
          <a:fillRef idx="2">
            <a:schemeClr val="accent2"/>
          </a:fillRef>
          <a:effectRef idx="1">
            <a:schemeClr val="accent2"/>
          </a:effectRef>
          <a:fontRef idx="minor">
            <a:schemeClr val="dk1"/>
          </a:fontRef>
        </dgm:style>
      </dgm:prSet>
      <dgm:spPr>
        <a:effectLst>
          <a:glow rad="228600">
            <a:schemeClr val="accent1">
              <a:satMod val="175000"/>
              <a:alpha val="40000"/>
            </a:schemeClr>
          </a:glow>
        </a:effectLst>
      </dgm:spPr>
      <dgm:t>
        <a:bodyPr/>
        <a:lstStyle/>
        <a:p>
          <a:pPr algn="just" rtl="0"/>
          <a:r>
            <a:rPr lang="es-ES" sz="2400" b="1" dirty="0" smtClean="0"/>
            <a:t>Dar mayor responsabilidad a los clubes ya que los mismos cadetes serian los encargados de averiguar y realizar una guía de actividades que se desarrollan en la ciudad.</a:t>
          </a:r>
          <a:endParaRPr lang="es-ES" sz="2400" b="1" dirty="0"/>
        </a:p>
      </dgm:t>
    </dgm:pt>
    <dgm:pt modelId="{9383876A-70FE-4AC2-91B4-D3610A58A3C1}" type="parTrans" cxnId="{D1F03C5E-A506-40B0-BB5D-87817C0DA941}">
      <dgm:prSet/>
      <dgm:spPr/>
      <dgm:t>
        <a:bodyPr/>
        <a:lstStyle/>
        <a:p>
          <a:endParaRPr lang="es-ES" sz="2400" b="1"/>
        </a:p>
      </dgm:t>
    </dgm:pt>
    <dgm:pt modelId="{3B510A5D-0839-4475-9111-31633E0AB0FA}" type="sibTrans" cxnId="{D1F03C5E-A506-40B0-BB5D-87817C0DA941}">
      <dgm:prSet/>
      <dgm:spPr/>
      <dgm:t>
        <a:bodyPr/>
        <a:lstStyle/>
        <a:p>
          <a:endParaRPr lang="es-ES" sz="2400" b="1"/>
        </a:p>
      </dgm:t>
    </dgm:pt>
    <dgm:pt modelId="{6DA5D49D-8F36-410C-8FD3-72D50875C002}">
      <dgm:prSet custT="1">
        <dgm:style>
          <a:lnRef idx="1">
            <a:schemeClr val="accent2"/>
          </a:lnRef>
          <a:fillRef idx="2">
            <a:schemeClr val="accent2"/>
          </a:fillRef>
          <a:effectRef idx="1">
            <a:schemeClr val="accent2"/>
          </a:effectRef>
          <a:fontRef idx="minor">
            <a:schemeClr val="dk1"/>
          </a:fontRef>
        </dgm:style>
      </dgm:prSet>
      <dgm:spPr>
        <a:effectLst>
          <a:glow rad="228600">
            <a:schemeClr val="accent1">
              <a:satMod val="175000"/>
              <a:alpha val="40000"/>
            </a:schemeClr>
          </a:glow>
        </a:effectLst>
      </dgm:spPr>
      <dgm:t>
        <a:bodyPr/>
        <a:lstStyle/>
        <a:p>
          <a:pPr algn="just" rtl="0"/>
          <a:r>
            <a:rPr lang="es-ES" sz="2400" b="1" dirty="0" smtClean="0"/>
            <a:t>Habilitar en los informativos de la ESMIL que al fin de la semana se coloque un cronograma de actividades, para que tengan conocimiento y aprovechar el tiempo.</a:t>
          </a:r>
          <a:endParaRPr lang="es-ES" sz="2400" b="1" dirty="0"/>
        </a:p>
      </dgm:t>
    </dgm:pt>
    <dgm:pt modelId="{5C7A4F1A-2A0C-4329-A1FD-88DA7269C7DA}" type="parTrans" cxnId="{186DC913-EDA7-405E-AD81-6951D5B731CF}">
      <dgm:prSet/>
      <dgm:spPr/>
      <dgm:t>
        <a:bodyPr/>
        <a:lstStyle/>
        <a:p>
          <a:endParaRPr lang="es-ES" sz="2400" b="1"/>
        </a:p>
      </dgm:t>
    </dgm:pt>
    <dgm:pt modelId="{37593B3C-8D5A-49F8-8DE6-BA006907FCCB}" type="sibTrans" cxnId="{186DC913-EDA7-405E-AD81-6951D5B731CF}">
      <dgm:prSet/>
      <dgm:spPr/>
      <dgm:t>
        <a:bodyPr/>
        <a:lstStyle/>
        <a:p>
          <a:endParaRPr lang="es-ES" sz="2400" b="1"/>
        </a:p>
      </dgm:t>
    </dgm:pt>
    <dgm:pt modelId="{2F7546F3-13E0-4866-9674-9A336FC2352A}" type="pres">
      <dgm:prSet presAssocID="{64A3CFA8-5AA4-4154-8F25-819C604E976B}" presName="linear" presStyleCnt="0">
        <dgm:presLayoutVars>
          <dgm:animLvl val="lvl"/>
          <dgm:resizeHandles val="exact"/>
        </dgm:presLayoutVars>
      </dgm:prSet>
      <dgm:spPr/>
      <dgm:t>
        <a:bodyPr/>
        <a:lstStyle/>
        <a:p>
          <a:endParaRPr lang="es-ES"/>
        </a:p>
      </dgm:t>
    </dgm:pt>
    <dgm:pt modelId="{57AC1A2E-DAB5-4076-A3B0-E1E7835BFB56}" type="pres">
      <dgm:prSet presAssocID="{F9302CF8-5A1A-499C-A506-71EC50D617E6}" presName="parentText" presStyleLbl="node1" presStyleIdx="0" presStyleCnt="3">
        <dgm:presLayoutVars>
          <dgm:chMax val="0"/>
          <dgm:bulletEnabled val="1"/>
        </dgm:presLayoutVars>
      </dgm:prSet>
      <dgm:spPr/>
      <dgm:t>
        <a:bodyPr/>
        <a:lstStyle/>
        <a:p>
          <a:endParaRPr lang="es-ES"/>
        </a:p>
      </dgm:t>
    </dgm:pt>
    <dgm:pt modelId="{354E1961-4D53-497A-BC6F-5D691B6DD439}" type="pres">
      <dgm:prSet presAssocID="{5768B3B9-9DF1-45B9-810E-EA605FFF3D45}" presName="spacer" presStyleCnt="0"/>
      <dgm:spPr/>
    </dgm:pt>
    <dgm:pt modelId="{7E85837B-1BCC-4A99-BD88-22519EDC2E19}" type="pres">
      <dgm:prSet presAssocID="{93D6B2B2-63C2-471E-A7FD-F5472ED03257}" presName="parentText" presStyleLbl="node1" presStyleIdx="1" presStyleCnt="3">
        <dgm:presLayoutVars>
          <dgm:chMax val="0"/>
          <dgm:bulletEnabled val="1"/>
        </dgm:presLayoutVars>
      </dgm:prSet>
      <dgm:spPr/>
      <dgm:t>
        <a:bodyPr/>
        <a:lstStyle/>
        <a:p>
          <a:endParaRPr lang="es-ES"/>
        </a:p>
      </dgm:t>
    </dgm:pt>
    <dgm:pt modelId="{D0875AED-53E6-4955-BEA5-5EC213633416}" type="pres">
      <dgm:prSet presAssocID="{3B510A5D-0839-4475-9111-31633E0AB0FA}" presName="spacer" presStyleCnt="0"/>
      <dgm:spPr/>
    </dgm:pt>
    <dgm:pt modelId="{3B4F6D5E-450E-4C3A-9D5B-455E085F5B01}" type="pres">
      <dgm:prSet presAssocID="{6DA5D49D-8F36-410C-8FD3-72D50875C002}" presName="parentText" presStyleLbl="node1" presStyleIdx="2" presStyleCnt="3">
        <dgm:presLayoutVars>
          <dgm:chMax val="0"/>
          <dgm:bulletEnabled val="1"/>
        </dgm:presLayoutVars>
      </dgm:prSet>
      <dgm:spPr/>
      <dgm:t>
        <a:bodyPr/>
        <a:lstStyle/>
        <a:p>
          <a:endParaRPr lang="es-ES"/>
        </a:p>
      </dgm:t>
    </dgm:pt>
  </dgm:ptLst>
  <dgm:cxnLst>
    <dgm:cxn modelId="{9CEEB6C2-46F9-44EB-8BA2-A5B94F0B26CF}" type="presOf" srcId="{6DA5D49D-8F36-410C-8FD3-72D50875C002}" destId="{3B4F6D5E-450E-4C3A-9D5B-455E085F5B01}" srcOrd="0" destOrd="0" presId="urn:microsoft.com/office/officeart/2005/8/layout/vList2"/>
    <dgm:cxn modelId="{D1F03C5E-A506-40B0-BB5D-87817C0DA941}" srcId="{64A3CFA8-5AA4-4154-8F25-819C604E976B}" destId="{93D6B2B2-63C2-471E-A7FD-F5472ED03257}" srcOrd="1" destOrd="0" parTransId="{9383876A-70FE-4AC2-91B4-D3610A58A3C1}" sibTransId="{3B510A5D-0839-4475-9111-31633E0AB0FA}"/>
    <dgm:cxn modelId="{186DC913-EDA7-405E-AD81-6951D5B731CF}" srcId="{64A3CFA8-5AA4-4154-8F25-819C604E976B}" destId="{6DA5D49D-8F36-410C-8FD3-72D50875C002}" srcOrd="2" destOrd="0" parTransId="{5C7A4F1A-2A0C-4329-A1FD-88DA7269C7DA}" sibTransId="{37593B3C-8D5A-49F8-8DE6-BA006907FCCB}"/>
    <dgm:cxn modelId="{826F8498-B31D-4274-AB3F-FE4147491955}" type="presOf" srcId="{64A3CFA8-5AA4-4154-8F25-819C604E976B}" destId="{2F7546F3-13E0-4866-9674-9A336FC2352A}" srcOrd="0" destOrd="0" presId="urn:microsoft.com/office/officeart/2005/8/layout/vList2"/>
    <dgm:cxn modelId="{F53A5DB5-23DF-4560-B5DC-2FD14CE31B98}" srcId="{64A3CFA8-5AA4-4154-8F25-819C604E976B}" destId="{F9302CF8-5A1A-499C-A506-71EC50D617E6}" srcOrd="0" destOrd="0" parTransId="{3E41F86E-55B9-4739-92EE-CA98B06BD58F}" sibTransId="{5768B3B9-9DF1-45B9-810E-EA605FFF3D45}"/>
    <dgm:cxn modelId="{D9A6D29C-62B5-466D-86AA-F30F42FE5A11}" type="presOf" srcId="{F9302CF8-5A1A-499C-A506-71EC50D617E6}" destId="{57AC1A2E-DAB5-4076-A3B0-E1E7835BFB56}" srcOrd="0" destOrd="0" presId="urn:microsoft.com/office/officeart/2005/8/layout/vList2"/>
    <dgm:cxn modelId="{C659B996-E688-4D92-8B06-8C2654B003F4}" type="presOf" srcId="{93D6B2B2-63C2-471E-A7FD-F5472ED03257}" destId="{7E85837B-1BCC-4A99-BD88-22519EDC2E19}" srcOrd="0" destOrd="0" presId="urn:microsoft.com/office/officeart/2005/8/layout/vList2"/>
    <dgm:cxn modelId="{24AC4EBC-E45A-4BD8-892A-69200974AA02}" type="presParOf" srcId="{2F7546F3-13E0-4866-9674-9A336FC2352A}" destId="{57AC1A2E-DAB5-4076-A3B0-E1E7835BFB56}" srcOrd="0" destOrd="0" presId="urn:microsoft.com/office/officeart/2005/8/layout/vList2"/>
    <dgm:cxn modelId="{C0498B6B-565C-45CE-BA29-1F6FA379B13C}" type="presParOf" srcId="{2F7546F3-13E0-4866-9674-9A336FC2352A}" destId="{354E1961-4D53-497A-BC6F-5D691B6DD439}" srcOrd="1" destOrd="0" presId="urn:microsoft.com/office/officeart/2005/8/layout/vList2"/>
    <dgm:cxn modelId="{667BBCD7-2B1E-42B0-8DE2-98DEEB4D53DF}" type="presParOf" srcId="{2F7546F3-13E0-4866-9674-9A336FC2352A}" destId="{7E85837B-1BCC-4A99-BD88-22519EDC2E19}" srcOrd="2" destOrd="0" presId="urn:microsoft.com/office/officeart/2005/8/layout/vList2"/>
    <dgm:cxn modelId="{A34DA856-3B75-4E3C-8A09-8229A4C3E52E}" type="presParOf" srcId="{2F7546F3-13E0-4866-9674-9A336FC2352A}" destId="{D0875AED-53E6-4955-BEA5-5EC213633416}" srcOrd="3" destOrd="0" presId="urn:microsoft.com/office/officeart/2005/8/layout/vList2"/>
    <dgm:cxn modelId="{1B2C4469-09AB-4943-AED0-553CDE0DDD83}" type="presParOf" srcId="{2F7546F3-13E0-4866-9674-9A336FC2352A}" destId="{3B4F6D5E-450E-4C3A-9D5B-455E085F5B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6FAA58-D1D7-4009-86D3-177FB082AA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2069586-C118-41E7-9598-0683239207BA}">
      <dgm:prSet>
        <dgm:style>
          <a:lnRef idx="1">
            <a:schemeClr val="accent5"/>
          </a:lnRef>
          <a:fillRef idx="2">
            <a:schemeClr val="accent5"/>
          </a:fillRef>
          <a:effectRef idx="1">
            <a:schemeClr val="accent5"/>
          </a:effectRef>
          <a:fontRef idx="minor">
            <a:schemeClr val="dk1"/>
          </a:fontRef>
        </dgm:style>
      </dgm:prSet>
      <dgm:spPr>
        <a:effectLst>
          <a:glow rad="228600">
            <a:schemeClr val="accent1">
              <a:satMod val="175000"/>
              <a:alpha val="40000"/>
            </a:schemeClr>
          </a:glow>
        </a:effectLst>
      </dgm:spPr>
      <dgm:t>
        <a:bodyPr/>
        <a:lstStyle/>
        <a:p>
          <a:pPr algn="ctr" rtl="0"/>
          <a:r>
            <a:rPr lang="es-ES" b="1" dirty="0" smtClean="0">
              <a:latin typeface="Comic Sans MS" pitchFamily="66" charset="0"/>
            </a:rPr>
            <a:t>Dar a conocer a los cadetes que tipo de actividades sean estas, culturales, recreativas, etc. Las cuales puedan realizar los cadetes en su periodo de franquicia </a:t>
          </a:r>
          <a:endParaRPr lang="es-ES" b="1" dirty="0">
            <a:latin typeface="Comic Sans MS" pitchFamily="66" charset="0"/>
          </a:endParaRPr>
        </a:p>
      </dgm:t>
    </dgm:pt>
    <dgm:pt modelId="{312A5A48-A88E-4FA8-A08A-250DE49ECBFA}" type="parTrans" cxnId="{CA643A9B-A775-4C35-8442-A770E7D7DFD3}">
      <dgm:prSet/>
      <dgm:spPr/>
      <dgm:t>
        <a:bodyPr/>
        <a:lstStyle/>
        <a:p>
          <a:endParaRPr lang="es-ES" b="1"/>
        </a:p>
      </dgm:t>
    </dgm:pt>
    <dgm:pt modelId="{DB0E29AF-CB4E-461C-B09E-BC11F5890E89}" type="sibTrans" cxnId="{CA643A9B-A775-4C35-8442-A770E7D7DFD3}">
      <dgm:prSet/>
      <dgm:spPr/>
      <dgm:t>
        <a:bodyPr/>
        <a:lstStyle/>
        <a:p>
          <a:endParaRPr lang="es-ES" b="1"/>
        </a:p>
      </dgm:t>
    </dgm:pt>
    <dgm:pt modelId="{D825658E-0365-432C-ACC2-D99F5F5EAC71}" type="pres">
      <dgm:prSet presAssocID="{7C6FAA58-D1D7-4009-86D3-177FB082AA06}" presName="linear" presStyleCnt="0">
        <dgm:presLayoutVars>
          <dgm:animLvl val="lvl"/>
          <dgm:resizeHandles val="exact"/>
        </dgm:presLayoutVars>
      </dgm:prSet>
      <dgm:spPr/>
      <dgm:t>
        <a:bodyPr/>
        <a:lstStyle/>
        <a:p>
          <a:endParaRPr lang="es-ES"/>
        </a:p>
      </dgm:t>
    </dgm:pt>
    <dgm:pt modelId="{CD09FDCF-FD97-4C92-88C5-AD9BE0BE9DE4}" type="pres">
      <dgm:prSet presAssocID="{32069586-C118-41E7-9598-0683239207BA}" presName="parentText" presStyleLbl="node1" presStyleIdx="0" presStyleCnt="1">
        <dgm:presLayoutVars>
          <dgm:chMax val="0"/>
          <dgm:bulletEnabled val="1"/>
        </dgm:presLayoutVars>
      </dgm:prSet>
      <dgm:spPr/>
      <dgm:t>
        <a:bodyPr/>
        <a:lstStyle/>
        <a:p>
          <a:endParaRPr lang="es-ES"/>
        </a:p>
      </dgm:t>
    </dgm:pt>
  </dgm:ptLst>
  <dgm:cxnLst>
    <dgm:cxn modelId="{146E954A-1A7E-46A0-B802-3068EE56E7C9}" type="presOf" srcId="{7C6FAA58-D1D7-4009-86D3-177FB082AA06}" destId="{D825658E-0365-432C-ACC2-D99F5F5EAC71}" srcOrd="0" destOrd="0" presId="urn:microsoft.com/office/officeart/2005/8/layout/vList2"/>
    <dgm:cxn modelId="{127A95D0-788F-4570-94F3-FA5F3800B8A0}" type="presOf" srcId="{32069586-C118-41E7-9598-0683239207BA}" destId="{CD09FDCF-FD97-4C92-88C5-AD9BE0BE9DE4}" srcOrd="0" destOrd="0" presId="urn:microsoft.com/office/officeart/2005/8/layout/vList2"/>
    <dgm:cxn modelId="{CA643A9B-A775-4C35-8442-A770E7D7DFD3}" srcId="{7C6FAA58-D1D7-4009-86D3-177FB082AA06}" destId="{32069586-C118-41E7-9598-0683239207BA}" srcOrd="0" destOrd="0" parTransId="{312A5A48-A88E-4FA8-A08A-250DE49ECBFA}" sibTransId="{DB0E29AF-CB4E-461C-B09E-BC11F5890E89}"/>
    <dgm:cxn modelId="{C0ACDC0C-9978-4263-B93F-0A3AA4BB8F24}" type="presParOf" srcId="{D825658E-0365-432C-ACC2-D99F5F5EAC71}" destId="{CD09FDCF-FD97-4C92-88C5-AD9BE0BE9DE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8" name="7 Marcador de número de diapositiva"/>
          <p:cNvSpPr>
            <a:spLocks noGrp="1"/>
          </p:cNvSpPr>
          <p:nvPr>
            <p:ph type="sldNum" sz="quarter" idx="11"/>
          </p:nvPr>
        </p:nvSpPr>
        <p:spPr/>
        <p:txBody>
          <a:bodyPr/>
          <a:lstStyle/>
          <a:p>
            <a:fld id="{9A016925-6045-4DEC-A6E8-2E875A4DA1EA}"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397035-AE09-491F-9D5E-8113413FFECC}" type="datetimeFigureOut">
              <a:rPr lang="es-ES" smtClean="0"/>
              <a:pPr/>
              <a:t>23/06/2017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E397035-AE09-491F-9D5E-8113413FFECC}" type="datetimeFigureOut">
              <a:rPr lang="es-ES" smtClean="0"/>
              <a:pPr/>
              <a:t>23/06/2017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016925-6045-4DEC-A6E8-2E875A4DA1EA}" type="slidenum">
              <a:rPr lang="es-ES" smtClean="0"/>
              <a:pPr/>
              <a:t>‹Nº›</a:t>
            </a:fld>
            <a:endParaRPr lang="es-E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E397035-AE09-491F-9D5E-8113413FFECC}" type="datetimeFigureOut">
              <a:rPr lang="es-ES" smtClean="0"/>
              <a:pPr/>
              <a:t>23/06/2017</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A016925-6045-4DEC-A6E8-2E875A4DA1EA}"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3.gif"/><Relationship Id="rId5" Type="http://schemas.openxmlformats.org/officeDocument/2006/relationships/diagramColors" Target="../diagrams/colors3.xml"/><Relationship Id="rId10" Type="http://schemas.openxmlformats.org/officeDocument/2006/relationships/image" Target="../media/image2.png"/><Relationship Id="rId4" Type="http://schemas.openxmlformats.org/officeDocument/2006/relationships/diagramQuickStyle" Target="../diagrams/quickStyle3.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hyperlink" Target="http://www.google.com/imgres?imgurl=http://biomanantial.com/images/revista/FotoliaBIO.jpg&amp;imgrefurl=http://www.biomanantial.com/alimentos-organicos-a-115.html&amp;usg=__-m5o1RtdhEoeT3pa4EbxVjo6iHI=&amp;h=400&amp;w=300&amp;sz=62&amp;hl=es&amp;start=40&amp;zoom=1&amp;itbs=1&amp;tbnid=zRvs-b1p8a9sJM:&amp;tbnh=124&amp;tbnw=93&amp;prev=/search?q=bio&amp;start=20&amp;hl=es&amp;sa=N&amp;biw=1024&amp;bih=419&amp;gbv=2&amp;ndsp=20&amp;tbm=isch&amp;ei=zTINTtv1J5SLsALsupyrCg" TargetMode="External"/><Relationship Id="rId12"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hyperlink" Target="http://www.google.com/imgres?imgurl=http://blog.g2peru.com/wp-content/uploads/2010/08/social-media-marketing.jpg&amp;imgrefurl=http://blog.g2peru.com/2010/08/04/pautas-genericas-para-la-comunicacion-en-redes-sociales/&amp;usg=__Fq-e6mRukzhGaBXIFHV2Dz3qVuE=&amp;h=307&amp;w=337&amp;sz=43&amp;hl=es&amp;start=1&amp;zoom=1&amp;itbs=1&amp;tbnid=x8LtMA6lGDQ9YM:&amp;tbnh=108&amp;tbnw=119&amp;prev=/search?q=social&amp;hl=es&amp;biw=1024&amp;bih=419&amp;gbv=2&amp;tbm=isch&amp;ei=SDQNTqeuJu6LsAK6vaD6CQ" TargetMode="External"/><Relationship Id="rId5" Type="http://schemas.openxmlformats.org/officeDocument/2006/relationships/diagramColors" Target="../diagrams/colors4.xml"/><Relationship Id="rId10" Type="http://schemas.openxmlformats.org/officeDocument/2006/relationships/image" Target="../media/image8.jpeg"/><Relationship Id="rId4" Type="http://schemas.openxmlformats.org/officeDocument/2006/relationships/diagramQuickStyle" Target="../diagrams/quickStyle4.xml"/><Relationship Id="rId9" Type="http://schemas.openxmlformats.org/officeDocument/2006/relationships/hyperlink" Target="http://www.google.com/imgres?imgurl=http://www.opcescuela.org/wp-content/uploads/2009/08/servicio-psico-educativo.jpg&amp;imgrefurl=http://www.opcescuela.org/servicios/psicoeducativos/42-20343976/&amp;usg=__4UOfRSBK7OJVX-Mq5K13q18Cf6s=&amp;h=480&amp;w=365&amp;sz=43&amp;hl=es&amp;start=10&amp;zoom=1&amp;itbs=1&amp;tbnid=KRnN4HoXY378kM:&amp;tbnh=129&amp;tbnw=98&amp;prev=/search?q=psico&amp;hl=es&amp;biw=1024&amp;bih=419&amp;gbv=2&amp;tbm=isch&amp;ei=rDMNTr6BGeSDsgK42_CiCg" TargetMode="External"/><Relationship Id="rId14" Type="http://schemas.openxmlformats.org/officeDocument/2006/relationships/image" Target="../media/image3.gif"/></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gif"/></Relationships>
</file>

<file path=ppt/slides/_rels/slide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85728"/>
            <a:ext cx="8000588" cy="2301240"/>
          </a:xfrm>
          <a:noFill/>
          <a:ln>
            <a:noFill/>
          </a:ln>
        </p:spPr>
        <p:txBody>
          <a:bodyPr>
            <a:normAutofit fontScale="90000"/>
          </a:bodyPr>
          <a:lstStyle/>
          <a:p>
            <a:pPr algn="just"/>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solidFill>
                  <a:srgbClr val="00B0F0"/>
                </a:solidFill>
                <a:latin typeface="Comic Sans MS" pitchFamily="66" charset="0"/>
              </a:rPr>
              <a:t>ESTUDIO DE LAS ACTIVIDADES QUE REALIZAN LOS CADETES EN EL PERIODO DE FRANQUICIA EN LA ESCUELA SUPERIOR MILITAR “ELOY ALFARO” Y SU INCIDENCIA EN SU COMPORTAMIENTO BIO-SICO-SOCIAL EN EL PERIODO 2010 – 2011</a:t>
            </a:r>
            <a:r>
              <a:rPr lang="es-ES" dirty="0" smtClean="0">
                <a:solidFill>
                  <a:srgbClr val="00B0F0"/>
                </a:solidFill>
              </a:rPr>
              <a:t/>
            </a:r>
            <a:br>
              <a:rPr lang="es-ES" dirty="0" smtClean="0">
                <a:solidFill>
                  <a:srgbClr val="00B0F0"/>
                </a:solidFill>
              </a:rPr>
            </a:br>
            <a:endParaRPr lang="es-ES" dirty="0">
              <a:solidFill>
                <a:srgbClr val="00B0F0"/>
              </a:solidFill>
            </a:endParaRPr>
          </a:p>
        </p:txBody>
      </p:sp>
      <p:sp>
        <p:nvSpPr>
          <p:cNvPr id="3" name="2 Subtítulo"/>
          <p:cNvSpPr>
            <a:spLocks noGrp="1"/>
          </p:cNvSpPr>
          <p:nvPr>
            <p:ph type="subTitle" idx="1"/>
          </p:nvPr>
        </p:nvSpPr>
        <p:spPr>
          <a:xfrm>
            <a:off x="1428728" y="4929198"/>
            <a:ext cx="6643734" cy="1752600"/>
          </a:xfrm>
          <a:effectLst>
            <a:glow rad="228600">
              <a:schemeClr val="accent1">
                <a:satMod val="175000"/>
                <a:alpha val="40000"/>
              </a:schemeClr>
            </a:glow>
          </a:effectLst>
        </p:spPr>
        <p:txBody>
          <a:bodyPr>
            <a:normAutofit fontScale="92500"/>
          </a:bodyPr>
          <a:lstStyle/>
          <a:p>
            <a:pPr algn="just"/>
            <a:endParaRPr lang="es-ES" sz="2800" dirty="0" smtClean="0"/>
          </a:p>
          <a:p>
            <a:pPr algn="just"/>
            <a:r>
              <a:rPr lang="es-ES" sz="2800" b="1" dirty="0" smtClean="0">
                <a:solidFill>
                  <a:schemeClr val="tx1">
                    <a:lumMod val="95000"/>
                  </a:schemeClr>
                </a:solidFill>
                <a:latin typeface="Comic Sans MS" pitchFamily="66" charset="0"/>
              </a:rPr>
              <a:t>KDTE. DE E. BURBANO A. EDGAR A.</a:t>
            </a:r>
          </a:p>
          <a:p>
            <a:pPr algn="just"/>
            <a:r>
              <a:rPr lang="es-ES" sz="2800" b="1" dirty="0" smtClean="0">
                <a:solidFill>
                  <a:schemeClr val="tx1">
                    <a:lumMod val="95000"/>
                  </a:schemeClr>
                </a:solidFill>
                <a:latin typeface="Comic Sans MS" pitchFamily="66" charset="0"/>
              </a:rPr>
              <a:t>KDTE. DE C.B. FONSECA B. JULIO J.</a:t>
            </a:r>
            <a:endParaRPr lang="es-ES" sz="2800" b="1" dirty="0">
              <a:solidFill>
                <a:schemeClr val="tx1">
                  <a:lumMod val="95000"/>
                </a:schemeClr>
              </a:solidFill>
              <a:latin typeface="Comic Sans MS" pitchFamily="66" charset="0"/>
            </a:endParaRPr>
          </a:p>
        </p:txBody>
      </p:sp>
      <p:pic>
        <p:nvPicPr>
          <p:cNvPr id="19462" name="Picture 6" descr="http://www.esmil.mil.ec/images/stories/prop61.jpg"/>
          <p:cNvPicPr>
            <a:picLocks noChangeAspect="1" noChangeArrowheads="1"/>
          </p:cNvPicPr>
          <p:nvPr/>
        </p:nvPicPr>
        <p:blipFill>
          <a:blip r:embed="rId2">
            <a:lum bright="39000" contrast="25000"/>
          </a:blip>
          <a:srcRect/>
          <a:stretch>
            <a:fillRect/>
          </a:stretch>
        </p:blipFill>
        <p:spPr bwMode="auto">
          <a:xfrm>
            <a:off x="2285984" y="357166"/>
            <a:ext cx="4686300" cy="1190625"/>
          </a:xfrm>
          <a:prstGeom prst="rect">
            <a:avLst/>
          </a:prstGeom>
          <a:noFill/>
          <a:effectLst>
            <a:glow rad="228600">
              <a:schemeClr val="accent2">
                <a:satMod val="175000"/>
                <a:alpha val="40000"/>
              </a:schemeClr>
            </a:glow>
          </a:effectLst>
        </p:spPr>
      </p:pic>
      <p:pic>
        <p:nvPicPr>
          <p:cNvPr id="5" name="Picture 2" descr="D:\ESCUELA.png"/>
          <p:cNvPicPr>
            <a:picLocks noChangeAspect="1" noChangeArrowheads="1"/>
          </p:cNvPicPr>
          <p:nvPr/>
        </p:nvPicPr>
        <p:blipFill>
          <a:blip r:embed="rId3"/>
          <a:srcRect/>
          <a:stretch>
            <a:fillRect/>
          </a:stretch>
        </p:blipFill>
        <p:spPr bwMode="auto">
          <a:xfrm>
            <a:off x="714348" y="428604"/>
            <a:ext cx="785818" cy="10477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4"/>
          <a:srcRect/>
          <a:stretch>
            <a:fillRect/>
          </a:stretch>
        </p:blipFill>
        <p:spPr bwMode="auto">
          <a:xfrm>
            <a:off x="7715272" y="428604"/>
            <a:ext cx="1042995"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043890" cy="1143000"/>
          </a:xfrm>
        </p:spPr>
        <p:txBody>
          <a:bodyPr>
            <a:normAutofit/>
          </a:bodyPr>
          <a:lstStyle/>
          <a:p>
            <a:pPr algn="ctr"/>
            <a:r>
              <a:rPr lang="es-ES" sz="3600" b="1" dirty="0" smtClean="0">
                <a:solidFill>
                  <a:srgbClr val="FFFF00"/>
                </a:solidFill>
                <a:latin typeface="Comic Sans MS" pitchFamily="66" charset="0"/>
              </a:rPr>
              <a:t>PREGUNTAS RELEVANTES</a:t>
            </a:r>
            <a:endParaRPr lang="es-ES" sz="3600" b="1" dirty="0">
              <a:solidFill>
                <a:srgbClr val="FFFF00"/>
              </a:solidFill>
              <a:latin typeface="Comic Sans MS" pitchFamily="66" charset="0"/>
            </a:endParaRPr>
          </a:p>
        </p:txBody>
      </p:sp>
      <p:sp>
        <p:nvSpPr>
          <p:cNvPr id="3" name="2 Marcador de contenido"/>
          <p:cNvSpPr>
            <a:spLocks noGrp="1"/>
          </p:cNvSpPr>
          <p:nvPr>
            <p:ph idx="1"/>
          </p:nvPr>
        </p:nvSpPr>
        <p:spPr>
          <a:xfrm>
            <a:off x="457200" y="1000108"/>
            <a:ext cx="8258204" cy="5572164"/>
          </a:xfrm>
        </p:spPr>
        <p:txBody>
          <a:bodyPr/>
          <a:lstStyle/>
          <a:p>
            <a:pPr algn="just"/>
            <a:r>
              <a:rPr lang="es-ES" sz="2400" b="1" dirty="0" smtClean="0"/>
              <a:t>1.- Cuando usted sale franco que actividades realiza:</a:t>
            </a:r>
          </a:p>
          <a:p>
            <a:endParaRPr lang="es-ES" dirty="0"/>
          </a:p>
        </p:txBody>
      </p:sp>
      <p:graphicFrame>
        <p:nvGraphicFramePr>
          <p:cNvPr id="4" name="3 Tabla"/>
          <p:cNvGraphicFramePr>
            <a:graphicFrameLocks noGrp="1"/>
          </p:cNvGraphicFramePr>
          <p:nvPr/>
        </p:nvGraphicFramePr>
        <p:xfrm>
          <a:off x="1857356" y="1928802"/>
          <a:ext cx="5668645" cy="1561656"/>
        </p:xfrm>
        <a:graphic>
          <a:graphicData uri="http://schemas.openxmlformats.org/drawingml/2006/table">
            <a:tbl>
              <a:tblPr>
                <a:effectLst>
                  <a:glow rad="63500">
                    <a:schemeClr val="accent5">
                      <a:tint val="30000"/>
                      <a:shade val="95000"/>
                      <a:satMod val="300000"/>
                      <a:alpha val="50000"/>
                    </a:schemeClr>
                  </a:glow>
                  <a:reflection blurRad="6350" stA="52000" endA="300" endPos="35000" dir="5400000" sy="-100000" algn="bl" rotWithShape="0"/>
                </a:effectLst>
                <a:tableStyleId>{35758FB7-9AC5-4552-8A53-C91805E547FA}</a:tableStyleId>
              </a:tblPr>
              <a:tblGrid>
                <a:gridCol w="1889125"/>
                <a:gridCol w="1889760"/>
                <a:gridCol w="1889760"/>
              </a:tblGrid>
              <a:tr h="0">
                <a:tc>
                  <a:txBody>
                    <a:bodyPr/>
                    <a:lstStyle/>
                    <a:p>
                      <a:pPr algn="ctr">
                        <a:lnSpc>
                          <a:spcPct val="150000"/>
                        </a:lnSpc>
                        <a:spcAft>
                          <a:spcPts val="0"/>
                        </a:spcAft>
                      </a:pPr>
                      <a:r>
                        <a:rPr lang="es-ES" sz="1400" b="1" dirty="0"/>
                        <a:t>PARÁMETROS</a:t>
                      </a:r>
                      <a:endParaRPr lang="es-ES" sz="14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dirty="0"/>
                        <a:t>CADETES</a:t>
                      </a:r>
                      <a:endParaRPr lang="es-ES" sz="14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dirty="0"/>
                        <a:t>PORCENTAJE %</a:t>
                      </a:r>
                      <a:endParaRPr lang="es-ES" sz="1400" b="1" dirty="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Sale a fiestas</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35</a:t>
                      </a:r>
                      <a:endParaRPr lang="es-ES"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23</a:t>
                      </a:r>
                      <a:endParaRPr lang="es-ES" sz="1400" dirty="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Estudia</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7</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5</a:t>
                      </a:r>
                      <a:endParaRPr lang="es-ES" sz="1400" dirty="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Sale de viaje</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5</a:t>
                      </a:r>
                      <a:endParaRPr lang="es-ES"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3</a:t>
                      </a:r>
                      <a:endParaRPr lang="es-ES" sz="140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Pasa en casa</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103</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69</a:t>
                      </a:r>
                      <a:endParaRPr lang="es-ES" sz="1400" dirty="0">
                        <a:latin typeface="Times New Roman"/>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1500166" y="3786190"/>
          <a:ext cx="6429420" cy="280035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D:\ESCUELA.png"/>
          <p:cNvPicPr>
            <a:picLocks noChangeAspect="1" noChangeArrowheads="1"/>
          </p:cNvPicPr>
          <p:nvPr/>
        </p:nvPicPr>
        <p:blipFill>
          <a:blip r:embed="rId3"/>
          <a:srcRect/>
          <a:stretch>
            <a:fillRect/>
          </a:stretch>
        </p:blipFill>
        <p:spPr bwMode="auto">
          <a:xfrm>
            <a:off x="428596" y="214291"/>
            <a:ext cx="642942" cy="928693"/>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8" name="Picture 4" descr="D:\ESPE.gif"/>
          <p:cNvPicPr>
            <a:picLocks noChangeAspect="1" noChangeArrowheads="1"/>
          </p:cNvPicPr>
          <p:nvPr/>
        </p:nvPicPr>
        <p:blipFill>
          <a:blip r:embed="rId4"/>
          <a:srcRect/>
          <a:stretch>
            <a:fillRect/>
          </a:stretch>
        </p:blipFill>
        <p:spPr bwMode="auto">
          <a:xfrm>
            <a:off x="8072462" y="214290"/>
            <a:ext cx="785818"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115328" cy="6000792"/>
          </a:xfrm>
        </p:spPr>
        <p:txBody>
          <a:bodyPr/>
          <a:lstStyle/>
          <a:p>
            <a:pPr algn="just"/>
            <a:r>
              <a:rPr lang="es-ES" sz="2800" b="1" dirty="0" smtClean="0"/>
              <a:t>2.- Con que personas sale en el periodo de franquicia:</a:t>
            </a:r>
          </a:p>
          <a:p>
            <a:endParaRPr lang="es-ES" dirty="0"/>
          </a:p>
        </p:txBody>
      </p:sp>
      <p:graphicFrame>
        <p:nvGraphicFramePr>
          <p:cNvPr id="4" name="3 Tabla"/>
          <p:cNvGraphicFramePr>
            <a:graphicFrameLocks noGrp="1"/>
          </p:cNvGraphicFramePr>
          <p:nvPr/>
        </p:nvGraphicFramePr>
        <p:xfrm>
          <a:off x="1785918" y="1500174"/>
          <a:ext cx="5668645" cy="1561656"/>
        </p:xfrm>
        <a:graphic>
          <a:graphicData uri="http://schemas.openxmlformats.org/drawingml/2006/table">
            <a:tbl>
              <a:tblPr>
                <a:effectLst>
                  <a:glow rad="63500">
                    <a:schemeClr val="accent5">
                      <a:tint val="30000"/>
                      <a:shade val="95000"/>
                      <a:satMod val="300000"/>
                      <a:alpha val="50000"/>
                    </a:schemeClr>
                  </a:glow>
                  <a:reflection blurRad="6350" stA="52000" endA="300" endPos="35000" dir="5400000" sy="-100000" algn="bl" rotWithShape="0"/>
                </a:effectLst>
                <a:tableStyleId>{35758FB7-9AC5-4552-8A53-C91805E547FA}</a:tableStyleId>
              </a:tblPr>
              <a:tblGrid>
                <a:gridCol w="1889125"/>
                <a:gridCol w="1889760"/>
                <a:gridCol w="1889760"/>
              </a:tblGrid>
              <a:tr h="0">
                <a:tc>
                  <a:txBody>
                    <a:bodyPr/>
                    <a:lstStyle/>
                    <a:p>
                      <a:pPr algn="ctr">
                        <a:lnSpc>
                          <a:spcPct val="150000"/>
                        </a:lnSpc>
                        <a:spcAft>
                          <a:spcPts val="0"/>
                        </a:spcAft>
                      </a:pPr>
                      <a:r>
                        <a:rPr lang="es-ES" sz="1400" b="1" dirty="0"/>
                        <a:t>PARÁMETROS</a:t>
                      </a:r>
                      <a:endParaRPr lang="es-ES" sz="14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dirty="0"/>
                        <a:t>CADETES</a:t>
                      </a:r>
                      <a:endParaRPr lang="es-ES" sz="14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b="1" dirty="0"/>
                        <a:t>PORCENTAJE %</a:t>
                      </a:r>
                      <a:endParaRPr lang="es-ES" sz="1400" b="1" dirty="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Familia</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64</a:t>
                      </a:r>
                      <a:endParaRPr lang="es-ES"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43</a:t>
                      </a:r>
                      <a:endParaRPr lang="es-ES" sz="140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Amigos(as)</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43</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29</a:t>
                      </a:r>
                      <a:endParaRPr lang="es-ES" sz="140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Novio(a)</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32</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21</a:t>
                      </a:r>
                      <a:endParaRPr lang="es-ES" sz="1400">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S" sz="1400"/>
                        <a:t>Cadetes</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11</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7</a:t>
                      </a:r>
                      <a:endParaRPr lang="es-ES" sz="1400" dirty="0">
                        <a:latin typeface="Times New Roman"/>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928662" y="3357562"/>
          <a:ext cx="7358114" cy="31718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115328" cy="6143668"/>
          </a:xfrm>
        </p:spPr>
        <p:txBody>
          <a:bodyPr/>
          <a:lstStyle/>
          <a:p>
            <a:pPr algn="just"/>
            <a:r>
              <a:rPr lang="es-ES" sz="2800" b="1" dirty="0" smtClean="0"/>
              <a:t>3.- Ud. Cree que el periodo de franquicia es suficiente para obtener un buen vinculo social?</a:t>
            </a:r>
          </a:p>
          <a:p>
            <a:pPr algn="just"/>
            <a:endParaRPr lang="es-ES" sz="2800" dirty="0" smtClean="0"/>
          </a:p>
          <a:p>
            <a:endParaRPr lang="es-ES" dirty="0"/>
          </a:p>
        </p:txBody>
      </p:sp>
      <p:graphicFrame>
        <p:nvGraphicFramePr>
          <p:cNvPr id="6" name="5 Tabla"/>
          <p:cNvGraphicFramePr>
            <a:graphicFrameLocks noGrp="1"/>
          </p:cNvGraphicFramePr>
          <p:nvPr/>
        </p:nvGraphicFramePr>
        <p:xfrm>
          <a:off x="1714480" y="1643050"/>
          <a:ext cx="5668645" cy="1078231"/>
        </p:xfrm>
        <a:graphic>
          <a:graphicData uri="http://schemas.openxmlformats.org/drawingml/2006/table">
            <a:tbl>
              <a:tblPr>
                <a:effectLst>
                  <a:glow rad="63500">
                    <a:schemeClr val="accent5">
                      <a:tint val="30000"/>
                      <a:shade val="95000"/>
                      <a:satMod val="300000"/>
                      <a:alpha val="50000"/>
                    </a:schemeClr>
                  </a:glow>
                  <a:reflection blurRad="6350" stA="52000" endA="300" endPos="35000" dir="5400000" sy="-100000" algn="bl" rotWithShape="0"/>
                </a:effectLst>
                <a:tableStyleId>{35758FB7-9AC5-4552-8A53-C91805E547FA}</a:tableStyleId>
              </a:tblPr>
              <a:tblGrid>
                <a:gridCol w="1889125"/>
                <a:gridCol w="1889760"/>
                <a:gridCol w="1889760"/>
              </a:tblGrid>
              <a:tr h="346711">
                <a:tc>
                  <a:txBody>
                    <a:bodyPr/>
                    <a:lstStyle/>
                    <a:p>
                      <a:pPr algn="ctr">
                        <a:lnSpc>
                          <a:spcPct val="150000"/>
                        </a:lnSpc>
                        <a:spcAft>
                          <a:spcPts val="0"/>
                        </a:spcAft>
                      </a:pPr>
                      <a:r>
                        <a:rPr lang="es-ES" sz="1600" b="1" dirty="0"/>
                        <a:t>PARÁMETROS</a:t>
                      </a:r>
                      <a:endParaRPr lang="es-ES" sz="16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600" b="1" dirty="0"/>
                        <a:t>CADETES</a:t>
                      </a:r>
                      <a:endParaRPr lang="es-ES" sz="16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600" b="1" dirty="0"/>
                        <a:t>PORCENTAJE %</a:t>
                      </a:r>
                      <a:endParaRPr lang="es-ES" sz="1600" b="1" dirty="0">
                        <a:latin typeface="Times New Roman"/>
                        <a:ea typeface="Times New Roman"/>
                        <a:cs typeface="Times New Roman"/>
                      </a:endParaRPr>
                    </a:p>
                  </a:txBody>
                  <a:tcPr marL="68580" marR="68580" marT="0" marB="0"/>
                </a:tc>
              </a:tr>
              <a:tr h="346711">
                <a:tc>
                  <a:txBody>
                    <a:bodyPr/>
                    <a:lstStyle/>
                    <a:p>
                      <a:pPr algn="ctr">
                        <a:lnSpc>
                          <a:spcPct val="150000"/>
                        </a:lnSpc>
                        <a:spcAft>
                          <a:spcPts val="0"/>
                        </a:spcAft>
                      </a:pPr>
                      <a:r>
                        <a:rPr lang="es-ES" sz="1600"/>
                        <a:t>Si</a:t>
                      </a:r>
                      <a:endParaRPr lang="es-ES" sz="16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600" dirty="0"/>
                        <a:t>29</a:t>
                      </a:r>
                      <a:endParaRPr lang="es-ES" sz="16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600"/>
                        <a:t>19</a:t>
                      </a:r>
                      <a:endParaRPr lang="es-ES" sz="1600">
                        <a:latin typeface="Times New Roman"/>
                        <a:ea typeface="Times New Roman"/>
                        <a:cs typeface="Times New Roman"/>
                      </a:endParaRPr>
                    </a:p>
                  </a:txBody>
                  <a:tcPr marL="68580" marR="68580" marT="0" marB="0"/>
                </a:tc>
              </a:tr>
              <a:tr h="346711">
                <a:tc>
                  <a:txBody>
                    <a:bodyPr/>
                    <a:lstStyle/>
                    <a:p>
                      <a:pPr algn="ctr">
                        <a:lnSpc>
                          <a:spcPct val="150000"/>
                        </a:lnSpc>
                        <a:spcAft>
                          <a:spcPts val="0"/>
                        </a:spcAft>
                      </a:pPr>
                      <a:r>
                        <a:rPr lang="es-ES" sz="1600"/>
                        <a:t>No</a:t>
                      </a:r>
                      <a:endParaRPr lang="es-ES" sz="16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600"/>
                        <a:t>121</a:t>
                      </a:r>
                      <a:endParaRPr lang="es-ES" sz="16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600" dirty="0"/>
                        <a:t>81</a:t>
                      </a:r>
                      <a:endParaRPr lang="es-ES" sz="1600" dirty="0">
                        <a:latin typeface="Times New Roman"/>
                        <a:ea typeface="Times New Roman"/>
                        <a:cs typeface="Times New Roman"/>
                      </a:endParaRPr>
                    </a:p>
                  </a:txBody>
                  <a:tcPr marL="68580" marR="68580" marT="0" marB="0"/>
                </a:tc>
              </a:tr>
            </a:tbl>
          </a:graphicData>
        </a:graphic>
      </p:graphicFrame>
      <p:graphicFrame>
        <p:nvGraphicFramePr>
          <p:cNvPr id="7" name="6 Gráfico"/>
          <p:cNvGraphicFramePr/>
          <p:nvPr/>
        </p:nvGraphicFramePr>
        <p:xfrm>
          <a:off x="1285852" y="3214686"/>
          <a:ext cx="6572296" cy="34290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85728"/>
            <a:ext cx="8115328" cy="5697559"/>
          </a:xfrm>
        </p:spPr>
        <p:txBody>
          <a:bodyPr/>
          <a:lstStyle/>
          <a:p>
            <a:pPr algn="just"/>
            <a:r>
              <a:rPr lang="es-ES" sz="2400" b="1" dirty="0" smtClean="0"/>
              <a:t>4.- Cree Ud. Que el periodo de franquicia es suficiente para realizar todas las actividades que le ayuden a despejar su mente de las actividades de la ESMIL.</a:t>
            </a:r>
          </a:p>
          <a:p>
            <a:endParaRPr lang="es-ES" dirty="0"/>
          </a:p>
        </p:txBody>
      </p:sp>
      <p:graphicFrame>
        <p:nvGraphicFramePr>
          <p:cNvPr id="4" name="3 Tabla"/>
          <p:cNvGraphicFramePr>
            <a:graphicFrameLocks noGrp="1"/>
          </p:cNvGraphicFramePr>
          <p:nvPr/>
        </p:nvGraphicFramePr>
        <p:xfrm>
          <a:off x="1857356" y="1928802"/>
          <a:ext cx="5668645" cy="1214445"/>
        </p:xfrm>
        <a:graphic>
          <a:graphicData uri="http://schemas.openxmlformats.org/drawingml/2006/table">
            <a:tbl>
              <a:tblPr>
                <a:effectLst>
                  <a:glow rad="63500">
                    <a:schemeClr val="accent5">
                      <a:tint val="30000"/>
                      <a:shade val="95000"/>
                      <a:satMod val="300000"/>
                      <a:alpha val="50000"/>
                    </a:schemeClr>
                  </a:glow>
                  <a:reflection blurRad="6350" stA="52000" endA="300" endPos="35000" dir="5400000" sy="-100000" algn="bl" rotWithShape="0"/>
                </a:effectLst>
                <a:tableStyleId>{35758FB7-9AC5-4552-8A53-C91805E547FA}</a:tableStyleId>
              </a:tblPr>
              <a:tblGrid>
                <a:gridCol w="1889125"/>
                <a:gridCol w="1889760"/>
                <a:gridCol w="1889760"/>
              </a:tblGrid>
              <a:tr h="404815">
                <a:tc>
                  <a:txBody>
                    <a:bodyPr/>
                    <a:lstStyle/>
                    <a:p>
                      <a:pPr algn="ctr">
                        <a:lnSpc>
                          <a:spcPct val="150000"/>
                        </a:lnSpc>
                        <a:spcAft>
                          <a:spcPts val="0"/>
                        </a:spcAft>
                      </a:pPr>
                      <a:r>
                        <a:rPr lang="es-ES" sz="1200" b="1" dirty="0"/>
                        <a:t>PARÁMETROS</a:t>
                      </a:r>
                      <a:endParaRPr lang="es-ES" sz="12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b="1" dirty="0"/>
                        <a:t>CADETES</a:t>
                      </a:r>
                      <a:endParaRPr lang="es-ES" sz="1200" b="1"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200" b="1" dirty="0"/>
                        <a:t>PORCENTAJE %</a:t>
                      </a:r>
                      <a:endParaRPr lang="es-ES" sz="1200" b="1" dirty="0">
                        <a:latin typeface="Times New Roman"/>
                        <a:ea typeface="Times New Roman"/>
                        <a:cs typeface="Times New Roman"/>
                      </a:endParaRPr>
                    </a:p>
                  </a:txBody>
                  <a:tcPr marL="68580" marR="68580" marT="0" marB="0"/>
                </a:tc>
              </a:tr>
              <a:tr h="404815">
                <a:tc>
                  <a:txBody>
                    <a:bodyPr/>
                    <a:lstStyle/>
                    <a:p>
                      <a:pPr algn="ctr">
                        <a:lnSpc>
                          <a:spcPct val="150000"/>
                        </a:lnSpc>
                        <a:spcAft>
                          <a:spcPts val="0"/>
                        </a:spcAft>
                      </a:pPr>
                      <a:r>
                        <a:rPr lang="es-ES" sz="1400" dirty="0"/>
                        <a:t>Si</a:t>
                      </a:r>
                      <a:endParaRPr lang="es-ES"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19</a:t>
                      </a:r>
                      <a:endParaRPr lang="es-ES"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13</a:t>
                      </a:r>
                      <a:endParaRPr lang="es-ES" sz="1400" dirty="0">
                        <a:latin typeface="Times New Roman"/>
                        <a:ea typeface="Times New Roman"/>
                        <a:cs typeface="Times New Roman"/>
                      </a:endParaRPr>
                    </a:p>
                  </a:txBody>
                  <a:tcPr marL="68580" marR="68580" marT="0" marB="0"/>
                </a:tc>
              </a:tr>
              <a:tr h="404815">
                <a:tc>
                  <a:txBody>
                    <a:bodyPr/>
                    <a:lstStyle/>
                    <a:p>
                      <a:pPr algn="ctr">
                        <a:lnSpc>
                          <a:spcPct val="150000"/>
                        </a:lnSpc>
                        <a:spcAft>
                          <a:spcPts val="0"/>
                        </a:spcAft>
                      </a:pPr>
                      <a:r>
                        <a:rPr lang="es-ES" sz="1400"/>
                        <a:t>No</a:t>
                      </a:r>
                      <a:endParaRPr lang="es-ES"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131</a:t>
                      </a:r>
                      <a:endParaRPr lang="es-ES"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87</a:t>
                      </a:r>
                      <a:endParaRPr lang="es-ES" sz="1400" dirty="0">
                        <a:latin typeface="Times New Roman"/>
                        <a:ea typeface="Times New Roman"/>
                        <a:cs typeface="Times New Roman"/>
                      </a:endParaRPr>
                    </a:p>
                  </a:txBody>
                  <a:tcPr marL="68580" marR="68580" marT="0" marB="0"/>
                </a:tc>
              </a:tr>
            </a:tbl>
          </a:graphicData>
        </a:graphic>
      </p:graphicFrame>
      <p:graphicFrame>
        <p:nvGraphicFramePr>
          <p:cNvPr id="5" name="4 Gráfico"/>
          <p:cNvGraphicFramePr/>
          <p:nvPr/>
        </p:nvGraphicFramePr>
        <p:xfrm>
          <a:off x="1071538" y="3357562"/>
          <a:ext cx="6929486" cy="32861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86766" cy="1143000"/>
          </a:xfrm>
        </p:spPr>
        <p:txBody>
          <a:bodyPr/>
          <a:lstStyle/>
          <a:p>
            <a:pPr algn="ctr"/>
            <a:r>
              <a:rPr lang="es-ES" sz="4000" b="1" dirty="0" smtClean="0">
                <a:solidFill>
                  <a:srgbClr val="FFFF00"/>
                </a:solidFill>
                <a:latin typeface="Comic Sans MS" pitchFamily="66" charset="0"/>
              </a:rPr>
              <a:t>CONCLUSIONES</a:t>
            </a:r>
            <a:endParaRPr lang="es-ES" sz="4000" b="1" dirty="0">
              <a:solidFill>
                <a:srgbClr val="FFFF00"/>
              </a:solidFill>
              <a:latin typeface="Comic Sans MS" pitchFamily="66" charset="0"/>
            </a:endParaRPr>
          </a:p>
        </p:txBody>
      </p:sp>
      <p:graphicFrame>
        <p:nvGraphicFramePr>
          <p:cNvPr id="4" name="3 Marcador de contenido"/>
          <p:cNvGraphicFramePr>
            <a:graphicFrameLocks noGrp="1"/>
          </p:cNvGraphicFramePr>
          <p:nvPr>
            <p:ph idx="1"/>
          </p:nvPr>
        </p:nvGraphicFramePr>
        <p:xfrm>
          <a:off x="457200" y="1428736"/>
          <a:ext cx="818676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ESCUELA.png"/>
          <p:cNvPicPr>
            <a:picLocks noChangeAspect="1" noChangeArrowheads="1"/>
          </p:cNvPicPr>
          <p:nvPr/>
        </p:nvPicPr>
        <p:blipFill>
          <a:blip r:embed="rId7"/>
          <a:srcRect/>
          <a:stretch>
            <a:fillRect/>
          </a:stretch>
        </p:blipFill>
        <p:spPr bwMode="auto">
          <a:xfrm>
            <a:off x="285720" y="285729"/>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8"/>
          <a:srcRect/>
          <a:stretch>
            <a:fillRect/>
          </a:stretch>
        </p:blipFill>
        <p:spPr bwMode="auto">
          <a:xfrm>
            <a:off x="8001024" y="285728"/>
            <a:ext cx="785818"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42852"/>
            <a:ext cx="8186766" cy="1143000"/>
          </a:xfrm>
        </p:spPr>
        <p:txBody>
          <a:bodyPr/>
          <a:lstStyle/>
          <a:p>
            <a:pPr algn="ctr"/>
            <a:r>
              <a:rPr lang="es-ES" sz="4000" b="1" dirty="0" smtClean="0">
                <a:solidFill>
                  <a:srgbClr val="FFFF00"/>
                </a:solidFill>
                <a:latin typeface="Comic Sans MS" pitchFamily="66" charset="0"/>
              </a:rPr>
              <a:t>RECOMENDACIONES</a:t>
            </a:r>
            <a:endParaRPr lang="es-ES" sz="4000" b="1" dirty="0">
              <a:solidFill>
                <a:srgbClr val="FFFF00"/>
              </a:solidFill>
              <a:latin typeface="Comic Sans MS" pitchFamily="66" charset="0"/>
            </a:endParaRPr>
          </a:p>
        </p:txBody>
      </p:sp>
      <p:graphicFrame>
        <p:nvGraphicFramePr>
          <p:cNvPr id="4" name="3 Marcador de contenido"/>
          <p:cNvGraphicFramePr>
            <a:graphicFrameLocks noGrp="1"/>
          </p:cNvGraphicFramePr>
          <p:nvPr>
            <p:ph idx="1"/>
          </p:nvPr>
        </p:nvGraphicFramePr>
        <p:xfrm>
          <a:off x="457200" y="1000108"/>
          <a:ext cx="818676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ESCUELA.png"/>
          <p:cNvPicPr>
            <a:picLocks noChangeAspect="1" noChangeArrowheads="1"/>
          </p:cNvPicPr>
          <p:nvPr/>
        </p:nvPicPr>
        <p:blipFill>
          <a:blip r:embed="rId7"/>
          <a:srcRect/>
          <a:stretch>
            <a:fillRect/>
          </a:stretch>
        </p:blipFill>
        <p:spPr bwMode="auto">
          <a:xfrm>
            <a:off x="214282" y="142852"/>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8"/>
          <a:srcRect/>
          <a:stretch>
            <a:fillRect/>
          </a:stretch>
        </p:blipFill>
        <p:spPr bwMode="auto">
          <a:xfrm>
            <a:off x="8143900" y="142852"/>
            <a:ext cx="714380"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785794"/>
            <a:ext cx="8186766" cy="1143000"/>
          </a:xfrm>
        </p:spPr>
        <p:txBody>
          <a:bodyPr>
            <a:noAutofit/>
          </a:bodyPr>
          <a:lstStyle/>
          <a:p>
            <a:pPr algn="ctr"/>
            <a:r>
              <a:rPr lang="es-ES" sz="4000" b="1" dirty="0" smtClean="0">
                <a:solidFill>
                  <a:srgbClr val="FFFF00"/>
                </a:solidFill>
                <a:latin typeface="Comic Sans MS" pitchFamily="66" charset="0"/>
              </a:rPr>
              <a:t>PROPUESTA DE LA INVESTIGACIÓN</a:t>
            </a:r>
            <a:endParaRPr lang="es-ES" sz="4000" b="1" dirty="0">
              <a:solidFill>
                <a:srgbClr val="FFFF00"/>
              </a:solidFill>
              <a:latin typeface="Comic Sans MS" pitchFamily="66" charset="0"/>
            </a:endParaRPr>
          </a:p>
        </p:txBody>
      </p:sp>
      <p:graphicFrame>
        <p:nvGraphicFramePr>
          <p:cNvPr id="4" name="3 Marcador de contenido"/>
          <p:cNvGraphicFramePr>
            <a:graphicFrameLocks noGrp="1"/>
          </p:cNvGraphicFramePr>
          <p:nvPr>
            <p:ph idx="1"/>
          </p:nvPr>
        </p:nvGraphicFramePr>
        <p:xfrm>
          <a:off x="500034" y="2643182"/>
          <a:ext cx="8115328"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ESCUELA.png"/>
          <p:cNvPicPr>
            <a:picLocks noChangeAspect="1" noChangeArrowheads="1"/>
          </p:cNvPicPr>
          <p:nvPr/>
        </p:nvPicPr>
        <p:blipFill>
          <a:blip r:embed="rId7"/>
          <a:srcRect/>
          <a:stretch>
            <a:fillRect/>
          </a:stretch>
        </p:blipFill>
        <p:spPr bwMode="auto">
          <a:xfrm>
            <a:off x="285720" y="214290"/>
            <a:ext cx="785818"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8"/>
          <a:srcRect/>
          <a:stretch>
            <a:fillRect/>
          </a:stretch>
        </p:blipFill>
        <p:spPr bwMode="auto">
          <a:xfrm>
            <a:off x="8143900" y="214290"/>
            <a:ext cx="714380"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85728"/>
            <a:ext cx="7467600" cy="1143000"/>
          </a:xfrm>
        </p:spPr>
        <p:txBody>
          <a:bodyPr>
            <a:normAutofit fontScale="90000"/>
          </a:bodyPr>
          <a:lstStyle/>
          <a:p>
            <a:pPr algn="ctr"/>
            <a:r>
              <a:rPr lang="es-ES" b="1" dirty="0" smtClean="0">
                <a:solidFill>
                  <a:srgbClr val="FFFF00"/>
                </a:solidFill>
                <a:latin typeface="Comic Sans MS" pitchFamily="66" charset="0"/>
              </a:rPr>
              <a:t>OBJETIVOS DE LA PROPUESTA</a:t>
            </a:r>
            <a:endParaRPr lang="es-ES" b="1" dirty="0">
              <a:solidFill>
                <a:srgbClr val="FFFF00"/>
              </a:solidFill>
              <a:latin typeface="Comic Sans MS" pitchFamily="66" charset="0"/>
            </a:endParaRPr>
          </a:p>
        </p:txBody>
      </p:sp>
      <p:graphicFrame>
        <p:nvGraphicFramePr>
          <p:cNvPr id="4" name="3 Marcador de contenido"/>
          <p:cNvGraphicFramePr>
            <a:graphicFrameLocks noGrp="1"/>
          </p:cNvGraphicFramePr>
          <p:nvPr>
            <p:ph idx="1"/>
          </p:nvPr>
        </p:nvGraphicFramePr>
        <p:xfrm>
          <a:off x="457200" y="1600200"/>
          <a:ext cx="8329642" cy="475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ESCUELA.png"/>
          <p:cNvPicPr>
            <a:picLocks noChangeAspect="1" noChangeArrowheads="1"/>
          </p:cNvPicPr>
          <p:nvPr/>
        </p:nvPicPr>
        <p:blipFill>
          <a:blip r:embed="rId7"/>
          <a:srcRect/>
          <a:stretch>
            <a:fillRect/>
          </a:stretch>
        </p:blipFill>
        <p:spPr bwMode="auto">
          <a:xfrm>
            <a:off x="214282" y="142852"/>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8"/>
          <a:srcRect/>
          <a:stretch>
            <a:fillRect/>
          </a:stretch>
        </p:blipFill>
        <p:spPr bwMode="auto">
          <a:xfrm>
            <a:off x="8358214" y="142852"/>
            <a:ext cx="642942"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1214422"/>
          <a:ext cx="8501122"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1785918" y="285728"/>
            <a:ext cx="5929353" cy="1285884"/>
            <a:chOff x="0" y="17118"/>
            <a:chExt cx="7972451" cy="1216214"/>
          </a:xfrm>
          <a:effectLst>
            <a:glow rad="139700">
              <a:schemeClr val="accent1">
                <a:satMod val="175000"/>
                <a:alpha val="40000"/>
              </a:schemeClr>
            </a:glow>
          </a:effectLst>
        </p:grpSpPr>
        <p:sp>
          <p:nvSpPr>
            <p:cNvPr id="6" name="5 Rectángulo redondeado"/>
            <p:cNvSpPr/>
            <p:nvPr/>
          </p:nvSpPr>
          <p:spPr>
            <a:xfrm>
              <a:off x="0" y="17118"/>
              <a:ext cx="7972451" cy="12162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Rectángulo"/>
            <p:cNvSpPr/>
            <p:nvPr/>
          </p:nvSpPr>
          <p:spPr>
            <a:xfrm>
              <a:off x="96054" y="84685"/>
              <a:ext cx="7853709" cy="1097472"/>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2800" b="1" kern="1200" dirty="0" smtClean="0">
                  <a:latin typeface="Comic Sans MS" pitchFamily="66" charset="0"/>
                </a:rPr>
                <a:t>OBJETIVOS ESPECÍFICOS</a:t>
              </a:r>
              <a:endParaRPr lang="es-ES" sz="2800" b="1" kern="1200" dirty="0">
                <a:latin typeface="Comic Sans MS" pitchFamily="66" charset="0"/>
              </a:endParaRPr>
            </a:p>
          </p:txBody>
        </p:sp>
      </p:grpSp>
      <p:pic>
        <p:nvPicPr>
          <p:cNvPr id="8" name="Picture 2" descr="D:\ESCUELA.png"/>
          <p:cNvPicPr>
            <a:picLocks noChangeAspect="1" noChangeArrowheads="1"/>
          </p:cNvPicPr>
          <p:nvPr/>
        </p:nvPicPr>
        <p:blipFill>
          <a:blip r:embed="rId7"/>
          <a:srcRect/>
          <a:stretch>
            <a:fillRect/>
          </a:stretch>
        </p:blipFill>
        <p:spPr bwMode="auto">
          <a:xfrm>
            <a:off x="285720" y="214290"/>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9" name="Picture 4" descr="D:\ESPE.gif"/>
          <p:cNvPicPr>
            <a:picLocks noChangeAspect="1" noChangeArrowheads="1"/>
          </p:cNvPicPr>
          <p:nvPr/>
        </p:nvPicPr>
        <p:blipFill>
          <a:blip r:embed="rId8"/>
          <a:srcRect/>
          <a:stretch>
            <a:fillRect/>
          </a:stretch>
        </p:blipFill>
        <p:spPr bwMode="auto">
          <a:xfrm>
            <a:off x="8358214" y="214290"/>
            <a:ext cx="642942"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85728"/>
            <a:ext cx="7400948" cy="1143000"/>
          </a:xfrm>
        </p:spPr>
        <p:txBody>
          <a:bodyPr>
            <a:normAutofit/>
          </a:bodyPr>
          <a:lstStyle/>
          <a:p>
            <a:pPr algn="ctr"/>
            <a:r>
              <a:rPr lang="es-ES" sz="3400" b="1" dirty="0" smtClean="0">
                <a:solidFill>
                  <a:srgbClr val="FFFF00"/>
                </a:solidFill>
                <a:latin typeface="Comic Sans MS" pitchFamily="66" charset="0"/>
              </a:rPr>
              <a:t>JUSTIFICACIÓN DE LA PROPUESTA</a:t>
            </a:r>
            <a:endParaRPr lang="es-ES" sz="3400" b="1" dirty="0">
              <a:solidFill>
                <a:srgbClr val="FFFF00"/>
              </a:solidFill>
              <a:latin typeface="Comic Sans MS" pitchFamily="66" charset="0"/>
            </a:endParaRPr>
          </a:p>
        </p:txBody>
      </p:sp>
      <p:graphicFrame>
        <p:nvGraphicFramePr>
          <p:cNvPr id="4" name="3 Marcador de contenido"/>
          <p:cNvGraphicFramePr>
            <a:graphicFrameLocks noGrp="1"/>
          </p:cNvGraphicFramePr>
          <p:nvPr>
            <p:ph idx="1"/>
          </p:nvPr>
        </p:nvGraphicFramePr>
        <p:xfrm>
          <a:off x="428596" y="1571612"/>
          <a:ext cx="821537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ESCUELA.png"/>
          <p:cNvPicPr>
            <a:picLocks noChangeAspect="1" noChangeArrowheads="1"/>
          </p:cNvPicPr>
          <p:nvPr/>
        </p:nvPicPr>
        <p:blipFill>
          <a:blip r:embed="rId7"/>
          <a:srcRect/>
          <a:stretch>
            <a:fillRect/>
          </a:stretch>
        </p:blipFill>
        <p:spPr bwMode="auto">
          <a:xfrm>
            <a:off x="285720" y="285729"/>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8"/>
          <a:srcRect/>
          <a:stretch>
            <a:fillRect/>
          </a:stretch>
        </p:blipFill>
        <p:spPr bwMode="auto">
          <a:xfrm>
            <a:off x="8286776" y="285728"/>
            <a:ext cx="642942"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85728"/>
            <a:ext cx="7467600" cy="1143000"/>
          </a:xfrm>
        </p:spPr>
        <p:txBody>
          <a:bodyPr/>
          <a:lstStyle/>
          <a:p>
            <a:pPr algn="ctr"/>
            <a:r>
              <a:rPr lang="es-ES" b="1" dirty="0" smtClean="0">
                <a:solidFill>
                  <a:srgbClr val="FFFF00"/>
                </a:solidFill>
                <a:latin typeface="Comic Sans MS" pitchFamily="66" charset="0"/>
              </a:rPr>
              <a:t>JUSTIFICACIÓN</a:t>
            </a:r>
            <a:endParaRPr lang="es-ES" b="1" dirty="0">
              <a:solidFill>
                <a:srgbClr val="FFFF00"/>
              </a:solidFill>
              <a:latin typeface="Comic Sans MS" pitchFamily="66" charset="0"/>
            </a:endParaRPr>
          </a:p>
        </p:txBody>
      </p:sp>
      <p:sp>
        <p:nvSpPr>
          <p:cNvPr id="4" name="3 Rectángulo redondeado"/>
          <p:cNvSpPr/>
          <p:nvPr/>
        </p:nvSpPr>
        <p:spPr>
          <a:xfrm>
            <a:off x="1285852" y="1928802"/>
            <a:ext cx="6572296" cy="1357322"/>
          </a:xfrm>
          <a:prstGeom prst="roundRect">
            <a:avLst/>
          </a:prstGeom>
          <a:effectLst>
            <a:glow rad="228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600" b="1" dirty="0" smtClean="0"/>
              <a:t>Esta tesis se a elaborado para conocer las actividades que realizan los cadetes en el periodo de franquicia</a:t>
            </a:r>
            <a:endParaRPr lang="es-ES" sz="2600" b="1" dirty="0"/>
          </a:p>
        </p:txBody>
      </p:sp>
      <p:sp>
        <p:nvSpPr>
          <p:cNvPr id="5" name="4 Rectángulo redondeado"/>
          <p:cNvSpPr/>
          <p:nvPr/>
        </p:nvSpPr>
        <p:spPr>
          <a:xfrm>
            <a:off x="1285852" y="3786190"/>
            <a:ext cx="6572296" cy="2214578"/>
          </a:xfrm>
          <a:prstGeom prst="roundRect">
            <a:avLst/>
          </a:prstGeom>
          <a:effectLst>
            <a:glow rad="228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600" b="1" dirty="0" smtClean="0"/>
              <a:t>Se verificara mediante encuestas a cadetes, las actividades que realiza en el periodo de franquicia, e indicaremos como pueden aprovechar el tiempo libre los cadetes.</a:t>
            </a:r>
            <a:endParaRPr lang="es-ES" sz="2600" b="1" dirty="0"/>
          </a:p>
        </p:txBody>
      </p:sp>
      <p:pic>
        <p:nvPicPr>
          <p:cNvPr id="6" name="Picture 2" descr="D:\ESCUELA.png"/>
          <p:cNvPicPr>
            <a:picLocks noChangeAspect="1" noChangeArrowheads="1"/>
          </p:cNvPicPr>
          <p:nvPr/>
        </p:nvPicPr>
        <p:blipFill>
          <a:blip r:embed="rId2"/>
          <a:srcRect/>
          <a:stretch>
            <a:fillRect/>
          </a:stretch>
        </p:blipFill>
        <p:spPr bwMode="auto">
          <a:xfrm>
            <a:off x="642910" y="428604"/>
            <a:ext cx="785818" cy="10477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7" name="Picture 4" descr="D:\ESPE.gif"/>
          <p:cNvPicPr>
            <a:picLocks noChangeAspect="1" noChangeArrowheads="1"/>
          </p:cNvPicPr>
          <p:nvPr/>
        </p:nvPicPr>
        <p:blipFill>
          <a:blip r:embed="rId3"/>
          <a:srcRect/>
          <a:stretch>
            <a:fillRect/>
          </a:stretch>
        </p:blipFill>
        <p:spPr bwMode="auto">
          <a:xfrm>
            <a:off x="7643834" y="500042"/>
            <a:ext cx="1042995"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43042" y="2285992"/>
            <a:ext cx="6215106" cy="1357322"/>
          </a:xfrm>
          <a:prstGeom prst="rect">
            <a:avLst/>
          </a:prstGeom>
          <a:effectLst>
            <a:glow rad="228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6600" b="1" dirty="0" smtClean="0">
                <a:latin typeface="Comic Sans MS" pitchFamily="66" charset="0"/>
              </a:rPr>
              <a:t>PROPUESTA</a:t>
            </a:r>
            <a:endParaRPr lang="es-ES" sz="6600" b="1" dirty="0">
              <a:latin typeface="Comic Sans MS" pitchFamily="66" charset="0"/>
            </a:endParaRPr>
          </a:p>
        </p:txBody>
      </p:sp>
      <p:pic>
        <p:nvPicPr>
          <p:cNvPr id="6" name="Picture 2" descr="D:\ESCUELA.png"/>
          <p:cNvPicPr>
            <a:picLocks noChangeAspect="1" noChangeArrowheads="1"/>
          </p:cNvPicPr>
          <p:nvPr/>
        </p:nvPicPr>
        <p:blipFill>
          <a:blip r:embed="rId2"/>
          <a:srcRect/>
          <a:stretch>
            <a:fillRect/>
          </a:stretch>
        </p:blipFill>
        <p:spPr bwMode="auto">
          <a:xfrm>
            <a:off x="285720" y="285729"/>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7" name="Picture 4" descr="D:\ESPE.gif"/>
          <p:cNvPicPr>
            <a:picLocks noChangeAspect="1" noChangeArrowheads="1"/>
          </p:cNvPicPr>
          <p:nvPr/>
        </p:nvPicPr>
        <p:blipFill>
          <a:blip r:embed="rId3"/>
          <a:srcRect/>
          <a:stretch>
            <a:fillRect/>
          </a:stretch>
        </p:blipFill>
        <p:spPr bwMode="auto">
          <a:xfrm>
            <a:off x="8286776" y="285728"/>
            <a:ext cx="642942"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85786" y="1000108"/>
          <a:ext cx="7715305" cy="5715040"/>
        </p:xfrm>
        <a:graphic>
          <a:graphicData uri="http://schemas.openxmlformats.org/drawingml/2006/table">
            <a:tbl>
              <a:tblPr>
                <a:effectLst>
                  <a:glow rad="63500">
                    <a:schemeClr val="accent5">
                      <a:tint val="30000"/>
                      <a:shade val="95000"/>
                      <a:satMod val="300000"/>
                      <a:alpha val="50000"/>
                    </a:schemeClr>
                  </a:glow>
                  <a:reflection blurRad="6350" stA="52000" endA="300" endPos="35000" dir="5400000" sy="-100000" algn="bl" rotWithShape="0"/>
                </a:effectLst>
                <a:tableStyleId>{35758FB7-9AC5-4552-8A53-C91805E547FA}</a:tableStyleId>
              </a:tblPr>
              <a:tblGrid>
                <a:gridCol w="1551183"/>
                <a:gridCol w="1567075"/>
                <a:gridCol w="1575021"/>
                <a:gridCol w="1604155"/>
                <a:gridCol w="1417871"/>
              </a:tblGrid>
              <a:tr h="272145">
                <a:tc>
                  <a:txBody>
                    <a:bodyPr/>
                    <a:lstStyle/>
                    <a:p>
                      <a:pPr algn="ctr">
                        <a:spcAft>
                          <a:spcPts val="0"/>
                        </a:spcAft>
                        <a:tabLst>
                          <a:tab pos="3386455" algn="l"/>
                        </a:tabLst>
                      </a:pPr>
                      <a:r>
                        <a:rPr lang="es-ES" sz="1400" b="1" dirty="0">
                          <a:latin typeface="Comic Sans MS" pitchFamily="66" charset="0"/>
                        </a:rPr>
                        <a:t>HORA</a:t>
                      </a:r>
                      <a:endParaRPr lang="es-ES" sz="1400" b="1" dirty="0">
                        <a:latin typeface="Comic Sans MS" pitchFamily="66" charset="0"/>
                        <a:ea typeface="Times New Roman"/>
                        <a:cs typeface="Times New Roman"/>
                      </a:endParaRPr>
                    </a:p>
                  </a:txBody>
                  <a:tcPr marL="47220" marR="47220" marT="0" marB="0"/>
                </a:tc>
                <a:tc>
                  <a:txBody>
                    <a:bodyPr/>
                    <a:lstStyle/>
                    <a:p>
                      <a:pPr algn="ctr">
                        <a:spcAft>
                          <a:spcPts val="0"/>
                        </a:spcAft>
                        <a:tabLst>
                          <a:tab pos="3386455" algn="l"/>
                        </a:tabLst>
                      </a:pPr>
                      <a:r>
                        <a:rPr lang="es-ES" sz="1400" b="1" dirty="0">
                          <a:latin typeface="Comic Sans MS" pitchFamily="66" charset="0"/>
                        </a:rPr>
                        <a:t>FECHA</a:t>
                      </a:r>
                      <a:endParaRPr lang="es-ES" sz="1400" b="1" dirty="0">
                        <a:latin typeface="Comic Sans MS" pitchFamily="66" charset="0"/>
                        <a:ea typeface="Times New Roman"/>
                        <a:cs typeface="Times New Roman"/>
                      </a:endParaRPr>
                    </a:p>
                  </a:txBody>
                  <a:tcPr marL="47220" marR="47220" marT="0" marB="0"/>
                </a:tc>
                <a:tc>
                  <a:txBody>
                    <a:bodyPr/>
                    <a:lstStyle/>
                    <a:p>
                      <a:pPr algn="ctr">
                        <a:spcAft>
                          <a:spcPts val="0"/>
                        </a:spcAft>
                        <a:tabLst>
                          <a:tab pos="3386455" algn="l"/>
                        </a:tabLst>
                      </a:pPr>
                      <a:r>
                        <a:rPr lang="es-ES" sz="1400" b="1" dirty="0">
                          <a:latin typeface="Comic Sans MS" pitchFamily="66" charset="0"/>
                        </a:rPr>
                        <a:t>LUGAR</a:t>
                      </a:r>
                      <a:endParaRPr lang="es-ES" sz="1400" b="1" dirty="0">
                        <a:latin typeface="Comic Sans MS" pitchFamily="66" charset="0"/>
                        <a:ea typeface="Times New Roman"/>
                        <a:cs typeface="Times New Roman"/>
                      </a:endParaRPr>
                    </a:p>
                  </a:txBody>
                  <a:tcPr marL="47220" marR="47220" marT="0" marB="0"/>
                </a:tc>
                <a:tc>
                  <a:txBody>
                    <a:bodyPr/>
                    <a:lstStyle/>
                    <a:p>
                      <a:pPr algn="ctr">
                        <a:spcAft>
                          <a:spcPts val="0"/>
                        </a:spcAft>
                        <a:tabLst>
                          <a:tab pos="3386455" algn="l"/>
                        </a:tabLst>
                      </a:pPr>
                      <a:r>
                        <a:rPr lang="es-ES" sz="1400" b="1" dirty="0">
                          <a:latin typeface="Comic Sans MS" pitchFamily="66" charset="0"/>
                        </a:rPr>
                        <a:t>EVENTO</a:t>
                      </a:r>
                      <a:endParaRPr lang="es-ES" sz="1400" b="1" dirty="0">
                        <a:latin typeface="Comic Sans MS" pitchFamily="66" charset="0"/>
                        <a:ea typeface="Times New Roman"/>
                        <a:cs typeface="Times New Roman"/>
                      </a:endParaRPr>
                    </a:p>
                  </a:txBody>
                  <a:tcPr marL="47220" marR="47220" marT="0" marB="0"/>
                </a:tc>
                <a:tc>
                  <a:txBody>
                    <a:bodyPr/>
                    <a:lstStyle/>
                    <a:p>
                      <a:pPr algn="ctr">
                        <a:spcAft>
                          <a:spcPts val="0"/>
                        </a:spcAft>
                        <a:tabLst>
                          <a:tab pos="3386455" algn="l"/>
                        </a:tabLst>
                      </a:pPr>
                      <a:r>
                        <a:rPr lang="es-ES" sz="1400" b="1" dirty="0">
                          <a:latin typeface="Comic Sans MS" pitchFamily="66" charset="0"/>
                        </a:rPr>
                        <a:t>COSTO</a:t>
                      </a:r>
                      <a:endParaRPr lang="es-ES" sz="1400" b="1" dirty="0">
                        <a:latin typeface="Comic Sans MS" pitchFamily="66" charset="0"/>
                        <a:ea typeface="Times New Roman"/>
                        <a:cs typeface="Times New Roman"/>
                      </a:endParaRPr>
                    </a:p>
                  </a:txBody>
                  <a:tcPr marL="47220" marR="47220" marT="0" marB="0"/>
                </a:tc>
              </a:tr>
              <a:tr h="1088579">
                <a:tc>
                  <a:txBody>
                    <a:bodyPr/>
                    <a:lstStyle/>
                    <a:p>
                      <a:pPr algn="ctr">
                        <a:spcAft>
                          <a:spcPts val="0"/>
                        </a:spcAft>
                        <a:tabLst>
                          <a:tab pos="3386455" algn="l"/>
                        </a:tabLst>
                      </a:pPr>
                      <a:r>
                        <a:rPr lang="es-ES" sz="1400" b="0" dirty="0">
                          <a:latin typeface="+mn-lt"/>
                        </a:rPr>
                        <a:t>20:00 PM</a:t>
                      </a:r>
                      <a:endParaRPr lang="es-ES" sz="1400" b="0" dirty="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a:latin typeface="+mn-lt"/>
                        </a:rPr>
                        <a:t>25/JUN/11</a:t>
                      </a:r>
                      <a:endParaRPr lang="es-ES" sz="1400" b="0" dirty="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a:latin typeface="+mn-lt"/>
                        </a:rPr>
                        <a:t>Teatro </a:t>
                      </a:r>
                      <a:r>
                        <a:rPr lang="es-ES" sz="1400" b="0" dirty="0" err="1">
                          <a:latin typeface="+mn-lt"/>
                        </a:rPr>
                        <a:t>Malayerba</a:t>
                      </a:r>
                      <a:r>
                        <a:rPr lang="es-ES" sz="1400" b="0" dirty="0">
                          <a:latin typeface="+mn-lt"/>
                        </a:rPr>
                        <a:t> (</a:t>
                      </a:r>
                      <a:r>
                        <a:rPr lang="es-ES" sz="1400" b="0" dirty="0" err="1">
                          <a:latin typeface="+mn-lt"/>
                        </a:rPr>
                        <a:t>Sodiro</a:t>
                      </a:r>
                      <a:r>
                        <a:rPr lang="es-ES" sz="1400" b="0" dirty="0">
                          <a:latin typeface="+mn-lt"/>
                        </a:rPr>
                        <a:t> y 6 de Diciembre)</a:t>
                      </a:r>
                      <a:endParaRPr lang="es-ES" sz="1400" b="0" dirty="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a:latin typeface="+mn-lt"/>
                        </a:rPr>
                        <a:t>Ana, el mago y el aprendiz es una obra</a:t>
                      </a:r>
                      <a:endParaRPr lang="es-ES" sz="1400" b="0" dirty="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a:latin typeface="+mn-lt"/>
                        </a:rPr>
                        <a:t>$8 general, $6 estudiantes y $4 tercera edad</a:t>
                      </a:r>
                      <a:endParaRPr lang="es-ES" sz="1400" b="0" dirty="0">
                        <a:latin typeface="+mn-lt"/>
                        <a:ea typeface="Times New Roman"/>
                        <a:cs typeface="Times New Roman"/>
                      </a:endParaRPr>
                    </a:p>
                  </a:txBody>
                  <a:tcPr marL="47220" marR="47220" marT="0" marB="0"/>
                </a:tc>
              </a:tr>
              <a:tr h="1360723">
                <a:tc>
                  <a:txBody>
                    <a:bodyPr/>
                    <a:lstStyle/>
                    <a:p>
                      <a:pPr algn="ctr">
                        <a:spcAft>
                          <a:spcPts val="0"/>
                        </a:spcAft>
                        <a:tabLst>
                          <a:tab pos="3386455" algn="l"/>
                        </a:tabLst>
                      </a:pPr>
                      <a:r>
                        <a:rPr lang="es-ES" sz="1400" b="0">
                          <a:latin typeface="+mn-lt"/>
                        </a:rPr>
                        <a:t>De 09:00 a 18:00</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25-26/JUN/11</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Centro Cultural Metropolitano, </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err="1">
                          <a:latin typeface="+mn-lt"/>
                        </a:rPr>
                        <a:t>World</a:t>
                      </a:r>
                      <a:r>
                        <a:rPr lang="es-ES" sz="1400" b="0" dirty="0">
                          <a:latin typeface="+mn-lt"/>
                        </a:rPr>
                        <a:t> </a:t>
                      </a:r>
                      <a:r>
                        <a:rPr lang="es-ES" sz="1400" b="0" dirty="0" err="1">
                          <a:latin typeface="+mn-lt"/>
                        </a:rPr>
                        <a:t>Press</a:t>
                      </a:r>
                      <a:r>
                        <a:rPr lang="es-ES" sz="1400" b="0" dirty="0">
                          <a:latin typeface="+mn-lt"/>
                        </a:rPr>
                        <a:t> </a:t>
                      </a:r>
                      <a:r>
                        <a:rPr lang="es-ES" sz="1400" b="0" dirty="0" err="1">
                          <a:latin typeface="+mn-lt"/>
                        </a:rPr>
                        <a:t>Photo</a:t>
                      </a:r>
                      <a:r>
                        <a:rPr lang="es-ES" sz="1400" b="0" dirty="0">
                          <a:latin typeface="+mn-lt"/>
                        </a:rPr>
                        <a:t> 10, en su edición número 53 presenta 167 fotografías.</a:t>
                      </a:r>
                      <a:endParaRPr lang="es-ES" sz="1400" b="0" dirty="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a:latin typeface="+mn-lt"/>
                        </a:rPr>
                        <a:t>entrada libre</a:t>
                      </a:r>
                      <a:endParaRPr lang="es-ES" sz="1400" b="0" dirty="0">
                        <a:latin typeface="+mn-lt"/>
                        <a:ea typeface="Times New Roman"/>
                        <a:cs typeface="Times New Roman"/>
                      </a:endParaRPr>
                    </a:p>
                  </a:txBody>
                  <a:tcPr marL="47220" marR="47220" marT="0" marB="0"/>
                </a:tc>
              </a:tr>
              <a:tr h="1360723">
                <a:tc>
                  <a:txBody>
                    <a:bodyPr/>
                    <a:lstStyle/>
                    <a:p>
                      <a:pPr algn="ctr">
                        <a:spcAft>
                          <a:spcPts val="0"/>
                        </a:spcAft>
                        <a:tabLst>
                          <a:tab pos="3386455" algn="l"/>
                        </a:tabLst>
                      </a:pPr>
                      <a:r>
                        <a:rPr lang="es-ES" sz="1400" b="0">
                          <a:latin typeface="+mn-lt"/>
                        </a:rPr>
                        <a:t>Desde las 21:00 pm</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25/JUN/11</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CLUB ARTICA, Av. Cardenal de La Torre y Ajaví, frente al parque Lineal</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Diversión</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err="1">
                          <a:latin typeface="+mn-lt"/>
                        </a:rPr>
                        <a:t>Cover</a:t>
                      </a:r>
                      <a:r>
                        <a:rPr lang="es-ES" sz="1400" b="0" dirty="0">
                          <a:latin typeface="+mn-lt"/>
                        </a:rPr>
                        <a:t> $6 y VIP $15</a:t>
                      </a:r>
                      <a:endParaRPr lang="es-ES" sz="1400" b="0" dirty="0">
                        <a:latin typeface="+mn-lt"/>
                        <a:ea typeface="Times New Roman"/>
                        <a:cs typeface="Times New Roman"/>
                      </a:endParaRPr>
                    </a:p>
                  </a:txBody>
                  <a:tcPr marL="47220" marR="47220" marT="0" marB="0"/>
                </a:tc>
              </a:tr>
              <a:tr h="816435">
                <a:tc>
                  <a:txBody>
                    <a:bodyPr/>
                    <a:lstStyle/>
                    <a:p>
                      <a:pPr algn="ctr">
                        <a:spcAft>
                          <a:spcPts val="0"/>
                        </a:spcAft>
                        <a:tabLst>
                          <a:tab pos="3386455" algn="l"/>
                        </a:tabLst>
                      </a:pPr>
                      <a:r>
                        <a:rPr lang="es-ES" sz="1400" b="0">
                          <a:latin typeface="+mn-lt"/>
                        </a:rPr>
                        <a:t>De 09:30 a 17:30</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25/JUN/11</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García Moreno s-174 y Rocafuerte</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Muestra permanente</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a:latin typeface="+mn-lt"/>
                        </a:rPr>
                        <a:t>$3 general $2 estudiantes</a:t>
                      </a:r>
                      <a:endParaRPr lang="es-ES" sz="1400" b="0" dirty="0">
                        <a:latin typeface="+mn-lt"/>
                        <a:ea typeface="Times New Roman"/>
                        <a:cs typeface="Times New Roman"/>
                      </a:endParaRPr>
                    </a:p>
                  </a:txBody>
                  <a:tcPr marL="47220" marR="47220" marT="0" marB="0"/>
                </a:tc>
              </a:tr>
              <a:tr h="816435">
                <a:tc>
                  <a:txBody>
                    <a:bodyPr/>
                    <a:lstStyle/>
                    <a:p>
                      <a:pPr algn="ctr">
                        <a:spcAft>
                          <a:spcPts val="0"/>
                        </a:spcAft>
                        <a:tabLst>
                          <a:tab pos="3386455" algn="l"/>
                        </a:tabLst>
                      </a:pPr>
                      <a:r>
                        <a:rPr lang="es-ES" sz="1400" b="0">
                          <a:latin typeface="+mn-lt"/>
                        </a:rPr>
                        <a:t>De 09:00 a 15:00</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Domingos</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Principales avenidas de Quito</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a:latin typeface="+mn-lt"/>
                        </a:rPr>
                        <a:t>Ciclo paseo</a:t>
                      </a:r>
                      <a:endParaRPr lang="es-ES" sz="1400" b="0">
                        <a:latin typeface="+mn-lt"/>
                        <a:ea typeface="Times New Roman"/>
                        <a:cs typeface="Times New Roman"/>
                      </a:endParaRPr>
                    </a:p>
                  </a:txBody>
                  <a:tcPr marL="47220" marR="47220" marT="0" marB="0"/>
                </a:tc>
                <a:tc>
                  <a:txBody>
                    <a:bodyPr/>
                    <a:lstStyle/>
                    <a:p>
                      <a:pPr algn="ctr">
                        <a:spcAft>
                          <a:spcPts val="0"/>
                        </a:spcAft>
                        <a:tabLst>
                          <a:tab pos="3386455" algn="l"/>
                        </a:tabLst>
                      </a:pPr>
                      <a:r>
                        <a:rPr lang="es-ES" sz="1400" b="0" dirty="0">
                          <a:latin typeface="+mn-lt"/>
                        </a:rPr>
                        <a:t>Entrada libre</a:t>
                      </a:r>
                      <a:endParaRPr lang="es-ES" sz="1400" b="0" dirty="0">
                        <a:latin typeface="+mn-lt"/>
                        <a:ea typeface="Times New Roman"/>
                        <a:cs typeface="Times New Roman"/>
                      </a:endParaRPr>
                    </a:p>
                  </a:txBody>
                  <a:tcPr marL="47220" marR="47220" marT="0" marB="0"/>
                </a:tc>
              </a:tr>
            </a:tbl>
          </a:graphicData>
        </a:graphic>
      </p:graphicFrame>
      <p:sp>
        <p:nvSpPr>
          <p:cNvPr id="3" name="2 Rectángulo redondeado"/>
          <p:cNvSpPr/>
          <p:nvPr/>
        </p:nvSpPr>
        <p:spPr>
          <a:xfrm>
            <a:off x="1142976" y="214290"/>
            <a:ext cx="7000924" cy="642918"/>
          </a:xfrm>
          <a:prstGeom prst="roundRect">
            <a:avLst/>
          </a:prstGeom>
          <a:effectLst>
            <a:glow rad="139700">
              <a:schemeClr val="accent2">
                <a:satMod val="175000"/>
                <a:alpha val="40000"/>
              </a:schemeClr>
            </a:glow>
          </a:effectLst>
        </p:spPr>
        <p:style>
          <a:lnRef idx="1">
            <a:schemeClr val="dk1"/>
          </a:lnRef>
          <a:fillRef idx="2">
            <a:schemeClr val="dk1"/>
          </a:fillRef>
          <a:effectRef idx="1">
            <a:schemeClr val="dk1"/>
          </a:effectRef>
          <a:fontRef idx="minor">
            <a:schemeClr val="dk1"/>
          </a:fontRef>
        </p:style>
        <p:txBody>
          <a:bodyPr rtlCol="0" anchor="ctr"/>
          <a:lstStyle/>
          <a:p>
            <a:pPr algn="ctr"/>
            <a:r>
              <a:rPr lang="es-ES" b="1" dirty="0" smtClean="0">
                <a:latin typeface="Comic Sans MS" pitchFamily="66" charset="0"/>
              </a:rPr>
              <a:t>GUIA  DE ACTIVIDADES QUE SE PUEDE REALIZAR EL FIN DE SEMANA</a:t>
            </a:r>
            <a:endParaRPr lang="es-ES" b="1" dirty="0">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457200" y="1600200"/>
          <a:ext cx="8258204"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1357290" y="357166"/>
            <a:ext cx="6643734" cy="857256"/>
          </a:xfrm>
          <a:prstGeom prst="roundRect">
            <a:avLst/>
          </a:prstGeom>
          <a:effectLst>
            <a:glow rad="1397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dirty="0" smtClean="0">
                <a:latin typeface="Comic Sans MS" pitchFamily="66" charset="0"/>
              </a:rPr>
              <a:t>TIPOS DE ACTIVIDADES CULTURALES</a:t>
            </a:r>
            <a:endParaRPr lang="es-ES" sz="2800" b="1" dirty="0">
              <a:latin typeface="Comic Sans MS" pitchFamily="66" charset="0"/>
            </a:endParaRPr>
          </a:p>
        </p:txBody>
      </p:sp>
      <p:pic>
        <p:nvPicPr>
          <p:cNvPr id="4" name="Picture 2" descr="D:\ESCUELA.png"/>
          <p:cNvPicPr>
            <a:picLocks noChangeAspect="1" noChangeArrowheads="1"/>
          </p:cNvPicPr>
          <p:nvPr/>
        </p:nvPicPr>
        <p:blipFill>
          <a:blip r:embed="rId7"/>
          <a:srcRect/>
          <a:stretch>
            <a:fillRect/>
          </a:stretch>
        </p:blipFill>
        <p:spPr bwMode="auto">
          <a:xfrm>
            <a:off x="285720" y="285729"/>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5" name="Picture 4" descr="D:\ESPE.gif"/>
          <p:cNvPicPr>
            <a:picLocks noChangeAspect="1" noChangeArrowheads="1"/>
          </p:cNvPicPr>
          <p:nvPr/>
        </p:nvPicPr>
        <p:blipFill>
          <a:blip r:embed="rId8"/>
          <a:srcRect/>
          <a:stretch>
            <a:fillRect/>
          </a:stretch>
        </p:blipFill>
        <p:spPr bwMode="auto">
          <a:xfrm>
            <a:off x="8286776" y="285728"/>
            <a:ext cx="642942"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14282" y="1285860"/>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142976" y="357166"/>
            <a:ext cx="6715172" cy="428628"/>
          </a:xfrm>
          <a:prstGeom prst="roundRect">
            <a:avLst/>
          </a:prstGeom>
          <a:effectLst>
            <a:glow rad="2286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smtClean="0">
                <a:latin typeface="Comic Sans MS" pitchFamily="66" charset="0"/>
              </a:rPr>
              <a:t>COMO DISTRIBUIR EL TIEMPO LIBRE</a:t>
            </a:r>
            <a:endParaRPr lang="es-ES" b="1" dirty="0">
              <a:latin typeface="Comic Sans MS" pitchFamily="66" charset="0"/>
            </a:endParaRPr>
          </a:p>
        </p:txBody>
      </p:sp>
      <p:pic>
        <p:nvPicPr>
          <p:cNvPr id="6" name="Picture 2" descr="D:\ESCUELA.png"/>
          <p:cNvPicPr>
            <a:picLocks noChangeAspect="1" noChangeArrowheads="1"/>
          </p:cNvPicPr>
          <p:nvPr/>
        </p:nvPicPr>
        <p:blipFill>
          <a:blip r:embed="rId7"/>
          <a:srcRect/>
          <a:stretch>
            <a:fillRect/>
          </a:stretch>
        </p:blipFill>
        <p:spPr bwMode="auto">
          <a:xfrm>
            <a:off x="285720" y="285729"/>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7" name="Picture 4" descr="D:\ESPE.gif"/>
          <p:cNvPicPr>
            <a:picLocks noChangeAspect="1" noChangeArrowheads="1"/>
          </p:cNvPicPr>
          <p:nvPr/>
        </p:nvPicPr>
        <p:blipFill>
          <a:blip r:embed="rId8"/>
          <a:srcRect/>
          <a:stretch>
            <a:fillRect/>
          </a:stretch>
        </p:blipFill>
        <p:spPr bwMode="auto">
          <a:xfrm>
            <a:off x="8286776" y="285728"/>
            <a:ext cx="642942"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14282" y="1285860"/>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142976" y="285728"/>
            <a:ext cx="6858048" cy="714380"/>
          </a:xfrm>
          <a:prstGeom prst="roundRect">
            <a:avLst/>
          </a:prstGeom>
          <a:effectLst>
            <a:glow rad="2286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b="1" dirty="0" smtClean="0">
                <a:latin typeface="Comic Sans MS" pitchFamily="66" charset="0"/>
              </a:rPr>
              <a:t>ALTERNATIVAS PARA MATAR EL ABURRIMIENTO</a:t>
            </a:r>
            <a:endParaRPr lang="es-ES" sz="2000" b="1" dirty="0">
              <a:latin typeface="Comic Sans MS" pitchFamily="66" charset="0"/>
            </a:endParaRPr>
          </a:p>
        </p:txBody>
      </p:sp>
      <p:pic>
        <p:nvPicPr>
          <p:cNvPr id="6" name="Picture 2" descr="D:\ESCUELA.png"/>
          <p:cNvPicPr>
            <a:picLocks noChangeAspect="1" noChangeArrowheads="1"/>
          </p:cNvPicPr>
          <p:nvPr/>
        </p:nvPicPr>
        <p:blipFill>
          <a:blip r:embed="rId7"/>
          <a:srcRect/>
          <a:stretch>
            <a:fillRect/>
          </a:stretch>
        </p:blipFill>
        <p:spPr bwMode="auto">
          <a:xfrm>
            <a:off x="285720" y="285729"/>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7" name="Picture 4" descr="D:\ESPE.gif"/>
          <p:cNvPicPr>
            <a:picLocks noChangeAspect="1" noChangeArrowheads="1"/>
          </p:cNvPicPr>
          <p:nvPr/>
        </p:nvPicPr>
        <p:blipFill>
          <a:blip r:embed="rId8"/>
          <a:srcRect/>
          <a:stretch>
            <a:fillRect/>
          </a:stretch>
        </p:blipFill>
        <p:spPr bwMode="auto">
          <a:xfrm>
            <a:off x="8286776" y="285728"/>
            <a:ext cx="642942"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24" y="2214554"/>
            <a:ext cx="7467600" cy="2500329"/>
          </a:xfrm>
          <a:effectLst>
            <a:glow rad="228600">
              <a:schemeClr val="accent5">
                <a:satMod val="175000"/>
                <a:alpha val="40000"/>
              </a:schemeClr>
            </a:glow>
          </a:effectLst>
        </p:spPr>
        <p:style>
          <a:lnRef idx="0">
            <a:schemeClr val="dk1"/>
          </a:lnRef>
          <a:fillRef idx="3">
            <a:schemeClr val="dk1"/>
          </a:fillRef>
          <a:effectRef idx="3">
            <a:schemeClr val="dk1"/>
          </a:effectRef>
          <a:fontRef idx="minor">
            <a:schemeClr val="lt1"/>
          </a:fontRef>
        </p:style>
        <p:txBody>
          <a:bodyPr>
            <a:normAutofit/>
          </a:bodyPr>
          <a:lstStyle/>
          <a:p>
            <a:pPr algn="ctr">
              <a:buNone/>
            </a:pPr>
            <a:r>
              <a:rPr lang="es-ES" sz="6600" b="1" dirty="0" smtClean="0">
                <a:solidFill>
                  <a:srgbClr val="FFFF00"/>
                </a:solidFill>
                <a:latin typeface="Comic Sans MS" pitchFamily="66" charset="0"/>
              </a:rPr>
              <a:t>GRACIAS POR SU ATENCIÓN</a:t>
            </a:r>
            <a:endParaRPr lang="es-ES" sz="6600" b="1" dirty="0">
              <a:solidFill>
                <a:srgbClr val="FFFF00"/>
              </a:solidFill>
              <a:latin typeface="Comic Sans MS" pitchFamily="66" charset="0"/>
            </a:endParaRPr>
          </a:p>
        </p:txBody>
      </p:sp>
      <p:pic>
        <p:nvPicPr>
          <p:cNvPr id="4" name="Picture 2" descr="D:\ESCUELA.png"/>
          <p:cNvPicPr>
            <a:picLocks noChangeAspect="1" noChangeArrowheads="1"/>
          </p:cNvPicPr>
          <p:nvPr/>
        </p:nvPicPr>
        <p:blipFill>
          <a:blip r:embed="rId2"/>
          <a:srcRect/>
          <a:stretch>
            <a:fillRect/>
          </a:stretch>
        </p:blipFill>
        <p:spPr bwMode="auto">
          <a:xfrm>
            <a:off x="357158" y="571480"/>
            <a:ext cx="642942" cy="8572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5" name="Picture 4" descr="D:\ESPE.gif"/>
          <p:cNvPicPr>
            <a:picLocks noChangeAspect="1" noChangeArrowheads="1"/>
          </p:cNvPicPr>
          <p:nvPr/>
        </p:nvPicPr>
        <p:blipFill>
          <a:blip r:embed="rId3"/>
          <a:srcRect/>
          <a:stretch>
            <a:fillRect/>
          </a:stretch>
        </p:blipFill>
        <p:spPr bwMode="auto">
          <a:xfrm>
            <a:off x="8143900" y="500042"/>
            <a:ext cx="642942"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spTree>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67600" cy="1143000"/>
          </a:xfrm>
        </p:spPr>
        <p:txBody>
          <a:bodyPr>
            <a:normAutofit/>
          </a:bodyPr>
          <a:lstStyle/>
          <a:p>
            <a:pPr algn="ctr"/>
            <a:r>
              <a:rPr lang="es-ES" sz="3200" b="1" dirty="0" smtClean="0">
                <a:solidFill>
                  <a:srgbClr val="FFFF00"/>
                </a:solidFill>
                <a:latin typeface="Comic Sans MS" pitchFamily="66" charset="0"/>
              </a:rPr>
              <a:t>OBJETIVO GENERAL</a:t>
            </a:r>
            <a:endParaRPr lang="es-ES" sz="3200" b="1" dirty="0">
              <a:solidFill>
                <a:srgbClr val="FFFF00"/>
              </a:solidFill>
              <a:latin typeface="Comic Sans MS" pitchFamily="66" charset="0"/>
            </a:endParaRPr>
          </a:p>
        </p:txBody>
      </p:sp>
      <p:sp>
        <p:nvSpPr>
          <p:cNvPr id="5" name="1 Título"/>
          <p:cNvSpPr txBox="1">
            <a:spLocks/>
          </p:cNvSpPr>
          <p:nvPr/>
        </p:nvSpPr>
        <p:spPr>
          <a:xfrm>
            <a:off x="714348" y="2357430"/>
            <a:ext cx="7467600" cy="11430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FF00"/>
                </a:solidFill>
                <a:effectLst/>
                <a:uLnTx/>
                <a:uFillTx/>
                <a:latin typeface="Comic Sans MS" pitchFamily="66" charset="0"/>
                <a:ea typeface="+mj-ea"/>
                <a:cs typeface="+mj-cs"/>
              </a:rPr>
              <a:t>OBJETIVOS</a:t>
            </a:r>
            <a:r>
              <a:rPr kumimoji="0" lang="es-ES" sz="3200" b="1" i="0" u="none" strike="noStrike" kern="1200" cap="none" spc="0" normalizeH="0" noProof="0" dirty="0" smtClean="0">
                <a:ln>
                  <a:noFill/>
                </a:ln>
                <a:solidFill>
                  <a:srgbClr val="FFFF00"/>
                </a:solidFill>
                <a:effectLst/>
                <a:uLnTx/>
                <a:uFillTx/>
                <a:latin typeface="Comic Sans MS" pitchFamily="66" charset="0"/>
                <a:ea typeface="+mj-ea"/>
                <a:cs typeface="+mj-cs"/>
              </a:rPr>
              <a:t> ESPECÍFICOS</a:t>
            </a:r>
            <a:endParaRPr kumimoji="0" lang="es-ES" sz="3200" b="1" i="0" u="none" strike="noStrike" kern="1200" cap="none" spc="0" normalizeH="0" baseline="0" noProof="0" dirty="0">
              <a:ln>
                <a:noFill/>
              </a:ln>
              <a:solidFill>
                <a:srgbClr val="FFFF00"/>
              </a:solidFill>
              <a:effectLst/>
              <a:uLnTx/>
              <a:uFillTx/>
              <a:latin typeface="Comic Sans MS" pitchFamily="66" charset="0"/>
              <a:ea typeface="+mj-ea"/>
              <a:cs typeface="+mj-cs"/>
            </a:endParaRPr>
          </a:p>
        </p:txBody>
      </p:sp>
      <p:graphicFrame>
        <p:nvGraphicFramePr>
          <p:cNvPr id="9" name="8 Diagrama"/>
          <p:cNvGraphicFramePr/>
          <p:nvPr/>
        </p:nvGraphicFramePr>
        <p:xfrm>
          <a:off x="785786" y="3357562"/>
          <a:ext cx="7929618" cy="30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redondeado"/>
          <p:cNvSpPr/>
          <p:nvPr/>
        </p:nvSpPr>
        <p:spPr>
          <a:xfrm>
            <a:off x="1357290" y="1000108"/>
            <a:ext cx="6858048" cy="1357322"/>
          </a:xfrm>
          <a:prstGeom prst="roundRect">
            <a:avLst/>
          </a:prstGeom>
          <a:effectLst>
            <a:glow rad="228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b="1" dirty="0" smtClean="0"/>
          </a:p>
          <a:p>
            <a:pPr algn="ctr"/>
            <a:r>
              <a:rPr lang="es-ES" b="1" dirty="0" smtClean="0"/>
              <a:t>Determinar las principales actividades que realizan los cadetes de la Escuela Superior Militar “Eloy Alfaro”  en el periodo de franquicia y su incidencia en su comportamiento </a:t>
            </a:r>
            <a:r>
              <a:rPr lang="es-ES" b="1" dirty="0" err="1" smtClean="0"/>
              <a:t>bio</a:t>
            </a:r>
            <a:r>
              <a:rPr lang="es-ES" b="1" dirty="0" smtClean="0"/>
              <a:t>-</a:t>
            </a:r>
            <a:r>
              <a:rPr lang="es-ES" b="1" dirty="0" err="1" smtClean="0"/>
              <a:t>sico</a:t>
            </a:r>
            <a:r>
              <a:rPr lang="es-ES" b="1" dirty="0" smtClean="0"/>
              <a:t>-social en el periodo 2010 – 2011.</a:t>
            </a:r>
          </a:p>
          <a:p>
            <a:pPr algn="ctr"/>
            <a:endParaRPr lang="es-ES" b="1" dirty="0"/>
          </a:p>
        </p:txBody>
      </p:sp>
      <p:pic>
        <p:nvPicPr>
          <p:cNvPr id="8" name="Picture 2" descr="D:\ESCUELA.png"/>
          <p:cNvPicPr>
            <a:picLocks noChangeAspect="1" noChangeArrowheads="1"/>
          </p:cNvPicPr>
          <p:nvPr/>
        </p:nvPicPr>
        <p:blipFill>
          <a:blip r:embed="rId7"/>
          <a:srcRect/>
          <a:stretch>
            <a:fillRect/>
          </a:stretch>
        </p:blipFill>
        <p:spPr bwMode="auto">
          <a:xfrm>
            <a:off x="357158" y="285728"/>
            <a:ext cx="642942" cy="714380"/>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pic>
        <p:nvPicPr>
          <p:cNvPr id="10" name="Picture 4" descr="D:\ESPE.gif"/>
          <p:cNvPicPr>
            <a:picLocks noChangeAspect="1" noChangeArrowheads="1"/>
          </p:cNvPicPr>
          <p:nvPr/>
        </p:nvPicPr>
        <p:blipFill>
          <a:blip r:embed="rId8"/>
          <a:srcRect/>
          <a:stretch>
            <a:fillRect/>
          </a:stretch>
        </p:blipFill>
        <p:spPr bwMode="auto">
          <a:xfrm>
            <a:off x="8143900" y="214290"/>
            <a:ext cx="714380" cy="714380"/>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127000"/>
          </a:effectLst>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285728"/>
            <a:ext cx="7467600" cy="1143000"/>
          </a:xfrm>
        </p:spPr>
        <p:txBody>
          <a:bodyPr/>
          <a:lstStyle/>
          <a:p>
            <a:pPr algn="ctr"/>
            <a:r>
              <a:rPr lang="es-ES" sz="4400" b="1" dirty="0" smtClean="0">
                <a:solidFill>
                  <a:srgbClr val="FFFF00"/>
                </a:solidFill>
                <a:latin typeface="Comic Sans MS" pitchFamily="66" charset="0"/>
              </a:rPr>
              <a:t>IDEA A DEFENDER</a:t>
            </a:r>
            <a:endParaRPr lang="es-ES" sz="4400" b="1" dirty="0">
              <a:solidFill>
                <a:srgbClr val="FFFF00"/>
              </a:solidFill>
              <a:latin typeface="Comic Sans MS" pitchFamily="66" charset="0"/>
            </a:endParaRPr>
          </a:p>
        </p:txBody>
      </p:sp>
      <p:graphicFrame>
        <p:nvGraphicFramePr>
          <p:cNvPr id="4" name="3 Marcador de contenido"/>
          <p:cNvGraphicFramePr>
            <a:graphicFrameLocks noGrp="1"/>
          </p:cNvGraphicFramePr>
          <p:nvPr>
            <p:ph idx="1"/>
          </p:nvPr>
        </p:nvGraphicFramePr>
        <p:xfrm>
          <a:off x="1071538" y="1714488"/>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D:\ESCUELA.png"/>
          <p:cNvPicPr>
            <a:picLocks noChangeAspect="1" noChangeArrowheads="1"/>
          </p:cNvPicPr>
          <p:nvPr/>
        </p:nvPicPr>
        <p:blipFill>
          <a:blip r:embed="rId7"/>
          <a:srcRect/>
          <a:stretch>
            <a:fillRect/>
          </a:stretch>
        </p:blipFill>
        <p:spPr bwMode="auto">
          <a:xfrm>
            <a:off x="571472" y="428605"/>
            <a:ext cx="714380"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8"/>
          <a:srcRect/>
          <a:stretch>
            <a:fillRect/>
          </a:stretch>
        </p:blipFill>
        <p:spPr bwMode="auto">
          <a:xfrm>
            <a:off x="7929586" y="500042"/>
            <a:ext cx="828681"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0"/>
            <a:ext cx="8115328" cy="1143000"/>
          </a:xfrm>
        </p:spPr>
        <p:txBody>
          <a:bodyPr>
            <a:normAutofit/>
          </a:bodyPr>
          <a:lstStyle/>
          <a:p>
            <a:pPr algn="ctr"/>
            <a:r>
              <a:rPr lang="es-ES" sz="4000" b="1" dirty="0" smtClean="0">
                <a:solidFill>
                  <a:srgbClr val="FFFF00"/>
                </a:solidFill>
                <a:latin typeface="Comic Sans MS" pitchFamily="66" charset="0"/>
              </a:rPr>
              <a:t>MARCO TEÓRICO</a:t>
            </a:r>
            <a:endParaRPr lang="es-ES" sz="4000" b="1" dirty="0">
              <a:solidFill>
                <a:srgbClr val="FFFF00"/>
              </a:solidFill>
              <a:latin typeface="Comic Sans MS" pitchFamily="66" charset="0"/>
            </a:endParaRPr>
          </a:p>
        </p:txBody>
      </p:sp>
      <p:graphicFrame>
        <p:nvGraphicFramePr>
          <p:cNvPr id="4" name="3 Marcador de contenido"/>
          <p:cNvGraphicFramePr>
            <a:graphicFrameLocks noGrp="1"/>
          </p:cNvGraphicFramePr>
          <p:nvPr>
            <p:ph idx="1"/>
          </p:nvPr>
        </p:nvGraphicFramePr>
        <p:xfrm>
          <a:off x="500034" y="785795"/>
          <a:ext cx="8186766"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6" name="Picture 6" descr="C:\Users\Tobesh\Desktop\img tesis\academico[1].jpg"/>
          <p:cNvPicPr>
            <a:picLocks noChangeAspect="1" noChangeArrowheads="1"/>
          </p:cNvPicPr>
          <p:nvPr/>
        </p:nvPicPr>
        <p:blipFill>
          <a:blip r:embed="rId7" cstate="print">
            <a:lum bright="27000" contrast="12000"/>
          </a:blip>
          <a:srcRect/>
          <a:stretch>
            <a:fillRect/>
          </a:stretch>
        </p:blipFill>
        <p:spPr bwMode="auto">
          <a:xfrm>
            <a:off x="214282" y="4643454"/>
            <a:ext cx="2952727" cy="2214546"/>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15367" name="Picture 7" descr="C:\Users\Tobesh\Desktop\img tesis\images[8].jpg"/>
          <p:cNvPicPr>
            <a:picLocks noChangeAspect="1" noChangeArrowheads="1"/>
          </p:cNvPicPr>
          <p:nvPr/>
        </p:nvPicPr>
        <p:blipFill>
          <a:blip r:embed="rId8">
            <a:lum bright="33000" contrast="21000"/>
          </a:blip>
          <a:srcRect/>
          <a:stretch>
            <a:fillRect/>
          </a:stretch>
        </p:blipFill>
        <p:spPr bwMode="auto">
          <a:xfrm>
            <a:off x="6357950" y="4643446"/>
            <a:ext cx="2357454" cy="2214554"/>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15368" name="Picture 8" descr="C:\Users\Tobesh\Desktop\img tesis\9CASWOVABCAY1RVHJCATOWATCCAQ048IFCALIRM2FCA25K20ECA6ON8R3CA5U7UWBCAB4DAGKCA8WDAYVCAOINJG2CA4UACCECAGID674CAXFSKJQCA8C72K4CA3GEW66CAOJWSINCALRLBHCCAENO888.jpg"/>
          <p:cNvPicPr>
            <a:picLocks noChangeAspect="1" noChangeArrowheads="1"/>
          </p:cNvPicPr>
          <p:nvPr/>
        </p:nvPicPr>
        <p:blipFill>
          <a:blip r:embed="rId9">
            <a:lum bright="28000" contrast="13000"/>
          </a:blip>
          <a:srcRect/>
          <a:stretch>
            <a:fillRect/>
          </a:stretch>
        </p:blipFill>
        <p:spPr bwMode="auto">
          <a:xfrm>
            <a:off x="3428992" y="4643445"/>
            <a:ext cx="2357454" cy="2214555"/>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8" name="Picture 2" descr="D:\ESCUELA.png"/>
          <p:cNvPicPr>
            <a:picLocks noChangeAspect="1" noChangeArrowheads="1"/>
          </p:cNvPicPr>
          <p:nvPr/>
        </p:nvPicPr>
        <p:blipFill>
          <a:blip r:embed="rId10"/>
          <a:srcRect/>
          <a:stretch>
            <a:fillRect/>
          </a:stretch>
        </p:blipFill>
        <p:spPr bwMode="auto">
          <a:xfrm>
            <a:off x="571472" y="428605"/>
            <a:ext cx="714380"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9" name="Picture 4" descr="D:\ESPE.gif"/>
          <p:cNvPicPr>
            <a:picLocks noChangeAspect="1" noChangeArrowheads="1"/>
          </p:cNvPicPr>
          <p:nvPr/>
        </p:nvPicPr>
        <p:blipFill>
          <a:blip r:embed="rId11"/>
          <a:srcRect/>
          <a:stretch>
            <a:fillRect/>
          </a:stretch>
        </p:blipFill>
        <p:spPr bwMode="auto">
          <a:xfrm>
            <a:off x="7786710" y="500042"/>
            <a:ext cx="828681"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71472" y="-214338"/>
          <a:ext cx="8115300" cy="48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descr="http://t0.gstatic.com/images?q=tbn:ANd9GcSx4EAxiGKgld8-JmHQhdq35ewTvqHu_TT7aFGez7u9GcjYhf2pBJUkEQY">
            <a:hlinkClick r:id="rId7"/>
          </p:cNvPr>
          <p:cNvPicPr>
            <a:picLocks noChangeAspect="1" noChangeArrowheads="1"/>
          </p:cNvPicPr>
          <p:nvPr/>
        </p:nvPicPr>
        <p:blipFill>
          <a:blip r:embed="rId8"/>
          <a:srcRect/>
          <a:stretch>
            <a:fillRect/>
          </a:stretch>
        </p:blipFill>
        <p:spPr bwMode="auto">
          <a:xfrm>
            <a:off x="500034" y="4286256"/>
            <a:ext cx="2286016" cy="2250737"/>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6" name="Picture 10" descr="http://t1.gstatic.com/images?q=tbn:ANd9GcSYeACbOW9OTAhZlrpzJYF0AdjQol3Z5MAPhhkH0uMn6vsyH6Yw0uNYVHRk">
            <a:hlinkClick r:id="rId9"/>
          </p:cNvPr>
          <p:cNvPicPr>
            <a:picLocks noChangeAspect="1" noChangeArrowheads="1"/>
          </p:cNvPicPr>
          <p:nvPr/>
        </p:nvPicPr>
        <p:blipFill>
          <a:blip r:embed="rId10"/>
          <a:srcRect/>
          <a:stretch>
            <a:fillRect/>
          </a:stretch>
        </p:blipFill>
        <p:spPr bwMode="auto">
          <a:xfrm>
            <a:off x="3357554" y="4357694"/>
            <a:ext cx="2357454" cy="2071701"/>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7" name="Picture 12" descr="http://t1.gstatic.com/images?q=tbn:ANd9GcQbvuL3t7pgHqVQkxBIByoLn5Ff0W5uASP9oTkGtsL1szBG9wNpc8WIvOY">
            <a:hlinkClick r:id="rId11"/>
          </p:cNvPr>
          <p:cNvPicPr>
            <a:picLocks noChangeAspect="1" noChangeArrowheads="1"/>
          </p:cNvPicPr>
          <p:nvPr/>
        </p:nvPicPr>
        <p:blipFill>
          <a:blip r:embed="rId12"/>
          <a:srcRect/>
          <a:stretch>
            <a:fillRect/>
          </a:stretch>
        </p:blipFill>
        <p:spPr bwMode="auto">
          <a:xfrm>
            <a:off x="6286512" y="4357694"/>
            <a:ext cx="2286016" cy="2071701"/>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8" name="Picture 2" descr="D:\ESCUELA.png"/>
          <p:cNvPicPr>
            <a:picLocks noChangeAspect="1" noChangeArrowheads="1"/>
          </p:cNvPicPr>
          <p:nvPr/>
        </p:nvPicPr>
        <p:blipFill>
          <a:blip r:embed="rId13"/>
          <a:srcRect/>
          <a:stretch>
            <a:fillRect/>
          </a:stretch>
        </p:blipFill>
        <p:spPr bwMode="auto">
          <a:xfrm>
            <a:off x="500034" y="500042"/>
            <a:ext cx="785818" cy="10477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9" name="Picture 4" descr="D:\ESPE.gif"/>
          <p:cNvPicPr>
            <a:picLocks noChangeAspect="1" noChangeArrowheads="1"/>
          </p:cNvPicPr>
          <p:nvPr/>
        </p:nvPicPr>
        <p:blipFill>
          <a:blip r:embed="rId14"/>
          <a:srcRect/>
          <a:stretch>
            <a:fillRect/>
          </a:stretch>
        </p:blipFill>
        <p:spPr bwMode="auto">
          <a:xfrm>
            <a:off x="7715272" y="500042"/>
            <a:ext cx="900119"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71472" y="-214338"/>
          <a:ext cx="8115300" cy="541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http://www.esmil.mil.ec/images/stories/vcadete3.jpg"/>
          <p:cNvPicPr>
            <a:picLocks noChangeAspect="1" noChangeArrowheads="1"/>
          </p:cNvPicPr>
          <p:nvPr/>
        </p:nvPicPr>
        <p:blipFill>
          <a:blip r:embed="rId7"/>
          <a:srcRect/>
          <a:stretch>
            <a:fillRect/>
          </a:stretch>
        </p:blipFill>
        <p:spPr bwMode="auto">
          <a:xfrm>
            <a:off x="2643174" y="4286256"/>
            <a:ext cx="3571900" cy="2357454"/>
          </a:xfrm>
          <a:prstGeom prst="rect">
            <a:avLst/>
          </a:prstGeom>
          <a:ln>
            <a:noFill/>
          </a:ln>
          <a:effectLst>
            <a:glow rad="228600">
              <a:schemeClr val="accent4">
                <a:satMod val="175000"/>
                <a:alpha val="40000"/>
              </a:schemeClr>
            </a:glow>
            <a:softEdge rad="112500"/>
          </a:effectLst>
        </p:spPr>
      </p:pic>
      <p:pic>
        <p:nvPicPr>
          <p:cNvPr id="6" name="Picture 2" descr="D:\ESCUELA.png"/>
          <p:cNvPicPr>
            <a:picLocks noChangeAspect="1" noChangeArrowheads="1"/>
          </p:cNvPicPr>
          <p:nvPr/>
        </p:nvPicPr>
        <p:blipFill>
          <a:blip r:embed="rId8"/>
          <a:srcRect/>
          <a:stretch>
            <a:fillRect/>
          </a:stretch>
        </p:blipFill>
        <p:spPr bwMode="auto">
          <a:xfrm>
            <a:off x="571473" y="642918"/>
            <a:ext cx="785818" cy="10477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7" name="Picture 4" descr="D:\ESPE.gif"/>
          <p:cNvPicPr>
            <a:picLocks noChangeAspect="1" noChangeArrowheads="1"/>
          </p:cNvPicPr>
          <p:nvPr/>
        </p:nvPicPr>
        <p:blipFill>
          <a:blip r:embed="rId9"/>
          <a:srcRect/>
          <a:stretch>
            <a:fillRect/>
          </a:stretch>
        </p:blipFill>
        <p:spPr bwMode="auto">
          <a:xfrm>
            <a:off x="7715272" y="642918"/>
            <a:ext cx="971557"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52"/>
            <a:ext cx="8186766" cy="1143000"/>
          </a:xfrm>
        </p:spPr>
        <p:txBody>
          <a:bodyPr>
            <a:normAutofit/>
          </a:bodyPr>
          <a:lstStyle/>
          <a:p>
            <a:pPr algn="ctr"/>
            <a:r>
              <a:rPr lang="es-ES" sz="4000" b="1" dirty="0" smtClean="0">
                <a:solidFill>
                  <a:srgbClr val="FFFF00"/>
                </a:solidFill>
                <a:latin typeface="Comic Sans MS" pitchFamily="66" charset="0"/>
              </a:rPr>
              <a:t>POBLACIÓN Y MUESTRA</a:t>
            </a:r>
            <a:endParaRPr lang="es-ES" sz="4000" b="1" dirty="0">
              <a:solidFill>
                <a:srgbClr val="FFFF00"/>
              </a:solidFill>
              <a:latin typeface="Comic Sans MS" pitchFamily="66" charset="0"/>
            </a:endParaRPr>
          </a:p>
        </p:txBody>
      </p:sp>
      <p:graphicFrame>
        <p:nvGraphicFramePr>
          <p:cNvPr id="5" name="4 Marcador de contenido"/>
          <p:cNvGraphicFramePr>
            <a:graphicFrameLocks noGrp="1"/>
          </p:cNvGraphicFramePr>
          <p:nvPr>
            <p:ph idx="1"/>
          </p:nvPr>
        </p:nvGraphicFramePr>
        <p:xfrm>
          <a:off x="457200" y="1214422"/>
          <a:ext cx="8186766" cy="491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Tabla"/>
          <p:cNvGraphicFramePr>
            <a:graphicFrameLocks noGrp="1"/>
          </p:cNvGraphicFramePr>
          <p:nvPr/>
        </p:nvGraphicFramePr>
        <p:xfrm>
          <a:off x="3643306" y="4857760"/>
          <a:ext cx="5357850" cy="1857388"/>
        </p:xfrm>
        <a:graphic>
          <a:graphicData uri="http://schemas.openxmlformats.org/drawingml/2006/table">
            <a:tbl>
              <a:tblPr>
                <a:effectLst>
                  <a:glow rad="63500">
                    <a:schemeClr val="accent6">
                      <a:tint val="30000"/>
                      <a:shade val="95000"/>
                      <a:satMod val="300000"/>
                      <a:alpha val="50000"/>
                    </a:schemeClr>
                  </a:glow>
                  <a:innerShdw blurRad="63500" dist="50800" dir="8100000">
                    <a:prstClr val="black">
                      <a:alpha val="50000"/>
                    </a:prstClr>
                  </a:innerShdw>
                </a:effectLst>
                <a:tableStyleId>{08FB837D-C827-4EFA-A057-4D05807E0F7C}</a:tableStyleId>
              </a:tblPr>
              <a:tblGrid>
                <a:gridCol w="3278191"/>
                <a:gridCol w="960876"/>
                <a:gridCol w="1118783"/>
              </a:tblGrid>
              <a:tr h="464347">
                <a:tc>
                  <a:txBody>
                    <a:bodyPr/>
                    <a:lstStyle/>
                    <a:p>
                      <a:pPr algn="ctr">
                        <a:lnSpc>
                          <a:spcPct val="150000"/>
                        </a:lnSpc>
                        <a:spcAft>
                          <a:spcPts val="0"/>
                        </a:spcAft>
                      </a:pPr>
                      <a:r>
                        <a:rPr lang="es-ES" sz="1600" b="1" dirty="0"/>
                        <a:t>POBLACIÓN</a:t>
                      </a:r>
                      <a:endParaRPr lang="es-ES" sz="1600" b="1" dirty="0">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a:t>N°</a:t>
                      </a:r>
                      <a:endParaRPr lang="es-ES" sz="1600" b="1">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dirty="0"/>
                        <a:t>MUESTRA</a:t>
                      </a:r>
                      <a:endParaRPr lang="es-ES" sz="1600" b="1" dirty="0">
                        <a:latin typeface="Times New Roman"/>
                        <a:ea typeface="Times New Roman"/>
                        <a:cs typeface="Times New Roman"/>
                      </a:endParaRPr>
                    </a:p>
                  </a:txBody>
                  <a:tcPr marL="44450" marR="44450" marT="0" marB="0"/>
                </a:tc>
              </a:tr>
              <a:tr h="464347">
                <a:tc>
                  <a:txBody>
                    <a:bodyPr/>
                    <a:lstStyle/>
                    <a:p>
                      <a:pPr>
                        <a:lnSpc>
                          <a:spcPct val="150000"/>
                        </a:lnSpc>
                        <a:spcAft>
                          <a:spcPts val="0"/>
                        </a:spcAft>
                      </a:pPr>
                      <a:r>
                        <a:rPr lang="es-ES" sz="1600" b="1" dirty="0"/>
                        <a:t>Cadetes de primer año</a:t>
                      </a:r>
                      <a:endParaRPr lang="es-ES" sz="1600" b="1" dirty="0">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a:t>115</a:t>
                      </a:r>
                      <a:endParaRPr lang="es-ES" sz="1600" b="1">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dirty="0"/>
                        <a:t>89</a:t>
                      </a:r>
                      <a:endParaRPr lang="es-ES" sz="1600" b="1" dirty="0">
                        <a:latin typeface="Times New Roman"/>
                        <a:ea typeface="Times New Roman"/>
                        <a:cs typeface="Times New Roman"/>
                      </a:endParaRPr>
                    </a:p>
                  </a:txBody>
                  <a:tcPr marL="44450" marR="44450" marT="0" marB="0"/>
                </a:tc>
              </a:tr>
              <a:tr h="464347">
                <a:tc>
                  <a:txBody>
                    <a:bodyPr/>
                    <a:lstStyle/>
                    <a:p>
                      <a:pPr algn="just">
                        <a:lnSpc>
                          <a:spcPct val="150000"/>
                        </a:lnSpc>
                        <a:spcAft>
                          <a:spcPts val="0"/>
                        </a:spcAft>
                      </a:pPr>
                      <a:r>
                        <a:rPr lang="es-ES" sz="1600" b="1"/>
                        <a:t>Cadetes de segundo año</a:t>
                      </a:r>
                      <a:endParaRPr lang="es-ES" sz="1600" b="1">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a:t>125</a:t>
                      </a:r>
                      <a:endParaRPr lang="es-ES" sz="1600" b="1">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a:t>95</a:t>
                      </a:r>
                      <a:endParaRPr lang="es-ES" sz="1600" b="1">
                        <a:latin typeface="Times New Roman"/>
                        <a:ea typeface="Times New Roman"/>
                        <a:cs typeface="Times New Roman"/>
                      </a:endParaRPr>
                    </a:p>
                  </a:txBody>
                  <a:tcPr marL="44450" marR="44450" marT="0" marB="0"/>
                </a:tc>
              </a:tr>
              <a:tr h="464347">
                <a:tc>
                  <a:txBody>
                    <a:bodyPr/>
                    <a:lstStyle/>
                    <a:p>
                      <a:pPr>
                        <a:lnSpc>
                          <a:spcPct val="150000"/>
                        </a:lnSpc>
                        <a:spcAft>
                          <a:spcPts val="0"/>
                        </a:spcAft>
                      </a:pPr>
                      <a:r>
                        <a:rPr lang="es-ES" sz="1600" b="1"/>
                        <a:t>TOTAL</a:t>
                      </a:r>
                      <a:endParaRPr lang="es-ES" sz="1600" b="1">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a:t>240</a:t>
                      </a:r>
                      <a:endParaRPr lang="es-ES" sz="1600" b="1">
                        <a:latin typeface="Times New Roman"/>
                        <a:ea typeface="Times New Roman"/>
                        <a:cs typeface="Times New Roman"/>
                      </a:endParaRPr>
                    </a:p>
                  </a:txBody>
                  <a:tcPr marL="44450" marR="44450" marT="0" marB="0"/>
                </a:tc>
                <a:tc>
                  <a:txBody>
                    <a:bodyPr/>
                    <a:lstStyle/>
                    <a:p>
                      <a:pPr algn="ctr">
                        <a:lnSpc>
                          <a:spcPct val="150000"/>
                        </a:lnSpc>
                        <a:spcAft>
                          <a:spcPts val="0"/>
                        </a:spcAft>
                      </a:pPr>
                      <a:r>
                        <a:rPr lang="es-ES" sz="1600" b="1" dirty="0"/>
                        <a:t>150</a:t>
                      </a:r>
                      <a:endParaRPr lang="es-ES" sz="1600" b="1" dirty="0">
                        <a:latin typeface="Times New Roman"/>
                        <a:ea typeface="Times New Roman"/>
                        <a:cs typeface="Times New Roman"/>
                      </a:endParaRPr>
                    </a:p>
                  </a:txBody>
                  <a:tcPr marL="44450" marR="44450" marT="0" marB="0"/>
                </a:tc>
              </a:tr>
            </a:tbl>
          </a:graphicData>
        </a:graphic>
      </p:graphicFrame>
      <p:sp>
        <p:nvSpPr>
          <p:cNvPr id="13314" name="Rectangle 2"/>
          <p:cNvSpPr>
            <a:spLocks noChangeArrowheads="1"/>
          </p:cNvSpPr>
          <p:nvPr/>
        </p:nvSpPr>
        <p:spPr bwMode="auto">
          <a:xfrm>
            <a:off x="-214346" y="5380672"/>
            <a:ext cx="407193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n: Tamaño de la muestra</a:t>
            </a:r>
            <a:endParaRPr kumimoji="0" lang="es-ES" b="1"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N: Población </a:t>
            </a:r>
            <a:endParaRPr kumimoji="0" lang="es-ES" b="1"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e: Error admisible 5% (0,05)</a:t>
            </a:r>
            <a:endParaRPr kumimoji="0" lang="es-ES" b="1"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N-1: Corrección geométrica</a:t>
            </a:r>
            <a:endParaRPr kumimoji="0" lang="es-ES" b="1"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D:\ESCUELA.png"/>
          <p:cNvPicPr>
            <a:picLocks noChangeAspect="1" noChangeArrowheads="1"/>
          </p:cNvPicPr>
          <p:nvPr/>
        </p:nvPicPr>
        <p:blipFill>
          <a:blip r:embed="rId7"/>
          <a:srcRect/>
          <a:stretch>
            <a:fillRect/>
          </a:stretch>
        </p:blipFill>
        <p:spPr bwMode="auto">
          <a:xfrm>
            <a:off x="357158" y="285728"/>
            <a:ext cx="785818" cy="10477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9" name="Picture 4" descr="D:\ESPE.gif"/>
          <p:cNvPicPr>
            <a:picLocks noChangeAspect="1" noChangeArrowheads="1"/>
          </p:cNvPicPr>
          <p:nvPr/>
        </p:nvPicPr>
        <p:blipFill>
          <a:blip r:embed="rId8"/>
          <a:srcRect/>
          <a:stretch>
            <a:fillRect/>
          </a:stretch>
        </p:blipFill>
        <p:spPr bwMode="auto">
          <a:xfrm>
            <a:off x="8072462" y="357166"/>
            <a:ext cx="757243" cy="928694"/>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0"/>
            <a:ext cx="7072362" cy="1143000"/>
          </a:xfrm>
        </p:spPr>
        <p:txBody>
          <a:bodyPr>
            <a:noAutofit/>
          </a:bodyPr>
          <a:lstStyle/>
          <a:p>
            <a:pPr algn="ctr"/>
            <a:r>
              <a:rPr lang="es-ES" sz="3600" dirty="0" smtClean="0">
                <a:solidFill>
                  <a:schemeClr val="accent1"/>
                </a:solidFill>
              </a:rPr>
              <a:t/>
            </a:r>
            <a:br>
              <a:rPr lang="es-ES" sz="3600" dirty="0" smtClean="0">
                <a:solidFill>
                  <a:schemeClr val="accent1"/>
                </a:solidFill>
              </a:rPr>
            </a:br>
            <a:r>
              <a:rPr lang="es-ES" sz="3600" dirty="0" smtClean="0">
                <a:solidFill>
                  <a:schemeClr val="accent1"/>
                </a:solidFill>
              </a:rPr>
              <a:t/>
            </a:r>
            <a:br>
              <a:rPr lang="es-ES" sz="3600" dirty="0" smtClean="0">
                <a:solidFill>
                  <a:schemeClr val="accent1"/>
                </a:solidFill>
              </a:rPr>
            </a:br>
            <a:r>
              <a:rPr lang="es-ES" sz="3600" dirty="0" smtClean="0">
                <a:solidFill>
                  <a:schemeClr val="accent1"/>
                </a:solidFill>
              </a:rPr>
              <a:t/>
            </a:r>
            <a:br>
              <a:rPr lang="es-ES" sz="3600" dirty="0" smtClean="0">
                <a:solidFill>
                  <a:schemeClr val="accent1"/>
                </a:solidFill>
              </a:rPr>
            </a:br>
            <a:r>
              <a:rPr lang="es-ES" sz="3600" b="1" dirty="0" smtClean="0">
                <a:solidFill>
                  <a:srgbClr val="FFFF00"/>
                </a:solidFill>
                <a:latin typeface="Comic Sans MS" pitchFamily="66" charset="0"/>
              </a:rPr>
              <a:t>MÉTODO QUE SE UTILIZO EN LA INVESTIGACIÓN</a:t>
            </a:r>
            <a:endParaRPr lang="es-ES" sz="3600" b="1" dirty="0">
              <a:solidFill>
                <a:srgbClr val="FFFF00"/>
              </a:solidFill>
              <a:latin typeface="Comic Sans MS" pitchFamily="66" charset="0"/>
            </a:endParaRPr>
          </a:p>
        </p:txBody>
      </p:sp>
      <p:graphicFrame>
        <p:nvGraphicFramePr>
          <p:cNvPr id="4" name="3 Tabla"/>
          <p:cNvGraphicFramePr>
            <a:graphicFrameLocks noGrp="1"/>
          </p:cNvGraphicFramePr>
          <p:nvPr/>
        </p:nvGraphicFramePr>
        <p:xfrm>
          <a:off x="1285852" y="2786058"/>
          <a:ext cx="6572297" cy="2907042"/>
        </p:xfrm>
        <a:graphic>
          <a:graphicData uri="http://schemas.openxmlformats.org/drawingml/2006/table">
            <a:tbl>
              <a:tblPr>
                <a:effectLst>
                  <a:glow rad="63500">
                    <a:schemeClr val="accent4">
                      <a:tint val="30000"/>
                      <a:shade val="95000"/>
                      <a:satMod val="300000"/>
                      <a:alpha val="50000"/>
                    </a:schemeClr>
                  </a:glow>
                  <a:outerShdw blurRad="152400" dist="317500" dir="5400000" sx="90000" sy="-19000" rotWithShape="0">
                    <a:prstClr val="black">
                      <a:alpha val="15000"/>
                    </a:prstClr>
                  </a:outerShdw>
                </a:effectLst>
                <a:tableStyleId>{775DCB02-9BB8-47FD-8907-85C794F793BA}</a:tableStyleId>
              </a:tblPr>
              <a:tblGrid>
                <a:gridCol w="3285629"/>
                <a:gridCol w="3286668"/>
              </a:tblGrid>
              <a:tr h="1809762">
                <a:tc>
                  <a:txBody>
                    <a:bodyPr/>
                    <a:lstStyle/>
                    <a:p>
                      <a:pPr algn="ctr">
                        <a:lnSpc>
                          <a:spcPct val="150000"/>
                        </a:lnSpc>
                        <a:spcAft>
                          <a:spcPts val="0"/>
                        </a:spcAft>
                      </a:pPr>
                      <a:r>
                        <a:rPr lang="es-EC" sz="2400" b="1" dirty="0"/>
                        <a:t>Técnica</a:t>
                      </a:r>
                      <a:endParaRPr lang="es-ES" sz="2400" b="1" dirty="0">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C" sz="2400" b="1" dirty="0"/>
                        <a:t>Instrumento de recolección de datos</a:t>
                      </a:r>
                      <a:endParaRPr lang="es-ES" sz="2400" b="1" dirty="0">
                        <a:latin typeface="Times New Roman"/>
                        <a:ea typeface="Times New Roman"/>
                        <a:cs typeface="Times New Roman"/>
                      </a:endParaRPr>
                    </a:p>
                  </a:txBody>
                  <a:tcPr marL="68580" marR="68580" marT="0" marB="0"/>
                </a:tc>
              </a:tr>
              <a:tr h="904882">
                <a:tc>
                  <a:txBody>
                    <a:bodyPr/>
                    <a:lstStyle/>
                    <a:p>
                      <a:pPr algn="ctr">
                        <a:lnSpc>
                          <a:spcPct val="150000"/>
                        </a:lnSpc>
                        <a:spcAft>
                          <a:spcPts val="0"/>
                        </a:spcAft>
                      </a:pPr>
                      <a:r>
                        <a:rPr lang="es-EC" sz="2400" b="1"/>
                        <a:t>Encuestas</a:t>
                      </a:r>
                      <a:endParaRPr lang="es-ES" sz="2400" b="1">
                        <a:latin typeface="Times New Roman"/>
                        <a:ea typeface="Times New Roman"/>
                        <a:cs typeface="Times New Roman"/>
                      </a:endParaRPr>
                    </a:p>
                  </a:txBody>
                  <a:tcPr marL="68580" marR="68580" marT="0" marB="0"/>
                </a:tc>
                <a:tc>
                  <a:txBody>
                    <a:bodyPr/>
                    <a:lstStyle/>
                    <a:p>
                      <a:pPr>
                        <a:lnSpc>
                          <a:spcPct val="150000"/>
                        </a:lnSpc>
                        <a:spcAft>
                          <a:spcPts val="0"/>
                        </a:spcAft>
                      </a:pPr>
                      <a:r>
                        <a:rPr lang="es-EC" sz="2400" b="1" dirty="0"/>
                        <a:t>Cuestionario, tipo Escala</a:t>
                      </a:r>
                      <a:endParaRPr lang="es-ES" sz="2400" b="1" dirty="0">
                        <a:latin typeface="Times New Roman"/>
                        <a:ea typeface="Times New Roman"/>
                        <a:cs typeface="Times New Roman"/>
                      </a:endParaRPr>
                    </a:p>
                  </a:txBody>
                  <a:tcPr marL="68580" marR="68580" marT="0" marB="0"/>
                </a:tc>
              </a:tr>
            </a:tbl>
          </a:graphicData>
        </a:graphic>
      </p:graphicFrame>
      <p:pic>
        <p:nvPicPr>
          <p:cNvPr id="5" name="Picture 2" descr="D:\ESCUELA.png"/>
          <p:cNvPicPr>
            <a:picLocks noChangeAspect="1" noChangeArrowheads="1"/>
          </p:cNvPicPr>
          <p:nvPr/>
        </p:nvPicPr>
        <p:blipFill>
          <a:blip r:embed="rId2"/>
          <a:srcRect/>
          <a:stretch>
            <a:fillRect/>
          </a:stretch>
        </p:blipFill>
        <p:spPr bwMode="auto">
          <a:xfrm>
            <a:off x="428596" y="428604"/>
            <a:ext cx="785818" cy="104775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pic>
        <p:nvPicPr>
          <p:cNvPr id="6" name="Picture 4" descr="D:\ESPE.gif"/>
          <p:cNvPicPr>
            <a:picLocks noChangeAspect="1" noChangeArrowheads="1"/>
          </p:cNvPicPr>
          <p:nvPr/>
        </p:nvPicPr>
        <p:blipFill>
          <a:blip r:embed="rId3"/>
          <a:srcRect/>
          <a:stretch>
            <a:fillRect/>
          </a:stretch>
        </p:blipFill>
        <p:spPr bwMode="auto">
          <a:xfrm>
            <a:off x="8001024" y="500042"/>
            <a:ext cx="857256" cy="1000132"/>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837</TotalTime>
  <Words>1183</Words>
  <Application>Microsoft Office PowerPoint</Application>
  <PresentationFormat>Presentación en pantalla (4:3)</PresentationFormat>
  <Paragraphs>190</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Comic Sans MS</vt:lpstr>
      <vt:lpstr>Franklin Gothic Book</vt:lpstr>
      <vt:lpstr>Times New Roman</vt:lpstr>
      <vt:lpstr>Wingdings 2</vt:lpstr>
      <vt:lpstr>Técnico</vt:lpstr>
      <vt:lpstr>   ESTUDIO DE LAS ACTIVIDADES QUE REALIZAN LOS CADETES EN EL PERIODO DE FRANQUICIA EN LA ESCUELA SUPERIOR MILITAR “ELOY ALFARO” Y SU INCIDENCIA EN SU COMPORTAMIENTO BIO-SICO-SOCIAL EN EL PERIODO 2010 – 2011 </vt:lpstr>
      <vt:lpstr>JUSTIFICACIÓN</vt:lpstr>
      <vt:lpstr>OBJETIVO GENERAL</vt:lpstr>
      <vt:lpstr>IDEA A DEFENDER</vt:lpstr>
      <vt:lpstr>MARCO TEÓRICO</vt:lpstr>
      <vt:lpstr>Presentación de PowerPoint</vt:lpstr>
      <vt:lpstr>Presentación de PowerPoint</vt:lpstr>
      <vt:lpstr>POBLACIÓN Y MUESTRA</vt:lpstr>
      <vt:lpstr>   MÉTODO QUE SE UTILIZO EN LA INVESTIGACIÓN</vt:lpstr>
      <vt:lpstr>PREGUNTAS RELEVANTES</vt:lpstr>
      <vt:lpstr>Presentación de PowerPoint</vt:lpstr>
      <vt:lpstr>Presentación de PowerPoint</vt:lpstr>
      <vt:lpstr>Presentación de PowerPoint</vt:lpstr>
      <vt:lpstr>CONCLUSIONES</vt:lpstr>
      <vt:lpstr>RECOMENDACIONES</vt:lpstr>
      <vt:lpstr>PROPUESTA DE LA INVESTIGACIÓN</vt:lpstr>
      <vt:lpstr>OBJETIVOS DE LA PROPUESTA</vt:lpstr>
      <vt:lpstr>Presentación de PowerPoint</vt:lpstr>
      <vt:lpstr>JUSTIFICACIÓN DE LA PROPUESTA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LAS ACTIVIDADES QUE REALIZAN LOS CADETES EN EL PERIODO DE FRANQUICIA EN LA ESCUELA SUPERIOR MILITAR “ELOY ALFARO” Y SU INCIDENCIA EN SU COMPORTAMIENTO BIO-SICO-SOCIAL EN EL PERIODO 2010 – 2011</dc:title>
  <dc:creator>Usuario</dc:creator>
  <cp:lastModifiedBy>Josimar Bravo</cp:lastModifiedBy>
  <cp:revision>48</cp:revision>
  <dcterms:created xsi:type="dcterms:W3CDTF">2011-06-30T02:39:50Z</dcterms:created>
  <dcterms:modified xsi:type="dcterms:W3CDTF">2017-06-23T14:58:33Z</dcterms:modified>
</cp:coreProperties>
</file>