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8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10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12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13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14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15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16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17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notesSlides/notesSlide18.xml" ContentType="application/vnd.openxmlformats-officedocument.presentationml.notesSlide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notesSlides/notesSlide19.xml" ContentType="application/vnd.openxmlformats-officedocument.presentationml.notesSlide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notesSlides/notesSlide20.xml" ContentType="application/vnd.openxmlformats-officedocument.presentationml.notesSlide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notesSlides/notesSlide21.xml" ContentType="application/vnd.openxmlformats-officedocument.presentationml.notesSlide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notesSlides/notesSlide22.xml" ContentType="application/vnd.openxmlformats-officedocument.presentationml.notesSlide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1"/>
  </p:notesMasterIdLst>
  <p:handoutMasterIdLst>
    <p:handoutMasterId r:id="rId32"/>
  </p:handoutMasterIdLst>
  <p:sldIdLst>
    <p:sldId id="272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97" r:id="rId10"/>
    <p:sldId id="301" r:id="rId11"/>
    <p:sldId id="302" r:id="rId12"/>
    <p:sldId id="303" r:id="rId13"/>
    <p:sldId id="304" r:id="rId14"/>
    <p:sldId id="306" r:id="rId15"/>
    <p:sldId id="279" r:id="rId16"/>
    <p:sldId id="285" r:id="rId17"/>
    <p:sldId id="286" r:id="rId18"/>
    <p:sldId id="282" r:id="rId19"/>
    <p:sldId id="287" r:id="rId20"/>
    <p:sldId id="283" r:id="rId21"/>
    <p:sldId id="284" r:id="rId22"/>
    <p:sldId id="288" r:id="rId23"/>
    <p:sldId id="298" r:id="rId24"/>
    <p:sldId id="289" r:id="rId25"/>
    <p:sldId id="308" r:id="rId26"/>
    <p:sldId id="290" r:id="rId27"/>
    <p:sldId id="291" r:id="rId28"/>
    <p:sldId id="309" r:id="rId29"/>
    <p:sldId id="310" r:id="rId30"/>
  </p:sldIdLst>
  <p:sldSz cx="9144000" cy="6858000" type="screen4x3"/>
  <p:notesSz cx="6648450" cy="97821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0000"/>
    <a:srgbClr val="66FF33"/>
    <a:srgbClr val="3F6AC1"/>
    <a:srgbClr val="0033CC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8" autoAdjust="0"/>
    <p:restoredTop sz="94728" autoAdjust="0"/>
  </p:normalViewPr>
  <p:slideViewPr>
    <p:cSldViewPr>
      <p:cViewPr varScale="1">
        <p:scale>
          <a:sx n="75" d="100"/>
          <a:sy n="75" d="100"/>
        </p:scale>
        <p:origin x="960" y="5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90" y="-90"/>
      </p:cViewPr>
      <p:guideLst>
        <p:guide orient="horz" pos="3081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hyperlink" Target="PISTA%20DE%20EQUILIBRIO.wmv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_rels/data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
</file>

<file path=ppt/diagrams/_rels/data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
</file>

<file path=ppt/diagrams/_rels/data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3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#3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1#3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colorful1#3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colorful1#3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S" b="1" i="0" baseline="0" dirty="0" smtClean="0"/>
            <a:t>SUMARIO: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744F4F8C-EDFD-41F4-B3E4-F5A94DAC9C2E}" type="presOf" srcId="{ABF87D9F-9224-4A1D-ABEE-F066C7321287}" destId="{580634B9-24A6-42F9-8CF3-519831C87C8C}" srcOrd="0" destOrd="0" presId="urn:microsoft.com/office/officeart/2005/8/layout/vList2"/>
    <dgm:cxn modelId="{F44F9A3B-A52A-45EA-A02B-69C92076ABE9}" type="presOf" srcId="{59FE1A40-BC5C-4ECD-8F6E-BB4406763C35}" destId="{F1AC1B2F-31CB-48FC-9BC6-833BBC58D68E}" srcOrd="0" destOrd="0" presId="urn:microsoft.com/office/officeart/2005/8/layout/vList2"/>
    <dgm:cxn modelId="{ACBABFD2-7BA6-4A99-95EC-FF93F5B1E558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26" csCatId="colorful" phldr="1"/>
      <dgm:spPr/>
      <dgm:t>
        <a:bodyPr/>
        <a:lstStyle/>
        <a:p>
          <a:endParaRPr lang="es-EC"/>
        </a:p>
      </dgm:t>
    </dgm:pt>
    <dgm:pt modelId="{DFB66B46-B114-4629-B67D-B3365FF8758C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sz="1800" b="1" dirty="0" smtClean="0">
              <a:hlinkClick xmlns:r="http://schemas.openxmlformats.org/officeDocument/2006/relationships" r:id="rId1" action="ppaction://hlinksldjump"/>
            </a:rPr>
            <a:t>CONCLUSIONES Y RECOMENDACIONES</a:t>
          </a:r>
          <a:endParaRPr lang="es-ES" sz="1800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 custLinFactNeighborX="7285" custLinFactNeighborY="-445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405BC8-702C-4164-AC26-8F1E8170C9D4}" type="presOf" srcId="{DFB66B46-B114-4629-B67D-B3365FF8758C}" destId="{2D7A8166-F5E8-49ED-B0B2-7064917BED4F}" srcOrd="0" destOrd="0" presId="urn:microsoft.com/office/officeart/2005/8/layout/vList2"/>
    <dgm:cxn modelId="{F73DF1B5-7E63-4DA9-B672-D4AF52EB33A9}" type="presOf" srcId="{8922DCD4-5741-4423-A33F-A58D6F91BB13}" destId="{2A41E3F9-2BB7-4821-8E71-4EE60D4C61B4}" srcOrd="0" destOrd="0" presId="urn:microsoft.com/office/officeart/2005/8/layout/vList2"/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99CE053A-9F1E-4437-A444-6C6469687FCB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solidFill>
            <a:srgbClr val="0080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 rtl="0"/>
          <a:r>
            <a:rPr lang="es-ES" sz="2000" b="1" i="0" baseline="0" dirty="0" smtClean="0">
              <a:hlinkClick xmlns:r="http://schemas.openxmlformats.org/officeDocument/2006/relationships" r:id="rId1" action="ppaction://hlinksldjump"/>
            </a:rPr>
            <a:t>PROPUESTA</a:t>
          </a:r>
          <a:endParaRPr lang="es-ES" sz="2000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63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F96F012F-15DE-4DDF-9216-B1A30A31F9E4}" type="presOf" srcId="{9CC0299B-4A48-4A28-B9DE-2D5E3C3D60D6}" destId="{DBCA6A2A-46FF-49BB-92B2-7A8E6CC6F1D4}" srcOrd="0" destOrd="0" presId="urn:microsoft.com/office/officeart/2005/8/layout/vList2"/>
    <dgm:cxn modelId="{FE9F0817-CD71-4718-BD83-0DF9B34D746F}" type="presOf" srcId="{D93B4F83-BEC7-4ED7-B4A7-1601501001BA}" destId="{C9E3A16A-E2AA-4E83-A011-C4B2C3703B60}" srcOrd="0" destOrd="0" presId="urn:microsoft.com/office/officeart/2005/8/layout/vList2"/>
    <dgm:cxn modelId="{94521213-42E8-410E-9FA5-504E29BEF5D5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D40A5F-491D-40E4-A1C4-9C34DEBBE1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CDDDB0-D991-4912-AE6A-5958A4C559EA}">
      <dgm:prSet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es-EC" b="1" i="0" baseline="0" dirty="0" smtClean="0">
              <a:ln>
                <a:solidFill>
                  <a:srgbClr val="008000"/>
                </a:solidFill>
              </a:ln>
              <a:solidFill>
                <a:srgbClr val="008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rPr>
            <a:t>“Análisis para la implementación de la pista de equilibrio como instrumento para mejorar la inteligencia espacial en los cadetes de la ESMIL año lectivo 2010 – 2011”</a:t>
          </a:r>
          <a:endParaRPr lang="es-ES" b="1" i="0" dirty="0">
            <a:ln>
              <a:solidFill>
                <a:srgbClr val="66FF33"/>
              </a:solidFill>
            </a:ln>
            <a:solidFill>
              <a:srgbClr val="008000"/>
            </a:solidFill>
            <a:effectLst/>
          </a:endParaRPr>
        </a:p>
      </dgm:t>
    </dgm:pt>
    <dgm:pt modelId="{8183A66C-036E-4B3E-B3AF-0F4111D480E4}" type="parTrans" cxnId="{44641993-F018-4B23-850C-F3B0ABA6D4B7}">
      <dgm:prSet/>
      <dgm:spPr/>
      <dgm:t>
        <a:bodyPr/>
        <a:lstStyle/>
        <a:p>
          <a:pPr algn="ctr"/>
          <a:endParaRPr lang="es-EC"/>
        </a:p>
      </dgm:t>
    </dgm:pt>
    <dgm:pt modelId="{21DD0865-A2AB-46A8-A2AE-C55D08F26629}" type="sibTrans" cxnId="{44641993-F018-4B23-850C-F3B0ABA6D4B7}">
      <dgm:prSet/>
      <dgm:spPr/>
      <dgm:t>
        <a:bodyPr/>
        <a:lstStyle/>
        <a:p>
          <a:pPr algn="ctr"/>
          <a:endParaRPr lang="es-EC"/>
        </a:p>
      </dgm:t>
    </dgm:pt>
    <dgm:pt modelId="{D4D99354-3674-4CB5-92E8-8B63BE26F83C}" type="pres">
      <dgm:prSet presAssocID="{9AD40A5F-491D-40E4-A1C4-9C34DEBBE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2F5B7C-20E3-4B94-AF5C-8F6840C9EEC4}" type="pres">
      <dgm:prSet presAssocID="{ABCDDDB0-D991-4912-AE6A-5958A4C559EA}" presName="parentText" presStyleLbl="node1" presStyleIdx="0" presStyleCnt="1" custLinFactNeighborX="11" custLinFactNeighborY="-770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588A92-D7B7-4184-9963-429050E3381A}" type="presOf" srcId="{ABCDDDB0-D991-4912-AE6A-5958A4C559EA}" destId="{3B2F5B7C-20E3-4B94-AF5C-8F6840C9EEC4}" srcOrd="0" destOrd="0" presId="urn:microsoft.com/office/officeart/2005/8/layout/vList2"/>
    <dgm:cxn modelId="{1E4ED496-4C32-45E2-BF0E-E84D8AE32B54}" type="presOf" srcId="{9AD40A5F-491D-40E4-A1C4-9C34DEBBE176}" destId="{D4D99354-3674-4CB5-92E8-8B63BE26F83C}" srcOrd="0" destOrd="0" presId="urn:microsoft.com/office/officeart/2005/8/layout/vList2"/>
    <dgm:cxn modelId="{44641993-F018-4B23-850C-F3B0ABA6D4B7}" srcId="{9AD40A5F-491D-40E4-A1C4-9C34DEBBE176}" destId="{ABCDDDB0-D991-4912-AE6A-5958A4C559EA}" srcOrd="0" destOrd="0" parTransId="{8183A66C-036E-4B3E-B3AF-0F4111D480E4}" sibTransId="{21DD0865-A2AB-46A8-A2AE-C55D08F26629}"/>
    <dgm:cxn modelId="{C73472EC-A10C-490F-8F15-74179534F727}" type="presParOf" srcId="{D4D99354-3674-4CB5-92E8-8B63BE26F83C}" destId="{3B2F5B7C-20E3-4B94-AF5C-8F6840C9EEC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rtl="0"/>
          <a:r>
            <a:rPr lang="es-EC" b="1" dirty="0" smtClean="0"/>
            <a:t>TESIS DE GRADO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304274CF-2533-4C0E-B053-5D6DA926B993}" type="presOf" srcId="{ABF87D9F-9224-4A1D-ABEE-F066C7321287}" destId="{580634B9-24A6-42F9-8CF3-519831C87C8C}" srcOrd="0" destOrd="0" presId="urn:microsoft.com/office/officeart/2005/8/layout/vList2"/>
    <dgm:cxn modelId="{FA3AECF1-A210-4186-BB91-15461A41CC63}" type="presOf" srcId="{59FE1A40-BC5C-4ECD-8F6E-BB4406763C35}" destId="{F1AC1B2F-31CB-48FC-9BC6-833BBC58D68E}" srcOrd="0" destOrd="0" presId="urn:microsoft.com/office/officeart/2005/8/layout/vList2"/>
    <dgm:cxn modelId="{87934009-E969-42FC-B0F0-55390AF144AF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4D8974-4352-469F-80D9-DF61384D34E0}" type="doc">
      <dgm:prSet loTypeId="urn:microsoft.com/office/officeart/2005/8/layout/vList2" loCatId="list" qsTypeId="urn:microsoft.com/office/officeart/2005/8/quickstyle/simple4" qsCatId="simple" csTypeId="urn:microsoft.com/office/officeart/2005/8/colors/colorful1#27" csCatId="colorful"/>
      <dgm:spPr/>
      <dgm:t>
        <a:bodyPr/>
        <a:lstStyle/>
        <a:p>
          <a:endParaRPr lang="es-EC"/>
        </a:p>
      </dgm:t>
    </dgm:pt>
    <dgm:pt modelId="{484B1B49-7169-4010-9456-2192EF63C531}">
      <dgm:prSet/>
      <dgm:spPr/>
      <dgm:t>
        <a:bodyPr/>
        <a:lstStyle/>
        <a:p>
          <a:pPr rtl="0"/>
          <a:r>
            <a:rPr lang="es-ES" b="1" dirty="0" smtClean="0"/>
            <a:t>Para la obtención del Título de:</a:t>
          </a:r>
          <a:endParaRPr lang="es-ES" b="1" i="0" baseline="0" dirty="0"/>
        </a:p>
      </dgm:t>
    </dgm:pt>
    <dgm:pt modelId="{AB01BD38-0C74-41EF-8143-6B677069D28E}" type="parTrans" cxnId="{84D24E78-D98E-4E95-AA52-A4110AE96EB3}">
      <dgm:prSet/>
      <dgm:spPr/>
      <dgm:t>
        <a:bodyPr/>
        <a:lstStyle/>
        <a:p>
          <a:endParaRPr lang="es-EC"/>
        </a:p>
      </dgm:t>
    </dgm:pt>
    <dgm:pt modelId="{F4F71F37-A536-4260-AAFB-B794741705CF}" type="sibTrans" cxnId="{84D24E78-D98E-4E95-AA52-A4110AE96EB3}">
      <dgm:prSet/>
      <dgm:spPr/>
      <dgm:t>
        <a:bodyPr/>
        <a:lstStyle/>
        <a:p>
          <a:endParaRPr lang="es-EC"/>
        </a:p>
      </dgm:t>
    </dgm:pt>
    <dgm:pt modelId="{6F79EC5A-C887-4F23-B1E9-684E779ECCCD}" type="pres">
      <dgm:prSet presAssocID="{8D4D8974-4352-469F-80D9-DF61384D34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32E9C3-0CB5-4EF5-897E-37A79FF6F5B1}" type="pres">
      <dgm:prSet presAssocID="{484B1B49-7169-4010-9456-2192EF63C531}" presName="parentText" presStyleLbl="node1" presStyleIdx="0" presStyleCnt="1" custLinFactNeighborX="751" custLinFactNeighborY="-39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47DE65-646D-4546-B6CF-B1FCD674D8AC}" type="presOf" srcId="{8D4D8974-4352-469F-80D9-DF61384D34E0}" destId="{6F79EC5A-C887-4F23-B1E9-684E779ECCCD}" srcOrd="0" destOrd="0" presId="urn:microsoft.com/office/officeart/2005/8/layout/vList2"/>
    <dgm:cxn modelId="{4016DF0A-3790-448E-9959-73FBC5A2FADC}" type="presOf" srcId="{484B1B49-7169-4010-9456-2192EF63C531}" destId="{2232E9C3-0CB5-4EF5-897E-37A79FF6F5B1}" srcOrd="0" destOrd="0" presId="urn:microsoft.com/office/officeart/2005/8/layout/vList2"/>
    <dgm:cxn modelId="{84D24E78-D98E-4E95-AA52-A4110AE96EB3}" srcId="{8D4D8974-4352-469F-80D9-DF61384D34E0}" destId="{484B1B49-7169-4010-9456-2192EF63C531}" srcOrd="0" destOrd="0" parTransId="{AB01BD38-0C74-41EF-8143-6B677069D28E}" sibTransId="{F4F71F37-A536-4260-AAFB-B794741705CF}"/>
    <dgm:cxn modelId="{AF1377F6-6C80-445A-ACB8-C25DF270B71B}" type="presParOf" srcId="{6F79EC5A-C887-4F23-B1E9-684E779ECCCD}" destId="{2232E9C3-0CB5-4EF5-897E-37A79FF6F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dirty="0" smtClean="0"/>
            <a:t>LICENCIATURA EN CIENCIAS MILITARES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63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EB1CE3-A461-44D3-8456-55CC65CFA52E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E3E3B3FE-D535-4395-BBE9-E2C181FAEA29}" type="presOf" srcId="{D93B4F83-BEC7-4ED7-B4A7-1601501001BA}" destId="{C9E3A16A-E2AA-4E83-A011-C4B2C3703B60}" srcOrd="0" destOrd="0" presId="urn:microsoft.com/office/officeart/2005/8/layout/vList2"/>
    <dgm:cxn modelId="{503366CC-6EF6-43B7-A0E4-0D49FF165007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28" csCatId="colorful"/>
      <dgm:spPr/>
      <dgm:t>
        <a:bodyPr/>
        <a:lstStyle/>
        <a:p>
          <a:endParaRPr lang="es-EC"/>
        </a:p>
      </dgm:t>
    </dgm:pt>
    <dgm:pt modelId="{DFB66B46-B114-4629-B67D-B3365FF8758C}">
      <dgm:prSet/>
      <dgm:spPr/>
      <dgm:t>
        <a:bodyPr/>
        <a:lstStyle/>
        <a:p>
          <a:pPr rtl="0"/>
          <a:r>
            <a:rPr lang="es-ES" b="1" dirty="0" smtClean="0"/>
            <a:t>Tema:</a:t>
          </a:r>
          <a:endParaRPr lang="es-ES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628CF5-F865-4977-9585-ADD145D4B6CF}" type="presOf" srcId="{8922DCD4-5741-4423-A33F-A58D6F91BB13}" destId="{2A41E3F9-2BB7-4821-8E71-4EE60D4C61B4}" srcOrd="0" destOrd="0" presId="urn:microsoft.com/office/officeart/2005/8/layout/vList2"/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A7AAF8D0-B71C-4BA1-BF57-DFF041767FF9}" type="presOf" srcId="{DFB66B46-B114-4629-B67D-B3365FF8758C}" destId="{2D7A8166-F5E8-49ED-B0B2-7064917BED4F}" srcOrd="0" destOrd="0" presId="urn:microsoft.com/office/officeart/2005/8/layout/vList2"/>
    <dgm:cxn modelId="{0832F37D-7CC8-47C0-BF0B-78000F1E52B2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PLANTEAMIENTO DE PROBLEMA: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89404A7E-0A13-44D6-9EC4-9ABBC9DF6435}" type="presOf" srcId="{59FE1A40-BC5C-4ECD-8F6E-BB4406763C35}" destId="{F1AC1B2F-31CB-48FC-9BC6-833BBC58D68E}" srcOrd="0" destOrd="0" presId="urn:microsoft.com/office/officeart/2005/8/layout/vList2"/>
    <dgm:cxn modelId="{F1EB112A-52EE-4891-9D3B-DAEF4231969B}" type="presOf" srcId="{ABF87D9F-9224-4A1D-ABEE-F066C7321287}" destId="{580634B9-24A6-42F9-8CF3-519831C87C8C}" srcOrd="0" destOrd="0" presId="urn:microsoft.com/office/officeart/2005/8/layout/vList2"/>
    <dgm:cxn modelId="{54D5E97F-62A5-4AEA-8297-A471E9BDD3B5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4D8974-4352-469F-80D9-DF61384D34E0}" type="doc">
      <dgm:prSet loTypeId="urn:microsoft.com/office/officeart/2005/8/layout/vList2" loCatId="list" qsTypeId="urn:microsoft.com/office/officeart/2005/8/quickstyle/simple4" qsCatId="simple" csTypeId="urn:microsoft.com/office/officeart/2005/8/colors/colorful1#29" csCatId="colorful" phldr="1"/>
      <dgm:spPr/>
      <dgm:t>
        <a:bodyPr/>
        <a:lstStyle/>
        <a:p>
          <a:endParaRPr lang="es-EC"/>
        </a:p>
      </dgm:t>
    </dgm:pt>
    <dgm:pt modelId="{484B1B49-7169-4010-9456-2192EF63C531}">
      <dgm:prSet/>
      <dgm:spPr/>
      <dgm:t>
        <a:bodyPr/>
        <a:lstStyle/>
        <a:p>
          <a:pPr rtl="0"/>
          <a:r>
            <a:rPr lang="es-ES" b="1" i="0" baseline="0" dirty="0" smtClean="0"/>
            <a:t>En Fuerzas Armadas</a:t>
          </a:r>
          <a:endParaRPr lang="es-ES" b="1" i="0" baseline="0" dirty="0"/>
        </a:p>
      </dgm:t>
    </dgm:pt>
    <dgm:pt modelId="{AB01BD38-0C74-41EF-8143-6B677069D28E}" type="parTrans" cxnId="{84D24E78-D98E-4E95-AA52-A4110AE96EB3}">
      <dgm:prSet/>
      <dgm:spPr/>
      <dgm:t>
        <a:bodyPr/>
        <a:lstStyle/>
        <a:p>
          <a:endParaRPr lang="es-EC"/>
        </a:p>
      </dgm:t>
    </dgm:pt>
    <dgm:pt modelId="{F4F71F37-A536-4260-AAFB-B794741705CF}" type="sibTrans" cxnId="{84D24E78-D98E-4E95-AA52-A4110AE96EB3}">
      <dgm:prSet/>
      <dgm:spPr/>
      <dgm:t>
        <a:bodyPr/>
        <a:lstStyle/>
        <a:p>
          <a:endParaRPr lang="es-EC"/>
        </a:p>
      </dgm:t>
    </dgm:pt>
    <dgm:pt modelId="{6F79EC5A-C887-4F23-B1E9-684E779ECCCD}" type="pres">
      <dgm:prSet presAssocID="{8D4D8974-4352-469F-80D9-DF61384D34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32E9C3-0CB5-4EF5-897E-37A79FF6F5B1}" type="pres">
      <dgm:prSet presAssocID="{484B1B49-7169-4010-9456-2192EF63C531}" presName="parentText" presStyleLbl="node1" presStyleIdx="0" presStyleCnt="1" custScaleY="103513" custLinFactNeighborX="-751" custLinFactNeighborY="-17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6E196E-5F97-42E0-B638-0C79BAE1CAEF}" type="presOf" srcId="{484B1B49-7169-4010-9456-2192EF63C531}" destId="{2232E9C3-0CB5-4EF5-897E-37A79FF6F5B1}" srcOrd="0" destOrd="0" presId="urn:microsoft.com/office/officeart/2005/8/layout/vList2"/>
    <dgm:cxn modelId="{84D24E78-D98E-4E95-AA52-A4110AE96EB3}" srcId="{8D4D8974-4352-469F-80D9-DF61384D34E0}" destId="{484B1B49-7169-4010-9456-2192EF63C531}" srcOrd="0" destOrd="0" parTransId="{AB01BD38-0C74-41EF-8143-6B677069D28E}" sibTransId="{F4F71F37-A536-4260-AAFB-B794741705CF}"/>
    <dgm:cxn modelId="{CA4E0C97-02ED-41A0-91C5-EBB0DFF74ADE}" type="presOf" srcId="{8D4D8974-4352-469F-80D9-DF61384D34E0}" destId="{6F79EC5A-C887-4F23-B1E9-684E779ECCCD}" srcOrd="0" destOrd="0" presId="urn:microsoft.com/office/officeart/2005/8/layout/vList2"/>
    <dgm:cxn modelId="{DCB256D7-E55A-40F6-A1C6-162F38CE1DBA}" type="presParOf" srcId="{6F79EC5A-C887-4F23-B1E9-684E779ECCCD}" destId="{2232E9C3-0CB5-4EF5-897E-37A79FF6F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dirty="0" smtClean="0"/>
            <a:t>En el Ejército Ecuatoriano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X="1449" custLinFactNeighborY="17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0C63AE-D901-4B86-A36C-88646772A252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DAF2DFB7-EE80-40E1-9CAE-93137936717F}" type="presOf" srcId="{D93B4F83-BEC7-4ED7-B4A7-1601501001BA}" destId="{C9E3A16A-E2AA-4E83-A011-C4B2C3703B60}" srcOrd="0" destOrd="0" presId="urn:microsoft.com/office/officeart/2005/8/layout/vList2"/>
    <dgm:cxn modelId="{0E71F5CF-4234-4A01-B8BF-A6BE160F52F9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D8974-4352-469F-80D9-DF61384D34E0}" type="doc">
      <dgm:prSet loTypeId="urn:microsoft.com/office/officeart/2005/8/layout/vList2" loCatId="list" qsTypeId="urn:microsoft.com/office/officeart/2005/8/quickstyle/simple4" qsCatId="simple" csTypeId="urn:microsoft.com/office/officeart/2005/8/colors/colorful1#22" csCatId="colorful" phldr="1"/>
      <dgm:spPr/>
      <dgm:t>
        <a:bodyPr/>
        <a:lstStyle/>
        <a:p>
          <a:endParaRPr lang="es-EC"/>
        </a:p>
      </dgm:t>
    </dgm:pt>
    <dgm:pt modelId="{484B1B49-7169-4010-9456-2192EF63C531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b="1" i="0" u="none" baseline="0" dirty="0" smtClean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TEMA DE INVESTIGACIÓN</a:t>
          </a:r>
          <a:endParaRPr lang="es-ES" b="1" i="0" u="none" baseline="0" dirty="0">
            <a:solidFill>
              <a:schemeClr val="bg1"/>
            </a:solidFill>
          </a:endParaRPr>
        </a:p>
      </dgm:t>
    </dgm:pt>
    <dgm:pt modelId="{AB01BD38-0C74-41EF-8143-6B677069D28E}" type="parTrans" cxnId="{84D24E78-D98E-4E95-AA52-A4110AE96EB3}">
      <dgm:prSet/>
      <dgm:spPr/>
      <dgm:t>
        <a:bodyPr/>
        <a:lstStyle/>
        <a:p>
          <a:endParaRPr lang="es-EC"/>
        </a:p>
      </dgm:t>
    </dgm:pt>
    <dgm:pt modelId="{F4F71F37-A536-4260-AAFB-B794741705CF}" type="sibTrans" cxnId="{84D24E78-D98E-4E95-AA52-A4110AE96EB3}">
      <dgm:prSet/>
      <dgm:spPr/>
      <dgm:t>
        <a:bodyPr/>
        <a:lstStyle/>
        <a:p>
          <a:endParaRPr lang="es-EC"/>
        </a:p>
      </dgm:t>
    </dgm:pt>
    <dgm:pt modelId="{6F79EC5A-C887-4F23-B1E9-684E779ECCCD}" type="pres">
      <dgm:prSet presAssocID="{8D4D8974-4352-469F-80D9-DF61384D34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32E9C3-0CB5-4EF5-897E-37A79FF6F5B1}" type="pres">
      <dgm:prSet presAssocID="{484B1B49-7169-4010-9456-2192EF63C531}" presName="parentText" presStyleLbl="node1" presStyleIdx="0" presStyleCnt="1" custLinFactNeighborX="4459" custLinFactNeighborY="108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E68F03-D70C-4352-8ED0-DB7212F618E5}" type="presOf" srcId="{484B1B49-7169-4010-9456-2192EF63C531}" destId="{2232E9C3-0CB5-4EF5-897E-37A79FF6F5B1}" srcOrd="0" destOrd="0" presId="urn:microsoft.com/office/officeart/2005/8/layout/vList2"/>
    <dgm:cxn modelId="{25A74ABD-A514-4206-89BB-0241EAE49F7F}" type="presOf" srcId="{8D4D8974-4352-469F-80D9-DF61384D34E0}" destId="{6F79EC5A-C887-4F23-B1E9-684E779ECCCD}" srcOrd="0" destOrd="0" presId="urn:microsoft.com/office/officeart/2005/8/layout/vList2"/>
    <dgm:cxn modelId="{84D24E78-D98E-4E95-AA52-A4110AE96EB3}" srcId="{8D4D8974-4352-469F-80D9-DF61384D34E0}" destId="{484B1B49-7169-4010-9456-2192EF63C531}" srcOrd="0" destOrd="0" parTransId="{AB01BD38-0C74-41EF-8143-6B677069D28E}" sibTransId="{F4F71F37-A536-4260-AAFB-B794741705CF}"/>
    <dgm:cxn modelId="{9925B587-1350-40CD-B595-13660D629F18}" type="presParOf" srcId="{6F79EC5A-C887-4F23-B1E9-684E779ECCCD}" destId="{2232E9C3-0CB5-4EF5-897E-37A79FF6F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30" csCatId="colorful" phldr="1"/>
      <dgm:spPr/>
      <dgm:t>
        <a:bodyPr/>
        <a:lstStyle/>
        <a:p>
          <a:endParaRPr lang="es-EC"/>
        </a:p>
      </dgm:t>
    </dgm:pt>
    <dgm:pt modelId="{DFB66B46-B114-4629-B67D-B3365FF8758C}">
      <dgm:prSet/>
      <dgm:spPr/>
      <dgm:t>
        <a:bodyPr/>
        <a:lstStyle/>
        <a:p>
          <a:pPr rtl="0"/>
          <a:r>
            <a:rPr lang="es-ES" b="1" dirty="0" smtClean="0"/>
            <a:t>En la ESMIL</a:t>
          </a:r>
          <a:endParaRPr lang="es-ES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3C8E54-E016-4EC3-BA92-26F49B048274}" type="presOf" srcId="{8922DCD4-5741-4423-A33F-A58D6F91BB13}" destId="{2A41E3F9-2BB7-4821-8E71-4EE60D4C61B4}" srcOrd="0" destOrd="0" presId="urn:microsoft.com/office/officeart/2005/8/layout/vList2"/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688FE44A-B53D-43A6-9E96-BE3E9D6C86F9}" type="presOf" srcId="{DFB66B46-B114-4629-B67D-B3365FF8758C}" destId="{2D7A8166-F5E8-49ED-B0B2-7064917BED4F}" srcOrd="0" destOrd="0" presId="urn:microsoft.com/office/officeart/2005/8/layout/vList2"/>
    <dgm:cxn modelId="{22F804FB-3644-45F4-B8D1-5A1B49358A5F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OBJETIVOS: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615E2080-46BC-4B9F-80D3-B29EF6E209D5}" type="presOf" srcId="{59FE1A40-BC5C-4ECD-8F6E-BB4406763C35}" destId="{F1AC1B2F-31CB-48FC-9BC6-833BBC58D68E}" srcOrd="0" destOrd="0" presId="urn:microsoft.com/office/officeart/2005/8/layout/vList2"/>
    <dgm:cxn modelId="{D1C573D2-77B5-4EE6-8661-8F32596153C2}" type="presOf" srcId="{ABF87D9F-9224-4A1D-ABEE-F066C7321287}" destId="{580634B9-24A6-42F9-8CF3-519831C87C8C}" srcOrd="0" destOrd="0" presId="urn:microsoft.com/office/officeart/2005/8/layout/vList2"/>
    <dgm:cxn modelId="{206667DF-196E-495A-81EA-984E86FFB16B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C" dirty="0" smtClean="0"/>
            <a:t>Analizar la implementación de una pista de equilibrio que permita desarrollar la inteligencia espacial de los cadetes de la Escuela Superior Militar “Eloy Alfaro”.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989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769B39-77BE-47FB-9386-9C2E9B5CEB70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868AE35D-8E07-4921-9D06-81FFF96D3C1A}" type="presOf" srcId="{D93B4F83-BEC7-4ED7-B4A7-1601501001BA}" destId="{C9E3A16A-E2AA-4E83-A011-C4B2C3703B60}" srcOrd="0" destOrd="0" presId="urn:microsoft.com/office/officeart/2005/8/layout/vList2"/>
    <dgm:cxn modelId="{69BBDBA9-E26C-4C73-9CA9-C02DD9173297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OBJETIVO GENERAL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727D6C-7ABF-442A-AE0B-05004A37C2B1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67901782-76E5-42A1-8259-BE753C67AC6D}" type="presOf" srcId="{59FE1A40-BC5C-4ECD-8F6E-BB4406763C35}" destId="{F1AC1B2F-31CB-48FC-9BC6-833BBC58D68E}" srcOrd="0" destOrd="0" presId="urn:microsoft.com/office/officeart/2005/8/layout/vList2"/>
    <dgm:cxn modelId="{B577558A-1D2E-4D4E-859C-5BD10CF420AE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OBJETIVOS: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BE795725-8AEE-4FAB-9D0D-866087132F9D}" type="presOf" srcId="{59FE1A40-BC5C-4ECD-8F6E-BB4406763C35}" destId="{F1AC1B2F-31CB-48FC-9BC6-833BBC58D68E}" srcOrd="0" destOrd="0" presId="urn:microsoft.com/office/officeart/2005/8/layout/vList2"/>
    <dgm:cxn modelId="{84B87614-80EF-4348-8DBB-6745D4896B5D}" type="presOf" srcId="{ABF87D9F-9224-4A1D-ABEE-F066C7321287}" destId="{580634B9-24A6-42F9-8CF3-519831C87C8C}" srcOrd="0" destOrd="0" presId="urn:microsoft.com/office/officeart/2005/8/layout/vList2"/>
    <dgm:cxn modelId="{D26FC8BD-F6FE-4DAD-BEFF-0E61B30C173A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Diagnosticar como actualmente se desarrolla el entrenamiento de los cadetes para la formación militar.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989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2B9374-F835-48FF-ACBA-A2BE6C790269}" type="presOf" srcId="{D93B4F83-BEC7-4ED7-B4A7-1601501001BA}" destId="{C9E3A16A-E2AA-4E83-A011-C4B2C3703B60}" srcOrd="0" destOrd="0" presId="urn:microsoft.com/office/officeart/2005/8/layout/vList2"/>
    <dgm:cxn modelId="{1D4BBBFB-98B0-4F34-A8A3-8166B556CC2F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11373E7B-8A0B-4A3F-B91C-B253DEC1F65B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OBJETIVOS ESPECÍFICOS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2299" custLinFactNeighborY="1620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8A79A5-E07E-44F9-956C-297ECD613C16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C82E89AC-222A-4AAD-980F-59FCBC4BBDBB}" type="presOf" srcId="{59FE1A40-BC5C-4ECD-8F6E-BB4406763C35}" destId="{F1AC1B2F-31CB-48FC-9BC6-833BBC58D68E}" srcOrd="0" destOrd="0" presId="urn:microsoft.com/office/officeart/2005/8/layout/vList2"/>
    <dgm:cxn modelId="{B8CE52B3-6D16-45EE-91A5-23A489840519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S" b="1" i="0" baseline="0" dirty="0" smtClean="0"/>
            <a:t>Establecer la necesidad para desarrollar una pista de equilibrio para los cadetes de la ESMIL.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Y="60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430A72-15C1-4D27-9F5E-988CEBE52EEF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A9E86B90-ACF0-4002-BB1D-D16BBBB4EC00}" type="presOf" srcId="{59FE1A40-BC5C-4ECD-8F6E-BB4406763C35}" destId="{F1AC1B2F-31CB-48FC-9BC6-833BBC58D68E}" srcOrd="0" destOrd="0" presId="urn:microsoft.com/office/officeart/2005/8/layout/vList2"/>
    <dgm:cxn modelId="{1300FE37-6A25-4DBE-A992-4132F9407829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Analizar si existen recursos económicos que permitan implementar la pista.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989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D58B27-2D96-4994-935F-57B982FAD061}" type="presOf" srcId="{D93B4F83-BEC7-4ED7-B4A7-1601501001BA}" destId="{C9E3A16A-E2AA-4E83-A011-C4B2C3703B60}" srcOrd="0" destOrd="0" presId="urn:microsoft.com/office/officeart/2005/8/layout/vList2"/>
    <dgm:cxn modelId="{C3D60DDF-3CD1-41D2-BC3A-645A0DB1B847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4C3821D9-A908-4DDE-B099-07C44E60CF19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S" b="1" i="0" baseline="0" dirty="0" smtClean="0"/>
            <a:t>Determinar la existencia del espacio físico para su implementación.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Y="60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CBE11B92-8A2F-4067-879A-AF571E577CCD}" type="presOf" srcId="{ABF87D9F-9224-4A1D-ABEE-F066C7321287}" destId="{580634B9-24A6-42F9-8CF3-519831C87C8C}" srcOrd="0" destOrd="0" presId="urn:microsoft.com/office/officeart/2005/8/layout/vList2"/>
    <dgm:cxn modelId="{4C0D6741-4F6E-4D67-AA05-309BAA069B3C}" type="presOf" srcId="{59FE1A40-BC5C-4ECD-8F6E-BB4406763C35}" destId="{F1AC1B2F-31CB-48FC-9BC6-833BBC58D68E}" srcOrd="0" destOrd="0" presId="urn:microsoft.com/office/officeart/2005/8/layout/vList2"/>
    <dgm:cxn modelId="{A4F3CE73-75D6-462D-BC2F-42F1033D6935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solidFill>
            <a:srgbClr val="008000"/>
          </a:solidFill>
        </a:ln>
        <a:effectLst>
          <a:glow rad="101600">
            <a:srgbClr val="66FF33">
              <a:alpha val="40000"/>
            </a:srgbClr>
          </a:glow>
        </a:effectLst>
      </dgm:spPr>
      <dgm:t>
        <a:bodyPr/>
        <a:lstStyle/>
        <a:p>
          <a:pPr algn="l" rtl="0"/>
          <a:r>
            <a:rPr lang="es-ES" sz="2000" b="1" i="0" baseline="0" dirty="0" smtClean="0">
              <a:hlinkClick xmlns:r="http://schemas.openxmlformats.org/officeDocument/2006/relationships" r:id="rId1" action="ppaction://hlinksldjump"/>
            </a:rPr>
            <a:t>PLANTEAMIENTO DEL PROBLEMA</a:t>
          </a:r>
          <a:endParaRPr lang="es-ES" sz="2000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63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417732-822E-4A65-85A0-70C7F343AE7F}" type="presOf" srcId="{D93B4F83-BEC7-4ED7-B4A7-1601501001BA}" destId="{C9E3A16A-E2AA-4E83-A011-C4B2C3703B60}" srcOrd="0" destOrd="0" presId="urn:microsoft.com/office/officeart/2005/8/layout/vList2"/>
    <dgm:cxn modelId="{F48547C8-07E5-44C1-BFC8-920F60BA29F1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F39FA372-5CFA-43C8-9B06-85E64BE7A62B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JUSTIFICACIÓN: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C1F849-0A89-4461-BF95-DD4DE7FA7698}" type="presOf" srcId="{59FE1A40-BC5C-4ECD-8F6E-BB4406763C35}" destId="{F1AC1B2F-31CB-48FC-9BC6-833BBC58D68E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B21F8029-62FF-4E62-A616-2D7ADF921D9C}" type="presOf" srcId="{ABF87D9F-9224-4A1D-ABEE-F066C7321287}" destId="{580634B9-24A6-42F9-8CF3-519831C87C8C}" srcOrd="0" destOrd="0" presId="urn:microsoft.com/office/officeart/2005/8/layout/vList2"/>
    <dgm:cxn modelId="{FFE2BAF3-9AC0-4E1E-AFB8-9B2C6E8773AC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Permite el entrenamiento y desarrollo de capacidades como: orientación, reacción, equilibrio, etc. Además permite el desarrollo de capacidades físicas como: fuerza, agilidad, destreza, etc. Ayudando a que el combatiente  pueda cumplir cualquier tipo de misión en combate.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ScaleY="160404" custLinFactNeighborX="4689" custLinFactNeighborY="49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ADC54110-5262-441F-A0F4-2080A77FCACE}" type="presOf" srcId="{9CC0299B-4A48-4A28-B9DE-2D5E3C3D60D6}" destId="{DBCA6A2A-46FF-49BB-92B2-7A8E6CC6F1D4}" srcOrd="0" destOrd="0" presId="urn:microsoft.com/office/officeart/2005/8/layout/vList2"/>
    <dgm:cxn modelId="{09BB5241-AE0A-4305-9E10-3D7D41FAFE5B}" type="presOf" srcId="{D93B4F83-BEC7-4ED7-B4A7-1601501001BA}" destId="{C9E3A16A-E2AA-4E83-A011-C4B2C3703B60}" srcOrd="0" destOrd="0" presId="urn:microsoft.com/office/officeart/2005/8/layout/vList2"/>
    <dgm:cxn modelId="{2FBE4BED-561E-435E-A3B5-388D136F0BE7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HIPÓTESIS: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2E49C9-4FEC-499B-9C1C-48773E7C400A}" type="presOf" srcId="{59FE1A40-BC5C-4ECD-8F6E-BB4406763C35}" destId="{F1AC1B2F-31CB-48FC-9BC6-833BBC58D68E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8BA00DB7-281D-48D1-9280-E5692C991EBA}" type="presOf" srcId="{ABF87D9F-9224-4A1D-ABEE-F066C7321287}" destId="{580634B9-24A6-42F9-8CF3-519831C87C8C}" srcOrd="0" destOrd="0" presId="urn:microsoft.com/office/officeart/2005/8/layout/vList2"/>
    <dgm:cxn modelId="{047E0FBC-B07C-4CEC-A5AE-A8F4FD5506CC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MX" dirty="0" smtClean="0"/>
            <a:t>¿Cómo se despertaría el interés por  desarrollar la inteligencia espacial en los cadetes de la Escuela Superior Militar “Eloy Alfaro” mediante el paso de la pista de equilibrio?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X="4689" custLinFactNeighborY="49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38B0ED61-46A4-43D4-AE8F-AC801226522E}" type="presOf" srcId="{9CC0299B-4A48-4A28-B9DE-2D5E3C3D60D6}" destId="{DBCA6A2A-46FF-49BB-92B2-7A8E6CC6F1D4}" srcOrd="0" destOrd="0" presId="urn:microsoft.com/office/officeart/2005/8/layout/vList2"/>
    <dgm:cxn modelId="{2D65356A-369C-41E8-8824-3C05B28A9828}" type="presOf" srcId="{D93B4F83-BEC7-4ED7-B4A7-1601501001BA}" destId="{C9E3A16A-E2AA-4E83-A011-C4B2C3703B60}" srcOrd="0" destOrd="0" presId="urn:microsoft.com/office/officeart/2005/8/layout/vList2"/>
    <dgm:cxn modelId="{502D0D3D-A7E7-4E68-8521-6E480FA46987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VARIABLES: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EA5CCDEA-AA85-4A89-B26D-EFE79B79AEDD}" type="presOf" srcId="{ABF87D9F-9224-4A1D-ABEE-F066C7321287}" destId="{580634B9-24A6-42F9-8CF3-519831C87C8C}" srcOrd="0" destOrd="0" presId="urn:microsoft.com/office/officeart/2005/8/layout/vList2"/>
    <dgm:cxn modelId="{5272FEBE-350E-49E0-AD9F-24A067DB733A}" type="presOf" srcId="{59FE1A40-BC5C-4ECD-8F6E-BB4406763C35}" destId="{F1AC1B2F-31CB-48FC-9BC6-833BBC58D68E}" srcOrd="0" destOrd="0" presId="urn:microsoft.com/office/officeart/2005/8/layout/vList2"/>
    <dgm:cxn modelId="{BBDFF9AB-37BD-4570-9C38-10AB745463F1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C" b="1" dirty="0" smtClean="0"/>
            <a:t>VARIABLE INDEPENDIENTE:</a:t>
          </a:r>
          <a:r>
            <a:rPr lang="es-EC" b="1" i="1" dirty="0" smtClean="0"/>
            <a:t> </a:t>
          </a:r>
        </a:p>
        <a:p>
          <a:pPr algn="ctr" rtl="0"/>
          <a:r>
            <a:rPr lang="es-MX" dirty="0" smtClean="0"/>
            <a:t>Pista de Equilibrio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X="33066" custLinFactNeighborY="-1571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6B5263-797F-4417-B6C1-95E370CE3110}" type="presOf" srcId="{D93B4F83-BEC7-4ED7-B4A7-1601501001BA}" destId="{C9E3A16A-E2AA-4E83-A011-C4B2C3703B60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DEBAEDF2-87F1-4A93-A5BE-BDAA005CA3E8}" type="presOf" srcId="{9CC0299B-4A48-4A28-B9DE-2D5E3C3D60D6}" destId="{DBCA6A2A-46FF-49BB-92B2-7A8E6CC6F1D4}" srcOrd="0" destOrd="0" presId="urn:microsoft.com/office/officeart/2005/8/layout/vList2"/>
    <dgm:cxn modelId="{9CE63623-2C3E-4FB0-B299-44CFE76CA258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VARIABLE DEPENDIENTE:</a:t>
          </a:r>
          <a:r>
            <a:rPr lang="es-EC" dirty="0" smtClean="0"/>
            <a:t> </a:t>
          </a:r>
        </a:p>
        <a:p>
          <a:pPr algn="ctr" rtl="0"/>
          <a:r>
            <a:rPr lang="es-MX" dirty="0" smtClean="0"/>
            <a:t>Cumplimientos de normas para la pista de equilibrio.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1342" custLinFactNeighborY="60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9B27A6-FF37-4B8E-BA68-C46938BBCD74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681B8DB9-BB6B-4A9A-B537-2E8972E44EB2}" type="presOf" srcId="{59FE1A40-BC5C-4ECD-8F6E-BB4406763C35}" destId="{F1AC1B2F-31CB-48FC-9BC6-833BBC58D68E}" srcOrd="0" destOrd="0" presId="urn:microsoft.com/office/officeart/2005/8/layout/vList2"/>
    <dgm:cxn modelId="{5DE0FBB0-8C36-4362-AE50-E1F4FE90BFF4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MARCO TEÓRICO: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ECF4D49E-427D-4743-A31F-4F371DD47A01}" type="presOf" srcId="{ABF87D9F-9224-4A1D-ABEE-F066C7321287}" destId="{580634B9-24A6-42F9-8CF3-519831C87C8C}" srcOrd="0" destOrd="0" presId="urn:microsoft.com/office/officeart/2005/8/layout/vList2"/>
    <dgm:cxn modelId="{62F16DCF-0527-4977-A874-2B1B0B8460A9}" type="presOf" srcId="{59FE1A40-BC5C-4ECD-8F6E-BB4406763C35}" destId="{F1AC1B2F-31CB-48FC-9BC6-833BBC58D68E}" srcOrd="0" destOrd="0" presId="urn:microsoft.com/office/officeart/2005/8/layout/vList2"/>
    <dgm:cxn modelId="{4897DADA-4E97-4DC3-987C-1115348F7888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049742D-8D9D-4277-B738-F8418C347EE8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25A54D5A-84CB-4865-80B6-3AE497FDCBB2}">
      <dgm:prSet phldrT="[Texto]" custT="1"/>
      <dgm:spPr/>
      <dgm:t>
        <a:bodyPr/>
        <a:lstStyle/>
        <a:p>
          <a:pPr rtl="0"/>
          <a:r>
            <a:rPr lang="es-EC" sz="1800" b="1" dirty="0" smtClean="0"/>
            <a:t>INTELIGENCIA</a:t>
          </a:r>
          <a:endParaRPr lang="es-EC" sz="1800" b="1" dirty="0"/>
        </a:p>
      </dgm:t>
    </dgm:pt>
    <dgm:pt modelId="{D6122564-09BA-4173-B948-FF60A17D231D}" type="parTrans" cxnId="{5F299234-C3D5-47D4-8936-A37D114E2089}">
      <dgm:prSet/>
      <dgm:spPr/>
      <dgm:t>
        <a:bodyPr/>
        <a:lstStyle/>
        <a:p>
          <a:endParaRPr lang="es-EC"/>
        </a:p>
      </dgm:t>
    </dgm:pt>
    <dgm:pt modelId="{D40AE791-9F51-444A-8488-BE5E5765372C}" type="sibTrans" cxnId="{5F299234-C3D5-47D4-8936-A37D114E2089}">
      <dgm:prSet/>
      <dgm:spPr/>
      <dgm:t>
        <a:bodyPr/>
        <a:lstStyle/>
        <a:p>
          <a:endParaRPr lang="es-EC"/>
        </a:p>
      </dgm:t>
    </dgm:pt>
    <dgm:pt modelId="{9A6FF845-2944-4413-802B-3F09B0DEEFEA}">
      <dgm:prSet phldrT="[Texto]" custT="1"/>
      <dgm:spPr/>
      <dgm:t>
        <a:bodyPr/>
        <a:lstStyle/>
        <a:p>
          <a:pPr rtl="0"/>
          <a:r>
            <a:rPr lang="es-EC" sz="1050" b="1" dirty="0" smtClean="0"/>
            <a:t>INTELIGENCIA MUSICAL</a:t>
          </a:r>
          <a:endParaRPr lang="es-EC" sz="1050" b="1" dirty="0"/>
        </a:p>
      </dgm:t>
    </dgm:pt>
    <dgm:pt modelId="{9B046C3C-DE9C-476E-921F-E51A76E1EDE0}" type="parTrans" cxnId="{E65BCFDA-8550-4DF5-AE2B-CCC8B7317D96}">
      <dgm:prSet/>
      <dgm:spPr/>
      <dgm:t>
        <a:bodyPr/>
        <a:lstStyle/>
        <a:p>
          <a:endParaRPr lang="es-EC"/>
        </a:p>
      </dgm:t>
    </dgm:pt>
    <dgm:pt modelId="{0743D1FF-0D8F-4B39-84BE-655B4B56E323}" type="sibTrans" cxnId="{E65BCFDA-8550-4DF5-AE2B-CCC8B7317D96}">
      <dgm:prSet/>
      <dgm:spPr/>
      <dgm:t>
        <a:bodyPr/>
        <a:lstStyle/>
        <a:p>
          <a:endParaRPr lang="es-EC"/>
        </a:p>
      </dgm:t>
    </dgm:pt>
    <dgm:pt modelId="{070BD56D-0370-4020-A5F7-EEBC65960443}">
      <dgm:prSet phldrT="[Texto]" custT="1"/>
      <dgm:spPr/>
      <dgm:t>
        <a:bodyPr/>
        <a:lstStyle/>
        <a:p>
          <a:pPr rtl="0"/>
          <a:r>
            <a:rPr lang="es-ES" sz="1050" b="1" i="0" baseline="0" dirty="0" smtClean="0"/>
            <a:t>INTELIGENCIA LINGUISTICA</a:t>
          </a:r>
          <a:endParaRPr lang="es-EC" sz="1050" dirty="0"/>
        </a:p>
      </dgm:t>
    </dgm:pt>
    <dgm:pt modelId="{79909F1B-5B8E-4178-A4F5-ACED19EA49D5}" type="parTrans" cxnId="{FC7ABFB0-F8EC-4FBD-895E-46DC3EDD06F2}">
      <dgm:prSet/>
      <dgm:spPr/>
      <dgm:t>
        <a:bodyPr/>
        <a:lstStyle/>
        <a:p>
          <a:endParaRPr lang="es-EC"/>
        </a:p>
      </dgm:t>
    </dgm:pt>
    <dgm:pt modelId="{328F6428-2B81-4D58-8B31-3C4D861BC61A}" type="sibTrans" cxnId="{FC7ABFB0-F8EC-4FBD-895E-46DC3EDD06F2}">
      <dgm:prSet/>
      <dgm:spPr/>
      <dgm:t>
        <a:bodyPr/>
        <a:lstStyle/>
        <a:p>
          <a:endParaRPr lang="es-EC"/>
        </a:p>
      </dgm:t>
    </dgm:pt>
    <dgm:pt modelId="{2B3B350D-045A-4AEB-9387-AB3F69CC5F13}">
      <dgm:prSet phldrT="[Texto]" custT="1"/>
      <dgm:spPr/>
      <dgm:t>
        <a:bodyPr/>
        <a:lstStyle/>
        <a:p>
          <a:pPr rtl="0"/>
          <a:r>
            <a:rPr lang="es-ES" sz="1050" b="1" i="0" baseline="0" dirty="0" smtClean="0"/>
            <a:t>INTELIGENCIA LÓGICA-MATEMÁTICA</a:t>
          </a:r>
          <a:endParaRPr lang="es-EC" sz="1050" dirty="0"/>
        </a:p>
      </dgm:t>
    </dgm:pt>
    <dgm:pt modelId="{FFEA0608-68AB-4DD3-816B-B2BC82979F2E}" type="parTrans" cxnId="{E643DF5F-D3CF-434E-938E-EC6FE204894E}">
      <dgm:prSet/>
      <dgm:spPr/>
      <dgm:t>
        <a:bodyPr/>
        <a:lstStyle/>
        <a:p>
          <a:endParaRPr lang="es-EC"/>
        </a:p>
      </dgm:t>
    </dgm:pt>
    <dgm:pt modelId="{4629134B-6D52-45AE-A9B2-FFA41F86652B}" type="sibTrans" cxnId="{E643DF5F-D3CF-434E-938E-EC6FE204894E}">
      <dgm:prSet/>
      <dgm:spPr/>
      <dgm:t>
        <a:bodyPr/>
        <a:lstStyle/>
        <a:p>
          <a:endParaRPr lang="es-EC"/>
        </a:p>
      </dgm:t>
    </dgm:pt>
    <dgm:pt modelId="{0D656310-6ADC-4616-A7B8-FFDA947BEA62}">
      <dgm:prSet phldrT="[Texto]" custT="1"/>
      <dgm:spPr/>
      <dgm:t>
        <a:bodyPr/>
        <a:lstStyle/>
        <a:p>
          <a:pPr rtl="0"/>
          <a:r>
            <a:rPr lang="es-ES" sz="1050" b="1" i="0" baseline="0" dirty="0" smtClean="0"/>
            <a:t>INTELIGENCIA INTERPERSONAL</a:t>
          </a:r>
          <a:endParaRPr lang="es-EC" sz="1050" dirty="0"/>
        </a:p>
      </dgm:t>
    </dgm:pt>
    <dgm:pt modelId="{7E97B530-0026-4EDA-B325-DDA22DF76A3C}" type="parTrans" cxnId="{BE0CE83D-D940-456C-BE20-C65309D2AF63}">
      <dgm:prSet/>
      <dgm:spPr/>
      <dgm:t>
        <a:bodyPr/>
        <a:lstStyle/>
        <a:p>
          <a:endParaRPr lang="es-EC"/>
        </a:p>
      </dgm:t>
    </dgm:pt>
    <dgm:pt modelId="{2304E4E0-0424-4A3B-B1E5-E069E22B3EB3}" type="sibTrans" cxnId="{BE0CE83D-D940-456C-BE20-C65309D2AF63}">
      <dgm:prSet/>
      <dgm:spPr/>
      <dgm:t>
        <a:bodyPr/>
        <a:lstStyle/>
        <a:p>
          <a:endParaRPr lang="es-EC"/>
        </a:p>
      </dgm:t>
    </dgm:pt>
    <dgm:pt modelId="{F21F98C4-91DC-433E-8871-107378F066A1}">
      <dgm:prSet phldrT="[Texto]" custT="1"/>
      <dgm:spPr/>
      <dgm:t>
        <a:bodyPr/>
        <a:lstStyle/>
        <a:p>
          <a:pPr rtl="0"/>
          <a:r>
            <a:rPr lang="es-ES" sz="1050" b="1" i="0" baseline="0" dirty="0" smtClean="0"/>
            <a:t>INTELIGENCIA INTRAPERSONAL</a:t>
          </a:r>
          <a:endParaRPr lang="es-EC" sz="1050" dirty="0"/>
        </a:p>
      </dgm:t>
    </dgm:pt>
    <dgm:pt modelId="{21A605EE-C39B-4B29-BDB8-51283E3CBF77}" type="parTrans" cxnId="{F4E3667C-26F3-4AAC-96FC-18E76ABD1971}">
      <dgm:prSet/>
      <dgm:spPr/>
      <dgm:t>
        <a:bodyPr/>
        <a:lstStyle/>
        <a:p>
          <a:endParaRPr lang="es-ES"/>
        </a:p>
      </dgm:t>
    </dgm:pt>
    <dgm:pt modelId="{2F0B00B1-C627-4016-8450-83748214BB33}" type="sibTrans" cxnId="{F4E3667C-26F3-4AAC-96FC-18E76ABD1971}">
      <dgm:prSet/>
      <dgm:spPr/>
      <dgm:t>
        <a:bodyPr/>
        <a:lstStyle/>
        <a:p>
          <a:endParaRPr lang="es-ES"/>
        </a:p>
      </dgm:t>
    </dgm:pt>
    <dgm:pt modelId="{6CFCB815-1720-43EF-8CC0-B87C16FDE6CA}">
      <dgm:prSet phldrT="[Texto]" custT="1"/>
      <dgm:spPr/>
      <dgm:t>
        <a:bodyPr/>
        <a:lstStyle/>
        <a:p>
          <a:pPr rtl="0"/>
          <a:r>
            <a:rPr lang="es-ES" sz="1050" b="1" i="0" baseline="0" dirty="0" smtClean="0"/>
            <a:t>INTELIGENCIA NATURALISTA</a:t>
          </a:r>
          <a:endParaRPr lang="es-EC" sz="1050" dirty="0"/>
        </a:p>
      </dgm:t>
    </dgm:pt>
    <dgm:pt modelId="{CE60CECC-65BC-4FF6-B451-D77C36AC4078}" type="parTrans" cxnId="{9999428D-059C-4996-8EF7-31222BA7A98E}">
      <dgm:prSet/>
      <dgm:spPr/>
      <dgm:t>
        <a:bodyPr/>
        <a:lstStyle/>
        <a:p>
          <a:endParaRPr lang="es-ES"/>
        </a:p>
      </dgm:t>
    </dgm:pt>
    <dgm:pt modelId="{CAD0D933-88B5-4B5A-80C4-35E770351B71}" type="sibTrans" cxnId="{9999428D-059C-4996-8EF7-31222BA7A98E}">
      <dgm:prSet/>
      <dgm:spPr/>
      <dgm:t>
        <a:bodyPr/>
        <a:lstStyle/>
        <a:p>
          <a:endParaRPr lang="es-ES"/>
        </a:p>
      </dgm:t>
    </dgm:pt>
    <dgm:pt modelId="{110DDDAC-7466-4DE3-A22C-F5D803FF0E83}">
      <dgm:prSet phldrT="[Texto]" custT="1"/>
      <dgm:spPr/>
      <dgm:t>
        <a:bodyPr/>
        <a:lstStyle/>
        <a:p>
          <a:pPr rtl="0"/>
          <a:r>
            <a:rPr lang="es-ES" sz="1050" b="1" i="0" baseline="0" dirty="0" smtClean="0"/>
            <a:t>INTELIGENCIA ESPACIAL</a:t>
          </a:r>
          <a:endParaRPr lang="es-EC" sz="1050" dirty="0"/>
        </a:p>
      </dgm:t>
    </dgm:pt>
    <dgm:pt modelId="{6EAB550B-0E9B-4001-9DAD-19717E1B9F4E}" type="parTrans" cxnId="{4AEE2BC5-EB40-4280-B23D-4182D227B8BC}">
      <dgm:prSet/>
      <dgm:spPr/>
      <dgm:t>
        <a:bodyPr/>
        <a:lstStyle/>
        <a:p>
          <a:endParaRPr lang="es-ES"/>
        </a:p>
      </dgm:t>
    </dgm:pt>
    <dgm:pt modelId="{9C7682CE-CD95-4E23-9C77-B0E248E2A321}" type="sibTrans" cxnId="{4AEE2BC5-EB40-4280-B23D-4182D227B8BC}">
      <dgm:prSet/>
      <dgm:spPr/>
      <dgm:t>
        <a:bodyPr/>
        <a:lstStyle/>
        <a:p>
          <a:endParaRPr lang="es-ES"/>
        </a:p>
      </dgm:t>
    </dgm:pt>
    <dgm:pt modelId="{8B22C99F-168E-4B15-BB57-E1E35CB43B22}">
      <dgm:prSet phldrT="[Texto]"/>
      <dgm:spPr/>
      <dgm:t>
        <a:bodyPr/>
        <a:lstStyle/>
        <a:p>
          <a:pPr rtl="0"/>
          <a:r>
            <a:rPr lang="es-ES" b="1" i="0" baseline="0" dirty="0" smtClean="0"/>
            <a:t>INTELIGENCIA CORPORAL-CINESTÉSICA</a:t>
          </a:r>
          <a:endParaRPr lang="es-EC" dirty="0"/>
        </a:p>
      </dgm:t>
    </dgm:pt>
    <dgm:pt modelId="{1AA3B37E-4866-4F2C-AB48-5D2AA4F85EAE}" type="parTrans" cxnId="{0CC631EF-4ABF-4342-9167-93D45DBCA86E}">
      <dgm:prSet/>
      <dgm:spPr/>
      <dgm:t>
        <a:bodyPr/>
        <a:lstStyle/>
        <a:p>
          <a:endParaRPr lang="es-ES"/>
        </a:p>
      </dgm:t>
    </dgm:pt>
    <dgm:pt modelId="{7495FB1B-30D3-45A0-8EFA-B0033587C554}" type="sibTrans" cxnId="{0CC631EF-4ABF-4342-9167-93D45DBCA86E}">
      <dgm:prSet/>
      <dgm:spPr/>
      <dgm:t>
        <a:bodyPr/>
        <a:lstStyle/>
        <a:p>
          <a:endParaRPr lang="es-ES"/>
        </a:p>
      </dgm:t>
    </dgm:pt>
    <dgm:pt modelId="{F96081CE-0E9E-47CD-97FF-709DCE52956C}" type="pres">
      <dgm:prSet presAssocID="{9049742D-8D9D-4277-B738-F8418C347E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F4E57D-5EA6-4044-B505-606BEA7C38AF}" type="pres">
      <dgm:prSet presAssocID="{25A54D5A-84CB-4865-80B6-3AE497FDCBB2}" presName="centerShape" presStyleLbl="node0" presStyleIdx="0" presStyleCnt="1" custScaleX="120023"/>
      <dgm:spPr/>
      <dgm:t>
        <a:bodyPr/>
        <a:lstStyle/>
        <a:p>
          <a:endParaRPr lang="es-ES"/>
        </a:p>
      </dgm:t>
    </dgm:pt>
    <dgm:pt modelId="{16398C06-B63C-4DAD-A62E-4E6153A65A00}" type="pres">
      <dgm:prSet presAssocID="{9A6FF845-2944-4413-802B-3F09B0DEEFE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125FF9-F489-4328-A1F6-8E291FF557DE}" type="pres">
      <dgm:prSet presAssocID="{9A6FF845-2944-4413-802B-3F09B0DEEFEA}" presName="dummy" presStyleCnt="0"/>
      <dgm:spPr/>
    </dgm:pt>
    <dgm:pt modelId="{FFDD3534-B9A2-41F7-A717-9AC0DE7AA326}" type="pres">
      <dgm:prSet presAssocID="{0743D1FF-0D8F-4B39-84BE-655B4B56E323}" presName="sibTrans" presStyleLbl="sibTrans2D1" presStyleIdx="0" presStyleCnt="8"/>
      <dgm:spPr/>
      <dgm:t>
        <a:bodyPr/>
        <a:lstStyle/>
        <a:p>
          <a:endParaRPr lang="es-ES"/>
        </a:p>
      </dgm:t>
    </dgm:pt>
    <dgm:pt modelId="{0F310ADF-7E87-4D1F-B953-24589463B5AF}" type="pres">
      <dgm:prSet presAssocID="{F21F98C4-91DC-433E-8871-107378F066A1}" presName="node" presStyleLbl="node1" presStyleIdx="1" presStyleCnt="8" custScaleX="1139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98233-68F6-4FE5-824E-9859016A5497}" type="pres">
      <dgm:prSet presAssocID="{F21F98C4-91DC-433E-8871-107378F066A1}" presName="dummy" presStyleCnt="0"/>
      <dgm:spPr/>
    </dgm:pt>
    <dgm:pt modelId="{EABBD49F-DC41-4E15-9301-9D212B456B67}" type="pres">
      <dgm:prSet presAssocID="{2F0B00B1-C627-4016-8450-83748214BB33}" presName="sibTrans" presStyleLbl="sibTrans2D1" presStyleIdx="1" presStyleCnt="8"/>
      <dgm:spPr/>
      <dgm:t>
        <a:bodyPr/>
        <a:lstStyle/>
        <a:p>
          <a:endParaRPr lang="es-ES"/>
        </a:p>
      </dgm:t>
    </dgm:pt>
    <dgm:pt modelId="{C723D771-E732-4129-B06F-ECF30AC2ABD9}" type="pres">
      <dgm:prSet presAssocID="{6CFCB815-1720-43EF-8CC0-B87C16FDE6C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80D8F-52DD-4F5C-AD0E-5932C459A3A8}" type="pres">
      <dgm:prSet presAssocID="{6CFCB815-1720-43EF-8CC0-B87C16FDE6CA}" presName="dummy" presStyleCnt="0"/>
      <dgm:spPr/>
    </dgm:pt>
    <dgm:pt modelId="{DEB3DC0D-775B-469C-AC24-FA58CC1FD486}" type="pres">
      <dgm:prSet presAssocID="{CAD0D933-88B5-4B5A-80C4-35E770351B71}" presName="sibTrans" presStyleLbl="sibTrans2D1" presStyleIdx="2" presStyleCnt="8"/>
      <dgm:spPr/>
      <dgm:t>
        <a:bodyPr/>
        <a:lstStyle/>
        <a:p>
          <a:endParaRPr lang="es-ES"/>
        </a:p>
      </dgm:t>
    </dgm:pt>
    <dgm:pt modelId="{96623F89-46E0-4883-A611-40473C7C633F}" type="pres">
      <dgm:prSet presAssocID="{110DDDAC-7466-4DE3-A22C-F5D803FF0E8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36A1B-7918-4522-92F4-140C7B4202DC}" type="pres">
      <dgm:prSet presAssocID="{110DDDAC-7466-4DE3-A22C-F5D803FF0E83}" presName="dummy" presStyleCnt="0"/>
      <dgm:spPr/>
    </dgm:pt>
    <dgm:pt modelId="{8B6709B3-B009-434F-A198-420120D381C4}" type="pres">
      <dgm:prSet presAssocID="{9C7682CE-CD95-4E23-9C77-B0E248E2A321}" presName="sibTrans" presStyleLbl="sibTrans2D1" presStyleIdx="3" presStyleCnt="8"/>
      <dgm:spPr/>
      <dgm:t>
        <a:bodyPr/>
        <a:lstStyle/>
        <a:p>
          <a:endParaRPr lang="es-ES"/>
        </a:p>
      </dgm:t>
    </dgm:pt>
    <dgm:pt modelId="{5A2DBC24-E963-498B-A38B-50AAAF5C963E}" type="pres">
      <dgm:prSet presAssocID="{8B22C99F-168E-4B15-BB57-E1E35CB43B2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8A0751-662F-4127-9F37-098DD6EC1706}" type="pres">
      <dgm:prSet presAssocID="{8B22C99F-168E-4B15-BB57-E1E35CB43B22}" presName="dummy" presStyleCnt="0"/>
      <dgm:spPr/>
    </dgm:pt>
    <dgm:pt modelId="{A8C6C7C0-F99B-4CF1-89DD-040DFAC01B60}" type="pres">
      <dgm:prSet presAssocID="{7495FB1B-30D3-45A0-8EFA-B0033587C554}" presName="sibTrans" presStyleLbl="sibTrans2D1" presStyleIdx="4" presStyleCnt="8"/>
      <dgm:spPr/>
      <dgm:t>
        <a:bodyPr/>
        <a:lstStyle/>
        <a:p>
          <a:endParaRPr lang="es-ES"/>
        </a:p>
      </dgm:t>
    </dgm:pt>
    <dgm:pt modelId="{ED775D05-CF4D-4B57-B9D5-A0ED577D0A8B}" type="pres">
      <dgm:prSet presAssocID="{070BD56D-0370-4020-A5F7-EEBC6596044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6CF454-8653-4166-99E0-D7004C62F640}" type="pres">
      <dgm:prSet presAssocID="{070BD56D-0370-4020-A5F7-EEBC65960443}" presName="dummy" presStyleCnt="0"/>
      <dgm:spPr/>
    </dgm:pt>
    <dgm:pt modelId="{EA42FB02-4344-4AD6-B3AD-43343A485CB7}" type="pres">
      <dgm:prSet presAssocID="{328F6428-2B81-4D58-8B31-3C4D861BC61A}" presName="sibTrans" presStyleLbl="sibTrans2D1" presStyleIdx="5" presStyleCnt="8"/>
      <dgm:spPr/>
      <dgm:t>
        <a:bodyPr/>
        <a:lstStyle/>
        <a:p>
          <a:endParaRPr lang="es-ES"/>
        </a:p>
      </dgm:t>
    </dgm:pt>
    <dgm:pt modelId="{D02C541D-3F4D-45C3-80AE-59CB140B69CC}" type="pres">
      <dgm:prSet presAssocID="{2B3B350D-045A-4AEB-9387-AB3F69CC5F1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422E8-7FBE-4A63-AB4E-4C3131CDFAAF}" type="pres">
      <dgm:prSet presAssocID="{2B3B350D-045A-4AEB-9387-AB3F69CC5F13}" presName="dummy" presStyleCnt="0"/>
      <dgm:spPr/>
    </dgm:pt>
    <dgm:pt modelId="{7FB7CCCF-8D43-43E0-8209-836D8559BA2A}" type="pres">
      <dgm:prSet presAssocID="{4629134B-6D52-45AE-A9B2-FFA41F86652B}" presName="sibTrans" presStyleLbl="sibTrans2D1" presStyleIdx="6" presStyleCnt="8"/>
      <dgm:spPr/>
      <dgm:t>
        <a:bodyPr/>
        <a:lstStyle/>
        <a:p>
          <a:endParaRPr lang="es-ES"/>
        </a:p>
      </dgm:t>
    </dgm:pt>
    <dgm:pt modelId="{FCDA7D1C-2D60-4BF5-A797-1C1F92E09EBE}" type="pres">
      <dgm:prSet presAssocID="{0D656310-6ADC-4616-A7B8-FFDA947BEA6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EC89D5-47D0-4A6D-B546-3E02B7AD9717}" type="pres">
      <dgm:prSet presAssocID="{0D656310-6ADC-4616-A7B8-FFDA947BEA62}" presName="dummy" presStyleCnt="0"/>
      <dgm:spPr/>
    </dgm:pt>
    <dgm:pt modelId="{CEB33B71-EFDB-4106-8A7D-D6DF66472A0E}" type="pres">
      <dgm:prSet presAssocID="{2304E4E0-0424-4A3B-B1E5-E069E22B3EB3}" presName="sibTrans" presStyleLbl="sibTrans2D1" presStyleIdx="7" presStyleCnt="8"/>
      <dgm:spPr/>
      <dgm:t>
        <a:bodyPr/>
        <a:lstStyle/>
        <a:p>
          <a:endParaRPr lang="es-ES"/>
        </a:p>
      </dgm:t>
    </dgm:pt>
  </dgm:ptLst>
  <dgm:cxnLst>
    <dgm:cxn modelId="{E0C47C2D-AFAE-4B5A-A68D-85888278E159}" type="presOf" srcId="{25A54D5A-84CB-4865-80B6-3AE497FDCBB2}" destId="{48F4E57D-5EA6-4044-B505-606BEA7C38AF}" srcOrd="0" destOrd="0" presId="urn:microsoft.com/office/officeart/2005/8/layout/radial6"/>
    <dgm:cxn modelId="{BE88DB66-E030-4334-83D3-8AEE49FB5E87}" type="presOf" srcId="{2B3B350D-045A-4AEB-9387-AB3F69CC5F13}" destId="{D02C541D-3F4D-45C3-80AE-59CB140B69CC}" srcOrd="0" destOrd="0" presId="urn:microsoft.com/office/officeart/2005/8/layout/radial6"/>
    <dgm:cxn modelId="{BE0CE83D-D940-456C-BE20-C65309D2AF63}" srcId="{25A54D5A-84CB-4865-80B6-3AE497FDCBB2}" destId="{0D656310-6ADC-4616-A7B8-FFDA947BEA62}" srcOrd="7" destOrd="0" parTransId="{7E97B530-0026-4EDA-B325-DDA22DF76A3C}" sibTransId="{2304E4E0-0424-4A3B-B1E5-E069E22B3EB3}"/>
    <dgm:cxn modelId="{CE4879B0-02EE-4D35-BE83-888ACC5735B4}" type="presOf" srcId="{9049742D-8D9D-4277-B738-F8418C347EE8}" destId="{F96081CE-0E9E-47CD-97FF-709DCE52956C}" srcOrd="0" destOrd="0" presId="urn:microsoft.com/office/officeart/2005/8/layout/radial6"/>
    <dgm:cxn modelId="{E643DF5F-D3CF-434E-938E-EC6FE204894E}" srcId="{25A54D5A-84CB-4865-80B6-3AE497FDCBB2}" destId="{2B3B350D-045A-4AEB-9387-AB3F69CC5F13}" srcOrd="6" destOrd="0" parTransId="{FFEA0608-68AB-4DD3-816B-B2BC82979F2E}" sibTransId="{4629134B-6D52-45AE-A9B2-FFA41F86652B}"/>
    <dgm:cxn modelId="{B2DCE4A5-6499-49CA-9122-3897604295A3}" type="presOf" srcId="{2F0B00B1-C627-4016-8450-83748214BB33}" destId="{EABBD49F-DC41-4E15-9301-9D212B456B67}" srcOrd="0" destOrd="0" presId="urn:microsoft.com/office/officeart/2005/8/layout/radial6"/>
    <dgm:cxn modelId="{25112D89-D28E-45BE-B8F8-2C8C5564C435}" type="presOf" srcId="{6CFCB815-1720-43EF-8CC0-B87C16FDE6CA}" destId="{C723D771-E732-4129-B06F-ECF30AC2ABD9}" srcOrd="0" destOrd="0" presId="urn:microsoft.com/office/officeart/2005/8/layout/radial6"/>
    <dgm:cxn modelId="{C9B6A74F-F346-4EE6-842F-E045392C1358}" type="presOf" srcId="{0743D1FF-0D8F-4B39-84BE-655B4B56E323}" destId="{FFDD3534-B9A2-41F7-A717-9AC0DE7AA326}" srcOrd="0" destOrd="0" presId="urn:microsoft.com/office/officeart/2005/8/layout/radial6"/>
    <dgm:cxn modelId="{E65BCFDA-8550-4DF5-AE2B-CCC8B7317D96}" srcId="{25A54D5A-84CB-4865-80B6-3AE497FDCBB2}" destId="{9A6FF845-2944-4413-802B-3F09B0DEEFEA}" srcOrd="0" destOrd="0" parTransId="{9B046C3C-DE9C-476E-921F-E51A76E1EDE0}" sibTransId="{0743D1FF-0D8F-4B39-84BE-655B4B56E323}"/>
    <dgm:cxn modelId="{FC7ABFB0-F8EC-4FBD-895E-46DC3EDD06F2}" srcId="{25A54D5A-84CB-4865-80B6-3AE497FDCBB2}" destId="{070BD56D-0370-4020-A5F7-EEBC65960443}" srcOrd="5" destOrd="0" parTransId="{79909F1B-5B8E-4178-A4F5-ACED19EA49D5}" sibTransId="{328F6428-2B81-4D58-8B31-3C4D861BC61A}"/>
    <dgm:cxn modelId="{0CC631EF-4ABF-4342-9167-93D45DBCA86E}" srcId="{25A54D5A-84CB-4865-80B6-3AE497FDCBB2}" destId="{8B22C99F-168E-4B15-BB57-E1E35CB43B22}" srcOrd="4" destOrd="0" parTransId="{1AA3B37E-4866-4F2C-AB48-5D2AA4F85EAE}" sibTransId="{7495FB1B-30D3-45A0-8EFA-B0033587C554}"/>
    <dgm:cxn modelId="{9E5B6DA4-6417-4676-A9C5-FFC6FB7FEC8A}" type="presOf" srcId="{070BD56D-0370-4020-A5F7-EEBC65960443}" destId="{ED775D05-CF4D-4B57-B9D5-A0ED577D0A8B}" srcOrd="0" destOrd="0" presId="urn:microsoft.com/office/officeart/2005/8/layout/radial6"/>
    <dgm:cxn modelId="{A52869E2-4819-41BE-9057-D071053E61BE}" type="presOf" srcId="{4629134B-6D52-45AE-A9B2-FFA41F86652B}" destId="{7FB7CCCF-8D43-43E0-8209-836D8559BA2A}" srcOrd="0" destOrd="0" presId="urn:microsoft.com/office/officeart/2005/8/layout/radial6"/>
    <dgm:cxn modelId="{421E6543-5608-4AB0-90B2-5F77F642770D}" type="presOf" srcId="{8B22C99F-168E-4B15-BB57-E1E35CB43B22}" destId="{5A2DBC24-E963-498B-A38B-50AAAF5C963E}" srcOrd="0" destOrd="0" presId="urn:microsoft.com/office/officeart/2005/8/layout/radial6"/>
    <dgm:cxn modelId="{62AD0FCB-4754-439F-AAB7-7CD087F8D773}" type="presOf" srcId="{9A6FF845-2944-4413-802B-3F09B0DEEFEA}" destId="{16398C06-B63C-4DAD-A62E-4E6153A65A00}" srcOrd="0" destOrd="0" presId="urn:microsoft.com/office/officeart/2005/8/layout/radial6"/>
    <dgm:cxn modelId="{B3DC7A87-D4DC-4484-A4CB-FF7E7E3D6BB1}" type="presOf" srcId="{F21F98C4-91DC-433E-8871-107378F066A1}" destId="{0F310ADF-7E87-4D1F-B953-24589463B5AF}" srcOrd="0" destOrd="0" presId="urn:microsoft.com/office/officeart/2005/8/layout/radial6"/>
    <dgm:cxn modelId="{4AEE2BC5-EB40-4280-B23D-4182D227B8BC}" srcId="{25A54D5A-84CB-4865-80B6-3AE497FDCBB2}" destId="{110DDDAC-7466-4DE3-A22C-F5D803FF0E83}" srcOrd="3" destOrd="0" parTransId="{6EAB550B-0E9B-4001-9DAD-19717E1B9F4E}" sibTransId="{9C7682CE-CD95-4E23-9C77-B0E248E2A321}"/>
    <dgm:cxn modelId="{C851C8AF-C33C-40B5-A836-6854FB24313A}" type="presOf" srcId="{CAD0D933-88B5-4B5A-80C4-35E770351B71}" destId="{DEB3DC0D-775B-469C-AC24-FA58CC1FD486}" srcOrd="0" destOrd="0" presId="urn:microsoft.com/office/officeart/2005/8/layout/radial6"/>
    <dgm:cxn modelId="{9999428D-059C-4996-8EF7-31222BA7A98E}" srcId="{25A54D5A-84CB-4865-80B6-3AE497FDCBB2}" destId="{6CFCB815-1720-43EF-8CC0-B87C16FDE6CA}" srcOrd="2" destOrd="0" parTransId="{CE60CECC-65BC-4FF6-B451-D77C36AC4078}" sibTransId="{CAD0D933-88B5-4B5A-80C4-35E770351B71}"/>
    <dgm:cxn modelId="{F4E3667C-26F3-4AAC-96FC-18E76ABD1971}" srcId="{25A54D5A-84CB-4865-80B6-3AE497FDCBB2}" destId="{F21F98C4-91DC-433E-8871-107378F066A1}" srcOrd="1" destOrd="0" parTransId="{21A605EE-C39B-4B29-BDB8-51283E3CBF77}" sibTransId="{2F0B00B1-C627-4016-8450-83748214BB33}"/>
    <dgm:cxn modelId="{5F299234-C3D5-47D4-8936-A37D114E2089}" srcId="{9049742D-8D9D-4277-B738-F8418C347EE8}" destId="{25A54D5A-84CB-4865-80B6-3AE497FDCBB2}" srcOrd="0" destOrd="0" parTransId="{D6122564-09BA-4173-B948-FF60A17D231D}" sibTransId="{D40AE791-9F51-444A-8488-BE5E5765372C}"/>
    <dgm:cxn modelId="{15DDD0D7-7A5E-4B34-B131-5537F01F8202}" type="presOf" srcId="{9C7682CE-CD95-4E23-9C77-B0E248E2A321}" destId="{8B6709B3-B009-434F-A198-420120D381C4}" srcOrd="0" destOrd="0" presId="urn:microsoft.com/office/officeart/2005/8/layout/radial6"/>
    <dgm:cxn modelId="{1EFF1EE1-345C-4142-B758-727AC784A6AB}" type="presOf" srcId="{328F6428-2B81-4D58-8B31-3C4D861BC61A}" destId="{EA42FB02-4344-4AD6-B3AD-43343A485CB7}" srcOrd="0" destOrd="0" presId="urn:microsoft.com/office/officeart/2005/8/layout/radial6"/>
    <dgm:cxn modelId="{A37D47E7-EADD-4C51-8485-1B3237E7BAA4}" type="presOf" srcId="{110DDDAC-7466-4DE3-A22C-F5D803FF0E83}" destId="{96623F89-46E0-4883-A611-40473C7C633F}" srcOrd="0" destOrd="0" presId="urn:microsoft.com/office/officeart/2005/8/layout/radial6"/>
    <dgm:cxn modelId="{533E055C-D4A1-40D5-B8A3-0A595FDF4D8A}" type="presOf" srcId="{0D656310-6ADC-4616-A7B8-FFDA947BEA62}" destId="{FCDA7D1C-2D60-4BF5-A797-1C1F92E09EBE}" srcOrd="0" destOrd="0" presId="urn:microsoft.com/office/officeart/2005/8/layout/radial6"/>
    <dgm:cxn modelId="{DABC881B-A104-4274-BF29-F744F4E372CD}" type="presOf" srcId="{2304E4E0-0424-4A3B-B1E5-E069E22B3EB3}" destId="{CEB33B71-EFDB-4106-8A7D-D6DF66472A0E}" srcOrd="0" destOrd="0" presId="urn:microsoft.com/office/officeart/2005/8/layout/radial6"/>
    <dgm:cxn modelId="{0B1793CE-E710-4FF9-AC66-642484FE179E}" type="presOf" srcId="{7495FB1B-30D3-45A0-8EFA-B0033587C554}" destId="{A8C6C7C0-F99B-4CF1-89DD-040DFAC01B60}" srcOrd="0" destOrd="0" presId="urn:microsoft.com/office/officeart/2005/8/layout/radial6"/>
    <dgm:cxn modelId="{001F3A6D-2E03-4DF1-9968-0750A313B0D6}" type="presParOf" srcId="{F96081CE-0E9E-47CD-97FF-709DCE52956C}" destId="{48F4E57D-5EA6-4044-B505-606BEA7C38AF}" srcOrd="0" destOrd="0" presId="urn:microsoft.com/office/officeart/2005/8/layout/radial6"/>
    <dgm:cxn modelId="{A91B6FAD-5CC4-45B1-820A-35AAC72D8C4F}" type="presParOf" srcId="{F96081CE-0E9E-47CD-97FF-709DCE52956C}" destId="{16398C06-B63C-4DAD-A62E-4E6153A65A00}" srcOrd="1" destOrd="0" presId="urn:microsoft.com/office/officeart/2005/8/layout/radial6"/>
    <dgm:cxn modelId="{A221876B-BEA1-4B48-9421-9AD741E6D14C}" type="presParOf" srcId="{F96081CE-0E9E-47CD-97FF-709DCE52956C}" destId="{DE125FF9-F489-4328-A1F6-8E291FF557DE}" srcOrd="2" destOrd="0" presId="urn:microsoft.com/office/officeart/2005/8/layout/radial6"/>
    <dgm:cxn modelId="{E4F70629-458C-403B-85C6-DA9AF0606398}" type="presParOf" srcId="{F96081CE-0E9E-47CD-97FF-709DCE52956C}" destId="{FFDD3534-B9A2-41F7-A717-9AC0DE7AA326}" srcOrd="3" destOrd="0" presId="urn:microsoft.com/office/officeart/2005/8/layout/radial6"/>
    <dgm:cxn modelId="{F598CAF6-BACF-45CD-BB84-F3773AF2E530}" type="presParOf" srcId="{F96081CE-0E9E-47CD-97FF-709DCE52956C}" destId="{0F310ADF-7E87-4D1F-B953-24589463B5AF}" srcOrd="4" destOrd="0" presId="urn:microsoft.com/office/officeart/2005/8/layout/radial6"/>
    <dgm:cxn modelId="{266201CA-EFE9-4C13-89C4-B847103C3043}" type="presParOf" srcId="{F96081CE-0E9E-47CD-97FF-709DCE52956C}" destId="{38D98233-68F6-4FE5-824E-9859016A5497}" srcOrd="5" destOrd="0" presId="urn:microsoft.com/office/officeart/2005/8/layout/radial6"/>
    <dgm:cxn modelId="{C02A1D23-D591-4699-BA98-E53366AB7B25}" type="presParOf" srcId="{F96081CE-0E9E-47CD-97FF-709DCE52956C}" destId="{EABBD49F-DC41-4E15-9301-9D212B456B67}" srcOrd="6" destOrd="0" presId="urn:microsoft.com/office/officeart/2005/8/layout/radial6"/>
    <dgm:cxn modelId="{F70995B3-944F-4A81-91E5-8CA31ACB9377}" type="presParOf" srcId="{F96081CE-0E9E-47CD-97FF-709DCE52956C}" destId="{C723D771-E732-4129-B06F-ECF30AC2ABD9}" srcOrd="7" destOrd="0" presId="urn:microsoft.com/office/officeart/2005/8/layout/radial6"/>
    <dgm:cxn modelId="{74289B55-98DD-429F-8A51-0DB3318AFE3D}" type="presParOf" srcId="{F96081CE-0E9E-47CD-97FF-709DCE52956C}" destId="{59E80D8F-52DD-4F5C-AD0E-5932C459A3A8}" srcOrd="8" destOrd="0" presId="urn:microsoft.com/office/officeart/2005/8/layout/radial6"/>
    <dgm:cxn modelId="{B249C8AC-9FEE-4156-A280-8C8D4CF36360}" type="presParOf" srcId="{F96081CE-0E9E-47CD-97FF-709DCE52956C}" destId="{DEB3DC0D-775B-469C-AC24-FA58CC1FD486}" srcOrd="9" destOrd="0" presId="urn:microsoft.com/office/officeart/2005/8/layout/radial6"/>
    <dgm:cxn modelId="{03DE47FA-A365-48C0-A381-2B62222429D8}" type="presParOf" srcId="{F96081CE-0E9E-47CD-97FF-709DCE52956C}" destId="{96623F89-46E0-4883-A611-40473C7C633F}" srcOrd="10" destOrd="0" presId="urn:microsoft.com/office/officeart/2005/8/layout/radial6"/>
    <dgm:cxn modelId="{88796D25-F874-4F19-AC97-F210D562001E}" type="presParOf" srcId="{F96081CE-0E9E-47CD-97FF-709DCE52956C}" destId="{C9A36A1B-7918-4522-92F4-140C7B4202DC}" srcOrd="11" destOrd="0" presId="urn:microsoft.com/office/officeart/2005/8/layout/radial6"/>
    <dgm:cxn modelId="{031F2DCD-A7C0-4B30-AB3D-A7B09220741A}" type="presParOf" srcId="{F96081CE-0E9E-47CD-97FF-709DCE52956C}" destId="{8B6709B3-B009-434F-A198-420120D381C4}" srcOrd="12" destOrd="0" presId="urn:microsoft.com/office/officeart/2005/8/layout/radial6"/>
    <dgm:cxn modelId="{70BD019D-27C2-4DBF-A509-85B1CB36E558}" type="presParOf" srcId="{F96081CE-0E9E-47CD-97FF-709DCE52956C}" destId="{5A2DBC24-E963-498B-A38B-50AAAF5C963E}" srcOrd="13" destOrd="0" presId="urn:microsoft.com/office/officeart/2005/8/layout/radial6"/>
    <dgm:cxn modelId="{F82DDA0C-0955-43CD-B3E2-B05A48371925}" type="presParOf" srcId="{F96081CE-0E9E-47CD-97FF-709DCE52956C}" destId="{2D8A0751-662F-4127-9F37-098DD6EC1706}" srcOrd="14" destOrd="0" presId="urn:microsoft.com/office/officeart/2005/8/layout/radial6"/>
    <dgm:cxn modelId="{ADF7E100-6994-4E9B-95EA-1BD6FC99C26A}" type="presParOf" srcId="{F96081CE-0E9E-47CD-97FF-709DCE52956C}" destId="{A8C6C7C0-F99B-4CF1-89DD-040DFAC01B60}" srcOrd="15" destOrd="0" presId="urn:microsoft.com/office/officeart/2005/8/layout/radial6"/>
    <dgm:cxn modelId="{BF2FC86A-9CBF-41E3-BF18-A9BEC8B8E2AD}" type="presParOf" srcId="{F96081CE-0E9E-47CD-97FF-709DCE52956C}" destId="{ED775D05-CF4D-4B57-B9D5-A0ED577D0A8B}" srcOrd="16" destOrd="0" presId="urn:microsoft.com/office/officeart/2005/8/layout/radial6"/>
    <dgm:cxn modelId="{36693210-B335-41C5-949B-EB0261F9582B}" type="presParOf" srcId="{F96081CE-0E9E-47CD-97FF-709DCE52956C}" destId="{B16CF454-8653-4166-99E0-D7004C62F640}" srcOrd="17" destOrd="0" presId="urn:microsoft.com/office/officeart/2005/8/layout/radial6"/>
    <dgm:cxn modelId="{C6A3A4C6-FC05-41BD-B507-B1FD85FA009B}" type="presParOf" srcId="{F96081CE-0E9E-47CD-97FF-709DCE52956C}" destId="{EA42FB02-4344-4AD6-B3AD-43343A485CB7}" srcOrd="18" destOrd="0" presId="urn:microsoft.com/office/officeart/2005/8/layout/radial6"/>
    <dgm:cxn modelId="{2D250F5F-08EF-4C11-B05A-5A0AB7108995}" type="presParOf" srcId="{F96081CE-0E9E-47CD-97FF-709DCE52956C}" destId="{D02C541D-3F4D-45C3-80AE-59CB140B69CC}" srcOrd="19" destOrd="0" presId="urn:microsoft.com/office/officeart/2005/8/layout/radial6"/>
    <dgm:cxn modelId="{4E0359FD-CC21-4F41-858E-5E9F736244D5}" type="presParOf" srcId="{F96081CE-0E9E-47CD-97FF-709DCE52956C}" destId="{E95422E8-7FBE-4A63-AB4E-4C3131CDFAAF}" srcOrd="20" destOrd="0" presId="urn:microsoft.com/office/officeart/2005/8/layout/radial6"/>
    <dgm:cxn modelId="{5AAFAD07-1B53-4D23-8ED7-1F609235C932}" type="presParOf" srcId="{F96081CE-0E9E-47CD-97FF-709DCE52956C}" destId="{7FB7CCCF-8D43-43E0-8209-836D8559BA2A}" srcOrd="21" destOrd="0" presId="urn:microsoft.com/office/officeart/2005/8/layout/radial6"/>
    <dgm:cxn modelId="{49FE4693-C4ED-4937-BB2C-62056934A5A0}" type="presParOf" srcId="{F96081CE-0E9E-47CD-97FF-709DCE52956C}" destId="{FCDA7D1C-2D60-4BF5-A797-1C1F92E09EBE}" srcOrd="22" destOrd="0" presId="urn:microsoft.com/office/officeart/2005/8/layout/radial6"/>
    <dgm:cxn modelId="{E2B32D5A-7BAE-4DB6-8D22-9D4E9223E1E5}" type="presParOf" srcId="{F96081CE-0E9E-47CD-97FF-709DCE52956C}" destId="{74EC89D5-47D0-4A6D-B546-3E02B7AD9717}" srcOrd="23" destOrd="0" presId="urn:microsoft.com/office/officeart/2005/8/layout/radial6"/>
    <dgm:cxn modelId="{CED7888B-A1C7-4DA0-BF04-BF5950DBC69A}" type="presParOf" srcId="{F96081CE-0E9E-47CD-97FF-709DCE52956C}" destId="{CEB33B71-EFDB-4106-8A7D-D6DF66472A0E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32478B0-CCF3-450C-BFA3-6D47485B871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CD91AF-CF05-4B2F-B865-FD46AFD9AB5B}">
      <dgm:prSet phldrT="[Texto]"/>
      <dgm:spPr>
        <a:solidFill>
          <a:srgbClr val="0000CC"/>
        </a:solidFill>
      </dgm:spPr>
      <dgm:t>
        <a:bodyPr/>
        <a:lstStyle/>
        <a:p>
          <a:r>
            <a:rPr lang="es-ES" dirty="0" smtClean="0"/>
            <a:t>PISTA DE EQUILIBRIO</a:t>
          </a:r>
          <a:endParaRPr lang="es-ES" dirty="0"/>
        </a:p>
      </dgm:t>
    </dgm:pt>
    <dgm:pt modelId="{BA6449EC-3ECB-4E45-81BD-1CBCD753128A}" type="parTrans" cxnId="{7267222D-C58C-455A-85C1-CF42B78B53DC}">
      <dgm:prSet/>
      <dgm:spPr/>
      <dgm:t>
        <a:bodyPr/>
        <a:lstStyle/>
        <a:p>
          <a:endParaRPr lang="es-ES"/>
        </a:p>
      </dgm:t>
    </dgm:pt>
    <dgm:pt modelId="{631C68A9-D238-481D-8346-708B3B0CF9F4}" type="sibTrans" cxnId="{7267222D-C58C-455A-85C1-CF42B78B53DC}">
      <dgm:prSet/>
      <dgm:spPr/>
      <dgm:t>
        <a:bodyPr/>
        <a:lstStyle/>
        <a:p>
          <a:endParaRPr lang="es-ES"/>
        </a:p>
      </dgm:t>
    </dgm:pt>
    <dgm:pt modelId="{08FC172E-B7EB-42DA-83C3-B16C27074E8C}">
      <dgm:prSet phldrT="[Texto]"/>
      <dgm:spPr>
        <a:solidFill>
          <a:srgbClr val="0000CC"/>
        </a:solidFill>
      </dgm:spPr>
      <dgm:t>
        <a:bodyPr/>
        <a:lstStyle/>
        <a:p>
          <a:r>
            <a:rPr lang="es-ES" dirty="0" smtClean="0"/>
            <a:t>- Dar a conocer el paso de la pista a los cadetes</a:t>
          </a:r>
        </a:p>
        <a:p>
          <a:r>
            <a:rPr lang="es-ES" dirty="0" smtClean="0"/>
            <a:t>- Incentivar a los cadetes la practica del paso de la pista.</a:t>
          </a:r>
        </a:p>
        <a:p>
          <a:r>
            <a:rPr lang="es-ES" dirty="0" smtClean="0"/>
            <a:t>- Presentar una herramienta de consulta técnica para la construcción y mejoramiento de la pista.</a:t>
          </a:r>
          <a:endParaRPr lang="es-ES" dirty="0"/>
        </a:p>
      </dgm:t>
    </dgm:pt>
    <dgm:pt modelId="{34CC0E8F-FD15-4B51-BA6B-AE77BCB29F35}" type="parTrans" cxnId="{2A7A6CCD-D538-4EE1-8E7B-6F8352D03B74}">
      <dgm:prSet/>
      <dgm:spPr/>
      <dgm:t>
        <a:bodyPr/>
        <a:lstStyle/>
        <a:p>
          <a:endParaRPr lang="es-ES"/>
        </a:p>
      </dgm:t>
    </dgm:pt>
    <dgm:pt modelId="{A318D3C4-C266-49D2-A3C3-FC90897892B3}" type="sibTrans" cxnId="{2A7A6CCD-D538-4EE1-8E7B-6F8352D03B74}">
      <dgm:prSet/>
      <dgm:spPr/>
      <dgm:t>
        <a:bodyPr/>
        <a:lstStyle/>
        <a:p>
          <a:endParaRPr lang="es-ES"/>
        </a:p>
      </dgm:t>
    </dgm:pt>
    <dgm:pt modelId="{ACF4E776-EA74-4DB0-A473-2120C2169016}" type="pres">
      <dgm:prSet presAssocID="{D32478B0-CCF3-450C-BFA3-6D47485B871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9C55CC8-7D78-431B-87DD-9297D4747F30}" type="pres">
      <dgm:prSet presAssocID="{47CD91AF-CF05-4B2F-B865-FD46AFD9AB5B}" presName="vertOne" presStyleCnt="0"/>
      <dgm:spPr/>
    </dgm:pt>
    <dgm:pt modelId="{B5D358CF-4336-4167-A457-6CF0CB32CECE}" type="pres">
      <dgm:prSet presAssocID="{47CD91AF-CF05-4B2F-B865-FD46AFD9AB5B}" presName="txOne" presStyleLbl="node0" presStyleIdx="0" presStyleCnt="1" custScaleY="735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781575-998F-4E9D-9BCB-D0B53C52091B}" type="pres">
      <dgm:prSet presAssocID="{47CD91AF-CF05-4B2F-B865-FD46AFD9AB5B}" presName="parTransOne" presStyleCnt="0"/>
      <dgm:spPr/>
    </dgm:pt>
    <dgm:pt modelId="{FF552AEA-FFAA-4B80-8FB1-21269EFE9EB0}" type="pres">
      <dgm:prSet presAssocID="{47CD91AF-CF05-4B2F-B865-FD46AFD9AB5B}" presName="horzOne" presStyleCnt="0"/>
      <dgm:spPr/>
    </dgm:pt>
    <dgm:pt modelId="{6EAECBFE-8BE2-4F91-B8F0-46FFD697C3BA}" type="pres">
      <dgm:prSet presAssocID="{08FC172E-B7EB-42DA-83C3-B16C27074E8C}" presName="vertTwo" presStyleCnt="0"/>
      <dgm:spPr/>
    </dgm:pt>
    <dgm:pt modelId="{30362688-3C1E-49A1-AC51-70340F2DFF10}" type="pres">
      <dgm:prSet presAssocID="{08FC172E-B7EB-42DA-83C3-B16C27074E8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82C0C3-9987-410D-AA37-59CDDC8D3BBE}" type="pres">
      <dgm:prSet presAssocID="{08FC172E-B7EB-42DA-83C3-B16C27074E8C}" presName="horzTwo" presStyleCnt="0"/>
      <dgm:spPr/>
    </dgm:pt>
  </dgm:ptLst>
  <dgm:cxnLst>
    <dgm:cxn modelId="{16EFDFE4-ABE6-4875-8915-5D8292E7F726}" type="presOf" srcId="{08FC172E-B7EB-42DA-83C3-B16C27074E8C}" destId="{30362688-3C1E-49A1-AC51-70340F2DFF10}" srcOrd="0" destOrd="0" presId="urn:microsoft.com/office/officeart/2005/8/layout/hierarchy4"/>
    <dgm:cxn modelId="{B4191199-FFE0-4B90-B20F-4F73ADFC0BEC}" type="presOf" srcId="{47CD91AF-CF05-4B2F-B865-FD46AFD9AB5B}" destId="{B5D358CF-4336-4167-A457-6CF0CB32CECE}" srcOrd="0" destOrd="0" presId="urn:microsoft.com/office/officeart/2005/8/layout/hierarchy4"/>
    <dgm:cxn modelId="{4B6E5203-2216-4D6D-96E2-75826CCD95B3}" type="presOf" srcId="{D32478B0-CCF3-450C-BFA3-6D47485B8719}" destId="{ACF4E776-EA74-4DB0-A473-2120C2169016}" srcOrd="0" destOrd="0" presId="urn:microsoft.com/office/officeart/2005/8/layout/hierarchy4"/>
    <dgm:cxn modelId="{7267222D-C58C-455A-85C1-CF42B78B53DC}" srcId="{D32478B0-CCF3-450C-BFA3-6D47485B8719}" destId="{47CD91AF-CF05-4B2F-B865-FD46AFD9AB5B}" srcOrd="0" destOrd="0" parTransId="{BA6449EC-3ECB-4E45-81BD-1CBCD753128A}" sibTransId="{631C68A9-D238-481D-8346-708B3B0CF9F4}"/>
    <dgm:cxn modelId="{2A7A6CCD-D538-4EE1-8E7B-6F8352D03B74}" srcId="{47CD91AF-CF05-4B2F-B865-FD46AFD9AB5B}" destId="{08FC172E-B7EB-42DA-83C3-B16C27074E8C}" srcOrd="0" destOrd="0" parTransId="{34CC0E8F-FD15-4B51-BA6B-AE77BCB29F35}" sibTransId="{A318D3C4-C266-49D2-A3C3-FC90897892B3}"/>
    <dgm:cxn modelId="{810FBEDB-17EB-4481-8723-47EA902955A2}" type="presParOf" srcId="{ACF4E776-EA74-4DB0-A473-2120C2169016}" destId="{F9C55CC8-7D78-431B-87DD-9297D4747F30}" srcOrd="0" destOrd="0" presId="urn:microsoft.com/office/officeart/2005/8/layout/hierarchy4"/>
    <dgm:cxn modelId="{17321599-7960-4D71-A66D-506F975B5576}" type="presParOf" srcId="{F9C55CC8-7D78-431B-87DD-9297D4747F30}" destId="{B5D358CF-4336-4167-A457-6CF0CB32CECE}" srcOrd="0" destOrd="0" presId="urn:microsoft.com/office/officeart/2005/8/layout/hierarchy4"/>
    <dgm:cxn modelId="{D431BD71-6E29-4FBF-8932-432262CE0E9A}" type="presParOf" srcId="{F9C55CC8-7D78-431B-87DD-9297D4747F30}" destId="{B5781575-998F-4E9D-9BCB-D0B53C52091B}" srcOrd="1" destOrd="0" presId="urn:microsoft.com/office/officeart/2005/8/layout/hierarchy4"/>
    <dgm:cxn modelId="{1CC5989A-7727-4FD9-99D3-608D84C5C7D7}" type="presParOf" srcId="{F9C55CC8-7D78-431B-87DD-9297D4747F30}" destId="{FF552AEA-FFAA-4B80-8FB1-21269EFE9EB0}" srcOrd="2" destOrd="0" presId="urn:microsoft.com/office/officeart/2005/8/layout/hierarchy4"/>
    <dgm:cxn modelId="{F0EBC6EA-9DE2-40A2-AB01-49A3D16091A1}" type="presParOf" srcId="{FF552AEA-FFAA-4B80-8FB1-21269EFE9EB0}" destId="{6EAECBFE-8BE2-4F91-B8F0-46FFD697C3BA}" srcOrd="0" destOrd="0" presId="urn:microsoft.com/office/officeart/2005/8/layout/hierarchy4"/>
    <dgm:cxn modelId="{76DC97C6-4D18-41CD-87E2-1072410650B7}" type="presParOf" srcId="{6EAECBFE-8BE2-4F91-B8F0-46FFD697C3BA}" destId="{30362688-3C1E-49A1-AC51-70340F2DFF10}" srcOrd="0" destOrd="0" presId="urn:microsoft.com/office/officeart/2005/8/layout/hierarchy4"/>
    <dgm:cxn modelId="{759555F4-6ACB-4FBA-ACA4-89AE7193EDA1}" type="presParOf" srcId="{6EAECBFE-8BE2-4F91-B8F0-46FFD697C3BA}" destId="{EE82C0C3-9987-410D-AA37-59CDDC8D3B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23" csCatId="colorful" phldr="1"/>
      <dgm:spPr/>
      <dgm:t>
        <a:bodyPr/>
        <a:lstStyle/>
        <a:p>
          <a:endParaRPr lang="es-EC"/>
        </a:p>
      </dgm:t>
    </dgm:pt>
    <dgm:pt modelId="{DFB66B46-B114-4629-B67D-B3365FF8758C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sz="2000" b="1" i="0" baseline="0" dirty="0" smtClean="0">
              <a:hlinkClick xmlns:r="http://schemas.openxmlformats.org/officeDocument/2006/relationships" r:id="rId1" action="ppaction://hlinksldjump"/>
            </a:rPr>
            <a:t>OBJETIVOS GENERAL Y ESPECÍFICOS</a:t>
          </a:r>
          <a:endParaRPr lang="es-ES" sz="2000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 custScaleY="35762" custLinFactNeighborY="-1517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A297FB75-723A-4168-91F3-415F891C2B50}" type="presOf" srcId="{8922DCD4-5741-4423-A33F-A58D6F91BB13}" destId="{2A41E3F9-2BB7-4821-8E71-4EE60D4C61B4}" srcOrd="0" destOrd="0" presId="urn:microsoft.com/office/officeart/2005/8/layout/vList2"/>
    <dgm:cxn modelId="{519C0E67-A755-45B9-9E21-15CFCAF1F81E}" type="presOf" srcId="{DFB66B46-B114-4629-B67D-B3365FF8758C}" destId="{2D7A8166-F5E8-49ED-B0B2-7064917BED4F}" srcOrd="0" destOrd="0" presId="urn:microsoft.com/office/officeart/2005/8/layout/vList2"/>
    <dgm:cxn modelId="{F00C1772-1EDE-4ED6-8777-477BCB4BB952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MARCO TEÓRICO: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363AA7A1-3E28-49B9-8B1F-BBFC409C41D2}" type="presOf" srcId="{ABF87D9F-9224-4A1D-ABEE-F066C7321287}" destId="{580634B9-24A6-42F9-8CF3-519831C87C8C}" srcOrd="0" destOrd="0" presId="urn:microsoft.com/office/officeart/2005/8/layout/vList2"/>
    <dgm:cxn modelId="{7FEA58C8-B176-42FF-B841-6752A495B5BF}" type="presOf" srcId="{59FE1A40-BC5C-4ECD-8F6E-BB4406763C35}" destId="{F1AC1B2F-31CB-48FC-9BC6-833BBC58D68E}" srcOrd="0" destOrd="0" presId="urn:microsoft.com/office/officeart/2005/8/layout/vList2"/>
    <dgm:cxn modelId="{BD34F207-D264-4B85-BF3F-C9F3C82BF3CF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C2C2352-D2A8-4884-A1BF-4C2D43AF6B71}" type="doc">
      <dgm:prSet loTypeId="urn:microsoft.com/office/officeart/2005/8/layout/radial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15FCF4B-CCFF-419E-95F8-43E265268853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¿ QUE ES LA PISTA DE EQUILIBRIO?</a:t>
          </a:r>
          <a:endParaRPr lang="es-ES" b="1" dirty="0">
            <a:solidFill>
              <a:schemeClr val="tx1"/>
            </a:solidFill>
          </a:endParaRPr>
        </a:p>
      </dgm:t>
    </dgm:pt>
    <dgm:pt modelId="{D8474357-E46C-41FC-B9DC-0DE6D256A7CA}" type="parTrans" cxnId="{4A5849AD-D93B-4E81-9DBE-CDAA30E7C482}">
      <dgm:prSet/>
      <dgm:spPr/>
      <dgm:t>
        <a:bodyPr/>
        <a:lstStyle/>
        <a:p>
          <a:endParaRPr lang="es-ES"/>
        </a:p>
      </dgm:t>
    </dgm:pt>
    <dgm:pt modelId="{A49C9500-54B8-4DE8-A175-5635C7F6BB5D}" type="sibTrans" cxnId="{4A5849AD-D93B-4E81-9DBE-CDAA30E7C482}">
      <dgm:prSet/>
      <dgm:spPr/>
      <dgm:t>
        <a:bodyPr/>
        <a:lstStyle/>
        <a:p>
          <a:endParaRPr lang="es-ES"/>
        </a:p>
      </dgm:t>
    </dgm:pt>
    <dgm:pt modelId="{48A1F5D8-94A1-4E0E-83CD-717E35177E2C}">
      <dgm:prSet phldrT="[Texto]"/>
      <dgm:spPr/>
      <dgm:t>
        <a:bodyPr/>
        <a:lstStyle/>
        <a:p>
          <a:r>
            <a:rPr lang="es-ES" dirty="0" smtClean="0"/>
            <a:t>Sinnúmero de Obstáculos</a:t>
          </a:r>
          <a:endParaRPr lang="es-ES" dirty="0"/>
        </a:p>
      </dgm:t>
    </dgm:pt>
    <dgm:pt modelId="{ECB4874F-FFC3-4649-9836-6328C0F3EF75}" type="parTrans" cxnId="{F9845B4F-B202-43B2-B3DC-A31DDD5D2932}">
      <dgm:prSet/>
      <dgm:spPr/>
      <dgm:t>
        <a:bodyPr/>
        <a:lstStyle/>
        <a:p>
          <a:endParaRPr lang="es-ES"/>
        </a:p>
      </dgm:t>
    </dgm:pt>
    <dgm:pt modelId="{884F6C24-7327-4005-9513-F380914F7A0B}" type="sibTrans" cxnId="{F9845B4F-B202-43B2-B3DC-A31DDD5D2932}">
      <dgm:prSet/>
      <dgm:spPr/>
      <dgm:t>
        <a:bodyPr/>
        <a:lstStyle/>
        <a:p>
          <a:endParaRPr lang="es-ES"/>
        </a:p>
      </dgm:t>
    </dgm:pt>
    <dgm:pt modelId="{8B1321C1-8364-4570-8702-F31AA542430A}">
      <dgm:prSet phldrT="[Texto]"/>
      <dgm:spPr/>
      <dgm:t>
        <a:bodyPr/>
        <a:lstStyle/>
        <a:p>
          <a:r>
            <a:rPr lang="es-ES" dirty="0" smtClean="0"/>
            <a:t>Enseña a dominar el cuerpo.</a:t>
          </a:r>
          <a:endParaRPr lang="es-ES" dirty="0"/>
        </a:p>
      </dgm:t>
    </dgm:pt>
    <dgm:pt modelId="{E314910B-23F9-4E4F-880F-BE9FBAAABACB}" type="parTrans" cxnId="{83FB275D-67D5-478E-B55F-594E4F42B8CB}">
      <dgm:prSet/>
      <dgm:spPr/>
      <dgm:t>
        <a:bodyPr/>
        <a:lstStyle/>
        <a:p>
          <a:endParaRPr lang="es-ES"/>
        </a:p>
      </dgm:t>
    </dgm:pt>
    <dgm:pt modelId="{B4FEF3E8-C186-443F-B35E-A52C9D495338}" type="sibTrans" cxnId="{83FB275D-67D5-478E-B55F-594E4F42B8CB}">
      <dgm:prSet/>
      <dgm:spPr/>
      <dgm:t>
        <a:bodyPr/>
        <a:lstStyle/>
        <a:p>
          <a:endParaRPr lang="es-ES"/>
        </a:p>
      </dgm:t>
    </dgm:pt>
    <dgm:pt modelId="{DB317797-DC0B-4443-830B-C280988749B4}">
      <dgm:prSet phldrT="[Texto]"/>
      <dgm:spPr/>
      <dgm:t>
        <a:bodyPr/>
        <a:lstStyle/>
        <a:p>
          <a:r>
            <a:rPr lang="es-ES" dirty="0" smtClean="0"/>
            <a:t>Mantener y recuperar la postura.</a:t>
          </a:r>
          <a:endParaRPr lang="es-ES" dirty="0"/>
        </a:p>
      </dgm:t>
    </dgm:pt>
    <dgm:pt modelId="{36719702-6F75-4A5A-B883-B03B1D1C4551}" type="parTrans" cxnId="{0890A7D3-5A7E-490C-B583-9514605E75E2}">
      <dgm:prSet/>
      <dgm:spPr/>
      <dgm:t>
        <a:bodyPr/>
        <a:lstStyle/>
        <a:p>
          <a:endParaRPr lang="es-ES"/>
        </a:p>
      </dgm:t>
    </dgm:pt>
    <dgm:pt modelId="{CD72FD00-9D72-4108-92AF-4B69C240C5A8}" type="sibTrans" cxnId="{0890A7D3-5A7E-490C-B583-9514605E75E2}">
      <dgm:prSet/>
      <dgm:spPr/>
      <dgm:t>
        <a:bodyPr/>
        <a:lstStyle/>
        <a:p>
          <a:endParaRPr lang="es-ES"/>
        </a:p>
      </dgm:t>
    </dgm:pt>
    <dgm:pt modelId="{631CDDE3-AB5D-450F-987E-362DD3CB638D}">
      <dgm:prSet phldrT="[Texto]"/>
      <dgm:spPr/>
      <dgm:t>
        <a:bodyPr/>
        <a:lstStyle/>
        <a:p>
          <a:r>
            <a:rPr lang="es-ES" dirty="0" smtClean="0"/>
            <a:t>Busca el centro de gravedad.</a:t>
          </a:r>
          <a:endParaRPr lang="es-ES" dirty="0"/>
        </a:p>
      </dgm:t>
    </dgm:pt>
    <dgm:pt modelId="{EE83C6BB-9D01-43AD-B878-C921F8ED7235}" type="parTrans" cxnId="{48327EFD-FAC3-4F69-9E4F-A1A62C66C84F}">
      <dgm:prSet/>
      <dgm:spPr/>
      <dgm:t>
        <a:bodyPr/>
        <a:lstStyle/>
        <a:p>
          <a:endParaRPr lang="es-ES"/>
        </a:p>
      </dgm:t>
    </dgm:pt>
    <dgm:pt modelId="{AAEDEE9A-C5F6-4D0A-A964-8FB7D002EDAE}" type="sibTrans" cxnId="{48327EFD-FAC3-4F69-9E4F-A1A62C66C84F}">
      <dgm:prSet/>
      <dgm:spPr/>
      <dgm:t>
        <a:bodyPr/>
        <a:lstStyle/>
        <a:p>
          <a:endParaRPr lang="es-ES"/>
        </a:p>
      </dgm:t>
    </dgm:pt>
    <dgm:pt modelId="{4A670C23-ABF6-4148-9617-CA24AB83ECAA}" type="pres">
      <dgm:prSet presAssocID="{3C2C2352-D2A8-4884-A1BF-4C2D43AF6B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80FC8D-6981-463A-A337-D5B315B308FF}" type="pres">
      <dgm:prSet presAssocID="{3C2C2352-D2A8-4884-A1BF-4C2D43AF6B71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463AB959-E825-4B47-8C7A-340C696FA523}" type="pres">
      <dgm:prSet presAssocID="{615FCF4B-CCFF-419E-95F8-43E265268853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90E451EF-8BE0-4CB2-9664-64ADBA10224F}" type="pres">
      <dgm:prSet presAssocID="{48A1F5D8-94A1-4E0E-83CD-717E35177E2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D7AC7-E8CC-4787-9409-5C57BFBBF136}" type="pres">
      <dgm:prSet presAssocID="{8B1321C1-8364-4570-8702-F31AA542430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55735F-CEAD-4EBD-9076-25B1C634789A}" type="pres">
      <dgm:prSet presAssocID="{DB317797-DC0B-4443-830B-C280988749B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32BD1D-9A14-49B7-B91E-EBBD1E152845}" type="pres">
      <dgm:prSet presAssocID="{631CDDE3-AB5D-450F-987E-362DD3CB638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5564BD-3C34-43B9-850C-27377B1E3FCA}" type="presOf" srcId="{3C2C2352-D2A8-4884-A1BF-4C2D43AF6B71}" destId="{4A670C23-ABF6-4148-9617-CA24AB83ECAA}" srcOrd="0" destOrd="0" presId="urn:microsoft.com/office/officeart/2005/8/layout/radial3"/>
    <dgm:cxn modelId="{DCF432FB-A0D9-416A-B028-106439FCFF2E}" type="presOf" srcId="{615FCF4B-CCFF-419E-95F8-43E265268853}" destId="{463AB959-E825-4B47-8C7A-340C696FA523}" srcOrd="0" destOrd="0" presId="urn:microsoft.com/office/officeart/2005/8/layout/radial3"/>
    <dgm:cxn modelId="{0890A7D3-5A7E-490C-B583-9514605E75E2}" srcId="{615FCF4B-CCFF-419E-95F8-43E265268853}" destId="{DB317797-DC0B-4443-830B-C280988749B4}" srcOrd="2" destOrd="0" parTransId="{36719702-6F75-4A5A-B883-B03B1D1C4551}" sibTransId="{CD72FD00-9D72-4108-92AF-4B69C240C5A8}"/>
    <dgm:cxn modelId="{83FB275D-67D5-478E-B55F-594E4F42B8CB}" srcId="{615FCF4B-CCFF-419E-95F8-43E265268853}" destId="{8B1321C1-8364-4570-8702-F31AA542430A}" srcOrd="1" destOrd="0" parTransId="{E314910B-23F9-4E4F-880F-BE9FBAAABACB}" sibTransId="{B4FEF3E8-C186-443F-B35E-A52C9D495338}"/>
    <dgm:cxn modelId="{B76D4E49-624C-478E-8855-CDBFA2CAC5D6}" type="presOf" srcId="{48A1F5D8-94A1-4E0E-83CD-717E35177E2C}" destId="{90E451EF-8BE0-4CB2-9664-64ADBA10224F}" srcOrd="0" destOrd="0" presId="urn:microsoft.com/office/officeart/2005/8/layout/radial3"/>
    <dgm:cxn modelId="{4A5849AD-D93B-4E81-9DBE-CDAA30E7C482}" srcId="{3C2C2352-D2A8-4884-A1BF-4C2D43AF6B71}" destId="{615FCF4B-CCFF-419E-95F8-43E265268853}" srcOrd="0" destOrd="0" parTransId="{D8474357-E46C-41FC-B9DC-0DE6D256A7CA}" sibTransId="{A49C9500-54B8-4DE8-A175-5635C7F6BB5D}"/>
    <dgm:cxn modelId="{F9845B4F-B202-43B2-B3DC-A31DDD5D2932}" srcId="{615FCF4B-CCFF-419E-95F8-43E265268853}" destId="{48A1F5D8-94A1-4E0E-83CD-717E35177E2C}" srcOrd="0" destOrd="0" parTransId="{ECB4874F-FFC3-4649-9836-6328C0F3EF75}" sibTransId="{884F6C24-7327-4005-9513-F380914F7A0B}"/>
    <dgm:cxn modelId="{E8058954-E7DB-476F-9DED-83AA00009A52}" type="presOf" srcId="{DB317797-DC0B-4443-830B-C280988749B4}" destId="{C155735F-CEAD-4EBD-9076-25B1C634789A}" srcOrd="0" destOrd="0" presId="urn:microsoft.com/office/officeart/2005/8/layout/radial3"/>
    <dgm:cxn modelId="{48327EFD-FAC3-4F69-9E4F-A1A62C66C84F}" srcId="{615FCF4B-CCFF-419E-95F8-43E265268853}" destId="{631CDDE3-AB5D-450F-987E-362DD3CB638D}" srcOrd="3" destOrd="0" parTransId="{EE83C6BB-9D01-43AD-B878-C921F8ED7235}" sibTransId="{AAEDEE9A-C5F6-4D0A-A964-8FB7D002EDAE}"/>
    <dgm:cxn modelId="{DD93DA7B-AAC3-49EC-8089-9A9EE48EB9E1}" type="presOf" srcId="{8B1321C1-8364-4570-8702-F31AA542430A}" destId="{92ED7AC7-E8CC-4787-9409-5C57BFBBF136}" srcOrd="0" destOrd="0" presId="urn:microsoft.com/office/officeart/2005/8/layout/radial3"/>
    <dgm:cxn modelId="{EBDAD636-82B4-4C3A-8227-CB405CEBD559}" type="presOf" srcId="{631CDDE3-AB5D-450F-987E-362DD3CB638D}" destId="{1532BD1D-9A14-49B7-B91E-EBBD1E152845}" srcOrd="0" destOrd="0" presId="urn:microsoft.com/office/officeart/2005/8/layout/radial3"/>
    <dgm:cxn modelId="{321D67E4-1C71-4B09-B2BB-8592C9404914}" type="presParOf" srcId="{4A670C23-ABF6-4148-9617-CA24AB83ECAA}" destId="{E880FC8D-6981-463A-A337-D5B315B308FF}" srcOrd="0" destOrd="0" presId="urn:microsoft.com/office/officeart/2005/8/layout/radial3"/>
    <dgm:cxn modelId="{96874199-F17C-4D7E-952F-AB2BD34C7E4B}" type="presParOf" srcId="{E880FC8D-6981-463A-A337-D5B315B308FF}" destId="{463AB959-E825-4B47-8C7A-340C696FA523}" srcOrd="0" destOrd="0" presId="urn:microsoft.com/office/officeart/2005/8/layout/radial3"/>
    <dgm:cxn modelId="{4DD54F8E-F0E3-4206-964E-5BD76C40E8F3}" type="presParOf" srcId="{E880FC8D-6981-463A-A337-D5B315B308FF}" destId="{90E451EF-8BE0-4CB2-9664-64ADBA10224F}" srcOrd="1" destOrd="0" presId="urn:microsoft.com/office/officeart/2005/8/layout/radial3"/>
    <dgm:cxn modelId="{4DAC8B86-4C3C-4966-B993-D44076A80FCD}" type="presParOf" srcId="{E880FC8D-6981-463A-A337-D5B315B308FF}" destId="{92ED7AC7-E8CC-4787-9409-5C57BFBBF136}" srcOrd="2" destOrd="0" presId="urn:microsoft.com/office/officeart/2005/8/layout/radial3"/>
    <dgm:cxn modelId="{CE772048-9964-4397-A9CD-75758A906AFF}" type="presParOf" srcId="{E880FC8D-6981-463A-A337-D5B315B308FF}" destId="{C155735F-CEAD-4EBD-9076-25B1C634789A}" srcOrd="3" destOrd="0" presId="urn:microsoft.com/office/officeart/2005/8/layout/radial3"/>
    <dgm:cxn modelId="{3FAF9E42-D6BD-43B1-9B03-E6B268425E5F}" type="presParOf" srcId="{E880FC8D-6981-463A-A337-D5B315B308FF}" destId="{1532BD1D-9A14-49B7-B91E-EBBD1E15284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MARCO TEÓRICO: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4D963D-F398-48E6-94F2-A660563E6838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0457F4BD-67B4-481F-8584-E8A226180754}" type="presOf" srcId="{59FE1A40-BC5C-4ECD-8F6E-BB4406763C35}" destId="{F1AC1B2F-31CB-48FC-9BC6-833BBC58D68E}" srcOrd="0" destOrd="0" presId="urn:microsoft.com/office/officeart/2005/8/layout/vList2"/>
    <dgm:cxn modelId="{FAFB1B8C-9FC3-48A3-AA3C-A4562BE4B7CD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9042814-73F2-4CF6-BFA9-4C9BA360638A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733C1518-1D75-4E6B-92B9-493E397CB5A5}">
      <dgm:prSet phldrT="[Texto]"/>
      <dgm:spPr/>
      <dgm:t>
        <a:bodyPr/>
        <a:lstStyle/>
        <a:p>
          <a:r>
            <a:rPr lang="es-ES" dirty="0" smtClean="0"/>
            <a:t>Desarrollo del poder orgánico y neuromuscular.</a:t>
          </a:r>
          <a:endParaRPr lang="es-ES" dirty="0"/>
        </a:p>
      </dgm:t>
    </dgm:pt>
    <dgm:pt modelId="{3FC12450-F002-4B1D-8685-A00E05696286}" type="parTrans" cxnId="{46013B40-47D3-435E-B65D-A3589431750B}">
      <dgm:prSet/>
      <dgm:spPr/>
      <dgm:t>
        <a:bodyPr/>
        <a:lstStyle/>
        <a:p>
          <a:endParaRPr lang="es-ES"/>
        </a:p>
      </dgm:t>
    </dgm:pt>
    <dgm:pt modelId="{A8ED6CAB-0D72-486A-801C-D08F4B936E3E}" type="sibTrans" cxnId="{46013B40-47D3-435E-B65D-A3589431750B}">
      <dgm:prSet/>
      <dgm:spPr/>
      <dgm:t>
        <a:bodyPr/>
        <a:lstStyle/>
        <a:p>
          <a:endParaRPr lang="es-ES"/>
        </a:p>
      </dgm:t>
    </dgm:pt>
    <dgm:pt modelId="{50847AB9-7151-4E2A-8113-BD2C08AA0959}">
      <dgm:prSet phldrT="[Texto]"/>
      <dgm:spPr/>
      <dgm:t>
        <a:bodyPr/>
        <a:lstStyle/>
        <a:p>
          <a:r>
            <a:rPr lang="es-ES" dirty="0" smtClean="0"/>
            <a:t>Capacidades coordinativas, dominio y control del cuerpo.</a:t>
          </a:r>
          <a:endParaRPr lang="es-ES" dirty="0"/>
        </a:p>
      </dgm:t>
    </dgm:pt>
    <dgm:pt modelId="{C3292761-00AA-4FA1-9CC3-B206F172966B}" type="parTrans" cxnId="{5A73BC3F-E0B9-4A8E-AA8C-2055F3F40359}">
      <dgm:prSet/>
      <dgm:spPr/>
      <dgm:t>
        <a:bodyPr/>
        <a:lstStyle/>
        <a:p>
          <a:endParaRPr lang="es-ES"/>
        </a:p>
      </dgm:t>
    </dgm:pt>
    <dgm:pt modelId="{3FFFB5C8-D21F-49A7-ADD6-BF727BA80DF0}" type="sibTrans" cxnId="{5A73BC3F-E0B9-4A8E-AA8C-2055F3F40359}">
      <dgm:prSet/>
      <dgm:spPr/>
      <dgm:t>
        <a:bodyPr/>
        <a:lstStyle/>
        <a:p>
          <a:endParaRPr lang="es-ES"/>
        </a:p>
      </dgm:t>
    </dgm:pt>
    <dgm:pt modelId="{62AD95CA-738B-4A85-920B-275B97A4A828}">
      <dgm:prSet phldrT="[Texto]"/>
      <dgm:spPr/>
      <dgm:t>
        <a:bodyPr/>
        <a:lstStyle/>
        <a:p>
          <a:r>
            <a:rPr lang="es-ES" dirty="0" smtClean="0"/>
            <a:t>Desarrollo de la Inteligencia Espacial en general.</a:t>
          </a:r>
          <a:endParaRPr lang="es-ES" dirty="0"/>
        </a:p>
      </dgm:t>
    </dgm:pt>
    <dgm:pt modelId="{0C050FB4-E467-4ED0-90D2-99058474B859}" type="parTrans" cxnId="{8A2237D8-CE73-404A-BAAA-DDE80D0356C2}">
      <dgm:prSet/>
      <dgm:spPr/>
      <dgm:t>
        <a:bodyPr/>
        <a:lstStyle/>
        <a:p>
          <a:endParaRPr lang="es-ES"/>
        </a:p>
      </dgm:t>
    </dgm:pt>
    <dgm:pt modelId="{528665B5-90DF-4ED4-A36E-FE38F9AEAB67}" type="sibTrans" cxnId="{8A2237D8-CE73-404A-BAAA-DDE80D0356C2}">
      <dgm:prSet/>
      <dgm:spPr/>
      <dgm:t>
        <a:bodyPr/>
        <a:lstStyle/>
        <a:p>
          <a:endParaRPr lang="es-ES"/>
        </a:p>
      </dgm:t>
    </dgm:pt>
    <dgm:pt modelId="{ADFCF8EB-2A8D-4620-ABE5-FC1ED445B68F}" type="pres">
      <dgm:prSet presAssocID="{19042814-73F2-4CF6-BFA9-4C9BA360638A}" presName="CompostProcess" presStyleCnt="0">
        <dgm:presLayoutVars>
          <dgm:dir/>
          <dgm:resizeHandles val="exact"/>
        </dgm:presLayoutVars>
      </dgm:prSet>
      <dgm:spPr/>
    </dgm:pt>
    <dgm:pt modelId="{F5B36C8E-B87B-4184-882B-0D1B27408414}" type="pres">
      <dgm:prSet presAssocID="{19042814-73F2-4CF6-BFA9-4C9BA360638A}" presName="arrow" presStyleLbl="bgShp" presStyleIdx="0" presStyleCnt="1"/>
      <dgm:spPr/>
    </dgm:pt>
    <dgm:pt modelId="{B301C3FB-5162-4BF5-921A-65FD0E333387}" type="pres">
      <dgm:prSet presAssocID="{19042814-73F2-4CF6-BFA9-4C9BA360638A}" presName="linearProcess" presStyleCnt="0"/>
      <dgm:spPr/>
    </dgm:pt>
    <dgm:pt modelId="{8ABF0D72-0612-4B58-AA01-0F883E79FE2D}" type="pres">
      <dgm:prSet presAssocID="{733C1518-1D75-4E6B-92B9-493E397CB5A5}" presName="textNode" presStyleLbl="node1" presStyleIdx="0" presStyleCnt="3" custLinFactNeighborX="50375" custLinFactNeighborY="-17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16FDA-14E4-4A20-A9DA-B15E484F8F00}" type="pres">
      <dgm:prSet presAssocID="{A8ED6CAB-0D72-486A-801C-D08F4B936E3E}" presName="sibTrans" presStyleCnt="0"/>
      <dgm:spPr/>
    </dgm:pt>
    <dgm:pt modelId="{6BC57894-2B4A-4AAA-8ED0-FF118EB82366}" type="pres">
      <dgm:prSet presAssocID="{50847AB9-7151-4E2A-8113-BD2C08AA095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FE2B7-F7D4-4E44-BD72-05FEAE083895}" type="pres">
      <dgm:prSet presAssocID="{3FFFB5C8-D21F-49A7-ADD6-BF727BA80DF0}" presName="sibTrans" presStyleCnt="0"/>
      <dgm:spPr/>
    </dgm:pt>
    <dgm:pt modelId="{C2A15300-F9BB-4BC7-A0A9-3C7DDF387CBE}" type="pres">
      <dgm:prSet presAssocID="{62AD95CA-738B-4A85-920B-275B97A4A8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80788E-CFA9-4366-A153-71410C797A5F}" type="presOf" srcId="{50847AB9-7151-4E2A-8113-BD2C08AA0959}" destId="{6BC57894-2B4A-4AAA-8ED0-FF118EB82366}" srcOrd="0" destOrd="0" presId="urn:microsoft.com/office/officeart/2005/8/layout/hProcess9"/>
    <dgm:cxn modelId="{46013B40-47D3-435E-B65D-A3589431750B}" srcId="{19042814-73F2-4CF6-BFA9-4C9BA360638A}" destId="{733C1518-1D75-4E6B-92B9-493E397CB5A5}" srcOrd="0" destOrd="0" parTransId="{3FC12450-F002-4B1D-8685-A00E05696286}" sibTransId="{A8ED6CAB-0D72-486A-801C-D08F4B936E3E}"/>
    <dgm:cxn modelId="{130D4417-DCF9-4CF1-8AB4-B8C950BBB5CA}" type="presOf" srcId="{62AD95CA-738B-4A85-920B-275B97A4A828}" destId="{C2A15300-F9BB-4BC7-A0A9-3C7DDF387CBE}" srcOrd="0" destOrd="0" presId="urn:microsoft.com/office/officeart/2005/8/layout/hProcess9"/>
    <dgm:cxn modelId="{8A2237D8-CE73-404A-BAAA-DDE80D0356C2}" srcId="{19042814-73F2-4CF6-BFA9-4C9BA360638A}" destId="{62AD95CA-738B-4A85-920B-275B97A4A828}" srcOrd="2" destOrd="0" parTransId="{0C050FB4-E467-4ED0-90D2-99058474B859}" sibTransId="{528665B5-90DF-4ED4-A36E-FE38F9AEAB67}"/>
    <dgm:cxn modelId="{66B7FC3B-EAF7-4B5F-A7B8-0202CE5ECF88}" type="presOf" srcId="{733C1518-1D75-4E6B-92B9-493E397CB5A5}" destId="{8ABF0D72-0612-4B58-AA01-0F883E79FE2D}" srcOrd="0" destOrd="0" presId="urn:microsoft.com/office/officeart/2005/8/layout/hProcess9"/>
    <dgm:cxn modelId="{E89B6772-4307-48B5-8C63-371C8A5FE95B}" type="presOf" srcId="{19042814-73F2-4CF6-BFA9-4C9BA360638A}" destId="{ADFCF8EB-2A8D-4620-ABE5-FC1ED445B68F}" srcOrd="0" destOrd="0" presId="urn:microsoft.com/office/officeart/2005/8/layout/hProcess9"/>
    <dgm:cxn modelId="{5A73BC3F-E0B9-4A8E-AA8C-2055F3F40359}" srcId="{19042814-73F2-4CF6-BFA9-4C9BA360638A}" destId="{50847AB9-7151-4E2A-8113-BD2C08AA0959}" srcOrd="1" destOrd="0" parTransId="{C3292761-00AA-4FA1-9CC3-B206F172966B}" sibTransId="{3FFFB5C8-D21F-49A7-ADD6-BF727BA80DF0}"/>
    <dgm:cxn modelId="{B9CA9C8B-5B91-4DF1-A941-2F493547DD1A}" type="presParOf" srcId="{ADFCF8EB-2A8D-4620-ABE5-FC1ED445B68F}" destId="{F5B36C8E-B87B-4184-882B-0D1B27408414}" srcOrd="0" destOrd="0" presId="urn:microsoft.com/office/officeart/2005/8/layout/hProcess9"/>
    <dgm:cxn modelId="{B72B7AA8-E767-4DF2-A8F7-177F6BBDD538}" type="presParOf" srcId="{ADFCF8EB-2A8D-4620-ABE5-FC1ED445B68F}" destId="{B301C3FB-5162-4BF5-921A-65FD0E333387}" srcOrd="1" destOrd="0" presId="urn:microsoft.com/office/officeart/2005/8/layout/hProcess9"/>
    <dgm:cxn modelId="{DF55F94A-F62A-4A49-89A8-FEAAFE7945B1}" type="presParOf" srcId="{B301C3FB-5162-4BF5-921A-65FD0E333387}" destId="{8ABF0D72-0612-4B58-AA01-0F883E79FE2D}" srcOrd="0" destOrd="0" presId="urn:microsoft.com/office/officeart/2005/8/layout/hProcess9"/>
    <dgm:cxn modelId="{E49B7781-B3A5-4907-ADA0-006FB9533265}" type="presParOf" srcId="{B301C3FB-5162-4BF5-921A-65FD0E333387}" destId="{B2616FDA-14E4-4A20-A9DA-B15E484F8F00}" srcOrd="1" destOrd="0" presId="urn:microsoft.com/office/officeart/2005/8/layout/hProcess9"/>
    <dgm:cxn modelId="{96DA5970-E48F-4FE6-98E9-3C1F86D7F48B}" type="presParOf" srcId="{B301C3FB-5162-4BF5-921A-65FD0E333387}" destId="{6BC57894-2B4A-4AAA-8ED0-FF118EB82366}" srcOrd="2" destOrd="0" presId="urn:microsoft.com/office/officeart/2005/8/layout/hProcess9"/>
    <dgm:cxn modelId="{53F55D46-1E17-4B7B-8A00-43311E7CC7F4}" type="presParOf" srcId="{B301C3FB-5162-4BF5-921A-65FD0E333387}" destId="{6F4FE2B7-F7D4-4E44-BD72-05FEAE083895}" srcOrd="3" destOrd="0" presId="urn:microsoft.com/office/officeart/2005/8/layout/hProcess9"/>
    <dgm:cxn modelId="{D1AC8B5F-E5AD-4CF1-8B0B-09E18B341187}" type="presParOf" srcId="{B301C3FB-5162-4BF5-921A-65FD0E333387}" destId="{C2A15300-F9BB-4BC7-A0A9-3C7DDF387C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MARCO TEÓRICO: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F8662DE1-83C2-4261-B7FD-07F97DB7D8BB}" type="presOf" srcId="{59FE1A40-BC5C-4ECD-8F6E-BB4406763C35}" destId="{F1AC1B2F-31CB-48FC-9BC6-833BBC58D68E}" srcOrd="0" destOrd="0" presId="urn:microsoft.com/office/officeart/2005/8/layout/vList2"/>
    <dgm:cxn modelId="{00842172-3AD3-4A87-80CD-0FA54956AC99}" type="presOf" srcId="{ABF87D9F-9224-4A1D-ABEE-F066C7321287}" destId="{580634B9-24A6-42F9-8CF3-519831C87C8C}" srcOrd="0" destOrd="0" presId="urn:microsoft.com/office/officeart/2005/8/layout/vList2"/>
    <dgm:cxn modelId="{05489403-97CB-440C-A96A-D11B2824DE61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79D16BA-6CCA-43C0-BF19-C80CEC09F873}" type="doc">
      <dgm:prSet loTypeId="urn:microsoft.com/office/officeart/2005/8/layout/h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0843024B-8021-4818-93A5-3244D7C2907E}">
      <dgm:prSet phldrT="[Texto]"/>
      <dgm:spPr/>
      <dgm:t>
        <a:bodyPr/>
        <a:lstStyle/>
        <a:p>
          <a:r>
            <a:rPr lang="es-ES" dirty="0" smtClean="0"/>
            <a:t>¿EN QUE CONSISTE?</a:t>
          </a:r>
          <a:endParaRPr lang="es-ES" dirty="0"/>
        </a:p>
      </dgm:t>
    </dgm:pt>
    <dgm:pt modelId="{BBD63160-DF42-4C5C-9637-FDA5E490AE27}" type="parTrans" cxnId="{30183FA3-A6D7-4FBE-97DE-E03444DA3BD3}">
      <dgm:prSet/>
      <dgm:spPr/>
      <dgm:t>
        <a:bodyPr/>
        <a:lstStyle/>
        <a:p>
          <a:endParaRPr lang="es-ES"/>
        </a:p>
      </dgm:t>
    </dgm:pt>
    <dgm:pt modelId="{29FA902D-AD4C-43B1-8292-3EA8AA90D565}" type="sibTrans" cxnId="{30183FA3-A6D7-4FBE-97DE-E03444DA3BD3}">
      <dgm:prSet/>
      <dgm:spPr/>
      <dgm:t>
        <a:bodyPr/>
        <a:lstStyle/>
        <a:p>
          <a:endParaRPr lang="es-ES"/>
        </a:p>
      </dgm:t>
    </dgm:pt>
    <dgm:pt modelId="{DC18BF45-C587-481E-A3C6-2961B195C142}">
      <dgm:prSet phldrT="[Texto]"/>
      <dgm:spPr/>
      <dgm:t>
        <a:bodyPr/>
        <a:lstStyle/>
        <a:p>
          <a:r>
            <a:rPr lang="es-ES" dirty="0" smtClean="0"/>
            <a:t>Entrenar al combatiente individual</a:t>
          </a:r>
          <a:endParaRPr lang="es-ES" dirty="0"/>
        </a:p>
      </dgm:t>
    </dgm:pt>
    <dgm:pt modelId="{AD2D3F0F-FD67-45E3-BAED-A248ED978071}" type="parTrans" cxnId="{6219F822-89B7-4264-A0E7-23E3E49D8C18}">
      <dgm:prSet/>
      <dgm:spPr/>
      <dgm:t>
        <a:bodyPr/>
        <a:lstStyle/>
        <a:p>
          <a:endParaRPr lang="es-ES"/>
        </a:p>
      </dgm:t>
    </dgm:pt>
    <dgm:pt modelId="{479BA4A2-AFE9-46C9-BFD9-CB418764F556}" type="sibTrans" cxnId="{6219F822-89B7-4264-A0E7-23E3E49D8C18}">
      <dgm:prSet/>
      <dgm:spPr/>
      <dgm:t>
        <a:bodyPr/>
        <a:lstStyle/>
        <a:p>
          <a:endParaRPr lang="es-ES"/>
        </a:p>
      </dgm:t>
    </dgm:pt>
    <dgm:pt modelId="{FE77E226-21A4-4BBD-9162-9690D9D55CEE}">
      <dgm:prSet phldrT="[Texto]"/>
      <dgm:spPr/>
      <dgm:t>
        <a:bodyPr/>
        <a:lstStyle/>
        <a:p>
          <a:r>
            <a:rPr lang="es-ES" dirty="0" smtClean="0"/>
            <a:t>Obstáculos de equilibrio</a:t>
          </a:r>
          <a:endParaRPr lang="es-ES" dirty="0"/>
        </a:p>
      </dgm:t>
    </dgm:pt>
    <dgm:pt modelId="{FB822223-7B15-47F3-9EB5-A0DC9D35BD93}" type="parTrans" cxnId="{BCF68589-CE0A-4203-ABF0-B8615ACBD3E2}">
      <dgm:prSet/>
      <dgm:spPr/>
      <dgm:t>
        <a:bodyPr/>
        <a:lstStyle/>
        <a:p>
          <a:endParaRPr lang="es-ES"/>
        </a:p>
      </dgm:t>
    </dgm:pt>
    <dgm:pt modelId="{643B25C6-C3AA-477F-B2C4-24DD070167B7}" type="sibTrans" cxnId="{BCF68589-CE0A-4203-ABF0-B8615ACBD3E2}">
      <dgm:prSet/>
      <dgm:spPr/>
      <dgm:t>
        <a:bodyPr/>
        <a:lstStyle/>
        <a:p>
          <a:endParaRPr lang="es-ES"/>
        </a:p>
      </dgm:t>
    </dgm:pt>
    <dgm:pt modelId="{83A1FD50-74E8-4835-B57E-E6355587A7B2}">
      <dgm:prSet phldrT="[Texto]"/>
      <dgm:spPr/>
      <dgm:t>
        <a:bodyPr/>
        <a:lstStyle/>
        <a:p>
          <a:r>
            <a:rPr lang="es-ES" dirty="0" smtClean="0"/>
            <a:t>Área de terreno (125m)</a:t>
          </a:r>
          <a:endParaRPr lang="es-ES" dirty="0"/>
        </a:p>
      </dgm:t>
    </dgm:pt>
    <dgm:pt modelId="{4C4AAC5E-2FA3-46F2-AACD-A46798ECAA4F}" type="parTrans" cxnId="{8672359E-6F82-4E3A-9429-11B34D7ED4C1}">
      <dgm:prSet/>
      <dgm:spPr/>
      <dgm:t>
        <a:bodyPr/>
        <a:lstStyle/>
        <a:p>
          <a:endParaRPr lang="es-ES"/>
        </a:p>
      </dgm:t>
    </dgm:pt>
    <dgm:pt modelId="{31E80928-F939-4C56-A716-D079F2164182}" type="sibTrans" cxnId="{8672359E-6F82-4E3A-9429-11B34D7ED4C1}">
      <dgm:prSet/>
      <dgm:spPr/>
      <dgm:t>
        <a:bodyPr/>
        <a:lstStyle/>
        <a:p>
          <a:endParaRPr lang="es-ES"/>
        </a:p>
      </dgm:t>
    </dgm:pt>
    <dgm:pt modelId="{350E9CDB-301B-423D-8212-42DA47D61D9F}" type="pres">
      <dgm:prSet presAssocID="{379D16BA-6CCA-43C0-BF19-C80CEC09F8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14A6CB-B5F9-4E56-B2DF-6FF1DFA79A1B}" type="pres">
      <dgm:prSet presAssocID="{0843024B-8021-4818-93A5-3244D7C2907E}" presName="roof" presStyleLbl="dkBgShp" presStyleIdx="0" presStyleCnt="2"/>
      <dgm:spPr/>
      <dgm:t>
        <a:bodyPr/>
        <a:lstStyle/>
        <a:p>
          <a:endParaRPr lang="es-ES"/>
        </a:p>
      </dgm:t>
    </dgm:pt>
    <dgm:pt modelId="{87E0B6A8-E1A1-49F0-9639-9BC13A311A82}" type="pres">
      <dgm:prSet presAssocID="{0843024B-8021-4818-93A5-3244D7C2907E}" presName="pillars" presStyleCnt="0"/>
      <dgm:spPr/>
      <dgm:t>
        <a:bodyPr/>
        <a:lstStyle/>
        <a:p>
          <a:endParaRPr lang="es-ES"/>
        </a:p>
      </dgm:t>
    </dgm:pt>
    <dgm:pt modelId="{DA099D76-49AA-4F4E-9862-0FF4539F7961}" type="pres">
      <dgm:prSet presAssocID="{0843024B-8021-4818-93A5-3244D7C2907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2F7765-A3F0-432B-95CC-3562D6BFC7AB}" type="pres">
      <dgm:prSet presAssocID="{FE77E226-21A4-4BBD-9162-9690D9D55CE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CAE48-6312-487D-8E56-E1C695956E14}" type="pres">
      <dgm:prSet presAssocID="{83A1FD50-74E8-4835-B57E-E6355587A7B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6A3193-9AE0-4F46-9C2C-FA893FC535FF}" type="pres">
      <dgm:prSet presAssocID="{0843024B-8021-4818-93A5-3244D7C2907E}" presName="base" presStyleLbl="dkBgShp" presStyleIdx="1" presStyleCnt="2"/>
      <dgm:spPr/>
      <dgm:t>
        <a:bodyPr/>
        <a:lstStyle/>
        <a:p>
          <a:endParaRPr lang="es-ES"/>
        </a:p>
      </dgm:t>
    </dgm:pt>
  </dgm:ptLst>
  <dgm:cxnLst>
    <dgm:cxn modelId="{70A4DF83-3DF4-4468-BAD9-39BE6D6E975C}" type="presOf" srcId="{0843024B-8021-4818-93A5-3244D7C2907E}" destId="{1D14A6CB-B5F9-4E56-B2DF-6FF1DFA79A1B}" srcOrd="0" destOrd="0" presId="urn:microsoft.com/office/officeart/2005/8/layout/hList3"/>
    <dgm:cxn modelId="{30183FA3-A6D7-4FBE-97DE-E03444DA3BD3}" srcId="{379D16BA-6CCA-43C0-BF19-C80CEC09F873}" destId="{0843024B-8021-4818-93A5-3244D7C2907E}" srcOrd="0" destOrd="0" parTransId="{BBD63160-DF42-4C5C-9637-FDA5E490AE27}" sibTransId="{29FA902D-AD4C-43B1-8292-3EA8AA90D565}"/>
    <dgm:cxn modelId="{6219F822-89B7-4264-A0E7-23E3E49D8C18}" srcId="{0843024B-8021-4818-93A5-3244D7C2907E}" destId="{DC18BF45-C587-481E-A3C6-2961B195C142}" srcOrd="0" destOrd="0" parTransId="{AD2D3F0F-FD67-45E3-BAED-A248ED978071}" sibTransId="{479BA4A2-AFE9-46C9-BFD9-CB418764F556}"/>
    <dgm:cxn modelId="{C31BD563-5CAF-4085-9D27-2C49605C2A23}" type="presOf" srcId="{FE77E226-21A4-4BBD-9162-9690D9D55CEE}" destId="{032F7765-A3F0-432B-95CC-3562D6BFC7AB}" srcOrd="0" destOrd="0" presId="urn:microsoft.com/office/officeart/2005/8/layout/hList3"/>
    <dgm:cxn modelId="{7198D165-5B09-4C36-9FB7-4B7526A5CEF7}" type="presOf" srcId="{DC18BF45-C587-481E-A3C6-2961B195C142}" destId="{DA099D76-49AA-4F4E-9862-0FF4539F7961}" srcOrd="0" destOrd="0" presId="urn:microsoft.com/office/officeart/2005/8/layout/hList3"/>
    <dgm:cxn modelId="{418A56AD-39FB-486D-8789-96ACB03DBFBA}" type="presOf" srcId="{83A1FD50-74E8-4835-B57E-E6355587A7B2}" destId="{234CAE48-6312-487D-8E56-E1C695956E14}" srcOrd="0" destOrd="0" presId="urn:microsoft.com/office/officeart/2005/8/layout/hList3"/>
    <dgm:cxn modelId="{357670AA-EDF3-4223-A92A-3FB38481EA5D}" type="presOf" srcId="{379D16BA-6CCA-43C0-BF19-C80CEC09F873}" destId="{350E9CDB-301B-423D-8212-42DA47D61D9F}" srcOrd="0" destOrd="0" presId="urn:microsoft.com/office/officeart/2005/8/layout/hList3"/>
    <dgm:cxn modelId="{8672359E-6F82-4E3A-9429-11B34D7ED4C1}" srcId="{0843024B-8021-4818-93A5-3244D7C2907E}" destId="{83A1FD50-74E8-4835-B57E-E6355587A7B2}" srcOrd="2" destOrd="0" parTransId="{4C4AAC5E-2FA3-46F2-AACD-A46798ECAA4F}" sibTransId="{31E80928-F939-4C56-A716-D079F2164182}"/>
    <dgm:cxn modelId="{BCF68589-CE0A-4203-ABF0-B8615ACBD3E2}" srcId="{0843024B-8021-4818-93A5-3244D7C2907E}" destId="{FE77E226-21A4-4BBD-9162-9690D9D55CEE}" srcOrd="1" destOrd="0" parTransId="{FB822223-7B15-47F3-9EB5-A0DC9D35BD93}" sibTransId="{643B25C6-C3AA-477F-B2C4-24DD070167B7}"/>
    <dgm:cxn modelId="{55D6370D-3938-47D2-AF8D-37596903B981}" type="presParOf" srcId="{350E9CDB-301B-423D-8212-42DA47D61D9F}" destId="{1D14A6CB-B5F9-4E56-B2DF-6FF1DFA79A1B}" srcOrd="0" destOrd="0" presId="urn:microsoft.com/office/officeart/2005/8/layout/hList3"/>
    <dgm:cxn modelId="{88A97A28-B777-4C47-BCC9-768865949DC4}" type="presParOf" srcId="{350E9CDB-301B-423D-8212-42DA47D61D9F}" destId="{87E0B6A8-E1A1-49F0-9639-9BC13A311A82}" srcOrd="1" destOrd="0" presId="urn:microsoft.com/office/officeart/2005/8/layout/hList3"/>
    <dgm:cxn modelId="{A196A822-5952-4C18-BB0F-6B1AC8F75C9C}" type="presParOf" srcId="{87E0B6A8-E1A1-49F0-9639-9BC13A311A82}" destId="{DA099D76-49AA-4F4E-9862-0FF4539F7961}" srcOrd="0" destOrd="0" presId="urn:microsoft.com/office/officeart/2005/8/layout/hList3"/>
    <dgm:cxn modelId="{E829B8A8-C5F3-4549-8F80-C8C9579726A9}" type="presParOf" srcId="{87E0B6A8-E1A1-49F0-9639-9BC13A311A82}" destId="{032F7765-A3F0-432B-95CC-3562D6BFC7AB}" srcOrd="1" destOrd="0" presId="urn:microsoft.com/office/officeart/2005/8/layout/hList3"/>
    <dgm:cxn modelId="{93099FFD-7E24-4C0B-A8DF-62C323E9F5E3}" type="presParOf" srcId="{87E0B6A8-E1A1-49F0-9639-9BC13A311A82}" destId="{234CAE48-6312-487D-8E56-E1C695956E14}" srcOrd="2" destOrd="0" presId="urn:microsoft.com/office/officeart/2005/8/layout/hList3"/>
    <dgm:cxn modelId="{0D8578AE-4530-40F1-8EE4-B0175AB3F25D}" type="presParOf" srcId="{350E9CDB-301B-423D-8212-42DA47D61D9F}" destId="{A46A3193-9AE0-4F46-9C2C-FA893FC535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MARCO TEÓRICO: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BE894B-B14F-4CA9-9CCF-714E3D0DC759}" type="presOf" srcId="{59FE1A40-BC5C-4ECD-8F6E-BB4406763C35}" destId="{F1AC1B2F-31CB-48FC-9BC6-833BBC58D68E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474B124F-0213-47C1-AF80-E5C699ED8177}" type="presOf" srcId="{ABF87D9F-9224-4A1D-ABEE-F066C7321287}" destId="{580634B9-24A6-42F9-8CF3-519831C87C8C}" srcOrd="0" destOrd="0" presId="urn:microsoft.com/office/officeart/2005/8/layout/vList2"/>
    <dgm:cxn modelId="{B3899680-A5F7-4DDF-B205-38AD63E60033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1D3F59E-5A55-4D67-A8AA-89181112AD1A}" type="doc">
      <dgm:prSet loTypeId="urn:microsoft.com/office/officeart/2005/8/layout/radial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06137D80-606B-47A9-A61F-EEC5A874E69A}">
      <dgm:prSet phldrT="[Texto]"/>
      <dgm:spPr/>
      <dgm:t>
        <a:bodyPr/>
        <a:lstStyle/>
        <a:p>
          <a:r>
            <a:rPr lang="es-ES" b="1" dirty="0" smtClean="0"/>
            <a:t>METODOLOGÍA Y NORMAS TÉCNICAS</a:t>
          </a:r>
          <a:endParaRPr lang="es-ES" b="1" dirty="0"/>
        </a:p>
      </dgm:t>
    </dgm:pt>
    <dgm:pt modelId="{F4F09325-F2FE-4EBF-891E-E9D57708365B}" type="parTrans" cxnId="{D9CE3893-8F3B-49C4-83C7-9EF8DB73CF35}">
      <dgm:prSet/>
      <dgm:spPr/>
      <dgm:t>
        <a:bodyPr/>
        <a:lstStyle/>
        <a:p>
          <a:endParaRPr lang="es-ES"/>
        </a:p>
      </dgm:t>
    </dgm:pt>
    <dgm:pt modelId="{D2890F9D-2375-46EC-8522-682325CFDFB3}" type="sibTrans" cxnId="{D9CE3893-8F3B-49C4-83C7-9EF8DB73CF35}">
      <dgm:prSet/>
      <dgm:spPr/>
      <dgm:t>
        <a:bodyPr/>
        <a:lstStyle/>
        <a:p>
          <a:endParaRPr lang="es-ES"/>
        </a:p>
      </dgm:t>
    </dgm:pt>
    <dgm:pt modelId="{D94951FA-DAB7-4434-9430-A90CAC59B42F}">
      <dgm:prSet phldrT="[Texto]"/>
      <dgm:spPr/>
      <dgm:t>
        <a:bodyPr/>
        <a:lstStyle/>
        <a:p>
          <a:r>
            <a:rPr lang="es-ES" dirty="0" smtClean="0"/>
            <a:t>Conocimiento técnico de la pista</a:t>
          </a:r>
          <a:endParaRPr lang="es-ES" dirty="0"/>
        </a:p>
      </dgm:t>
    </dgm:pt>
    <dgm:pt modelId="{77D92E99-375E-4C10-838D-1DA36908CA52}" type="parTrans" cxnId="{6E168A20-710D-41A8-BBF0-11D92DF41C54}">
      <dgm:prSet/>
      <dgm:spPr/>
      <dgm:t>
        <a:bodyPr/>
        <a:lstStyle/>
        <a:p>
          <a:endParaRPr lang="es-ES"/>
        </a:p>
      </dgm:t>
    </dgm:pt>
    <dgm:pt modelId="{372CB3CF-7630-4AE7-8FDD-59E708DB9B59}" type="sibTrans" cxnId="{6E168A20-710D-41A8-BBF0-11D92DF41C54}">
      <dgm:prSet/>
      <dgm:spPr/>
      <dgm:t>
        <a:bodyPr/>
        <a:lstStyle/>
        <a:p>
          <a:endParaRPr lang="es-ES"/>
        </a:p>
      </dgm:t>
    </dgm:pt>
    <dgm:pt modelId="{DDD2DF90-81EB-45CB-B38E-CDDEAC162E7F}">
      <dgm:prSet phldrT="[Texto]"/>
      <dgm:spPr/>
      <dgm:t>
        <a:bodyPr/>
        <a:lstStyle/>
        <a:p>
          <a:r>
            <a:rPr lang="es-ES" dirty="0" smtClean="0"/>
            <a:t>En forma progresiva en su entrenamiento.</a:t>
          </a:r>
          <a:endParaRPr lang="es-ES" dirty="0"/>
        </a:p>
      </dgm:t>
    </dgm:pt>
    <dgm:pt modelId="{0E63F72D-5D9E-4CFD-95D4-115D9042F10D}" type="parTrans" cxnId="{01663439-C0BE-41F2-8577-170C5B5FD003}">
      <dgm:prSet/>
      <dgm:spPr/>
      <dgm:t>
        <a:bodyPr/>
        <a:lstStyle/>
        <a:p>
          <a:endParaRPr lang="es-ES"/>
        </a:p>
      </dgm:t>
    </dgm:pt>
    <dgm:pt modelId="{CA8A70AD-FE8E-4DE5-9FA6-43BD6759588A}" type="sibTrans" cxnId="{01663439-C0BE-41F2-8577-170C5B5FD003}">
      <dgm:prSet/>
      <dgm:spPr/>
      <dgm:t>
        <a:bodyPr/>
        <a:lstStyle/>
        <a:p>
          <a:endParaRPr lang="es-ES"/>
        </a:p>
      </dgm:t>
    </dgm:pt>
    <dgm:pt modelId="{7C665F3C-AAD9-45AE-8A14-4FD166D61707}">
      <dgm:prSet phldrT="[Texto]"/>
      <dgm:spPr/>
      <dgm:t>
        <a:bodyPr/>
        <a:lstStyle/>
        <a:p>
          <a:endParaRPr lang="es-ES"/>
        </a:p>
      </dgm:t>
    </dgm:pt>
    <dgm:pt modelId="{13FCFF8E-94C2-4600-BCC1-F656E33637C0}" type="parTrans" cxnId="{790DB8A8-D1BC-47DF-8C60-2758BE4A2828}">
      <dgm:prSet/>
      <dgm:spPr/>
      <dgm:t>
        <a:bodyPr/>
        <a:lstStyle/>
        <a:p>
          <a:endParaRPr lang="es-ES"/>
        </a:p>
      </dgm:t>
    </dgm:pt>
    <dgm:pt modelId="{1255B788-FB39-4134-BEF5-35C2A4283D6A}" type="sibTrans" cxnId="{790DB8A8-D1BC-47DF-8C60-2758BE4A2828}">
      <dgm:prSet/>
      <dgm:spPr/>
      <dgm:t>
        <a:bodyPr/>
        <a:lstStyle/>
        <a:p>
          <a:endParaRPr lang="es-ES"/>
        </a:p>
      </dgm:t>
    </dgm:pt>
    <dgm:pt modelId="{42F29E4D-DF19-4B52-98CF-83A93447A1D8}">
      <dgm:prSet phldrT="[Texto]" phldr="1"/>
      <dgm:spPr/>
      <dgm:t>
        <a:bodyPr/>
        <a:lstStyle/>
        <a:p>
          <a:endParaRPr lang="es-ES"/>
        </a:p>
      </dgm:t>
    </dgm:pt>
    <dgm:pt modelId="{B7F0FD64-4672-48CB-87F4-C2348B643A49}" type="parTrans" cxnId="{EC74771A-077F-475D-A644-AD2CC09FD782}">
      <dgm:prSet/>
      <dgm:spPr/>
      <dgm:t>
        <a:bodyPr/>
        <a:lstStyle/>
        <a:p>
          <a:endParaRPr lang="es-ES"/>
        </a:p>
      </dgm:t>
    </dgm:pt>
    <dgm:pt modelId="{4EECE958-47E8-4401-ABD5-7CB3C7BD53EA}" type="sibTrans" cxnId="{EC74771A-077F-475D-A644-AD2CC09FD782}">
      <dgm:prSet/>
      <dgm:spPr/>
      <dgm:t>
        <a:bodyPr/>
        <a:lstStyle/>
        <a:p>
          <a:endParaRPr lang="es-ES"/>
        </a:p>
      </dgm:t>
    </dgm:pt>
    <dgm:pt modelId="{B4D19D47-1400-4559-BCC5-E5A94BFAEBF4}">
      <dgm:prSet phldrT="[Texto]" phldr="1"/>
      <dgm:spPr/>
      <dgm:t>
        <a:bodyPr/>
        <a:lstStyle/>
        <a:p>
          <a:endParaRPr lang="es-ES"/>
        </a:p>
      </dgm:t>
    </dgm:pt>
    <dgm:pt modelId="{7A76D539-A9CB-45BA-81A1-08CB79BBD5D1}" type="parTrans" cxnId="{BBB8235F-301C-4EA4-A861-E24F83A76661}">
      <dgm:prSet/>
      <dgm:spPr/>
      <dgm:t>
        <a:bodyPr/>
        <a:lstStyle/>
        <a:p>
          <a:endParaRPr lang="es-ES"/>
        </a:p>
      </dgm:t>
    </dgm:pt>
    <dgm:pt modelId="{B5A99A24-81BD-4273-873F-069A2728B806}" type="sibTrans" cxnId="{BBB8235F-301C-4EA4-A861-E24F83A76661}">
      <dgm:prSet/>
      <dgm:spPr/>
      <dgm:t>
        <a:bodyPr/>
        <a:lstStyle/>
        <a:p>
          <a:endParaRPr lang="es-ES"/>
        </a:p>
      </dgm:t>
    </dgm:pt>
    <dgm:pt modelId="{710D79F0-8BDB-48AE-A8E0-B39689394CD3}">
      <dgm:prSet phldrT="[Texto]"/>
      <dgm:spPr/>
      <dgm:t>
        <a:bodyPr/>
        <a:lstStyle/>
        <a:p>
          <a:endParaRPr lang="es-ES"/>
        </a:p>
      </dgm:t>
    </dgm:pt>
    <dgm:pt modelId="{ABBE26F5-4FB1-4CF8-A56F-FB9320DC8AB3}" type="parTrans" cxnId="{B6EAC16E-0905-4EC0-A8ED-E0905F0D4C26}">
      <dgm:prSet/>
      <dgm:spPr/>
      <dgm:t>
        <a:bodyPr/>
        <a:lstStyle/>
        <a:p>
          <a:endParaRPr lang="es-ES"/>
        </a:p>
      </dgm:t>
    </dgm:pt>
    <dgm:pt modelId="{A5B6FFB4-936C-400C-8D82-BE84CF9CAB98}" type="sibTrans" cxnId="{B6EAC16E-0905-4EC0-A8ED-E0905F0D4C26}">
      <dgm:prSet/>
      <dgm:spPr/>
      <dgm:t>
        <a:bodyPr/>
        <a:lstStyle/>
        <a:p>
          <a:endParaRPr lang="es-ES"/>
        </a:p>
      </dgm:t>
    </dgm:pt>
    <dgm:pt modelId="{3EDBF5D4-6CE7-466F-88CD-1BD74CC2E5D5}">
      <dgm:prSet phldrT="[Texto]" phldr="1"/>
      <dgm:spPr/>
      <dgm:t>
        <a:bodyPr/>
        <a:lstStyle/>
        <a:p>
          <a:endParaRPr lang="es-ES"/>
        </a:p>
      </dgm:t>
    </dgm:pt>
    <dgm:pt modelId="{6F75C7A2-7EC5-427F-A4C4-024D774B99EE}" type="parTrans" cxnId="{15DF1515-443F-4D15-BB93-AFCCCB0A7649}">
      <dgm:prSet/>
      <dgm:spPr/>
      <dgm:t>
        <a:bodyPr/>
        <a:lstStyle/>
        <a:p>
          <a:endParaRPr lang="es-ES"/>
        </a:p>
      </dgm:t>
    </dgm:pt>
    <dgm:pt modelId="{BBA894B2-1A55-471C-881B-4AF65C1541F1}" type="sibTrans" cxnId="{15DF1515-443F-4D15-BB93-AFCCCB0A7649}">
      <dgm:prSet/>
      <dgm:spPr/>
      <dgm:t>
        <a:bodyPr/>
        <a:lstStyle/>
        <a:p>
          <a:endParaRPr lang="es-ES"/>
        </a:p>
      </dgm:t>
    </dgm:pt>
    <dgm:pt modelId="{E2566439-8F0C-4271-9A5A-E43595E1A4B5}">
      <dgm:prSet phldrT="[Texto]" phldr="1"/>
      <dgm:spPr/>
      <dgm:t>
        <a:bodyPr/>
        <a:lstStyle/>
        <a:p>
          <a:endParaRPr lang="es-ES"/>
        </a:p>
      </dgm:t>
    </dgm:pt>
    <dgm:pt modelId="{F9DF436E-C3BE-4944-BB68-46907250A99F}" type="parTrans" cxnId="{FB219D87-3019-4BFC-98DA-F782ABF33387}">
      <dgm:prSet/>
      <dgm:spPr/>
      <dgm:t>
        <a:bodyPr/>
        <a:lstStyle/>
        <a:p>
          <a:endParaRPr lang="es-ES"/>
        </a:p>
      </dgm:t>
    </dgm:pt>
    <dgm:pt modelId="{A878A9DC-91EB-4B7E-B6ED-E76059023669}" type="sibTrans" cxnId="{FB219D87-3019-4BFC-98DA-F782ABF33387}">
      <dgm:prSet/>
      <dgm:spPr/>
      <dgm:t>
        <a:bodyPr/>
        <a:lstStyle/>
        <a:p>
          <a:endParaRPr lang="es-ES"/>
        </a:p>
      </dgm:t>
    </dgm:pt>
    <dgm:pt modelId="{ED7B0D2C-35CC-4074-A08D-FDE2940F854E}">
      <dgm:prSet phldrT="[Texto]"/>
      <dgm:spPr/>
      <dgm:t>
        <a:bodyPr/>
        <a:lstStyle/>
        <a:p>
          <a:r>
            <a:rPr lang="es-ES" dirty="0" smtClean="0"/>
            <a:t>Recreativa y motivadora</a:t>
          </a:r>
          <a:endParaRPr lang="es-ES" dirty="0"/>
        </a:p>
      </dgm:t>
    </dgm:pt>
    <dgm:pt modelId="{AF6CD218-0430-48B1-9F76-8FF71707AEA2}" type="parTrans" cxnId="{21D515F8-4D77-4C8D-ADD9-BFEE24D5E958}">
      <dgm:prSet/>
      <dgm:spPr/>
      <dgm:t>
        <a:bodyPr/>
        <a:lstStyle/>
        <a:p>
          <a:endParaRPr lang="es-ES"/>
        </a:p>
      </dgm:t>
    </dgm:pt>
    <dgm:pt modelId="{D8919DD8-D520-450C-BACC-81E8B004A170}" type="sibTrans" cxnId="{21D515F8-4D77-4C8D-ADD9-BFEE24D5E958}">
      <dgm:prSet/>
      <dgm:spPr/>
      <dgm:t>
        <a:bodyPr/>
        <a:lstStyle/>
        <a:p>
          <a:endParaRPr lang="es-ES"/>
        </a:p>
      </dgm:t>
    </dgm:pt>
    <dgm:pt modelId="{67B18EB2-D88B-410D-94CC-B65945B6B0C8}" type="pres">
      <dgm:prSet presAssocID="{71D3F59E-5A55-4D67-A8AA-89181112AD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60EC46-C635-4AAE-AB11-2482BEAEFDBB}" type="pres">
      <dgm:prSet presAssocID="{06137D80-606B-47A9-A61F-EEC5A874E69A}" presName="centerShape" presStyleLbl="node0" presStyleIdx="0" presStyleCnt="1"/>
      <dgm:spPr/>
      <dgm:t>
        <a:bodyPr/>
        <a:lstStyle/>
        <a:p>
          <a:endParaRPr lang="es-ES"/>
        </a:p>
      </dgm:t>
    </dgm:pt>
    <dgm:pt modelId="{F16E6418-5FAF-4B39-8112-A301C2909004}" type="pres">
      <dgm:prSet presAssocID="{77D92E99-375E-4C10-838D-1DA36908CA52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F6454F51-9C8D-40DB-B353-BACFEE4D79DA}" type="pres">
      <dgm:prSet presAssocID="{D94951FA-DAB7-4434-9430-A90CAC59B4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C702CC-752F-4052-901D-26B84069CA0C}" type="pres">
      <dgm:prSet presAssocID="{AF6CD218-0430-48B1-9F76-8FF71707AEA2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65D20DDD-8487-4D6D-BA7C-F763FC732B97}" type="pres">
      <dgm:prSet presAssocID="{ED7B0D2C-35CC-4074-A08D-FDE2940F854E}" presName="node" presStyleLbl="node1" presStyleIdx="1" presStyleCnt="3" custRadScaleRad="109504" custRadScaleInc="-3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2367E-E8DB-4C78-A4B1-D5D3234F167E}" type="pres">
      <dgm:prSet presAssocID="{0E63F72D-5D9E-4CFD-95D4-115D9042F10D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D1CA20C0-166B-427A-9BA5-B807AD2FE3E1}" type="pres">
      <dgm:prSet presAssocID="{DDD2DF90-81EB-45CB-B38E-CDDEAC162E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0DB8A8-D1BC-47DF-8C60-2758BE4A2828}" srcId="{71D3F59E-5A55-4D67-A8AA-89181112AD1A}" destId="{7C665F3C-AAD9-45AE-8A14-4FD166D61707}" srcOrd="1" destOrd="0" parTransId="{13FCFF8E-94C2-4600-BCC1-F656E33637C0}" sibTransId="{1255B788-FB39-4134-BEF5-35C2A4283D6A}"/>
    <dgm:cxn modelId="{912975CF-1629-4C05-8B9F-AA6C4C9A8E27}" type="presOf" srcId="{06137D80-606B-47A9-A61F-EEC5A874E69A}" destId="{EB60EC46-C635-4AAE-AB11-2482BEAEFDBB}" srcOrd="0" destOrd="0" presId="urn:microsoft.com/office/officeart/2005/8/layout/radial4"/>
    <dgm:cxn modelId="{FB219D87-3019-4BFC-98DA-F782ABF33387}" srcId="{710D79F0-8BDB-48AE-A8E0-B39689394CD3}" destId="{E2566439-8F0C-4271-9A5A-E43595E1A4B5}" srcOrd="1" destOrd="0" parTransId="{F9DF436E-C3BE-4944-BB68-46907250A99F}" sibTransId="{A878A9DC-91EB-4B7E-B6ED-E76059023669}"/>
    <dgm:cxn modelId="{01663439-C0BE-41F2-8577-170C5B5FD003}" srcId="{06137D80-606B-47A9-A61F-EEC5A874E69A}" destId="{DDD2DF90-81EB-45CB-B38E-CDDEAC162E7F}" srcOrd="2" destOrd="0" parTransId="{0E63F72D-5D9E-4CFD-95D4-115D9042F10D}" sibTransId="{CA8A70AD-FE8E-4DE5-9FA6-43BD6759588A}"/>
    <dgm:cxn modelId="{39BEF545-BBDD-4966-BFEF-D9E022B8FC18}" type="presOf" srcId="{ED7B0D2C-35CC-4074-A08D-FDE2940F854E}" destId="{65D20DDD-8487-4D6D-BA7C-F763FC732B97}" srcOrd="0" destOrd="0" presId="urn:microsoft.com/office/officeart/2005/8/layout/radial4"/>
    <dgm:cxn modelId="{1B0E6040-6AA8-4E91-8818-60069B74A3AA}" type="presOf" srcId="{77D92E99-375E-4C10-838D-1DA36908CA52}" destId="{F16E6418-5FAF-4B39-8112-A301C2909004}" srcOrd="0" destOrd="0" presId="urn:microsoft.com/office/officeart/2005/8/layout/radial4"/>
    <dgm:cxn modelId="{15DF1515-443F-4D15-BB93-AFCCCB0A7649}" srcId="{710D79F0-8BDB-48AE-A8E0-B39689394CD3}" destId="{3EDBF5D4-6CE7-466F-88CD-1BD74CC2E5D5}" srcOrd="0" destOrd="0" parTransId="{6F75C7A2-7EC5-427F-A4C4-024D774B99EE}" sibTransId="{BBA894B2-1A55-471C-881B-4AF65C1541F1}"/>
    <dgm:cxn modelId="{85A0D201-D191-4A51-A9AD-37088F3CB0D9}" type="presOf" srcId="{D94951FA-DAB7-4434-9430-A90CAC59B42F}" destId="{F6454F51-9C8D-40DB-B353-BACFEE4D79DA}" srcOrd="0" destOrd="0" presId="urn:microsoft.com/office/officeart/2005/8/layout/radial4"/>
    <dgm:cxn modelId="{21D515F8-4D77-4C8D-ADD9-BFEE24D5E958}" srcId="{06137D80-606B-47A9-A61F-EEC5A874E69A}" destId="{ED7B0D2C-35CC-4074-A08D-FDE2940F854E}" srcOrd="1" destOrd="0" parTransId="{AF6CD218-0430-48B1-9F76-8FF71707AEA2}" sibTransId="{D8919DD8-D520-450C-BACC-81E8B004A170}"/>
    <dgm:cxn modelId="{B6EAC16E-0905-4EC0-A8ED-E0905F0D4C26}" srcId="{71D3F59E-5A55-4D67-A8AA-89181112AD1A}" destId="{710D79F0-8BDB-48AE-A8E0-B39689394CD3}" srcOrd="2" destOrd="0" parTransId="{ABBE26F5-4FB1-4CF8-A56F-FB9320DC8AB3}" sibTransId="{A5B6FFB4-936C-400C-8D82-BE84CF9CAB98}"/>
    <dgm:cxn modelId="{D9CE3893-8F3B-49C4-83C7-9EF8DB73CF35}" srcId="{71D3F59E-5A55-4D67-A8AA-89181112AD1A}" destId="{06137D80-606B-47A9-A61F-EEC5A874E69A}" srcOrd="0" destOrd="0" parTransId="{F4F09325-F2FE-4EBF-891E-E9D57708365B}" sibTransId="{D2890F9D-2375-46EC-8522-682325CFDFB3}"/>
    <dgm:cxn modelId="{E9144F00-E688-4833-AA5D-55E5D23449CD}" type="presOf" srcId="{71D3F59E-5A55-4D67-A8AA-89181112AD1A}" destId="{67B18EB2-D88B-410D-94CC-B65945B6B0C8}" srcOrd="0" destOrd="0" presId="urn:microsoft.com/office/officeart/2005/8/layout/radial4"/>
    <dgm:cxn modelId="{053489BB-6573-4A6F-9103-2051BD1F83E3}" type="presOf" srcId="{0E63F72D-5D9E-4CFD-95D4-115D9042F10D}" destId="{4BE2367E-E8DB-4C78-A4B1-D5D3234F167E}" srcOrd="0" destOrd="0" presId="urn:microsoft.com/office/officeart/2005/8/layout/radial4"/>
    <dgm:cxn modelId="{22E875DA-D921-4271-934B-034AB10E84A8}" type="presOf" srcId="{AF6CD218-0430-48B1-9F76-8FF71707AEA2}" destId="{2EC702CC-752F-4052-901D-26B84069CA0C}" srcOrd="0" destOrd="0" presId="urn:microsoft.com/office/officeart/2005/8/layout/radial4"/>
    <dgm:cxn modelId="{E7D02D1A-D5FE-4A41-81CD-6F517403ADB0}" type="presOf" srcId="{DDD2DF90-81EB-45CB-B38E-CDDEAC162E7F}" destId="{D1CA20C0-166B-427A-9BA5-B807AD2FE3E1}" srcOrd="0" destOrd="0" presId="urn:microsoft.com/office/officeart/2005/8/layout/radial4"/>
    <dgm:cxn modelId="{6E168A20-710D-41A8-BBF0-11D92DF41C54}" srcId="{06137D80-606B-47A9-A61F-EEC5A874E69A}" destId="{D94951FA-DAB7-4434-9430-A90CAC59B42F}" srcOrd="0" destOrd="0" parTransId="{77D92E99-375E-4C10-838D-1DA36908CA52}" sibTransId="{372CB3CF-7630-4AE7-8FDD-59E708DB9B59}"/>
    <dgm:cxn modelId="{BBB8235F-301C-4EA4-A861-E24F83A76661}" srcId="{7C665F3C-AAD9-45AE-8A14-4FD166D61707}" destId="{B4D19D47-1400-4559-BCC5-E5A94BFAEBF4}" srcOrd="1" destOrd="0" parTransId="{7A76D539-A9CB-45BA-81A1-08CB79BBD5D1}" sibTransId="{B5A99A24-81BD-4273-873F-069A2728B806}"/>
    <dgm:cxn modelId="{EC74771A-077F-475D-A644-AD2CC09FD782}" srcId="{7C665F3C-AAD9-45AE-8A14-4FD166D61707}" destId="{42F29E4D-DF19-4B52-98CF-83A93447A1D8}" srcOrd="0" destOrd="0" parTransId="{B7F0FD64-4672-48CB-87F4-C2348B643A49}" sibTransId="{4EECE958-47E8-4401-ABD5-7CB3C7BD53EA}"/>
    <dgm:cxn modelId="{5A4E9083-6C02-4260-8B86-564F927D34E8}" type="presParOf" srcId="{67B18EB2-D88B-410D-94CC-B65945B6B0C8}" destId="{EB60EC46-C635-4AAE-AB11-2482BEAEFDBB}" srcOrd="0" destOrd="0" presId="urn:microsoft.com/office/officeart/2005/8/layout/radial4"/>
    <dgm:cxn modelId="{014A0182-B9D0-43D4-9F8C-FEFD90388240}" type="presParOf" srcId="{67B18EB2-D88B-410D-94CC-B65945B6B0C8}" destId="{F16E6418-5FAF-4B39-8112-A301C2909004}" srcOrd="1" destOrd="0" presId="urn:microsoft.com/office/officeart/2005/8/layout/radial4"/>
    <dgm:cxn modelId="{CBC515F5-1B39-46D7-88E5-33A7C94F7DF6}" type="presParOf" srcId="{67B18EB2-D88B-410D-94CC-B65945B6B0C8}" destId="{F6454F51-9C8D-40DB-B353-BACFEE4D79DA}" srcOrd="2" destOrd="0" presId="urn:microsoft.com/office/officeart/2005/8/layout/radial4"/>
    <dgm:cxn modelId="{D92F4188-9364-4E4D-A3C3-96C529EBDD1F}" type="presParOf" srcId="{67B18EB2-D88B-410D-94CC-B65945B6B0C8}" destId="{2EC702CC-752F-4052-901D-26B84069CA0C}" srcOrd="3" destOrd="0" presId="urn:microsoft.com/office/officeart/2005/8/layout/radial4"/>
    <dgm:cxn modelId="{81C556D9-0F03-471C-B86A-0D1CD65B2D93}" type="presParOf" srcId="{67B18EB2-D88B-410D-94CC-B65945B6B0C8}" destId="{65D20DDD-8487-4D6D-BA7C-F763FC732B97}" srcOrd="4" destOrd="0" presId="urn:microsoft.com/office/officeart/2005/8/layout/radial4"/>
    <dgm:cxn modelId="{E2B26947-86CD-46CB-89BC-4C7A4D6DD31A}" type="presParOf" srcId="{67B18EB2-D88B-410D-94CC-B65945B6B0C8}" destId="{4BE2367E-E8DB-4C78-A4B1-D5D3234F167E}" srcOrd="5" destOrd="0" presId="urn:microsoft.com/office/officeart/2005/8/layout/radial4"/>
    <dgm:cxn modelId="{9E96F283-0DC0-423A-8A2D-A0D0C3DF31FC}" type="presParOf" srcId="{67B18EB2-D88B-410D-94CC-B65945B6B0C8}" destId="{D1CA20C0-166B-427A-9BA5-B807AD2FE3E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MARCO TEÓRICO: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CDE80E90-30A6-488D-BBDE-8C21639506D5}" type="presOf" srcId="{59FE1A40-BC5C-4ECD-8F6E-BB4406763C35}" destId="{F1AC1B2F-31CB-48FC-9BC6-833BBC58D68E}" srcOrd="0" destOrd="0" presId="urn:microsoft.com/office/officeart/2005/8/layout/vList2"/>
    <dgm:cxn modelId="{6D195EB5-40E2-4618-8E1B-25364CA51770}" type="presOf" srcId="{ABF87D9F-9224-4A1D-ABEE-F066C7321287}" destId="{580634B9-24A6-42F9-8CF3-519831C87C8C}" srcOrd="0" destOrd="0" presId="urn:microsoft.com/office/officeart/2005/8/layout/vList2"/>
    <dgm:cxn modelId="{E9E29685-2A4E-49D6-B54E-1D6BD0FF733D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smtClean="0"/>
            <a:t>METODOLOGÍA DE LA INVESTIGACIÓN: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22707F59-7027-4A0A-AAA1-27C60C0232E4}" type="presOf" srcId="{ABF87D9F-9224-4A1D-ABEE-F066C7321287}" destId="{580634B9-24A6-42F9-8CF3-519831C87C8C}" srcOrd="0" destOrd="0" presId="urn:microsoft.com/office/officeart/2005/8/layout/vList2"/>
    <dgm:cxn modelId="{C7B85AA7-2B54-456D-AFFA-BE8C9CC36A5A}" type="presOf" srcId="{59FE1A40-BC5C-4ECD-8F6E-BB4406763C35}" destId="{F1AC1B2F-31CB-48FC-9BC6-833BBC58D68E}" srcOrd="0" destOrd="0" presId="urn:microsoft.com/office/officeart/2005/8/layout/vList2"/>
    <dgm:cxn modelId="{638E0598-AABB-429B-80FA-8097EC76773F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 rtl="0"/>
          <a:r>
            <a:rPr lang="es-ES" sz="2000" b="1" i="0" baseline="0" dirty="0" smtClean="0">
              <a:hlinkClick xmlns:r="http://schemas.openxmlformats.org/officeDocument/2006/relationships" r:id="rId1" action="ppaction://hlinksldjump"/>
            </a:rPr>
            <a:t>JUSTIFICACIÓN</a:t>
          </a:r>
          <a:endParaRPr lang="es-ES" sz="2000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63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2948E0-0779-420F-8700-20A42D576A0A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79FBAAEA-A41A-4C6E-B223-C2CAC31CEB40}" type="presOf" srcId="{D93B4F83-BEC7-4ED7-B4A7-1601501001BA}" destId="{C9E3A16A-E2AA-4E83-A011-C4B2C3703B60}" srcOrd="0" destOrd="0" presId="urn:microsoft.com/office/officeart/2005/8/layout/vList2"/>
    <dgm:cxn modelId="{A502C116-EEC1-4976-9168-B809A72F3018}" type="presParOf" srcId="{DBCA6A2A-46FF-49BB-92B2-7A8E6CC6F1D4}" destId="{C9E3A16A-E2AA-4E83-A011-C4B2C3703B60}" srcOrd="0" destOrd="0" presId="urn:microsoft.com/office/officeart/2005/8/layout/vList2"/>
  </dgm:cxnLst>
  <dgm:bg>
    <a:effectLst>
      <a:glow rad="101600">
        <a:schemeClr val="accent1">
          <a:satMod val="175000"/>
          <a:alpha val="40000"/>
        </a:schemeClr>
      </a:glow>
    </a:effectLst>
  </dgm:bg>
  <dgm:whole>
    <a:ln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D4D8974-4352-469F-80D9-DF61384D34E0}" type="doc">
      <dgm:prSet loTypeId="urn:microsoft.com/office/officeart/2005/8/layout/vList2" loCatId="list" qsTypeId="urn:microsoft.com/office/officeart/2005/8/quickstyle/simple4" qsCatId="simple" csTypeId="urn:microsoft.com/office/officeart/2005/8/colors/colorful1#31" csCatId="colorful" phldr="1"/>
      <dgm:spPr/>
      <dgm:t>
        <a:bodyPr/>
        <a:lstStyle/>
        <a:p>
          <a:endParaRPr lang="es-EC"/>
        </a:p>
      </dgm:t>
    </dgm:pt>
    <dgm:pt modelId="{484B1B49-7169-4010-9456-2192EF63C531}">
      <dgm:prSet/>
      <dgm:spPr/>
      <dgm:t>
        <a:bodyPr/>
        <a:lstStyle/>
        <a:p>
          <a:pPr algn="ctr" rtl="0"/>
          <a:r>
            <a:rPr lang="es-ES" b="1" i="0" baseline="0" dirty="0" smtClean="0"/>
            <a:t>INVESTIGACIÓN </a:t>
          </a:r>
          <a:endParaRPr lang="es-ES" b="1" i="0" baseline="0" dirty="0"/>
        </a:p>
      </dgm:t>
    </dgm:pt>
    <dgm:pt modelId="{AB01BD38-0C74-41EF-8143-6B677069D28E}" type="parTrans" cxnId="{84D24E78-D98E-4E95-AA52-A4110AE96EB3}">
      <dgm:prSet/>
      <dgm:spPr/>
      <dgm:t>
        <a:bodyPr/>
        <a:lstStyle/>
        <a:p>
          <a:pPr algn="ctr"/>
          <a:endParaRPr lang="es-EC"/>
        </a:p>
      </dgm:t>
    </dgm:pt>
    <dgm:pt modelId="{F4F71F37-A536-4260-AAFB-B794741705CF}" type="sibTrans" cxnId="{84D24E78-D98E-4E95-AA52-A4110AE96EB3}">
      <dgm:prSet/>
      <dgm:spPr/>
      <dgm:t>
        <a:bodyPr/>
        <a:lstStyle/>
        <a:p>
          <a:pPr algn="ctr"/>
          <a:endParaRPr lang="es-EC"/>
        </a:p>
      </dgm:t>
    </dgm:pt>
    <dgm:pt modelId="{6F79EC5A-C887-4F23-B1E9-684E779ECCCD}" type="pres">
      <dgm:prSet presAssocID="{8D4D8974-4352-469F-80D9-DF61384D34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32E9C3-0CB5-4EF5-897E-37A79FF6F5B1}" type="pres">
      <dgm:prSet presAssocID="{484B1B49-7169-4010-9456-2192EF63C531}" presName="parentText" presStyleLbl="node1" presStyleIdx="0" presStyleCnt="1" custScaleY="103513" custLinFactNeighborX="-751" custLinFactNeighborY="-17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703F48-82C4-4E7F-9B12-6427B55D5BB5}" type="presOf" srcId="{484B1B49-7169-4010-9456-2192EF63C531}" destId="{2232E9C3-0CB5-4EF5-897E-37A79FF6F5B1}" srcOrd="0" destOrd="0" presId="urn:microsoft.com/office/officeart/2005/8/layout/vList2"/>
    <dgm:cxn modelId="{84D24E78-D98E-4E95-AA52-A4110AE96EB3}" srcId="{8D4D8974-4352-469F-80D9-DF61384D34E0}" destId="{484B1B49-7169-4010-9456-2192EF63C531}" srcOrd="0" destOrd="0" parTransId="{AB01BD38-0C74-41EF-8143-6B677069D28E}" sibTransId="{F4F71F37-A536-4260-AAFB-B794741705CF}"/>
    <dgm:cxn modelId="{8027398B-2E45-44D3-A63F-2A549EF472D9}" type="presOf" srcId="{8D4D8974-4352-469F-80D9-DF61384D34E0}" destId="{6F79EC5A-C887-4F23-B1E9-684E779ECCCD}" srcOrd="0" destOrd="0" presId="urn:microsoft.com/office/officeart/2005/8/layout/vList2"/>
    <dgm:cxn modelId="{114531C1-CF12-47B2-90B0-9C986AD34F7F}" type="presParOf" srcId="{6F79EC5A-C887-4F23-B1E9-684E779ECCCD}" destId="{2232E9C3-0CB5-4EF5-897E-37A79FF6F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BIBLIOGRÁFICA</a:t>
          </a:r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4BC2F0E0-6AAC-4C26-ABD7-8B664A9A1CE0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DE CAMPO</a:t>
          </a:r>
        </a:p>
      </dgm:t>
    </dgm:pt>
    <dgm:pt modelId="{88A0D761-A839-458F-B1ED-217836AB0CD4}" type="parTrans" cxnId="{D636E252-B103-4EF4-9ACE-60A0CC075B54}">
      <dgm:prSet/>
      <dgm:spPr/>
      <dgm:t>
        <a:bodyPr/>
        <a:lstStyle/>
        <a:p>
          <a:endParaRPr lang="es-ES"/>
        </a:p>
      </dgm:t>
    </dgm:pt>
    <dgm:pt modelId="{DBA3881E-5BF2-4415-AFF1-0ECF1DC2E64F}" type="sibTrans" cxnId="{D636E252-B103-4EF4-9ACE-60A0CC075B54}">
      <dgm:prSet/>
      <dgm:spPr/>
      <dgm:t>
        <a:bodyPr/>
        <a:lstStyle/>
        <a:p>
          <a:endParaRPr lang="es-ES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2" custLinFactNeighborX="1449" custLinFactNeighborY="17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777C8B-0E87-4617-B6C3-D6D55B9E5BB9}" type="pres">
      <dgm:prSet presAssocID="{F440E33A-0805-4F5B-8772-FD558963DE1B}" presName="spacer" presStyleCnt="0"/>
      <dgm:spPr/>
    </dgm:pt>
    <dgm:pt modelId="{9BA5D72F-C691-421F-91FE-75155655EBBB}" type="pres">
      <dgm:prSet presAssocID="{4BC2F0E0-6AAC-4C26-ABD7-8B664A9A1CE0}" presName="parentText" presStyleLbl="node1" presStyleIdx="1" presStyleCnt="2" custLinFactY="18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445834-2ED2-4E4B-8914-3EDD0EBF7BE7}" type="presOf" srcId="{9CC0299B-4A48-4A28-B9DE-2D5E3C3D60D6}" destId="{DBCA6A2A-46FF-49BB-92B2-7A8E6CC6F1D4}" srcOrd="0" destOrd="0" presId="urn:microsoft.com/office/officeart/2005/8/layout/vList2"/>
    <dgm:cxn modelId="{B94BE066-EB27-44FE-BF27-3100E1F8372F}" type="presOf" srcId="{4BC2F0E0-6AAC-4C26-ABD7-8B664A9A1CE0}" destId="{9BA5D72F-C691-421F-91FE-75155655EBBB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FF175FEA-CBFF-420C-B4CE-F85E63D1DE9E}" type="presOf" srcId="{D93B4F83-BEC7-4ED7-B4A7-1601501001BA}" destId="{C9E3A16A-E2AA-4E83-A011-C4B2C3703B60}" srcOrd="0" destOrd="0" presId="urn:microsoft.com/office/officeart/2005/8/layout/vList2"/>
    <dgm:cxn modelId="{D636E252-B103-4EF4-9ACE-60A0CC075B54}" srcId="{9CC0299B-4A48-4A28-B9DE-2D5E3C3D60D6}" destId="{4BC2F0E0-6AAC-4C26-ABD7-8B664A9A1CE0}" srcOrd="1" destOrd="0" parTransId="{88A0D761-A839-458F-B1ED-217836AB0CD4}" sibTransId="{DBA3881E-5BF2-4415-AFF1-0ECF1DC2E64F}"/>
    <dgm:cxn modelId="{64434D93-DFAB-4900-9492-ABD5884A8756}" type="presParOf" srcId="{DBCA6A2A-46FF-49BB-92B2-7A8E6CC6F1D4}" destId="{C9E3A16A-E2AA-4E83-A011-C4B2C3703B60}" srcOrd="0" destOrd="0" presId="urn:microsoft.com/office/officeart/2005/8/layout/vList2"/>
    <dgm:cxn modelId="{77D6047C-9252-4D25-AF62-C5A3E95C3F35}" type="presParOf" srcId="{DBCA6A2A-46FF-49BB-92B2-7A8E6CC6F1D4}" destId="{53777C8B-0E87-4617-B6C3-D6D55B9E5BB9}" srcOrd="1" destOrd="0" presId="urn:microsoft.com/office/officeart/2005/8/layout/vList2"/>
    <dgm:cxn modelId="{DD98B404-8E95-4E46-9F83-ED6ECC90329A}" type="presParOf" srcId="{DBCA6A2A-46FF-49BB-92B2-7A8E6CC6F1D4}" destId="{9BA5D72F-C691-421F-91FE-75155655EB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POBLACIÓN Y MUESTRA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877519E1-64A8-4357-8E34-92BE532FAD2F}" type="presOf" srcId="{59FE1A40-BC5C-4ECD-8F6E-BB4406763C35}" destId="{F1AC1B2F-31CB-48FC-9BC6-833BBC58D68E}" srcOrd="0" destOrd="0" presId="urn:microsoft.com/office/officeart/2005/8/layout/vList2"/>
    <dgm:cxn modelId="{D3D5AA08-63F4-4723-ACD3-9F15B7356EC0}" type="presOf" srcId="{ABF87D9F-9224-4A1D-ABEE-F066C7321287}" destId="{580634B9-24A6-42F9-8CF3-519831C87C8C}" srcOrd="0" destOrd="0" presId="urn:microsoft.com/office/officeart/2005/8/layout/vList2"/>
    <dgm:cxn modelId="{EC400439-BC08-43EF-8759-0855E107D125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POBLACIÓN Y MUESTRA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5465579E-D72F-4C8D-B231-79B598B6F9AD}" type="presOf" srcId="{59FE1A40-BC5C-4ECD-8F6E-BB4406763C35}" destId="{F1AC1B2F-31CB-48FC-9BC6-833BBC58D68E}" srcOrd="0" destOrd="0" presId="urn:microsoft.com/office/officeart/2005/8/layout/vList2"/>
    <dgm:cxn modelId="{02B20669-7C36-434B-8C08-D317158654A3}" type="presOf" srcId="{ABF87D9F-9224-4A1D-ABEE-F066C7321287}" destId="{580634B9-24A6-42F9-8CF3-519831C87C8C}" srcOrd="0" destOrd="0" presId="urn:microsoft.com/office/officeart/2005/8/layout/vList2"/>
    <dgm:cxn modelId="{90148338-2CD1-4741-948F-CADF5D218743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F85CD7A3-D6C3-4B9E-8D62-886F2F7818AA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CF1BA94A-A63C-4372-87AA-6E535AA84287}">
      <dgm:prSet phldrT="[Texto]" custT="1"/>
      <dgm:spPr/>
      <dgm:t>
        <a:bodyPr/>
        <a:lstStyle/>
        <a:p>
          <a:pPr algn="ctr"/>
          <a:r>
            <a:rPr lang="es-EC" sz="2200" dirty="0" smtClean="0"/>
            <a:t>Muestra para los cadetes de la escuela Superior Militar “Eloy Alfaro”</a:t>
          </a:r>
          <a:endParaRPr lang="es-EC" sz="2200" dirty="0"/>
        </a:p>
      </dgm:t>
    </dgm:pt>
    <dgm:pt modelId="{2758727F-9B58-4E0A-B7BB-975C5DAE3A67}" type="parTrans" cxnId="{B9E4ED0A-41D5-4CB0-B6D3-D1CBC99A0FB3}">
      <dgm:prSet/>
      <dgm:spPr/>
      <dgm:t>
        <a:bodyPr/>
        <a:lstStyle/>
        <a:p>
          <a:endParaRPr lang="es-EC"/>
        </a:p>
      </dgm:t>
    </dgm:pt>
    <dgm:pt modelId="{5CC3E49E-F10D-42AC-BA0C-CFE35BE01E23}" type="sibTrans" cxnId="{B9E4ED0A-41D5-4CB0-B6D3-D1CBC99A0FB3}">
      <dgm:prSet/>
      <dgm:spPr/>
      <dgm:t>
        <a:bodyPr/>
        <a:lstStyle/>
        <a:p>
          <a:endParaRPr lang="es-EC"/>
        </a:p>
      </dgm:t>
    </dgm:pt>
    <dgm:pt modelId="{45B699E9-3C7C-47A3-83D6-50953C98B033}">
      <dgm:prSet custT="1"/>
      <dgm:spPr/>
      <dgm:t>
        <a:bodyPr/>
        <a:lstStyle/>
        <a:p>
          <a:r>
            <a:rPr lang="es-EC" sz="2600" b="1" dirty="0" smtClean="0"/>
            <a:t>N=</a:t>
          </a:r>
          <a:r>
            <a:rPr lang="es-EC" sz="2600" dirty="0" smtClean="0"/>
            <a:t>  584 (Población)</a:t>
          </a:r>
          <a:endParaRPr lang="es-ES" sz="2600" dirty="0"/>
        </a:p>
      </dgm:t>
    </dgm:pt>
    <dgm:pt modelId="{139F0B08-D0A3-4A3A-A0B1-4E511284668B}" type="parTrans" cxnId="{707BAE24-AE5E-40B4-8846-B7D3418227AC}">
      <dgm:prSet/>
      <dgm:spPr/>
      <dgm:t>
        <a:bodyPr/>
        <a:lstStyle/>
        <a:p>
          <a:endParaRPr lang="es-EC"/>
        </a:p>
      </dgm:t>
    </dgm:pt>
    <dgm:pt modelId="{E1753C86-1F4B-4818-9DE8-F0BF32C76DB3}" type="sibTrans" cxnId="{707BAE24-AE5E-40B4-8846-B7D3418227AC}">
      <dgm:prSet/>
      <dgm:spPr/>
      <dgm:t>
        <a:bodyPr/>
        <a:lstStyle/>
        <a:p>
          <a:endParaRPr lang="es-EC"/>
        </a:p>
      </dgm:t>
    </dgm:pt>
    <dgm:pt modelId="{BE0EC9A7-249C-460D-B446-12309F7028FD}">
      <dgm:prSet custT="1"/>
      <dgm:spPr/>
      <dgm:t>
        <a:bodyPr/>
        <a:lstStyle/>
        <a:p>
          <a:r>
            <a:rPr lang="es-EC" sz="2400" b="1" dirty="0" smtClean="0"/>
            <a:t>E=</a:t>
          </a:r>
          <a:r>
            <a:rPr lang="es-EC" sz="2400" dirty="0" smtClean="0"/>
            <a:t> 0,06 (Error)</a:t>
          </a:r>
          <a:r>
            <a:rPr lang="es-EC" sz="2400" b="1" dirty="0" smtClean="0"/>
            <a:t> </a:t>
          </a:r>
          <a:endParaRPr lang="es-ES" sz="2400" dirty="0"/>
        </a:p>
      </dgm:t>
    </dgm:pt>
    <dgm:pt modelId="{BB041DF6-6CE5-40C8-98FF-AF8C4397817F}" type="parTrans" cxnId="{EA8D88C3-E1C7-4373-AB54-52B1D49BD3F8}">
      <dgm:prSet/>
      <dgm:spPr/>
      <dgm:t>
        <a:bodyPr/>
        <a:lstStyle/>
        <a:p>
          <a:endParaRPr lang="es-EC"/>
        </a:p>
      </dgm:t>
    </dgm:pt>
    <dgm:pt modelId="{3CD71273-53DC-48CB-9DF4-2FE341B2501F}" type="sibTrans" cxnId="{EA8D88C3-E1C7-4373-AB54-52B1D49BD3F8}">
      <dgm:prSet/>
      <dgm:spPr/>
      <dgm:t>
        <a:bodyPr/>
        <a:lstStyle/>
        <a:p>
          <a:endParaRPr lang="es-EC"/>
        </a:p>
      </dgm:t>
    </dgm:pt>
    <dgm:pt modelId="{5C62200E-A618-42AF-AE46-AACED8DE651A}" type="pres">
      <dgm:prSet presAssocID="{F85CD7A3-D6C3-4B9E-8D62-886F2F7818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839119-AE64-4731-AC80-B79D4A2C0625}" type="pres">
      <dgm:prSet presAssocID="{F85CD7A3-D6C3-4B9E-8D62-886F2F7818AA}" presName="dummyMaxCanvas" presStyleCnt="0">
        <dgm:presLayoutVars/>
      </dgm:prSet>
      <dgm:spPr/>
    </dgm:pt>
    <dgm:pt modelId="{C3B51C31-FD22-4C61-A83E-8574DB0E35D1}" type="pres">
      <dgm:prSet presAssocID="{F85CD7A3-D6C3-4B9E-8D62-886F2F7818A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9401DC-F956-423E-ABF0-25ED66D66290}" type="pres">
      <dgm:prSet presAssocID="{F85CD7A3-D6C3-4B9E-8D62-886F2F7818A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350CAD-62CD-4D50-86EB-E8700D155622}" type="pres">
      <dgm:prSet presAssocID="{F85CD7A3-D6C3-4B9E-8D62-886F2F7818A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852240-4569-4861-BD4E-AA523E1C0FA9}" type="pres">
      <dgm:prSet presAssocID="{F85CD7A3-D6C3-4B9E-8D62-886F2F7818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CB4D05-E6C0-420C-AA99-F0D2175FAD50}" type="pres">
      <dgm:prSet presAssocID="{F85CD7A3-D6C3-4B9E-8D62-886F2F7818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5794EF-6B21-4CFC-9B8E-A80DEE69D6A7}" type="pres">
      <dgm:prSet presAssocID="{F85CD7A3-D6C3-4B9E-8D62-886F2F7818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A0BBF-DBAB-4309-ABA4-4B01C590E696}" type="pres">
      <dgm:prSet presAssocID="{F85CD7A3-D6C3-4B9E-8D62-886F2F7818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717C05-7499-4D37-B893-A20C9205BCFF}" type="pres">
      <dgm:prSet presAssocID="{F85CD7A3-D6C3-4B9E-8D62-886F2F7818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4B8AFA-ED4F-4D25-AFB3-24F3FA0E18CD}" type="presOf" srcId="{45B699E9-3C7C-47A3-83D6-50953C98B033}" destId="{F54A0BBF-DBAB-4309-ABA4-4B01C590E696}" srcOrd="1" destOrd="0" presId="urn:microsoft.com/office/officeart/2005/8/layout/vProcess5"/>
    <dgm:cxn modelId="{EA8D88C3-E1C7-4373-AB54-52B1D49BD3F8}" srcId="{F85CD7A3-D6C3-4B9E-8D62-886F2F7818AA}" destId="{BE0EC9A7-249C-460D-B446-12309F7028FD}" srcOrd="2" destOrd="0" parTransId="{BB041DF6-6CE5-40C8-98FF-AF8C4397817F}" sibTransId="{3CD71273-53DC-48CB-9DF4-2FE341B2501F}"/>
    <dgm:cxn modelId="{212E9BC1-E3CD-4A90-B6FC-F1ADE990BEA7}" type="presOf" srcId="{CF1BA94A-A63C-4372-87AA-6E535AA84287}" destId="{C3B51C31-FD22-4C61-A83E-8574DB0E35D1}" srcOrd="0" destOrd="0" presId="urn:microsoft.com/office/officeart/2005/8/layout/vProcess5"/>
    <dgm:cxn modelId="{5DAF3735-F919-4E99-8726-21ABEEF31E3D}" type="presOf" srcId="{BE0EC9A7-249C-460D-B446-12309F7028FD}" destId="{54350CAD-62CD-4D50-86EB-E8700D155622}" srcOrd="0" destOrd="0" presId="urn:microsoft.com/office/officeart/2005/8/layout/vProcess5"/>
    <dgm:cxn modelId="{707BAE24-AE5E-40B4-8846-B7D3418227AC}" srcId="{F85CD7A3-D6C3-4B9E-8D62-886F2F7818AA}" destId="{45B699E9-3C7C-47A3-83D6-50953C98B033}" srcOrd="1" destOrd="0" parTransId="{139F0B08-D0A3-4A3A-A0B1-4E511284668B}" sibTransId="{E1753C86-1F4B-4818-9DE8-F0BF32C76DB3}"/>
    <dgm:cxn modelId="{48E89CA8-B400-4BA3-B40D-C43D6FA1B532}" type="presOf" srcId="{F85CD7A3-D6C3-4B9E-8D62-886F2F7818AA}" destId="{5C62200E-A618-42AF-AE46-AACED8DE651A}" srcOrd="0" destOrd="0" presId="urn:microsoft.com/office/officeart/2005/8/layout/vProcess5"/>
    <dgm:cxn modelId="{B9E4ED0A-41D5-4CB0-B6D3-D1CBC99A0FB3}" srcId="{F85CD7A3-D6C3-4B9E-8D62-886F2F7818AA}" destId="{CF1BA94A-A63C-4372-87AA-6E535AA84287}" srcOrd="0" destOrd="0" parTransId="{2758727F-9B58-4E0A-B7BB-975C5DAE3A67}" sibTransId="{5CC3E49E-F10D-42AC-BA0C-CFE35BE01E23}"/>
    <dgm:cxn modelId="{8B47BC3B-502B-4E97-99DF-9AFD80FE6104}" type="presOf" srcId="{45B699E9-3C7C-47A3-83D6-50953C98B033}" destId="{EA9401DC-F956-423E-ABF0-25ED66D66290}" srcOrd="0" destOrd="0" presId="urn:microsoft.com/office/officeart/2005/8/layout/vProcess5"/>
    <dgm:cxn modelId="{4EFBAFDF-53F6-4E61-8AEC-6FAB4CD8CD9E}" type="presOf" srcId="{BE0EC9A7-249C-460D-B446-12309F7028FD}" destId="{95717C05-7499-4D37-B893-A20C9205BCFF}" srcOrd="1" destOrd="0" presId="urn:microsoft.com/office/officeart/2005/8/layout/vProcess5"/>
    <dgm:cxn modelId="{2E35CDDD-03CB-4FC6-91A0-1F481E340730}" type="presOf" srcId="{E1753C86-1F4B-4818-9DE8-F0BF32C76DB3}" destId="{CCCB4D05-E6C0-420C-AA99-F0D2175FAD50}" srcOrd="0" destOrd="0" presId="urn:microsoft.com/office/officeart/2005/8/layout/vProcess5"/>
    <dgm:cxn modelId="{991440CD-77A9-4252-9301-94C3A1B00FF6}" type="presOf" srcId="{CF1BA94A-A63C-4372-87AA-6E535AA84287}" destId="{665794EF-6B21-4CFC-9B8E-A80DEE69D6A7}" srcOrd="1" destOrd="0" presId="urn:microsoft.com/office/officeart/2005/8/layout/vProcess5"/>
    <dgm:cxn modelId="{F54D909C-F71E-425A-BB47-948FCB6ECE07}" type="presOf" srcId="{5CC3E49E-F10D-42AC-BA0C-CFE35BE01E23}" destId="{60852240-4569-4861-BD4E-AA523E1C0FA9}" srcOrd="0" destOrd="0" presId="urn:microsoft.com/office/officeart/2005/8/layout/vProcess5"/>
    <dgm:cxn modelId="{3081C027-5C59-4F52-B011-5379117B7A13}" type="presParOf" srcId="{5C62200E-A618-42AF-AE46-AACED8DE651A}" destId="{5A839119-AE64-4731-AC80-B79D4A2C0625}" srcOrd="0" destOrd="0" presId="urn:microsoft.com/office/officeart/2005/8/layout/vProcess5"/>
    <dgm:cxn modelId="{0F219909-EEF0-40AB-B0A8-5EAA2E85ADF6}" type="presParOf" srcId="{5C62200E-A618-42AF-AE46-AACED8DE651A}" destId="{C3B51C31-FD22-4C61-A83E-8574DB0E35D1}" srcOrd="1" destOrd="0" presId="urn:microsoft.com/office/officeart/2005/8/layout/vProcess5"/>
    <dgm:cxn modelId="{BB9B1754-F8AF-44BD-93A4-685B31746966}" type="presParOf" srcId="{5C62200E-A618-42AF-AE46-AACED8DE651A}" destId="{EA9401DC-F956-423E-ABF0-25ED66D66290}" srcOrd="2" destOrd="0" presId="urn:microsoft.com/office/officeart/2005/8/layout/vProcess5"/>
    <dgm:cxn modelId="{C8A2C52B-7085-4D85-A010-CD7DCFC37565}" type="presParOf" srcId="{5C62200E-A618-42AF-AE46-AACED8DE651A}" destId="{54350CAD-62CD-4D50-86EB-E8700D155622}" srcOrd="3" destOrd="0" presId="urn:microsoft.com/office/officeart/2005/8/layout/vProcess5"/>
    <dgm:cxn modelId="{4BE7AD56-60EE-437A-AD6B-19E4B560D3D1}" type="presParOf" srcId="{5C62200E-A618-42AF-AE46-AACED8DE651A}" destId="{60852240-4569-4861-BD4E-AA523E1C0FA9}" srcOrd="4" destOrd="0" presId="urn:microsoft.com/office/officeart/2005/8/layout/vProcess5"/>
    <dgm:cxn modelId="{9B001E92-9EF6-4C3A-979C-AA07490C5DE9}" type="presParOf" srcId="{5C62200E-A618-42AF-AE46-AACED8DE651A}" destId="{CCCB4D05-E6C0-420C-AA99-F0D2175FAD50}" srcOrd="5" destOrd="0" presId="urn:microsoft.com/office/officeart/2005/8/layout/vProcess5"/>
    <dgm:cxn modelId="{24C149EA-C7D6-4586-BFC0-4166F8EE1A9D}" type="presParOf" srcId="{5C62200E-A618-42AF-AE46-AACED8DE651A}" destId="{665794EF-6B21-4CFC-9B8E-A80DEE69D6A7}" srcOrd="6" destOrd="0" presId="urn:microsoft.com/office/officeart/2005/8/layout/vProcess5"/>
    <dgm:cxn modelId="{72064B6A-F1BD-4581-9B19-8E8764AFB8ED}" type="presParOf" srcId="{5C62200E-A618-42AF-AE46-AACED8DE651A}" destId="{F54A0BBF-DBAB-4309-ABA4-4B01C590E696}" srcOrd="7" destOrd="0" presId="urn:microsoft.com/office/officeart/2005/8/layout/vProcess5"/>
    <dgm:cxn modelId="{EC63B446-F986-48C8-9807-845A423D1DC7}" type="presParOf" srcId="{5C62200E-A618-42AF-AE46-AACED8DE651A}" destId="{95717C05-7499-4D37-B893-A20C9205BCF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F37DA15-B040-4456-A884-A52D0489074B}" type="doc">
      <dgm:prSet loTypeId="urn:microsoft.com/office/officeart/2005/8/layout/hProcess3" loCatId="process" qsTypeId="urn:microsoft.com/office/officeart/2005/8/quickstyle/simple4" qsCatId="simple" csTypeId="urn:microsoft.com/office/officeart/2005/8/colors/accent2_2" csCatId="accent2" phldr="1"/>
      <dgm:spPr/>
    </dgm:pt>
    <dgm:pt modelId="{33A02EFB-02DA-46BD-9C3F-ABDDE034AB1D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MUESTRA</a:t>
          </a:r>
          <a:endParaRPr lang="es-EC" b="1" dirty="0">
            <a:solidFill>
              <a:schemeClr val="bg1"/>
            </a:solidFill>
          </a:endParaRPr>
        </a:p>
      </dgm:t>
    </dgm:pt>
    <dgm:pt modelId="{F5F8C489-CF80-449B-B9AA-825EBFD08031}" type="parTrans" cxnId="{3EF64AD0-EFDA-4FFC-8FD4-6BA3AB9488C8}">
      <dgm:prSet/>
      <dgm:spPr/>
      <dgm:t>
        <a:bodyPr/>
        <a:lstStyle/>
        <a:p>
          <a:endParaRPr lang="es-EC"/>
        </a:p>
      </dgm:t>
    </dgm:pt>
    <dgm:pt modelId="{858A953D-99FD-4342-BF81-13A3C4502476}" type="sibTrans" cxnId="{3EF64AD0-EFDA-4FFC-8FD4-6BA3AB9488C8}">
      <dgm:prSet/>
      <dgm:spPr/>
      <dgm:t>
        <a:bodyPr/>
        <a:lstStyle/>
        <a:p>
          <a:endParaRPr lang="es-EC"/>
        </a:p>
      </dgm:t>
    </dgm:pt>
    <dgm:pt modelId="{22C6987C-8808-4FB4-8F3E-97F112360822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186</a:t>
          </a:r>
          <a:endParaRPr lang="es-EC" b="1" dirty="0">
            <a:solidFill>
              <a:schemeClr val="bg1"/>
            </a:solidFill>
          </a:endParaRPr>
        </a:p>
      </dgm:t>
    </dgm:pt>
    <dgm:pt modelId="{E69AABB0-25C0-4BF2-94F9-4971E2AE980A}" type="parTrans" cxnId="{2F00ADD7-895C-4083-8BB9-F47DAB90DF02}">
      <dgm:prSet/>
      <dgm:spPr/>
      <dgm:t>
        <a:bodyPr/>
        <a:lstStyle/>
        <a:p>
          <a:endParaRPr lang="es-EC"/>
        </a:p>
      </dgm:t>
    </dgm:pt>
    <dgm:pt modelId="{6326930A-49E9-4ADD-8F5F-690D2FFA533C}" type="sibTrans" cxnId="{2F00ADD7-895C-4083-8BB9-F47DAB90DF02}">
      <dgm:prSet/>
      <dgm:spPr/>
      <dgm:t>
        <a:bodyPr/>
        <a:lstStyle/>
        <a:p>
          <a:endParaRPr lang="es-EC"/>
        </a:p>
      </dgm:t>
    </dgm:pt>
    <dgm:pt modelId="{9D866D63-1F5E-47E9-AC7C-544D699D581D}" type="pres">
      <dgm:prSet presAssocID="{2F37DA15-B040-4456-A884-A52D0489074B}" presName="Name0" presStyleCnt="0">
        <dgm:presLayoutVars>
          <dgm:dir/>
          <dgm:animLvl val="lvl"/>
          <dgm:resizeHandles val="exact"/>
        </dgm:presLayoutVars>
      </dgm:prSet>
      <dgm:spPr/>
    </dgm:pt>
    <dgm:pt modelId="{1A1EE441-3060-46D8-A472-3CCEF2C71AC1}" type="pres">
      <dgm:prSet presAssocID="{2F37DA15-B040-4456-A884-A52D0489074B}" presName="dummy" presStyleCnt="0"/>
      <dgm:spPr/>
    </dgm:pt>
    <dgm:pt modelId="{A8A06FA2-B320-4701-A632-FB0B26A620B0}" type="pres">
      <dgm:prSet presAssocID="{2F37DA15-B040-4456-A884-A52D0489074B}" presName="linH" presStyleCnt="0"/>
      <dgm:spPr/>
    </dgm:pt>
    <dgm:pt modelId="{91DFA8BE-312A-4918-B289-8CA62F18A452}" type="pres">
      <dgm:prSet presAssocID="{2F37DA15-B040-4456-A884-A52D0489074B}" presName="padding1" presStyleCnt="0"/>
      <dgm:spPr/>
    </dgm:pt>
    <dgm:pt modelId="{802B04AE-6304-4AC5-B276-F89422938220}" type="pres">
      <dgm:prSet presAssocID="{33A02EFB-02DA-46BD-9C3F-ABDDE034AB1D}" presName="linV" presStyleCnt="0"/>
      <dgm:spPr/>
    </dgm:pt>
    <dgm:pt modelId="{6655B7B0-6B1E-4494-BE5C-48BF7976F106}" type="pres">
      <dgm:prSet presAssocID="{33A02EFB-02DA-46BD-9C3F-ABDDE034AB1D}" presName="spVertical1" presStyleCnt="0"/>
      <dgm:spPr/>
    </dgm:pt>
    <dgm:pt modelId="{A576994F-8676-4E0C-9AF9-BC7FD22210CD}" type="pres">
      <dgm:prSet presAssocID="{33A02EFB-02DA-46BD-9C3F-ABDDE034AB1D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B404A-3EFE-4DFE-BB78-04CDA105FDFE}" type="pres">
      <dgm:prSet presAssocID="{33A02EFB-02DA-46BD-9C3F-ABDDE034AB1D}" presName="spVertical2" presStyleCnt="0"/>
      <dgm:spPr/>
    </dgm:pt>
    <dgm:pt modelId="{6EB58EFE-BC2A-439B-80BA-67777424769F}" type="pres">
      <dgm:prSet presAssocID="{33A02EFB-02DA-46BD-9C3F-ABDDE034AB1D}" presName="spVertical3" presStyleCnt="0"/>
      <dgm:spPr/>
    </dgm:pt>
    <dgm:pt modelId="{70A07693-3980-4B0C-8C15-BA73C581B01B}" type="pres">
      <dgm:prSet presAssocID="{858A953D-99FD-4342-BF81-13A3C4502476}" presName="space" presStyleCnt="0"/>
      <dgm:spPr/>
    </dgm:pt>
    <dgm:pt modelId="{5F499ADD-CB53-468C-9805-128ACE54DA68}" type="pres">
      <dgm:prSet presAssocID="{22C6987C-8808-4FB4-8F3E-97F112360822}" presName="linV" presStyleCnt="0"/>
      <dgm:spPr/>
    </dgm:pt>
    <dgm:pt modelId="{DCB4E126-72EC-4BE7-B5E1-855D435C2BA1}" type="pres">
      <dgm:prSet presAssocID="{22C6987C-8808-4FB4-8F3E-97F112360822}" presName="spVertical1" presStyleCnt="0"/>
      <dgm:spPr/>
    </dgm:pt>
    <dgm:pt modelId="{DEBEE2C8-059C-414E-BA44-ECDEEE7F0A90}" type="pres">
      <dgm:prSet presAssocID="{22C6987C-8808-4FB4-8F3E-97F112360822}" presName="parTx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6A054C-1F17-4AE0-A7BF-9DF5623A6705}" type="pres">
      <dgm:prSet presAssocID="{22C6987C-8808-4FB4-8F3E-97F112360822}" presName="spVertical2" presStyleCnt="0"/>
      <dgm:spPr/>
    </dgm:pt>
    <dgm:pt modelId="{C3AB7E17-A45B-4B02-9E95-53F52925F7B2}" type="pres">
      <dgm:prSet presAssocID="{22C6987C-8808-4FB4-8F3E-97F112360822}" presName="spVertical3" presStyleCnt="0"/>
      <dgm:spPr/>
    </dgm:pt>
    <dgm:pt modelId="{BFA42D34-B214-4082-831E-174452F247C4}" type="pres">
      <dgm:prSet presAssocID="{2F37DA15-B040-4456-A884-A52D0489074B}" presName="padding2" presStyleCnt="0"/>
      <dgm:spPr/>
    </dgm:pt>
    <dgm:pt modelId="{86D21524-F8DE-416D-AF76-C20CA283BBEF}" type="pres">
      <dgm:prSet presAssocID="{2F37DA15-B040-4456-A884-A52D0489074B}" presName="negArrow" presStyleCnt="0"/>
      <dgm:spPr/>
    </dgm:pt>
    <dgm:pt modelId="{869D36E8-993C-4631-81EE-C531273D93EA}" type="pres">
      <dgm:prSet presAssocID="{2F37DA15-B040-4456-A884-A52D0489074B}" presName="backgroundArrow" presStyleLbl="node1" presStyleIdx="0" presStyleCnt="1"/>
      <dgm:spPr>
        <a:solidFill>
          <a:srgbClr val="008000"/>
        </a:solidFill>
      </dgm:spPr>
    </dgm:pt>
  </dgm:ptLst>
  <dgm:cxnLst>
    <dgm:cxn modelId="{2F00ADD7-895C-4083-8BB9-F47DAB90DF02}" srcId="{2F37DA15-B040-4456-A884-A52D0489074B}" destId="{22C6987C-8808-4FB4-8F3E-97F112360822}" srcOrd="1" destOrd="0" parTransId="{E69AABB0-25C0-4BF2-94F9-4971E2AE980A}" sibTransId="{6326930A-49E9-4ADD-8F5F-690D2FFA533C}"/>
    <dgm:cxn modelId="{AEBF8E74-08C9-4F0A-B0FD-E99F1C9C9863}" type="presOf" srcId="{33A02EFB-02DA-46BD-9C3F-ABDDE034AB1D}" destId="{A576994F-8676-4E0C-9AF9-BC7FD22210CD}" srcOrd="0" destOrd="0" presId="urn:microsoft.com/office/officeart/2005/8/layout/hProcess3"/>
    <dgm:cxn modelId="{3EF64AD0-EFDA-4FFC-8FD4-6BA3AB9488C8}" srcId="{2F37DA15-B040-4456-A884-A52D0489074B}" destId="{33A02EFB-02DA-46BD-9C3F-ABDDE034AB1D}" srcOrd="0" destOrd="0" parTransId="{F5F8C489-CF80-449B-B9AA-825EBFD08031}" sibTransId="{858A953D-99FD-4342-BF81-13A3C4502476}"/>
    <dgm:cxn modelId="{ABC47C7B-0671-4057-9C0A-46869B2D2AB5}" type="presOf" srcId="{2F37DA15-B040-4456-A884-A52D0489074B}" destId="{9D866D63-1F5E-47E9-AC7C-544D699D581D}" srcOrd="0" destOrd="0" presId="urn:microsoft.com/office/officeart/2005/8/layout/hProcess3"/>
    <dgm:cxn modelId="{726F4255-38F5-45BC-9E90-BA003F6B3831}" type="presOf" srcId="{22C6987C-8808-4FB4-8F3E-97F112360822}" destId="{DEBEE2C8-059C-414E-BA44-ECDEEE7F0A90}" srcOrd="0" destOrd="0" presId="urn:microsoft.com/office/officeart/2005/8/layout/hProcess3"/>
    <dgm:cxn modelId="{409D735E-635A-4F62-9793-BF47B64FABF0}" type="presParOf" srcId="{9D866D63-1F5E-47E9-AC7C-544D699D581D}" destId="{1A1EE441-3060-46D8-A472-3CCEF2C71AC1}" srcOrd="0" destOrd="0" presId="urn:microsoft.com/office/officeart/2005/8/layout/hProcess3"/>
    <dgm:cxn modelId="{D7F9550F-67E0-4974-A127-5615501E57FC}" type="presParOf" srcId="{9D866D63-1F5E-47E9-AC7C-544D699D581D}" destId="{A8A06FA2-B320-4701-A632-FB0B26A620B0}" srcOrd="1" destOrd="0" presId="urn:microsoft.com/office/officeart/2005/8/layout/hProcess3"/>
    <dgm:cxn modelId="{0CEB07B4-CC5E-40A1-A5EE-13AB2F17115E}" type="presParOf" srcId="{A8A06FA2-B320-4701-A632-FB0B26A620B0}" destId="{91DFA8BE-312A-4918-B289-8CA62F18A452}" srcOrd="0" destOrd="0" presId="urn:microsoft.com/office/officeart/2005/8/layout/hProcess3"/>
    <dgm:cxn modelId="{87737FD2-92C4-40C1-B357-16B93D17A0CA}" type="presParOf" srcId="{A8A06FA2-B320-4701-A632-FB0B26A620B0}" destId="{802B04AE-6304-4AC5-B276-F89422938220}" srcOrd="1" destOrd="0" presId="urn:microsoft.com/office/officeart/2005/8/layout/hProcess3"/>
    <dgm:cxn modelId="{4C3E73FD-7C62-40DB-B043-6CC4887712F2}" type="presParOf" srcId="{802B04AE-6304-4AC5-B276-F89422938220}" destId="{6655B7B0-6B1E-4494-BE5C-48BF7976F106}" srcOrd="0" destOrd="0" presId="urn:microsoft.com/office/officeart/2005/8/layout/hProcess3"/>
    <dgm:cxn modelId="{99EAF2A6-0DDA-44D9-8EC6-0F39CE3A4AE8}" type="presParOf" srcId="{802B04AE-6304-4AC5-B276-F89422938220}" destId="{A576994F-8676-4E0C-9AF9-BC7FD22210CD}" srcOrd="1" destOrd="0" presId="urn:microsoft.com/office/officeart/2005/8/layout/hProcess3"/>
    <dgm:cxn modelId="{F8C92B33-C8D2-488C-8FC8-B9A33BBFE8E9}" type="presParOf" srcId="{802B04AE-6304-4AC5-B276-F89422938220}" destId="{AC1B404A-3EFE-4DFE-BB78-04CDA105FDFE}" srcOrd="2" destOrd="0" presId="urn:microsoft.com/office/officeart/2005/8/layout/hProcess3"/>
    <dgm:cxn modelId="{0001720A-A6FE-4620-8E2A-EF595DD20BFD}" type="presParOf" srcId="{802B04AE-6304-4AC5-B276-F89422938220}" destId="{6EB58EFE-BC2A-439B-80BA-67777424769F}" srcOrd="3" destOrd="0" presId="urn:microsoft.com/office/officeart/2005/8/layout/hProcess3"/>
    <dgm:cxn modelId="{B1A454E6-8676-4BE5-9614-DDC487CF4785}" type="presParOf" srcId="{A8A06FA2-B320-4701-A632-FB0B26A620B0}" destId="{70A07693-3980-4B0C-8C15-BA73C581B01B}" srcOrd="2" destOrd="0" presId="urn:microsoft.com/office/officeart/2005/8/layout/hProcess3"/>
    <dgm:cxn modelId="{31F52BAD-AA6D-49E8-B687-BE842354DE75}" type="presParOf" srcId="{A8A06FA2-B320-4701-A632-FB0B26A620B0}" destId="{5F499ADD-CB53-468C-9805-128ACE54DA68}" srcOrd="3" destOrd="0" presId="urn:microsoft.com/office/officeart/2005/8/layout/hProcess3"/>
    <dgm:cxn modelId="{66FF7A7C-90CE-4DE0-915E-5D61169CBB79}" type="presParOf" srcId="{5F499ADD-CB53-468C-9805-128ACE54DA68}" destId="{DCB4E126-72EC-4BE7-B5E1-855D435C2BA1}" srcOrd="0" destOrd="0" presId="urn:microsoft.com/office/officeart/2005/8/layout/hProcess3"/>
    <dgm:cxn modelId="{861C61DC-E5D1-475E-9041-8EA3FB5FF05B}" type="presParOf" srcId="{5F499ADD-CB53-468C-9805-128ACE54DA68}" destId="{DEBEE2C8-059C-414E-BA44-ECDEEE7F0A90}" srcOrd="1" destOrd="0" presId="urn:microsoft.com/office/officeart/2005/8/layout/hProcess3"/>
    <dgm:cxn modelId="{215294F4-A78E-48F2-A0D7-387C003AF0A9}" type="presParOf" srcId="{5F499ADD-CB53-468C-9805-128ACE54DA68}" destId="{B56A054C-1F17-4AE0-A7BF-9DF5623A6705}" srcOrd="2" destOrd="0" presId="urn:microsoft.com/office/officeart/2005/8/layout/hProcess3"/>
    <dgm:cxn modelId="{987D7BFE-9737-4221-A0A5-2A5B8E56B38C}" type="presParOf" srcId="{5F499ADD-CB53-468C-9805-128ACE54DA68}" destId="{C3AB7E17-A45B-4B02-9E95-53F52925F7B2}" srcOrd="3" destOrd="0" presId="urn:microsoft.com/office/officeart/2005/8/layout/hProcess3"/>
    <dgm:cxn modelId="{543BD35A-E005-47CD-A2E0-407CB9A61BC9}" type="presParOf" srcId="{A8A06FA2-B320-4701-A632-FB0B26A620B0}" destId="{BFA42D34-B214-4082-831E-174452F247C4}" srcOrd="4" destOrd="0" presId="urn:microsoft.com/office/officeart/2005/8/layout/hProcess3"/>
    <dgm:cxn modelId="{D435FD5D-B872-4382-AB1F-CB1E8F869230}" type="presParOf" srcId="{A8A06FA2-B320-4701-A632-FB0B26A620B0}" destId="{86D21524-F8DE-416D-AF76-C20CA283BBEF}" srcOrd="5" destOrd="0" presId="urn:microsoft.com/office/officeart/2005/8/layout/hProcess3"/>
    <dgm:cxn modelId="{DCCED8C7-B6FC-405F-B006-918FB1F596FC}" type="presParOf" srcId="{A8A06FA2-B320-4701-A632-FB0B26A620B0}" destId="{869D36E8-993C-4631-81EE-C531273D93EA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ANÁLISIS Y DISCUSIÓN: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7484D7F7-58C2-4568-9CA5-4A4C56766224}" type="presOf" srcId="{59FE1A40-BC5C-4ECD-8F6E-BB4406763C35}" destId="{F1AC1B2F-31CB-48FC-9BC6-833BBC58D68E}" srcOrd="0" destOrd="0" presId="urn:microsoft.com/office/officeart/2005/8/layout/vList2"/>
    <dgm:cxn modelId="{4A8BC6AA-D7DB-4AEA-8C35-3B17514F474C}" type="presOf" srcId="{ABF87D9F-9224-4A1D-ABEE-F066C7321287}" destId="{580634B9-24A6-42F9-8CF3-519831C87C8C}" srcOrd="0" destOrd="0" presId="urn:microsoft.com/office/officeart/2005/8/layout/vList2"/>
    <dgm:cxn modelId="{9A6392AE-06D6-41B3-9AD0-DCD2CAC4F1FB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AB9DC82B-2509-4013-A5BF-4CE0A095765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F1296BBE-E93B-4DF3-B10D-07DF2716F558}">
      <dgm:prSet phldrT="[Texto]"/>
      <dgm:spPr/>
      <dgm:t>
        <a:bodyPr/>
        <a:lstStyle/>
        <a:p>
          <a:r>
            <a:rPr lang="es-EC" b="1" dirty="0" smtClean="0"/>
            <a:t>1. Dentro de la formación integral de los cadetes es de vital importancia el paso de pistas militares</a:t>
          </a:r>
          <a:r>
            <a:rPr lang="es-EC" dirty="0" smtClean="0"/>
            <a:t>:</a:t>
          </a:r>
          <a:r>
            <a:rPr lang="es-EC" b="1" dirty="0" smtClean="0"/>
            <a:t> </a:t>
          </a:r>
          <a:endParaRPr lang="es-EC" dirty="0"/>
        </a:p>
      </dgm:t>
    </dgm:pt>
    <dgm:pt modelId="{A19065E7-C135-485C-9119-5E273F80BD9F}" type="parTrans" cxnId="{69139570-FCAB-4121-9A90-EAB2B5BB1EC8}">
      <dgm:prSet/>
      <dgm:spPr/>
      <dgm:t>
        <a:bodyPr/>
        <a:lstStyle/>
        <a:p>
          <a:endParaRPr lang="es-EC"/>
        </a:p>
      </dgm:t>
    </dgm:pt>
    <dgm:pt modelId="{831A6A87-DDE9-4E1E-856D-AA4FC80AAC50}" type="sibTrans" cxnId="{69139570-FCAB-4121-9A90-EAB2B5BB1EC8}">
      <dgm:prSet/>
      <dgm:spPr/>
      <dgm:t>
        <a:bodyPr/>
        <a:lstStyle/>
        <a:p>
          <a:endParaRPr lang="es-EC"/>
        </a:p>
      </dgm:t>
    </dgm:pt>
    <dgm:pt modelId="{499314E8-66EC-42D4-AF5D-A3BB2EA892F0}" type="pres">
      <dgm:prSet presAssocID="{AB9DC82B-2509-4013-A5BF-4CE0A0957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971146-5711-4510-9806-E30938508DBD}" type="pres">
      <dgm:prSet presAssocID="{F1296BBE-E93B-4DF3-B10D-07DF2716F5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139570-FCAB-4121-9A90-EAB2B5BB1EC8}" srcId="{AB9DC82B-2509-4013-A5BF-4CE0A095765B}" destId="{F1296BBE-E93B-4DF3-B10D-07DF2716F558}" srcOrd="0" destOrd="0" parTransId="{A19065E7-C135-485C-9119-5E273F80BD9F}" sibTransId="{831A6A87-DDE9-4E1E-856D-AA4FC80AAC50}"/>
    <dgm:cxn modelId="{04F141FE-4707-46EF-B8C4-B92A33A256D7}" type="presOf" srcId="{F1296BBE-E93B-4DF3-B10D-07DF2716F558}" destId="{50971146-5711-4510-9806-E30938508DBD}" srcOrd="0" destOrd="0" presId="urn:microsoft.com/office/officeart/2005/8/layout/vList2"/>
    <dgm:cxn modelId="{C5A8732A-85D7-40F7-A985-B5C8920B04F0}" type="presOf" srcId="{AB9DC82B-2509-4013-A5BF-4CE0A095765B}" destId="{499314E8-66EC-42D4-AF5D-A3BB2EA892F0}" srcOrd="0" destOrd="0" presId="urn:microsoft.com/office/officeart/2005/8/layout/vList2"/>
    <dgm:cxn modelId="{1558C8D1-BCF3-4602-9E2A-A345CE72BF49}" type="presParOf" srcId="{499314E8-66EC-42D4-AF5D-A3BB2EA892F0}" destId="{50971146-5711-4510-9806-E30938508D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329BE99-CA29-4AEC-9624-05FC441329FE}" type="doc">
      <dgm:prSet loTypeId="urn:microsoft.com/office/officeart/2005/8/layout/default#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9CEFEBF-511D-4E1B-8146-5DCDEF1F9ABA}" type="pres">
      <dgm:prSet presAssocID="{8329BE99-CA29-4AEC-9624-05FC441329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2E45F078-2EF7-4EF4-9EA1-32D6C16B540E}" type="presOf" srcId="{8329BE99-CA29-4AEC-9624-05FC441329FE}" destId="{09CEFEBF-511D-4E1B-8146-5DCDEF1F9ABA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329BE99-CA29-4AEC-9624-05FC441329FE}" type="doc">
      <dgm:prSet loTypeId="urn:microsoft.com/office/officeart/2005/8/layout/default#6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9CEFEBF-511D-4E1B-8146-5DCDEF1F9ABA}" type="pres">
      <dgm:prSet presAssocID="{8329BE99-CA29-4AEC-9624-05FC441329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B74E9B1B-93A6-4AC8-A930-7D1E7102DE5D}" type="presOf" srcId="{8329BE99-CA29-4AEC-9624-05FC441329FE}" destId="{09CEFEBF-511D-4E1B-8146-5DCDEF1F9ABA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24" csCatId="colorful" phldr="1"/>
      <dgm:spPr/>
      <dgm:t>
        <a:bodyPr/>
        <a:lstStyle/>
        <a:p>
          <a:endParaRPr lang="es-EC"/>
        </a:p>
      </dgm:t>
    </dgm:pt>
    <dgm:pt modelId="{DFB66B46-B114-4629-B67D-B3365FF8758C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sz="2000" b="1" dirty="0" smtClean="0">
              <a:hlinkClick xmlns:r="http://schemas.openxmlformats.org/officeDocument/2006/relationships" r:id="rId1" action="ppaction://hlinksldjump"/>
            </a:rPr>
            <a:t>HIPÓTESIS</a:t>
          </a:r>
          <a:endParaRPr lang="es-ES" sz="2000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 custLinFactNeighborX="7285" custLinFactNeighborY="-445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EFFB54-45FF-41E1-B77D-C3663A64E844}" type="presOf" srcId="{8922DCD4-5741-4423-A33F-A58D6F91BB13}" destId="{2A41E3F9-2BB7-4821-8E71-4EE60D4C61B4}" srcOrd="0" destOrd="0" presId="urn:microsoft.com/office/officeart/2005/8/layout/vList2"/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A4A93286-F967-473E-A40B-45C4F9627B7D}" type="presOf" srcId="{DFB66B46-B114-4629-B67D-B3365FF8758C}" destId="{2D7A8166-F5E8-49ED-B0B2-7064917BED4F}" srcOrd="0" destOrd="0" presId="urn:microsoft.com/office/officeart/2005/8/layout/vList2"/>
    <dgm:cxn modelId="{D9EF3A50-F992-4F9E-BF14-086D3D49FF8A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ANÁLISIS Y DISCUSIÓN: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A72EA62D-768C-4202-9945-9D1DCBCD38DF}" type="presOf" srcId="{59FE1A40-BC5C-4ECD-8F6E-BB4406763C35}" destId="{F1AC1B2F-31CB-48FC-9BC6-833BBC58D68E}" srcOrd="0" destOrd="0" presId="urn:microsoft.com/office/officeart/2005/8/layout/vList2"/>
    <dgm:cxn modelId="{A057241D-89E9-4527-B316-66A45AC5D63B}" type="presOf" srcId="{ABF87D9F-9224-4A1D-ABEE-F066C7321287}" destId="{580634B9-24A6-42F9-8CF3-519831C87C8C}" srcOrd="0" destOrd="0" presId="urn:microsoft.com/office/officeart/2005/8/layout/vList2"/>
    <dgm:cxn modelId="{B5B6F4EC-7FC2-428F-A8E2-F446D8ABB979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AB9DC82B-2509-4013-A5BF-4CE0A095765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F1296BBE-E93B-4DF3-B10D-07DF2716F558}">
      <dgm:prSet phldrT="[Texto]"/>
      <dgm:spPr/>
      <dgm:t>
        <a:bodyPr/>
        <a:lstStyle/>
        <a:p>
          <a:r>
            <a:rPr lang="es-EC" b="1" dirty="0" smtClean="0"/>
            <a:t>2. </a:t>
          </a:r>
          <a:r>
            <a:rPr lang="es-EC" dirty="0" smtClean="0"/>
            <a:t>Es importante la creación de la pista de equilibrio:</a:t>
          </a:r>
          <a:endParaRPr lang="es-EC" dirty="0"/>
        </a:p>
      </dgm:t>
    </dgm:pt>
    <dgm:pt modelId="{A19065E7-C135-485C-9119-5E273F80BD9F}" type="parTrans" cxnId="{69139570-FCAB-4121-9A90-EAB2B5BB1EC8}">
      <dgm:prSet/>
      <dgm:spPr/>
      <dgm:t>
        <a:bodyPr/>
        <a:lstStyle/>
        <a:p>
          <a:endParaRPr lang="es-EC"/>
        </a:p>
      </dgm:t>
    </dgm:pt>
    <dgm:pt modelId="{831A6A87-DDE9-4E1E-856D-AA4FC80AAC50}" type="sibTrans" cxnId="{69139570-FCAB-4121-9A90-EAB2B5BB1EC8}">
      <dgm:prSet/>
      <dgm:spPr/>
      <dgm:t>
        <a:bodyPr/>
        <a:lstStyle/>
        <a:p>
          <a:endParaRPr lang="es-EC"/>
        </a:p>
      </dgm:t>
    </dgm:pt>
    <dgm:pt modelId="{499314E8-66EC-42D4-AF5D-A3BB2EA892F0}" type="pres">
      <dgm:prSet presAssocID="{AB9DC82B-2509-4013-A5BF-4CE0A0957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971146-5711-4510-9806-E30938508DBD}" type="pres">
      <dgm:prSet presAssocID="{F1296BBE-E93B-4DF3-B10D-07DF2716F5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D15F0F-1E6F-4304-A6A4-94028B98EE24}" type="presOf" srcId="{AB9DC82B-2509-4013-A5BF-4CE0A095765B}" destId="{499314E8-66EC-42D4-AF5D-A3BB2EA892F0}" srcOrd="0" destOrd="0" presId="urn:microsoft.com/office/officeart/2005/8/layout/vList2"/>
    <dgm:cxn modelId="{69139570-FCAB-4121-9A90-EAB2B5BB1EC8}" srcId="{AB9DC82B-2509-4013-A5BF-4CE0A095765B}" destId="{F1296BBE-E93B-4DF3-B10D-07DF2716F558}" srcOrd="0" destOrd="0" parTransId="{A19065E7-C135-485C-9119-5E273F80BD9F}" sibTransId="{831A6A87-DDE9-4E1E-856D-AA4FC80AAC50}"/>
    <dgm:cxn modelId="{213A6C5F-5F0C-4402-9B8E-766368A4F716}" type="presOf" srcId="{F1296BBE-E93B-4DF3-B10D-07DF2716F558}" destId="{50971146-5711-4510-9806-E30938508DBD}" srcOrd="0" destOrd="0" presId="urn:microsoft.com/office/officeart/2005/8/layout/vList2"/>
    <dgm:cxn modelId="{4BCF23CE-D039-46BA-AD64-D7212D4AABA6}" type="presParOf" srcId="{499314E8-66EC-42D4-AF5D-A3BB2EA892F0}" destId="{50971146-5711-4510-9806-E30938508D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329BE99-CA29-4AEC-9624-05FC441329FE}" type="doc">
      <dgm:prSet loTypeId="urn:microsoft.com/office/officeart/2005/8/layout/default#7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09CEFEBF-511D-4E1B-8146-5DCDEF1F9ABA}" type="pres">
      <dgm:prSet presAssocID="{8329BE99-CA29-4AEC-9624-05FC441329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4EC5013D-9136-4840-B277-7250BA74B6F0}" type="presOf" srcId="{8329BE99-CA29-4AEC-9624-05FC441329FE}" destId="{09CEFEBF-511D-4E1B-8146-5DCDEF1F9ABA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CONCLUSIONES Y RECOMENDACIONES: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09C83136-05CB-45B7-9C8B-58BA812707B7}" type="presOf" srcId="{59FE1A40-BC5C-4ECD-8F6E-BB4406763C35}" destId="{F1AC1B2F-31CB-48FC-9BC6-833BBC58D68E}" srcOrd="0" destOrd="0" presId="urn:microsoft.com/office/officeart/2005/8/layout/vList2"/>
    <dgm:cxn modelId="{4BAB673A-5EA1-4C18-A761-D7E68B963E1E}" type="presOf" srcId="{ABF87D9F-9224-4A1D-ABEE-F066C7321287}" destId="{580634B9-24A6-42F9-8CF3-519831C87C8C}" srcOrd="0" destOrd="0" presId="urn:microsoft.com/office/officeart/2005/8/layout/vList2"/>
    <dgm:cxn modelId="{6DAC9942-4F74-455F-8272-367E2264EB37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D4D8974-4352-469F-80D9-DF61384D34E0}" type="doc">
      <dgm:prSet loTypeId="urn:microsoft.com/office/officeart/2005/8/layout/vList2" loCatId="list" qsTypeId="urn:microsoft.com/office/officeart/2005/8/quickstyle/simple4" qsCatId="simple" csTypeId="urn:microsoft.com/office/officeart/2005/8/colors/colorful1#32" csCatId="colorful" phldr="1"/>
      <dgm:spPr/>
      <dgm:t>
        <a:bodyPr/>
        <a:lstStyle/>
        <a:p>
          <a:endParaRPr lang="es-EC"/>
        </a:p>
      </dgm:t>
    </dgm:pt>
    <dgm:pt modelId="{484B1B49-7169-4010-9456-2192EF63C531}">
      <dgm:prSet/>
      <dgm:spPr/>
      <dgm:t>
        <a:bodyPr/>
        <a:lstStyle/>
        <a:p>
          <a:pPr algn="ctr" rtl="0"/>
          <a:r>
            <a:rPr lang="es-ES" b="1" i="0" baseline="0" dirty="0" smtClean="0"/>
            <a:t>CONCLUSIONES:</a:t>
          </a:r>
          <a:endParaRPr lang="es-ES" b="1" i="0" baseline="0" dirty="0"/>
        </a:p>
      </dgm:t>
    </dgm:pt>
    <dgm:pt modelId="{AB01BD38-0C74-41EF-8143-6B677069D28E}" type="parTrans" cxnId="{84D24E78-D98E-4E95-AA52-A4110AE96EB3}">
      <dgm:prSet/>
      <dgm:spPr/>
      <dgm:t>
        <a:bodyPr/>
        <a:lstStyle/>
        <a:p>
          <a:endParaRPr lang="es-EC"/>
        </a:p>
      </dgm:t>
    </dgm:pt>
    <dgm:pt modelId="{F4F71F37-A536-4260-AAFB-B794741705CF}" type="sibTrans" cxnId="{84D24E78-D98E-4E95-AA52-A4110AE96EB3}">
      <dgm:prSet/>
      <dgm:spPr/>
      <dgm:t>
        <a:bodyPr/>
        <a:lstStyle/>
        <a:p>
          <a:endParaRPr lang="es-EC"/>
        </a:p>
      </dgm:t>
    </dgm:pt>
    <dgm:pt modelId="{6F79EC5A-C887-4F23-B1E9-684E779ECCCD}" type="pres">
      <dgm:prSet presAssocID="{8D4D8974-4352-469F-80D9-DF61384D34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32E9C3-0CB5-4EF5-897E-37A79FF6F5B1}" type="pres">
      <dgm:prSet presAssocID="{484B1B49-7169-4010-9456-2192EF63C531}" presName="parentText" presStyleLbl="node1" presStyleIdx="0" presStyleCnt="1" custScaleY="103513" custLinFactNeighborX="-751" custLinFactNeighborY="-17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49DA19-FE5F-4DC4-9842-A0378A082B3E}" type="presOf" srcId="{484B1B49-7169-4010-9456-2192EF63C531}" destId="{2232E9C3-0CB5-4EF5-897E-37A79FF6F5B1}" srcOrd="0" destOrd="0" presId="urn:microsoft.com/office/officeart/2005/8/layout/vList2"/>
    <dgm:cxn modelId="{84D24E78-D98E-4E95-AA52-A4110AE96EB3}" srcId="{8D4D8974-4352-469F-80D9-DF61384D34E0}" destId="{484B1B49-7169-4010-9456-2192EF63C531}" srcOrd="0" destOrd="0" parTransId="{AB01BD38-0C74-41EF-8143-6B677069D28E}" sibTransId="{F4F71F37-A536-4260-AAFB-B794741705CF}"/>
    <dgm:cxn modelId="{965D1155-AFAC-4282-BB37-BC31C9E4D454}" type="presOf" srcId="{8D4D8974-4352-469F-80D9-DF61384D34E0}" destId="{6F79EC5A-C887-4F23-B1E9-684E779ECCCD}" srcOrd="0" destOrd="0" presId="urn:microsoft.com/office/officeart/2005/8/layout/vList2"/>
    <dgm:cxn modelId="{30F82D1F-541C-4DE5-AC10-58406F043256}" type="presParOf" srcId="{6F79EC5A-C887-4F23-B1E9-684E779ECCCD}" destId="{2232E9C3-0CB5-4EF5-897E-37A79FF6F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La implementación de la pista de equilibrio será de gran importancia para la formación de los futuros Oficiales del Ejercito Ecuatoriano.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ScaleY="105592" custLinFactNeighborY="-1335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578D6D-1018-432D-B0B7-53C1E32E364D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E8FEE86C-8599-47EF-8922-0BCE43B58CD5}" type="presOf" srcId="{D93B4F83-BEC7-4ED7-B4A7-1601501001BA}" destId="{C9E3A16A-E2AA-4E83-A011-C4B2C3703B60}" srcOrd="0" destOrd="0" presId="urn:microsoft.com/office/officeart/2005/8/layout/vList2"/>
    <dgm:cxn modelId="{DB1F2052-BD1B-4ADC-806C-D722C2C3253E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33" csCatId="colorful" phldr="1"/>
      <dgm:spPr/>
      <dgm:t>
        <a:bodyPr/>
        <a:lstStyle/>
        <a:p>
          <a:endParaRPr lang="es-EC"/>
        </a:p>
      </dgm:t>
    </dgm:pt>
    <dgm:pt modelId="{DFB66B46-B114-4629-B67D-B3365FF8758C}">
      <dgm:prSet/>
      <dgm:spPr/>
      <dgm:t>
        <a:bodyPr/>
        <a:lstStyle/>
        <a:p>
          <a:pPr algn="ctr" rtl="0"/>
          <a:r>
            <a:rPr lang="es-ES" b="1" i="0" baseline="0" dirty="0" smtClean="0"/>
            <a:t>Para el paso de la pista de equilibrio se necesitara de una preparación física adecuada.</a:t>
          </a:r>
          <a:endParaRPr lang="es-ES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949F85-E91C-48CC-8FC1-9122C8044EC6}" type="presOf" srcId="{8922DCD4-5741-4423-A33F-A58D6F91BB13}" destId="{2A41E3F9-2BB7-4821-8E71-4EE60D4C61B4}" srcOrd="0" destOrd="0" presId="urn:microsoft.com/office/officeart/2005/8/layout/vList2"/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C2705E50-CE8D-4008-8431-1C86F5337915}" type="presOf" srcId="{DFB66B46-B114-4629-B67D-B3365FF8758C}" destId="{2D7A8166-F5E8-49ED-B0B2-7064917BED4F}" srcOrd="0" destOrd="0" presId="urn:microsoft.com/office/officeart/2005/8/layout/vList2"/>
    <dgm:cxn modelId="{562ECE92-B9E8-4C2B-AFE2-77E18441FC22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La pista de equilibrio busca desarrollar las habilidades y destrezas acordes con el perfil que debe cumplir el futuro Oficial.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X="1449" custLinFactNeighborY="17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345840-F1AA-4341-81D0-4E43890B2487}" type="presOf" srcId="{D93B4F83-BEC7-4ED7-B4A7-1601501001BA}" destId="{C9E3A16A-E2AA-4E83-A011-C4B2C3703B60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01761375-991F-44FC-BB7C-36B482A9595C}" type="presOf" srcId="{9CC0299B-4A48-4A28-B9DE-2D5E3C3D60D6}" destId="{DBCA6A2A-46FF-49BB-92B2-7A8E6CC6F1D4}" srcOrd="0" destOrd="0" presId="urn:microsoft.com/office/officeart/2005/8/layout/vList2"/>
    <dgm:cxn modelId="{D87B4880-2DB1-46D1-9F76-A0808F45C567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CONCLUSIONES Y RECOMENDACIONES: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872F7911-816E-4CED-99D1-C200AECF3630}" type="presOf" srcId="{ABF87D9F-9224-4A1D-ABEE-F066C7321287}" destId="{580634B9-24A6-42F9-8CF3-519831C87C8C}" srcOrd="0" destOrd="0" presId="urn:microsoft.com/office/officeart/2005/8/layout/vList2"/>
    <dgm:cxn modelId="{F949C8D2-7A16-466C-AE05-C2791AFC323E}" type="presOf" srcId="{59FE1A40-BC5C-4ECD-8F6E-BB4406763C35}" destId="{F1AC1B2F-31CB-48FC-9BC6-833BBC58D68E}" srcOrd="0" destOrd="0" presId="urn:microsoft.com/office/officeart/2005/8/layout/vList2"/>
    <dgm:cxn modelId="{501D425A-D3BF-4930-9426-CF8EAAF774DE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D4D8974-4352-469F-80D9-DF61384D34E0}" type="doc">
      <dgm:prSet loTypeId="urn:microsoft.com/office/officeart/2005/8/layout/vList2" loCatId="list" qsTypeId="urn:microsoft.com/office/officeart/2005/8/quickstyle/simple4" qsCatId="simple" csTypeId="urn:microsoft.com/office/officeart/2005/8/colors/colorful1#34" csCatId="colorful" phldr="1"/>
      <dgm:spPr/>
      <dgm:t>
        <a:bodyPr/>
        <a:lstStyle/>
        <a:p>
          <a:endParaRPr lang="es-EC"/>
        </a:p>
      </dgm:t>
    </dgm:pt>
    <dgm:pt modelId="{484B1B49-7169-4010-9456-2192EF63C531}">
      <dgm:prSet/>
      <dgm:spPr/>
      <dgm:t>
        <a:bodyPr/>
        <a:lstStyle/>
        <a:p>
          <a:pPr algn="ctr" rtl="0"/>
          <a:r>
            <a:rPr lang="es-ES" b="1" i="0" baseline="0" dirty="0" smtClean="0"/>
            <a:t>RECOMENDACIONES:</a:t>
          </a:r>
          <a:endParaRPr lang="es-ES" b="1" i="0" baseline="0" dirty="0"/>
        </a:p>
      </dgm:t>
    </dgm:pt>
    <dgm:pt modelId="{AB01BD38-0C74-41EF-8143-6B677069D28E}" type="parTrans" cxnId="{84D24E78-D98E-4E95-AA52-A4110AE96EB3}">
      <dgm:prSet/>
      <dgm:spPr/>
      <dgm:t>
        <a:bodyPr/>
        <a:lstStyle/>
        <a:p>
          <a:endParaRPr lang="es-EC"/>
        </a:p>
      </dgm:t>
    </dgm:pt>
    <dgm:pt modelId="{F4F71F37-A536-4260-AAFB-B794741705CF}" type="sibTrans" cxnId="{84D24E78-D98E-4E95-AA52-A4110AE96EB3}">
      <dgm:prSet/>
      <dgm:spPr/>
      <dgm:t>
        <a:bodyPr/>
        <a:lstStyle/>
        <a:p>
          <a:endParaRPr lang="es-EC"/>
        </a:p>
      </dgm:t>
    </dgm:pt>
    <dgm:pt modelId="{6F79EC5A-C887-4F23-B1E9-684E779ECCCD}" type="pres">
      <dgm:prSet presAssocID="{8D4D8974-4352-469F-80D9-DF61384D34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32E9C3-0CB5-4EF5-897E-37A79FF6F5B1}" type="pres">
      <dgm:prSet presAssocID="{484B1B49-7169-4010-9456-2192EF63C531}" presName="parentText" presStyleLbl="node1" presStyleIdx="0" presStyleCnt="1" custScaleY="103513" custLinFactNeighborX="-751" custLinFactNeighborY="-17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49B6B0-C959-429A-A3BD-5BA1C5926C1B}" type="presOf" srcId="{8D4D8974-4352-469F-80D9-DF61384D34E0}" destId="{6F79EC5A-C887-4F23-B1E9-684E779ECCCD}" srcOrd="0" destOrd="0" presId="urn:microsoft.com/office/officeart/2005/8/layout/vList2"/>
    <dgm:cxn modelId="{84D24E78-D98E-4E95-AA52-A4110AE96EB3}" srcId="{8D4D8974-4352-469F-80D9-DF61384D34E0}" destId="{484B1B49-7169-4010-9456-2192EF63C531}" srcOrd="0" destOrd="0" parTransId="{AB01BD38-0C74-41EF-8143-6B677069D28E}" sibTransId="{F4F71F37-A536-4260-AAFB-B794741705CF}"/>
    <dgm:cxn modelId="{0C35BA5F-1722-406C-B813-1E670B646363}" type="presOf" srcId="{484B1B49-7169-4010-9456-2192EF63C531}" destId="{2232E9C3-0CB5-4EF5-897E-37A79FF6F5B1}" srcOrd="0" destOrd="0" presId="urn:microsoft.com/office/officeart/2005/8/layout/vList2"/>
    <dgm:cxn modelId="{392C9F04-EA8A-4E9E-ABFE-C002B89C7BD0}" type="presParOf" srcId="{6F79EC5A-C887-4F23-B1E9-684E779ECCCD}" destId="{2232E9C3-0CB5-4EF5-897E-37A79FF6F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 rtl="0"/>
          <a:r>
            <a:rPr lang="es-ES" sz="2000" b="1" i="0" baseline="0" dirty="0" smtClean="0">
              <a:hlinkClick xmlns:r="http://schemas.openxmlformats.org/officeDocument/2006/relationships" r:id="rId1" action="ppaction://hlinksldjump"/>
            </a:rPr>
            <a:t>MARCO TEÓRICO</a:t>
          </a:r>
          <a:endParaRPr lang="es-ES" sz="2000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63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1149196F-089D-43E8-8269-F39ED1BC5964}" type="presOf" srcId="{D93B4F83-BEC7-4ED7-B4A7-1601501001BA}" destId="{C9E3A16A-E2AA-4E83-A011-C4B2C3703B60}" srcOrd="0" destOrd="0" presId="urn:microsoft.com/office/officeart/2005/8/layout/vList2"/>
    <dgm:cxn modelId="{1A4FE977-7F77-4ACD-8333-3C1BA36145F8}" type="presOf" srcId="{9CC0299B-4A48-4A28-B9DE-2D5E3C3D60D6}" destId="{DBCA6A2A-46FF-49BB-92B2-7A8E6CC6F1D4}" srcOrd="0" destOrd="0" presId="urn:microsoft.com/office/officeart/2005/8/layout/vList2"/>
    <dgm:cxn modelId="{8694632A-0AAA-461B-99F8-7C2BBA6CFF72}" type="presParOf" srcId="{DBCA6A2A-46FF-49BB-92B2-7A8E6CC6F1D4}" destId="{C9E3A16A-E2AA-4E83-A011-C4B2C3703B60}" srcOrd="0" destOrd="0" presId="urn:microsoft.com/office/officeart/2005/8/layout/vList2"/>
  </dgm:cxnLst>
  <dgm:bg/>
  <dgm:whole>
    <a:ln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Se debe tomar en cuenta que una vez creada la pista se debe considerar dentro de la planificación anual el paso frecuente de la misma.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X="1449" custLinFactNeighborY="17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79B9CF0-E8D8-4871-AFA7-29560AC3660A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45F73976-7FCE-432F-992A-1D8EE23B44B5}" type="presOf" srcId="{D93B4F83-BEC7-4ED7-B4A7-1601501001BA}" destId="{C9E3A16A-E2AA-4E83-A011-C4B2C3703B60}" srcOrd="0" destOrd="0" presId="urn:microsoft.com/office/officeart/2005/8/layout/vList2"/>
    <dgm:cxn modelId="{987A984B-C2DC-47D9-BEB6-504BE4FB8FE4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35" csCatId="colorful" phldr="1"/>
      <dgm:spPr/>
      <dgm:t>
        <a:bodyPr/>
        <a:lstStyle/>
        <a:p>
          <a:endParaRPr lang="es-EC"/>
        </a:p>
      </dgm:t>
    </dgm:pt>
    <dgm:pt modelId="{DFB66B46-B114-4629-B67D-B3365FF8758C}">
      <dgm:prSet/>
      <dgm:spPr/>
      <dgm:t>
        <a:bodyPr/>
        <a:lstStyle/>
        <a:p>
          <a:pPr algn="ctr" rtl="0"/>
          <a:r>
            <a:rPr lang="es-ES" b="1" i="0" baseline="0" dirty="0" smtClean="0"/>
            <a:t>Capacitar al personal de instructores en el correcto paso de la pista, en cada uno de los obstáculos.</a:t>
          </a:r>
          <a:endParaRPr lang="es-ES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A84047-08C3-4981-A0E3-97B5B6D11161}" type="presOf" srcId="{DFB66B46-B114-4629-B67D-B3365FF8758C}" destId="{2D7A8166-F5E8-49ED-B0B2-7064917BED4F}" srcOrd="0" destOrd="0" presId="urn:microsoft.com/office/officeart/2005/8/layout/vList2"/>
    <dgm:cxn modelId="{271B9385-EFE3-45D1-BF94-468A8C84F88F}" type="presOf" srcId="{8922DCD4-5741-4423-A33F-A58D6F91BB13}" destId="{2A41E3F9-2BB7-4821-8E71-4EE60D4C61B4}" srcOrd="0" destOrd="0" presId="urn:microsoft.com/office/officeart/2005/8/layout/vList2"/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594B62B2-69C6-4116-86C6-016813707060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Se recomienda priorizar estas actividades en cuanto a su utilización y conocimiento en general de tal manera que se despierte el interés por parte de los cadetes.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ScaleY="109902" custLinFactY="98930" custLinFactNeighborX="20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F1D5DF36-2A93-4576-B313-78414311D824}" type="presOf" srcId="{9CC0299B-4A48-4A28-B9DE-2D5E3C3D60D6}" destId="{DBCA6A2A-46FF-49BB-92B2-7A8E6CC6F1D4}" srcOrd="0" destOrd="0" presId="urn:microsoft.com/office/officeart/2005/8/layout/vList2"/>
    <dgm:cxn modelId="{E23AF4CF-AB37-447C-8903-AC341B04D4E6}" type="presOf" srcId="{D93B4F83-BEC7-4ED7-B4A7-1601501001BA}" destId="{C9E3A16A-E2AA-4E83-A011-C4B2C3703B60}" srcOrd="0" destOrd="0" presId="urn:microsoft.com/office/officeart/2005/8/layout/vList2"/>
    <dgm:cxn modelId="{B73FC768-1714-45C9-BBD6-A106B941EB9E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PROPUESTA: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0C8877-EABF-474D-9E1A-92D4CF0A0B3A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3572DF08-C55D-4692-BEAC-A04BF1F679A4}" type="presOf" srcId="{59FE1A40-BC5C-4ECD-8F6E-BB4406763C35}" destId="{F1AC1B2F-31CB-48FC-9BC6-833BBC58D68E}" srcOrd="0" destOrd="0" presId="urn:microsoft.com/office/officeart/2005/8/layout/vList2"/>
    <dgm:cxn modelId="{55B3F445-1505-4F76-BDCB-94727387333B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C" dirty="0" smtClean="0"/>
            <a:t>IMPLEMENTACION DE LA PISTA DE EQUILIBRIO EN LA ESMIL.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-48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79574F39-C089-479E-B30F-886B0ED3F56F}" type="presOf" srcId="{9CC0299B-4A48-4A28-B9DE-2D5E3C3D60D6}" destId="{DBCA6A2A-46FF-49BB-92B2-7A8E6CC6F1D4}" srcOrd="0" destOrd="0" presId="urn:microsoft.com/office/officeart/2005/8/layout/vList2"/>
    <dgm:cxn modelId="{84D1877F-6BC1-4588-B914-142846EBBEC2}" type="presOf" srcId="{D93B4F83-BEC7-4ED7-B4A7-1601501001BA}" destId="{C9E3A16A-E2AA-4E83-A011-C4B2C3703B60}" srcOrd="0" destOrd="0" presId="urn:microsoft.com/office/officeart/2005/8/layout/vList2"/>
    <dgm:cxn modelId="{BC3E0552-7C51-4036-9BBE-B59286F17BF4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PROPUESTA: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154218EC-27B8-4F4C-A3FD-B4097678AE77}" type="presOf" srcId="{ABF87D9F-9224-4A1D-ABEE-F066C7321287}" destId="{580634B9-24A6-42F9-8CF3-519831C87C8C}" srcOrd="0" destOrd="0" presId="urn:microsoft.com/office/officeart/2005/8/layout/vList2"/>
    <dgm:cxn modelId="{BD38EB16-5BE9-46F1-8C73-7AEF23201D70}" type="presOf" srcId="{59FE1A40-BC5C-4ECD-8F6E-BB4406763C35}" destId="{F1AC1B2F-31CB-48FC-9BC6-833BBC58D68E}" srcOrd="0" destOrd="0" presId="urn:microsoft.com/office/officeart/2005/8/layout/vList2"/>
    <dgm:cxn modelId="{0826F3B5-513B-4627-8DBC-AF3B4C17CCFE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8D4D8974-4352-469F-80D9-DF61384D34E0}" type="doc">
      <dgm:prSet loTypeId="urn:microsoft.com/office/officeart/2005/8/layout/vList2" loCatId="list" qsTypeId="urn:microsoft.com/office/officeart/2005/8/quickstyle/simple4" qsCatId="simple" csTypeId="urn:microsoft.com/office/officeart/2005/8/colors/colorful1#36" csCatId="colorful" phldr="1"/>
      <dgm:spPr/>
      <dgm:t>
        <a:bodyPr/>
        <a:lstStyle/>
        <a:p>
          <a:endParaRPr lang="es-EC"/>
        </a:p>
      </dgm:t>
    </dgm:pt>
    <dgm:pt modelId="{484B1B49-7169-4010-9456-2192EF63C531}">
      <dgm:prSet custT="1"/>
      <dgm:spPr/>
      <dgm:t>
        <a:bodyPr/>
        <a:lstStyle/>
        <a:p>
          <a:pPr algn="ctr" rtl="0"/>
          <a:r>
            <a:rPr lang="es-ES" sz="3600" b="1" i="0" baseline="0" dirty="0" smtClean="0">
              <a:hlinkClick xmlns:r="http://schemas.openxmlformats.org/officeDocument/2006/relationships" r:id="rId1" action="ppaction://hlinksldjump"/>
            </a:rPr>
            <a:t>OBJETIVOS</a:t>
          </a:r>
          <a:endParaRPr lang="es-ES" sz="3600" b="1" i="0" baseline="0" dirty="0"/>
        </a:p>
      </dgm:t>
    </dgm:pt>
    <dgm:pt modelId="{AB01BD38-0C74-41EF-8143-6B677069D28E}" type="parTrans" cxnId="{84D24E78-D98E-4E95-AA52-A4110AE96EB3}">
      <dgm:prSet/>
      <dgm:spPr/>
      <dgm:t>
        <a:bodyPr/>
        <a:lstStyle/>
        <a:p>
          <a:endParaRPr lang="es-EC"/>
        </a:p>
      </dgm:t>
    </dgm:pt>
    <dgm:pt modelId="{F4F71F37-A536-4260-AAFB-B794741705CF}" type="sibTrans" cxnId="{84D24E78-D98E-4E95-AA52-A4110AE96EB3}">
      <dgm:prSet/>
      <dgm:spPr/>
      <dgm:t>
        <a:bodyPr/>
        <a:lstStyle/>
        <a:p>
          <a:endParaRPr lang="es-EC"/>
        </a:p>
      </dgm:t>
    </dgm:pt>
    <dgm:pt modelId="{6F79EC5A-C887-4F23-B1E9-684E779ECCCD}" type="pres">
      <dgm:prSet presAssocID="{8D4D8974-4352-469F-80D9-DF61384D34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32E9C3-0CB5-4EF5-897E-37A79FF6F5B1}" type="pres">
      <dgm:prSet presAssocID="{484B1B49-7169-4010-9456-2192EF63C531}" presName="parentText" presStyleLbl="node1" presStyleIdx="0" presStyleCnt="1" custScaleY="103513" custLinFactNeighborX="-795" custLinFactNeighborY="18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308716-5B43-48C7-AC0C-1874DB6814CC}" type="presOf" srcId="{484B1B49-7169-4010-9456-2192EF63C531}" destId="{2232E9C3-0CB5-4EF5-897E-37A79FF6F5B1}" srcOrd="0" destOrd="0" presId="urn:microsoft.com/office/officeart/2005/8/layout/vList2"/>
    <dgm:cxn modelId="{84D24E78-D98E-4E95-AA52-A4110AE96EB3}" srcId="{8D4D8974-4352-469F-80D9-DF61384D34E0}" destId="{484B1B49-7169-4010-9456-2192EF63C531}" srcOrd="0" destOrd="0" parTransId="{AB01BD38-0C74-41EF-8143-6B677069D28E}" sibTransId="{F4F71F37-A536-4260-AAFB-B794741705CF}"/>
    <dgm:cxn modelId="{D15AFC01-47DB-4634-9401-F55CE87D684B}" type="presOf" srcId="{8D4D8974-4352-469F-80D9-DF61384D34E0}" destId="{6F79EC5A-C887-4F23-B1E9-684E779ECCCD}" srcOrd="0" destOrd="0" presId="urn:microsoft.com/office/officeart/2005/8/layout/vList2"/>
    <dgm:cxn modelId="{0BC25F47-274B-408B-96D0-68F5DCEDE723}" type="presParOf" srcId="{6F79EC5A-C887-4F23-B1E9-684E779ECCCD}" destId="{2232E9C3-0CB5-4EF5-897E-37A79FF6F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sz="3600" b="1" i="0" baseline="0" dirty="0" smtClean="0">
              <a:hlinkClick xmlns:r="http://schemas.openxmlformats.org/officeDocument/2006/relationships" r:id="rId1" action="ppaction://hlinksldjump"/>
            </a:rPr>
            <a:t>JUSTIFICACIÓN</a:t>
          </a:r>
          <a:endParaRPr lang="es-ES" sz="3600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X="9722" custLinFactNeighborY="414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D722D852-E1C9-4F4E-A6D6-A03A43E01690}" type="presOf" srcId="{9CC0299B-4A48-4A28-B9DE-2D5E3C3D60D6}" destId="{DBCA6A2A-46FF-49BB-92B2-7A8E6CC6F1D4}" srcOrd="0" destOrd="0" presId="urn:microsoft.com/office/officeart/2005/8/layout/vList2"/>
    <dgm:cxn modelId="{64F63FB1-0EC4-4087-B096-0B4666E7001E}" type="presOf" srcId="{D93B4F83-BEC7-4ED7-B4A7-1601501001BA}" destId="{C9E3A16A-E2AA-4E83-A011-C4B2C3703B60}" srcOrd="0" destOrd="0" presId="urn:microsoft.com/office/officeart/2005/8/layout/vList2"/>
    <dgm:cxn modelId="{EAAC4A69-D4AC-4C20-BC76-8EAC9708BDA4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C" sz="3600" b="1" dirty="0" smtClean="0">
              <a:hlinkClick xmlns:r="http://schemas.openxmlformats.org/officeDocument/2006/relationships" r:id="rId1" action="ppaction://hlinksldjump"/>
            </a:rPr>
            <a:t>RECURSOS Y PRESUPUESTO</a:t>
          </a:r>
          <a:endParaRPr lang="es-ES" sz="3600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ScaleY="294541" custLinFactNeighborX="-795" custLinFactNeighborY="286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6286C5-C897-4BAA-8D6F-F86BCEA7241B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F3BBE552-7248-40B4-ACAD-0BDBD24C1737}" type="presOf" srcId="{D93B4F83-BEC7-4ED7-B4A7-1601501001BA}" destId="{C9E3A16A-E2AA-4E83-A011-C4B2C3703B60}" srcOrd="0" destOrd="0" presId="urn:microsoft.com/office/officeart/2005/8/layout/vList2"/>
    <dgm:cxn modelId="{CC2CB243-AE85-4C67-9151-F2F562FD484D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PROPUESTA: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3D702F-0502-429F-8645-153E5AA77460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BEBBB788-B62C-4AE7-8305-CDF829511D9D}" type="presOf" srcId="{59FE1A40-BC5C-4ECD-8F6E-BB4406763C35}" destId="{F1AC1B2F-31CB-48FC-9BC6-833BBC58D68E}" srcOrd="0" destOrd="0" presId="urn:microsoft.com/office/officeart/2005/8/layout/vList2"/>
    <dgm:cxn modelId="{7D7640C8-19B0-4B24-96E4-BF6FC74043E8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22DCD4-5741-4423-A33F-A58D6F91BB13}" type="doc">
      <dgm:prSet loTypeId="urn:microsoft.com/office/officeart/2005/8/layout/vList2" loCatId="list" qsTypeId="urn:microsoft.com/office/officeart/2005/8/quickstyle/simple4" qsCatId="simple" csTypeId="urn:microsoft.com/office/officeart/2005/8/colors/colorful1#25" csCatId="colorful" phldr="1"/>
      <dgm:spPr/>
      <dgm:t>
        <a:bodyPr/>
        <a:lstStyle/>
        <a:p>
          <a:endParaRPr lang="es-EC"/>
        </a:p>
      </dgm:t>
    </dgm:pt>
    <dgm:pt modelId="{DFB66B46-B114-4629-B67D-B3365FF8758C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s-ES" sz="2000" b="1" dirty="0" smtClean="0">
              <a:hlinkClick xmlns:r="http://schemas.openxmlformats.org/officeDocument/2006/relationships" r:id="rId1" action="ppaction://hlinksldjump"/>
            </a:rPr>
            <a:t>MÉTODOS DE INVESTIGACIÓN</a:t>
          </a:r>
          <a:endParaRPr lang="es-ES" sz="2000" b="1" i="0" baseline="0" dirty="0"/>
        </a:p>
      </dgm:t>
    </dgm:pt>
    <dgm:pt modelId="{C8B7B69A-B2AA-40E5-B77E-0CBD438890CE}" type="parTrans" cxnId="{F815AB02-72A8-4D9E-95A1-38EE80C6D1B3}">
      <dgm:prSet/>
      <dgm:spPr/>
      <dgm:t>
        <a:bodyPr/>
        <a:lstStyle/>
        <a:p>
          <a:endParaRPr lang="es-EC"/>
        </a:p>
      </dgm:t>
    </dgm:pt>
    <dgm:pt modelId="{E2C86667-9B2A-404B-8E88-D7323D2CBAAF}" type="sibTrans" cxnId="{F815AB02-72A8-4D9E-95A1-38EE80C6D1B3}">
      <dgm:prSet/>
      <dgm:spPr/>
      <dgm:t>
        <a:bodyPr/>
        <a:lstStyle/>
        <a:p>
          <a:endParaRPr lang="es-EC"/>
        </a:p>
      </dgm:t>
    </dgm:pt>
    <dgm:pt modelId="{2A41E3F9-2BB7-4821-8E71-4EE60D4C61B4}" type="pres">
      <dgm:prSet presAssocID="{8922DCD4-5741-4423-A33F-A58D6F91B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7A8166-F5E8-49ED-B0B2-7064917BED4F}" type="pres">
      <dgm:prSet presAssocID="{DFB66B46-B114-4629-B67D-B3365FF8758C}" presName="parentText" presStyleLbl="node1" presStyleIdx="0" presStyleCnt="1" custLinFactNeighborX="7285" custLinFactNeighborY="-445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15AB02-72A8-4D9E-95A1-38EE80C6D1B3}" srcId="{8922DCD4-5741-4423-A33F-A58D6F91BB13}" destId="{DFB66B46-B114-4629-B67D-B3365FF8758C}" srcOrd="0" destOrd="0" parTransId="{C8B7B69A-B2AA-40E5-B77E-0CBD438890CE}" sibTransId="{E2C86667-9B2A-404B-8E88-D7323D2CBAAF}"/>
    <dgm:cxn modelId="{4FE9C19C-FE4C-4308-9892-78FC9DDED7CA}" type="presOf" srcId="{8922DCD4-5741-4423-A33F-A58D6F91BB13}" destId="{2A41E3F9-2BB7-4821-8E71-4EE60D4C61B4}" srcOrd="0" destOrd="0" presId="urn:microsoft.com/office/officeart/2005/8/layout/vList2"/>
    <dgm:cxn modelId="{FF6696F2-7ED6-454F-A8B7-1C4B7B4741DF}" type="presOf" srcId="{DFB66B46-B114-4629-B67D-B3365FF8758C}" destId="{2D7A8166-F5E8-49ED-B0B2-7064917BED4F}" srcOrd="0" destOrd="0" presId="urn:microsoft.com/office/officeart/2005/8/layout/vList2"/>
    <dgm:cxn modelId="{5952B1DF-A53F-436C-BC79-F588E954325B}" type="presParOf" srcId="{2A41E3F9-2BB7-4821-8E71-4EE60D4C61B4}" destId="{2D7A8166-F5E8-49ED-B0B2-7064917BED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 rtl="0"/>
          <a:r>
            <a:rPr lang="es-ES" b="1" i="0" baseline="0" dirty="0" smtClean="0"/>
            <a:t>- Cubrir la necesidad para que los cadetes puedan enfrentar situaciones similares o parecidas en el futuro.</a:t>
          </a:r>
        </a:p>
        <a:p>
          <a:pPr algn="ctr" rtl="0"/>
          <a:endParaRPr lang="es-ES" b="1" i="0" baseline="0" dirty="0" smtClean="0"/>
        </a:p>
        <a:p>
          <a:pPr algn="ctr" rtl="0"/>
          <a:r>
            <a:rPr lang="es-ES" b="1" i="0" baseline="0" dirty="0" smtClean="0"/>
            <a:t>- Incentivar la utilización de esta nueva herramienta por parte de los instructores.</a:t>
          </a:r>
          <a:endParaRPr lang="es-ES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X="2168" custLinFactNeighborY="82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44DBC1-05A7-451E-91E7-2563BAB43DE6}" type="presOf" srcId="{9CC0299B-4A48-4A28-B9DE-2D5E3C3D60D6}" destId="{DBCA6A2A-46FF-49BB-92B2-7A8E6CC6F1D4}" srcOrd="0" destOrd="0" presId="urn:microsoft.com/office/officeart/2005/8/layout/vList2"/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1140D3C1-15FB-482E-8334-7B4FA7718C38}" type="presOf" srcId="{D93B4F83-BEC7-4ED7-B4A7-1601501001BA}" destId="{C9E3A16A-E2AA-4E83-A011-C4B2C3703B60}" srcOrd="0" destOrd="0" presId="urn:microsoft.com/office/officeart/2005/8/layout/vList2"/>
    <dgm:cxn modelId="{0063040A-CA78-4F2E-9BC3-0E8E0BCBDABA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PROPUESTA: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4BDD42D2-0E73-4CF3-8B52-28B8597352CA}" type="presOf" srcId="{ABF87D9F-9224-4A1D-ABEE-F066C7321287}" destId="{580634B9-24A6-42F9-8CF3-519831C87C8C}" srcOrd="0" destOrd="0" presId="urn:microsoft.com/office/officeart/2005/8/layout/vList2"/>
    <dgm:cxn modelId="{5DE849D5-9F4F-4358-BB95-753C6D52BB69}" type="presOf" srcId="{59FE1A40-BC5C-4ECD-8F6E-BB4406763C35}" destId="{F1AC1B2F-31CB-48FC-9BC6-833BBC58D68E}" srcOrd="0" destOrd="0" presId="urn:microsoft.com/office/officeart/2005/8/layout/vList2"/>
    <dgm:cxn modelId="{46822B10-5B7B-4076-AC9A-33CE5F3AFC01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PROPUESTA: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542091F6-CCE9-4261-9CAE-9C2274EDECEF}" type="presOf" srcId="{59FE1A40-BC5C-4ECD-8F6E-BB4406763C35}" destId="{F1AC1B2F-31CB-48FC-9BC6-833BBC58D68E}" srcOrd="0" destOrd="0" presId="urn:microsoft.com/office/officeart/2005/8/layout/vList2"/>
    <dgm:cxn modelId="{DBD7AB64-0A5A-4E1E-A43E-A70024BF3F8C}" type="presOf" srcId="{ABF87D9F-9224-4A1D-ABEE-F066C7321287}" destId="{580634B9-24A6-42F9-8CF3-519831C87C8C}" srcOrd="0" destOrd="0" presId="urn:microsoft.com/office/officeart/2005/8/layout/vList2"/>
    <dgm:cxn modelId="{56638924-BEB6-4E7E-B0B8-CC0D94392117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PROPUESTA: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8A6C25-9C86-4600-A828-3AE68575CDA0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59CF2601-4ACE-45D8-B32A-A1685D318D8A}" type="presOf" srcId="{59FE1A40-BC5C-4ECD-8F6E-BB4406763C35}" destId="{F1AC1B2F-31CB-48FC-9BC6-833BBC58D68E}" srcOrd="0" destOrd="0" presId="urn:microsoft.com/office/officeart/2005/8/layout/vList2"/>
    <dgm:cxn modelId="{F099BEFA-9BD0-409E-9F10-C265C6C510BB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7FBCD61F-2EFE-4117-A12F-984DB3115D1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8B972A-96DB-4B85-8189-856331D256FE}">
      <dgm:prSet phldrT="[Texto]"/>
      <dgm:spPr>
        <a:solidFill>
          <a:srgbClr val="008000"/>
        </a:solidFill>
      </dgm:spPr>
      <dgm:t>
        <a:bodyPr/>
        <a:lstStyle/>
        <a:p>
          <a:r>
            <a:rPr lang="es-ES" dirty="0" smtClean="0"/>
            <a:t>RECURSOS MATERIALES</a:t>
          </a:r>
          <a:endParaRPr lang="es-ES" dirty="0"/>
        </a:p>
      </dgm:t>
    </dgm:pt>
    <dgm:pt modelId="{3AD4F703-2157-4F84-8712-805BB3F14316}" type="parTrans" cxnId="{4E3BE6A4-37AB-4AEF-AE6B-A59530C08181}">
      <dgm:prSet/>
      <dgm:spPr/>
      <dgm:t>
        <a:bodyPr/>
        <a:lstStyle/>
        <a:p>
          <a:endParaRPr lang="es-ES"/>
        </a:p>
      </dgm:t>
    </dgm:pt>
    <dgm:pt modelId="{3C81ABF0-5DDA-4241-A40E-FE98C94EA9AE}" type="sibTrans" cxnId="{4E3BE6A4-37AB-4AEF-AE6B-A59530C08181}">
      <dgm:prSet/>
      <dgm:spPr/>
      <dgm:t>
        <a:bodyPr/>
        <a:lstStyle/>
        <a:p>
          <a:endParaRPr lang="es-ES"/>
        </a:p>
      </dgm:t>
    </dgm:pt>
    <dgm:pt modelId="{6249BACE-D420-405A-AE75-21C9C9E9862E}">
      <dgm:prSet phldrT="[Texto]"/>
      <dgm:spPr>
        <a:solidFill>
          <a:srgbClr val="0000CC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UNIFORME PIXELADO</a:t>
          </a:r>
          <a:endParaRPr lang="es-ES" dirty="0">
            <a:solidFill>
              <a:schemeClr val="bg1"/>
            </a:solidFill>
          </a:endParaRPr>
        </a:p>
      </dgm:t>
    </dgm:pt>
    <dgm:pt modelId="{5BA7F21D-9E5F-49C3-9D63-A540C42C163D}" type="parTrans" cxnId="{0F9368AB-11A7-4A6E-9685-271C1F470DA6}">
      <dgm:prSet/>
      <dgm:spPr/>
      <dgm:t>
        <a:bodyPr/>
        <a:lstStyle/>
        <a:p>
          <a:endParaRPr lang="es-ES"/>
        </a:p>
      </dgm:t>
    </dgm:pt>
    <dgm:pt modelId="{00403889-19FC-440E-B85F-D8D3073ED2F8}" type="sibTrans" cxnId="{0F9368AB-11A7-4A6E-9685-271C1F470DA6}">
      <dgm:prSet/>
      <dgm:spPr/>
      <dgm:t>
        <a:bodyPr/>
        <a:lstStyle/>
        <a:p>
          <a:endParaRPr lang="es-ES"/>
        </a:p>
      </dgm:t>
    </dgm:pt>
    <dgm:pt modelId="{DDA486DF-2B30-44A5-BE68-39EE335E0E10}">
      <dgm:prSet phldrT="[Texto]"/>
      <dgm:spPr>
        <a:solidFill>
          <a:srgbClr val="0000CC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CASCO</a:t>
          </a:r>
          <a:endParaRPr lang="es-ES" dirty="0">
            <a:solidFill>
              <a:schemeClr val="bg1"/>
            </a:solidFill>
          </a:endParaRPr>
        </a:p>
      </dgm:t>
    </dgm:pt>
    <dgm:pt modelId="{44B1D9B5-42BA-42DE-A728-6396825736E7}" type="parTrans" cxnId="{173A589E-AD3F-4B99-AEA8-8721651F6D9F}">
      <dgm:prSet/>
      <dgm:spPr/>
      <dgm:t>
        <a:bodyPr/>
        <a:lstStyle/>
        <a:p>
          <a:endParaRPr lang="es-ES"/>
        </a:p>
      </dgm:t>
    </dgm:pt>
    <dgm:pt modelId="{AD222819-6F27-40C5-B6C9-2F13DDE7062C}" type="sibTrans" cxnId="{173A589E-AD3F-4B99-AEA8-8721651F6D9F}">
      <dgm:prSet/>
      <dgm:spPr/>
      <dgm:t>
        <a:bodyPr/>
        <a:lstStyle/>
        <a:p>
          <a:endParaRPr lang="es-ES"/>
        </a:p>
      </dgm:t>
    </dgm:pt>
    <dgm:pt modelId="{C3A0469A-7987-4247-89A5-A7F157F4ED58}">
      <dgm:prSet phldrT="[Texto]"/>
      <dgm:spPr>
        <a:solidFill>
          <a:srgbClr val="0000CC">
            <a:alpha val="90000"/>
          </a:srgb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CHALECO DE COMBATE</a:t>
          </a:r>
          <a:endParaRPr lang="es-ES" dirty="0">
            <a:solidFill>
              <a:schemeClr val="bg1"/>
            </a:solidFill>
          </a:endParaRPr>
        </a:p>
      </dgm:t>
    </dgm:pt>
    <dgm:pt modelId="{3387FE80-A94B-46B2-8C90-459A48048420}" type="parTrans" cxnId="{8EB8D881-285C-4F93-B4CA-106F2F688473}">
      <dgm:prSet/>
      <dgm:spPr/>
      <dgm:t>
        <a:bodyPr/>
        <a:lstStyle/>
        <a:p>
          <a:endParaRPr lang="es-ES"/>
        </a:p>
      </dgm:t>
    </dgm:pt>
    <dgm:pt modelId="{01C29D2B-8BC0-4156-BF6A-A90D4069A7DB}" type="sibTrans" cxnId="{8EB8D881-285C-4F93-B4CA-106F2F688473}">
      <dgm:prSet/>
      <dgm:spPr/>
      <dgm:t>
        <a:bodyPr/>
        <a:lstStyle/>
        <a:p>
          <a:endParaRPr lang="es-ES"/>
        </a:p>
      </dgm:t>
    </dgm:pt>
    <dgm:pt modelId="{CB6AEA0E-F1B8-435C-AE76-87E36E9279B4}" type="pres">
      <dgm:prSet presAssocID="{7FBCD61F-2EFE-4117-A12F-984DB3115D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444FE7-ED0D-44C4-B727-BD15F6F1B67D}" type="pres">
      <dgm:prSet presAssocID="{968B972A-96DB-4B85-8189-856331D256FE}" presName="root" presStyleCnt="0"/>
      <dgm:spPr/>
    </dgm:pt>
    <dgm:pt modelId="{15A024CC-3677-4734-AAD0-19FDD4784869}" type="pres">
      <dgm:prSet presAssocID="{968B972A-96DB-4B85-8189-856331D256FE}" presName="rootComposite" presStyleCnt="0"/>
      <dgm:spPr/>
    </dgm:pt>
    <dgm:pt modelId="{A4FE0954-0936-4249-9135-9E57102EAB0E}" type="pres">
      <dgm:prSet presAssocID="{968B972A-96DB-4B85-8189-856331D256FE}" presName="rootText" presStyleLbl="node1" presStyleIdx="0" presStyleCnt="1"/>
      <dgm:spPr/>
      <dgm:t>
        <a:bodyPr/>
        <a:lstStyle/>
        <a:p>
          <a:endParaRPr lang="es-ES"/>
        </a:p>
      </dgm:t>
    </dgm:pt>
    <dgm:pt modelId="{CE0CAF24-0347-42DC-B37F-948D96D11B56}" type="pres">
      <dgm:prSet presAssocID="{968B972A-96DB-4B85-8189-856331D256FE}" presName="rootConnector" presStyleLbl="node1" presStyleIdx="0" presStyleCnt="1"/>
      <dgm:spPr/>
      <dgm:t>
        <a:bodyPr/>
        <a:lstStyle/>
        <a:p>
          <a:endParaRPr lang="es-ES"/>
        </a:p>
      </dgm:t>
    </dgm:pt>
    <dgm:pt modelId="{676661DA-BFB4-4547-9CAE-C09FB8EA9528}" type="pres">
      <dgm:prSet presAssocID="{968B972A-96DB-4B85-8189-856331D256FE}" presName="childShape" presStyleCnt="0"/>
      <dgm:spPr/>
    </dgm:pt>
    <dgm:pt modelId="{8E1E1B8F-DA74-48A7-8F85-207E22E81F1C}" type="pres">
      <dgm:prSet presAssocID="{5BA7F21D-9E5F-49C3-9D63-A540C42C163D}" presName="Name13" presStyleLbl="parChTrans1D2" presStyleIdx="0" presStyleCnt="3"/>
      <dgm:spPr/>
      <dgm:t>
        <a:bodyPr/>
        <a:lstStyle/>
        <a:p>
          <a:endParaRPr lang="es-ES"/>
        </a:p>
      </dgm:t>
    </dgm:pt>
    <dgm:pt modelId="{CC06B814-B26A-4BB9-ABD5-D545BBA950FC}" type="pres">
      <dgm:prSet presAssocID="{6249BACE-D420-405A-AE75-21C9C9E9862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0C7177-040C-4158-827E-3456048382EB}" type="pres">
      <dgm:prSet presAssocID="{44B1D9B5-42BA-42DE-A728-6396825736E7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86049E9-2952-4F7E-8831-5AC7079EFB47}" type="pres">
      <dgm:prSet presAssocID="{DDA486DF-2B30-44A5-BE68-39EE335E0E1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BC1CA7-C599-48B1-AEBF-3BFBBC84FB6B}" type="pres">
      <dgm:prSet presAssocID="{3387FE80-A94B-46B2-8C90-459A48048420}" presName="Name13" presStyleLbl="parChTrans1D2" presStyleIdx="2" presStyleCnt="3"/>
      <dgm:spPr/>
      <dgm:t>
        <a:bodyPr/>
        <a:lstStyle/>
        <a:p>
          <a:endParaRPr lang="es-ES"/>
        </a:p>
      </dgm:t>
    </dgm:pt>
    <dgm:pt modelId="{5F954D0E-A044-4A49-A280-DB6D0F1F60B5}" type="pres">
      <dgm:prSet presAssocID="{C3A0469A-7987-4247-89A5-A7F157F4ED58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9368AB-11A7-4A6E-9685-271C1F470DA6}" srcId="{968B972A-96DB-4B85-8189-856331D256FE}" destId="{6249BACE-D420-405A-AE75-21C9C9E9862E}" srcOrd="0" destOrd="0" parTransId="{5BA7F21D-9E5F-49C3-9D63-A540C42C163D}" sibTransId="{00403889-19FC-440E-B85F-D8D3073ED2F8}"/>
    <dgm:cxn modelId="{7719EA78-1778-4605-8F33-CAB99E667980}" type="presOf" srcId="{DDA486DF-2B30-44A5-BE68-39EE335E0E10}" destId="{786049E9-2952-4F7E-8831-5AC7079EFB47}" srcOrd="0" destOrd="0" presId="urn:microsoft.com/office/officeart/2005/8/layout/hierarchy3"/>
    <dgm:cxn modelId="{4E3BE6A4-37AB-4AEF-AE6B-A59530C08181}" srcId="{7FBCD61F-2EFE-4117-A12F-984DB3115D14}" destId="{968B972A-96DB-4B85-8189-856331D256FE}" srcOrd="0" destOrd="0" parTransId="{3AD4F703-2157-4F84-8712-805BB3F14316}" sibTransId="{3C81ABF0-5DDA-4241-A40E-FE98C94EA9AE}"/>
    <dgm:cxn modelId="{1EB3096A-EFB2-475F-B9F3-3CFBF5D8821C}" type="presOf" srcId="{968B972A-96DB-4B85-8189-856331D256FE}" destId="{CE0CAF24-0347-42DC-B37F-948D96D11B56}" srcOrd="1" destOrd="0" presId="urn:microsoft.com/office/officeart/2005/8/layout/hierarchy3"/>
    <dgm:cxn modelId="{F6BE9AF0-A33E-4F30-8B1B-44776672F96D}" type="presOf" srcId="{5BA7F21D-9E5F-49C3-9D63-A540C42C163D}" destId="{8E1E1B8F-DA74-48A7-8F85-207E22E81F1C}" srcOrd="0" destOrd="0" presId="urn:microsoft.com/office/officeart/2005/8/layout/hierarchy3"/>
    <dgm:cxn modelId="{582ED086-2754-4368-B97B-B3B819552680}" type="presOf" srcId="{3387FE80-A94B-46B2-8C90-459A48048420}" destId="{40BC1CA7-C599-48B1-AEBF-3BFBBC84FB6B}" srcOrd="0" destOrd="0" presId="urn:microsoft.com/office/officeart/2005/8/layout/hierarchy3"/>
    <dgm:cxn modelId="{BBA9B558-616D-452C-A106-E9C2B170C478}" type="presOf" srcId="{C3A0469A-7987-4247-89A5-A7F157F4ED58}" destId="{5F954D0E-A044-4A49-A280-DB6D0F1F60B5}" srcOrd="0" destOrd="0" presId="urn:microsoft.com/office/officeart/2005/8/layout/hierarchy3"/>
    <dgm:cxn modelId="{C6952FCB-4176-4D87-B942-97731CF52722}" type="presOf" srcId="{7FBCD61F-2EFE-4117-A12F-984DB3115D14}" destId="{CB6AEA0E-F1B8-435C-AE76-87E36E9279B4}" srcOrd="0" destOrd="0" presId="urn:microsoft.com/office/officeart/2005/8/layout/hierarchy3"/>
    <dgm:cxn modelId="{CA8E28A7-013B-46B2-869F-DC29A9D6B3C3}" type="presOf" srcId="{44B1D9B5-42BA-42DE-A728-6396825736E7}" destId="{120C7177-040C-4158-827E-3456048382EB}" srcOrd="0" destOrd="0" presId="urn:microsoft.com/office/officeart/2005/8/layout/hierarchy3"/>
    <dgm:cxn modelId="{8EB8D881-285C-4F93-B4CA-106F2F688473}" srcId="{968B972A-96DB-4B85-8189-856331D256FE}" destId="{C3A0469A-7987-4247-89A5-A7F157F4ED58}" srcOrd="2" destOrd="0" parTransId="{3387FE80-A94B-46B2-8C90-459A48048420}" sibTransId="{01C29D2B-8BC0-4156-BF6A-A90D4069A7DB}"/>
    <dgm:cxn modelId="{4C426566-8BBE-4441-B716-04015FFDD8EF}" type="presOf" srcId="{968B972A-96DB-4B85-8189-856331D256FE}" destId="{A4FE0954-0936-4249-9135-9E57102EAB0E}" srcOrd="0" destOrd="0" presId="urn:microsoft.com/office/officeart/2005/8/layout/hierarchy3"/>
    <dgm:cxn modelId="{173A589E-AD3F-4B99-AEA8-8721651F6D9F}" srcId="{968B972A-96DB-4B85-8189-856331D256FE}" destId="{DDA486DF-2B30-44A5-BE68-39EE335E0E10}" srcOrd="1" destOrd="0" parTransId="{44B1D9B5-42BA-42DE-A728-6396825736E7}" sibTransId="{AD222819-6F27-40C5-B6C9-2F13DDE7062C}"/>
    <dgm:cxn modelId="{A565D9BA-1C20-490D-94E9-D4588796EAD4}" type="presOf" srcId="{6249BACE-D420-405A-AE75-21C9C9E9862E}" destId="{CC06B814-B26A-4BB9-ABD5-D545BBA950FC}" srcOrd="0" destOrd="0" presId="urn:microsoft.com/office/officeart/2005/8/layout/hierarchy3"/>
    <dgm:cxn modelId="{C44F0757-2DB6-4B84-94BA-0718E9A634E4}" type="presParOf" srcId="{CB6AEA0E-F1B8-435C-AE76-87E36E9279B4}" destId="{F6444FE7-ED0D-44C4-B727-BD15F6F1B67D}" srcOrd="0" destOrd="0" presId="urn:microsoft.com/office/officeart/2005/8/layout/hierarchy3"/>
    <dgm:cxn modelId="{EAFC4BFA-68B9-401A-888B-5C85C762DFF7}" type="presParOf" srcId="{F6444FE7-ED0D-44C4-B727-BD15F6F1B67D}" destId="{15A024CC-3677-4734-AAD0-19FDD4784869}" srcOrd="0" destOrd="0" presId="urn:microsoft.com/office/officeart/2005/8/layout/hierarchy3"/>
    <dgm:cxn modelId="{8C269138-70FA-46A4-BA79-65D8F80D5807}" type="presParOf" srcId="{15A024CC-3677-4734-AAD0-19FDD4784869}" destId="{A4FE0954-0936-4249-9135-9E57102EAB0E}" srcOrd="0" destOrd="0" presId="urn:microsoft.com/office/officeart/2005/8/layout/hierarchy3"/>
    <dgm:cxn modelId="{F4D21A89-1F2A-473C-BE05-427759F95B70}" type="presParOf" srcId="{15A024CC-3677-4734-AAD0-19FDD4784869}" destId="{CE0CAF24-0347-42DC-B37F-948D96D11B56}" srcOrd="1" destOrd="0" presId="urn:microsoft.com/office/officeart/2005/8/layout/hierarchy3"/>
    <dgm:cxn modelId="{BFFA410A-B87B-49F5-9E94-C37F80DC35AD}" type="presParOf" srcId="{F6444FE7-ED0D-44C4-B727-BD15F6F1B67D}" destId="{676661DA-BFB4-4547-9CAE-C09FB8EA9528}" srcOrd="1" destOrd="0" presId="urn:microsoft.com/office/officeart/2005/8/layout/hierarchy3"/>
    <dgm:cxn modelId="{12D277F0-4E6E-4E3D-88C1-5B6AD5040295}" type="presParOf" srcId="{676661DA-BFB4-4547-9CAE-C09FB8EA9528}" destId="{8E1E1B8F-DA74-48A7-8F85-207E22E81F1C}" srcOrd="0" destOrd="0" presId="urn:microsoft.com/office/officeart/2005/8/layout/hierarchy3"/>
    <dgm:cxn modelId="{C03FE6CA-B2DC-4FCD-A513-DF8BAE52B95A}" type="presParOf" srcId="{676661DA-BFB4-4547-9CAE-C09FB8EA9528}" destId="{CC06B814-B26A-4BB9-ABD5-D545BBA950FC}" srcOrd="1" destOrd="0" presId="urn:microsoft.com/office/officeart/2005/8/layout/hierarchy3"/>
    <dgm:cxn modelId="{FABAD97C-E2F8-4640-B1E5-E3F17B5FB8E9}" type="presParOf" srcId="{676661DA-BFB4-4547-9CAE-C09FB8EA9528}" destId="{120C7177-040C-4158-827E-3456048382EB}" srcOrd="2" destOrd="0" presId="urn:microsoft.com/office/officeart/2005/8/layout/hierarchy3"/>
    <dgm:cxn modelId="{60BD26FC-46B5-4207-BE91-DB1157828CF2}" type="presParOf" srcId="{676661DA-BFB4-4547-9CAE-C09FB8EA9528}" destId="{786049E9-2952-4F7E-8831-5AC7079EFB47}" srcOrd="3" destOrd="0" presId="urn:microsoft.com/office/officeart/2005/8/layout/hierarchy3"/>
    <dgm:cxn modelId="{29F4A090-EB37-4F5E-8C22-6936BF07FAA0}" type="presParOf" srcId="{676661DA-BFB4-4547-9CAE-C09FB8EA9528}" destId="{40BC1CA7-C599-48B1-AEBF-3BFBBC84FB6B}" srcOrd="4" destOrd="0" presId="urn:microsoft.com/office/officeart/2005/8/layout/hierarchy3"/>
    <dgm:cxn modelId="{297C471C-BD26-40DB-B230-1F8630458D3B}" type="presParOf" srcId="{676661DA-BFB4-4547-9CAE-C09FB8EA9528}" destId="{5F954D0E-A044-4A49-A280-DB6D0F1F60B5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F66DA33E-7A04-4D28-A4E6-7A69950B0DE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01AB55-F2F6-491B-87DA-FAC932BEA9B3}">
      <dgm:prSet phldrT="[Texto]"/>
      <dgm:spPr>
        <a:solidFill>
          <a:srgbClr val="008000"/>
        </a:solidFill>
      </dgm:spPr>
      <dgm:t>
        <a:bodyPr/>
        <a:lstStyle/>
        <a:p>
          <a:r>
            <a:rPr lang="es-ES" dirty="0" smtClean="0"/>
            <a:t>RECURSOS FINANCIEROS</a:t>
          </a:r>
          <a:endParaRPr lang="es-ES" dirty="0"/>
        </a:p>
      </dgm:t>
    </dgm:pt>
    <dgm:pt modelId="{2D872F5E-78B8-4FDF-A568-01623956CF4A}" type="parTrans" cxnId="{935E97A6-BB90-4961-B314-BDA271FC60D2}">
      <dgm:prSet/>
      <dgm:spPr/>
      <dgm:t>
        <a:bodyPr/>
        <a:lstStyle/>
        <a:p>
          <a:endParaRPr lang="es-ES"/>
        </a:p>
      </dgm:t>
    </dgm:pt>
    <dgm:pt modelId="{2483578A-76FD-40CB-AA12-C153E83A213E}" type="sibTrans" cxnId="{935E97A6-BB90-4961-B314-BDA271FC60D2}">
      <dgm:prSet/>
      <dgm:spPr/>
      <dgm:t>
        <a:bodyPr/>
        <a:lstStyle/>
        <a:p>
          <a:endParaRPr lang="es-ES"/>
        </a:p>
      </dgm:t>
    </dgm:pt>
    <dgm:pt modelId="{F9C45533-B1BC-4DC5-ACFC-229EE4812434}" type="pres">
      <dgm:prSet presAssocID="{F66DA33E-7A04-4D28-A4E6-7A69950B0D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229CDA2-80E0-48C0-B67F-F7275E550BE7}" type="pres">
      <dgm:prSet presAssocID="{B401AB55-F2F6-491B-87DA-FAC932BEA9B3}" presName="root" presStyleCnt="0"/>
      <dgm:spPr/>
    </dgm:pt>
    <dgm:pt modelId="{BC63EA77-6A76-4B14-99F3-545DF8D49588}" type="pres">
      <dgm:prSet presAssocID="{B401AB55-F2F6-491B-87DA-FAC932BEA9B3}" presName="rootComposite" presStyleCnt="0"/>
      <dgm:spPr/>
    </dgm:pt>
    <dgm:pt modelId="{1AA5AD6B-2B96-4909-88AC-BCD060D5C02C}" type="pres">
      <dgm:prSet presAssocID="{B401AB55-F2F6-491B-87DA-FAC932BEA9B3}" presName="rootText" presStyleLbl="node1" presStyleIdx="0" presStyleCnt="1" custScaleX="64064" custScaleY="47396" custLinFactNeighborX="781" custLinFactNeighborY="-50782"/>
      <dgm:spPr/>
      <dgm:t>
        <a:bodyPr/>
        <a:lstStyle/>
        <a:p>
          <a:endParaRPr lang="es-ES"/>
        </a:p>
      </dgm:t>
    </dgm:pt>
    <dgm:pt modelId="{9C1AAF5C-3D44-4806-8DB2-E8E866A7228C}" type="pres">
      <dgm:prSet presAssocID="{B401AB55-F2F6-491B-87DA-FAC932BEA9B3}" presName="rootConnector" presStyleLbl="node1" presStyleIdx="0" presStyleCnt="1"/>
      <dgm:spPr/>
      <dgm:t>
        <a:bodyPr/>
        <a:lstStyle/>
        <a:p>
          <a:endParaRPr lang="es-ES"/>
        </a:p>
      </dgm:t>
    </dgm:pt>
    <dgm:pt modelId="{1E5FCC9B-52CA-411D-9A8C-7FA44D87A882}" type="pres">
      <dgm:prSet presAssocID="{B401AB55-F2F6-491B-87DA-FAC932BEA9B3}" presName="childShape" presStyleCnt="0"/>
      <dgm:spPr/>
    </dgm:pt>
  </dgm:ptLst>
  <dgm:cxnLst>
    <dgm:cxn modelId="{BE17D631-0783-4D13-A2A3-6071793AB79C}" type="presOf" srcId="{F66DA33E-7A04-4D28-A4E6-7A69950B0DE4}" destId="{F9C45533-B1BC-4DC5-ACFC-229EE4812434}" srcOrd="0" destOrd="0" presId="urn:microsoft.com/office/officeart/2005/8/layout/hierarchy3"/>
    <dgm:cxn modelId="{8FAFDF39-55E9-4B4D-A737-8E9998E116A8}" type="presOf" srcId="{B401AB55-F2F6-491B-87DA-FAC932BEA9B3}" destId="{9C1AAF5C-3D44-4806-8DB2-E8E866A7228C}" srcOrd="1" destOrd="0" presId="urn:microsoft.com/office/officeart/2005/8/layout/hierarchy3"/>
    <dgm:cxn modelId="{812B6EC5-F076-49AE-8CEB-2B830D7F36CD}" type="presOf" srcId="{B401AB55-F2F6-491B-87DA-FAC932BEA9B3}" destId="{1AA5AD6B-2B96-4909-88AC-BCD060D5C02C}" srcOrd="0" destOrd="0" presId="urn:microsoft.com/office/officeart/2005/8/layout/hierarchy3"/>
    <dgm:cxn modelId="{935E97A6-BB90-4961-B314-BDA271FC60D2}" srcId="{F66DA33E-7A04-4D28-A4E6-7A69950B0DE4}" destId="{B401AB55-F2F6-491B-87DA-FAC932BEA9B3}" srcOrd="0" destOrd="0" parTransId="{2D872F5E-78B8-4FDF-A568-01623956CF4A}" sibTransId="{2483578A-76FD-40CB-AA12-C153E83A213E}"/>
    <dgm:cxn modelId="{7883E461-B5C1-407E-B894-F5AC1F117793}" type="presParOf" srcId="{F9C45533-B1BC-4DC5-ACFC-229EE4812434}" destId="{B229CDA2-80E0-48C0-B67F-F7275E550BE7}" srcOrd="0" destOrd="0" presId="urn:microsoft.com/office/officeart/2005/8/layout/hierarchy3"/>
    <dgm:cxn modelId="{389E0B8C-D01B-48F2-8950-A9A595F07B4C}" type="presParOf" srcId="{B229CDA2-80E0-48C0-B67F-F7275E550BE7}" destId="{BC63EA77-6A76-4B14-99F3-545DF8D49588}" srcOrd="0" destOrd="0" presId="urn:microsoft.com/office/officeart/2005/8/layout/hierarchy3"/>
    <dgm:cxn modelId="{67DEDFA4-DBFF-40B9-90A1-577076843EBC}" type="presParOf" srcId="{BC63EA77-6A76-4B14-99F3-545DF8D49588}" destId="{1AA5AD6B-2B96-4909-88AC-BCD060D5C02C}" srcOrd="0" destOrd="0" presId="urn:microsoft.com/office/officeart/2005/8/layout/hierarchy3"/>
    <dgm:cxn modelId="{F4694E5F-5045-4ABD-9F34-F2C2A61C5B2D}" type="presParOf" srcId="{BC63EA77-6A76-4B14-99F3-545DF8D49588}" destId="{9C1AAF5C-3D44-4806-8DB2-E8E866A7228C}" srcOrd="1" destOrd="0" presId="urn:microsoft.com/office/officeart/2005/8/layout/hierarchy3"/>
    <dgm:cxn modelId="{CE6F7852-6607-40DB-BB74-9CDD31D88698}" type="presParOf" srcId="{B229CDA2-80E0-48C0-B67F-F7275E550BE7}" destId="{1E5FCC9B-52CA-411D-9A8C-7FA44D87A8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ABF87D9F-9224-4A1D-ABEE-F066C732128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FE1A40-BC5C-4ECD-8F6E-BB4406763C35}">
      <dgm:prSet/>
      <dgm:spPr/>
      <dgm:t>
        <a:bodyPr/>
        <a:lstStyle/>
        <a:p>
          <a:pPr algn="ctr" rtl="0"/>
          <a:r>
            <a:rPr lang="es-EC" b="1" dirty="0" smtClean="0"/>
            <a:t>PROPUESTA:</a:t>
          </a:r>
          <a:endParaRPr lang="es-ES" b="1" i="0" baseline="0" dirty="0"/>
        </a:p>
      </dgm:t>
    </dgm:pt>
    <dgm:pt modelId="{B6FDE2F1-B1EA-4873-8406-EF7058D65BED}" type="parTrans" cxnId="{9ECA65F6-CFF8-416D-8B84-0114D166477D}">
      <dgm:prSet/>
      <dgm:spPr/>
      <dgm:t>
        <a:bodyPr/>
        <a:lstStyle/>
        <a:p>
          <a:endParaRPr lang="es-EC"/>
        </a:p>
      </dgm:t>
    </dgm:pt>
    <dgm:pt modelId="{202C3968-5A9C-47A2-8EA1-C3A64391D1D2}" type="sibTrans" cxnId="{9ECA65F6-CFF8-416D-8B84-0114D166477D}">
      <dgm:prSet/>
      <dgm:spPr/>
      <dgm:t>
        <a:bodyPr/>
        <a:lstStyle/>
        <a:p>
          <a:endParaRPr lang="es-EC"/>
        </a:p>
      </dgm:t>
    </dgm:pt>
    <dgm:pt modelId="{580634B9-24A6-42F9-8CF3-519831C87C8C}" type="pres">
      <dgm:prSet presAssocID="{ABF87D9F-9224-4A1D-ABEE-F066C7321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C1B2F-31CB-48FC-9BC6-833BBC58D68E}" type="pres">
      <dgm:prSet presAssocID="{59FE1A40-BC5C-4ECD-8F6E-BB4406763C35}" presName="parentText" presStyleLbl="node1" presStyleIdx="0" presStyleCnt="1" custLinFactNeighborX="-4598" custLinFactNeighborY="-15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FA098A-AE6C-4C46-BDDB-C72AA47CEB2E}" type="presOf" srcId="{59FE1A40-BC5C-4ECD-8F6E-BB4406763C35}" destId="{F1AC1B2F-31CB-48FC-9BC6-833BBC58D68E}" srcOrd="0" destOrd="0" presId="urn:microsoft.com/office/officeart/2005/8/layout/vList2"/>
    <dgm:cxn modelId="{CDBE1DF4-E71A-4533-A32C-DDEBD0779635}" type="presOf" srcId="{ABF87D9F-9224-4A1D-ABEE-F066C7321287}" destId="{580634B9-24A6-42F9-8CF3-519831C87C8C}" srcOrd="0" destOrd="0" presId="urn:microsoft.com/office/officeart/2005/8/layout/vList2"/>
    <dgm:cxn modelId="{9ECA65F6-CFF8-416D-8B84-0114D166477D}" srcId="{ABF87D9F-9224-4A1D-ABEE-F066C7321287}" destId="{59FE1A40-BC5C-4ECD-8F6E-BB4406763C35}" srcOrd="0" destOrd="0" parTransId="{B6FDE2F1-B1EA-4873-8406-EF7058D65BED}" sibTransId="{202C3968-5A9C-47A2-8EA1-C3A64391D1D2}"/>
    <dgm:cxn modelId="{FE6E3B45-2757-4E60-9DC0-5C5EA7B28DDB}" type="presParOf" srcId="{580634B9-24A6-42F9-8CF3-519831C87C8C}" destId="{F1AC1B2F-31CB-48FC-9BC6-833BBC58D6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C0299B-4A48-4A28-B9DE-2D5E3C3D60D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D93B4F83-BEC7-4ED7-B4A7-1601501001BA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solidFill>
            <a:srgbClr val="0080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 rtl="0"/>
          <a:r>
            <a:rPr lang="es-ES" sz="1800" b="1" i="0" baseline="0" dirty="0" smtClean="0">
              <a:hlinkClick xmlns:r="http://schemas.openxmlformats.org/officeDocument/2006/relationships" r:id="rId1" action="ppaction://hlinksldjump"/>
            </a:rPr>
            <a:t>ANÁLISIS Y DISCUSIÓN DE RESULTADOS</a:t>
          </a:r>
          <a:endParaRPr lang="es-ES" sz="1800" b="1" i="0" baseline="0" dirty="0"/>
        </a:p>
      </dgm:t>
    </dgm:pt>
    <dgm:pt modelId="{468DC040-B211-4B1C-9A85-D1AF44AAB6D1}" type="par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F440E33A-0805-4F5B-8772-FD558963DE1B}" type="sibTrans" cxnId="{FE62C30C-B5F6-4479-9F5E-10E71208E277}">
      <dgm:prSet/>
      <dgm:spPr/>
      <dgm:t>
        <a:bodyPr/>
        <a:lstStyle/>
        <a:p>
          <a:pPr algn="ctr"/>
          <a:endParaRPr lang="es-EC"/>
        </a:p>
      </dgm:t>
    </dgm:pt>
    <dgm:pt modelId="{DBCA6A2A-46FF-49BB-92B2-7A8E6CC6F1D4}" type="pres">
      <dgm:prSet presAssocID="{9CC0299B-4A48-4A28-B9DE-2D5E3C3D6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3A16A-E2AA-4E83-A011-C4B2C3703B60}" type="pres">
      <dgm:prSet presAssocID="{D93B4F83-BEC7-4ED7-B4A7-1601501001BA}" presName="parentText" presStyleLbl="node1" presStyleIdx="0" presStyleCnt="1" custLinFactNeighborY="1637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62C30C-B5F6-4479-9F5E-10E71208E277}" srcId="{9CC0299B-4A48-4A28-B9DE-2D5E3C3D60D6}" destId="{D93B4F83-BEC7-4ED7-B4A7-1601501001BA}" srcOrd="0" destOrd="0" parTransId="{468DC040-B211-4B1C-9A85-D1AF44AAB6D1}" sibTransId="{F440E33A-0805-4F5B-8772-FD558963DE1B}"/>
    <dgm:cxn modelId="{931789DE-FB11-4194-BBA1-DF1564EFE531}" type="presOf" srcId="{9CC0299B-4A48-4A28-B9DE-2D5E3C3D60D6}" destId="{DBCA6A2A-46FF-49BB-92B2-7A8E6CC6F1D4}" srcOrd="0" destOrd="0" presId="urn:microsoft.com/office/officeart/2005/8/layout/vList2"/>
    <dgm:cxn modelId="{E1088BF4-B4D9-49EC-ABB6-D9B93B125709}" type="presOf" srcId="{D93B4F83-BEC7-4ED7-B4A7-1601501001BA}" destId="{C9E3A16A-E2AA-4E83-A011-C4B2C3703B60}" srcOrd="0" destOrd="0" presId="urn:microsoft.com/office/officeart/2005/8/layout/vList2"/>
    <dgm:cxn modelId="{853EF5C8-A49D-4DF7-A3D8-00C2856E9498}" type="presParOf" srcId="{DBCA6A2A-46FF-49BB-92B2-7A8E6CC6F1D4}" destId="{C9E3A16A-E2AA-4E83-A011-C4B2C3703B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1B2F-31CB-48FC-9BC6-833BBC58D68E}">
      <dsp:nvSpPr>
        <dsp:cNvPr id="0" name=""/>
        <dsp:cNvSpPr/>
      </dsp:nvSpPr>
      <dsp:spPr>
        <a:xfrm>
          <a:off x="0" y="0"/>
          <a:ext cx="313184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0" kern="1200" baseline="0" dirty="0" smtClean="0"/>
            <a:t>SUMARIO:</a:t>
          </a:r>
          <a:endParaRPr lang="es-ES" sz="2800" b="1" i="0" kern="1200" baseline="0" dirty="0"/>
        </a:p>
      </dsp:txBody>
      <dsp:txXfrm>
        <a:off x="32784" y="32784"/>
        <a:ext cx="3066272" cy="606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A8166-F5E8-49ED-B0B2-7064917BED4F}">
      <dsp:nvSpPr>
        <dsp:cNvPr id="0" name=""/>
        <dsp:cNvSpPr/>
      </dsp:nvSpPr>
      <dsp:spPr>
        <a:xfrm>
          <a:off x="0" y="0"/>
          <a:ext cx="4680520" cy="4316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hlinkClick xmlns:r="http://schemas.openxmlformats.org/officeDocument/2006/relationships" r:id="" action="ppaction://hlinksldjump"/>
            </a:rPr>
            <a:t>CONCLUSIONES Y RECOMENDACIONES</a:t>
          </a:r>
          <a:endParaRPr lang="es-ES" sz="1800" b="1" i="0" kern="1200" baseline="0" dirty="0"/>
        </a:p>
      </dsp:txBody>
      <dsp:txXfrm>
        <a:off x="21070" y="21070"/>
        <a:ext cx="4638380" cy="3894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A16A-E2AA-4E83-A011-C4B2C3703B60}">
      <dsp:nvSpPr>
        <dsp:cNvPr id="0" name=""/>
        <dsp:cNvSpPr/>
      </dsp:nvSpPr>
      <dsp:spPr>
        <a:xfrm>
          <a:off x="0" y="264"/>
          <a:ext cx="4680520" cy="359775"/>
        </a:xfrm>
        <a:prstGeom prst="roundRect">
          <a:avLst/>
        </a:prstGeom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rgbClr val="008000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baseline="0" dirty="0" smtClean="0">
              <a:hlinkClick xmlns:r="http://schemas.openxmlformats.org/officeDocument/2006/relationships" r:id="" action="ppaction://hlinksldjump"/>
            </a:rPr>
            <a:t>PROPUESTA</a:t>
          </a:r>
          <a:endParaRPr lang="es-ES" sz="2000" b="1" i="0" kern="1200" baseline="0" dirty="0"/>
        </a:p>
      </dsp:txBody>
      <dsp:txXfrm>
        <a:off x="17563" y="17827"/>
        <a:ext cx="4645394" cy="324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2E9C3-0CB5-4EF5-897E-37A79FF6F5B1}">
      <dsp:nvSpPr>
        <dsp:cNvPr id="0" name=""/>
        <dsp:cNvSpPr/>
      </dsp:nvSpPr>
      <dsp:spPr>
        <a:xfrm>
          <a:off x="0" y="20957"/>
          <a:ext cx="4716016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i="0" u="none" kern="1200" baseline="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TEMA DE INVESTIGACIÓN</a:t>
          </a:r>
          <a:endParaRPr lang="es-ES" sz="1900" b="1" i="0" u="none" kern="1200" baseline="0" dirty="0">
            <a:solidFill>
              <a:schemeClr val="bg1"/>
            </a:solidFill>
          </a:endParaRPr>
        </a:p>
      </dsp:txBody>
      <dsp:txXfrm>
        <a:off x="22246" y="43203"/>
        <a:ext cx="4671524" cy="41122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A16A-E2AA-4E83-A011-C4B2C3703B60}">
      <dsp:nvSpPr>
        <dsp:cNvPr id="0" name=""/>
        <dsp:cNvSpPr/>
      </dsp:nvSpPr>
      <dsp:spPr>
        <a:xfrm>
          <a:off x="0" y="264"/>
          <a:ext cx="4680520" cy="359775"/>
        </a:xfrm>
        <a:prstGeom prst="roundRect">
          <a:avLst/>
        </a:prstGeom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rgbClr val="008000"/>
          </a:solidFill>
          <a:prstDash val="solid"/>
        </a:ln>
        <a:effectLst>
          <a:glow rad="101600">
            <a:srgbClr val="66FF33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baseline="0" dirty="0" smtClean="0">
              <a:hlinkClick xmlns:r="http://schemas.openxmlformats.org/officeDocument/2006/relationships" r:id="" action="ppaction://hlinksldjump"/>
            </a:rPr>
            <a:t>PLANTEAMIENTO DEL PROBLEMA</a:t>
          </a:r>
          <a:endParaRPr lang="es-ES" sz="2000" b="1" i="0" kern="1200" baseline="0" dirty="0"/>
        </a:p>
      </dsp:txBody>
      <dsp:txXfrm>
        <a:off x="17563" y="17827"/>
        <a:ext cx="4645394" cy="32464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A8166-F5E8-49ED-B0B2-7064917BED4F}">
      <dsp:nvSpPr>
        <dsp:cNvPr id="0" name=""/>
        <dsp:cNvSpPr/>
      </dsp:nvSpPr>
      <dsp:spPr>
        <a:xfrm>
          <a:off x="0" y="0"/>
          <a:ext cx="4680520" cy="3600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baseline="0" dirty="0" smtClean="0">
              <a:hlinkClick xmlns:r="http://schemas.openxmlformats.org/officeDocument/2006/relationships" r:id="" action="ppaction://hlinksldjump"/>
            </a:rPr>
            <a:t>OBJETIVOS GENERAL Y ESPECÍFICOS</a:t>
          </a:r>
          <a:endParaRPr lang="es-ES" sz="2000" b="1" i="0" kern="1200" baseline="0" dirty="0"/>
        </a:p>
      </dsp:txBody>
      <dsp:txXfrm>
        <a:off x="17575" y="17575"/>
        <a:ext cx="4645370" cy="32487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A16A-E2AA-4E83-A011-C4B2C3703B60}">
      <dsp:nvSpPr>
        <dsp:cNvPr id="0" name=""/>
        <dsp:cNvSpPr/>
      </dsp:nvSpPr>
      <dsp:spPr>
        <a:xfrm>
          <a:off x="0" y="130"/>
          <a:ext cx="4680520" cy="431917"/>
        </a:xfrm>
        <a:prstGeom prst="roundRect">
          <a:avLst/>
        </a:prstGeom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baseline="0" dirty="0" smtClean="0">
              <a:hlinkClick xmlns:r="http://schemas.openxmlformats.org/officeDocument/2006/relationships" r:id="" action="ppaction://hlinksldjump"/>
            </a:rPr>
            <a:t>JUSTIFICACIÓN</a:t>
          </a:r>
          <a:endParaRPr lang="es-ES" sz="2000" b="1" i="0" kern="1200" baseline="0" dirty="0"/>
        </a:p>
      </dsp:txBody>
      <dsp:txXfrm>
        <a:off x="21084" y="21214"/>
        <a:ext cx="4638352" cy="38974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A8166-F5E8-49ED-B0B2-7064917BED4F}">
      <dsp:nvSpPr>
        <dsp:cNvPr id="0" name=""/>
        <dsp:cNvSpPr/>
      </dsp:nvSpPr>
      <dsp:spPr>
        <a:xfrm>
          <a:off x="0" y="0"/>
          <a:ext cx="4680520" cy="4319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hlinkClick xmlns:r="http://schemas.openxmlformats.org/officeDocument/2006/relationships" r:id="" action="ppaction://hlinksldjump"/>
            </a:rPr>
            <a:t>HIPÓTESIS</a:t>
          </a:r>
          <a:endParaRPr lang="es-ES" sz="2000" b="1" i="0" kern="1200" baseline="0" dirty="0"/>
        </a:p>
      </dsp:txBody>
      <dsp:txXfrm>
        <a:off x="21084" y="21084"/>
        <a:ext cx="4638352" cy="38974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A16A-E2AA-4E83-A011-C4B2C3703B60}">
      <dsp:nvSpPr>
        <dsp:cNvPr id="0" name=""/>
        <dsp:cNvSpPr/>
      </dsp:nvSpPr>
      <dsp:spPr>
        <a:xfrm>
          <a:off x="0" y="264"/>
          <a:ext cx="4680520" cy="359775"/>
        </a:xfrm>
        <a:prstGeom prst="roundRect">
          <a:avLst/>
        </a:prstGeom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baseline="0" dirty="0" smtClean="0">
              <a:hlinkClick xmlns:r="http://schemas.openxmlformats.org/officeDocument/2006/relationships" r:id="" action="ppaction://hlinksldjump"/>
            </a:rPr>
            <a:t>MARCO TEÓRICO</a:t>
          </a:r>
          <a:endParaRPr lang="es-ES" sz="2000" b="1" i="0" kern="1200" baseline="0" dirty="0"/>
        </a:p>
      </dsp:txBody>
      <dsp:txXfrm>
        <a:off x="17563" y="17827"/>
        <a:ext cx="4645394" cy="32464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A8166-F5E8-49ED-B0B2-7064917BED4F}">
      <dsp:nvSpPr>
        <dsp:cNvPr id="0" name=""/>
        <dsp:cNvSpPr/>
      </dsp:nvSpPr>
      <dsp:spPr>
        <a:xfrm>
          <a:off x="0" y="0"/>
          <a:ext cx="4680520" cy="4319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hlinkClick xmlns:r="http://schemas.openxmlformats.org/officeDocument/2006/relationships" r:id="" action="ppaction://hlinksldjump"/>
            </a:rPr>
            <a:t>MÉTODOS DE INVESTIGACIÓN</a:t>
          </a:r>
          <a:endParaRPr lang="es-ES" sz="2000" b="1" i="0" kern="1200" baseline="0" dirty="0"/>
        </a:p>
      </dsp:txBody>
      <dsp:txXfrm>
        <a:off x="21084" y="21084"/>
        <a:ext cx="4638352" cy="389749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A16A-E2AA-4E83-A011-C4B2C3703B60}">
      <dsp:nvSpPr>
        <dsp:cNvPr id="0" name=""/>
        <dsp:cNvSpPr/>
      </dsp:nvSpPr>
      <dsp:spPr>
        <a:xfrm>
          <a:off x="0" y="276"/>
          <a:ext cx="4680520" cy="359763"/>
        </a:xfrm>
        <a:prstGeom prst="roundRect">
          <a:avLst/>
        </a:prstGeom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rgbClr val="008000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baseline="0" dirty="0" smtClean="0">
              <a:hlinkClick xmlns:r="http://schemas.openxmlformats.org/officeDocument/2006/relationships" r:id="" action="ppaction://hlinksldjump"/>
            </a:rPr>
            <a:t>ANÁLISIS Y DISCUSIÓN DE RESULTADOS</a:t>
          </a:r>
          <a:endParaRPr lang="es-ES" sz="1800" b="1" i="0" kern="1200" baseline="0" dirty="0"/>
        </a:p>
      </dsp:txBody>
      <dsp:txXfrm>
        <a:off x="17562" y="17838"/>
        <a:ext cx="4645396" cy="32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6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D4A335C-E077-43C3-A144-1CDF68F9A7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2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48" rIns="90097" bIns="45048" numCol="1" anchor="t" anchorCtr="0" compatLnSpc="1">
            <a:prstTxWarp prst="textNoShape">
              <a:avLst/>
            </a:prstTxWarp>
          </a:bodyPr>
          <a:lstStyle>
            <a:lvl1pPr defTabSz="901700">
              <a:defRPr sz="1200" b="0" smtClean="0">
                <a:latin typeface="Brush Script MT" pitchFamily="66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48" rIns="90097" bIns="45048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 b="0" smtClean="0">
                <a:latin typeface="Brush Script MT" pitchFamily="66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3425"/>
            <a:ext cx="4891088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6613"/>
            <a:ext cx="48768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48" rIns="90097" bIns="45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48" rIns="90097" bIns="45048" numCol="1" anchor="b" anchorCtr="0" compatLnSpc="1">
            <a:prstTxWarp prst="textNoShape">
              <a:avLst/>
            </a:prstTxWarp>
          </a:bodyPr>
          <a:lstStyle>
            <a:lvl1pPr defTabSz="901700">
              <a:defRPr sz="1200" b="0" smtClean="0">
                <a:latin typeface="Brush Script MT" pitchFamily="66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3225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97" tIns="45048" rIns="90097" bIns="45048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 b="0" smtClean="0">
                <a:latin typeface="Brush Script MT" pitchFamily="66" charset="0"/>
              </a:defRPr>
            </a:lvl1pPr>
          </a:lstStyle>
          <a:p>
            <a:pPr>
              <a:defRPr/>
            </a:pPr>
            <a:fld id="{EBDBB739-2E83-462E-A066-4841BA64EE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5031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4044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8829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7019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30932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5804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7138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5780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74974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90859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09039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1145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33523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67743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091469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0210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0725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19354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5807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2506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7339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0774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0373C-BFE8-45A8-BCCE-6ADE122D6BA0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9666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6D6F-E319-4F70-B86F-9DE2989BAC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DB44-AE12-4B3A-9EB2-5F70C1DD49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10400" y="-152400"/>
            <a:ext cx="2057400" cy="6172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-152400"/>
            <a:ext cx="6019800" cy="6172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D2DE-0F4B-4B29-91C0-EA8A3CFDC7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1295400" y="-1524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38200" y="1143000"/>
            <a:ext cx="3810000" cy="2362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00600" y="1143000"/>
            <a:ext cx="3810000" cy="2362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838200" y="3657600"/>
            <a:ext cx="3810000" cy="2362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00600" y="3657600"/>
            <a:ext cx="3810000" cy="2362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7DA8-AEC3-4845-BEFD-08ED27EAE2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3810000" cy="4876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00600" y="1143000"/>
            <a:ext cx="3810000" cy="2362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800600" y="3657600"/>
            <a:ext cx="3810000" cy="2362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65C5-1384-4D97-990D-30BF7D7FFC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3810000" cy="4876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810000" cy="4876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7D79-2096-4F4D-A84D-A8B8BF41E8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38200" y="-152400"/>
            <a:ext cx="8229600" cy="6172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2124-6F46-4A34-8141-1D4EDE88FB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E238-6808-4F60-A89F-944AE58960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0B2A-82A3-43F5-BA00-B15960DC8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3BB9D-8EF2-4391-9A6A-E1A1496AF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5098-4A62-4DE4-9C19-E3D9BFF6DE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3D1A-D24F-4966-99A8-9D9ABCCABB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E9FB-66A6-4CF8-B0DB-4C823A3487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EEB0-29E8-44BB-8BDB-15CFEC09D3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5E817-08D7-4E71-9FE2-DA04BBC508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 rot="-10800000">
            <a:off x="5408613" y="4814888"/>
            <a:ext cx="3733800" cy="2057400"/>
          </a:xfrm>
          <a:prstGeom prst="rect">
            <a:avLst/>
          </a:prstGeom>
          <a:solidFill>
            <a:srgbClr val="1F6EB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pic>
        <p:nvPicPr>
          <p:cNvPr id="1029" name="Picture 3" descr="andago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457575" cy="2095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802820" name="Oval 4"/>
          <p:cNvSpPr>
            <a:spLocks noChangeArrowheads="1"/>
          </p:cNvSpPr>
          <p:nvPr/>
        </p:nvSpPr>
        <p:spPr bwMode="auto">
          <a:xfrm rot="-10800000">
            <a:off x="1752600" y="2362200"/>
            <a:ext cx="7391400" cy="4495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802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1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 smtClean="0">
                <a:latin typeface="+mn-lt"/>
              </a:defRPr>
            </a:lvl1pPr>
          </a:lstStyle>
          <a:p>
            <a:pPr>
              <a:defRPr/>
            </a:pPr>
            <a:fld id="{387E6591-61E8-4746-A9B4-EFC43848D1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02824" name="Rectangle 8"/>
          <p:cNvSpPr>
            <a:spLocks noChangeArrowheads="1"/>
          </p:cNvSpPr>
          <p:nvPr/>
        </p:nvSpPr>
        <p:spPr bwMode="auto">
          <a:xfrm>
            <a:off x="1752600" y="609600"/>
            <a:ext cx="7391400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66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802825" name="Rectangle 9"/>
          <p:cNvSpPr>
            <a:spLocks noChangeArrowheads="1"/>
          </p:cNvSpPr>
          <p:nvPr/>
        </p:nvSpPr>
        <p:spPr bwMode="auto">
          <a:xfrm>
            <a:off x="7938" y="6477000"/>
            <a:ext cx="6705600" cy="152400"/>
          </a:xfrm>
          <a:prstGeom prst="rect">
            <a:avLst/>
          </a:prstGeom>
          <a:gradFill rotWithShape="1">
            <a:gsLst>
              <a:gs pos="0">
                <a:srgbClr val="1F6EBD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802826" name="Rectangle 10"/>
          <p:cNvSpPr>
            <a:spLocks noChangeArrowheads="1"/>
          </p:cNvSpPr>
          <p:nvPr/>
        </p:nvSpPr>
        <p:spPr bwMode="auto">
          <a:xfrm>
            <a:off x="1295400" y="8382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es-ES_tradnl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02827" name="Oval 11"/>
          <p:cNvSpPr>
            <a:spLocks noChangeArrowheads="1"/>
          </p:cNvSpPr>
          <p:nvPr/>
        </p:nvSpPr>
        <p:spPr bwMode="auto">
          <a:xfrm>
            <a:off x="323850" y="0"/>
            <a:ext cx="1042988" cy="620713"/>
          </a:xfrm>
          <a:prstGeom prst="ellipse">
            <a:avLst/>
          </a:prstGeom>
          <a:solidFill>
            <a:srgbClr val="1F6E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802830" name="Oval 14"/>
          <p:cNvSpPr>
            <a:spLocks noChangeArrowheads="1"/>
          </p:cNvSpPr>
          <p:nvPr userDrawn="1"/>
        </p:nvSpPr>
        <p:spPr bwMode="auto">
          <a:xfrm>
            <a:off x="323850" y="0"/>
            <a:ext cx="1042988" cy="620713"/>
          </a:xfrm>
          <a:prstGeom prst="ellipse">
            <a:avLst/>
          </a:prstGeom>
          <a:solidFill>
            <a:srgbClr val="1F6E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802832" name="Text Box 16"/>
          <p:cNvSpPr txBox="1">
            <a:spLocks noChangeArrowheads="1"/>
          </p:cNvSpPr>
          <p:nvPr userDrawn="1"/>
        </p:nvSpPr>
        <p:spPr bwMode="auto">
          <a:xfrm>
            <a:off x="3205163" y="6580188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>
                <a:latin typeface="Century Gothic" pitchFamily="34" charset="0"/>
              </a:rPr>
              <a:t>rpaucar@inictel.net</a:t>
            </a:r>
            <a:endParaRPr lang="es-ES">
              <a:latin typeface="Century Gothic" pitchFamily="34" charset="0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0" y="0"/>
          <a:ext cx="7556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19" imgW="766877" imgH="766877" progId="">
                  <p:embed/>
                </p:oleObj>
              </mc:Choice>
              <mc:Fallback>
                <p:oleObj name="Visio" r:id="rId19" imgW="766877" imgH="766877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556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36" name="Text Box 20"/>
          <p:cNvSpPr txBox="1">
            <a:spLocks noChangeArrowheads="1"/>
          </p:cNvSpPr>
          <p:nvPr userDrawn="1"/>
        </p:nvSpPr>
        <p:spPr bwMode="auto">
          <a:xfrm>
            <a:off x="34925" y="620713"/>
            <a:ext cx="720725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900">
                <a:solidFill>
                  <a:schemeClr val="bg1"/>
                </a:solidFill>
                <a:latin typeface="Arial Black" pitchFamily="34" charset="0"/>
              </a:rPr>
              <a:t>INICTEL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Layout" Target="../diagrams/layout5.xml"/><Relationship Id="rId39" Type="http://schemas.microsoft.com/office/2007/relationships/diagramDrawing" Target="../diagrams/drawing7.xml"/><Relationship Id="rId21" Type="http://schemas.openxmlformats.org/officeDocument/2006/relationships/diagramQuickStyle" Target="../diagrams/quickStyle4.xml"/><Relationship Id="rId34" Type="http://schemas.microsoft.com/office/2007/relationships/diagramDrawing" Target="../diagrams/drawing6.xml"/><Relationship Id="rId42" Type="http://schemas.openxmlformats.org/officeDocument/2006/relationships/diagramQuickStyle" Target="../diagrams/quickStyle8.xml"/><Relationship Id="rId47" Type="http://schemas.openxmlformats.org/officeDocument/2006/relationships/diagramQuickStyle" Target="../diagrams/quickStyle9.xml"/><Relationship Id="rId50" Type="http://schemas.openxmlformats.org/officeDocument/2006/relationships/diagramData" Target="../diagrams/data10.xml"/><Relationship Id="rId55" Type="http://schemas.openxmlformats.org/officeDocument/2006/relationships/diagramData" Target="../diagrams/data1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38" Type="http://schemas.openxmlformats.org/officeDocument/2006/relationships/diagramColors" Target="../diagrams/colors7.xml"/><Relationship Id="rId46" Type="http://schemas.openxmlformats.org/officeDocument/2006/relationships/diagramLayout" Target="../diagrams/layout9.xml"/><Relationship Id="rId59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microsoft.com/office/2007/relationships/diagramDrawing" Target="../diagrams/drawing5.xml"/><Relationship Id="rId41" Type="http://schemas.openxmlformats.org/officeDocument/2006/relationships/diagramLayout" Target="../diagrams/layout8.xml"/><Relationship Id="rId54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4.jpeg"/><Relationship Id="rId32" Type="http://schemas.openxmlformats.org/officeDocument/2006/relationships/diagramQuickStyle" Target="../diagrams/quickStyle6.xml"/><Relationship Id="rId37" Type="http://schemas.openxmlformats.org/officeDocument/2006/relationships/diagramQuickStyle" Target="../diagrams/quickStyle7.xml"/><Relationship Id="rId40" Type="http://schemas.openxmlformats.org/officeDocument/2006/relationships/diagramData" Target="../diagrams/data8.xml"/><Relationship Id="rId45" Type="http://schemas.openxmlformats.org/officeDocument/2006/relationships/diagramData" Target="../diagrams/data9.xml"/><Relationship Id="rId53" Type="http://schemas.openxmlformats.org/officeDocument/2006/relationships/diagramColors" Target="../diagrams/colors10.xml"/><Relationship Id="rId58" Type="http://schemas.openxmlformats.org/officeDocument/2006/relationships/diagramColors" Target="../diagrams/colors11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openxmlformats.org/officeDocument/2006/relationships/diagramColors" Target="../diagrams/colors5.xml"/><Relationship Id="rId36" Type="http://schemas.openxmlformats.org/officeDocument/2006/relationships/diagramLayout" Target="../diagrams/layout7.xml"/><Relationship Id="rId49" Type="http://schemas.microsoft.com/office/2007/relationships/diagramDrawing" Target="../diagrams/drawing9.xml"/><Relationship Id="rId57" Type="http://schemas.openxmlformats.org/officeDocument/2006/relationships/diagramQuickStyle" Target="../diagrams/quickStyle11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Layout" Target="../diagrams/layout6.xml"/><Relationship Id="rId44" Type="http://schemas.microsoft.com/office/2007/relationships/diagramDrawing" Target="../diagrams/drawing8.xml"/><Relationship Id="rId52" Type="http://schemas.openxmlformats.org/officeDocument/2006/relationships/diagramQuickStyle" Target="../diagrams/quickStyle10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35" Type="http://schemas.openxmlformats.org/officeDocument/2006/relationships/diagramData" Target="../diagrams/data7.xml"/><Relationship Id="rId43" Type="http://schemas.openxmlformats.org/officeDocument/2006/relationships/diagramColors" Target="../diagrams/colors8.xml"/><Relationship Id="rId48" Type="http://schemas.openxmlformats.org/officeDocument/2006/relationships/diagramColors" Target="../diagrams/colors9.xml"/><Relationship Id="rId56" Type="http://schemas.openxmlformats.org/officeDocument/2006/relationships/diagramLayout" Target="../diagrams/layout11.xml"/><Relationship Id="rId8" Type="http://schemas.microsoft.com/office/2007/relationships/diagramDrawing" Target="../diagrams/drawing1.xml"/><Relationship Id="rId51" Type="http://schemas.openxmlformats.org/officeDocument/2006/relationships/diagramLayout" Target="../diagrams/layout10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diagramColors" Target="../diagrams/colors40.xml"/><Relationship Id="rId3" Type="http://schemas.openxmlformats.org/officeDocument/2006/relationships/diagramLayout" Target="../diagrams/layout39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9.xml"/><Relationship Id="rId11" Type="http://schemas.openxmlformats.org/officeDocument/2006/relationships/diagramLayout" Target="../diagrams/layout40.xml"/><Relationship Id="rId5" Type="http://schemas.openxmlformats.org/officeDocument/2006/relationships/diagramColors" Target="../diagrams/colors39.xml"/><Relationship Id="rId10" Type="http://schemas.openxmlformats.org/officeDocument/2006/relationships/diagramData" Target="../diagrams/data40.xml"/><Relationship Id="rId4" Type="http://schemas.openxmlformats.org/officeDocument/2006/relationships/diagramQuickStyle" Target="../diagrams/quickStyle39.xml"/><Relationship Id="rId9" Type="http://schemas.openxmlformats.org/officeDocument/2006/relationships/image" Target="../media/image3.jpeg"/><Relationship Id="rId14" Type="http://schemas.microsoft.com/office/2007/relationships/diagramDrawing" Target="../diagrams/drawin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diagramColors" Target="../diagrams/colors42.xml"/><Relationship Id="rId3" Type="http://schemas.openxmlformats.org/officeDocument/2006/relationships/diagramLayout" Target="../diagrams/layout41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openxmlformats.org/officeDocument/2006/relationships/diagramLayout" Target="../diagrams/layout42.xml"/><Relationship Id="rId5" Type="http://schemas.openxmlformats.org/officeDocument/2006/relationships/diagramColors" Target="../diagrams/colors41.xml"/><Relationship Id="rId10" Type="http://schemas.openxmlformats.org/officeDocument/2006/relationships/diagramData" Target="../diagrams/data42.xml"/><Relationship Id="rId4" Type="http://schemas.openxmlformats.org/officeDocument/2006/relationships/diagramQuickStyle" Target="../diagrams/quickStyle41.xml"/><Relationship Id="rId9" Type="http://schemas.openxmlformats.org/officeDocument/2006/relationships/image" Target="../media/image3.jpeg"/><Relationship Id="rId14" Type="http://schemas.microsoft.com/office/2007/relationships/diagramDrawing" Target="../diagrams/drawing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diagramColors" Target="../diagrams/colors44.xml"/><Relationship Id="rId3" Type="http://schemas.openxmlformats.org/officeDocument/2006/relationships/diagramLayout" Target="../diagrams/layout43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openxmlformats.org/officeDocument/2006/relationships/diagramLayout" Target="../diagrams/layout44.xml"/><Relationship Id="rId5" Type="http://schemas.openxmlformats.org/officeDocument/2006/relationships/diagramColors" Target="../diagrams/colors43.xml"/><Relationship Id="rId10" Type="http://schemas.openxmlformats.org/officeDocument/2006/relationships/diagramData" Target="../diagrams/data44.xml"/><Relationship Id="rId4" Type="http://schemas.openxmlformats.org/officeDocument/2006/relationships/diagramQuickStyle" Target="../diagrams/quickStyle43.xml"/><Relationship Id="rId9" Type="http://schemas.openxmlformats.org/officeDocument/2006/relationships/image" Target="../media/image3.jpeg"/><Relationship Id="rId14" Type="http://schemas.microsoft.com/office/2007/relationships/diagramDrawing" Target="../diagrams/drawing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diagramColors" Target="../diagrams/colors46.xml"/><Relationship Id="rId3" Type="http://schemas.openxmlformats.org/officeDocument/2006/relationships/diagramLayout" Target="../diagrams/layout45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openxmlformats.org/officeDocument/2006/relationships/diagramLayout" Target="../diagrams/layout46.xml"/><Relationship Id="rId5" Type="http://schemas.openxmlformats.org/officeDocument/2006/relationships/diagramColors" Target="../diagrams/colors45.xml"/><Relationship Id="rId10" Type="http://schemas.openxmlformats.org/officeDocument/2006/relationships/diagramData" Target="../diagrams/data46.xml"/><Relationship Id="rId4" Type="http://schemas.openxmlformats.org/officeDocument/2006/relationships/diagramQuickStyle" Target="../diagrams/quickStyle45.xml"/><Relationship Id="rId9" Type="http://schemas.openxmlformats.org/officeDocument/2006/relationships/image" Target="../media/image3.jpeg"/><Relationship Id="rId14" Type="http://schemas.microsoft.com/office/2007/relationships/diagramDrawing" Target="../diagrams/drawing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diagramColors" Target="../diagrams/colors48.xml"/><Relationship Id="rId3" Type="http://schemas.openxmlformats.org/officeDocument/2006/relationships/diagramLayout" Target="../diagrams/layout47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openxmlformats.org/officeDocument/2006/relationships/diagramLayout" Target="../diagrams/layout48.xml"/><Relationship Id="rId5" Type="http://schemas.openxmlformats.org/officeDocument/2006/relationships/diagramColors" Target="../diagrams/colors47.xml"/><Relationship Id="rId10" Type="http://schemas.openxmlformats.org/officeDocument/2006/relationships/diagramData" Target="../diagrams/data48.xml"/><Relationship Id="rId4" Type="http://schemas.openxmlformats.org/officeDocument/2006/relationships/diagramQuickStyle" Target="../diagrams/quickStyle47.xml"/><Relationship Id="rId9" Type="http://schemas.openxmlformats.org/officeDocument/2006/relationships/image" Target="../media/image3.jpeg"/><Relationship Id="rId14" Type="http://schemas.microsoft.com/office/2007/relationships/diagramDrawing" Target="../diagrams/drawing4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13" Type="http://schemas.microsoft.com/office/2007/relationships/diagramDrawing" Target="../diagrams/drawing50.xml"/><Relationship Id="rId18" Type="http://schemas.microsoft.com/office/2007/relationships/diagramDrawing" Target="../diagrams/drawing51.xml"/><Relationship Id="rId3" Type="http://schemas.openxmlformats.org/officeDocument/2006/relationships/image" Target="../media/image3.jpeg"/><Relationship Id="rId21" Type="http://schemas.openxmlformats.org/officeDocument/2006/relationships/image" Target="../media/image10.jpeg"/><Relationship Id="rId7" Type="http://schemas.openxmlformats.org/officeDocument/2006/relationships/diagramColors" Target="../diagrams/colors49.xml"/><Relationship Id="rId12" Type="http://schemas.openxmlformats.org/officeDocument/2006/relationships/diagramColors" Target="../diagrams/colors50.xml"/><Relationship Id="rId17" Type="http://schemas.openxmlformats.org/officeDocument/2006/relationships/diagramColors" Target="../diagrams/colors51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51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9.xml"/><Relationship Id="rId11" Type="http://schemas.openxmlformats.org/officeDocument/2006/relationships/diagramQuickStyle" Target="../diagrams/quickStyle50.xml"/><Relationship Id="rId5" Type="http://schemas.openxmlformats.org/officeDocument/2006/relationships/diagramLayout" Target="../diagrams/layout49.xml"/><Relationship Id="rId15" Type="http://schemas.openxmlformats.org/officeDocument/2006/relationships/diagramLayout" Target="../diagrams/layout51.xml"/><Relationship Id="rId10" Type="http://schemas.openxmlformats.org/officeDocument/2006/relationships/diagramLayout" Target="../diagrams/layout50.xml"/><Relationship Id="rId19" Type="http://schemas.openxmlformats.org/officeDocument/2006/relationships/image" Target="../media/image4.jpeg"/><Relationship Id="rId4" Type="http://schemas.openxmlformats.org/officeDocument/2006/relationships/diagramData" Target="../diagrams/data49.xml"/><Relationship Id="rId9" Type="http://schemas.openxmlformats.org/officeDocument/2006/relationships/diagramData" Target="../diagrams/data50.xml"/><Relationship Id="rId14" Type="http://schemas.openxmlformats.org/officeDocument/2006/relationships/diagramData" Target="../diagrams/data5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52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3.xml"/><Relationship Id="rId13" Type="http://schemas.openxmlformats.org/officeDocument/2006/relationships/diagramLayout" Target="../diagrams/layout54.xml"/><Relationship Id="rId18" Type="http://schemas.openxmlformats.org/officeDocument/2006/relationships/diagramLayout" Target="../diagrams/layout55.xml"/><Relationship Id="rId3" Type="http://schemas.openxmlformats.org/officeDocument/2006/relationships/slide" Target="slide1.xml"/><Relationship Id="rId21" Type="http://schemas.microsoft.com/office/2007/relationships/diagramDrawing" Target="../diagrams/drawing55.xml"/><Relationship Id="rId7" Type="http://schemas.openxmlformats.org/officeDocument/2006/relationships/diagramQuickStyle" Target="../diagrams/quickStyle53.xml"/><Relationship Id="rId12" Type="http://schemas.openxmlformats.org/officeDocument/2006/relationships/diagramData" Target="../diagrams/data54.xml"/><Relationship Id="rId17" Type="http://schemas.openxmlformats.org/officeDocument/2006/relationships/diagramData" Target="../diagrams/data55.xml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54.xml"/><Relationship Id="rId20" Type="http://schemas.openxmlformats.org/officeDocument/2006/relationships/diagramColors" Target="../diagrams/colors5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3.xml"/><Relationship Id="rId11" Type="http://schemas.openxmlformats.org/officeDocument/2006/relationships/image" Target="../media/image12.png"/><Relationship Id="rId5" Type="http://schemas.openxmlformats.org/officeDocument/2006/relationships/diagramData" Target="../diagrams/data53.xml"/><Relationship Id="rId15" Type="http://schemas.openxmlformats.org/officeDocument/2006/relationships/diagramColors" Target="../diagrams/colors54.xml"/><Relationship Id="rId10" Type="http://schemas.openxmlformats.org/officeDocument/2006/relationships/image" Target="../media/image4.jpeg"/><Relationship Id="rId19" Type="http://schemas.openxmlformats.org/officeDocument/2006/relationships/diagramQuickStyle" Target="../diagrams/quickStyle55.xml"/><Relationship Id="rId4" Type="http://schemas.openxmlformats.org/officeDocument/2006/relationships/image" Target="../media/image3.jpeg"/><Relationship Id="rId9" Type="http://schemas.microsoft.com/office/2007/relationships/diagramDrawing" Target="../diagrams/drawing53.xml"/><Relationship Id="rId14" Type="http://schemas.openxmlformats.org/officeDocument/2006/relationships/diagramQuickStyle" Target="../diagrams/quickStyle54.xml"/><Relationship Id="rId2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13" Type="http://schemas.openxmlformats.org/officeDocument/2006/relationships/diagramColors" Target="../diagrams/colors57.xml"/><Relationship Id="rId18" Type="http://schemas.openxmlformats.org/officeDocument/2006/relationships/diagramColors" Target="../diagrams/colors58.xml"/><Relationship Id="rId3" Type="http://schemas.openxmlformats.org/officeDocument/2006/relationships/image" Target="../media/image3.jpeg"/><Relationship Id="rId21" Type="http://schemas.openxmlformats.org/officeDocument/2006/relationships/diagramLayout" Target="../diagrams/layout59.xml"/><Relationship Id="rId7" Type="http://schemas.openxmlformats.org/officeDocument/2006/relationships/diagramColors" Target="../diagrams/colors56.xml"/><Relationship Id="rId12" Type="http://schemas.openxmlformats.org/officeDocument/2006/relationships/diagramQuickStyle" Target="../diagrams/quickStyle57.xml"/><Relationship Id="rId17" Type="http://schemas.openxmlformats.org/officeDocument/2006/relationships/diagramQuickStyle" Target="../diagrams/quickStyle58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6" Type="http://schemas.openxmlformats.org/officeDocument/2006/relationships/diagramLayout" Target="../diagrams/layout58.xml"/><Relationship Id="rId20" Type="http://schemas.openxmlformats.org/officeDocument/2006/relationships/diagramData" Target="../diagrams/data5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6.xml"/><Relationship Id="rId11" Type="http://schemas.openxmlformats.org/officeDocument/2006/relationships/diagramLayout" Target="../diagrams/layout57.xml"/><Relationship Id="rId24" Type="http://schemas.microsoft.com/office/2007/relationships/diagramDrawing" Target="../diagrams/drawing59.xml"/><Relationship Id="rId5" Type="http://schemas.openxmlformats.org/officeDocument/2006/relationships/diagramLayout" Target="../diagrams/layout56.xml"/><Relationship Id="rId15" Type="http://schemas.openxmlformats.org/officeDocument/2006/relationships/diagramData" Target="../diagrams/data58.xml"/><Relationship Id="rId23" Type="http://schemas.openxmlformats.org/officeDocument/2006/relationships/diagramColors" Target="../diagrams/colors59.xml"/><Relationship Id="rId10" Type="http://schemas.openxmlformats.org/officeDocument/2006/relationships/diagramData" Target="../diagrams/data57.xml"/><Relationship Id="rId19" Type="http://schemas.microsoft.com/office/2007/relationships/diagramDrawing" Target="../diagrams/drawing58.xml"/><Relationship Id="rId4" Type="http://schemas.openxmlformats.org/officeDocument/2006/relationships/diagramData" Target="../diagrams/data56.xml"/><Relationship Id="rId9" Type="http://schemas.openxmlformats.org/officeDocument/2006/relationships/image" Target="../media/image4.jpeg"/><Relationship Id="rId14" Type="http://schemas.microsoft.com/office/2007/relationships/diagramDrawing" Target="../diagrams/drawing57.xml"/><Relationship Id="rId22" Type="http://schemas.openxmlformats.org/officeDocument/2006/relationships/diagramQuickStyle" Target="../diagrams/quickStyle5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0.xml"/><Relationship Id="rId13" Type="http://schemas.openxmlformats.org/officeDocument/2006/relationships/diagramQuickStyle" Target="../diagrams/quickStyle61.xml"/><Relationship Id="rId18" Type="http://schemas.openxmlformats.org/officeDocument/2006/relationships/diagramQuickStyle" Target="../diagrams/quickStyle62.xml"/><Relationship Id="rId3" Type="http://schemas.openxmlformats.org/officeDocument/2006/relationships/slide" Target="slide1.xml"/><Relationship Id="rId21" Type="http://schemas.openxmlformats.org/officeDocument/2006/relationships/image" Target="../media/image15.png"/><Relationship Id="rId7" Type="http://schemas.openxmlformats.org/officeDocument/2006/relationships/diagramQuickStyle" Target="../diagrams/quickStyle60.xml"/><Relationship Id="rId12" Type="http://schemas.openxmlformats.org/officeDocument/2006/relationships/diagramLayout" Target="../diagrams/layout61.xml"/><Relationship Id="rId17" Type="http://schemas.openxmlformats.org/officeDocument/2006/relationships/diagramLayout" Target="../diagrams/layout62.xml"/><Relationship Id="rId2" Type="http://schemas.openxmlformats.org/officeDocument/2006/relationships/notesSlide" Target="../notesSlides/notesSlide14.xml"/><Relationship Id="rId16" Type="http://schemas.openxmlformats.org/officeDocument/2006/relationships/diagramData" Target="../diagrams/data62.xml"/><Relationship Id="rId20" Type="http://schemas.microsoft.com/office/2007/relationships/diagramDrawing" Target="../diagrams/drawing6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0.xml"/><Relationship Id="rId11" Type="http://schemas.openxmlformats.org/officeDocument/2006/relationships/diagramData" Target="../diagrams/data61.xml"/><Relationship Id="rId5" Type="http://schemas.openxmlformats.org/officeDocument/2006/relationships/diagramData" Target="../diagrams/data60.xml"/><Relationship Id="rId15" Type="http://schemas.microsoft.com/office/2007/relationships/diagramDrawing" Target="../diagrams/drawing61.xml"/><Relationship Id="rId10" Type="http://schemas.openxmlformats.org/officeDocument/2006/relationships/image" Target="../media/image4.jpeg"/><Relationship Id="rId19" Type="http://schemas.openxmlformats.org/officeDocument/2006/relationships/diagramColors" Target="../diagrams/colors62.xml"/><Relationship Id="rId4" Type="http://schemas.openxmlformats.org/officeDocument/2006/relationships/image" Target="../media/image3.jpeg"/><Relationship Id="rId9" Type="http://schemas.microsoft.com/office/2007/relationships/diagramDrawing" Target="../diagrams/drawing60.xml"/><Relationship Id="rId14" Type="http://schemas.openxmlformats.org/officeDocument/2006/relationships/diagramColors" Target="../diagrams/colors6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18" Type="http://schemas.openxmlformats.org/officeDocument/2006/relationships/diagramColors" Target="../diagrams/colors14.xml"/><Relationship Id="rId26" Type="http://schemas.openxmlformats.org/officeDocument/2006/relationships/diagramLayout" Target="../diagrams/layout16.xml"/><Relationship Id="rId3" Type="http://schemas.openxmlformats.org/officeDocument/2006/relationships/slide" Target="slide1.xml"/><Relationship Id="rId21" Type="http://schemas.openxmlformats.org/officeDocument/2006/relationships/diagramLayout" Target="../diagrams/layout15.xml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17" Type="http://schemas.openxmlformats.org/officeDocument/2006/relationships/diagramQuickStyle" Target="../diagrams/quickStyle14.xml"/><Relationship Id="rId25" Type="http://schemas.openxmlformats.org/officeDocument/2006/relationships/diagramData" Target="../diagrams/data16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14.xml"/><Relationship Id="rId20" Type="http://schemas.openxmlformats.org/officeDocument/2006/relationships/diagramData" Target="../diagrams/data15.xml"/><Relationship Id="rId29" Type="http://schemas.microsoft.com/office/2007/relationships/diagramDrawing" Target="../diagrams/drawing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24" Type="http://schemas.microsoft.com/office/2007/relationships/diagramDrawing" Target="../diagrams/drawing15.xml"/><Relationship Id="rId5" Type="http://schemas.openxmlformats.org/officeDocument/2006/relationships/diagramData" Target="../diagrams/data12.xml"/><Relationship Id="rId15" Type="http://schemas.openxmlformats.org/officeDocument/2006/relationships/diagramData" Target="../diagrams/data14.xml"/><Relationship Id="rId23" Type="http://schemas.openxmlformats.org/officeDocument/2006/relationships/diagramColors" Target="../diagrams/colors15.xml"/><Relationship Id="rId28" Type="http://schemas.openxmlformats.org/officeDocument/2006/relationships/diagramColors" Target="../diagrams/colors16.xml"/><Relationship Id="rId10" Type="http://schemas.openxmlformats.org/officeDocument/2006/relationships/diagramData" Target="../diagrams/data13.xml"/><Relationship Id="rId19" Type="http://schemas.microsoft.com/office/2007/relationships/diagramDrawing" Target="../diagrams/drawing14.xml"/><Relationship Id="rId4" Type="http://schemas.openxmlformats.org/officeDocument/2006/relationships/image" Target="../media/image3.jpe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Relationship Id="rId22" Type="http://schemas.openxmlformats.org/officeDocument/2006/relationships/diagramQuickStyle" Target="../diagrams/quickStyle15.xml"/><Relationship Id="rId27" Type="http://schemas.openxmlformats.org/officeDocument/2006/relationships/diagramQuickStyle" Target="../diagrams/quickStyle16.xml"/><Relationship Id="rId30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3.xml"/><Relationship Id="rId13" Type="http://schemas.microsoft.com/office/2007/relationships/diagramDrawing" Target="../diagrams/drawing64.xml"/><Relationship Id="rId18" Type="http://schemas.microsoft.com/office/2007/relationships/diagramDrawing" Target="../diagrams/drawing65.xml"/><Relationship Id="rId26" Type="http://schemas.openxmlformats.org/officeDocument/2006/relationships/diagramQuickStyle" Target="../diagrams/quickStyle67.xml"/><Relationship Id="rId3" Type="http://schemas.openxmlformats.org/officeDocument/2006/relationships/image" Target="../media/image3.jpeg"/><Relationship Id="rId21" Type="http://schemas.openxmlformats.org/officeDocument/2006/relationships/diagramQuickStyle" Target="../diagrams/quickStyle66.xml"/><Relationship Id="rId7" Type="http://schemas.openxmlformats.org/officeDocument/2006/relationships/diagramColors" Target="../diagrams/colors63.xml"/><Relationship Id="rId12" Type="http://schemas.openxmlformats.org/officeDocument/2006/relationships/diagramColors" Target="../diagrams/colors64.xml"/><Relationship Id="rId17" Type="http://schemas.openxmlformats.org/officeDocument/2006/relationships/diagramColors" Target="../diagrams/colors65.xml"/><Relationship Id="rId25" Type="http://schemas.openxmlformats.org/officeDocument/2006/relationships/diagramLayout" Target="../diagrams/layout67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65.xml"/><Relationship Id="rId20" Type="http://schemas.openxmlformats.org/officeDocument/2006/relationships/diagramLayout" Target="../diagrams/layout66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3.xml"/><Relationship Id="rId11" Type="http://schemas.openxmlformats.org/officeDocument/2006/relationships/diagramQuickStyle" Target="../diagrams/quickStyle64.xml"/><Relationship Id="rId24" Type="http://schemas.openxmlformats.org/officeDocument/2006/relationships/diagramData" Target="../diagrams/data67.xml"/><Relationship Id="rId5" Type="http://schemas.openxmlformats.org/officeDocument/2006/relationships/diagramLayout" Target="../diagrams/layout63.xml"/><Relationship Id="rId15" Type="http://schemas.openxmlformats.org/officeDocument/2006/relationships/diagramLayout" Target="../diagrams/layout65.xml"/><Relationship Id="rId23" Type="http://schemas.microsoft.com/office/2007/relationships/diagramDrawing" Target="../diagrams/drawing66.xml"/><Relationship Id="rId28" Type="http://schemas.microsoft.com/office/2007/relationships/diagramDrawing" Target="../diagrams/drawing67.xml"/><Relationship Id="rId10" Type="http://schemas.openxmlformats.org/officeDocument/2006/relationships/diagramLayout" Target="../diagrams/layout64.xml"/><Relationship Id="rId19" Type="http://schemas.openxmlformats.org/officeDocument/2006/relationships/diagramData" Target="../diagrams/data66.xml"/><Relationship Id="rId4" Type="http://schemas.openxmlformats.org/officeDocument/2006/relationships/diagramData" Target="../diagrams/data63.xml"/><Relationship Id="rId9" Type="http://schemas.openxmlformats.org/officeDocument/2006/relationships/diagramData" Target="../diagrams/data64.xml"/><Relationship Id="rId14" Type="http://schemas.openxmlformats.org/officeDocument/2006/relationships/diagramData" Target="../diagrams/data65.xml"/><Relationship Id="rId22" Type="http://schemas.openxmlformats.org/officeDocument/2006/relationships/diagramColors" Target="../diagrams/colors66.xml"/><Relationship Id="rId27" Type="http://schemas.openxmlformats.org/officeDocument/2006/relationships/diagramColors" Target="../diagrams/colors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8.xml"/><Relationship Id="rId13" Type="http://schemas.openxmlformats.org/officeDocument/2006/relationships/diagramColors" Target="../diagrams/colors69.xml"/><Relationship Id="rId18" Type="http://schemas.openxmlformats.org/officeDocument/2006/relationships/diagramColors" Target="../diagrams/colors70.xml"/><Relationship Id="rId26" Type="http://schemas.openxmlformats.org/officeDocument/2006/relationships/diagramLayout" Target="../diagrams/layout72.xml"/><Relationship Id="rId3" Type="http://schemas.openxmlformats.org/officeDocument/2006/relationships/slide" Target="slide1.xml"/><Relationship Id="rId21" Type="http://schemas.openxmlformats.org/officeDocument/2006/relationships/diagramLayout" Target="../diagrams/layout71.xml"/><Relationship Id="rId7" Type="http://schemas.openxmlformats.org/officeDocument/2006/relationships/diagramQuickStyle" Target="../diagrams/quickStyle68.xml"/><Relationship Id="rId12" Type="http://schemas.openxmlformats.org/officeDocument/2006/relationships/diagramQuickStyle" Target="../diagrams/quickStyle69.xml"/><Relationship Id="rId17" Type="http://schemas.openxmlformats.org/officeDocument/2006/relationships/diagramQuickStyle" Target="../diagrams/quickStyle70.xml"/><Relationship Id="rId25" Type="http://schemas.openxmlformats.org/officeDocument/2006/relationships/diagramData" Target="../diagrams/data72.xml"/><Relationship Id="rId2" Type="http://schemas.openxmlformats.org/officeDocument/2006/relationships/notesSlide" Target="../notesSlides/notesSlide16.xml"/><Relationship Id="rId16" Type="http://schemas.openxmlformats.org/officeDocument/2006/relationships/diagramLayout" Target="../diagrams/layout70.xml"/><Relationship Id="rId20" Type="http://schemas.openxmlformats.org/officeDocument/2006/relationships/diagramData" Target="../diagrams/data71.xml"/><Relationship Id="rId29" Type="http://schemas.microsoft.com/office/2007/relationships/diagramDrawing" Target="../diagrams/drawing7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8.xml"/><Relationship Id="rId11" Type="http://schemas.openxmlformats.org/officeDocument/2006/relationships/diagramLayout" Target="../diagrams/layout69.xml"/><Relationship Id="rId24" Type="http://schemas.microsoft.com/office/2007/relationships/diagramDrawing" Target="../diagrams/drawing71.xml"/><Relationship Id="rId5" Type="http://schemas.openxmlformats.org/officeDocument/2006/relationships/diagramData" Target="../diagrams/data68.xml"/><Relationship Id="rId15" Type="http://schemas.openxmlformats.org/officeDocument/2006/relationships/diagramData" Target="../diagrams/data70.xml"/><Relationship Id="rId23" Type="http://schemas.openxmlformats.org/officeDocument/2006/relationships/diagramColors" Target="../diagrams/colors71.xml"/><Relationship Id="rId28" Type="http://schemas.openxmlformats.org/officeDocument/2006/relationships/diagramColors" Target="../diagrams/colors72.xml"/><Relationship Id="rId10" Type="http://schemas.openxmlformats.org/officeDocument/2006/relationships/diagramData" Target="../diagrams/data69.xml"/><Relationship Id="rId19" Type="http://schemas.microsoft.com/office/2007/relationships/diagramDrawing" Target="../diagrams/drawing70.xml"/><Relationship Id="rId4" Type="http://schemas.openxmlformats.org/officeDocument/2006/relationships/image" Target="../media/image3.jpeg"/><Relationship Id="rId9" Type="http://schemas.microsoft.com/office/2007/relationships/diagramDrawing" Target="../diagrams/drawing68.xml"/><Relationship Id="rId14" Type="http://schemas.microsoft.com/office/2007/relationships/diagramDrawing" Target="../diagrams/drawing69.xml"/><Relationship Id="rId22" Type="http://schemas.openxmlformats.org/officeDocument/2006/relationships/diagramQuickStyle" Target="../diagrams/quickStyle71.xml"/><Relationship Id="rId27" Type="http://schemas.openxmlformats.org/officeDocument/2006/relationships/diagramQuickStyle" Target="../diagrams/quickStyle72.xml"/><Relationship Id="rId30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3.xml"/><Relationship Id="rId13" Type="http://schemas.microsoft.com/office/2007/relationships/diagramDrawing" Target="../diagrams/drawing7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3.xml"/><Relationship Id="rId12" Type="http://schemas.openxmlformats.org/officeDocument/2006/relationships/diagramColors" Target="../diagrams/colors74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3.xml"/><Relationship Id="rId11" Type="http://schemas.openxmlformats.org/officeDocument/2006/relationships/diagramQuickStyle" Target="../diagrams/quickStyle74.xml"/><Relationship Id="rId5" Type="http://schemas.openxmlformats.org/officeDocument/2006/relationships/diagramLayout" Target="../diagrams/layout73.xml"/><Relationship Id="rId15" Type="http://schemas.openxmlformats.org/officeDocument/2006/relationships/image" Target="../media/image16.jpeg"/><Relationship Id="rId10" Type="http://schemas.openxmlformats.org/officeDocument/2006/relationships/diagramLayout" Target="../diagrams/layout74.xml"/><Relationship Id="rId4" Type="http://schemas.openxmlformats.org/officeDocument/2006/relationships/diagramData" Target="../diagrams/data73.xml"/><Relationship Id="rId9" Type="http://schemas.openxmlformats.org/officeDocument/2006/relationships/diagramData" Target="../diagrams/data74.xml"/><Relationship Id="rId1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5.xml"/><Relationship Id="rId13" Type="http://schemas.microsoft.com/office/2007/relationships/diagramDrawing" Target="../diagrams/drawing76.xml"/><Relationship Id="rId18" Type="http://schemas.microsoft.com/office/2007/relationships/diagramDrawing" Target="../diagrams/drawing77.xml"/><Relationship Id="rId3" Type="http://schemas.openxmlformats.org/officeDocument/2006/relationships/image" Target="../media/image3.jpeg"/><Relationship Id="rId21" Type="http://schemas.openxmlformats.org/officeDocument/2006/relationships/diagramData" Target="../diagrams/data78.xml"/><Relationship Id="rId7" Type="http://schemas.openxmlformats.org/officeDocument/2006/relationships/diagramColors" Target="../diagrams/colors75.xml"/><Relationship Id="rId12" Type="http://schemas.openxmlformats.org/officeDocument/2006/relationships/diagramColors" Target="../diagrams/colors76.xml"/><Relationship Id="rId17" Type="http://schemas.openxmlformats.org/officeDocument/2006/relationships/diagramColors" Target="../diagrams/colors77.xml"/><Relationship Id="rId25" Type="http://schemas.microsoft.com/office/2007/relationships/diagramDrawing" Target="../diagrams/drawing78.xml"/><Relationship Id="rId2" Type="http://schemas.openxmlformats.org/officeDocument/2006/relationships/notesSlide" Target="../notesSlides/notesSlide18.xml"/><Relationship Id="rId16" Type="http://schemas.openxmlformats.org/officeDocument/2006/relationships/diagramQuickStyle" Target="../diagrams/quickStyle77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5.xml"/><Relationship Id="rId11" Type="http://schemas.openxmlformats.org/officeDocument/2006/relationships/diagramQuickStyle" Target="../diagrams/quickStyle76.xml"/><Relationship Id="rId24" Type="http://schemas.openxmlformats.org/officeDocument/2006/relationships/diagramColors" Target="../diagrams/colors78.xml"/><Relationship Id="rId5" Type="http://schemas.openxmlformats.org/officeDocument/2006/relationships/diagramLayout" Target="../diagrams/layout75.xml"/><Relationship Id="rId15" Type="http://schemas.openxmlformats.org/officeDocument/2006/relationships/diagramLayout" Target="../diagrams/layout77.xml"/><Relationship Id="rId23" Type="http://schemas.openxmlformats.org/officeDocument/2006/relationships/diagramQuickStyle" Target="../diagrams/quickStyle78.xml"/><Relationship Id="rId10" Type="http://schemas.openxmlformats.org/officeDocument/2006/relationships/diagramLayout" Target="../diagrams/layout76.xml"/><Relationship Id="rId19" Type="http://schemas.openxmlformats.org/officeDocument/2006/relationships/image" Target="../media/image4.jpeg"/><Relationship Id="rId4" Type="http://schemas.openxmlformats.org/officeDocument/2006/relationships/diagramData" Target="../diagrams/data75.xml"/><Relationship Id="rId9" Type="http://schemas.openxmlformats.org/officeDocument/2006/relationships/diagramData" Target="../diagrams/data76.xml"/><Relationship Id="rId14" Type="http://schemas.openxmlformats.org/officeDocument/2006/relationships/diagramData" Target="../diagrams/data77.xml"/><Relationship Id="rId22" Type="http://schemas.openxmlformats.org/officeDocument/2006/relationships/diagramLayout" Target="../diagrams/layout7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9.xml"/><Relationship Id="rId13" Type="http://schemas.microsoft.com/office/2007/relationships/diagramDrawing" Target="../diagrams/drawing8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9.xml"/><Relationship Id="rId12" Type="http://schemas.openxmlformats.org/officeDocument/2006/relationships/diagramColors" Target="../diagrams/colors8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9.xml"/><Relationship Id="rId11" Type="http://schemas.openxmlformats.org/officeDocument/2006/relationships/diagramQuickStyle" Target="../diagrams/quickStyle80.xml"/><Relationship Id="rId5" Type="http://schemas.openxmlformats.org/officeDocument/2006/relationships/diagramLayout" Target="../diagrams/layout79.xml"/><Relationship Id="rId15" Type="http://schemas.openxmlformats.org/officeDocument/2006/relationships/slide" Target="slide23.xml"/><Relationship Id="rId10" Type="http://schemas.openxmlformats.org/officeDocument/2006/relationships/diagramLayout" Target="../diagrams/layout80.xml"/><Relationship Id="rId4" Type="http://schemas.openxmlformats.org/officeDocument/2006/relationships/diagramData" Target="../diagrams/data79.xml"/><Relationship Id="rId9" Type="http://schemas.openxmlformats.org/officeDocument/2006/relationships/diagramData" Target="../diagrams/data80.xml"/><Relationship Id="rId1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1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81.xml"/><Relationship Id="rId12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1.xml"/><Relationship Id="rId11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microsoft.com/office/2007/relationships/diagramDrawing" Target="../diagrams/drawing81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8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2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2.xml"/><Relationship Id="rId11" Type="http://schemas.openxmlformats.org/officeDocument/2006/relationships/hyperlink" Target="Pista%20equilibri%20dimenciones.ppt" TargetMode="External"/><Relationship Id="rId5" Type="http://schemas.openxmlformats.org/officeDocument/2006/relationships/diagramLayout" Target="../diagrams/layout82.xml"/><Relationship Id="rId10" Type="http://schemas.openxmlformats.org/officeDocument/2006/relationships/slide" Target="slide23.xml"/><Relationship Id="rId4" Type="http://schemas.openxmlformats.org/officeDocument/2006/relationships/diagramData" Target="../diagrams/data82.xml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3.xml"/><Relationship Id="rId13" Type="http://schemas.openxmlformats.org/officeDocument/2006/relationships/diagramQuickStyle" Target="../diagrams/quickStyle84.xml"/><Relationship Id="rId18" Type="http://schemas.openxmlformats.org/officeDocument/2006/relationships/image" Target="../media/image23.gif"/><Relationship Id="rId3" Type="http://schemas.openxmlformats.org/officeDocument/2006/relationships/image" Target="../media/image3.jpeg"/><Relationship Id="rId7" Type="http://schemas.openxmlformats.org/officeDocument/2006/relationships/diagramColors" Target="../diagrams/colors83.xml"/><Relationship Id="rId12" Type="http://schemas.openxmlformats.org/officeDocument/2006/relationships/diagramLayout" Target="../diagrams/layout84.xm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3.xml"/><Relationship Id="rId11" Type="http://schemas.openxmlformats.org/officeDocument/2006/relationships/diagramData" Target="../diagrams/data84.xml"/><Relationship Id="rId5" Type="http://schemas.openxmlformats.org/officeDocument/2006/relationships/diagramLayout" Target="../diagrams/layout83.xml"/><Relationship Id="rId15" Type="http://schemas.microsoft.com/office/2007/relationships/diagramDrawing" Target="../diagrams/drawing84.xml"/><Relationship Id="rId10" Type="http://schemas.openxmlformats.org/officeDocument/2006/relationships/slide" Target="slide23.xml"/><Relationship Id="rId4" Type="http://schemas.openxmlformats.org/officeDocument/2006/relationships/diagramData" Target="../diagrams/data83.xml"/><Relationship Id="rId9" Type="http://schemas.openxmlformats.org/officeDocument/2006/relationships/image" Target="../media/image4.jpeg"/><Relationship Id="rId14" Type="http://schemas.openxmlformats.org/officeDocument/2006/relationships/diagramColors" Target="../diagrams/colors8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diagramColors" Target="../diagrams/colors86.xml"/><Relationship Id="rId3" Type="http://schemas.openxmlformats.org/officeDocument/2006/relationships/diagramLayout" Target="../diagrams/layout85.xml"/><Relationship Id="rId7" Type="http://schemas.openxmlformats.org/officeDocument/2006/relationships/image" Target="../media/image4.jpeg"/><Relationship Id="rId12" Type="http://schemas.openxmlformats.org/officeDocument/2006/relationships/diagramQuickStyle" Target="../diagrams/quickStyle86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5.xml"/><Relationship Id="rId11" Type="http://schemas.openxmlformats.org/officeDocument/2006/relationships/diagramLayout" Target="../diagrams/layout86.xml"/><Relationship Id="rId5" Type="http://schemas.openxmlformats.org/officeDocument/2006/relationships/diagramColors" Target="../diagrams/colors85.xml"/><Relationship Id="rId10" Type="http://schemas.openxmlformats.org/officeDocument/2006/relationships/diagramData" Target="../diagrams/data86.xml"/><Relationship Id="rId4" Type="http://schemas.openxmlformats.org/officeDocument/2006/relationships/diagramQuickStyle" Target="../diagrams/quickStyle85.xml"/><Relationship Id="rId9" Type="http://schemas.openxmlformats.org/officeDocument/2006/relationships/image" Target="../media/image3.jpeg"/><Relationship Id="rId14" Type="http://schemas.microsoft.com/office/2007/relationships/diagramDrawing" Target="../diagrams/drawing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QuickStyle" Target="../diagrams/quickStyle18.xml"/><Relationship Id="rId18" Type="http://schemas.openxmlformats.org/officeDocument/2006/relationships/diagramQuickStyle" Target="../diagrams/quickStyle19.xml"/><Relationship Id="rId26" Type="http://schemas.openxmlformats.org/officeDocument/2006/relationships/image" Target="../media/image6.jpeg"/><Relationship Id="rId3" Type="http://schemas.openxmlformats.org/officeDocument/2006/relationships/image" Target="../media/image5.png"/><Relationship Id="rId21" Type="http://schemas.openxmlformats.org/officeDocument/2006/relationships/diagramData" Target="../diagrams/data20.xml"/><Relationship Id="rId7" Type="http://schemas.openxmlformats.org/officeDocument/2006/relationships/diagramLayout" Target="../diagrams/layout17.xml"/><Relationship Id="rId12" Type="http://schemas.openxmlformats.org/officeDocument/2006/relationships/diagramLayout" Target="../diagrams/layout18.xml"/><Relationship Id="rId17" Type="http://schemas.openxmlformats.org/officeDocument/2006/relationships/diagramLayout" Target="../diagrams/layout19.xml"/><Relationship Id="rId25" Type="http://schemas.microsoft.com/office/2007/relationships/diagramDrawing" Target="../diagrams/drawing20.xml"/><Relationship Id="rId2" Type="http://schemas.openxmlformats.org/officeDocument/2006/relationships/notesSlide" Target="../notesSlides/notesSlide3.xml"/><Relationship Id="rId16" Type="http://schemas.openxmlformats.org/officeDocument/2006/relationships/diagramData" Target="../diagrams/data19.xml"/><Relationship Id="rId20" Type="http://schemas.microsoft.com/office/2007/relationships/diagramDrawing" Target="../diagrams/drawing1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11" Type="http://schemas.openxmlformats.org/officeDocument/2006/relationships/diagramData" Target="../diagrams/data18.xml"/><Relationship Id="rId24" Type="http://schemas.openxmlformats.org/officeDocument/2006/relationships/diagramColors" Target="../diagrams/colors20.xml"/><Relationship Id="rId5" Type="http://schemas.openxmlformats.org/officeDocument/2006/relationships/image" Target="../media/image3.jpeg"/><Relationship Id="rId15" Type="http://schemas.microsoft.com/office/2007/relationships/diagramDrawing" Target="../diagrams/drawing18.xml"/><Relationship Id="rId23" Type="http://schemas.openxmlformats.org/officeDocument/2006/relationships/diagramQuickStyle" Target="../diagrams/quickStyle20.xml"/><Relationship Id="rId10" Type="http://schemas.microsoft.com/office/2007/relationships/diagramDrawing" Target="../diagrams/drawing17.xml"/><Relationship Id="rId19" Type="http://schemas.openxmlformats.org/officeDocument/2006/relationships/diagramColors" Target="../diagrams/colors19.xml"/><Relationship Id="rId4" Type="http://schemas.openxmlformats.org/officeDocument/2006/relationships/slide" Target="slide1.xml"/><Relationship Id="rId9" Type="http://schemas.openxmlformats.org/officeDocument/2006/relationships/diagramColors" Target="../diagrams/colors17.xml"/><Relationship Id="rId14" Type="http://schemas.openxmlformats.org/officeDocument/2006/relationships/diagramColors" Target="../diagrams/colors18.xml"/><Relationship Id="rId22" Type="http://schemas.openxmlformats.org/officeDocument/2006/relationships/diagramLayout" Target="../diagrams/layout20.xml"/><Relationship Id="rId27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18" Type="http://schemas.microsoft.com/office/2007/relationships/diagramDrawing" Target="../diagrams/drawing2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diagramColors" Target="../diagrams/colors2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diagramLayout" Target="../diagrams/layout23.xml"/><Relationship Id="rId10" Type="http://schemas.openxmlformats.org/officeDocument/2006/relationships/diagramLayout" Target="../diagrams/layout22.xml"/><Relationship Id="rId19" Type="http://schemas.openxmlformats.org/officeDocument/2006/relationships/image" Target="../media/image4.jpeg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diagramData" Target="../diagrams/data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13" Type="http://schemas.openxmlformats.org/officeDocument/2006/relationships/diagramColors" Target="../diagrams/colors25.xml"/><Relationship Id="rId18" Type="http://schemas.openxmlformats.org/officeDocument/2006/relationships/diagramColors" Target="../diagrams/colors26.xml"/><Relationship Id="rId26" Type="http://schemas.openxmlformats.org/officeDocument/2006/relationships/diagramLayout" Target="../diagrams/layout28.xml"/><Relationship Id="rId3" Type="http://schemas.openxmlformats.org/officeDocument/2006/relationships/slide" Target="slide1.xml"/><Relationship Id="rId21" Type="http://schemas.openxmlformats.org/officeDocument/2006/relationships/diagramLayout" Target="../diagrams/layout27.xml"/><Relationship Id="rId34" Type="http://schemas.microsoft.com/office/2007/relationships/diagramDrawing" Target="../diagrams/drawing29.xml"/><Relationship Id="rId7" Type="http://schemas.openxmlformats.org/officeDocument/2006/relationships/diagramQuickStyle" Target="../diagrams/quickStyle24.xml"/><Relationship Id="rId12" Type="http://schemas.openxmlformats.org/officeDocument/2006/relationships/diagramQuickStyle" Target="../diagrams/quickStyle25.xml"/><Relationship Id="rId17" Type="http://schemas.openxmlformats.org/officeDocument/2006/relationships/diagramQuickStyle" Target="../diagrams/quickStyle26.xml"/><Relationship Id="rId25" Type="http://schemas.openxmlformats.org/officeDocument/2006/relationships/diagramData" Target="../diagrams/data28.xml"/><Relationship Id="rId33" Type="http://schemas.openxmlformats.org/officeDocument/2006/relationships/diagramColors" Target="../diagrams/colors29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26.xml"/><Relationship Id="rId20" Type="http://schemas.openxmlformats.org/officeDocument/2006/relationships/diagramData" Target="../diagrams/data27.xml"/><Relationship Id="rId29" Type="http://schemas.microsoft.com/office/2007/relationships/diagramDrawing" Target="../diagrams/drawing2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4.xml"/><Relationship Id="rId11" Type="http://schemas.openxmlformats.org/officeDocument/2006/relationships/diagramLayout" Target="../diagrams/layout25.xml"/><Relationship Id="rId24" Type="http://schemas.microsoft.com/office/2007/relationships/diagramDrawing" Target="../diagrams/drawing27.xml"/><Relationship Id="rId32" Type="http://schemas.openxmlformats.org/officeDocument/2006/relationships/diagramQuickStyle" Target="../diagrams/quickStyle29.xml"/><Relationship Id="rId5" Type="http://schemas.openxmlformats.org/officeDocument/2006/relationships/diagramData" Target="../diagrams/data24.xml"/><Relationship Id="rId15" Type="http://schemas.openxmlformats.org/officeDocument/2006/relationships/diagramData" Target="../diagrams/data26.xml"/><Relationship Id="rId23" Type="http://schemas.openxmlformats.org/officeDocument/2006/relationships/diagramColors" Target="../diagrams/colors27.xml"/><Relationship Id="rId28" Type="http://schemas.openxmlformats.org/officeDocument/2006/relationships/diagramColors" Target="../diagrams/colors28.xml"/><Relationship Id="rId10" Type="http://schemas.openxmlformats.org/officeDocument/2006/relationships/diagramData" Target="../diagrams/data25.xml"/><Relationship Id="rId19" Type="http://schemas.microsoft.com/office/2007/relationships/diagramDrawing" Target="../diagrams/drawing26.xml"/><Relationship Id="rId31" Type="http://schemas.openxmlformats.org/officeDocument/2006/relationships/diagramLayout" Target="../diagrams/layout29.xml"/><Relationship Id="rId4" Type="http://schemas.openxmlformats.org/officeDocument/2006/relationships/image" Target="../media/image3.jpeg"/><Relationship Id="rId9" Type="http://schemas.microsoft.com/office/2007/relationships/diagramDrawing" Target="../diagrams/drawing24.xml"/><Relationship Id="rId14" Type="http://schemas.microsoft.com/office/2007/relationships/diagramDrawing" Target="../diagrams/drawing25.xml"/><Relationship Id="rId22" Type="http://schemas.openxmlformats.org/officeDocument/2006/relationships/diagramQuickStyle" Target="../diagrams/quickStyle27.xml"/><Relationship Id="rId27" Type="http://schemas.openxmlformats.org/officeDocument/2006/relationships/diagramQuickStyle" Target="../diagrams/quickStyle28.xml"/><Relationship Id="rId30" Type="http://schemas.openxmlformats.org/officeDocument/2006/relationships/diagramData" Target="../diagrams/data29.xml"/><Relationship Id="rId35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13" Type="http://schemas.openxmlformats.org/officeDocument/2006/relationships/diagramColors" Target="../diagrams/colors31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30.xml"/><Relationship Id="rId12" Type="http://schemas.openxmlformats.org/officeDocument/2006/relationships/diagramQuickStyle" Target="../diagrams/quickStyle31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0.xml"/><Relationship Id="rId11" Type="http://schemas.openxmlformats.org/officeDocument/2006/relationships/diagramLayout" Target="../diagrams/layout31.xml"/><Relationship Id="rId5" Type="http://schemas.openxmlformats.org/officeDocument/2006/relationships/diagramData" Target="../diagrams/data30.xml"/><Relationship Id="rId15" Type="http://schemas.openxmlformats.org/officeDocument/2006/relationships/image" Target="../media/image4.jpeg"/><Relationship Id="rId10" Type="http://schemas.openxmlformats.org/officeDocument/2006/relationships/diagramData" Target="../diagrams/data31.xml"/><Relationship Id="rId4" Type="http://schemas.openxmlformats.org/officeDocument/2006/relationships/image" Target="../media/image3.jpeg"/><Relationship Id="rId9" Type="http://schemas.microsoft.com/office/2007/relationships/diagramDrawing" Target="../diagrams/drawing30.xml"/><Relationship Id="rId14" Type="http://schemas.microsoft.com/office/2007/relationships/diagramDrawing" Target="../diagrams/drawing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13" Type="http://schemas.openxmlformats.org/officeDocument/2006/relationships/diagramColors" Target="../diagrams/colors33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32.xml"/><Relationship Id="rId12" Type="http://schemas.openxmlformats.org/officeDocument/2006/relationships/diagramQuickStyle" Target="../diagrams/quickStyle3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2.xml"/><Relationship Id="rId11" Type="http://schemas.openxmlformats.org/officeDocument/2006/relationships/diagramLayout" Target="../diagrams/layout33.xml"/><Relationship Id="rId5" Type="http://schemas.openxmlformats.org/officeDocument/2006/relationships/diagramData" Target="../diagrams/data32.xml"/><Relationship Id="rId15" Type="http://schemas.openxmlformats.org/officeDocument/2006/relationships/image" Target="../media/image8.jpeg"/><Relationship Id="rId10" Type="http://schemas.openxmlformats.org/officeDocument/2006/relationships/diagramData" Target="../diagrams/data33.xml"/><Relationship Id="rId4" Type="http://schemas.openxmlformats.org/officeDocument/2006/relationships/image" Target="../media/image3.jpeg"/><Relationship Id="rId9" Type="http://schemas.microsoft.com/office/2007/relationships/diagramDrawing" Target="../diagrams/drawing32.xml"/><Relationship Id="rId14" Type="http://schemas.microsoft.com/office/2007/relationships/diagramDrawing" Target="../diagrams/drawing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13" Type="http://schemas.openxmlformats.org/officeDocument/2006/relationships/diagramColors" Target="../diagrams/colors35.xml"/><Relationship Id="rId18" Type="http://schemas.openxmlformats.org/officeDocument/2006/relationships/diagramColors" Target="../diagrams/colors36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34.xml"/><Relationship Id="rId12" Type="http://schemas.openxmlformats.org/officeDocument/2006/relationships/diagramQuickStyle" Target="../diagrams/quickStyle35.xml"/><Relationship Id="rId17" Type="http://schemas.openxmlformats.org/officeDocument/2006/relationships/diagramQuickStyle" Target="../diagrams/quickStyle36.xml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3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4.xml"/><Relationship Id="rId11" Type="http://schemas.openxmlformats.org/officeDocument/2006/relationships/diagramLayout" Target="../diagrams/layout35.xml"/><Relationship Id="rId5" Type="http://schemas.openxmlformats.org/officeDocument/2006/relationships/diagramData" Target="../diagrams/data34.xml"/><Relationship Id="rId15" Type="http://schemas.openxmlformats.org/officeDocument/2006/relationships/diagramData" Target="../diagrams/data36.xml"/><Relationship Id="rId10" Type="http://schemas.openxmlformats.org/officeDocument/2006/relationships/diagramData" Target="../diagrams/data35.xml"/><Relationship Id="rId19" Type="http://schemas.microsoft.com/office/2007/relationships/diagramDrawing" Target="../diagrams/drawing36.xml"/><Relationship Id="rId4" Type="http://schemas.openxmlformats.org/officeDocument/2006/relationships/image" Target="../media/image3.jpeg"/><Relationship Id="rId9" Type="http://schemas.microsoft.com/office/2007/relationships/diagramDrawing" Target="../diagrams/drawing34.xml"/><Relationship Id="rId14" Type="http://schemas.microsoft.com/office/2007/relationships/diagramDrawing" Target="../diagrams/drawin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QuickStyle" Target="../diagrams/quickStyle38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37.xml"/><Relationship Id="rId12" Type="http://schemas.openxmlformats.org/officeDocument/2006/relationships/diagramLayout" Target="../diagrams/layout3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7.xml"/><Relationship Id="rId11" Type="http://schemas.openxmlformats.org/officeDocument/2006/relationships/diagramData" Target="../diagrams/data38.xml"/><Relationship Id="rId5" Type="http://schemas.openxmlformats.org/officeDocument/2006/relationships/diagramData" Target="../diagrams/data37.xml"/><Relationship Id="rId15" Type="http://schemas.microsoft.com/office/2007/relationships/diagramDrawing" Target="../diagrams/drawing38.xml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diagramDrawing" Target="../diagrams/drawing37.xml"/><Relationship Id="rId14" Type="http://schemas.openxmlformats.org/officeDocument/2006/relationships/diagramColors" Target="../diagrams/colors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928794" y="1500174"/>
          <a:ext cx="4716016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1964290" y="2048854"/>
          <a:ext cx="468052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1964290" y="2480902"/>
          <a:ext cx="468052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14 Diagrama"/>
          <p:cNvGraphicFramePr/>
          <p:nvPr/>
        </p:nvGraphicFramePr>
        <p:xfrm>
          <a:off x="1964290" y="2912950"/>
          <a:ext cx="46805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1964290" y="3417006"/>
          <a:ext cx="46805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1964290" y="3921062"/>
          <a:ext cx="468052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18" name="17 Diagrama"/>
          <p:cNvGraphicFramePr/>
          <p:nvPr/>
        </p:nvGraphicFramePr>
        <p:xfrm>
          <a:off x="1964290" y="4353110"/>
          <a:ext cx="46805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22" name="21 Diagrama"/>
          <p:cNvGraphicFramePr/>
          <p:nvPr/>
        </p:nvGraphicFramePr>
        <p:xfrm>
          <a:off x="1964290" y="4857166"/>
          <a:ext cx="468052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23" name="22 Diagrama"/>
          <p:cNvGraphicFramePr/>
          <p:nvPr/>
        </p:nvGraphicFramePr>
        <p:xfrm>
          <a:off x="1964290" y="5289214"/>
          <a:ext cx="468052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24" name="23 Diagrama"/>
          <p:cNvGraphicFramePr/>
          <p:nvPr/>
        </p:nvGraphicFramePr>
        <p:xfrm>
          <a:off x="1964290" y="5793270"/>
          <a:ext cx="468052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6D6F-E319-4F70-B86F-9DE2989BAC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5 Diagrama"/>
          <p:cNvGraphicFramePr/>
          <p:nvPr/>
        </p:nvGraphicFramePr>
        <p:xfrm>
          <a:off x="1285852" y="1142984"/>
          <a:ext cx="650085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user\Pictures\esmil\escudo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0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38200" y="11430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EE238-6808-4F60-A89F-944AE58960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user\Pictures\esmil\escudo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0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1142984"/>
            <a:ext cx="7772400" cy="1143000"/>
          </a:xfrm>
        </p:spPr>
        <p:txBody>
          <a:bodyPr/>
          <a:lstStyle/>
          <a:p>
            <a:pPr algn="ctr"/>
            <a:r>
              <a:rPr lang="es-ES" sz="4000" dirty="0" smtClean="0"/>
              <a:t>IMPORTANCIA DE LA PISTA DE EQUILIBRIO</a:t>
            </a:r>
            <a:endParaRPr lang="es-ES" sz="4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57224" y="2357430"/>
          <a:ext cx="7772400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EE238-6808-4F60-A89F-944AE58960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user\Pictures\esmil\escudo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0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642918"/>
          <a:ext cx="8039128" cy="537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EE238-6808-4F60-A89F-944AE58960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user\Pictures\esmil\escudo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0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57224" y="785794"/>
          <a:ext cx="78581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EE238-6808-4F60-A89F-944AE58960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6343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user\Pictures\esmil\escudo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0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8 Flecha derecha">
            <a:hlinkClick r:id="rId8" action="ppaction://hlinksldjump"/>
          </p:cNvPr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360040" y="1340768"/>
          <a:ext cx="814105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323528" y="2177480"/>
          <a:ext cx="8106124" cy="118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1.bp.blogspot.com/_A520wnyoLbM/S6jvXzt_tPI/AAAAAAAAAHg/UpOypTzX-7g/s400/libros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560" y="3356992"/>
            <a:ext cx="3531812" cy="274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0" name="Picture 2" descr="Encuestas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00562" y="3357562"/>
            <a:ext cx="4400554" cy="31718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19 Grupo"/>
          <p:cNvGrpSpPr/>
          <p:nvPr/>
        </p:nvGrpSpPr>
        <p:grpSpPr>
          <a:xfrm>
            <a:off x="827584" y="1484784"/>
            <a:ext cx="4896544" cy="719549"/>
            <a:chOff x="0" y="530"/>
            <a:chExt cx="4896544" cy="719549"/>
          </a:xfrm>
        </p:grpSpPr>
        <p:sp>
          <p:nvSpPr>
            <p:cNvPr id="21" name="20 Rectángulo redondeado"/>
            <p:cNvSpPr/>
            <p:nvPr/>
          </p:nvSpPr>
          <p:spPr>
            <a:xfrm>
              <a:off x="0" y="530"/>
              <a:ext cx="4896544" cy="719549"/>
            </a:xfrm>
            <a:prstGeom prst="roundRect">
              <a:avLst/>
            </a:prstGeom>
            <a:gradFill flip="none" rotWithShape="0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35125" y="35655"/>
              <a:ext cx="4826294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b="1" kern="1200" dirty="0" smtClean="0"/>
                <a:t>POBLACIÓN</a:t>
              </a:r>
              <a:endParaRPr lang="es-ES" sz="3000" b="1" i="0" kern="1200" baseline="0" dirty="0"/>
            </a:p>
          </p:txBody>
        </p:sp>
      </p:grp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928665" y="2428867"/>
          <a:ext cx="6689410" cy="2522859"/>
        </p:xfrm>
        <a:graphic>
          <a:graphicData uri="http://schemas.openxmlformats.org/drawingml/2006/table">
            <a:tbl>
              <a:tblPr/>
              <a:tblGrid>
                <a:gridCol w="990784"/>
                <a:gridCol w="949771"/>
                <a:gridCol w="949771"/>
                <a:gridCol w="949771"/>
                <a:gridCol w="949771"/>
                <a:gridCol w="949771"/>
                <a:gridCol w="949771"/>
              </a:tblGrid>
              <a:tr h="5067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PELOTON / CURSO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1°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2°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3°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4°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5°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I C.M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II C.M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152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III C.M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149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IV C.M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133</a:t>
                      </a:r>
                      <a:r>
                        <a:rPr lang="es-ES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7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584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847" name="Picture 7" descr="http://img.youtube.com/vi/Fly6ib5_wTk/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785794"/>
            <a:ext cx="2095514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19 Grupo"/>
          <p:cNvGrpSpPr/>
          <p:nvPr/>
        </p:nvGrpSpPr>
        <p:grpSpPr>
          <a:xfrm>
            <a:off x="827584" y="1484784"/>
            <a:ext cx="4896544" cy="719549"/>
            <a:chOff x="0" y="530"/>
            <a:chExt cx="4896544" cy="719549"/>
          </a:xfrm>
        </p:grpSpPr>
        <p:sp>
          <p:nvSpPr>
            <p:cNvPr id="21" name="20 Rectángulo redondeado"/>
            <p:cNvSpPr/>
            <p:nvPr/>
          </p:nvSpPr>
          <p:spPr>
            <a:xfrm>
              <a:off x="0" y="530"/>
              <a:ext cx="4896544" cy="719549"/>
            </a:xfrm>
            <a:prstGeom prst="roundRect">
              <a:avLst/>
            </a:prstGeom>
            <a:gradFill flip="none" rotWithShape="0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35125" y="35655"/>
              <a:ext cx="4826294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b="1" kern="1200" dirty="0" smtClean="0"/>
                <a:t>MUESTRA</a:t>
              </a:r>
              <a:endParaRPr lang="es-ES" sz="3000" b="1" i="0" kern="1200" baseline="0" dirty="0"/>
            </a:p>
          </p:txBody>
        </p:sp>
      </p:grp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08920"/>
            <a:ext cx="2990965" cy="936104"/>
          </a:xfrm>
          <a:prstGeom prst="snip1Rect">
            <a:avLst/>
          </a:prstGeom>
          <a:noFill/>
          <a:ln w="28575">
            <a:solidFill>
              <a:schemeClr val="accent1"/>
            </a:solidFill>
          </a:ln>
          <a:effectLst/>
        </p:spPr>
      </p:pic>
      <p:graphicFrame>
        <p:nvGraphicFramePr>
          <p:cNvPr id="20" name="19 Diagrama"/>
          <p:cNvGraphicFramePr/>
          <p:nvPr/>
        </p:nvGraphicFramePr>
        <p:xfrm>
          <a:off x="3480048" y="2492896"/>
          <a:ext cx="5663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5" name="24 Diagrama"/>
          <p:cNvGraphicFramePr/>
          <p:nvPr/>
        </p:nvGraphicFramePr>
        <p:xfrm>
          <a:off x="179512" y="5085184"/>
          <a:ext cx="3600400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9" name="18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3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00504"/>
            <a:ext cx="3143272" cy="928694"/>
          </a:xfrm>
          <a:prstGeom prst="rect">
            <a:avLst/>
          </a:prstGeom>
          <a:noFill/>
          <a:ln>
            <a:solidFill>
              <a:schemeClr val="accent1">
                <a:alpha val="78000"/>
              </a:schemeClr>
            </a:solidFill>
          </a:ln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12 Diagrama"/>
          <p:cNvGraphicFramePr/>
          <p:nvPr/>
        </p:nvGraphicFramePr>
        <p:xfrm>
          <a:off x="156864" y="1124744"/>
          <a:ext cx="90236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5" name="24 Diagrama"/>
          <p:cNvGraphicFramePr/>
          <p:nvPr/>
        </p:nvGraphicFramePr>
        <p:xfrm>
          <a:off x="1835696" y="3501008"/>
          <a:ext cx="108012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7" name="26 Diagrama"/>
          <p:cNvGraphicFramePr/>
          <p:nvPr/>
        </p:nvGraphicFramePr>
        <p:xfrm>
          <a:off x="3635896" y="3501008"/>
          <a:ext cx="108012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64513" name="Gráfico 1"/>
          <p:cNvPicPr>
            <a:picLocks noChangeArrowheads="1"/>
          </p:cNvPicPr>
          <p:nvPr/>
        </p:nvPicPr>
        <p:blipFill>
          <a:blip r:embed="rId25"/>
          <a:srcRect b="-143"/>
          <a:stretch>
            <a:fillRect/>
          </a:stretch>
        </p:blipFill>
        <p:spPr bwMode="auto">
          <a:xfrm>
            <a:off x="1285852" y="2428868"/>
            <a:ext cx="67151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12 Diagrama"/>
          <p:cNvGraphicFramePr/>
          <p:nvPr/>
        </p:nvGraphicFramePr>
        <p:xfrm>
          <a:off x="156864" y="1124744"/>
          <a:ext cx="90236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5" name="24 Diagrama"/>
          <p:cNvGraphicFramePr/>
          <p:nvPr/>
        </p:nvGraphicFramePr>
        <p:xfrm>
          <a:off x="1907704" y="3501008"/>
          <a:ext cx="108012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5" name="14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3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  <p:pic>
        <p:nvPicPr>
          <p:cNvPr id="62465" name="Gráfico 1"/>
          <p:cNvPicPr>
            <a:picLocks noChangeArrowheads="1"/>
          </p:cNvPicPr>
          <p:nvPr/>
        </p:nvPicPr>
        <p:blipFill>
          <a:blip r:embed="rId21"/>
          <a:srcRect b="-119"/>
          <a:stretch>
            <a:fillRect/>
          </a:stretch>
        </p:blipFill>
        <p:spPr bwMode="auto">
          <a:xfrm>
            <a:off x="2000232" y="2428868"/>
            <a:ext cx="500222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20" name="19 Diagrama"/>
          <p:cNvGraphicFramePr/>
          <p:nvPr/>
        </p:nvGraphicFramePr>
        <p:xfrm>
          <a:off x="-1016" y="4221088"/>
          <a:ext cx="91450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584176" y="1368152"/>
          <a:ext cx="4860032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323528" y="2060848"/>
          <a:ext cx="6984776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360040" y="3284984"/>
          <a:ext cx="147565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3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368152" y="1052736"/>
          <a:ext cx="3275856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357158" y="1928802"/>
          <a:ext cx="5462918" cy="115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2357422" y="3357562"/>
          <a:ext cx="614366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428596" y="5072074"/>
          <a:ext cx="542928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368152" y="1124744"/>
          <a:ext cx="3275856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357158" y="1785926"/>
          <a:ext cx="517716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2428860" y="3214686"/>
          <a:ext cx="5857916" cy="10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357158" y="4357694"/>
          <a:ext cx="52864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3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323528" y="1130444"/>
          <a:ext cx="82809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Imagen 19" descr="DSC0374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786" y="3071810"/>
            <a:ext cx="33845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n 20" descr="DSC0374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3438" y="3071810"/>
            <a:ext cx="3500462" cy="300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755576" y="1285860"/>
          <a:ext cx="5184576" cy="110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755576" y="2492896"/>
          <a:ext cx="5184576" cy="100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20 Grupo"/>
          <p:cNvGrpSpPr/>
          <p:nvPr/>
        </p:nvGrpSpPr>
        <p:grpSpPr>
          <a:xfrm>
            <a:off x="714348" y="3643314"/>
            <a:ext cx="5184576" cy="1000701"/>
            <a:chOff x="0" y="76813"/>
            <a:chExt cx="6840759" cy="603804"/>
          </a:xfrm>
        </p:grpSpPr>
        <p:sp>
          <p:nvSpPr>
            <p:cNvPr id="25" name="24 Rectángulo redondeado"/>
            <p:cNvSpPr/>
            <p:nvPr/>
          </p:nvSpPr>
          <p:spPr>
            <a:xfrm>
              <a:off x="0" y="76813"/>
              <a:ext cx="6840759" cy="60380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3600" dirty="0" smtClean="0">
                  <a:hlinkClick r:id="rId20" action="ppaction://hlinksldjump"/>
                </a:rPr>
                <a:t>FACTIBILIDAD</a:t>
              </a:r>
              <a:endParaRPr lang="es-ES" sz="3600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5452" y="102265"/>
              <a:ext cx="6789855" cy="470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b="1" i="0" kern="1200" baseline="0" dirty="0"/>
            </a:p>
          </p:txBody>
        </p:sp>
      </p:grpSp>
      <p:graphicFrame>
        <p:nvGraphicFramePr>
          <p:cNvPr id="16" name="15 Diagrama"/>
          <p:cNvGraphicFramePr/>
          <p:nvPr/>
        </p:nvGraphicFramePr>
        <p:xfrm>
          <a:off x="714348" y="4786322"/>
          <a:ext cx="5184576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683568" y="1052736"/>
          <a:ext cx="8280920" cy="459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Flecha derecha">
            <a:hlinkClick r:id="rId15" action="ppaction://hlinksldjump"/>
          </p:cNvPr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http://www.maxaventuras.com/tienda/images/Guan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071546"/>
            <a:ext cx="1785950" cy="191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http://tirodeportivo.files.wordpress.com/2009/04/3940ao.jpg?w=46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00438"/>
            <a:ext cx="15728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20 Grupo"/>
          <p:cNvGrpSpPr/>
          <p:nvPr/>
        </p:nvGrpSpPr>
        <p:grpSpPr>
          <a:xfrm>
            <a:off x="428596" y="1643046"/>
            <a:ext cx="5266888" cy="3944480"/>
            <a:chOff x="-50774" y="97732"/>
            <a:chExt cx="6866081" cy="521379"/>
          </a:xfrm>
        </p:grpSpPr>
        <p:sp>
          <p:nvSpPr>
            <p:cNvPr id="25" name="24 Rectángulo redondeado"/>
            <p:cNvSpPr/>
            <p:nvPr/>
          </p:nvSpPr>
          <p:spPr>
            <a:xfrm>
              <a:off x="-50774" y="97732"/>
              <a:ext cx="6840759" cy="52137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5452" y="102265"/>
              <a:ext cx="6789855" cy="470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/>
              <a:r>
                <a:rPr lang="es-EC" sz="2400" dirty="0" smtClean="0"/>
                <a:t>DESPERTAR HABILIDADES, DESTREZAS, VIVEZA Y VALOR PARA ENFRENTAR DIFERENTES SITUACIONES MEJORANDO ASI SU FORMACIÓN FÍSICA, INTELECTUAL Y PSICOLÓGICA.</a:t>
              </a:r>
              <a:endParaRPr lang="es-ES" sz="2400" dirty="0"/>
            </a:p>
          </p:txBody>
        </p:sp>
      </p:grpSp>
      <p:sp>
        <p:nvSpPr>
          <p:cNvPr id="15" name="14 Flecha derecha">
            <a:hlinkClick r:id="rId12" action="ppaction://hlinksldjump"/>
          </p:cNvPr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Flecha derecha">
            <a:hlinkClick r:id="rId10" action="ppaction://hlinksldjump"/>
          </p:cNvPr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2050" name="Picture 2" descr="F:\DCIM\101MSDCF\DSC03496.JPG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28" y="1571612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Flecha derecha">
            <a:hlinkClick r:id="rId10" action="ppaction://hlinksldjump"/>
          </p:cNvPr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1524000" y="1071546"/>
          <a:ext cx="611983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146" name="Picture 2" descr="http://www.commandotienda.com/images/funda-casco-militar-woodland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85852" y="1357298"/>
            <a:ext cx="1500198" cy="1643074"/>
          </a:xfrm>
          <a:prstGeom prst="rect">
            <a:avLst/>
          </a:prstGeom>
          <a:noFill/>
        </p:spPr>
      </p:pic>
      <p:pic>
        <p:nvPicPr>
          <p:cNvPr id="6148" name="Picture 4" descr="http://www.efectosmilitaresbuenavista.com/products_pictures/chalecoblackhaw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00100" y="3357562"/>
            <a:ext cx="2286016" cy="2529462"/>
          </a:xfrm>
          <a:prstGeom prst="rect">
            <a:avLst/>
          </a:prstGeom>
          <a:noFill/>
        </p:spPr>
      </p:pic>
      <p:pic>
        <p:nvPicPr>
          <p:cNvPr id="6150" name="Picture 6" descr="http://www.industriamilitar.com/tienda/images/uploads/uniformePixelado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57884" y="1000108"/>
            <a:ext cx="2505075" cy="4848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E9FB-66A6-4CF8-B0DB-4C823A3487D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3" name="2 Diagrama"/>
          <p:cNvGraphicFramePr/>
          <p:nvPr/>
        </p:nvGraphicFramePr>
        <p:xfrm>
          <a:off x="1643042" y="785794"/>
          <a:ext cx="6096000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3108" y="2357430"/>
          <a:ext cx="4806950" cy="3778758"/>
        </p:xfrm>
        <a:graphic>
          <a:graphicData uri="http://schemas.openxmlformats.org/drawingml/2006/table">
            <a:tbl>
              <a:tblPr/>
              <a:tblGrid>
                <a:gridCol w="1404620"/>
                <a:gridCol w="1413510"/>
                <a:gridCol w="1010285"/>
                <a:gridCol w="9785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  <a:tabLst>
                          <a:tab pos="480060" algn="l"/>
                        </a:tabLs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ARTICULO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  <a:tabLst>
                          <a:tab pos="480060" algn="l"/>
                        </a:tabLst>
                      </a:pPr>
                      <a:endParaRPr lang="es-EC" sz="12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  <a:tabLst>
                          <a:tab pos="480060" algn="l"/>
                        </a:tabLs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CANTIDAD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V. UNITARIO / Dólares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/ Dólares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Cemento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50 quintales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$ 10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$ 500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Hierro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20 quintales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$ 55.00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$1100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Ladrillo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2000 ladrillos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$ 0.30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$ 600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Madera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200 tablas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$ 3.00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$ 600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Materiales extras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…………….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……………..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$ 1000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Mano de obra directa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15 trabajadores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$120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$1800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Mano de obra indirecta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1 arquitecto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$ 1200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$1200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$ 11100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:\Users\user\Pictures\esmil\escudo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0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9" name="8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E9FB-66A6-4CF8-B0DB-4C823A3487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1113361" y="1785926"/>
            <a:ext cx="703053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 POR SU ATENCION</a:t>
            </a:r>
            <a:endParaRPr lang="es-E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10641" y="1522882"/>
            <a:ext cx="5285895" cy="5362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432048" y="1124744"/>
          <a:ext cx="4860032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395536" y="1961456"/>
          <a:ext cx="48965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395536" y="2897560"/>
          <a:ext cx="489654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2051" name="Picture 3" descr="C:\Users\user\Pictures\Patrullas\DSC09442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75589" y="3717032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4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0" y="2492896"/>
          <a:ext cx="56521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1259632" y="1656184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0" y="1700808"/>
          <a:ext cx="896448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3203848" y="836712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0" y="2924944"/>
          <a:ext cx="889248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0" y="4293096"/>
          <a:ext cx="882047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0" y="5517232"/>
          <a:ext cx="889248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3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179512" y="1052736"/>
          <a:ext cx="4678240" cy="48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3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  <p:pic>
        <p:nvPicPr>
          <p:cNvPr id="2050" name="Imagen 8" descr="DSC037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43504" y="1571612"/>
            <a:ext cx="3734350" cy="41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1500166" y="1214422"/>
          <a:ext cx="53640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122" name="Picture 2" descr="http://aizack--brown.blogia.com/upload/20110225120405-war-iraq-milita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6050" y="4286256"/>
            <a:ext cx="3240360" cy="226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785918" y="1928802"/>
          <a:ext cx="55081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1857356" y="4000504"/>
          <a:ext cx="55081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Flecha derecha"/>
          <p:cNvSpPr/>
          <p:nvPr/>
        </p:nvSpPr>
        <p:spPr bwMode="auto">
          <a:xfrm rot="10800000">
            <a:off x="35495" y="6165304"/>
            <a:ext cx="792088" cy="6206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504" y="63093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CC"/>
                </a:solidFill>
                <a:hlinkClick r:id="rId3" action="ppaction://hlinksldjump"/>
              </a:rPr>
              <a:t>MENÚ</a:t>
            </a:r>
            <a:endParaRPr lang="es-EC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203848" y="6640513"/>
            <a:ext cx="252095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800" b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B3A48-B14C-4584-8CD3-9432B6FE4F5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0" y="0"/>
            <a:ext cx="755576" cy="83671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7" name="Picture 7" descr="C:\Users\user\Pictures\esmil\escudo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-24504"/>
            <a:ext cx="792088" cy="107724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aphicFrame>
        <p:nvGraphicFramePr>
          <p:cNvPr id="12" name="11 Diagrama"/>
          <p:cNvGraphicFramePr/>
          <p:nvPr/>
        </p:nvGraphicFramePr>
        <p:xfrm>
          <a:off x="6012160" y="0"/>
          <a:ext cx="313184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44624"/>
            <a:ext cx="316835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5" name="24 Diagrama"/>
          <p:cNvGraphicFramePr/>
          <p:nvPr/>
        </p:nvGraphicFramePr>
        <p:xfrm>
          <a:off x="357158" y="71462"/>
          <a:ext cx="85324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15380</TotalTime>
  <Words>952</Words>
  <Application>Microsoft Office PowerPoint</Application>
  <PresentationFormat>Presentación en pantalla (4:3)</PresentationFormat>
  <Paragraphs>256</Paragraphs>
  <Slides>29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Brush Script MT</vt:lpstr>
      <vt:lpstr>Calibri</vt:lpstr>
      <vt:lpstr>Century Gothic</vt:lpstr>
      <vt:lpstr>Times New Roman</vt:lpstr>
      <vt:lpstr>Presentación en blanco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DE LA PISTA DE EQUILIBRIO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tesis - UNMSM</dc:title>
  <dc:creator>Ronald Paucar</dc:creator>
  <cp:lastModifiedBy>Josimar Bravo</cp:lastModifiedBy>
  <cp:revision>770</cp:revision>
  <cp:lastPrinted>2002-10-24T09:20:50Z</cp:lastPrinted>
  <dcterms:created xsi:type="dcterms:W3CDTF">1999-11-29T18:30:19Z</dcterms:created>
  <dcterms:modified xsi:type="dcterms:W3CDTF">2017-07-12T17:03:25Z</dcterms:modified>
</cp:coreProperties>
</file>