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33"/>
  </p:notesMasterIdLst>
  <p:sldIdLst>
    <p:sldId id="257" r:id="rId4"/>
    <p:sldId id="419" r:id="rId5"/>
    <p:sldId id="352" r:id="rId6"/>
    <p:sldId id="353" r:id="rId7"/>
    <p:sldId id="403" r:id="rId8"/>
    <p:sldId id="354" r:id="rId9"/>
    <p:sldId id="355" r:id="rId10"/>
    <p:sldId id="396" r:id="rId11"/>
    <p:sldId id="398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385" r:id="rId22"/>
    <p:sldId id="386" r:id="rId23"/>
    <p:sldId id="387" r:id="rId24"/>
    <p:sldId id="421" r:id="rId25"/>
    <p:sldId id="413" r:id="rId26"/>
    <p:sldId id="414" r:id="rId27"/>
    <p:sldId id="415" r:id="rId28"/>
    <p:sldId id="416" r:id="rId29"/>
    <p:sldId id="417" r:id="rId30"/>
    <p:sldId id="420" r:id="rId31"/>
    <p:sldId id="315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00"/>
    <a:srgbClr val="002700"/>
    <a:srgbClr val="002200"/>
    <a:srgbClr val="000C00"/>
    <a:srgbClr val="003300"/>
    <a:srgbClr val="000000"/>
    <a:srgbClr val="352311"/>
    <a:srgbClr val="996633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4DD03-7869-44D0-B3D4-F602104E689D}" type="doc">
      <dgm:prSet loTypeId="urn:microsoft.com/office/officeart/2005/8/layout/hProcess9" loCatId="process" qsTypeId="urn:microsoft.com/office/officeart/2005/8/quickstyle/3d8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31EA22-34D3-4278-9368-10131B6DC105}">
      <dgm:prSet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EL SOLDADO CULTIVAR SU CUERPO, MENTE Y SU ESPÍRITU</a:t>
          </a:r>
          <a:endParaRPr lang="es-EC" dirty="0">
            <a:solidFill>
              <a:schemeClr val="bg1"/>
            </a:solidFill>
          </a:endParaRPr>
        </a:p>
      </dgm:t>
    </dgm:pt>
    <dgm:pt modelId="{42DA37B3-23A7-4E20-9F16-12832B965A91}" type="parTrans" cxnId="{733845A1-03BA-4C59-B599-845053C5A357}">
      <dgm:prSet/>
      <dgm:spPr/>
      <dgm:t>
        <a:bodyPr/>
        <a:lstStyle/>
        <a:p>
          <a:endParaRPr lang="en-US"/>
        </a:p>
      </dgm:t>
    </dgm:pt>
    <dgm:pt modelId="{6C7C1AE6-346F-4BAF-994C-BEFA0CAD8BF2}" type="sibTrans" cxnId="{733845A1-03BA-4C59-B599-845053C5A357}">
      <dgm:prSet/>
      <dgm:spPr/>
      <dgm:t>
        <a:bodyPr/>
        <a:lstStyle/>
        <a:p>
          <a:endParaRPr lang="en-US"/>
        </a:p>
      </dgm:t>
    </dgm:pt>
    <dgm:pt modelId="{4AC3DDE5-86BA-4E67-BF95-8F03BBC5B70D}">
      <dgm:prSet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ACTIVIDAD FÍSICA, MEJORAR TODAS LAS FUNCIONES DEL ORGANISMO.</a:t>
          </a:r>
          <a:endParaRPr lang="es-EC" dirty="0">
            <a:solidFill>
              <a:schemeClr val="bg1"/>
            </a:solidFill>
          </a:endParaRPr>
        </a:p>
      </dgm:t>
    </dgm:pt>
    <dgm:pt modelId="{95DD3AFC-4612-4DCE-AEE6-BAB64258F37B}" type="parTrans" cxnId="{30FA5629-B066-4FD5-993E-3F950C3C64B9}">
      <dgm:prSet/>
      <dgm:spPr/>
      <dgm:t>
        <a:bodyPr/>
        <a:lstStyle/>
        <a:p>
          <a:endParaRPr lang="en-US"/>
        </a:p>
      </dgm:t>
    </dgm:pt>
    <dgm:pt modelId="{BFA4FABF-B6C1-4B0B-AE23-4797D1BEC411}" type="sibTrans" cxnId="{30FA5629-B066-4FD5-993E-3F950C3C64B9}">
      <dgm:prSet/>
      <dgm:spPr/>
      <dgm:t>
        <a:bodyPr/>
        <a:lstStyle/>
        <a:p>
          <a:endParaRPr lang="en-US"/>
        </a:p>
      </dgm:t>
    </dgm:pt>
    <dgm:pt modelId="{EF9F6409-DF34-409D-9257-4ED21A56AD41}">
      <dgm:prSet/>
      <dgm:spPr/>
      <dgm:t>
        <a:bodyPr/>
        <a:lstStyle/>
        <a:p>
          <a:pPr rtl="0"/>
          <a:r>
            <a:rPr lang="es-ES_tradnl" dirty="0" smtClean="0"/>
            <a:t>ELIMINA: TENSIONES QUE PRODUCEN EL ESTRÉS </a:t>
          </a:r>
        </a:p>
        <a:p>
          <a:pPr rtl="0"/>
          <a:r>
            <a:rPr lang="es-ES_tradnl" dirty="0" smtClean="0"/>
            <a:t>CONTROLAR PESO </a:t>
          </a:r>
          <a:endParaRPr lang="es-EC" dirty="0"/>
        </a:p>
      </dgm:t>
    </dgm:pt>
    <dgm:pt modelId="{020BD04F-E974-4E68-AC72-DE4C43554809}" type="parTrans" cxnId="{828B3AC2-CA5F-408C-A801-57E9A7C3BE9E}">
      <dgm:prSet/>
      <dgm:spPr/>
      <dgm:t>
        <a:bodyPr/>
        <a:lstStyle/>
        <a:p>
          <a:endParaRPr lang="en-US"/>
        </a:p>
      </dgm:t>
    </dgm:pt>
    <dgm:pt modelId="{30CC2BD4-0DEC-4A3B-9B94-46104E1D1297}" type="sibTrans" cxnId="{828B3AC2-CA5F-408C-A801-57E9A7C3BE9E}">
      <dgm:prSet/>
      <dgm:spPr/>
      <dgm:t>
        <a:bodyPr/>
        <a:lstStyle/>
        <a:p>
          <a:endParaRPr lang="en-US"/>
        </a:p>
      </dgm:t>
    </dgm:pt>
    <dgm:pt modelId="{8A959FC0-D53E-410D-B252-8952C41E282D}">
      <dgm:prSet/>
      <dgm:spPr/>
      <dgm:t>
        <a:bodyPr/>
        <a:lstStyle/>
        <a:p>
          <a:pPr rtl="0"/>
          <a:r>
            <a:rPr lang="es-ES_tradnl" dirty="0" smtClean="0"/>
            <a:t>SOLDADOS CON UNA FORMACIÓN INTEGRAL Y COMPLETA. </a:t>
          </a:r>
          <a:endParaRPr lang="es-EC" dirty="0"/>
        </a:p>
      </dgm:t>
    </dgm:pt>
    <dgm:pt modelId="{C87A2F4C-F72B-4162-8482-043C6873CA11}" type="parTrans" cxnId="{804F407A-2421-4A49-9C6D-0C1CBCCC337F}">
      <dgm:prSet/>
      <dgm:spPr/>
      <dgm:t>
        <a:bodyPr/>
        <a:lstStyle/>
        <a:p>
          <a:endParaRPr lang="en-US"/>
        </a:p>
      </dgm:t>
    </dgm:pt>
    <dgm:pt modelId="{4A4B8C90-867F-4927-93FF-29FA1A6F8C20}" type="sibTrans" cxnId="{804F407A-2421-4A49-9C6D-0C1CBCCC337F}">
      <dgm:prSet/>
      <dgm:spPr/>
      <dgm:t>
        <a:bodyPr/>
        <a:lstStyle/>
        <a:p>
          <a:endParaRPr lang="en-US"/>
        </a:p>
      </dgm:t>
    </dgm:pt>
    <dgm:pt modelId="{17D3D5F7-9D22-4ECB-9373-E4FAF5D06168}" type="pres">
      <dgm:prSet presAssocID="{8F84DD03-7869-44D0-B3D4-F602104E689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C24C3-6096-46EB-B205-F729E847545C}" type="pres">
      <dgm:prSet presAssocID="{8F84DD03-7869-44D0-B3D4-F602104E689D}" presName="arrow" presStyleLbl="bgShp" presStyleIdx="0" presStyleCnt="1"/>
      <dgm:spPr/>
      <dgm:t>
        <a:bodyPr/>
        <a:lstStyle/>
        <a:p>
          <a:endParaRPr lang="en-US"/>
        </a:p>
      </dgm:t>
    </dgm:pt>
    <dgm:pt modelId="{1C571CB2-4908-40C8-A9C5-1A255C00FD4E}" type="pres">
      <dgm:prSet presAssocID="{8F84DD03-7869-44D0-B3D4-F602104E689D}" presName="linearProcess" presStyleCnt="0"/>
      <dgm:spPr/>
      <dgm:t>
        <a:bodyPr/>
        <a:lstStyle/>
        <a:p>
          <a:endParaRPr lang="en-US"/>
        </a:p>
      </dgm:t>
    </dgm:pt>
    <dgm:pt modelId="{5BA5F028-3D73-4E67-87FA-6E77E1DE0CF9}" type="pres">
      <dgm:prSet presAssocID="{AB31EA22-34D3-4278-9368-10131B6DC105}" presName="textNode" presStyleLbl="node1" presStyleIdx="0" presStyleCnt="4" custScaleY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78C2-2AEE-4EF1-A2B7-0D76E39D9319}" type="pres">
      <dgm:prSet presAssocID="{6C7C1AE6-346F-4BAF-994C-BEFA0CAD8BF2}" presName="sibTrans" presStyleCnt="0"/>
      <dgm:spPr/>
      <dgm:t>
        <a:bodyPr/>
        <a:lstStyle/>
        <a:p>
          <a:endParaRPr lang="en-US"/>
        </a:p>
      </dgm:t>
    </dgm:pt>
    <dgm:pt modelId="{A2C578C4-796E-40AE-AE25-870B6C86C73B}" type="pres">
      <dgm:prSet presAssocID="{4AC3DDE5-86BA-4E67-BF95-8F03BBC5B70D}" presName="textNode" presStyleLbl="node1" presStyleIdx="1" presStyleCnt="4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43484-2AF2-4805-B023-20A6AA9A4E42}" type="pres">
      <dgm:prSet presAssocID="{BFA4FABF-B6C1-4B0B-AE23-4797D1BEC411}" presName="sibTrans" presStyleCnt="0"/>
      <dgm:spPr/>
      <dgm:t>
        <a:bodyPr/>
        <a:lstStyle/>
        <a:p>
          <a:endParaRPr lang="en-US"/>
        </a:p>
      </dgm:t>
    </dgm:pt>
    <dgm:pt modelId="{DAF2722D-3D50-4DC8-A662-14518ACE6A0C}" type="pres">
      <dgm:prSet presAssocID="{EF9F6409-DF34-409D-9257-4ED21A56AD41}" presName="textNode" presStyleLbl="node1" presStyleIdx="2" presStyleCnt="4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0507E-BCC0-46DE-8D31-5372B325904C}" type="pres">
      <dgm:prSet presAssocID="{30CC2BD4-0DEC-4A3B-9B94-46104E1D1297}" presName="sibTrans" presStyleCnt="0"/>
      <dgm:spPr/>
      <dgm:t>
        <a:bodyPr/>
        <a:lstStyle/>
        <a:p>
          <a:endParaRPr lang="en-US"/>
        </a:p>
      </dgm:t>
    </dgm:pt>
    <dgm:pt modelId="{2F7BCDF3-6228-4E14-B871-863FBEDDC3F6}" type="pres">
      <dgm:prSet presAssocID="{8A959FC0-D53E-410D-B252-8952C41E282D}" presName="textNode" presStyleLbl="node1" presStyleIdx="3" presStyleCnt="4" custScaleY="10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FD96D-80FA-4E5C-A072-096194F85480}" type="presOf" srcId="{4AC3DDE5-86BA-4E67-BF95-8F03BBC5B70D}" destId="{A2C578C4-796E-40AE-AE25-870B6C86C73B}" srcOrd="0" destOrd="0" presId="urn:microsoft.com/office/officeart/2005/8/layout/hProcess9"/>
    <dgm:cxn modelId="{62FCECA4-BF0C-41AE-A426-3DB479379290}" type="presOf" srcId="{AB31EA22-34D3-4278-9368-10131B6DC105}" destId="{5BA5F028-3D73-4E67-87FA-6E77E1DE0CF9}" srcOrd="0" destOrd="0" presId="urn:microsoft.com/office/officeart/2005/8/layout/hProcess9"/>
    <dgm:cxn modelId="{30FA5629-B066-4FD5-993E-3F950C3C64B9}" srcId="{8F84DD03-7869-44D0-B3D4-F602104E689D}" destId="{4AC3DDE5-86BA-4E67-BF95-8F03BBC5B70D}" srcOrd="1" destOrd="0" parTransId="{95DD3AFC-4612-4DCE-AEE6-BAB64258F37B}" sibTransId="{BFA4FABF-B6C1-4B0B-AE23-4797D1BEC411}"/>
    <dgm:cxn modelId="{733845A1-03BA-4C59-B599-845053C5A357}" srcId="{8F84DD03-7869-44D0-B3D4-F602104E689D}" destId="{AB31EA22-34D3-4278-9368-10131B6DC105}" srcOrd="0" destOrd="0" parTransId="{42DA37B3-23A7-4E20-9F16-12832B965A91}" sibTransId="{6C7C1AE6-346F-4BAF-994C-BEFA0CAD8BF2}"/>
    <dgm:cxn modelId="{804F407A-2421-4A49-9C6D-0C1CBCCC337F}" srcId="{8F84DD03-7869-44D0-B3D4-F602104E689D}" destId="{8A959FC0-D53E-410D-B252-8952C41E282D}" srcOrd="3" destOrd="0" parTransId="{C87A2F4C-F72B-4162-8482-043C6873CA11}" sibTransId="{4A4B8C90-867F-4927-93FF-29FA1A6F8C20}"/>
    <dgm:cxn modelId="{64ECF7C9-FE4B-44FD-9B2D-7E85B7DCDB49}" type="presOf" srcId="{8A959FC0-D53E-410D-B252-8952C41E282D}" destId="{2F7BCDF3-6228-4E14-B871-863FBEDDC3F6}" srcOrd="0" destOrd="0" presId="urn:microsoft.com/office/officeart/2005/8/layout/hProcess9"/>
    <dgm:cxn modelId="{828B3AC2-CA5F-408C-A801-57E9A7C3BE9E}" srcId="{8F84DD03-7869-44D0-B3D4-F602104E689D}" destId="{EF9F6409-DF34-409D-9257-4ED21A56AD41}" srcOrd="2" destOrd="0" parTransId="{020BD04F-E974-4E68-AC72-DE4C43554809}" sibTransId="{30CC2BD4-0DEC-4A3B-9B94-46104E1D1297}"/>
    <dgm:cxn modelId="{E5F7F26C-06E2-4E71-8B26-7FADBD6F0E71}" type="presOf" srcId="{8F84DD03-7869-44D0-B3D4-F602104E689D}" destId="{17D3D5F7-9D22-4ECB-9373-E4FAF5D06168}" srcOrd="0" destOrd="0" presId="urn:microsoft.com/office/officeart/2005/8/layout/hProcess9"/>
    <dgm:cxn modelId="{38A8A0FF-953C-40B2-A57B-1316B2C61D3B}" type="presOf" srcId="{EF9F6409-DF34-409D-9257-4ED21A56AD41}" destId="{DAF2722D-3D50-4DC8-A662-14518ACE6A0C}" srcOrd="0" destOrd="0" presId="urn:microsoft.com/office/officeart/2005/8/layout/hProcess9"/>
    <dgm:cxn modelId="{05A305BA-C8D8-40F1-9759-7B4005245B9D}" type="presParOf" srcId="{17D3D5F7-9D22-4ECB-9373-E4FAF5D06168}" destId="{1C6C24C3-6096-46EB-B205-F729E847545C}" srcOrd="0" destOrd="0" presId="urn:microsoft.com/office/officeart/2005/8/layout/hProcess9"/>
    <dgm:cxn modelId="{94E29B2B-C8B5-42F0-8192-ABD6FE0FC960}" type="presParOf" srcId="{17D3D5F7-9D22-4ECB-9373-E4FAF5D06168}" destId="{1C571CB2-4908-40C8-A9C5-1A255C00FD4E}" srcOrd="1" destOrd="0" presId="urn:microsoft.com/office/officeart/2005/8/layout/hProcess9"/>
    <dgm:cxn modelId="{09EA4A9D-5757-4D02-9598-A5F5121589F7}" type="presParOf" srcId="{1C571CB2-4908-40C8-A9C5-1A255C00FD4E}" destId="{5BA5F028-3D73-4E67-87FA-6E77E1DE0CF9}" srcOrd="0" destOrd="0" presId="urn:microsoft.com/office/officeart/2005/8/layout/hProcess9"/>
    <dgm:cxn modelId="{B7AB9B17-E5D6-4FD2-B120-45CA8F9F6B32}" type="presParOf" srcId="{1C571CB2-4908-40C8-A9C5-1A255C00FD4E}" destId="{2E9D78C2-2AEE-4EF1-A2B7-0D76E39D9319}" srcOrd="1" destOrd="0" presId="urn:microsoft.com/office/officeart/2005/8/layout/hProcess9"/>
    <dgm:cxn modelId="{3AEE754B-0D8F-45A3-B64E-0DAA3AD6AECD}" type="presParOf" srcId="{1C571CB2-4908-40C8-A9C5-1A255C00FD4E}" destId="{A2C578C4-796E-40AE-AE25-870B6C86C73B}" srcOrd="2" destOrd="0" presId="urn:microsoft.com/office/officeart/2005/8/layout/hProcess9"/>
    <dgm:cxn modelId="{73F203B0-63E1-4CB7-9DF0-74F3C3A4CCCF}" type="presParOf" srcId="{1C571CB2-4908-40C8-A9C5-1A255C00FD4E}" destId="{E6E43484-2AF2-4805-B023-20A6AA9A4E42}" srcOrd="3" destOrd="0" presId="urn:microsoft.com/office/officeart/2005/8/layout/hProcess9"/>
    <dgm:cxn modelId="{D28DAC52-49F7-4146-9919-81119955E081}" type="presParOf" srcId="{1C571CB2-4908-40C8-A9C5-1A255C00FD4E}" destId="{DAF2722D-3D50-4DC8-A662-14518ACE6A0C}" srcOrd="4" destOrd="0" presId="urn:microsoft.com/office/officeart/2005/8/layout/hProcess9"/>
    <dgm:cxn modelId="{02B136A9-1D01-4C91-A62E-00FD9B957E95}" type="presParOf" srcId="{1C571CB2-4908-40C8-A9C5-1A255C00FD4E}" destId="{C340507E-BCC0-46DE-8D31-5372B325904C}" srcOrd="5" destOrd="0" presId="urn:microsoft.com/office/officeart/2005/8/layout/hProcess9"/>
    <dgm:cxn modelId="{40F8F1B7-A0D5-42D9-A863-63181B22F1AA}" type="presParOf" srcId="{1C571CB2-4908-40C8-A9C5-1A255C00FD4E}" destId="{2F7BCDF3-6228-4E14-B871-863FBEDDC3F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84DF8C-955E-45A1-AAE3-E9E2A80A64DD}" type="doc">
      <dgm:prSet loTypeId="urn:microsoft.com/office/officeart/2005/8/layout/process4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4E76C7-F141-4974-9650-35677F93DD9C}">
      <dgm:prSet custT="1"/>
      <dgm:spPr/>
      <dgm:t>
        <a:bodyPr/>
        <a:lstStyle/>
        <a:p>
          <a:pPr rtl="0"/>
          <a:r>
            <a:rPr lang="es-ES" sz="1600" b="1" dirty="0" smtClean="0"/>
            <a:t>RESULTADOS OBTENIDOS DE LA INVESTIGACIÓN  SE REALIZA LA PRESENTE PROPUESTA:</a:t>
          </a:r>
          <a:endParaRPr lang="es-EC" sz="1600" b="1" dirty="0"/>
        </a:p>
      </dgm:t>
    </dgm:pt>
    <dgm:pt modelId="{2E929FFA-FF3B-49AA-8FDE-A061F20C784B}" type="parTrans" cxnId="{67B30A32-89E6-4639-B18B-36521BA71F4F}">
      <dgm:prSet/>
      <dgm:spPr/>
      <dgm:t>
        <a:bodyPr/>
        <a:lstStyle/>
        <a:p>
          <a:endParaRPr lang="en-US"/>
        </a:p>
      </dgm:t>
    </dgm:pt>
    <dgm:pt modelId="{8DDEFF8C-F9A1-4B64-9B2B-4233B6B5F7DB}" type="sibTrans" cxnId="{67B30A32-89E6-4639-B18B-36521BA71F4F}">
      <dgm:prSet/>
      <dgm:spPr/>
      <dgm:t>
        <a:bodyPr/>
        <a:lstStyle/>
        <a:p>
          <a:endParaRPr lang="en-US"/>
        </a:p>
      </dgm:t>
    </dgm:pt>
    <dgm:pt modelId="{4FA1C811-C6BF-4E52-9A0A-5593AB92E935}">
      <dgm:prSet custT="1"/>
      <dgm:spPr/>
      <dgm:t>
        <a:bodyPr/>
        <a:lstStyle/>
        <a:p>
          <a:pPr rtl="0"/>
          <a:r>
            <a:rPr lang="es-ES" sz="1600" dirty="0" smtClean="0"/>
            <a:t>-</a:t>
          </a:r>
          <a:r>
            <a:rPr lang="es-ES" sz="1600" b="1" dirty="0" smtClean="0"/>
            <a:t>DETERMINAR HORARIOS  Y CRONOGRAMAS </a:t>
          </a:r>
          <a:endParaRPr lang="es-EC" sz="1600" b="1" dirty="0"/>
        </a:p>
      </dgm:t>
    </dgm:pt>
    <dgm:pt modelId="{F26F262F-A947-4826-9386-58F8E793DF31}" type="parTrans" cxnId="{B98A8972-7450-4DA6-BB44-F382A31DED80}">
      <dgm:prSet/>
      <dgm:spPr/>
      <dgm:t>
        <a:bodyPr/>
        <a:lstStyle/>
        <a:p>
          <a:endParaRPr lang="en-US"/>
        </a:p>
      </dgm:t>
    </dgm:pt>
    <dgm:pt modelId="{29601289-EBA0-4532-BD3C-0859150C26A2}" type="sibTrans" cxnId="{B98A8972-7450-4DA6-BB44-F382A31DED80}">
      <dgm:prSet/>
      <dgm:spPr/>
      <dgm:t>
        <a:bodyPr/>
        <a:lstStyle/>
        <a:p>
          <a:endParaRPr lang="en-US"/>
        </a:p>
      </dgm:t>
    </dgm:pt>
    <dgm:pt modelId="{39B57D45-8663-4D27-80DE-959F102A2A9B}">
      <dgm:prSet custT="1"/>
      <dgm:spPr/>
      <dgm:t>
        <a:bodyPr/>
        <a:lstStyle/>
        <a:p>
          <a:pPr rtl="0"/>
          <a:r>
            <a:rPr lang="es-ES" sz="1600" b="1" dirty="0" smtClean="0"/>
            <a:t>-EVITANDO FACTOR NEGATIVO</a:t>
          </a:r>
          <a:endParaRPr lang="es-EC" sz="1600" b="1" dirty="0"/>
        </a:p>
      </dgm:t>
    </dgm:pt>
    <dgm:pt modelId="{25711D5C-AD90-48B4-A9E1-F99184A8F316}" type="parTrans" cxnId="{ECD2C421-6812-407C-864A-2BD8A715687D}">
      <dgm:prSet/>
      <dgm:spPr/>
      <dgm:t>
        <a:bodyPr/>
        <a:lstStyle/>
        <a:p>
          <a:endParaRPr lang="en-US"/>
        </a:p>
      </dgm:t>
    </dgm:pt>
    <dgm:pt modelId="{BC5ED80D-A990-49EF-B273-2CB0BBE079B8}" type="sibTrans" cxnId="{ECD2C421-6812-407C-864A-2BD8A715687D}">
      <dgm:prSet/>
      <dgm:spPr/>
      <dgm:t>
        <a:bodyPr/>
        <a:lstStyle/>
        <a:p>
          <a:endParaRPr lang="en-US"/>
        </a:p>
      </dgm:t>
    </dgm:pt>
    <dgm:pt modelId="{094D2C71-193E-4639-9290-ADF9C85EE83E}">
      <dgm:prSet custT="1"/>
      <dgm:spPr/>
      <dgm:t>
        <a:bodyPr/>
        <a:lstStyle/>
        <a:p>
          <a:pPr rtl="0"/>
          <a:r>
            <a:rPr lang="es-ES" sz="1400" dirty="0" smtClean="0"/>
            <a:t>-</a:t>
          </a:r>
          <a:r>
            <a:rPr lang="es-ES" sz="1600" b="1" dirty="0" smtClean="0"/>
            <a:t>FUENTE DE MOTIVACIÓN, ENERGÍA, CONTROL Y CONCENTRACIÓN</a:t>
          </a:r>
          <a:endParaRPr lang="es-EC" sz="1400" b="1" dirty="0"/>
        </a:p>
      </dgm:t>
    </dgm:pt>
    <dgm:pt modelId="{86C2E7FC-0A74-40F7-ABE9-F32C4D522211}" type="parTrans" cxnId="{0567C0E7-99B7-476A-9B50-694BB7AFE3A2}">
      <dgm:prSet/>
      <dgm:spPr/>
      <dgm:t>
        <a:bodyPr/>
        <a:lstStyle/>
        <a:p>
          <a:endParaRPr lang="en-US"/>
        </a:p>
      </dgm:t>
    </dgm:pt>
    <dgm:pt modelId="{EF0C1AED-A033-4E54-96DD-F6B9A4C58D44}" type="sibTrans" cxnId="{0567C0E7-99B7-476A-9B50-694BB7AFE3A2}">
      <dgm:prSet/>
      <dgm:spPr/>
      <dgm:t>
        <a:bodyPr/>
        <a:lstStyle/>
        <a:p>
          <a:endParaRPr lang="en-US"/>
        </a:p>
      </dgm:t>
    </dgm:pt>
    <dgm:pt modelId="{35C1D499-FA67-4B57-9AAA-3411778D24AD}">
      <dgm:prSet custT="1"/>
      <dgm:spPr/>
      <dgm:t>
        <a:bodyPr/>
        <a:lstStyle/>
        <a:p>
          <a:pPr rtl="0"/>
          <a:r>
            <a:rPr lang="es-ES" sz="1600" b="1" dirty="0" smtClean="0"/>
            <a:t>IMPARTICIÓN DE CONFERENCIAS, CHARLAS O MATERIA</a:t>
          </a:r>
          <a:endParaRPr lang="es-EC" sz="1600" b="1" dirty="0"/>
        </a:p>
      </dgm:t>
    </dgm:pt>
    <dgm:pt modelId="{F38314FC-06D2-4ACB-8CE9-7B9875C0B2E7}" type="parTrans" cxnId="{16DCD6D5-A7D7-4839-BD42-53372CBEC9ED}">
      <dgm:prSet/>
      <dgm:spPr/>
      <dgm:t>
        <a:bodyPr/>
        <a:lstStyle/>
        <a:p>
          <a:endParaRPr lang="en-US"/>
        </a:p>
      </dgm:t>
    </dgm:pt>
    <dgm:pt modelId="{2BC0A297-6998-416B-80F7-58730F6E163F}" type="sibTrans" cxnId="{16DCD6D5-A7D7-4839-BD42-53372CBEC9ED}">
      <dgm:prSet/>
      <dgm:spPr/>
      <dgm:t>
        <a:bodyPr/>
        <a:lstStyle/>
        <a:p>
          <a:endParaRPr lang="en-US"/>
        </a:p>
      </dgm:t>
    </dgm:pt>
    <dgm:pt modelId="{E3FAFAEC-EA3A-4861-871A-585B8245F02D}">
      <dgm:prSet custT="1"/>
      <dgm:spPr/>
      <dgm:t>
        <a:bodyPr/>
        <a:lstStyle/>
        <a:p>
          <a:pPr rtl="0"/>
          <a:r>
            <a:rPr lang="es-ES" sz="1600" b="1" dirty="0" smtClean="0"/>
            <a:t>20% TEÓRICO Y 80% PRACTICO INSTALACIONES DE LA ESMIL</a:t>
          </a:r>
          <a:endParaRPr lang="es-ES" sz="1600" b="1" dirty="0"/>
        </a:p>
      </dgm:t>
    </dgm:pt>
    <dgm:pt modelId="{DF7E37DB-1B76-4E44-A189-7F454FF1ADBB}" type="parTrans" cxnId="{9CA8BBFC-B9DC-4F79-9FBB-CBBD61B77B46}">
      <dgm:prSet/>
      <dgm:spPr/>
      <dgm:t>
        <a:bodyPr/>
        <a:lstStyle/>
        <a:p>
          <a:endParaRPr lang="en-US"/>
        </a:p>
      </dgm:t>
    </dgm:pt>
    <dgm:pt modelId="{FF7BE45E-9367-4CB2-9FE5-9ED0C86615CE}" type="sibTrans" cxnId="{9CA8BBFC-B9DC-4F79-9FBB-CBBD61B77B46}">
      <dgm:prSet/>
      <dgm:spPr/>
      <dgm:t>
        <a:bodyPr/>
        <a:lstStyle/>
        <a:p>
          <a:endParaRPr lang="en-US"/>
        </a:p>
      </dgm:t>
    </dgm:pt>
    <dgm:pt modelId="{B1AE601F-C066-4476-A11D-CEB4618BEEA9}">
      <dgm:prSet custT="1"/>
      <dgm:spPr/>
      <dgm:t>
        <a:bodyPr/>
        <a:lstStyle/>
        <a:p>
          <a:pPr rtl="0"/>
          <a:r>
            <a:rPr lang="es-ES" sz="1600" b="1" dirty="0" smtClean="0"/>
            <a:t>CONSIDERANDO CRITERIOS DE EXPERTOS</a:t>
          </a:r>
          <a:endParaRPr lang="es-ES" sz="1600" b="1" dirty="0"/>
        </a:p>
      </dgm:t>
    </dgm:pt>
    <dgm:pt modelId="{7D7EF11F-A66D-4AA4-BAFC-8B9E69924F9A}" type="parTrans" cxnId="{178EB210-C4AB-43B1-8CC0-F40C71CAF34B}">
      <dgm:prSet/>
      <dgm:spPr/>
      <dgm:t>
        <a:bodyPr/>
        <a:lstStyle/>
        <a:p>
          <a:endParaRPr lang="en-US"/>
        </a:p>
      </dgm:t>
    </dgm:pt>
    <dgm:pt modelId="{30CA6FCC-F80E-444D-ABBA-8F7116753F7B}" type="sibTrans" cxnId="{178EB210-C4AB-43B1-8CC0-F40C71CAF34B}">
      <dgm:prSet/>
      <dgm:spPr/>
      <dgm:t>
        <a:bodyPr/>
        <a:lstStyle/>
        <a:p>
          <a:endParaRPr lang="en-US"/>
        </a:p>
      </dgm:t>
    </dgm:pt>
    <dgm:pt modelId="{850E6C9C-96ED-411E-A947-B8052E4F0ECE}" type="pres">
      <dgm:prSet presAssocID="{4A84DF8C-955E-45A1-AAE3-E9E2A80A64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84F83-F531-4F17-A11D-136E5BB0E5D5}" type="pres">
      <dgm:prSet presAssocID="{B1AE601F-C066-4476-A11D-CEB4618BEEA9}" presName="boxAndChildren" presStyleCnt="0"/>
      <dgm:spPr/>
    </dgm:pt>
    <dgm:pt modelId="{D9FBDC18-BEBB-4B33-80F3-749859FB4953}" type="pres">
      <dgm:prSet presAssocID="{B1AE601F-C066-4476-A11D-CEB4618BEEA9}" presName="parentTextBox" presStyleLbl="node1" presStyleIdx="0" presStyleCnt="7" custScaleX="38536"/>
      <dgm:spPr/>
      <dgm:t>
        <a:bodyPr/>
        <a:lstStyle/>
        <a:p>
          <a:endParaRPr lang="en-US"/>
        </a:p>
      </dgm:t>
    </dgm:pt>
    <dgm:pt modelId="{A74CC056-DFE8-42F0-B902-2F9E40A24FEF}" type="pres">
      <dgm:prSet presAssocID="{FF7BE45E-9367-4CB2-9FE5-9ED0C86615CE}" presName="sp" presStyleCnt="0"/>
      <dgm:spPr/>
    </dgm:pt>
    <dgm:pt modelId="{B7DA3FDF-616E-47AB-86F9-4FA6E0A113BB}" type="pres">
      <dgm:prSet presAssocID="{E3FAFAEC-EA3A-4861-871A-585B8245F02D}" presName="arrowAndChildren" presStyleCnt="0"/>
      <dgm:spPr/>
    </dgm:pt>
    <dgm:pt modelId="{AEDB2719-29CA-4303-9A3B-4E86DA273DF1}" type="pres">
      <dgm:prSet presAssocID="{E3FAFAEC-EA3A-4861-871A-585B8245F02D}" presName="parentTextArrow" presStyleLbl="node1" presStyleIdx="1" presStyleCnt="7" custScaleX="62999"/>
      <dgm:spPr/>
      <dgm:t>
        <a:bodyPr/>
        <a:lstStyle/>
        <a:p>
          <a:endParaRPr lang="en-US"/>
        </a:p>
      </dgm:t>
    </dgm:pt>
    <dgm:pt modelId="{8B88F854-D778-447E-8019-78C3546F104F}" type="pres">
      <dgm:prSet presAssocID="{2BC0A297-6998-416B-80F7-58730F6E163F}" presName="sp" presStyleCnt="0"/>
      <dgm:spPr/>
    </dgm:pt>
    <dgm:pt modelId="{877A8AA5-99B3-44E0-B48A-BBF039759116}" type="pres">
      <dgm:prSet presAssocID="{35C1D499-FA67-4B57-9AAA-3411778D24AD}" presName="arrowAndChildren" presStyleCnt="0"/>
      <dgm:spPr/>
    </dgm:pt>
    <dgm:pt modelId="{DE9313C0-1E42-4DDC-8316-585B5117925E}" type="pres">
      <dgm:prSet presAssocID="{35C1D499-FA67-4B57-9AAA-3411778D24AD}" presName="parentTextArrow" presStyleLbl="node1" presStyleIdx="2" presStyleCnt="7" custScaleX="49988"/>
      <dgm:spPr/>
      <dgm:t>
        <a:bodyPr/>
        <a:lstStyle/>
        <a:p>
          <a:endParaRPr lang="en-US"/>
        </a:p>
      </dgm:t>
    </dgm:pt>
    <dgm:pt modelId="{E888565E-8F0D-4CA4-81A2-0C643729E865}" type="pres">
      <dgm:prSet presAssocID="{EF0C1AED-A033-4E54-96DD-F6B9A4C58D44}" presName="sp" presStyleCnt="0"/>
      <dgm:spPr/>
    </dgm:pt>
    <dgm:pt modelId="{4ED80942-D587-4B9C-A04C-1439848A6566}" type="pres">
      <dgm:prSet presAssocID="{094D2C71-193E-4639-9290-ADF9C85EE83E}" presName="arrowAndChildren" presStyleCnt="0"/>
      <dgm:spPr/>
    </dgm:pt>
    <dgm:pt modelId="{263C9D0B-F70A-45FB-9C29-AFC12A8E0641}" type="pres">
      <dgm:prSet presAssocID="{094D2C71-193E-4639-9290-ADF9C85EE83E}" presName="parentTextArrow" presStyleLbl="node1" presStyleIdx="3" presStyleCnt="7" custScaleX="66382"/>
      <dgm:spPr/>
      <dgm:t>
        <a:bodyPr/>
        <a:lstStyle/>
        <a:p>
          <a:endParaRPr lang="en-US"/>
        </a:p>
      </dgm:t>
    </dgm:pt>
    <dgm:pt modelId="{3F5139E5-EC50-4F09-A045-437230A3F690}" type="pres">
      <dgm:prSet presAssocID="{BC5ED80D-A990-49EF-B273-2CB0BBE079B8}" presName="sp" presStyleCnt="0"/>
      <dgm:spPr/>
    </dgm:pt>
    <dgm:pt modelId="{D4BF88B3-9620-492C-9ABE-E91DE1A18CBB}" type="pres">
      <dgm:prSet presAssocID="{39B57D45-8663-4D27-80DE-959F102A2A9B}" presName="arrowAndChildren" presStyleCnt="0"/>
      <dgm:spPr/>
    </dgm:pt>
    <dgm:pt modelId="{5153891B-3E3A-445A-8A72-80A3C504A0FF}" type="pres">
      <dgm:prSet presAssocID="{39B57D45-8663-4D27-80DE-959F102A2A9B}" presName="parentTextArrow" presStyleLbl="node1" presStyleIdx="4" presStyleCnt="7" custScaleX="27869"/>
      <dgm:spPr/>
      <dgm:t>
        <a:bodyPr/>
        <a:lstStyle/>
        <a:p>
          <a:endParaRPr lang="en-US"/>
        </a:p>
      </dgm:t>
    </dgm:pt>
    <dgm:pt modelId="{5B02EE03-A0A2-4423-96BF-88F006453353}" type="pres">
      <dgm:prSet presAssocID="{29601289-EBA0-4532-BD3C-0859150C26A2}" presName="sp" presStyleCnt="0"/>
      <dgm:spPr/>
    </dgm:pt>
    <dgm:pt modelId="{C15BA920-B8BA-4F1E-88D3-D752DB925AAB}" type="pres">
      <dgm:prSet presAssocID="{4FA1C811-C6BF-4E52-9A0A-5593AB92E935}" presName="arrowAndChildren" presStyleCnt="0"/>
      <dgm:spPr/>
    </dgm:pt>
    <dgm:pt modelId="{3AFE9BFD-D2CB-414C-A7E3-B96C922AFF56}" type="pres">
      <dgm:prSet presAssocID="{4FA1C811-C6BF-4E52-9A0A-5593AB92E935}" presName="parentTextArrow" presStyleLbl="node1" presStyleIdx="5" presStyleCnt="7" custScaleX="45070"/>
      <dgm:spPr/>
      <dgm:t>
        <a:bodyPr/>
        <a:lstStyle/>
        <a:p>
          <a:endParaRPr lang="en-US"/>
        </a:p>
      </dgm:t>
    </dgm:pt>
    <dgm:pt modelId="{2273BC34-63EF-443C-B5C5-8E32F6271225}" type="pres">
      <dgm:prSet presAssocID="{8DDEFF8C-F9A1-4B64-9B2B-4233B6B5F7DB}" presName="sp" presStyleCnt="0"/>
      <dgm:spPr/>
    </dgm:pt>
    <dgm:pt modelId="{C0BDD51B-2EE1-4815-95A0-2F244FCC3E35}" type="pres">
      <dgm:prSet presAssocID="{974E76C7-F141-4974-9650-35677F93DD9C}" presName="arrowAndChildren" presStyleCnt="0"/>
      <dgm:spPr/>
    </dgm:pt>
    <dgm:pt modelId="{5B7F9B61-C666-41BB-A4E3-00D3DA13FC8E}" type="pres">
      <dgm:prSet presAssocID="{974E76C7-F141-4974-9650-35677F93DD9C}" presName="parentTextArrow" presStyleLbl="node1" presStyleIdx="6" presStyleCnt="7" custScaleX="74579"/>
      <dgm:spPr/>
      <dgm:t>
        <a:bodyPr/>
        <a:lstStyle/>
        <a:p>
          <a:endParaRPr lang="en-US"/>
        </a:p>
      </dgm:t>
    </dgm:pt>
  </dgm:ptLst>
  <dgm:cxnLst>
    <dgm:cxn modelId="{9CA8BBFC-B9DC-4F79-9FBB-CBBD61B77B46}" srcId="{4A84DF8C-955E-45A1-AAE3-E9E2A80A64DD}" destId="{E3FAFAEC-EA3A-4861-871A-585B8245F02D}" srcOrd="5" destOrd="0" parTransId="{DF7E37DB-1B76-4E44-A189-7F454FF1ADBB}" sibTransId="{FF7BE45E-9367-4CB2-9FE5-9ED0C86615CE}"/>
    <dgm:cxn modelId="{67B30A32-89E6-4639-B18B-36521BA71F4F}" srcId="{4A84DF8C-955E-45A1-AAE3-E9E2A80A64DD}" destId="{974E76C7-F141-4974-9650-35677F93DD9C}" srcOrd="0" destOrd="0" parTransId="{2E929FFA-FF3B-49AA-8FDE-A061F20C784B}" sibTransId="{8DDEFF8C-F9A1-4B64-9B2B-4233B6B5F7DB}"/>
    <dgm:cxn modelId="{4A1CECE2-BA81-46D4-BB4D-A9FEA6E05CC0}" type="presOf" srcId="{4A84DF8C-955E-45A1-AAE3-E9E2A80A64DD}" destId="{850E6C9C-96ED-411E-A947-B8052E4F0ECE}" srcOrd="0" destOrd="0" presId="urn:microsoft.com/office/officeart/2005/8/layout/process4"/>
    <dgm:cxn modelId="{1E47035F-C3A2-45D8-9223-F66831C31C81}" type="presOf" srcId="{974E76C7-F141-4974-9650-35677F93DD9C}" destId="{5B7F9B61-C666-41BB-A4E3-00D3DA13FC8E}" srcOrd="0" destOrd="0" presId="urn:microsoft.com/office/officeart/2005/8/layout/process4"/>
    <dgm:cxn modelId="{ECD2C421-6812-407C-864A-2BD8A715687D}" srcId="{4A84DF8C-955E-45A1-AAE3-E9E2A80A64DD}" destId="{39B57D45-8663-4D27-80DE-959F102A2A9B}" srcOrd="2" destOrd="0" parTransId="{25711D5C-AD90-48B4-A9E1-F99184A8F316}" sibTransId="{BC5ED80D-A990-49EF-B273-2CB0BBE079B8}"/>
    <dgm:cxn modelId="{B98A8972-7450-4DA6-BB44-F382A31DED80}" srcId="{4A84DF8C-955E-45A1-AAE3-E9E2A80A64DD}" destId="{4FA1C811-C6BF-4E52-9A0A-5593AB92E935}" srcOrd="1" destOrd="0" parTransId="{F26F262F-A947-4826-9386-58F8E793DF31}" sibTransId="{29601289-EBA0-4532-BD3C-0859150C26A2}"/>
    <dgm:cxn modelId="{16DCD6D5-A7D7-4839-BD42-53372CBEC9ED}" srcId="{4A84DF8C-955E-45A1-AAE3-E9E2A80A64DD}" destId="{35C1D499-FA67-4B57-9AAA-3411778D24AD}" srcOrd="4" destOrd="0" parTransId="{F38314FC-06D2-4ACB-8CE9-7B9875C0B2E7}" sibTransId="{2BC0A297-6998-416B-80F7-58730F6E163F}"/>
    <dgm:cxn modelId="{2FF5DB54-6B69-4055-AC55-8E894AA4A7E5}" type="presOf" srcId="{39B57D45-8663-4D27-80DE-959F102A2A9B}" destId="{5153891B-3E3A-445A-8A72-80A3C504A0FF}" srcOrd="0" destOrd="0" presId="urn:microsoft.com/office/officeart/2005/8/layout/process4"/>
    <dgm:cxn modelId="{0567C0E7-99B7-476A-9B50-694BB7AFE3A2}" srcId="{4A84DF8C-955E-45A1-AAE3-E9E2A80A64DD}" destId="{094D2C71-193E-4639-9290-ADF9C85EE83E}" srcOrd="3" destOrd="0" parTransId="{86C2E7FC-0A74-40F7-ABE9-F32C4D522211}" sibTransId="{EF0C1AED-A033-4E54-96DD-F6B9A4C58D44}"/>
    <dgm:cxn modelId="{6EAD29DD-79A2-45FD-B959-47784DFA1C5B}" type="presOf" srcId="{B1AE601F-C066-4476-A11D-CEB4618BEEA9}" destId="{D9FBDC18-BEBB-4B33-80F3-749859FB4953}" srcOrd="0" destOrd="0" presId="urn:microsoft.com/office/officeart/2005/8/layout/process4"/>
    <dgm:cxn modelId="{617EDCF7-DBA4-4BE6-8EDD-2259761613D9}" type="presOf" srcId="{094D2C71-193E-4639-9290-ADF9C85EE83E}" destId="{263C9D0B-F70A-45FB-9C29-AFC12A8E0641}" srcOrd="0" destOrd="0" presId="urn:microsoft.com/office/officeart/2005/8/layout/process4"/>
    <dgm:cxn modelId="{178EB210-C4AB-43B1-8CC0-F40C71CAF34B}" srcId="{4A84DF8C-955E-45A1-AAE3-E9E2A80A64DD}" destId="{B1AE601F-C066-4476-A11D-CEB4618BEEA9}" srcOrd="6" destOrd="0" parTransId="{7D7EF11F-A66D-4AA4-BAFC-8B9E69924F9A}" sibTransId="{30CA6FCC-F80E-444D-ABBA-8F7116753F7B}"/>
    <dgm:cxn modelId="{7EAEF0FA-E41A-4149-B456-B1585D45C88C}" type="presOf" srcId="{E3FAFAEC-EA3A-4861-871A-585B8245F02D}" destId="{AEDB2719-29CA-4303-9A3B-4E86DA273DF1}" srcOrd="0" destOrd="0" presId="urn:microsoft.com/office/officeart/2005/8/layout/process4"/>
    <dgm:cxn modelId="{25E949A1-982B-4140-88AC-E1BB32901079}" type="presOf" srcId="{4FA1C811-C6BF-4E52-9A0A-5593AB92E935}" destId="{3AFE9BFD-D2CB-414C-A7E3-B96C922AFF56}" srcOrd="0" destOrd="0" presId="urn:microsoft.com/office/officeart/2005/8/layout/process4"/>
    <dgm:cxn modelId="{8DB8ABDB-724B-4758-B139-49AD63835770}" type="presOf" srcId="{35C1D499-FA67-4B57-9AAA-3411778D24AD}" destId="{DE9313C0-1E42-4DDC-8316-585B5117925E}" srcOrd="0" destOrd="0" presId="urn:microsoft.com/office/officeart/2005/8/layout/process4"/>
    <dgm:cxn modelId="{15CB304E-535B-498E-A2D2-658559F0A79C}" type="presParOf" srcId="{850E6C9C-96ED-411E-A947-B8052E4F0ECE}" destId="{8E884F83-F531-4F17-A11D-136E5BB0E5D5}" srcOrd="0" destOrd="0" presId="urn:microsoft.com/office/officeart/2005/8/layout/process4"/>
    <dgm:cxn modelId="{1109C035-BF78-475D-B340-DAABD8069D42}" type="presParOf" srcId="{8E884F83-F531-4F17-A11D-136E5BB0E5D5}" destId="{D9FBDC18-BEBB-4B33-80F3-749859FB4953}" srcOrd="0" destOrd="0" presId="urn:microsoft.com/office/officeart/2005/8/layout/process4"/>
    <dgm:cxn modelId="{0615FCC7-7266-422C-A537-5756E8789B1D}" type="presParOf" srcId="{850E6C9C-96ED-411E-A947-B8052E4F0ECE}" destId="{A74CC056-DFE8-42F0-B902-2F9E40A24FEF}" srcOrd="1" destOrd="0" presId="urn:microsoft.com/office/officeart/2005/8/layout/process4"/>
    <dgm:cxn modelId="{C952813E-4003-4495-AC4E-32071B0CCBCE}" type="presParOf" srcId="{850E6C9C-96ED-411E-A947-B8052E4F0ECE}" destId="{B7DA3FDF-616E-47AB-86F9-4FA6E0A113BB}" srcOrd="2" destOrd="0" presId="urn:microsoft.com/office/officeart/2005/8/layout/process4"/>
    <dgm:cxn modelId="{BCA0A6B7-5145-43DA-A396-15CC8972AB8A}" type="presParOf" srcId="{B7DA3FDF-616E-47AB-86F9-4FA6E0A113BB}" destId="{AEDB2719-29CA-4303-9A3B-4E86DA273DF1}" srcOrd="0" destOrd="0" presId="urn:microsoft.com/office/officeart/2005/8/layout/process4"/>
    <dgm:cxn modelId="{AE0345FD-BC0C-4845-A14F-4C603222C6C0}" type="presParOf" srcId="{850E6C9C-96ED-411E-A947-B8052E4F0ECE}" destId="{8B88F854-D778-447E-8019-78C3546F104F}" srcOrd="3" destOrd="0" presId="urn:microsoft.com/office/officeart/2005/8/layout/process4"/>
    <dgm:cxn modelId="{219797B5-A49E-4EF3-AF01-ECB4DA9AF1AE}" type="presParOf" srcId="{850E6C9C-96ED-411E-A947-B8052E4F0ECE}" destId="{877A8AA5-99B3-44E0-B48A-BBF039759116}" srcOrd="4" destOrd="0" presId="urn:microsoft.com/office/officeart/2005/8/layout/process4"/>
    <dgm:cxn modelId="{4B07DFC4-76FC-4A9B-B620-BCDD84685E2B}" type="presParOf" srcId="{877A8AA5-99B3-44E0-B48A-BBF039759116}" destId="{DE9313C0-1E42-4DDC-8316-585B5117925E}" srcOrd="0" destOrd="0" presId="urn:microsoft.com/office/officeart/2005/8/layout/process4"/>
    <dgm:cxn modelId="{42C489BE-EB33-4A2D-9917-E65D7027EBE0}" type="presParOf" srcId="{850E6C9C-96ED-411E-A947-B8052E4F0ECE}" destId="{E888565E-8F0D-4CA4-81A2-0C643729E865}" srcOrd="5" destOrd="0" presId="urn:microsoft.com/office/officeart/2005/8/layout/process4"/>
    <dgm:cxn modelId="{BEEE5AA9-96D1-4BCD-BC95-5C017BD5456A}" type="presParOf" srcId="{850E6C9C-96ED-411E-A947-B8052E4F0ECE}" destId="{4ED80942-D587-4B9C-A04C-1439848A6566}" srcOrd="6" destOrd="0" presId="urn:microsoft.com/office/officeart/2005/8/layout/process4"/>
    <dgm:cxn modelId="{CB9ADD4B-98CA-41A6-87CB-D412D94C2BA8}" type="presParOf" srcId="{4ED80942-D587-4B9C-A04C-1439848A6566}" destId="{263C9D0B-F70A-45FB-9C29-AFC12A8E0641}" srcOrd="0" destOrd="0" presId="urn:microsoft.com/office/officeart/2005/8/layout/process4"/>
    <dgm:cxn modelId="{8B781E1D-E599-4096-8994-7EE138CED5A7}" type="presParOf" srcId="{850E6C9C-96ED-411E-A947-B8052E4F0ECE}" destId="{3F5139E5-EC50-4F09-A045-437230A3F690}" srcOrd="7" destOrd="0" presId="urn:microsoft.com/office/officeart/2005/8/layout/process4"/>
    <dgm:cxn modelId="{767B3CCF-6EBA-44DF-8404-B2241F2CF168}" type="presParOf" srcId="{850E6C9C-96ED-411E-A947-B8052E4F0ECE}" destId="{D4BF88B3-9620-492C-9ABE-E91DE1A18CBB}" srcOrd="8" destOrd="0" presId="urn:microsoft.com/office/officeart/2005/8/layout/process4"/>
    <dgm:cxn modelId="{640F56FC-1233-44B0-9DD7-D474F40D10C9}" type="presParOf" srcId="{D4BF88B3-9620-492C-9ABE-E91DE1A18CBB}" destId="{5153891B-3E3A-445A-8A72-80A3C504A0FF}" srcOrd="0" destOrd="0" presId="urn:microsoft.com/office/officeart/2005/8/layout/process4"/>
    <dgm:cxn modelId="{C25274EB-9632-492E-9C8C-3BF8030B665C}" type="presParOf" srcId="{850E6C9C-96ED-411E-A947-B8052E4F0ECE}" destId="{5B02EE03-A0A2-4423-96BF-88F006453353}" srcOrd="9" destOrd="0" presId="urn:microsoft.com/office/officeart/2005/8/layout/process4"/>
    <dgm:cxn modelId="{4AC45363-E9DF-4583-B507-F5D776121427}" type="presParOf" srcId="{850E6C9C-96ED-411E-A947-B8052E4F0ECE}" destId="{C15BA920-B8BA-4F1E-88D3-D752DB925AAB}" srcOrd="10" destOrd="0" presId="urn:microsoft.com/office/officeart/2005/8/layout/process4"/>
    <dgm:cxn modelId="{03DA8C41-E402-44F6-8BD3-1135130CE827}" type="presParOf" srcId="{C15BA920-B8BA-4F1E-88D3-D752DB925AAB}" destId="{3AFE9BFD-D2CB-414C-A7E3-B96C922AFF56}" srcOrd="0" destOrd="0" presId="urn:microsoft.com/office/officeart/2005/8/layout/process4"/>
    <dgm:cxn modelId="{826B7EF1-FB1C-4979-A9C1-1C2B00E2AD7C}" type="presParOf" srcId="{850E6C9C-96ED-411E-A947-B8052E4F0ECE}" destId="{2273BC34-63EF-443C-B5C5-8E32F6271225}" srcOrd="11" destOrd="0" presId="urn:microsoft.com/office/officeart/2005/8/layout/process4"/>
    <dgm:cxn modelId="{6F30989C-2F99-4B00-8B52-9C4E62C060AB}" type="presParOf" srcId="{850E6C9C-96ED-411E-A947-B8052E4F0ECE}" destId="{C0BDD51B-2EE1-4815-95A0-2F244FCC3E35}" srcOrd="12" destOrd="0" presId="urn:microsoft.com/office/officeart/2005/8/layout/process4"/>
    <dgm:cxn modelId="{5DFCFE05-209C-42CC-929D-D96B8360E7BF}" type="presParOf" srcId="{C0BDD51B-2EE1-4815-95A0-2F244FCC3E35}" destId="{5B7F9B61-C666-41BB-A4E3-00D3DA13FC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4ED2DC-E844-4943-AA83-4458086EC70C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F1848E-DEF4-457C-AB78-D26234725290}">
      <dgm:prSet custT="1"/>
      <dgm:spPr/>
      <dgm:t>
        <a:bodyPr/>
        <a:lstStyle/>
        <a:p>
          <a:pPr rtl="0"/>
          <a:r>
            <a:rPr lang="es-EC" sz="2000" b="1" dirty="0" smtClean="0"/>
            <a:t>1. CAPACITAR</a:t>
          </a:r>
          <a:endParaRPr lang="es-EC" sz="2800" dirty="0"/>
        </a:p>
      </dgm:t>
    </dgm:pt>
    <dgm:pt modelId="{C68DCC30-9BB3-42AC-B42C-A7D55005089F}" type="parTrans" cxnId="{9277797B-E47C-4550-8382-6B74E2FA3BDD}">
      <dgm:prSet/>
      <dgm:spPr/>
      <dgm:t>
        <a:bodyPr/>
        <a:lstStyle/>
        <a:p>
          <a:endParaRPr lang="en-US"/>
        </a:p>
      </dgm:t>
    </dgm:pt>
    <dgm:pt modelId="{9BBAE2EA-BF57-484D-87B1-955EFD5DFE84}" type="sibTrans" cxnId="{9277797B-E47C-4550-8382-6B74E2FA3BDD}">
      <dgm:prSet/>
      <dgm:spPr/>
      <dgm:t>
        <a:bodyPr/>
        <a:lstStyle/>
        <a:p>
          <a:endParaRPr lang="en-US"/>
        </a:p>
      </dgm:t>
    </dgm:pt>
    <dgm:pt modelId="{6F7CBB76-884A-4979-A802-385D90A84487}">
      <dgm:prSet/>
      <dgm:spPr/>
      <dgm:t>
        <a:bodyPr/>
        <a:lstStyle/>
        <a:p>
          <a:pPr rtl="0"/>
          <a:r>
            <a:rPr lang="es-EC" b="1" dirty="0" smtClean="0"/>
            <a:t>4. FORTALECER EL CONOCIMIENTO</a:t>
          </a:r>
          <a:endParaRPr lang="es-EC" dirty="0"/>
        </a:p>
      </dgm:t>
    </dgm:pt>
    <dgm:pt modelId="{F6C1B7DF-BFFF-497D-85B7-7BA0DFAEF4AE}" type="sibTrans" cxnId="{6E74A9B8-20BF-4DA2-892C-7D46402DB5B8}">
      <dgm:prSet/>
      <dgm:spPr/>
      <dgm:t>
        <a:bodyPr/>
        <a:lstStyle/>
        <a:p>
          <a:endParaRPr lang="en-US"/>
        </a:p>
      </dgm:t>
    </dgm:pt>
    <dgm:pt modelId="{5DB8ACC2-4E57-40B9-890B-9085E16CF037}" type="parTrans" cxnId="{6E74A9B8-20BF-4DA2-892C-7D46402DB5B8}">
      <dgm:prSet/>
      <dgm:spPr/>
      <dgm:t>
        <a:bodyPr/>
        <a:lstStyle/>
        <a:p>
          <a:endParaRPr lang="en-US"/>
        </a:p>
      </dgm:t>
    </dgm:pt>
    <dgm:pt modelId="{BFC88726-39B5-40C9-8A56-701111DA1DA3}">
      <dgm:prSet/>
      <dgm:spPr/>
      <dgm:t>
        <a:bodyPr/>
        <a:lstStyle/>
        <a:p>
          <a:pPr rtl="0"/>
          <a:r>
            <a:rPr lang="es-EC" b="1" dirty="0" smtClean="0"/>
            <a:t>2. MEJORAR LA  IMPARTICIÓN DE CHARLAS Y CONFERENCIAS</a:t>
          </a:r>
          <a:endParaRPr lang="es-EC" b="1" dirty="0"/>
        </a:p>
      </dgm:t>
    </dgm:pt>
    <dgm:pt modelId="{AB775939-9995-435B-B4C7-D409C7889A29}" type="parTrans" cxnId="{C67AD654-ED95-4C1E-B4AE-87B55D271E7F}">
      <dgm:prSet/>
      <dgm:spPr/>
      <dgm:t>
        <a:bodyPr/>
        <a:lstStyle/>
        <a:p>
          <a:endParaRPr lang="en-US"/>
        </a:p>
      </dgm:t>
    </dgm:pt>
    <dgm:pt modelId="{1746BC84-91AA-4EEF-82CF-D2F9397838B5}" type="sibTrans" cxnId="{C67AD654-ED95-4C1E-B4AE-87B55D271E7F}">
      <dgm:prSet/>
      <dgm:spPr/>
      <dgm:t>
        <a:bodyPr/>
        <a:lstStyle/>
        <a:p>
          <a:endParaRPr lang="en-US"/>
        </a:p>
      </dgm:t>
    </dgm:pt>
    <dgm:pt modelId="{594888A2-0066-4354-9232-5A67F5C7733D}">
      <dgm:prSet/>
      <dgm:spPr/>
      <dgm:t>
        <a:bodyPr/>
        <a:lstStyle/>
        <a:p>
          <a:pPr rtl="0"/>
          <a:r>
            <a:rPr lang="es-EC" b="1" dirty="0" smtClean="0"/>
            <a:t>3. DESPERTAR CURIOSIDAD</a:t>
          </a:r>
          <a:endParaRPr lang="es-EC" b="1" dirty="0"/>
        </a:p>
      </dgm:t>
    </dgm:pt>
    <dgm:pt modelId="{09F97AB6-485A-4AAA-B1D1-812C11DA9591}" type="sibTrans" cxnId="{BC8DADED-A182-49F9-9564-318D31E5C98B}">
      <dgm:prSet/>
      <dgm:spPr/>
      <dgm:t>
        <a:bodyPr/>
        <a:lstStyle/>
        <a:p>
          <a:endParaRPr lang="en-US"/>
        </a:p>
      </dgm:t>
    </dgm:pt>
    <dgm:pt modelId="{D9048A10-4FEB-4B7D-8675-98F990FD5A17}" type="parTrans" cxnId="{BC8DADED-A182-49F9-9564-318D31E5C98B}">
      <dgm:prSet/>
      <dgm:spPr/>
      <dgm:t>
        <a:bodyPr/>
        <a:lstStyle/>
        <a:p>
          <a:endParaRPr lang="en-US"/>
        </a:p>
      </dgm:t>
    </dgm:pt>
    <dgm:pt modelId="{6B540382-28A7-41AB-9F61-84D00472678D}" type="pres">
      <dgm:prSet presAssocID="{3E4ED2DC-E844-4943-AA83-4458086EC7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A4846-4B3C-41DE-AC2A-BBD727712E60}" type="pres">
      <dgm:prSet presAssocID="{BFC88726-39B5-40C9-8A56-701111DA1DA3}" presName="node" presStyleLbl="node1" presStyleIdx="0" presStyleCnt="4" custScaleX="130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3465A-E34C-486B-A5CC-946A69E05B0A}" type="pres">
      <dgm:prSet presAssocID="{1746BC84-91AA-4EEF-82CF-D2F9397838B5}" presName="sibTrans" presStyleLbl="sibTrans2D1" presStyleIdx="0" presStyleCnt="4" custAng="10804471"/>
      <dgm:spPr/>
      <dgm:t>
        <a:bodyPr/>
        <a:lstStyle/>
        <a:p>
          <a:endParaRPr lang="en-US"/>
        </a:p>
      </dgm:t>
    </dgm:pt>
    <dgm:pt modelId="{235DE2C4-2527-4268-BC44-2A66609DA730}" type="pres">
      <dgm:prSet presAssocID="{1746BC84-91AA-4EEF-82CF-D2F9397838B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DAB6E7-9701-44F5-AEE2-14D74003F0C0}" type="pres">
      <dgm:prSet presAssocID="{B5F1848E-DEF4-457C-AB78-D26234725290}" presName="node" presStyleLbl="node1" presStyleIdx="1" presStyleCnt="4" custScaleX="126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EBA8C-F370-4106-BBB8-9A7C638CFE56}" type="pres">
      <dgm:prSet presAssocID="{9BBAE2EA-BF57-484D-87B1-955EFD5DFE84}" presName="sibTrans" presStyleLbl="sibTrans2D1" presStyleIdx="1" presStyleCnt="4" custAng="10593584"/>
      <dgm:spPr/>
      <dgm:t>
        <a:bodyPr/>
        <a:lstStyle/>
        <a:p>
          <a:endParaRPr lang="en-US"/>
        </a:p>
      </dgm:t>
    </dgm:pt>
    <dgm:pt modelId="{67742F99-BA32-4AA5-922A-968B0D685E5E}" type="pres">
      <dgm:prSet presAssocID="{9BBAE2EA-BF57-484D-87B1-955EFD5DFE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950D567-8214-4684-B3C4-7E212DB80B64}" type="pres">
      <dgm:prSet presAssocID="{6F7CBB76-884A-4979-A802-385D90A84487}" presName="node" presStyleLbl="node1" presStyleIdx="2" presStyleCnt="4" custScaleX="122954" custRadScaleRad="100059" custRadScaleInc="-1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32EE-2AC1-4015-BEF0-358DAC208B7A}" type="pres">
      <dgm:prSet presAssocID="{F6C1B7DF-BFFF-497D-85B7-7BA0DFAEF4AE}" presName="sibTrans" presStyleLbl="sibTrans2D1" presStyleIdx="2" presStyleCnt="4" custAng="10296490"/>
      <dgm:spPr/>
      <dgm:t>
        <a:bodyPr/>
        <a:lstStyle/>
        <a:p>
          <a:endParaRPr lang="en-US"/>
        </a:p>
      </dgm:t>
    </dgm:pt>
    <dgm:pt modelId="{C8D77B12-015D-4442-84BB-D83230FBD495}" type="pres">
      <dgm:prSet presAssocID="{F6C1B7DF-BFFF-497D-85B7-7BA0DFAEF4A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FCF17AF-01C9-4345-A50B-D43C881EA7FF}" type="pres">
      <dgm:prSet presAssocID="{594888A2-0066-4354-9232-5A67F5C7733D}" presName="node" presStyleLbl="node1" presStyleIdx="3" presStyleCnt="4" custScaleX="125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40FC9-E986-46C8-8D18-51CD4B4B1BE0}" type="pres">
      <dgm:prSet presAssocID="{09F97AB6-485A-4AAA-B1D1-812C11DA9591}" presName="sibTrans" presStyleLbl="sibTrans2D1" presStyleIdx="3" presStyleCnt="4" custAng="10567263"/>
      <dgm:spPr/>
      <dgm:t>
        <a:bodyPr/>
        <a:lstStyle/>
        <a:p>
          <a:endParaRPr lang="en-US"/>
        </a:p>
      </dgm:t>
    </dgm:pt>
    <dgm:pt modelId="{8A15F7E0-631D-4C58-9215-3385B45227D7}" type="pres">
      <dgm:prSet presAssocID="{09F97AB6-485A-4AAA-B1D1-812C11DA9591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312862-C23B-46C6-8984-FEB81CCE04FB}" type="presOf" srcId="{F6C1B7DF-BFFF-497D-85B7-7BA0DFAEF4AE}" destId="{FBB132EE-2AC1-4015-BEF0-358DAC208B7A}" srcOrd="0" destOrd="0" presId="urn:microsoft.com/office/officeart/2005/8/layout/cycle2"/>
    <dgm:cxn modelId="{6E74A9B8-20BF-4DA2-892C-7D46402DB5B8}" srcId="{3E4ED2DC-E844-4943-AA83-4458086EC70C}" destId="{6F7CBB76-884A-4979-A802-385D90A84487}" srcOrd="2" destOrd="0" parTransId="{5DB8ACC2-4E57-40B9-890B-9085E16CF037}" sibTransId="{F6C1B7DF-BFFF-497D-85B7-7BA0DFAEF4AE}"/>
    <dgm:cxn modelId="{82372C58-1CC5-42EE-8CE1-B6F68E5111FB}" type="presOf" srcId="{9BBAE2EA-BF57-484D-87B1-955EFD5DFE84}" destId="{67742F99-BA32-4AA5-922A-968B0D685E5E}" srcOrd="1" destOrd="0" presId="urn:microsoft.com/office/officeart/2005/8/layout/cycle2"/>
    <dgm:cxn modelId="{FEC60570-D847-4367-B7C1-66B5DD2D4F41}" type="presOf" srcId="{F6C1B7DF-BFFF-497D-85B7-7BA0DFAEF4AE}" destId="{C8D77B12-015D-4442-84BB-D83230FBD495}" srcOrd="1" destOrd="0" presId="urn:microsoft.com/office/officeart/2005/8/layout/cycle2"/>
    <dgm:cxn modelId="{EA0BEA5B-FD7B-476F-A3AF-3AEC5014DF98}" type="presOf" srcId="{09F97AB6-485A-4AAA-B1D1-812C11DA9591}" destId="{8A15F7E0-631D-4C58-9215-3385B45227D7}" srcOrd="1" destOrd="0" presId="urn:microsoft.com/office/officeart/2005/8/layout/cycle2"/>
    <dgm:cxn modelId="{C67AD654-ED95-4C1E-B4AE-87B55D271E7F}" srcId="{3E4ED2DC-E844-4943-AA83-4458086EC70C}" destId="{BFC88726-39B5-40C9-8A56-701111DA1DA3}" srcOrd="0" destOrd="0" parTransId="{AB775939-9995-435B-B4C7-D409C7889A29}" sibTransId="{1746BC84-91AA-4EEF-82CF-D2F9397838B5}"/>
    <dgm:cxn modelId="{18D2AA11-917D-4622-9D49-B0C158D6B815}" type="presOf" srcId="{6F7CBB76-884A-4979-A802-385D90A84487}" destId="{A950D567-8214-4684-B3C4-7E212DB80B64}" srcOrd="0" destOrd="0" presId="urn:microsoft.com/office/officeart/2005/8/layout/cycle2"/>
    <dgm:cxn modelId="{D83A4AAE-884E-49DD-B11C-13EBB608301E}" type="presOf" srcId="{B5F1848E-DEF4-457C-AB78-D26234725290}" destId="{E7DAB6E7-9701-44F5-AEE2-14D74003F0C0}" srcOrd="0" destOrd="0" presId="urn:microsoft.com/office/officeart/2005/8/layout/cycle2"/>
    <dgm:cxn modelId="{9277797B-E47C-4550-8382-6B74E2FA3BDD}" srcId="{3E4ED2DC-E844-4943-AA83-4458086EC70C}" destId="{B5F1848E-DEF4-457C-AB78-D26234725290}" srcOrd="1" destOrd="0" parTransId="{C68DCC30-9BB3-42AC-B42C-A7D55005089F}" sibTransId="{9BBAE2EA-BF57-484D-87B1-955EFD5DFE84}"/>
    <dgm:cxn modelId="{0171BAA5-7C62-4561-B4A8-5A68A961E8FB}" type="presOf" srcId="{9BBAE2EA-BF57-484D-87B1-955EFD5DFE84}" destId="{A03EBA8C-F370-4106-BBB8-9A7C638CFE56}" srcOrd="0" destOrd="0" presId="urn:microsoft.com/office/officeart/2005/8/layout/cycle2"/>
    <dgm:cxn modelId="{00630B73-9E4F-45CF-93CD-F6577E7797ED}" type="presOf" srcId="{09F97AB6-485A-4AAA-B1D1-812C11DA9591}" destId="{F6740FC9-E986-46C8-8D18-51CD4B4B1BE0}" srcOrd="0" destOrd="0" presId="urn:microsoft.com/office/officeart/2005/8/layout/cycle2"/>
    <dgm:cxn modelId="{B97705AB-EF9D-4E05-B103-7CF0E1FA7A6C}" type="presOf" srcId="{3E4ED2DC-E844-4943-AA83-4458086EC70C}" destId="{6B540382-28A7-41AB-9F61-84D00472678D}" srcOrd="0" destOrd="0" presId="urn:microsoft.com/office/officeart/2005/8/layout/cycle2"/>
    <dgm:cxn modelId="{BC8DADED-A182-49F9-9564-318D31E5C98B}" srcId="{3E4ED2DC-E844-4943-AA83-4458086EC70C}" destId="{594888A2-0066-4354-9232-5A67F5C7733D}" srcOrd="3" destOrd="0" parTransId="{D9048A10-4FEB-4B7D-8675-98F990FD5A17}" sibTransId="{09F97AB6-485A-4AAA-B1D1-812C11DA9591}"/>
    <dgm:cxn modelId="{085D7CF8-3DD0-4B53-8231-A6F2A80ED7C1}" type="presOf" srcId="{1746BC84-91AA-4EEF-82CF-D2F9397838B5}" destId="{B783465A-E34C-486B-A5CC-946A69E05B0A}" srcOrd="0" destOrd="0" presId="urn:microsoft.com/office/officeart/2005/8/layout/cycle2"/>
    <dgm:cxn modelId="{594EF8CB-31E2-4679-B8F6-92F49F2009AE}" type="presOf" srcId="{BFC88726-39B5-40C9-8A56-701111DA1DA3}" destId="{72DA4846-4B3C-41DE-AC2A-BBD727712E60}" srcOrd="0" destOrd="0" presId="urn:microsoft.com/office/officeart/2005/8/layout/cycle2"/>
    <dgm:cxn modelId="{FD9F670F-A143-45FA-8E13-9F7B6A9ECAA1}" type="presOf" srcId="{1746BC84-91AA-4EEF-82CF-D2F9397838B5}" destId="{235DE2C4-2527-4268-BC44-2A66609DA730}" srcOrd="1" destOrd="0" presId="urn:microsoft.com/office/officeart/2005/8/layout/cycle2"/>
    <dgm:cxn modelId="{907D19C8-B144-4AD1-975A-E9E9DBEEDE1F}" type="presOf" srcId="{594888A2-0066-4354-9232-5A67F5C7733D}" destId="{4FCF17AF-01C9-4345-A50B-D43C881EA7FF}" srcOrd="0" destOrd="0" presId="urn:microsoft.com/office/officeart/2005/8/layout/cycle2"/>
    <dgm:cxn modelId="{133D2B0B-9734-4224-8D91-52D1506A1755}" type="presParOf" srcId="{6B540382-28A7-41AB-9F61-84D00472678D}" destId="{72DA4846-4B3C-41DE-AC2A-BBD727712E60}" srcOrd="0" destOrd="0" presId="urn:microsoft.com/office/officeart/2005/8/layout/cycle2"/>
    <dgm:cxn modelId="{D75B16ED-607F-40AC-B55E-1A15F5DBB19A}" type="presParOf" srcId="{6B540382-28A7-41AB-9F61-84D00472678D}" destId="{B783465A-E34C-486B-A5CC-946A69E05B0A}" srcOrd="1" destOrd="0" presId="urn:microsoft.com/office/officeart/2005/8/layout/cycle2"/>
    <dgm:cxn modelId="{07334CB3-A0DD-4486-84BC-6117385866AF}" type="presParOf" srcId="{B783465A-E34C-486B-A5CC-946A69E05B0A}" destId="{235DE2C4-2527-4268-BC44-2A66609DA730}" srcOrd="0" destOrd="0" presId="urn:microsoft.com/office/officeart/2005/8/layout/cycle2"/>
    <dgm:cxn modelId="{6FEA38C6-FA45-4674-9D1D-C3271648054D}" type="presParOf" srcId="{6B540382-28A7-41AB-9F61-84D00472678D}" destId="{E7DAB6E7-9701-44F5-AEE2-14D74003F0C0}" srcOrd="2" destOrd="0" presId="urn:microsoft.com/office/officeart/2005/8/layout/cycle2"/>
    <dgm:cxn modelId="{89925CF8-99F6-4C01-A91C-9C45FC6D0DF7}" type="presParOf" srcId="{6B540382-28A7-41AB-9F61-84D00472678D}" destId="{A03EBA8C-F370-4106-BBB8-9A7C638CFE56}" srcOrd="3" destOrd="0" presId="urn:microsoft.com/office/officeart/2005/8/layout/cycle2"/>
    <dgm:cxn modelId="{294961D6-9F3F-4ABB-ADDF-206157CF1419}" type="presParOf" srcId="{A03EBA8C-F370-4106-BBB8-9A7C638CFE56}" destId="{67742F99-BA32-4AA5-922A-968B0D685E5E}" srcOrd="0" destOrd="0" presId="urn:microsoft.com/office/officeart/2005/8/layout/cycle2"/>
    <dgm:cxn modelId="{FD1BD75E-5CD9-4857-8CE7-9CC86831A0C9}" type="presParOf" srcId="{6B540382-28A7-41AB-9F61-84D00472678D}" destId="{A950D567-8214-4684-B3C4-7E212DB80B64}" srcOrd="4" destOrd="0" presId="urn:microsoft.com/office/officeart/2005/8/layout/cycle2"/>
    <dgm:cxn modelId="{A511DC0A-7525-42CD-BDA1-7507618A022D}" type="presParOf" srcId="{6B540382-28A7-41AB-9F61-84D00472678D}" destId="{FBB132EE-2AC1-4015-BEF0-358DAC208B7A}" srcOrd="5" destOrd="0" presId="urn:microsoft.com/office/officeart/2005/8/layout/cycle2"/>
    <dgm:cxn modelId="{BD5AAA2F-604D-4607-B328-C08AD07471F3}" type="presParOf" srcId="{FBB132EE-2AC1-4015-BEF0-358DAC208B7A}" destId="{C8D77B12-015D-4442-84BB-D83230FBD495}" srcOrd="0" destOrd="0" presId="urn:microsoft.com/office/officeart/2005/8/layout/cycle2"/>
    <dgm:cxn modelId="{4934AE5C-70FB-49DA-A6A7-7E3C4B02A5A1}" type="presParOf" srcId="{6B540382-28A7-41AB-9F61-84D00472678D}" destId="{4FCF17AF-01C9-4345-A50B-D43C881EA7FF}" srcOrd="6" destOrd="0" presId="urn:microsoft.com/office/officeart/2005/8/layout/cycle2"/>
    <dgm:cxn modelId="{F6A2E6F6-E56C-4E85-8F12-6CF9EC009579}" type="presParOf" srcId="{6B540382-28A7-41AB-9F61-84D00472678D}" destId="{F6740FC9-E986-46C8-8D18-51CD4B4B1BE0}" srcOrd="7" destOrd="0" presId="urn:microsoft.com/office/officeart/2005/8/layout/cycle2"/>
    <dgm:cxn modelId="{633112C1-14FD-48FA-8955-0ADE549E4BB4}" type="presParOf" srcId="{F6740FC9-E986-46C8-8D18-51CD4B4B1BE0}" destId="{8A15F7E0-631D-4C58-9215-3385B45227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75BAF3-16AD-4A20-B226-8534FBA171F0}" type="doc">
      <dgm:prSet loTypeId="urn:microsoft.com/office/officeart/2005/8/layout/pyramid1" loCatId="pyramid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0D7F92-4E8A-41E2-A723-A8ED496B0C18}">
      <dgm:prSet custT="1"/>
      <dgm:spPr/>
      <dgm:t>
        <a:bodyPr/>
        <a:lstStyle/>
        <a:p>
          <a:pPr rtl="0"/>
          <a:r>
            <a:rPr lang="es-EC" sz="1600" b="1" dirty="0" smtClean="0">
              <a:solidFill>
                <a:schemeClr val="bg1"/>
              </a:solidFill>
            </a:rPr>
            <a:t>CONOCIMIENTO PREVIO DE CÓMO LLEVAR UNA ACTIVIDAD FÍSICA </a:t>
          </a:r>
          <a:endParaRPr lang="es-EC" sz="1600" b="1" dirty="0">
            <a:solidFill>
              <a:schemeClr val="bg1"/>
            </a:solidFill>
          </a:endParaRPr>
        </a:p>
      </dgm:t>
    </dgm:pt>
    <dgm:pt modelId="{2CF3C4EE-9710-4F43-AE36-6A62FAB898C2}" type="parTrans" cxnId="{11A5FBBC-6365-4CD0-86EC-0BAA44398061}">
      <dgm:prSet/>
      <dgm:spPr/>
      <dgm:t>
        <a:bodyPr/>
        <a:lstStyle/>
        <a:p>
          <a:endParaRPr lang="en-US"/>
        </a:p>
      </dgm:t>
    </dgm:pt>
    <dgm:pt modelId="{B7A3D765-D9CC-47CA-BCEC-7271D05C26A1}" type="sibTrans" cxnId="{11A5FBBC-6365-4CD0-86EC-0BAA44398061}">
      <dgm:prSet/>
      <dgm:spPr/>
      <dgm:t>
        <a:bodyPr/>
        <a:lstStyle/>
        <a:p>
          <a:endParaRPr lang="en-US"/>
        </a:p>
      </dgm:t>
    </dgm:pt>
    <dgm:pt modelId="{55C15370-0FD9-4EDE-8790-009EDD1F0161}">
      <dgm:prSet custT="1"/>
      <dgm:spPr/>
      <dgm:t>
        <a:bodyPr/>
        <a:lstStyle/>
        <a:p>
          <a:pPr rtl="0"/>
          <a:r>
            <a:rPr lang="es-EC" sz="2000" b="1" dirty="0" smtClean="0">
              <a:solidFill>
                <a:schemeClr val="bg1"/>
              </a:solidFill>
            </a:rPr>
            <a:t>RENDIMIENTO FÍSICO </a:t>
          </a:r>
          <a:endParaRPr lang="es-EC" sz="2000" dirty="0">
            <a:solidFill>
              <a:schemeClr val="bg1"/>
            </a:solidFill>
          </a:endParaRPr>
        </a:p>
      </dgm:t>
    </dgm:pt>
    <dgm:pt modelId="{37AA2888-8419-43E4-8657-4A5158AD4CB1}" type="parTrans" cxnId="{7B4792F6-418C-4F7A-8C3E-5DE7E19743CE}">
      <dgm:prSet/>
      <dgm:spPr/>
      <dgm:t>
        <a:bodyPr/>
        <a:lstStyle/>
        <a:p>
          <a:endParaRPr lang="en-US"/>
        </a:p>
      </dgm:t>
    </dgm:pt>
    <dgm:pt modelId="{443A9AE8-8005-4E29-BE13-1CDC4AE5394F}" type="sibTrans" cxnId="{7B4792F6-418C-4F7A-8C3E-5DE7E19743CE}">
      <dgm:prSet/>
      <dgm:spPr/>
      <dgm:t>
        <a:bodyPr/>
        <a:lstStyle/>
        <a:p>
          <a:endParaRPr lang="en-US"/>
        </a:p>
      </dgm:t>
    </dgm:pt>
    <dgm:pt modelId="{1D7CE1AB-34B7-43BF-83D1-C035D2A3A7AE}">
      <dgm:prSet custT="1"/>
      <dgm:spPr/>
      <dgm:t>
        <a:bodyPr/>
        <a:lstStyle/>
        <a:p>
          <a:pPr rtl="0"/>
          <a:r>
            <a:rPr lang="es-EC" sz="2400" b="1" dirty="0" smtClean="0">
              <a:solidFill>
                <a:schemeClr val="bg1"/>
              </a:solidFill>
            </a:rPr>
            <a:t>APROVECHAMIENTO ACADÉMICO </a:t>
          </a:r>
          <a:endParaRPr lang="es-EC" sz="2400" b="1" dirty="0">
            <a:solidFill>
              <a:schemeClr val="bg1"/>
            </a:solidFill>
          </a:endParaRPr>
        </a:p>
      </dgm:t>
    </dgm:pt>
    <dgm:pt modelId="{B931533A-FD42-4717-B5A3-CDC0903194B7}" type="parTrans" cxnId="{9FD583B9-EAF5-41C9-BDE7-94DC5421B741}">
      <dgm:prSet/>
      <dgm:spPr/>
      <dgm:t>
        <a:bodyPr/>
        <a:lstStyle/>
        <a:p>
          <a:endParaRPr lang="en-US"/>
        </a:p>
      </dgm:t>
    </dgm:pt>
    <dgm:pt modelId="{6EE83CAC-261B-4EFE-986E-79FBE16BAF8E}" type="sibTrans" cxnId="{9FD583B9-EAF5-41C9-BDE7-94DC5421B741}">
      <dgm:prSet/>
      <dgm:spPr/>
      <dgm:t>
        <a:bodyPr/>
        <a:lstStyle/>
        <a:p>
          <a:endParaRPr lang="en-US"/>
        </a:p>
      </dgm:t>
    </dgm:pt>
    <dgm:pt modelId="{A419B1EA-5C55-4774-8479-C7DFFA348F14}">
      <dgm:prSet custT="1"/>
      <dgm:spPr/>
      <dgm:t>
        <a:bodyPr/>
        <a:lstStyle/>
        <a:p>
          <a:pPr rtl="0"/>
          <a:r>
            <a:rPr lang="es-EC" sz="2400" b="1" dirty="0" smtClean="0">
              <a:solidFill>
                <a:schemeClr val="bg1"/>
              </a:solidFill>
            </a:rPr>
            <a:t>APRENDIZAJE EN LAS AULAS SEA OPTIMO.</a:t>
          </a:r>
          <a:endParaRPr lang="es-EC" sz="2400" dirty="0">
            <a:solidFill>
              <a:schemeClr val="bg1"/>
            </a:solidFill>
          </a:endParaRPr>
        </a:p>
      </dgm:t>
    </dgm:pt>
    <dgm:pt modelId="{6503F242-40E6-4035-A91B-9023DC455158}" type="parTrans" cxnId="{570F2766-0868-4B4A-900E-282CD2D06145}">
      <dgm:prSet/>
      <dgm:spPr/>
      <dgm:t>
        <a:bodyPr/>
        <a:lstStyle/>
        <a:p>
          <a:endParaRPr lang="en-US"/>
        </a:p>
      </dgm:t>
    </dgm:pt>
    <dgm:pt modelId="{02C0E9DE-C44A-4B64-A7F3-223C757A0F2E}" type="sibTrans" cxnId="{570F2766-0868-4B4A-900E-282CD2D06145}">
      <dgm:prSet/>
      <dgm:spPr/>
      <dgm:t>
        <a:bodyPr/>
        <a:lstStyle/>
        <a:p>
          <a:endParaRPr lang="en-US"/>
        </a:p>
      </dgm:t>
    </dgm:pt>
    <dgm:pt modelId="{04A1C005-4F5E-4D31-9011-9ACCF9F7C501}">
      <dgm:prSet custT="1"/>
      <dgm:spPr/>
      <dgm:t>
        <a:bodyPr/>
        <a:lstStyle/>
        <a:p>
          <a:pPr rtl="0"/>
          <a:r>
            <a:rPr lang="es-EC" sz="2400" b="1" dirty="0" smtClean="0">
              <a:solidFill>
                <a:schemeClr val="bg1"/>
              </a:solidFill>
            </a:rPr>
            <a:t>DOCENTES ADECUADA CAPACITACIÓN </a:t>
          </a:r>
          <a:endParaRPr lang="es-EC" sz="2400" b="1" dirty="0">
            <a:solidFill>
              <a:schemeClr val="bg1"/>
            </a:solidFill>
          </a:endParaRPr>
        </a:p>
      </dgm:t>
    </dgm:pt>
    <dgm:pt modelId="{7C44B156-18F5-466D-BBA1-52DB08F63A9A}" type="parTrans" cxnId="{B36A85A3-60B5-47AA-8BC5-AB7722D90F97}">
      <dgm:prSet/>
      <dgm:spPr/>
      <dgm:t>
        <a:bodyPr/>
        <a:lstStyle/>
        <a:p>
          <a:endParaRPr lang="en-US"/>
        </a:p>
      </dgm:t>
    </dgm:pt>
    <dgm:pt modelId="{C5DF636E-7E42-4B74-8463-13B529747AE9}" type="sibTrans" cxnId="{B36A85A3-60B5-47AA-8BC5-AB7722D90F97}">
      <dgm:prSet/>
      <dgm:spPr/>
      <dgm:t>
        <a:bodyPr/>
        <a:lstStyle/>
        <a:p>
          <a:endParaRPr lang="en-US"/>
        </a:p>
      </dgm:t>
    </dgm:pt>
    <dgm:pt modelId="{777857E7-B422-4842-B314-D669650FEA8E}">
      <dgm:prSet custT="1"/>
      <dgm:spPr/>
      <dgm:t>
        <a:bodyPr/>
        <a:lstStyle/>
        <a:p>
          <a:pPr rtl="0"/>
          <a:r>
            <a:rPr lang="es-EC" sz="2400" b="1" dirty="0" smtClean="0">
              <a:solidFill>
                <a:schemeClr val="bg1"/>
              </a:solidFill>
            </a:rPr>
            <a:t>OBJETIVOS PRINCIPALES DE LA ESCUELA SUPERIOR MILITAR</a:t>
          </a:r>
          <a:endParaRPr lang="es-EC" sz="2400" b="1" dirty="0">
            <a:solidFill>
              <a:schemeClr val="bg1"/>
            </a:solidFill>
          </a:endParaRPr>
        </a:p>
      </dgm:t>
    </dgm:pt>
    <dgm:pt modelId="{2E78E3D6-7567-4C32-98E7-6691E3DED359}" type="parTrans" cxnId="{A9D8D705-DC7B-4CAF-9DC0-444E7C101740}">
      <dgm:prSet/>
      <dgm:spPr/>
      <dgm:t>
        <a:bodyPr/>
        <a:lstStyle/>
        <a:p>
          <a:endParaRPr lang="en-US"/>
        </a:p>
      </dgm:t>
    </dgm:pt>
    <dgm:pt modelId="{AB3E7E3A-0B7E-4EAA-8873-C7EF3E5A8173}" type="sibTrans" cxnId="{A9D8D705-DC7B-4CAF-9DC0-444E7C101740}">
      <dgm:prSet/>
      <dgm:spPr/>
      <dgm:t>
        <a:bodyPr/>
        <a:lstStyle/>
        <a:p>
          <a:endParaRPr lang="en-US"/>
        </a:p>
      </dgm:t>
    </dgm:pt>
    <dgm:pt modelId="{E69D31FA-CC92-4474-96A2-9E16FC83ECAD}" type="pres">
      <dgm:prSet presAssocID="{8E75BAF3-16AD-4A20-B226-8534FBA171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4193F2-63BE-4474-9685-895A57EE4FA1}" type="pres">
      <dgm:prSet presAssocID="{910D7F92-4E8A-41E2-A723-A8ED496B0C18}" presName="Name8" presStyleCnt="0"/>
      <dgm:spPr/>
    </dgm:pt>
    <dgm:pt modelId="{86301464-7F45-4E4C-8AC9-504954371554}" type="pres">
      <dgm:prSet presAssocID="{910D7F92-4E8A-41E2-A723-A8ED496B0C1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E7983-9DC8-4479-905A-69560120CCF1}" type="pres">
      <dgm:prSet presAssocID="{910D7F92-4E8A-41E2-A723-A8ED496B0C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298CF-51A9-46EC-BAEF-65326587E1B6}" type="pres">
      <dgm:prSet presAssocID="{55C15370-0FD9-4EDE-8790-009EDD1F0161}" presName="Name8" presStyleCnt="0"/>
      <dgm:spPr/>
    </dgm:pt>
    <dgm:pt modelId="{BC491FF4-5BEA-42E2-A998-C77F48F954CB}" type="pres">
      <dgm:prSet presAssocID="{55C15370-0FD9-4EDE-8790-009EDD1F016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F4AF1-034B-48AE-A5FD-BABB81AFD8AF}" type="pres">
      <dgm:prSet presAssocID="{55C15370-0FD9-4EDE-8790-009EDD1F01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A8B7D-AA36-40ED-A0EC-D77805DF32F1}" type="pres">
      <dgm:prSet presAssocID="{1D7CE1AB-34B7-43BF-83D1-C035D2A3A7AE}" presName="Name8" presStyleCnt="0"/>
      <dgm:spPr/>
    </dgm:pt>
    <dgm:pt modelId="{118AD95C-2D66-4DBB-8E98-0B2B137E371D}" type="pres">
      <dgm:prSet presAssocID="{1D7CE1AB-34B7-43BF-83D1-C035D2A3A7A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57CCF-DE3D-4AD9-9FD9-E7FBC94F07CA}" type="pres">
      <dgm:prSet presAssocID="{1D7CE1AB-34B7-43BF-83D1-C035D2A3A7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47E1C-9821-4D24-919E-DBA6A6925ADF}" type="pres">
      <dgm:prSet presAssocID="{A419B1EA-5C55-4774-8479-C7DFFA348F14}" presName="Name8" presStyleCnt="0"/>
      <dgm:spPr/>
    </dgm:pt>
    <dgm:pt modelId="{E64CCD1B-08C9-4031-9796-C35ABCD0CD22}" type="pres">
      <dgm:prSet presAssocID="{A419B1EA-5C55-4774-8479-C7DFFA348F1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0878A-71C4-4ADE-9031-6460A9FD57C1}" type="pres">
      <dgm:prSet presAssocID="{A419B1EA-5C55-4774-8479-C7DFFA348F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9CA2F-648D-4B25-B26C-CC713E08E57A}" type="pres">
      <dgm:prSet presAssocID="{04A1C005-4F5E-4D31-9011-9ACCF9F7C501}" presName="Name8" presStyleCnt="0"/>
      <dgm:spPr/>
    </dgm:pt>
    <dgm:pt modelId="{119EB3D4-6E05-4611-8C9B-58DBDCF35B9B}" type="pres">
      <dgm:prSet presAssocID="{04A1C005-4F5E-4D31-9011-9ACCF9F7C50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2F1D9-A5ED-4D9E-930B-5206533BDA8D}" type="pres">
      <dgm:prSet presAssocID="{04A1C005-4F5E-4D31-9011-9ACCF9F7C5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861E8-BBA3-48F9-A1CC-F09794ED9FAE}" type="pres">
      <dgm:prSet presAssocID="{777857E7-B422-4842-B314-D669650FEA8E}" presName="Name8" presStyleCnt="0"/>
      <dgm:spPr/>
    </dgm:pt>
    <dgm:pt modelId="{233CB366-38BB-4431-BF7B-F70F3A82F1EA}" type="pres">
      <dgm:prSet presAssocID="{777857E7-B422-4842-B314-D669650FEA8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C1FC1-8740-4E59-BCF5-F9484E5C600C}" type="pres">
      <dgm:prSet presAssocID="{777857E7-B422-4842-B314-D669650FEA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5F4D2-D4B5-432E-A01B-495ADA5FB729}" type="presOf" srcId="{04A1C005-4F5E-4D31-9011-9ACCF9F7C501}" destId="{BBD2F1D9-A5ED-4D9E-930B-5206533BDA8D}" srcOrd="1" destOrd="0" presId="urn:microsoft.com/office/officeart/2005/8/layout/pyramid1"/>
    <dgm:cxn modelId="{85B4BC4C-B65B-4258-806E-95C95A01F536}" type="presOf" srcId="{1D7CE1AB-34B7-43BF-83D1-C035D2A3A7AE}" destId="{1C857CCF-DE3D-4AD9-9FD9-E7FBC94F07CA}" srcOrd="1" destOrd="0" presId="urn:microsoft.com/office/officeart/2005/8/layout/pyramid1"/>
    <dgm:cxn modelId="{FBEC5B2E-717B-4677-8339-3803AD17401A}" type="presOf" srcId="{55C15370-0FD9-4EDE-8790-009EDD1F0161}" destId="{BC491FF4-5BEA-42E2-A998-C77F48F954CB}" srcOrd="0" destOrd="0" presId="urn:microsoft.com/office/officeart/2005/8/layout/pyramid1"/>
    <dgm:cxn modelId="{2DDF712D-F495-4742-B971-42339892F0C2}" type="presOf" srcId="{04A1C005-4F5E-4D31-9011-9ACCF9F7C501}" destId="{119EB3D4-6E05-4611-8C9B-58DBDCF35B9B}" srcOrd="0" destOrd="0" presId="urn:microsoft.com/office/officeart/2005/8/layout/pyramid1"/>
    <dgm:cxn modelId="{B36A85A3-60B5-47AA-8BC5-AB7722D90F97}" srcId="{8E75BAF3-16AD-4A20-B226-8534FBA171F0}" destId="{04A1C005-4F5E-4D31-9011-9ACCF9F7C501}" srcOrd="4" destOrd="0" parTransId="{7C44B156-18F5-466D-BBA1-52DB08F63A9A}" sibTransId="{C5DF636E-7E42-4B74-8463-13B529747AE9}"/>
    <dgm:cxn modelId="{090CAB7C-7C74-4E3A-866B-828B044C61CB}" type="presOf" srcId="{1D7CE1AB-34B7-43BF-83D1-C035D2A3A7AE}" destId="{118AD95C-2D66-4DBB-8E98-0B2B137E371D}" srcOrd="0" destOrd="0" presId="urn:microsoft.com/office/officeart/2005/8/layout/pyramid1"/>
    <dgm:cxn modelId="{9FD583B9-EAF5-41C9-BDE7-94DC5421B741}" srcId="{8E75BAF3-16AD-4A20-B226-8534FBA171F0}" destId="{1D7CE1AB-34B7-43BF-83D1-C035D2A3A7AE}" srcOrd="2" destOrd="0" parTransId="{B931533A-FD42-4717-B5A3-CDC0903194B7}" sibTransId="{6EE83CAC-261B-4EFE-986E-79FBE16BAF8E}"/>
    <dgm:cxn modelId="{D2F25352-CD3D-4B1C-8BED-2A7F08D08D0B}" type="presOf" srcId="{A419B1EA-5C55-4774-8479-C7DFFA348F14}" destId="{E64CCD1B-08C9-4031-9796-C35ABCD0CD22}" srcOrd="0" destOrd="0" presId="urn:microsoft.com/office/officeart/2005/8/layout/pyramid1"/>
    <dgm:cxn modelId="{4C9AF143-D8D1-4532-A591-F636B3DD5E86}" type="presOf" srcId="{A419B1EA-5C55-4774-8479-C7DFFA348F14}" destId="{5F10878A-71C4-4ADE-9031-6460A9FD57C1}" srcOrd="1" destOrd="0" presId="urn:microsoft.com/office/officeart/2005/8/layout/pyramid1"/>
    <dgm:cxn modelId="{771C7570-CB90-4148-9A12-21220C93AA23}" type="presOf" srcId="{777857E7-B422-4842-B314-D669650FEA8E}" destId="{202C1FC1-8740-4E59-BCF5-F9484E5C600C}" srcOrd="1" destOrd="0" presId="urn:microsoft.com/office/officeart/2005/8/layout/pyramid1"/>
    <dgm:cxn modelId="{7B4792F6-418C-4F7A-8C3E-5DE7E19743CE}" srcId="{8E75BAF3-16AD-4A20-B226-8534FBA171F0}" destId="{55C15370-0FD9-4EDE-8790-009EDD1F0161}" srcOrd="1" destOrd="0" parTransId="{37AA2888-8419-43E4-8657-4A5158AD4CB1}" sibTransId="{443A9AE8-8005-4E29-BE13-1CDC4AE5394F}"/>
    <dgm:cxn modelId="{1B632001-60B1-4762-9658-A6E66C1AF97C}" type="presOf" srcId="{55C15370-0FD9-4EDE-8790-009EDD1F0161}" destId="{D30F4AF1-034B-48AE-A5FD-BABB81AFD8AF}" srcOrd="1" destOrd="0" presId="urn:microsoft.com/office/officeart/2005/8/layout/pyramid1"/>
    <dgm:cxn modelId="{570F2766-0868-4B4A-900E-282CD2D06145}" srcId="{8E75BAF3-16AD-4A20-B226-8534FBA171F0}" destId="{A419B1EA-5C55-4774-8479-C7DFFA348F14}" srcOrd="3" destOrd="0" parTransId="{6503F242-40E6-4035-A91B-9023DC455158}" sibTransId="{02C0E9DE-C44A-4B64-A7F3-223C757A0F2E}"/>
    <dgm:cxn modelId="{A9D8D705-DC7B-4CAF-9DC0-444E7C101740}" srcId="{8E75BAF3-16AD-4A20-B226-8534FBA171F0}" destId="{777857E7-B422-4842-B314-D669650FEA8E}" srcOrd="5" destOrd="0" parTransId="{2E78E3D6-7567-4C32-98E7-6691E3DED359}" sibTransId="{AB3E7E3A-0B7E-4EAA-8873-C7EF3E5A8173}"/>
    <dgm:cxn modelId="{11A5FBBC-6365-4CD0-86EC-0BAA44398061}" srcId="{8E75BAF3-16AD-4A20-B226-8534FBA171F0}" destId="{910D7F92-4E8A-41E2-A723-A8ED496B0C18}" srcOrd="0" destOrd="0" parTransId="{2CF3C4EE-9710-4F43-AE36-6A62FAB898C2}" sibTransId="{B7A3D765-D9CC-47CA-BCEC-7271D05C26A1}"/>
    <dgm:cxn modelId="{696B2738-D292-4214-8C3C-BE5453AA7C7B}" type="presOf" srcId="{777857E7-B422-4842-B314-D669650FEA8E}" destId="{233CB366-38BB-4431-BF7B-F70F3A82F1EA}" srcOrd="0" destOrd="0" presId="urn:microsoft.com/office/officeart/2005/8/layout/pyramid1"/>
    <dgm:cxn modelId="{CC35DB5C-F604-4F0C-924E-D58083CBA723}" type="presOf" srcId="{910D7F92-4E8A-41E2-A723-A8ED496B0C18}" destId="{86301464-7F45-4E4C-8AC9-504954371554}" srcOrd="0" destOrd="0" presId="urn:microsoft.com/office/officeart/2005/8/layout/pyramid1"/>
    <dgm:cxn modelId="{031E926C-D1A8-4E75-85E0-F1FACEE08867}" type="presOf" srcId="{910D7F92-4E8A-41E2-A723-A8ED496B0C18}" destId="{E86E7983-9DC8-4479-905A-69560120CCF1}" srcOrd="1" destOrd="0" presId="urn:microsoft.com/office/officeart/2005/8/layout/pyramid1"/>
    <dgm:cxn modelId="{6878F1BC-DD9A-4327-9E67-4F88280B3A7D}" type="presOf" srcId="{8E75BAF3-16AD-4A20-B226-8534FBA171F0}" destId="{E69D31FA-CC92-4474-96A2-9E16FC83ECAD}" srcOrd="0" destOrd="0" presId="urn:microsoft.com/office/officeart/2005/8/layout/pyramid1"/>
    <dgm:cxn modelId="{D783ECCA-1CC4-4673-AA83-CA51BAFA888D}" type="presParOf" srcId="{E69D31FA-CC92-4474-96A2-9E16FC83ECAD}" destId="{1D4193F2-63BE-4474-9685-895A57EE4FA1}" srcOrd="0" destOrd="0" presId="urn:microsoft.com/office/officeart/2005/8/layout/pyramid1"/>
    <dgm:cxn modelId="{F3B04834-688A-4A82-A2EA-C122E67CB606}" type="presParOf" srcId="{1D4193F2-63BE-4474-9685-895A57EE4FA1}" destId="{86301464-7F45-4E4C-8AC9-504954371554}" srcOrd="0" destOrd="0" presId="urn:microsoft.com/office/officeart/2005/8/layout/pyramid1"/>
    <dgm:cxn modelId="{9129FF97-AE7F-419E-B1AA-F883FA91A559}" type="presParOf" srcId="{1D4193F2-63BE-4474-9685-895A57EE4FA1}" destId="{E86E7983-9DC8-4479-905A-69560120CCF1}" srcOrd="1" destOrd="0" presId="urn:microsoft.com/office/officeart/2005/8/layout/pyramid1"/>
    <dgm:cxn modelId="{EC3C98CE-BE62-4074-AB75-04C82D90720B}" type="presParOf" srcId="{E69D31FA-CC92-4474-96A2-9E16FC83ECAD}" destId="{1FC298CF-51A9-46EC-BAEF-65326587E1B6}" srcOrd="1" destOrd="0" presId="urn:microsoft.com/office/officeart/2005/8/layout/pyramid1"/>
    <dgm:cxn modelId="{3D7CB3FD-DE6D-4ED7-BB4F-6DF5120653F4}" type="presParOf" srcId="{1FC298CF-51A9-46EC-BAEF-65326587E1B6}" destId="{BC491FF4-5BEA-42E2-A998-C77F48F954CB}" srcOrd="0" destOrd="0" presId="urn:microsoft.com/office/officeart/2005/8/layout/pyramid1"/>
    <dgm:cxn modelId="{6147A6C6-2CA9-4879-AF76-ECE92D07EA35}" type="presParOf" srcId="{1FC298CF-51A9-46EC-BAEF-65326587E1B6}" destId="{D30F4AF1-034B-48AE-A5FD-BABB81AFD8AF}" srcOrd="1" destOrd="0" presId="urn:microsoft.com/office/officeart/2005/8/layout/pyramid1"/>
    <dgm:cxn modelId="{8F674E20-E3E2-498D-97FC-8C7FE8896FBA}" type="presParOf" srcId="{E69D31FA-CC92-4474-96A2-9E16FC83ECAD}" destId="{4CBA8B7D-AA36-40ED-A0EC-D77805DF32F1}" srcOrd="2" destOrd="0" presId="urn:microsoft.com/office/officeart/2005/8/layout/pyramid1"/>
    <dgm:cxn modelId="{367B8183-E49C-41AF-8471-FB430794D546}" type="presParOf" srcId="{4CBA8B7D-AA36-40ED-A0EC-D77805DF32F1}" destId="{118AD95C-2D66-4DBB-8E98-0B2B137E371D}" srcOrd="0" destOrd="0" presId="urn:microsoft.com/office/officeart/2005/8/layout/pyramid1"/>
    <dgm:cxn modelId="{81F98D3C-7A0E-4C29-9582-CFB4AB03B04E}" type="presParOf" srcId="{4CBA8B7D-AA36-40ED-A0EC-D77805DF32F1}" destId="{1C857CCF-DE3D-4AD9-9FD9-E7FBC94F07CA}" srcOrd="1" destOrd="0" presId="urn:microsoft.com/office/officeart/2005/8/layout/pyramid1"/>
    <dgm:cxn modelId="{CD07D4AD-A18F-4D17-904C-4AB40E1804CB}" type="presParOf" srcId="{E69D31FA-CC92-4474-96A2-9E16FC83ECAD}" destId="{E5E47E1C-9821-4D24-919E-DBA6A6925ADF}" srcOrd="3" destOrd="0" presId="urn:microsoft.com/office/officeart/2005/8/layout/pyramid1"/>
    <dgm:cxn modelId="{3D573E22-0DC3-4862-AB5C-86127F914EFA}" type="presParOf" srcId="{E5E47E1C-9821-4D24-919E-DBA6A6925ADF}" destId="{E64CCD1B-08C9-4031-9796-C35ABCD0CD22}" srcOrd="0" destOrd="0" presId="urn:microsoft.com/office/officeart/2005/8/layout/pyramid1"/>
    <dgm:cxn modelId="{95D22D3A-6D89-45A6-95E8-EA60911751C7}" type="presParOf" srcId="{E5E47E1C-9821-4D24-919E-DBA6A6925ADF}" destId="{5F10878A-71C4-4ADE-9031-6460A9FD57C1}" srcOrd="1" destOrd="0" presId="urn:microsoft.com/office/officeart/2005/8/layout/pyramid1"/>
    <dgm:cxn modelId="{DE3FBA26-9E8C-46BA-A842-03DABE16CD89}" type="presParOf" srcId="{E69D31FA-CC92-4474-96A2-9E16FC83ECAD}" destId="{1419CA2F-648D-4B25-B26C-CC713E08E57A}" srcOrd="4" destOrd="0" presId="urn:microsoft.com/office/officeart/2005/8/layout/pyramid1"/>
    <dgm:cxn modelId="{0BC1F964-4C25-4AAB-96CB-E4A3BE4B9EE9}" type="presParOf" srcId="{1419CA2F-648D-4B25-B26C-CC713E08E57A}" destId="{119EB3D4-6E05-4611-8C9B-58DBDCF35B9B}" srcOrd="0" destOrd="0" presId="urn:microsoft.com/office/officeart/2005/8/layout/pyramid1"/>
    <dgm:cxn modelId="{0AF6D2FE-98DD-4F6E-B19D-C130D14DC584}" type="presParOf" srcId="{1419CA2F-648D-4B25-B26C-CC713E08E57A}" destId="{BBD2F1D9-A5ED-4D9E-930B-5206533BDA8D}" srcOrd="1" destOrd="0" presId="urn:microsoft.com/office/officeart/2005/8/layout/pyramid1"/>
    <dgm:cxn modelId="{A461DB01-8C21-4896-9CCB-474712ECD3B4}" type="presParOf" srcId="{E69D31FA-CC92-4474-96A2-9E16FC83ECAD}" destId="{C38861E8-BBA3-48F9-A1CC-F09794ED9FAE}" srcOrd="5" destOrd="0" presId="urn:microsoft.com/office/officeart/2005/8/layout/pyramid1"/>
    <dgm:cxn modelId="{59B9EC00-2D71-4192-99CF-B169BD30D9E3}" type="presParOf" srcId="{C38861E8-BBA3-48F9-A1CC-F09794ED9FAE}" destId="{233CB366-38BB-4431-BF7B-F70F3A82F1EA}" srcOrd="0" destOrd="0" presId="urn:microsoft.com/office/officeart/2005/8/layout/pyramid1"/>
    <dgm:cxn modelId="{CB55A051-35E8-4D7F-8FF5-009A321512CC}" type="presParOf" srcId="{C38861E8-BBA3-48F9-A1CC-F09794ED9FAE}" destId="{202C1FC1-8740-4E59-BCF5-F9484E5C60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4ED2DC-E844-4943-AA83-4458086EC70C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B86C1E-C7BB-42CF-B4A1-8F71DE3058FC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1. Impartición de conferencias o cursos orientados al desarrollo físico académico.</a:t>
          </a:r>
          <a:endParaRPr lang="en-US" dirty="0"/>
        </a:p>
      </dgm:t>
    </dgm:pt>
    <dgm:pt modelId="{8C215077-7798-47EB-8AEC-19FD9A5473A0}" type="parTrans" cxnId="{5460EEFD-D0FE-4902-9F7C-74C97E0DEB89}">
      <dgm:prSet/>
      <dgm:spPr/>
      <dgm:t>
        <a:bodyPr/>
        <a:lstStyle/>
        <a:p>
          <a:endParaRPr lang="en-US"/>
        </a:p>
      </dgm:t>
    </dgm:pt>
    <dgm:pt modelId="{FE38F486-A76A-4310-8475-AB9B5CE68734}" type="sibTrans" cxnId="{5460EEFD-D0FE-4902-9F7C-74C97E0DEB89}">
      <dgm:prSet/>
      <dgm:spPr/>
      <dgm:t>
        <a:bodyPr/>
        <a:lstStyle/>
        <a:p>
          <a:endParaRPr lang="en-US"/>
        </a:p>
      </dgm:t>
    </dgm:pt>
    <dgm:pt modelId="{739078F4-93DF-44AD-9F7C-6D94A7B47DE2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2. Metodología para la impartición de los contenidos de un correcto desarrollo físico y su influencia en el sector académico</a:t>
          </a:r>
          <a:endParaRPr lang="es-EC" dirty="0" smtClean="0">
            <a:solidFill>
              <a:schemeClr val="bg1"/>
            </a:solidFill>
          </a:endParaRPr>
        </a:p>
      </dgm:t>
    </dgm:pt>
    <dgm:pt modelId="{DCCF0A3B-8E9B-4517-90F7-90082CC9084F}" type="parTrans" cxnId="{80739A59-EF77-4EB2-BF12-20987D9850B4}">
      <dgm:prSet/>
      <dgm:spPr/>
      <dgm:t>
        <a:bodyPr/>
        <a:lstStyle/>
        <a:p>
          <a:endParaRPr lang="en-US"/>
        </a:p>
      </dgm:t>
    </dgm:pt>
    <dgm:pt modelId="{B1E10A8B-60E2-4218-A03A-600DF5192E27}" type="sibTrans" cxnId="{80739A59-EF77-4EB2-BF12-20987D9850B4}">
      <dgm:prSet/>
      <dgm:spPr/>
      <dgm:t>
        <a:bodyPr/>
        <a:lstStyle/>
        <a:p>
          <a:endParaRPr lang="en-US"/>
        </a:p>
      </dgm:t>
    </dgm:pt>
    <dgm:pt modelId="{6B540382-28A7-41AB-9F61-84D00472678D}" type="pres">
      <dgm:prSet presAssocID="{3E4ED2DC-E844-4943-AA83-4458086EC7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239F4-6B89-494F-9662-E5C432B13210}" type="pres">
      <dgm:prSet presAssocID="{73B86C1E-C7BB-42CF-B4A1-8F71DE3058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E775E-4AC8-43EC-8427-BE7F5D6CC7EE}" type="pres">
      <dgm:prSet presAssocID="{FE38F486-A76A-4310-8475-AB9B5CE6873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95D91AB-A64F-456B-B4DD-1B1FECCAED9D}" type="pres">
      <dgm:prSet presAssocID="{FE38F486-A76A-4310-8475-AB9B5CE68734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C4658DB-3380-42B0-8C51-FD9FBF7BAB38}" type="pres">
      <dgm:prSet presAssocID="{739078F4-93DF-44AD-9F7C-6D94A7B47D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528A4D-D536-4646-9009-F15901788BE5}" type="pres">
      <dgm:prSet presAssocID="{B1E10A8B-60E2-4218-A03A-600DF5192E2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C9D69D9-438D-4CA7-87A2-6835091A4B42}" type="pres">
      <dgm:prSet presAssocID="{B1E10A8B-60E2-4218-A03A-600DF5192E27}" presName="connectorText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B3738E20-888D-40C9-8783-A09FEFB72E9E}" type="presOf" srcId="{FE38F486-A76A-4310-8475-AB9B5CE68734}" destId="{FDBE775E-4AC8-43EC-8427-BE7F5D6CC7EE}" srcOrd="0" destOrd="0" presId="urn:microsoft.com/office/officeart/2005/8/layout/cycle2"/>
    <dgm:cxn modelId="{D257F97F-D19D-42DF-8D9C-17042EAC5382}" type="presOf" srcId="{B1E10A8B-60E2-4218-A03A-600DF5192E27}" destId="{5C9D69D9-438D-4CA7-87A2-6835091A4B42}" srcOrd="1" destOrd="0" presId="urn:microsoft.com/office/officeart/2005/8/layout/cycle2"/>
    <dgm:cxn modelId="{5460EEFD-D0FE-4902-9F7C-74C97E0DEB89}" srcId="{3E4ED2DC-E844-4943-AA83-4458086EC70C}" destId="{73B86C1E-C7BB-42CF-B4A1-8F71DE3058FC}" srcOrd="0" destOrd="0" parTransId="{8C215077-7798-47EB-8AEC-19FD9A5473A0}" sibTransId="{FE38F486-A76A-4310-8475-AB9B5CE68734}"/>
    <dgm:cxn modelId="{010A2E98-1009-455C-806F-4E25A2A05E7C}" type="presOf" srcId="{B1E10A8B-60E2-4218-A03A-600DF5192E27}" destId="{2A528A4D-D536-4646-9009-F15901788BE5}" srcOrd="0" destOrd="0" presId="urn:microsoft.com/office/officeart/2005/8/layout/cycle2"/>
    <dgm:cxn modelId="{96FFA44D-892D-43FE-887B-D5CA7B429E31}" type="presOf" srcId="{3E4ED2DC-E844-4943-AA83-4458086EC70C}" destId="{6B540382-28A7-41AB-9F61-84D00472678D}" srcOrd="0" destOrd="0" presId="urn:microsoft.com/office/officeart/2005/8/layout/cycle2"/>
    <dgm:cxn modelId="{4218BEF2-1D74-4127-A54C-F050700C18E1}" type="presOf" srcId="{739078F4-93DF-44AD-9F7C-6D94A7B47DE2}" destId="{1C4658DB-3380-42B0-8C51-FD9FBF7BAB38}" srcOrd="0" destOrd="0" presId="urn:microsoft.com/office/officeart/2005/8/layout/cycle2"/>
    <dgm:cxn modelId="{0F30AFD2-67AC-49D5-BBBA-485AAD52E7C8}" type="presOf" srcId="{73B86C1E-C7BB-42CF-B4A1-8F71DE3058FC}" destId="{B9F239F4-6B89-494F-9662-E5C432B13210}" srcOrd="0" destOrd="0" presId="urn:microsoft.com/office/officeart/2005/8/layout/cycle2"/>
    <dgm:cxn modelId="{BC9C6EA7-6F1B-4027-9E8F-8BE058CD4E2A}" type="presOf" srcId="{FE38F486-A76A-4310-8475-AB9B5CE68734}" destId="{495D91AB-A64F-456B-B4DD-1B1FECCAED9D}" srcOrd="1" destOrd="0" presId="urn:microsoft.com/office/officeart/2005/8/layout/cycle2"/>
    <dgm:cxn modelId="{80739A59-EF77-4EB2-BF12-20987D9850B4}" srcId="{3E4ED2DC-E844-4943-AA83-4458086EC70C}" destId="{739078F4-93DF-44AD-9F7C-6D94A7B47DE2}" srcOrd="1" destOrd="0" parTransId="{DCCF0A3B-8E9B-4517-90F7-90082CC9084F}" sibTransId="{B1E10A8B-60E2-4218-A03A-600DF5192E27}"/>
    <dgm:cxn modelId="{1D5716BB-8998-4586-A6B9-5D45FFE226F6}" type="presParOf" srcId="{6B540382-28A7-41AB-9F61-84D00472678D}" destId="{B9F239F4-6B89-494F-9662-E5C432B13210}" srcOrd="0" destOrd="0" presId="urn:microsoft.com/office/officeart/2005/8/layout/cycle2"/>
    <dgm:cxn modelId="{7833C315-2320-4207-82B7-318947572D5D}" type="presParOf" srcId="{6B540382-28A7-41AB-9F61-84D00472678D}" destId="{FDBE775E-4AC8-43EC-8427-BE7F5D6CC7EE}" srcOrd="1" destOrd="0" presId="urn:microsoft.com/office/officeart/2005/8/layout/cycle2"/>
    <dgm:cxn modelId="{7FBD5966-9443-4A38-924D-CA20DE14C36F}" type="presParOf" srcId="{FDBE775E-4AC8-43EC-8427-BE7F5D6CC7EE}" destId="{495D91AB-A64F-456B-B4DD-1B1FECCAED9D}" srcOrd="0" destOrd="0" presId="urn:microsoft.com/office/officeart/2005/8/layout/cycle2"/>
    <dgm:cxn modelId="{8412E42A-CAAD-4B6E-A580-05B53B54A8D2}" type="presParOf" srcId="{6B540382-28A7-41AB-9F61-84D00472678D}" destId="{1C4658DB-3380-42B0-8C51-FD9FBF7BAB38}" srcOrd="2" destOrd="0" presId="urn:microsoft.com/office/officeart/2005/8/layout/cycle2"/>
    <dgm:cxn modelId="{AED1A83B-7EFA-4B1B-AAF9-417A5A449B41}" type="presParOf" srcId="{6B540382-28A7-41AB-9F61-84D00472678D}" destId="{2A528A4D-D536-4646-9009-F15901788BE5}" srcOrd="3" destOrd="0" presId="urn:microsoft.com/office/officeart/2005/8/layout/cycle2"/>
    <dgm:cxn modelId="{ACFB73B4-22DC-48B5-8269-F5232F4EB90A}" type="presParOf" srcId="{2A528A4D-D536-4646-9009-F15901788BE5}" destId="{5C9D69D9-438D-4CA7-87A2-6835091A4B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1992D1-ADAD-4792-8061-C468DEB4F6E4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DB2CE48-6B12-4D89-99D4-15B80B5401D5}">
      <dgm:prSet phldrT="[Texto]"/>
      <dgm:spPr/>
      <dgm:t>
        <a:bodyPr/>
        <a:lstStyle/>
        <a:p>
          <a:r>
            <a:rPr lang="es-ES" dirty="0" smtClean="0"/>
            <a:t>ESTRUCTURAL </a:t>
          </a:r>
          <a:endParaRPr lang="es-ES" dirty="0"/>
        </a:p>
      </dgm:t>
    </dgm:pt>
    <dgm:pt modelId="{095236F3-9269-4894-A288-50C49AF12E04}" type="parTrans" cxnId="{20F67D04-561B-4373-8600-B9056F7DC6AE}">
      <dgm:prSet/>
      <dgm:spPr/>
      <dgm:t>
        <a:bodyPr/>
        <a:lstStyle/>
        <a:p>
          <a:endParaRPr lang="es-ES"/>
        </a:p>
      </dgm:t>
    </dgm:pt>
    <dgm:pt modelId="{7CECD7FD-9E90-40BA-A99F-7CE62314DB4D}" type="sibTrans" cxnId="{20F67D04-561B-4373-8600-B9056F7DC6AE}">
      <dgm:prSet/>
      <dgm:spPr/>
      <dgm:t>
        <a:bodyPr/>
        <a:lstStyle/>
        <a:p>
          <a:endParaRPr lang="es-ES"/>
        </a:p>
      </dgm:t>
    </dgm:pt>
    <dgm:pt modelId="{4757C5AA-4B5F-4AB8-BEBF-2217DBAE96BF}">
      <dgm:prSet phldrT="[Texto]"/>
      <dgm:spPr/>
      <dgm:t>
        <a:bodyPr/>
        <a:lstStyle/>
        <a:p>
          <a:r>
            <a:rPr lang="es-ES" dirty="0" smtClean="0"/>
            <a:t>CREACION DE CHARLAS, CONFERENCIAS</a:t>
          </a:r>
          <a:endParaRPr lang="es-ES" dirty="0"/>
        </a:p>
      </dgm:t>
    </dgm:pt>
    <dgm:pt modelId="{6C670E05-DC02-4B1E-9204-2BD92BF0D72B}" type="parTrans" cxnId="{FB4D0A31-7926-421B-99C9-FB8BC3CD8C81}">
      <dgm:prSet/>
      <dgm:spPr/>
      <dgm:t>
        <a:bodyPr/>
        <a:lstStyle/>
        <a:p>
          <a:endParaRPr lang="es-ES"/>
        </a:p>
      </dgm:t>
    </dgm:pt>
    <dgm:pt modelId="{59AC1FEB-82B0-410F-AE3C-D9F58F11CFB8}" type="sibTrans" cxnId="{FB4D0A31-7926-421B-99C9-FB8BC3CD8C81}">
      <dgm:prSet/>
      <dgm:spPr/>
      <dgm:t>
        <a:bodyPr/>
        <a:lstStyle/>
        <a:p>
          <a:endParaRPr lang="es-ES"/>
        </a:p>
      </dgm:t>
    </dgm:pt>
    <dgm:pt modelId="{83301F38-7F9D-4707-80FF-C762CA6AFC46}">
      <dgm:prSet phldrT="[Texto]"/>
      <dgm:spPr/>
      <dgm:t>
        <a:bodyPr/>
        <a:lstStyle/>
        <a:p>
          <a:r>
            <a:rPr lang="es-ES" dirty="0" smtClean="0"/>
            <a:t>CUMPLIMIENTO DEL CRONOGRAMA DE ACTIVIDADES IMPUESTO A LA ESMIL</a:t>
          </a:r>
          <a:endParaRPr lang="es-ES" dirty="0"/>
        </a:p>
      </dgm:t>
    </dgm:pt>
    <dgm:pt modelId="{0A5A14F0-011D-4851-A058-6BA9C9D85C0F}" type="parTrans" cxnId="{6E8904F7-C555-47ED-BEAA-7D1E871194E9}">
      <dgm:prSet/>
      <dgm:spPr/>
      <dgm:t>
        <a:bodyPr/>
        <a:lstStyle/>
        <a:p>
          <a:endParaRPr lang="es-ES"/>
        </a:p>
      </dgm:t>
    </dgm:pt>
    <dgm:pt modelId="{43BD241A-5359-44BB-9BD3-C0485EE13757}" type="sibTrans" cxnId="{6E8904F7-C555-47ED-BEAA-7D1E871194E9}">
      <dgm:prSet/>
      <dgm:spPr/>
      <dgm:t>
        <a:bodyPr/>
        <a:lstStyle/>
        <a:p>
          <a:endParaRPr lang="es-ES"/>
        </a:p>
      </dgm:t>
    </dgm:pt>
    <dgm:pt modelId="{9610F919-E123-45BA-ABDE-706B91FE0F6B}">
      <dgm:prSet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ORGANIZACIÓN DE HORAS CLASES</a:t>
          </a:r>
          <a:endParaRPr lang="es-ES" dirty="0"/>
        </a:p>
      </dgm:t>
    </dgm:pt>
    <dgm:pt modelId="{3FBDB605-B410-4548-B446-6C643CCFA258}" type="parTrans" cxnId="{4753D424-6908-47C7-AFC4-3B28199AFBF9}">
      <dgm:prSet/>
      <dgm:spPr/>
      <dgm:t>
        <a:bodyPr/>
        <a:lstStyle/>
        <a:p>
          <a:endParaRPr lang="es-ES"/>
        </a:p>
      </dgm:t>
    </dgm:pt>
    <dgm:pt modelId="{CA8B0CF4-3BC6-4111-BCE2-9E3D13FDAE34}" type="sibTrans" cxnId="{4753D424-6908-47C7-AFC4-3B28199AFBF9}">
      <dgm:prSet/>
      <dgm:spPr/>
      <dgm:t>
        <a:bodyPr/>
        <a:lstStyle/>
        <a:p>
          <a:endParaRPr lang="es-ES"/>
        </a:p>
      </dgm:t>
    </dgm:pt>
    <dgm:pt modelId="{E2760376-66C1-49F8-9E56-DA4EE91D0E48}">
      <dgm:prSet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IMPORTANCIA DE CONOCER SOBRE LA ACTIVIDAD  FÍSICO </a:t>
          </a:r>
          <a:endParaRPr lang="es-ES" dirty="0"/>
        </a:p>
      </dgm:t>
    </dgm:pt>
    <dgm:pt modelId="{76DF4793-064F-4CE5-BB8D-7F581D55E7D9}" type="parTrans" cxnId="{D8AE6BA9-BDCD-4B14-8284-F8F1B95BE1B7}">
      <dgm:prSet/>
      <dgm:spPr/>
      <dgm:t>
        <a:bodyPr/>
        <a:lstStyle/>
        <a:p>
          <a:endParaRPr lang="es-ES"/>
        </a:p>
      </dgm:t>
    </dgm:pt>
    <dgm:pt modelId="{3BE5B479-0EC3-49C8-BD55-E3861F6CF872}" type="sibTrans" cxnId="{D8AE6BA9-BDCD-4B14-8284-F8F1B95BE1B7}">
      <dgm:prSet/>
      <dgm:spPr/>
      <dgm:t>
        <a:bodyPr/>
        <a:lstStyle/>
        <a:p>
          <a:endParaRPr lang="es-ES"/>
        </a:p>
      </dgm:t>
    </dgm:pt>
    <dgm:pt modelId="{F5400140-1E9D-4633-9DA3-A5CBE2483EDF}" type="pres">
      <dgm:prSet presAssocID="{6E1992D1-ADAD-4792-8061-C468DEB4F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66E46-7344-4A32-B843-D1DCF967040D}" type="pres">
      <dgm:prSet presAssocID="{8DB2CE48-6B12-4D89-99D4-15B80B5401D5}" presName="centerShape" presStyleLbl="node0" presStyleIdx="0" presStyleCnt="1"/>
      <dgm:spPr/>
      <dgm:t>
        <a:bodyPr/>
        <a:lstStyle/>
        <a:p>
          <a:endParaRPr lang="es-ES"/>
        </a:p>
      </dgm:t>
    </dgm:pt>
    <dgm:pt modelId="{0BF32094-0E82-4A0A-8918-8C3C36F0D91E}" type="pres">
      <dgm:prSet presAssocID="{6C670E05-DC02-4B1E-9204-2BD92BF0D72B}" presName="Name9" presStyleLbl="parChTrans1D2" presStyleIdx="0" presStyleCnt="4"/>
      <dgm:spPr/>
      <dgm:t>
        <a:bodyPr/>
        <a:lstStyle/>
        <a:p>
          <a:endParaRPr lang="en-US"/>
        </a:p>
      </dgm:t>
    </dgm:pt>
    <dgm:pt modelId="{0862D40D-CFDA-42B5-8CF9-EE4777DAC084}" type="pres">
      <dgm:prSet presAssocID="{6C670E05-DC02-4B1E-9204-2BD92BF0D72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BAEB84C-0CA4-4E85-A6F8-AAEE09DEC83D}" type="pres">
      <dgm:prSet presAssocID="{4757C5AA-4B5F-4AB8-BEBF-2217DBAE96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4D7C9-0853-4200-A5E3-4413DD1A9391}" type="pres">
      <dgm:prSet presAssocID="{0A5A14F0-011D-4851-A058-6BA9C9D85C0F}" presName="Name9" presStyleLbl="parChTrans1D2" presStyleIdx="1" presStyleCnt="4"/>
      <dgm:spPr/>
      <dgm:t>
        <a:bodyPr/>
        <a:lstStyle/>
        <a:p>
          <a:endParaRPr lang="en-US"/>
        </a:p>
      </dgm:t>
    </dgm:pt>
    <dgm:pt modelId="{C71A9ACF-6265-45E4-8FBB-1B1D41B496D1}" type="pres">
      <dgm:prSet presAssocID="{0A5A14F0-011D-4851-A058-6BA9C9D85C0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74BB68A-55EA-4635-B707-46A5784055E6}" type="pres">
      <dgm:prSet presAssocID="{83301F38-7F9D-4707-80FF-C762CA6AFC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D1986-C290-48C8-9436-99229C2EB2AB}" type="pres">
      <dgm:prSet presAssocID="{76DF4793-064F-4CE5-BB8D-7F581D55E7D9}" presName="Name9" presStyleLbl="parChTrans1D2" presStyleIdx="2" presStyleCnt="4"/>
      <dgm:spPr/>
      <dgm:t>
        <a:bodyPr/>
        <a:lstStyle/>
        <a:p>
          <a:endParaRPr lang="en-US"/>
        </a:p>
      </dgm:t>
    </dgm:pt>
    <dgm:pt modelId="{3B52C019-5FF7-4901-A8B0-F556C6786B91}" type="pres">
      <dgm:prSet presAssocID="{76DF4793-064F-4CE5-BB8D-7F581D55E7D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D86568B-EF3C-4A0E-B9C5-8614CBE51B31}" type="pres">
      <dgm:prSet presAssocID="{E2760376-66C1-49F8-9E56-DA4EE91D0E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698B6-135C-4C68-B686-6FB9015DAA7E}" type="pres">
      <dgm:prSet presAssocID="{3FBDB605-B410-4548-B446-6C643CCFA258}" presName="Name9" presStyleLbl="parChTrans1D2" presStyleIdx="3" presStyleCnt="4"/>
      <dgm:spPr/>
      <dgm:t>
        <a:bodyPr/>
        <a:lstStyle/>
        <a:p>
          <a:endParaRPr lang="en-US"/>
        </a:p>
      </dgm:t>
    </dgm:pt>
    <dgm:pt modelId="{08526898-120F-4D89-AEDD-D18780E12B54}" type="pres">
      <dgm:prSet presAssocID="{3FBDB605-B410-4548-B446-6C643CCFA25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521EE69-2945-4111-9B84-C58A71CFE157}" type="pres">
      <dgm:prSet presAssocID="{9610F919-E123-45BA-ABDE-706B91FE0F6B}" presName="node" presStyleLbl="node1" presStyleIdx="3" presStyleCnt="4" custRadScaleRad="99992" custRadScaleInc="-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11F0D-5366-4983-A129-0ADC1D6E684F}" type="presOf" srcId="{0A5A14F0-011D-4851-A058-6BA9C9D85C0F}" destId="{C71A9ACF-6265-45E4-8FBB-1B1D41B496D1}" srcOrd="1" destOrd="0" presId="urn:microsoft.com/office/officeart/2005/8/layout/radial1"/>
    <dgm:cxn modelId="{1EAF68B6-4762-41E1-A2DE-D0BA686797A6}" type="presOf" srcId="{76DF4793-064F-4CE5-BB8D-7F581D55E7D9}" destId="{CC9D1986-C290-48C8-9436-99229C2EB2AB}" srcOrd="0" destOrd="0" presId="urn:microsoft.com/office/officeart/2005/8/layout/radial1"/>
    <dgm:cxn modelId="{FB4D0A31-7926-421B-99C9-FB8BC3CD8C81}" srcId="{8DB2CE48-6B12-4D89-99D4-15B80B5401D5}" destId="{4757C5AA-4B5F-4AB8-BEBF-2217DBAE96BF}" srcOrd="0" destOrd="0" parTransId="{6C670E05-DC02-4B1E-9204-2BD92BF0D72B}" sibTransId="{59AC1FEB-82B0-410F-AE3C-D9F58F11CFB8}"/>
    <dgm:cxn modelId="{20F67D04-561B-4373-8600-B9056F7DC6AE}" srcId="{6E1992D1-ADAD-4792-8061-C468DEB4F6E4}" destId="{8DB2CE48-6B12-4D89-99D4-15B80B5401D5}" srcOrd="0" destOrd="0" parTransId="{095236F3-9269-4894-A288-50C49AF12E04}" sibTransId="{7CECD7FD-9E90-40BA-A99F-7CE62314DB4D}"/>
    <dgm:cxn modelId="{54625A80-7325-4687-9598-3841F7075A54}" type="presOf" srcId="{0A5A14F0-011D-4851-A058-6BA9C9D85C0F}" destId="{6DA4D7C9-0853-4200-A5E3-4413DD1A9391}" srcOrd="0" destOrd="0" presId="urn:microsoft.com/office/officeart/2005/8/layout/radial1"/>
    <dgm:cxn modelId="{03CC5EBA-6AA5-4189-8200-C8044532FBE0}" type="presOf" srcId="{3FBDB605-B410-4548-B446-6C643CCFA258}" destId="{78E698B6-135C-4C68-B686-6FB9015DAA7E}" srcOrd="0" destOrd="0" presId="urn:microsoft.com/office/officeart/2005/8/layout/radial1"/>
    <dgm:cxn modelId="{FDAE466F-0459-40CD-9F87-B17E71BD1C42}" type="presOf" srcId="{76DF4793-064F-4CE5-BB8D-7F581D55E7D9}" destId="{3B52C019-5FF7-4901-A8B0-F556C6786B91}" srcOrd="1" destOrd="0" presId="urn:microsoft.com/office/officeart/2005/8/layout/radial1"/>
    <dgm:cxn modelId="{4753D424-6908-47C7-AFC4-3B28199AFBF9}" srcId="{8DB2CE48-6B12-4D89-99D4-15B80B5401D5}" destId="{9610F919-E123-45BA-ABDE-706B91FE0F6B}" srcOrd="3" destOrd="0" parTransId="{3FBDB605-B410-4548-B446-6C643CCFA258}" sibTransId="{CA8B0CF4-3BC6-4111-BCE2-9E3D13FDAE34}"/>
    <dgm:cxn modelId="{9F5A0B62-E41F-4086-9C1A-E791AEAF12D0}" type="presOf" srcId="{6C670E05-DC02-4B1E-9204-2BD92BF0D72B}" destId="{0862D40D-CFDA-42B5-8CF9-EE4777DAC084}" srcOrd="1" destOrd="0" presId="urn:microsoft.com/office/officeart/2005/8/layout/radial1"/>
    <dgm:cxn modelId="{1958621B-E862-40F7-BE8A-DC01FCE286FB}" type="presOf" srcId="{9610F919-E123-45BA-ABDE-706B91FE0F6B}" destId="{C521EE69-2945-4111-9B84-C58A71CFE157}" srcOrd="0" destOrd="0" presId="urn:microsoft.com/office/officeart/2005/8/layout/radial1"/>
    <dgm:cxn modelId="{B8D5C12C-47F3-4E28-B9D7-6AE0508514F7}" type="presOf" srcId="{6C670E05-DC02-4B1E-9204-2BD92BF0D72B}" destId="{0BF32094-0E82-4A0A-8918-8C3C36F0D91E}" srcOrd="0" destOrd="0" presId="urn:microsoft.com/office/officeart/2005/8/layout/radial1"/>
    <dgm:cxn modelId="{0D0E22E6-2602-4388-894E-05480C450DDC}" type="presOf" srcId="{6E1992D1-ADAD-4792-8061-C468DEB4F6E4}" destId="{F5400140-1E9D-4633-9DA3-A5CBE2483EDF}" srcOrd="0" destOrd="0" presId="urn:microsoft.com/office/officeart/2005/8/layout/radial1"/>
    <dgm:cxn modelId="{B81AC3EE-9F24-4517-9678-245E02225793}" type="presOf" srcId="{4757C5AA-4B5F-4AB8-BEBF-2217DBAE96BF}" destId="{8BAEB84C-0CA4-4E85-A6F8-AAEE09DEC83D}" srcOrd="0" destOrd="0" presId="urn:microsoft.com/office/officeart/2005/8/layout/radial1"/>
    <dgm:cxn modelId="{1B398A7E-396D-493A-9F62-6A2742926B2A}" type="presOf" srcId="{3FBDB605-B410-4548-B446-6C643CCFA258}" destId="{08526898-120F-4D89-AEDD-D18780E12B54}" srcOrd="1" destOrd="0" presId="urn:microsoft.com/office/officeart/2005/8/layout/radial1"/>
    <dgm:cxn modelId="{15DAD108-4398-4230-BB7A-A545AF1986CE}" type="presOf" srcId="{8DB2CE48-6B12-4D89-99D4-15B80B5401D5}" destId="{14966E46-7344-4A32-B843-D1DCF967040D}" srcOrd="0" destOrd="0" presId="urn:microsoft.com/office/officeart/2005/8/layout/radial1"/>
    <dgm:cxn modelId="{6E8904F7-C555-47ED-BEAA-7D1E871194E9}" srcId="{8DB2CE48-6B12-4D89-99D4-15B80B5401D5}" destId="{83301F38-7F9D-4707-80FF-C762CA6AFC46}" srcOrd="1" destOrd="0" parTransId="{0A5A14F0-011D-4851-A058-6BA9C9D85C0F}" sibTransId="{43BD241A-5359-44BB-9BD3-C0485EE13757}"/>
    <dgm:cxn modelId="{8C5B74FB-7E54-4F70-8679-E3E169CDD35E}" type="presOf" srcId="{83301F38-7F9D-4707-80FF-C762CA6AFC46}" destId="{174BB68A-55EA-4635-B707-46A5784055E6}" srcOrd="0" destOrd="0" presId="urn:microsoft.com/office/officeart/2005/8/layout/radial1"/>
    <dgm:cxn modelId="{3A45E5D5-1346-4860-AC46-8C83DCFBBB5E}" type="presOf" srcId="{E2760376-66C1-49F8-9E56-DA4EE91D0E48}" destId="{2D86568B-EF3C-4A0E-B9C5-8614CBE51B31}" srcOrd="0" destOrd="0" presId="urn:microsoft.com/office/officeart/2005/8/layout/radial1"/>
    <dgm:cxn modelId="{D8AE6BA9-BDCD-4B14-8284-F8F1B95BE1B7}" srcId="{8DB2CE48-6B12-4D89-99D4-15B80B5401D5}" destId="{E2760376-66C1-49F8-9E56-DA4EE91D0E48}" srcOrd="2" destOrd="0" parTransId="{76DF4793-064F-4CE5-BB8D-7F581D55E7D9}" sibTransId="{3BE5B479-0EC3-49C8-BD55-E3861F6CF872}"/>
    <dgm:cxn modelId="{0CDC58B7-AF8C-408A-A957-561197948DDD}" type="presParOf" srcId="{F5400140-1E9D-4633-9DA3-A5CBE2483EDF}" destId="{14966E46-7344-4A32-B843-D1DCF967040D}" srcOrd="0" destOrd="0" presId="urn:microsoft.com/office/officeart/2005/8/layout/radial1"/>
    <dgm:cxn modelId="{33C01CD8-80CA-4A48-8C13-B15B59E60324}" type="presParOf" srcId="{F5400140-1E9D-4633-9DA3-A5CBE2483EDF}" destId="{0BF32094-0E82-4A0A-8918-8C3C36F0D91E}" srcOrd="1" destOrd="0" presId="urn:microsoft.com/office/officeart/2005/8/layout/radial1"/>
    <dgm:cxn modelId="{572D7863-41A2-4DFA-9B29-C6CDB4400525}" type="presParOf" srcId="{0BF32094-0E82-4A0A-8918-8C3C36F0D91E}" destId="{0862D40D-CFDA-42B5-8CF9-EE4777DAC084}" srcOrd="0" destOrd="0" presId="urn:microsoft.com/office/officeart/2005/8/layout/radial1"/>
    <dgm:cxn modelId="{662C4BCC-3362-4745-8F9B-606774604F60}" type="presParOf" srcId="{F5400140-1E9D-4633-9DA3-A5CBE2483EDF}" destId="{8BAEB84C-0CA4-4E85-A6F8-AAEE09DEC83D}" srcOrd="2" destOrd="0" presId="urn:microsoft.com/office/officeart/2005/8/layout/radial1"/>
    <dgm:cxn modelId="{37D58E53-69BA-42E4-9E15-A92301914EB1}" type="presParOf" srcId="{F5400140-1E9D-4633-9DA3-A5CBE2483EDF}" destId="{6DA4D7C9-0853-4200-A5E3-4413DD1A9391}" srcOrd="3" destOrd="0" presId="urn:microsoft.com/office/officeart/2005/8/layout/radial1"/>
    <dgm:cxn modelId="{85F53410-51EF-48AF-854C-2C62A7BC1AC2}" type="presParOf" srcId="{6DA4D7C9-0853-4200-A5E3-4413DD1A9391}" destId="{C71A9ACF-6265-45E4-8FBB-1B1D41B496D1}" srcOrd="0" destOrd="0" presId="urn:microsoft.com/office/officeart/2005/8/layout/radial1"/>
    <dgm:cxn modelId="{CBB09DCF-546F-4656-A191-3B462D9F39B0}" type="presParOf" srcId="{F5400140-1E9D-4633-9DA3-A5CBE2483EDF}" destId="{174BB68A-55EA-4635-B707-46A5784055E6}" srcOrd="4" destOrd="0" presId="urn:microsoft.com/office/officeart/2005/8/layout/radial1"/>
    <dgm:cxn modelId="{0C6776FC-4F46-4A65-8938-24B6B86999A3}" type="presParOf" srcId="{F5400140-1E9D-4633-9DA3-A5CBE2483EDF}" destId="{CC9D1986-C290-48C8-9436-99229C2EB2AB}" srcOrd="5" destOrd="0" presId="urn:microsoft.com/office/officeart/2005/8/layout/radial1"/>
    <dgm:cxn modelId="{C8C2812D-B3ED-402B-A2FF-3CCC3640C18C}" type="presParOf" srcId="{CC9D1986-C290-48C8-9436-99229C2EB2AB}" destId="{3B52C019-5FF7-4901-A8B0-F556C6786B91}" srcOrd="0" destOrd="0" presId="urn:microsoft.com/office/officeart/2005/8/layout/radial1"/>
    <dgm:cxn modelId="{1CB7D8C8-16A2-48E1-9BDD-3BF695CE1766}" type="presParOf" srcId="{F5400140-1E9D-4633-9DA3-A5CBE2483EDF}" destId="{2D86568B-EF3C-4A0E-B9C5-8614CBE51B31}" srcOrd="6" destOrd="0" presId="urn:microsoft.com/office/officeart/2005/8/layout/radial1"/>
    <dgm:cxn modelId="{AB82E4C6-4E7C-4694-B31D-296C16B667DE}" type="presParOf" srcId="{F5400140-1E9D-4633-9DA3-A5CBE2483EDF}" destId="{78E698B6-135C-4C68-B686-6FB9015DAA7E}" srcOrd="7" destOrd="0" presId="urn:microsoft.com/office/officeart/2005/8/layout/radial1"/>
    <dgm:cxn modelId="{E79C45CE-5E41-4063-A728-C40B9B03C8F9}" type="presParOf" srcId="{78E698B6-135C-4C68-B686-6FB9015DAA7E}" destId="{08526898-120F-4D89-AEDD-D18780E12B54}" srcOrd="0" destOrd="0" presId="urn:microsoft.com/office/officeart/2005/8/layout/radial1"/>
    <dgm:cxn modelId="{A5F54F90-F8C7-4486-BC29-000B2B18658A}" type="presParOf" srcId="{F5400140-1E9D-4633-9DA3-A5CBE2483EDF}" destId="{C521EE69-2945-4111-9B84-C58A71CFE15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A7E944-18AE-4039-9B26-937CB9D1D1F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3FE074-5292-431A-A69F-192101773528}">
      <dgm:prSet custT="1"/>
      <dgm:spPr/>
      <dgm:t>
        <a:bodyPr/>
        <a:lstStyle/>
        <a:p>
          <a:pPr rtl="0"/>
          <a:r>
            <a:rPr lang="es-ES" sz="2000" b="1" dirty="0" smtClean="0"/>
            <a:t>Funcional</a:t>
          </a:r>
          <a:r>
            <a:rPr lang="es-ES" sz="1200" b="1" dirty="0" smtClean="0"/>
            <a:t> </a:t>
          </a:r>
          <a:endParaRPr lang="es-EC" sz="1200" b="1" dirty="0"/>
        </a:p>
      </dgm:t>
    </dgm:pt>
    <dgm:pt modelId="{90BE100D-D0DA-4332-ABD4-BC9DC771D8C1}" type="parTrans" cxnId="{9679ADE1-5C89-45D3-BDAB-370DC7F03952}">
      <dgm:prSet/>
      <dgm:spPr/>
      <dgm:t>
        <a:bodyPr/>
        <a:lstStyle/>
        <a:p>
          <a:endParaRPr lang="en-US"/>
        </a:p>
      </dgm:t>
    </dgm:pt>
    <dgm:pt modelId="{244C244D-8154-4040-88F0-B2F26FE20750}" type="sibTrans" cxnId="{9679ADE1-5C89-45D3-BDAB-370DC7F03952}">
      <dgm:prSet/>
      <dgm:spPr/>
      <dgm:t>
        <a:bodyPr/>
        <a:lstStyle/>
        <a:p>
          <a:endParaRPr lang="en-US"/>
        </a:p>
      </dgm:t>
    </dgm:pt>
    <dgm:pt modelId="{EBB5D457-DFE0-4FEE-99D0-9B0D89A094A0}">
      <dgm:prSet custT="1"/>
      <dgm:spPr/>
      <dgm:t>
        <a:bodyPr/>
        <a:lstStyle/>
        <a:p>
          <a:pPr rtl="0"/>
          <a:r>
            <a:rPr lang="es-ES" sz="2400" b="1" dirty="0" smtClean="0"/>
            <a:t>Reunir toda  la información</a:t>
          </a:r>
          <a:r>
            <a:rPr lang="es-ES" sz="1200" b="1" dirty="0" smtClean="0"/>
            <a:t>.</a:t>
          </a:r>
          <a:endParaRPr lang="es-EC" sz="1200" b="1" dirty="0"/>
        </a:p>
      </dgm:t>
    </dgm:pt>
    <dgm:pt modelId="{429F7E65-A506-48C8-86FF-6A63C0FA7A66}" type="parTrans" cxnId="{21A394C4-1A92-4B73-AB45-90284EDE1A7B}">
      <dgm:prSet/>
      <dgm:spPr/>
      <dgm:t>
        <a:bodyPr/>
        <a:lstStyle/>
        <a:p>
          <a:endParaRPr lang="en-US"/>
        </a:p>
      </dgm:t>
    </dgm:pt>
    <dgm:pt modelId="{254C3036-7D93-4753-A958-0FE66DB933FC}" type="sibTrans" cxnId="{21A394C4-1A92-4B73-AB45-90284EDE1A7B}">
      <dgm:prSet/>
      <dgm:spPr/>
      <dgm:t>
        <a:bodyPr/>
        <a:lstStyle/>
        <a:p>
          <a:endParaRPr lang="en-US"/>
        </a:p>
      </dgm:t>
    </dgm:pt>
    <dgm:pt modelId="{1131B00E-8768-4138-9014-3B8B2FFFC29D}">
      <dgm:prSet custT="1"/>
      <dgm:spPr/>
      <dgm:t>
        <a:bodyPr/>
        <a:lstStyle/>
        <a:p>
          <a:pPr rtl="0"/>
          <a:r>
            <a:rPr lang="es-ES" sz="1800" b="1" dirty="0" smtClean="0"/>
            <a:t>Cumplir  estrictamente con el cronograma de actividades.</a:t>
          </a:r>
          <a:endParaRPr lang="es-EC" sz="1800" b="1" dirty="0"/>
        </a:p>
      </dgm:t>
    </dgm:pt>
    <dgm:pt modelId="{BF1F2300-6B52-42A9-829F-0597EE39C796}" type="parTrans" cxnId="{ECCCC1BA-5427-4E53-8EE3-E28F719B9300}">
      <dgm:prSet/>
      <dgm:spPr/>
      <dgm:t>
        <a:bodyPr/>
        <a:lstStyle/>
        <a:p>
          <a:endParaRPr lang="en-US"/>
        </a:p>
      </dgm:t>
    </dgm:pt>
    <dgm:pt modelId="{1ACED11F-BCAA-433D-BA8F-6ABCDF4A588B}" type="sibTrans" cxnId="{ECCCC1BA-5427-4E53-8EE3-E28F719B9300}">
      <dgm:prSet/>
      <dgm:spPr/>
      <dgm:t>
        <a:bodyPr/>
        <a:lstStyle/>
        <a:p>
          <a:endParaRPr lang="en-US"/>
        </a:p>
      </dgm:t>
    </dgm:pt>
    <dgm:pt modelId="{BD7645C0-69CC-46CA-BD47-813CEBC95635}">
      <dgm:prSet custT="1"/>
      <dgm:spPr/>
      <dgm:t>
        <a:bodyPr/>
        <a:lstStyle/>
        <a:p>
          <a:pPr rtl="0"/>
          <a:r>
            <a:rPr lang="es-ES" sz="1800" b="1" dirty="0" smtClean="0"/>
            <a:t>Adquirir  y proporcionar videos, fotos y presentaciones.</a:t>
          </a:r>
          <a:endParaRPr lang="es-EC" sz="1800" b="1" dirty="0"/>
        </a:p>
      </dgm:t>
    </dgm:pt>
    <dgm:pt modelId="{5B0045A8-C358-46BF-90E4-085BF8DE5DF1}" type="parTrans" cxnId="{2C7013D2-034F-44FE-A730-A0E90165EC02}">
      <dgm:prSet/>
      <dgm:spPr/>
      <dgm:t>
        <a:bodyPr/>
        <a:lstStyle/>
        <a:p>
          <a:endParaRPr lang="en-US"/>
        </a:p>
      </dgm:t>
    </dgm:pt>
    <dgm:pt modelId="{E99C8DB6-CCDC-44A1-B22B-FD61E615FE5A}" type="sibTrans" cxnId="{2C7013D2-034F-44FE-A730-A0E90165EC02}">
      <dgm:prSet/>
      <dgm:spPr/>
      <dgm:t>
        <a:bodyPr/>
        <a:lstStyle/>
        <a:p>
          <a:endParaRPr lang="en-US"/>
        </a:p>
      </dgm:t>
    </dgm:pt>
    <dgm:pt modelId="{AFBAD8D1-57AF-406C-9D62-F3FCEEEAB919}" type="pres">
      <dgm:prSet presAssocID="{07A7E944-18AE-4039-9B26-937CB9D1D1F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8723F9-AF6A-417A-B30A-25B53D77CF55}" type="pres">
      <dgm:prSet presAssocID="{683FE074-5292-431A-A69F-192101773528}" presName="horFlow" presStyleCnt="0"/>
      <dgm:spPr/>
    </dgm:pt>
    <dgm:pt modelId="{AE09EF22-6A3B-4FA9-AAA5-8CE67867FACC}" type="pres">
      <dgm:prSet presAssocID="{683FE074-5292-431A-A69F-192101773528}" presName="bigChev" presStyleLbl="node1" presStyleIdx="0" presStyleCnt="4" custScaleX="109787" custScaleY="149626" custLinFactY="100000" custLinFactNeighborX="-73942" custLinFactNeighborY="108558"/>
      <dgm:spPr/>
      <dgm:t>
        <a:bodyPr/>
        <a:lstStyle/>
        <a:p>
          <a:endParaRPr lang="en-US"/>
        </a:p>
      </dgm:t>
    </dgm:pt>
    <dgm:pt modelId="{117D7FFB-D5C7-47F6-A1C2-D8A0DF1E9F2D}" type="pres">
      <dgm:prSet presAssocID="{683FE074-5292-431A-A69F-192101773528}" presName="vSp" presStyleCnt="0"/>
      <dgm:spPr/>
    </dgm:pt>
    <dgm:pt modelId="{5BE40400-463C-447E-BC43-B74D32174698}" type="pres">
      <dgm:prSet presAssocID="{EBB5D457-DFE0-4FEE-99D0-9B0D89A094A0}" presName="horFlow" presStyleCnt="0"/>
      <dgm:spPr/>
    </dgm:pt>
    <dgm:pt modelId="{2DD222B1-376A-454C-BCE1-195E484D549A}" type="pres">
      <dgm:prSet presAssocID="{EBB5D457-DFE0-4FEE-99D0-9B0D89A094A0}" presName="bigChev" presStyleLbl="node1" presStyleIdx="1" presStyleCnt="4" custLinFactNeighborX="32838" custLinFactNeighborY="-60574"/>
      <dgm:spPr/>
      <dgm:t>
        <a:bodyPr/>
        <a:lstStyle/>
        <a:p>
          <a:endParaRPr lang="en-US"/>
        </a:p>
      </dgm:t>
    </dgm:pt>
    <dgm:pt modelId="{45A0E0BF-D9D8-49A7-9D3A-888326757996}" type="pres">
      <dgm:prSet presAssocID="{EBB5D457-DFE0-4FEE-99D0-9B0D89A094A0}" presName="vSp" presStyleCnt="0"/>
      <dgm:spPr/>
    </dgm:pt>
    <dgm:pt modelId="{FB3F59F9-B992-498F-B80E-89A78F419393}" type="pres">
      <dgm:prSet presAssocID="{1131B00E-8768-4138-9014-3B8B2FFFC29D}" presName="horFlow" presStyleCnt="0"/>
      <dgm:spPr/>
    </dgm:pt>
    <dgm:pt modelId="{07993285-DE86-4329-8908-83BA3D733CAD}" type="pres">
      <dgm:prSet presAssocID="{1131B00E-8768-4138-9014-3B8B2FFFC29D}" presName="bigChev" presStyleLbl="node1" presStyleIdx="2" presStyleCnt="4" custScaleY="122555" custLinFactNeighborX="32838" custLinFactNeighborY="-45861"/>
      <dgm:spPr/>
      <dgm:t>
        <a:bodyPr/>
        <a:lstStyle/>
        <a:p>
          <a:endParaRPr lang="en-US"/>
        </a:p>
      </dgm:t>
    </dgm:pt>
    <dgm:pt modelId="{C44B0D9A-788C-45C9-9939-9896E84E1A7E}" type="pres">
      <dgm:prSet presAssocID="{1131B00E-8768-4138-9014-3B8B2FFFC29D}" presName="vSp" presStyleCnt="0"/>
      <dgm:spPr/>
    </dgm:pt>
    <dgm:pt modelId="{254BE62C-9DA5-4FBD-A1AE-70724C1B7EA5}" type="pres">
      <dgm:prSet presAssocID="{BD7645C0-69CC-46CA-BD47-813CEBC95635}" presName="horFlow" presStyleCnt="0"/>
      <dgm:spPr/>
    </dgm:pt>
    <dgm:pt modelId="{BDB517B1-33F2-4BE2-988C-8C16935990E3}" type="pres">
      <dgm:prSet presAssocID="{BD7645C0-69CC-46CA-BD47-813CEBC95635}" presName="bigChev" presStyleLbl="node1" presStyleIdx="3" presStyleCnt="4" custLinFactNeighborX="32838" custLinFactNeighborY="-25784"/>
      <dgm:spPr/>
      <dgm:t>
        <a:bodyPr/>
        <a:lstStyle/>
        <a:p>
          <a:endParaRPr lang="en-US"/>
        </a:p>
      </dgm:t>
    </dgm:pt>
  </dgm:ptLst>
  <dgm:cxnLst>
    <dgm:cxn modelId="{21A394C4-1A92-4B73-AB45-90284EDE1A7B}" srcId="{07A7E944-18AE-4039-9B26-937CB9D1D1F5}" destId="{EBB5D457-DFE0-4FEE-99D0-9B0D89A094A0}" srcOrd="1" destOrd="0" parTransId="{429F7E65-A506-48C8-86FF-6A63C0FA7A66}" sibTransId="{254C3036-7D93-4753-A958-0FE66DB933FC}"/>
    <dgm:cxn modelId="{5D9CB334-0A5E-4175-86EA-400D244E9180}" type="presOf" srcId="{EBB5D457-DFE0-4FEE-99D0-9B0D89A094A0}" destId="{2DD222B1-376A-454C-BCE1-195E484D549A}" srcOrd="0" destOrd="0" presId="urn:microsoft.com/office/officeart/2005/8/layout/lProcess3"/>
    <dgm:cxn modelId="{E04BFC8E-BB4C-41AB-BA24-3F5997A3D416}" type="presOf" srcId="{BD7645C0-69CC-46CA-BD47-813CEBC95635}" destId="{BDB517B1-33F2-4BE2-988C-8C16935990E3}" srcOrd="0" destOrd="0" presId="urn:microsoft.com/office/officeart/2005/8/layout/lProcess3"/>
    <dgm:cxn modelId="{9679ADE1-5C89-45D3-BDAB-370DC7F03952}" srcId="{07A7E944-18AE-4039-9B26-937CB9D1D1F5}" destId="{683FE074-5292-431A-A69F-192101773528}" srcOrd="0" destOrd="0" parTransId="{90BE100D-D0DA-4332-ABD4-BC9DC771D8C1}" sibTransId="{244C244D-8154-4040-88F0-B2F26FE20750}"/>
    <dgm:cxn modelId="{525B10DA-D09B-49F4-9C3A-71DE923C842C}" type="presOf" srcId="{683FE074-5292-431A-A69F-192101773528}" destId="{AE09EF22-6A3B-4FA9-AAA5-8CE67867FACC}" srcOrd="0" destOrd="0" presId="urn:microsoft.com/office/officeart/2005/8/layout/lProcess3"/>
    <dgm:cxn modelId="{ECCCC1BA-5427-4E53-8EE3-E28F719B9300}" srcId="{07A7E944-18AE-4039-9B26-937CB9D1D1F5}" destId="{1131B00E-8768-4138-9014-3B8B2FFFC29D}" srcOrd="2" destOrd="0" parTransId="{BF1F2300-6B52-42A9-829F-0597EE39C796}" sibTransId="{1ACED11F-BCAA-433D-BA8F-6ABCDF4A588B}"/>
    <dgm:cxn modelId="{DE0FD0FB-15CA-4F48-A250-70CFA99F9DC2}" type="presOf" srcId="{07A7E944-18AE-4039-9B26-937CB9D1D1F5}" destId="{AFBAD8D1-57AF-406C-9D62-F3FCEEEAB919}" srcOrd="0" destOrd="0" presId="urn:microsoft.com/office/officeart/2005/8/layout/lProcess3"/>
    <dgm:cxn modelId="{2C7013D2-034F-44FE-A730-A0E90165EC02}" srcId="{07A7E944-18AE-4039-9B26-937CB9D1D1F5}" destId="{BD7645C0-69CC-46CA-BD47-813CEBC95635}" srcOrd="3" destOrd="0" parTransId="{5B0045A8-C358-46BF-90E4-085BF8DE5DF1}" sibTransId="{E99C8DB6-CCDC-44A1-B22B-FD61E615FE5A}"/>
    <dgm:cxn modelId="{30FDB65A-FA70-439D-B023-6CF23213E892}" type="presOf" srcId="{1131B00E-8768-4138-9014-3B8B2FFFC29D}" destId="{07993285-DE86-4329-8908-83BA3D733CAD}" srcOrd="0" destOrd="0" presId="urn:microsoft.com/office/officeart/2005/8/layout/lProcess3"/>
    <dgm:cxn modelId="{192C0F96-F31D-4F26-981C-F0E92AF66EAA}" type="presParOf" srcId="{AFBAD8D1-57AF-406C-9D62-F3FCEEEAB919}" destId="{AE8723F9-AF6A-417A-B30A-25B53D77CF55}" srcOrd="0" destOrd="0" presId="urn:microsoft.com/office/officeart/2005/8/layout/lProcess3"/>
    <dgm:cxn modelId="{816EF4AF-4EC3-42A1-93B9-9274A065FB32}" type="presParOf" srcId="{AE8723F9-AF6A-417A-B30A-25B53D77CF55}" destId="{AE09EF22-6A3B-4FA9-AAA5-8CE67867FACC}" srcOrd="0" destOrd="0" presId="urn:microsoft.com/office/officeart/2005/8/layout/lProcess3"/>
    <dgm:cxn modelId="{987BD746-37CB-44CC-B69E-D364FE4B7963}" type="presParOf" srcId="{AFBAD8D1-57AF-406C-9D62-F3FCEEEAB919}" destId="{117D7FFB-D5C7-47F6-A1C2-D8A0DF1E9F2D}" srcOrd="1" destOrd="0" presId="urn:microsoft.com/office/officeart/2005/8/layout/lProcess3"/>
    <dgm:cxn modelId="{2937E437-8F98-46DF-AA05-F8479E6E725E}" type="presParOf" srcId="{AFBAD8D1-57AF-406C-9D62-F3FCEEEAB919}" destId="{5BE40400-463C-447E-BC43-B74D32174698}" srcOrd="2" destOrd="0" presId="urn:microsoft.com/office/officeart/2005/8/layout/lProcess3"/>
    <dgm:cxn modelId="{9EF582FD-999C-48B2-97E1-86F8552DCDBD}" type="presParOf" srcId="{5BE40400-463C-447E-BC43-B74D32174698}" destId="{2DD222B1-376A-454C-BCE1-195E484D549A}" srcOrd="0" destOrd="0" presId="urn:microsoft.com/office/officeart/2005/8/layout/lProcess3"/>
    <dgm:cxn modelId="{BD2913EF-FA11-4B20-9B6B-4396BF93D87C}" type="presParOf" srcId="{AFBAD8D1-57AF-406C-9D62-F3FCEEEAB919}" destId="{45A0E0BF-D9D8-49A7-9D3A-888326757996}" srcOrd="3" destOrd="0" presId="urn:microsoft.com/office/officeart/2005/8/layout/lProcess3"/>
    <dgm:cxn modelId="{1AAE5847-2809-45EA-98FF-24D7CE05294C}" type="presParOf" srcId="{AFBAD8D1-57AF-406C-9D62-F3FCEEEAB919}" destId="{FB3F59F9-B992-498F-B80E-89A78F419393}" srcOrd="4" destOrd="0" presId="urn:microsoft.com/office/officeart/2005/8/layout/lProcess3"/>
    <dgm:cxn modelId="{B163EC54-AF07-42B6-B89C-AAAFAE273AC5}" type="presParOf" srcId="{FB3F59F9-B992-498F-B80E-89A78F419393}" destId="{07993285-DE86-4329-8908-83BA3D733CAD}" srcOrd="0" destOrd="0" presId="urn:microsoft.com/office/officeart/2005/8/layout/lProcess3"/>
    <dgm:cxn modelId="{B85509F1-3D8D-447E-B65A-762C444470D8}" type="presParOf" srcId="{AFBAD8D1-57AF-406C-9D62-F3FCEEEAB919}" destId="{C44B0D9A-788C-45C9-9939-9896E84E1A7E}" srcOrd="5" destOrd="0" presId="urn:microsoft.com/office/officeart/2005/8/layout/lProcess3"/>
    <dgm:cxn modelId="{7D34A786-7FCE-4160-A4AF-B8C711EC77EA}" type="presParOf" srcId="{AFBAD8D1-57AF-406C-9D62-F3FCEEEAB919}" destId="{254BE62C-9DA5-4FBD-A1AE-70724C1B7EA5}" srcOrd="6" destOrd="0" presId="urn:microsoft.com/office/officeart/2005/8/layout/lProcess3"/>
    <dgm:cxn modelId="{1211DFD7-89BB-4D6B-AC92-625BDBB91050}" type="presParOf" srcId="{254BE62C-9DA5-4FBD-A1AE-70724C1B7EA5}" destId="{BDB517B1-33F2-4BE2-988C-8C16935990E3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2DF8D4-0D56-48B0-8FEB-DF47F7B8FC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09F48-C752-41B5-BEEF-CFC0290DC0A7}">
      <dgm:prSet/>
      <dgm:spPr/>
      <dgm:t>
        <a:bodyPr/>
        <a:lstStyle/>
        <a:p>
          <a:pPr rtl="0"/>
          <a:r>
            <a:rPr lang="es-ES" b="1" dirty="0" smtClean="0"/>
            <a:t>Talento Humano</a:t>
          </a:r>
          <a:endParaRPr lang="es-EC" b="1" dirty="0"/>
        </a:p>
      </dgm:t>
    </dgm:pt>
    <dgm:pt modelId="{F9397ABE-8EBE-4952-861A-3BB264AB86E9}" type="parTrans" cxnId="{ACF812B5-79F3-43C9-8809-5CE8F06DC4A1}">
      <dgm:prSet/>
      <dgm:spPr/>
      <dgm:t>
        <a:bodyPr/>
        <a:lstStyle/>
        <a:p>
          <a:endParaRPr lang="en-US"/>
        </a:p>
      </dgm:t>
    </dgm:pt>
    <dgm:pt modelId="{86C4CB2E-2D50-4C2C-BAE5-E131616FF021}" type="sibTrans" cxnId="{ACF812B5-79F3-43C9-8809-5CE8F06DC4A1}">
      <dgm:prSet/>
      <dgm:spPr/>
      <dgm:t>
        <a:bodyPr/>
        <a:lstStyle/>
        <a:p>
          <a:endParaRPr lang="en-US"/>
        </a:p>
      </dgm:t>
    </dgm:pt>
    <dgm:pt modelId="{13A440B2-3D24-413D-B61D-ACE49AEEA2B5}">
      <dgm:prSet/>
      <dgm:spPr/>
      <dgm:t>
        <a:bodyPr/>
        <a:lstStyle/>
        <a:p>
          <a:pPr rtl="0"/>
          <a:r>
            <a:rPr lang="es-ES" b="1" dirty="0" smtClean="0"/>
            <a:t>Evaluación de la Propuesta</a:t>
          </a:r>
          <a:endParaRPr lang="es-EC" b="1" i="1" dirty="0"/>
        </a:p>
      </dgm:t>
    </dgm:pt>
    <dgm:pt modelId="{32138623-14D1-4E3E-8244-38E6E254D917}" type="parTrans" cxnId="{2149376D-08A5-4EDB-8133-0A29547F913F}">
      <dgm:prSet/>
      <dgm:spPr/>
      <dgm:t>
        <a:bodyPr/>
        <a:lstStyle/>
        <a:p>
          <a:endParaRPr lang="en-US"/>
        </a:p>
      </dgm:t>
    </dgm:pt>
    <dgm:pt modelId="{21D97D15-8171-4964-9426-8F8953C73008}" type="sibTrans" cxnId="{2149376D-08A5-4EDB-8133-0A29547F913F}">
      <dgm:prSet/>
      <dgm:spPr/>
      <dgm:t>
        <a:bodyPr/>
        <a:lstStyle/>
        <a:p>
          <a:endParaRPr lang="en-US"/>
        </a:p>
      </dgm:t>
    </dgm:pt>
    <dgm:pt modelId="{DA34C8E9-4223-4F42-86F1-04238547B996}">
      <dgm:prSet/>
      <dgm:spPr/>
      <dgm:t>
        <a:bodyPr/>
        <a:lstStyle/>
        <a:p>
          <a:r>
            <a:rPr lang="es-ES" dirty="0" smtClean="0"/>
            <a:t>Los docentes de la ESMIL se encuentran capacitados para cumplir con la propuesta.</a:t>
          </a:r>
          <a:endParaRPr lang="es-ES" dirty="0"/>
        </a:p>
      </dgm:t>
    </dgm:pt>
    <dgm:pt modelId="{A649CE88-8969-4AA9-BF8F-CE0C6BF98E45}" type="parTrans" cxnId="{995B1B1D-C2FB-4402-8B95-91DFCE56A161}">
      <dgm:prSet/>
      <dgm:spPr/>
      <dgm:t>
        <a:bodyPr/>
        <a:lstStyle/>
        <a:p>
          <a:endParaRPr lang="es-ES"/>
        </a:p>
      </dgm:t>
    </dgm:pt>
    <dgm:pt modelId="{11914548-94FF-4F02-9686-B4107D1D73FA}" type="sibTrans" cxnId="{995B1B1D-C2FB-4402-8B95-91DFCE56A161}">
      <dgm:prSet/>
      <dgm:spPr/>
      <dgm:t>
        <a:bodyPr/>
        <a:lstStyle/>
        <a:p>
          <a:endParaRPr lang="es-ES"/>
        </a:p>
      </dgm:t>
    </dgm:pt>
    <dgm:pt modelId="{9DEF6C33-38B2-477F-ACAE-5D4AF38CDD44}">
      <dgm:prSet/>
      <dgm:spPr/>
      <dgm:t>
        <a:bodyPr/>
        <a:lstStyle/>
        <a:p>
          <a:r>
            <a:rPr lang="es-ES" dirty="0" smtClean="0"/>
            <a:t>Es de utilidad y de gran importancia para la ESMIL.</a:t>
          </a:r>
          <a:endParaRPr lang="es-ES" dirty="0"/>
        </a:p>
      </dgm:t>
    </dgm:pt>
    <dgm:pt modelId="{A540E141-CD8E-45FA-B18B-EC6DA869D89C}" type="parTrans" cxnId="{CEB72105-0D7E-4C5C-B340-D91AA563B34A}">
      <dgm:prSet/>
      <dgm:spPr/>
      <dgm:t>
        <a:bodyPr/>
        <a:lstStyle/>
        <a:p>
          <a:endParaRPr lang="es-ES"/>
        </a:p>
      </dgm:t>
    </dgm:pt>
    <dgm:pt modelId="{2A73A290-0549-44B2-A991-A90AFAFBCF79}" type="sibTrans" cxnId="{CEB72105-0D7E-4C5C-B340-D91AA563B34A}">
      <dgm:prSet/>
      <dgm:spPr/>
      <dgm:t>
        <a:bodyPr/>
        <a:lstStyle/>
        <a:p>
          <a:endParaRPr lang="es-ES"/>
        </a:p>
      </dgm:t>
    </dgm:pt>
    <dgm:pt modelId="{2C416F2F-4028-48A0-B5E9-7BC96FEA688F}" type="pres">
      <dgm:prSet presAssocID="{F02DF8D4-0D56-48B0-8FEB-DF47F7B8FC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B99C6-09B0-4199-A0D6-06F39A629629}" type="pres">
      <dgm:prSet presAssocID="{96C09F48-C752-41B5-BEEF-CFC0290DC0A7}" presName="parentLin" presStyleCnt="0"/>
      <dgm:spPr/>
    </dgm:pt>
    <dgm:pt modelId="{CC5109C9-23DE-4C8E-82C3-C955FE9E2BB6}" type="pres">
      <dgm:prSet presAssocID="{96C09F48-C752-41B5-BEEF-CFC0290DC0A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1CB18D-4D93-4A2B-BE86-75C8946EB4D8}" type="pres">
      <dgm:prSet presAssocID="{96C09F48-C752-41B5-BEEF-CFC0290DC0A7}" presName="parentText" presStyleLbl="node1" presStyleIdx="0" presStyleCnt="2" custLinFactNeighborY="-32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B069A-B16F-40FD-BDF0-85B2BACD09EE}" type="pres">
      <dgm:prSet presAssocID="{96C09F48-C752-41B5-BEEF-CFC0290DC0A7}" presName="negativeSpace" presStyleCnt="0"/>
      <dgm:spPr/>
    </dgm:pt>
    <dgm:pt modelId="{07CD3E1A-E2A8-4B8D-8E4C-A8AD842C77A7}" type="pres">
      <dgm:prSet presAssocID="{96C09F48-C752-41B5-BEEF-CFC0290DC0A7}" presName="childText" presStyleLbl="conFgAcc1" presStyleIdx="0" presStyleCnt="2" custLinFactY="-281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0F51D-434C-40DA-B7CC-FE290F0F1606}" type="pres">
      <dgm:prSet presAssocID="{86C4CB2E-2D50-4C2C-BAE5-E131616FF021}" presName="spaceBetweenRectangles" presStyleCnt="0"/>
      <dgm:spPr/>
    </dgm:pt>
    <dgm:pt modelId="{F9408F02-4852-46AE-BE64-C99F8DD4632A}" type="pres">
      <dgm:prSet presAssocID="{13A440B2-3D24-413D-B61D-ACE49AEEA2B5}" presName="parentLin" presStyleCnt="0"/>
      <dgm:spPr/>
    </dgm:pt>
    <dgm:pt modelId="{E93D3FE2-BE74-42F2-B994-0EDF882532A3}" type="pres">
      <dgm:prSet presAssocID="{13A440B2-3D24-413D-B61D-ACE49AEEA2B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E29219E-17AF-4884-8D54-E2B1B5704B70}" type="pres">
      <dgm:prSet presAssocID="{13A440B2-3D24-413D-B61D-ACE49AEEA2B5}" presName="parentText" presStyleLbl="node1" presStyleIdx="1" presStyleCnt="2" custLinFactNeighborX="-4201" custLinFactNeighborY="-29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62149-5D29-415A-87BE-67B27D99C1E0}" type="pres">
      <dgm:prSet presAssocID="{13A440B2-3D24-413D-B61D-ACE49AEEA2B5}" presName="negativeSpace" presStyleCnt="0"/>
      <dgm:spPr/>
    </dgm:pt>
    <dgm:pt modelId="{7FC63258-C1C3-45B5-BD8D-E2C6F13F2C46}" type="pres">
      <dgm:prSet presAssocID="{13A440B2-3D24-413D-B61D-ACE49AEEA2B5}" presName="childText" presStyleLbl="conFgAcc1" presStyleIdx="1" presStyleCnt="2" custScaleY="80119" custLinFactNeighborY="-5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B04F62-C454-4464-BC4D-7846D5C6BFE2}" type="presOf" srcId="{13A440B2-3D24-413D-B61D-ACE49AEEA2B5}" destId="{4E29219E-17AF-4884-8D54-E2B1B5704B70}" srcOrd="1" destOrd="0" presId="urn:microsoft.com/office/officeart/2005/8/layout/list1"/>
    <dgm:cxn modelId="{8ADB8D4C-4DEE-4D43-A92E-537A09B0B30E}" type="presOf" srcId="{F02DF8D4-0D56-48B0-8FEB-DF47F7B8FC31}" destId="{2C416F2F-4028-48A0-B5E9-7BC96FEA688F}" srcOrd="0" destOrd="0" presId="urn:microsoft.com/office/officeart/2005/8/layout/list1"/>
    <dgm:cxn modelId="{E2ED446F-1FEA-4550-AEE0-1AFED39FFFDE}" type="presOf" srcId="{DA34C8E9-4223-4F42-86F1-04238547B996}" destId="{07CD3E1A-E2A8-4B8D-8E4C-A8AD842C77A7}" srcOrd="0" destOrd="0" presId="urn:microsoft.com/office/officeart/2005/8/layout/list1"/>
    <dgm:cxn modelId="{CEB72105-0D7E-4C5C-B340-D91AA563B34A}" srcId="{13A440B2-3D24-413D-B61D-ACE49AEEA2B5}" destId="{9DEF6C33-38B2-477F-ACAE-5D4AF38CDD44}" srcOrd="0" destOrd="0" parTransId="{A540E141-CD8E-45FA-B18B-EC6DA869D89C}" sibTransId="{2A73A290-0549-44B2-A991-A90AFAFBCF79}"/>
    <dgm:cxn modelId="{995B1B1D-C2FB-4402-8B95-91DFCE56A161}" srcId="{96C09F48-C752-41B5-BEEF-CFC0290DC0A7}" destId="{DA34C8E9-4223-4F42-86F1-04238547B996}" srcOrd="0" destOrd="0" parTransId="{A649CE88-8969-4AA9-BF8F-CE0C6BF98E45}" sibTransId="{11914548-94FF-4F02-9686-B4107D1D73FA}"/>
    <dgm:cxn modelId="{3A0EB6A6-FA19-43DE-BEE4-503FDB599D19}" type="presOf" srcId="{96C09F48-C752-41B5-BEEF-CFC0290DC0A7}" destId="{CC5109C9-23DE-4C8E-82C3-C955FE9E2BB6}" srcOrd="0" destOrd="0" presId="urn:microsoft.com/office/officeart/2005/8/layout/list1"/>
    <dgm:cxn modelId="{ACF812B5-79F3-43C9-8809-5CE8F06DC4A1}" srcId="{F02DF8D4-0D56-48B0-8FEB-DF47F7B8FC31}" destId="{96C09F48-C752-41B5-BEEF-CFC0290DC0A7}" srcOrd="0" destOrd="0" parTransId="{F9397ABE-8EBE-4952-861A-3BB264AB86E9}" sibTransId="{86C4CB2E-2D50-4C2C-BAE5-E131616FF021}"/>
    <dgm:cxn modelId="{8126116F-E6E0-42BB-AEEF-23532FB95F60}" type="presOf" srcId="{13A440B2-3D24-413D-B61D-ACE49AEEA2B5}" destId="{E93D3FE2-BE74-42F2-B994-0EDF882532A3}" srcOrd="0" destOrd="0" presId="urn:microsoft.com/office/officeart/2005/8/layout/list1"/>
    <dgm:cxn modelId="{8EF85DD0-14A6-43FF-AE1C-293A12F0BD52}" type="presOf" srcId="{9DEF6C33-38B2-477F-ACAE-5D4AF38CDD44}" destId="{7FC63258-C1C3-45B5-BD8D-E2C6F13F2C46}" srcOrd="0" destOrd="0" presId="urn:microsoft.com/office/officeart/2005/8/layout/list1"/>
    <dgm:cxn modelId="{2149376D-08A5-4EDB-8133-0A29547F913F}" srcId="{F02DF8D4-0D56-48B0-8FEB-DF47F7B8FC31}" destId="{13A440B2-3D24-413D-B61D-ACE49AEEA2B5}" srcOrd="1" destOrd="0" parTransId="{32138623-14D1-4E3E-8244-38E6E254D917}" sibTransId="{21D97D15-8171-4964-9426-8F8953C73008}"/>
    <dgm:cxn modelId="{ED83C802-90D5-45B9-942A-A58ED210AA6D}" type="presOf" srcId="{96C09F48-C752-41B5-BEEF-CFC0290DC0A7}" destId="{F11CB18D-4D93-4A2B-BE86-75C8946EB4D8}" srcOrd="1" destOrd="0" presId="urn:microsoft.com/office/officeart/2005/8/layout/list1"/>
    <dgm:cxn modelId="{2301258C-A284-44E4-A7AC-B1BCCF47B442}" type="presParOf" srcId="{2C416F2F-4028-48A0-B5E9-7BC96FEA688F}" destId="{0FBB99C6-09B0-4199-A0D6-06F39A629629}" srcOrd="0" destOrd="0" presId="urn:microsoft.com/office/officeart/2005/8/layout/list1"/>
    <dgm:cxn modelId="{463464A9-AB58-43FC-97A0-A90BD21477C8}" type="presParOf" srcId="{0FBB99C6-09B0-4199-A0D6-06F39A629629}" destId="{CC5109C9-23DE-4C8E-82C3-C955FE9E2BB6}" srcOrd="0" destOrd="0" presId="urn:microsoft.com/office/officeart/2005/8/layout/list1"/>
    <dgm:cxn modelId="{B6D34D22-14A0-4C22-829C-34D674FB158A}" type="presParOf" srcId="{0FBB99C6-09B0-4199-A0D6-06F39A629629}" destId="{F11CB18D-4D93-4A2B-BE86-75C8946EB4D8}" srcOrd="1" destOrd="0" presId="urn:microsoft.com/office/officeart/2005/8/layout/list1"/>
    <dgm:cxn modelId="{03B8F1BF-35F2-40CB-BEFF-36BE05321CA7}" type="presParOf" srcId="{2C416F2F-4028-48A0-B5E9-7BC96FEA688F}" destId="{46EB069A-B16F-40FD-BDF0-85B2BACD09EE}" srcOrd="1" destOrd="0" presId="urn:microsoft.com/office/officeart/2005/8/layout/list1"/>
    <dgm:cxn modelId="{3DFDF3DA-45AF-4D33-AAE5-41621870A95A}" type="presParOf" srcId="{2C416F2F-4028-48A0-B5E9-7BC96FEA688F}" destId="{07CD3E1A-E2A8-4B8D-8E4C-A8AD842C77A7}" srcOrd="2" destOrd="0" presId="urn:microsoft.com/office/officeart/2005/8/layout/list1"/>
    <dgm:cxn modelId="{9BE69DCF-7F4B-4691-B8AA-BD94C6104265}" type="presParOf" srcId="{2C416F2F-4028-48A0-B5E9-7BC96FEA688F}" destId="{C5C0F51D-434C-40DA-B7CC-FE290F0F1606}" srcOrd="3" destOrd="0" presId="urn:microsoft.com/office/officeart/2005/8/layout/list1"/>
    <dgm:cxn modelId="{34E0D28D-788E-4211-A1D7-806FD9772866}" type="presParOf" srcId="{2C416F2F-4028-48A0-B5E9-7BC96FEA688F}" destId="{F9408F02-4852-46AE-BE64-C99F8DD4632A}" srcOrd="4" destOrd="0" presId="urn:microsoft.com/office/officeart/2005/8/layout/list1"/>
    <dgm:cxn modelId="{00BCA3C5-F90C-4208-87DF-1937DEC3CD42}" type="presParOf" srcId="{F9408F02-4852-46AE-BE64-C99F8DD4632A}" destId="{E93D3FE2-BE74-42F2-B994-0EDF882532A3}" srcOrd="0" destOrd="0" presId="urn:microsoft.com/office/officeart/2005/8/layout/list1"/>
    <dgm:cxn modelId="{B4365C00-C830-41AC-9F2F-F8F61CFB0F0E}" type="presParOf" srcId="{F9408F02-4852-46AE-BE64-C99F8DD4632A}" destId="{4E29219E-17AF-4884-8D54-E2B1B5704B70}" srcOrd="1" destOrd="0" presId="urn:microsoft.com/office/officeart/2005/8/layout/list1"/>
    <dgm:cxn modelId="{92A3C003-FF2D-4286-BA55-3C76CC81F337}" type="presParOf" srcId="{2C416F2F-4028-48A0-B5E9-7BC96FEA688F}" destId="{9F462149-5D29-415A-87BE-67B27D99C1E0}" srcOrd="5" destOrd="0" presId="urn:microsoft.com/office/officeart/2005/8/layout/list1"/>
    <dgm:cxn modelId="{DF146089-71D6-460C-832F-40E4931CD5BB}" type="presParOf" srcId="{2C416F2F-4028-48A0-B5E9-7BC96FEA688F}" destId="{7FC63258-C1C3-45B5-BD8D-E2C6F13F2C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340A00-EB51-42BE-BCC9-67FCAB8743B3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742EE8-7E8F-4291-9524-4DDAD98A7871}">
      <dgm:prSet/>
      <dgm:spPr/>
      <dgm:t>
        <a:bodyPr/>
        <a:lstStyle/>
        <a:p>
          <a:pPr rtl="0"/>
          <a:r>
            <a:rPr lang="es-EC" b="1" dirty="0" smtClean="0"/>
            <a:t>REALIZAR ESTA PROPUESTA</a:t>
          </a:r>
          <a:endParaRPr lang="es-EC" b="1" dirty="0"/>
        </a:p>
      </dgm:t>
    </dgm:pt>
    <dgm:pt modelId="{8B6E653F-4E4A-40B1-B15A-CE6682D93E01}" type="parTrans" cxnId="{5E9FF8F4-7022-4BB6-85D8-6DA1FE27556C}">
      <dgm:prSet/>
      <dgm:spPr/>
      <dgm:t>
        <a:bodyPr/>
        <a:lstStyle/>
        <a:p>
          <a:endParaRPr lang="en-US"/>
        </a:p>
      </dgm:t>
    </dgm:pt>
    <dgm:pt modelId="{4A5EE0FF-631D-41F0-B3B2-D20DA4182FE6}" type="sibTrans" cxnId="{5E9FF8F4-7022-4BB6-85D8-6DA1FE27556C}">
      <dgm:prSet/>
      <dgm:spPr/>
      <dgm:t>
        <a:bodyPr/>
        <a:lstStyle/>
        <a:p>
          <a:endParaRPr lang="en-US"/>
        </a:p>
      </dgm:t>
    </dgm:pt>
    <dgm:pt modelId="{8344A351-E33E-47A5-B926-9D03E7CE3C62}">
      <dgm:prSet/>
      <dgm:spPr/>
      <dgm:t>
        <a:bodyPr/>
        <a:lstStyle/>
        <a:p>
          <a:pPr rtl="0"/>
          <a:r>
            <a:rPr lang="es-ES" b="1" dirty="0" smtClean="0"/>
            <a:t>AYUDARÁ A LOS CADETES A MEJORAR SU RENDIMIENTO ACADÉMICO </a:t>
          </a:r>
          <a:endParaRPr lang="es-EC" b="1" dirty="0"/>
        </a:p>
      </dgm:t>
    </dgm:pt>
    <dgm:pt modelId="{15472889-C534-48D2-BFDD-BD5983646101}" type="parTrans" cxnId="{36949CBD-F7E1-430E-B9A0-01D0760EBC69}">
      <dgm:prSet/>
      <dgm:spPr/>
      <dgm:t>
        <a:bodyPr/>
        <a:lstStyle/>
        <a:p>
          <a:endParaRPr lang="en-US"/>
        </a:p>
      </dgm:t>
    </dgm:pt>
    <dgm:pt modelId="{A00EBAE8-0141-4902-82B7-F6BA18E17D93}" type="sibTrans" cxnId="{36949CBD-F7E1-430E-B9A0-01D0760EBC69}">
      <dgm:prSet/>
      <dgm:spPr/>
      <dgm:t>
        <a:bodyPr/>
        <a:lstStyle/>
        <a:p>
          <a:endParaRPr lang="en-US"/>
        </a:p>
      </dgm:t>
    </dgm:pt>
    <dgm:pt modelId="{ECF251BD-0B32-4BC4-84D7-50A9ECD4066E}">
      <dgm:prSet custT="1"/>
      <dgm:spPr/>
      <dgm:t>
        <a:bodyPr/>
        <a:lstStyle/>
        <a:p>
          <a:pPr rtl="0"/>
          <a:r>
            <a:rPr lang="es-MX" sz="2000" b="1" dirty="0" smtClean="0"/>
            <a:t>TENDRÁN UNA ACTIVIDAD FÍSICA DE CALIDAD</a:t>
          </a:r>
        </a:p>
      </dgm:t>
    </dgm:pt>
    <dgm:pt modelId="{FCB9DBA5-E105-40DA-94B4-416FAFA85213}" type="parTrans" cxnId="{5B8D2C63-58D0-4110-AC59-38E13545DF95}">
      <dgm:prSet/>
      <dgm:spPr/>
      <dgm:t>
        <a:bodyPr/>
        <a:lstStyle/>
        <a:p>
          <a:endParaRPr lang="en-US"/>
        </a:p>
      </dgm:t>
    </dgm:pt>
    <dgm:pt modelId="{A47520F7-C77C-428E-85AB-B5101F494D8F}" type="sibTrans" cxnId="{5B8D2C63-58D0-4110-AC59-38E13545DF95}">
      <dgm:prSet/>
      <dgm:spPr/>
      <dgm:t>
        <a:bodyPr/>
        <a:lstStyle/>
        <a:p>
          <a:endParaRPr lang="en-US"/>
        </a:p>
      </dgm:t>
    </dgm:pt>
    <dgm:pt modelId="{76981207-8965-44F2-92A0-CB2C2F996362}" type="pres">
      <dgm:prSet presAssocID="{E0340A00-EB51-42BE-BCC9-67FCAB8743B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5039C6-F041-4D35-8815-A7D54F6EF5D4}" type="pres">
      <dgm:prSet presAssocID="{E0340A00-EB51-42BE-BCC9-67FCAB8743B3}" presName="pyramid" presStyleLbl="node1" presStyleIdx="0" presStyleCnt="1"/>
      <dgm:spPr/>
      <dgm:t>
        <a:bodyPr/>
        <a:lstStyle/>
        <a:p>
          <a:endParaRPr lang="en-US"/>
        </a:p>
      </dgm:t>
    </dgm:pt>
    <dgm:pt modelId="{B4310CB4-3A77-4BB3-9EFF-71C2CD54AF8D}" type="pres">
      <dgm:prSet presAssocID="{E0340A00-EB51-42BE-BCC9-67FCAB8743B3}" presName="theList" presStyleCnt="0"/>
      <dgm:spPr/>
      <dgm:t>
        <a:bodyPr/>
        <a:lstStyle/>
        <a:p>
          <a:endParaRPr lang="en-US"/>
        </a:p>
      </dgm:t>
    </dgm:pt>
    <dgm:pt modelId="{F6D1943F-53A1-4440-89FD-877CFDFACE50}" type="pres">
      <dgm:prSet presAssocID="{89742EE8-7E8F-4291-9524-4DDAD98A7871}" presName="aNode" presStyleLbl="fgAcc1" presStyleIdx="0" presStyleCnt="3" custScaleX="23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D06C6-FFC3-4483-BD00-785233427241}" type="pres">
      <dgm:prSet presAssocID="{89742EE8-7E8F-4291-9524-4DDAD98A7871}" presName="aSpace" presStyleCnt="0"/>
      <dgm:spPr/>
      <dgm:t>
        <a:bodyPr/>
        <a:lstStyle/>
        <a:p>
          <a:endParaRPr lang="en-US"/>
        </a:p>
      </dgm:t>
    </dgm:pt>
    <dgm:pt modelId="{7EBA8BC7-9FFF-494E-8C16-29DBEA8F05E9}" type="pres">
      <dgm:prSet presAssocID="{8344A351-E33E-47A5-B926-9D03E7CE3C62}" presName="aNode" presStyleLbl="fgAcc1" presStyleIdx="1" presStyleCnt="3" custScaleX="230029" custLinFactY="7973" custLinFactNeighborX="1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CB0E1-82D5-44C0-8592-96885C44888D}" type="pres">
      <dgm:prSet presAssocID="{8344A351-E33E-47A5-B926-9D03E7CE3C62}" presName="aSpace" presStyleCnt="0"/>
      <dgm:spPr/>
      <dgm:t>
        <a:bodyPr/>
        <a:lstStyle/>
        <a:p>
          <a:endParaRPr lang="en-US"/>
        </a:p>
      </dgm:t>
    </dgm:pt>
    <dgm:pt modelId="{586F5D99-A47E-4EB4-BDEE-5F71BD549FDF}" type="pres">
      <dgm:prSet presAssocID="{ECF251BD-0B32-4BC4-84D7-50A9ECD4066E}" presName="aNode" presStyleLbl="fgAcc1" presStyleIdx="2" presStyleCnt="3" custScaleX="234763" custScaleY="196134" custLinFactY="32595" custLinFactNeighborX="25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4161-3356-496B-90B8-0EDBB176B618}" type="pres">
      <dgm:prSet presAssocID="{ECF251BD-0B32-4BC4-84D7-50A9ECD4066E}" presName="aSpace" presStyleCnt="0"/>
      <dgm:spPr/>
      <dgm:t>
        <a:bodyPr/>
        <a:lstStyle/>
        <a:p>
          <a:endParaRPr lang="en-US"/>
        </a:p>
      </dgm:t>
    </dgm:pt>
  </dgm:ptLst>
  <dgm:cxnLst>
    <dgm:cxn modelId="{D268FBAB-0928-430B-85BE-89970AB3664B}" type="presOf" srcId="{8344A351-E33E-47A5-B926-9D03E7CE3C62}" destId="{7EBA8BC7-9FFF-494E-8C16-29DBEA8F05E9}" srcOrd="0" destOrd="0" presId="urn:microsoft.com/office/officeart/2005/8/layout/pyramid2"/>
    <dgm:cxn modelId="{A67E60F9-7CC3-4B5E-9EE2-96FE8A38BB58}" type="presOf" srcId="{89742EE8-7E8F-4291-9524-4DDAD98A7871}" destId="{F6D1943F-53A1-4440-89FD-877CFDFACE50}" srcOrd="0" destOrd="0" presId="urn:microsoft.com/office/officeart/2005/8/layout/pyramid2"/>
    <dgm:cxn modelId="{5B8D2C63-58D0-4110-AC59-38E13545DF95}" srcId="{E0340A00-EB51-42BE-BCC9-67FCAB8743B3}" destId="{ECF251BD-0B32-4BC4-84D7-50A9ECD4066E}" srcOrd="2" destOrd="0" parTransId="{FCB9DBA5-E105-40DA-94B4-416FAFA85213}" sibTransId="{A47520F7-C77C-428E-85AB-B5101F494D8F}"/>
    <dgm:cxn modelId="{D3987FA1-CA57-4106-969E-0AC63B787EEB}" type="presOf" srcId="{ECF251BD-0B32-4BC4-84D7-50A9ECD4066E}" destId="{586F5D99-A47E-4EB4-BDEE-5F71BD549FDF}" srcOrd="0" destOrd="0" presId="urn:microsoft.com/office/officeart/2005/8/layout/pyramid2"/>
    <dgm:cxn modelId="{36949CBD-F7E1-430E-B9A0-01D0760EBC69}" srcId="{E0340A00-EB51-42BE-BCC9-67FCAB8743B3}" destId="{8344A351-E33E-47A5-B926-9D03E7CE3C62}" srcOrd="1" destOrd="0" parTransId="{15472889-C534-48D2-BFDD-BD5983646101}" sibTransId="{A00EBAE8-0141-4902-82B7-F6BA18E17D93}"/>
    <dgm:cxn modelId="{F424D29D-B5C9-46BA-BF61-5D5E2C5BE20E}" type="presOf" srcId="{E0340A00-EB51-42BE-BCC9-67FCAB8743B3}" destId="{76981207-8965-44F2-92A0-CB2C2F996362}" srcOrd="0" destOrd="0" presId="urn:microsoft.com/office/officeart/2005/8/layout/pyramid2"/>
    <dgm:cxn modelId="{5E9FF8F4-7022-4BB6-85D8-6DA1FE27556C}" srcId="{E0340A00-EB51-42BE-BCC9-67FCAB8743B3}" destId="{89742EE8-7E8F-4291-9524-4DDAD98A7871}" srcOrd="0" destOrd="0" parTransId="{8B6E653F-4E4A-40B1-B15A-CE6682D93E01}" sibTransId="{4A5EE0FF-631D-41F0-B3B2-D20DA4182FE6}"/>
    <dgm:cxn modelId="{0AF18959-E6DC-417B-85D2-ABF295E959CE}" type="presParOf" srcId="{76981207-8965-44F2-92A0-CB2C2F996362}" destId="{2B5039C6-F041-4D35-8815-A7D54F6EF5D4}" srcOrd="0" destOrd="0" presId="urn:microsoft.com/office/officeart/2005/8/layout/pyramid2"/>
    <dgm:cxn modelId="{AD4BD2E2-FEAB-40A9-925C-99DC145D7452}" type="presParOf" srcId="{76981207-8965-44F2-92A0-CB2C2F996362}" destId="{B4310CB4-3A77-4BB3-9EFF-71C2CD54AF8D}" srcOrd="1" destOrd="0" presId="urn:microsoft.com/office/officeart/2005/8/layout/pyramid2"/>
    <dgm:cxn modelId="{00FB43FE-FA36-4112-9155-A056F1DFDDD3}" type="presParOf" srcId="{B4310CB4-3A77-4BB3-9EFF-71C2CD54AF8D}" destId="{F6D1943F-53A1-4440-89FD-877CFDFACE50}" srcOrd="0" destOrd="0" presId="urn:microsoft.com/office/officeart/2005/8/layout/pyramid2"/>
    <dgm:cxn modelId="{8DC88DE9-C8EF-4D33-BF0C-8A3E7D8C86DC}" type="presParOf" srcId="{B4310CB4-3A77-4BB3-9EFF-71C2CD54AF8D}" destId="{7E8D06C6-FFC3-4483-BD00-785233427241}" srcOrd="1" destOrd="0" presId="urn:microsoft.com/office/officeart/2005/8/layout/pyramid2"/>
    <dgm:cxn modelId="{35B2CC16-EE5A-43DD-8C95-190697704910}" type="presParOf" srcId="{B4310CB4-3A77-4BB3-9EFF-71C2CD54AF8D}" destId="{7EBA8BC7-9FFF-494E-8C16-29DBEA8F05E9}" srcOrd="2" destOrd="0" presId="urn:microsoft.com/office/officeart/2005/8/layout/pyramid2"/>
    <dgm:cxn modelId="{DF33B302-4351-43CA-A951-A8908DB13A9D}" type="presParOf" srcId="{B4310CB4-3A77-4BB3-9EFF-71C2CD54AF8D}" destId="{995CB0E1-82D5-44C0-8592-96885C44888D}" srcOrd="3" destOrd="0" presId="urn:microsoft.com/office/officeart/2005/8/layout/pyramid2"/>
    <dgm:cxn modelId="{BEC6FD36-D0AD-4292-A525-E5A64ACE509D}" type="presParOf" srcId="{B4310CB4-3A77-4BB3-9EFF-71C2CD54AF8D}" destId="{586F5D99-A47E-4EB4-BDEE-5F71BD549FDF}" srcOrd="4" destOrd="0" presId="urn:microsoft.com/office/officeart/2005/8/layout/pyramid2"/>
    <dgm:cxn modelId="{C21EFA48-315F-43F4-9CCF-D59AF9648106}" type="presParOf" srcId="{B4310CB4-3A77-4BB3-9EFF-71C2CD54AF8D}" destId="{E4754161-3356-496B-90B8-0EDBB176B6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40A00-EB51-42BE-BCC9-67FCAB8743B3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742EE8-7E8F-4291-9524-4DDAD98A7871}">
      <dgm:prSet/>
      <dgm:spPr/>
      <dgm:t>
        <a:bodyPr/>
        <a:lstStyle/>
        <a:p>
          <a:pPr rtl="0"/>
          <a:r>
            <a:rPr lang="es-ES" b="1" dirty="0" smtClean="0"/>
            <a:t>UNA PREOCUPACIÓN DE LA ESMIL</a:t>
          </a:r>
          <a:endParaRPr lang="es-EC" b="1" dirty="0"/>
        </a:p>
      </dgm:t>
    </dgm:pt>
    <dgm:pt modelId="{8B6E653F-4E4A-40B1-B15A-CE6682D93E01}" type="parTrans" cxnId="{5E9FF8F4-7022-4BB6-85D8-6DA1FE27556C}">
      <dgm:prSet/>
      <dgm:spPr/>
      <dgm:t>
        <a:bodyPr/>
        <a:lstStyle/>
        <a:p>
          <a:endParaRPr lang="en-US"/>
        </a:p>
      </dgm:t>
    </dgm:pt>
    <dgm:pt modelId="{4A5EE0FF-631D-41F0-B3B2-D20DA4182FE6}" type="sibTrans" cxnId="{5E9FF8F4-7022-4BB6-85D8-6DA1FE27556C}">
      <dgm:prSet/>
      <dgm:spPr/>
      <dgm:t>
        <a:bodyPr/>
        <a:lstStyle/>
        <a:p>
          <a:endParaRPr lang="en-US"/>
        </a:p>
      </dgm:t>
    </dgm:pt>
    <dgm:pt modelId="{8344A351-E33E-47A5-B926-9D03E7CE3C62}">
      <dgm:prSet/>
      <dgm:spPr/>
      <dgm:t>
        <a:bodyPr/>
        <a:lstStyle/>
        <a:p>
          <a:pPr rtl="0"/>
          <a:r>
            <a:rPr lang="es-ES" b="1" dirty="0" smtClean="0"/>
            <a:t>ESTUDIOS PRÁCTICA DE ACTIVIDAD FÍSICA ES UN FACTOR IMPORTANTE EN EL APRENDIZAJE ACADÉMICO DEBIDO A QUE: </a:t>
          </a:r>
          <a:endParaRPr lang="es-EC" b="1" dirty="0"/>
        </a:p>
      </dgm:t>
    </dgm:pt>
    <dgm:pt modelId="{15472889-C534-48D2-BFDD-BD5983646101}" type="parTrans" cxnId="{36949CBD-F7E1-430E-B9A0-01D0760EBC69}">
      <dgm:prSet/>
      <dgm:spPr/>
      <dgm:t>
        <a:bodyPr/>
        <a:lstStyle/>
        <a:p>
          <a:endParaRPr lang="en-US"/>
        </a:p>
      </dgm:t>
    </dgm:pt>
    <dgm:pt modelId="{A00EBAE8-0141-4902-82B7-F6BA18E17D93}" type="sibTrans" cxnId="{36949CBD-F7E1-430E-B9A0-01D0760EBC69}">
      <dgm:prSet/>
      <dgm:spPr/>
      <dgm:t>
        <a:bodyPr/>
        <a:lstStyle/>
        <a:p>
          <a:endParaRPr lang="en-US"/>
        </a:p>
      </dgm:t>
    </dgm:pt>
    <dgm:pt modelId="{ECF251BD-0B32-4BC4-84D7-50A9ECD4066E}">
      <dgm:prSet custT="1"/>
      <dgm:spPr/>
      <dgm:t>
        <a:bodyPr/>
        <a:lstStyle/>
        <a:p>
          <a:pPr rtl="0"/>
          <a:r>
            <a:rPr lang="es-MX" sz="2000" b="1" dirty="0" smtClean="0"/>
            <a:t>-ÁNIMO </a:t>
          </a:r>
        </a:p>
        <a:p>
          <a:pPr rtl="0"/>
          <a:r>
            <a:rPr lang="es-MX" sz="2000" b="1" dirty="0" smtClean="0"/>
            <a:t>-ESTRÉS ESCOLAR, ANSIEDAD Y DEPRESIÓN.</a:t>
          </a:r>
        </a:p>
        <a:p>
          <a:pPr rtl="0"/>
          <a:r>
            <a:rPr lang="es-MX" sz="2000" b="1" dirty="0" smtClean="0"/>
            <a:t>-CONCENTRACIÓN  </a:t>
          </a:r>
        </a:p>
        <a:p>
          <a:pPr rtl="0"/>
          <a:r>
            <a:rPr lang="es-MX" sz="2000" b="1" dirty="0" smtClean="0"/>
            <a:t>-MEJORA LA SALUD, ADEMÁS AYUDA A LA PREVENCIÓN DE ENFERMEDADES, ENTRE OTRAS.</a:t>
          </a:r>
          <a:endParaRPr lang="es-ES" sz="2000" b="1" dirty="0"/>
        </a:p>
      </dgm:t>
    </dgm:pt>
    <dgm:pt modelId="{FCB9DBA5-E105-40DA-94B4-416FAFA85213}" type="parTrans" cxnId="{5B8D2C63-58D0-4110-AC59-38E13545DF95}">
      <dgm:prSet/>
      <dgm:spPr/>
      <dgm:t>
        <a:bodyPr/>
        <a:lstStyle/>
        <a:p>
          <a:endParaRPr lang="en-US"/>
        </a:p>
      </dgm:t>
    </dgm:pt>
    <dgm:pt modelId="{A47520F7-C77C-428E-85AB-B5101F494D8F}" type="sibTrans" cxnId="{5B8D2C63-58D0-4110-AC59-38E13545DF95}">
      <dgm:prSet/>
      <dgm:spPr/>
      <dgm:t>
        <a:bodyPr/>
        <a:lstStyle/>
        <a:p>
          <a:endParaRPr lang="en-US"/>
        </a:p>
      </dgm:t>
    </dgm:pt>
    <dgm:pt modelId="{76981207-8965-44F2-92A0-CB2C2F996362}" type="pres">
      <dgm:prSet presAssocID="{E0340A00-EB51-42BE-BCC9-67FCAB8743B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5039C6-F041-4D35-8815-A7D54F6EF5D4}" type="pres">
      <dgm:prSet presAssocID="{E0340A00-EB51-42BE-BCC9-67FCAB8743B3}" presName="pyramid" presStyleLbl="node1" presStyleIdx="0" presStyleCnt="1"/>
      <dgm:spPr/>
      <dgm:t>
        <a:bodyPr/>
        <a:lstStyle/>
        <a:p>
          <a:endParaRPr lang="en-US"/>
        </a:p>
      </dgm:t>
    </dgm:pt>
    <dgm:pt modelId="{B4310CB4-3A77-4BB3-9EFF-71C2CD54AF8D}" type="pres">
      <dgm:prSet presAssocID="{E0340A00-EB51-42BE-BCC9-67FCAB8743B3}" presName="theList" presStyleCnt="0"/>
      <dgm:spPr/>
      <dgm:t>
        <a:bodyPr/>
        <a:lstStyle/>
        <a:p>
          <a:endParaRPr lang="en-US"/>
        </a:p>
      </dgm:t>
    </dgm:pt>
    <dgm:pt modelId="{F6D1943F-53A1-4440-89FD-877CFDFACE50}" type="pres">
      <dgm:prSet presAssocID="{89742EE8-7E8F-4291-9524-4DDAD98A7871}" presName="aNode" presStyleLbl="fgAcc1" presStyleIdx="0" presStyleCnt="3" custScaleX="23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D06C6-FFC3-4483-BD00-785233427241}" type="pres">
      <dgm:prSet presAssocID="{89742EE8-7E8F-4291-9524-4DDAD98A7871}" presName="aSpace" presStyleCnt="0"/>
      <dgm:spPr/>
      <dgm:t>
        <a:bodyPr/>
        <a:lstStyle/>
        <a:p>
          <a:endParaRPr lang="en-US"/>
        </a:p>
      </dgm:t>
    </dgm:pt>
    <dgm:pt modelId="{7EBA8BC7-9FFF-494E-8C16-29DBEA8F05E9}" type="pres">
      <dgm:prSet presAssocID="{8344A351-E33E-47A5-B926-9D03E7CE3C62}" presName="aNode" presStyleLbl="fgAcc1" presStyleIdx="1" presStyleCnt="3" custScaleX="230029" custLinFactY="7973" custLinFactNeighborX="1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CB0E1-82D5-44C0-8592-96885C44888D}" type="pres">
      <dgm:prSet presAssocID="{8344A351-E33E-47A5-B926-9D03E7CE3C62}" presName="aSpace" presStyleCnt="0"/>
      <dgm:spPr/>
      <dgm:t>
        <a:bodyPr/>
        <a:lstStyle/>
        <a:p>
          <a:endParaRPr lang="en-US"/>
        </a:p>
      </dgm:t>
    </dgm:pt>
    <dgm:pt modelId="{586F5D99-A47E-4EB4-BDEE-5F71BD549FDF}" type="pres">
      <dgm:prSet presAssocID="{ECF251BD-0B32-4BC4-84D7-50A9ECD4066E}" presName="aNode" presStyleLbl="fgAcc1" presStyleIdx="2" presStyleCnt="3" custScaleX="234763" custScaleY="196134" custLinFactY="32595" custLinFactNeighborX="25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4161-3356-496B-90B8-0EDBB176B618}" type="pres">
      <dgm:prSet presAssocID="{ECF251BD-0B32-4BC4-84D7-50A9ECD4066E}" presName="aSpace" presStyleCnt="0"/>
      <dgm:spPr/>
      <dgm:t>
        <a:bodyPr/>
        <a:lstStyle/>
        <a:p>
          <a:endParaRPr lang="en-US"/>
        </a:p>
      </dgm:t>
    </dgm:pt>
  </dgm:ptLst>
  <dgm:cxnLst>
    <dgm:cxn modelId="{FE18D05B-E319-4D6F-9521-DC6C8985216B}" type="presOf" srcId="{8344A351-E33E-47A5-B926-9D03E7CE3C62}" destId="{7EBA8BC7-9FFF-494E-8C16-29DBEA8F05E9}" srcOrd="0" destOrd="0" presId="urn:microsoft.com/office/officeart/2005/8/layout/pyramid2"/>
    <dgm:cxn modelId="{5B8D2C63-58D0-4110-AC59-38E13545DF95}" srcId="{E0340A00-EB51-42BE-BCC9-67FCAB8743B3}" destId="{ECF251BD-0B32-4BC4-84D7-50A9ECD4066E}" srcOrd="2" destOrd="0" parTransId="{FCB9DBA5-E105-40DA-94B4-416FAFA85213}" sibTransId="{A47520F7-C77C-428E-85AB-B5101F494D8F}"/>
    <dgm:cxn modelId="{E6DA0FD7-269A-494C-95DB-987D8741067D}" type="presOf" srcId="{E0340A00-EB51-42BE-BCC9-67FCAB8743B3}" destId="{76981207-8965-44F2-92A0-CB2C2F996362}" srcOrd="0" destOrd="0" presId="urn:microsoft.com/office/officeart/2005/8/layout/pyramid2"/>
    <dgm:cxn modelId="{36949CBD-F7E1-430E-B9A0-01D0760EBC69}" srcId="{E0340A00-EB51-42BE-BCC9-67FCAB8743B3}" destId="{8344A351-E33E-47A5-B926-9D03E7CE3C62}" srcOrd="1" destOrd="0" parTransId="{15472889-C534-48D2-BFDD-BD5983646101}" sibTransId="{A00EBAE8-0141-4902-82B7-F6BA18E17D93}"/>
    <dgm:cxn modelId="{5E9FF8F4-7022-4BB6-85D8-6DA1FE27556C}" srcId="{E0340A00-EB51-42BE-BCC9-67FCAB8743B3}" destId="{89742EE8-7E8F-4291-9524-4DDAD98A7871}" srcOrd="0" destOrd="0" parTransId="{8B6E653F-4E4A-40B1-B15A-CE6682D93E01}" sibTransId="{4A5EE0FF-631D-41F0-B3B2-D20DA4182FE6}"/>
    <dgm:cxn modelId="{8822868D-0E28-4E63-9182-FC3811E9E975}" type="presOf" srcId="{89742EE8-7E8F-4291-9524-4DDAD98A7871}" destId="{F6D1943F-53A1-4440-89FD-877CFDFACE50}" srcOrd="0" destOrd="0" presId="urn:microsoft.com/office/officeart/2005/8/layout/pyramid2"/>
    <dgm:cxn modelId="{570F42F2-C27D-48AC-BF8E-F08CD50743C2}" type="presOf" srcId="{ECF251BD-0B32-4BC4-84D7-50A9ECD4066E}" destId="{586F5D99-A47E-4EB4-BDEE-5F71BD549FDF}" srcOrd="0" destOrd="0" presId="urn:microsoft.com/office/officeart/2005/8/layout/pyramid2"/>
    <dgm:cxn modelId="{9F75FDEE-D174-4226-9F90-42AEB15E2C66}" type="presParOf" srcId="{76981207-8965-44F2-92A0-CB2C2F996362}" destId="{2B5039C6-F041-4D35-8815-A7D54F6EF5D4}" srcOrd="0" destOrd="0" presId="urn:microsoft.com/office/officeart/2005/8/layout/pyramid2"/>
    <dgm:cxn modelId="{86840935-8665-4515-B6D4-89D10F475116}" type="presParOf" srcId="{76981207-8965-44F2-92A0-CB2C2F996362}" destId="{B4310CB4-3A77-4BB3-9EFF-71C2CD54AF8D}" srcOrd="1" destOrd="0" presId="urn:microsoft.com/office/officeart/2005/8/layout/pyramid2"/>
    <dgm:cxn modelId="{FAFC4DBE-B342-4C0B-BF05-040993A1A4CF}" type="presParOf" srcId="{B4310CB4-3A77-4BB3-9EFF-71C2CD54AF8D}" destId="{F6D1943F-53A1-4440-89FD-877CFDFACE50}" srcOrd="0" destOrd="0" presId="urn:microsoft.com/office/officeart/2005/8/layout/pyramid2"/>
    <dgm:cxn modelId="{31D09ED6-BF5D-4479-A6C2-9F2A1AE51B8A}" type="presParOf" srcId="{B4310CB4-3A77-4BB3-9EFF-71C2CD54AF8D}" destId="{7E8D06C6-FFC3-4483-BD00-785233427241}" srcOrd="1" destOrd="0" presId="urn:microsoft.com/office/officeart/2005/8/layout/pyramid2"/>
    <dgm:cxn modelId="{4085B887-3904-4787-90E5-7F3FF5B437F6}" type="presParOf" srcId="{B4310CB4-3A77-4BB3-9EFF-71C2CD54AF8D}" destId="{7EBA8BC7-9FFF-494E-8C16-29DBEA8F05E9}" srcOrd="2" destOrd="0" presId="urn:microsoft.com/office/officeart/2005/8/layout/pyramid2"/>
    <dgm:cxn modelId="{472DF592-F120-4B62-BAB0-AB792FEAC7FF}" type="presParOf" srcId="{B4310CB4-3A77-4BB3-9EFF-71C2CD54AF8D}" destId="{995CB0E1-82D5-44C0-8592-96885C44888D}" srcOrd="3" destOrd="0" presId="urn:microsoft.com/office/officeart/2005/8/layout/pyramid2"/>
    <dgm:cxn modelId="{266E71C5-3823-4B5D-A870-3E3C509E0B81}" type="presParOf" srcId="{B4310CB4-3A77-4BB3-9EFF-71C2CD54AF8D}" destId="{586F5D99-A47E-4EB4-BDEE-5F71BD549FDF}" srcOrd="4" destOrd="0" presId="urn:microsoft.com/office/officeart/2005/8/layout/pyramid2"/>
    <dgm:cxn modelId="{E3543597-2E5A-4598-8775-4D389ECA636C}" type="presParOf" srcId="{B4310CB4-3A77-4BB3-9EFF-71C2CD54AF8D}" destId="{E4754161-3356-496B-90B8-0EDBB176B6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13480-DB06-4A4D-ABB9-72C23B2FF4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7F954CF0-CED5-47A1-B0EA-A55AD30AB1D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es-ES" sz="5400" dirty="0" smtClean="0"/>
            <a:t>Mal control</a:t>
          </a:r>
          <a:endParaRPr lang="es-EC" sz="5400" dirty="0"/>
        </a:p>
      </dgm:t>
    </dgm:pt>
    <dgm:pt modelId="{A44350C2-CC5C-4F9C-AA7B-2496429596ED}" type="parTrans" cxnId="{283D9175-15DD-49CD-81D8-BD15BAA73121}">
      <dgm:prSet/>
      <dgm:spPr/>
      <dgm:t>
        <a:bodyPr/>
        <a:lstStyle/>
        <a:p>
          <a:endParaRPr lang="en-US"/>
        </a:p>
      </dgm:t>
    </dgm:pt>
    <dgm:pt modelId="{39F1BCBC-5800-4E82-96B0-EC76B01D49BE}" type="sibTrans" cxnId="{283D9175-15DD-49CD-81D8-BD15BAA73121}">
      <dgm:prSet/>
      <dgm:spPr/>
      <dgm:t>
        <a:bodyPr/>
        <a:lstStyle/>
        <a:p>
          <a:endParaRPr lang="en-US"/>
        </a:p>
      </dgm:t>
    </dgm:pt>
    <dgm:pt modelId="{B07248F5-057A-415C-8CCF-F332C13245C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es-EC" dirty="0" smtClean="0"/>
            <a:t>Sueño en horas de clase</a:t>
          </a:r>
          <a:endParaRPr lang="es-EC" dirty="0"/>
        </a:p>
      </dgm:t>
    </dgm:pt>
    <dgm:pt modelId="{2B555C49-4E79-47DC-82E6-C5833B7A0E9A}" type="sibTrans" cxnId="{B65A10B6-C862-49D3-B6B9-B3F70C09EE50}">
      <dgm:prSet/>
      <dgm:spPr/>
      <dgm:t>
        <a:bodyPr/>
        <a:lstStyle/>
        <a:p>
          <a:endParaRPr lang="en-US"/>
        </a:p>
      </dgm:t>
    </dgm:pt>
    <dgm:pt modelId="{3DE97456-DA8B-4409-972B-CDD05EE8D377}" type="parTrans" cxnId="{B65A10B6-C862-49D3-B6B9-B3F70C09EE50}">
      <dgm:prSet/>
      <dgm:spPr/>
      <dgm:t>
        <a:bodyPr/>
        <a:lstStyle/>
        <a:p>
          <a:endParaRPr lang="en-US"/>
        </a:p>
      </dgm:t>
    </dgm:pt>
    <dgm:pt modelId="{0F9663B1-979F-44B3-B49F-1C70F286881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es-EC" dirty="0" smtClean="0"/>
            <a:t>Un excesivo cansancio.</a:t>
          </a:r>
          <a:endParaRPr lang="es-EC" dirty="0"/>
        </a:p>
      </dgm:t>
    </dgm:pt>
    <dgm:pt modelId="{23118206-9D0F-4361-ACE4-3ED94BFECD2A}" type="sibTrans" cxnId="{17B5DC1C-9794-4E9E-B745-1F571CDBD28F}">
      <dgm:prSet/>
      <dgm:spPr/>
      <dgm:t>
        <a:bodyPr/>
        <a:lstStyle/>
        <a:p>
          <a:endParaRPr lang="en-US"/>
        </a:p>
      </dgm:t>
    </dgm:pt>
    <dgm:pt modelId="{AF6143DD-B53C-450B-AC44-9052F5773311}" type="parTrans" cxnId="{17B5DC1C-9794-4E9E-B745-1F571CDBD28F}">
      <dgm:prSet/>
      <dgm:spPr/>
      <dgm:t>
        <a:bodyPr/>
        <a:lstStyle/>
        <a:p>
          <a:endParaRPr lang="en-US"/>
        </a:p>
      </dgm:t>
    </dgm:pt>
    <dgm:pt modelId="{AB2B0E0F-603E-490C-8B4F-AF668BBBEBD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es-EC" dirty="0" smtClean="0"/>
            <a:t>mala distribución del tiempo.</a:t>
          </a:r>
          <a:endParaRPr lang="es-EC" dirty="0"/>
        </a:p>
      </dgm:t>
    </dgm:pt>
    <dgm:pt modelId="{2CBA7544-E8C3-43AD-8CC3-E4295AE479A9}" type="sibTrans" cxnId="{2C8AAFA5-5CA7-48B4-95DC-6988C5F54269}">
      <dgm:prSet/>
      <dgm:spPr/>
      <dgm:t>
        <a:bodyPr/>
        <a:lstStyle/>
        <a:p>
          <a:endParaRPr lang="en-US"/>
        </a:p>
      </dgm:t>
    </dgm:pt>
    <dgm:pt modelId="{11EB023F-9159-44CF-B8BF-ED1B30126255}" type="parTrans" cxnId="{2C8AAFA5-5CA7-48B4-95DC-6988C5F54269}">
      <dgm:prSet/>
      <dgm:spPr/>
      <dgm:t>
        <a:bodyPr/>
        <a:lstStyle/>
        <a:p>
          <a:endParaRPr lang="en-US"/>
        </a:p>
      </dgm:t>
    </dgm:pt>
    <dgm:pt modelId="{FD3E9980-088A-4069-895C-0C371205191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es-ES" dirty="0" smtClean="0"/>
            <a:t>Sobreesfuerzo </a:t>
          </a:r>
          <a:r>
            <a:rPr lang="es-EC" dirty="0" smtClean="0"/>
            <a:t>físico. </a:t>
          </a:r>
          <a:endParaRPr lang="en-US" dirty="0"/>
        </a:p>
      </dgm:t>
    </dgm:pt>
    <dgm:pt modelId="{089C3FE8-4F59-4E05-9860-AAB824DAE012}" type="sibTrans" cxnId="{8426D627-DDAA-4B3D-A4AE-F1564DC197AA}">
      <dgm:prSet/>
      <dgm:spPr/>
      <dgm:t>
        <a:bodyPr/>
        <a:lstStyle/>
        <a:p>
          <a:endParaRPr lang="en-US"/>
        </a:p>
      </dgm:t>
    </dgm:pt>
    <dgm:pt modelId="{8EE32628-3114-49A5-98F4-648A30DD9B75}" type="parTrans" cxnId="{8426D627-DDAA-4B3D-A4AE-F1564DC197AA}">
      <dgm:prSet/>
      <dgm:spPr/>
      <dgm:t>
        <a:bodyPr/>
        <a:lstStyle/>
        <a:p>
          <a:endParaRPr lang="en-US"/>
        </a:p>
      </dgm:t>
    </dgm:pt>
    <dgm:pt modelId="{37999B3C-BB85-4446-943A-6F6C918EAD91}" type="pres">
      <dgm:prSet presAssocID="{92F13480-DB06-4A4D-ABB9-72C23B2FF4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9B254B-B940-4356-AF6F-40653DD41E5E}" type="pres">
      <dgm:prSet presAssocID="{7F954CF0-CED5-47A1-B0EA-A55AD30AB1DC}" presName="composit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n-US"/>
        </a:p>
      </dgm:t>
    </dgm:pt>
    <dgm:pt modelId="{D36D94F1-69C0-4E7C-8165-62E5E23BFAAF}" type="pres">
      <dgm:prSet presAssocID="{7F954CF0-CED5-47A1-B0EA-A55AD30AB1D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F912E-7197-43E6-A06B-4E50BAA58F07}" type="pres">
      <dgm:prSet presAssocID="{7F954CF0-CED5-47A1-B0EA-A55AD30AB1DC}" presName="descendantText" presStyleLbl="alignAcc1" presStyleIdx="0" presStyleCnt="1" custLinFactNeighborX="141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7DE6A-7CA0-4A51-9E6F-E0A93EA797A8}" type="presOf" srcId="{0F9663B1-979F-44B3-B49F-1C70F2868817}" destId="{BC4F912E-7197-43E6-A06B-4E50BAA58F07}" srcOrd="0" destOrd="2" presId="urn:microsoft.com/office/officeart/2005/8/layout/chevron2"/>
    <dgm:cxn modelId="{0368B2EA-64FB-4943-B9E7-D359B09836BC}" type="presOf" srcId="{AB2B0E0F-603E-490C-8B4F-AF668BBBEBD0}" destId="{BC4F912E-7197-43E6-A06B-4E50BAA58F07}" srcOrd="0" destOrd="1" presId="urn:microsoft.com/office/officeart/2005/8/layout/chevron2"/>
    <dgm:cxn modelId="{2410DD4B-4164-4296-890D-3F18CFB22650}" type="presOf" srcId="{92F13480-DB06-4A4D-ABB9-72C23B2FF4FA}" destId="{37999B3C-BB85-4446-943A-6F6C918EAD91}" srcOrd="0" destOrd="0" presId="urn:microsoft.com/office/officeart/2005/8/layout/chevron2"/>
    <dgm:cxn modelId="{283D9175-15DD-49CD-81D8-BD15BAA73121}" srcId="{92F13480-DB06-4A4D-ABB9-72C23B2FF4FA}" destId="{7F954CF0-CED5-47A1-B0EA-A55AD30AB1DC}" srcOrd="0" destOrd="0" parTransId="{A44350C2-CC5C-4F9C-AA7B-2496429596ED}" sibTransId="{39F1BCBC-5800-4E82-96B0-EC76B01D49BE}"/>
    <dgm:cxn modelId="{8426D627-DDAA-4B3D-A4AE-F1564DC197AA}" srcId="{7F954CF0-CED5-47A1-B0EA-A55AD30AB1DC}" destId="{FD3E9980-088A-4069-895C-0C3712051917}" srcOrd="0" destOrd="0" parTransId="{8EE32628-3114-49A5-98F4-648A30DD9B75}" sibTransId="{089C3FE8-4F59-4E05-9860-AAB824DAE012}"/>
    <dgm:cxn modelId="{4562036C-7783-4C83-B312-D873DF2034FE}" type="presOf" srcId="{B07248F5-057A-415C-8CCF-F332C13245CE}" destId="{BC4F912E-7197-43E6-A06B-4E50BAA58F07}" srcOrd="0" destOrd="3" presId="urn:microsoft.com/office/officeart/2005/8/layout/chevron2"/>
    <dgm:cxn modelId="{CF02C8F2-F0C3-4B9F-B311-CE70CFCE8B4C}" type="presOf" srcId="{7F954CF0-CED5-47A1-B0EA-A55AD30AB1DC}" destId="{D36D94F1-69C0-4E7C-8165-62E5E23BFAAF}" srcOrd="0" destOrd="0" presId="urn:microsoft.com/office/officeart/2005/8/layout/chevron2"/>
    <dgm:cxn modelId="{B65A10B6-C862-49D3-B6B9-B3F70C09EE50}" srcId="{7F954CF0-CED5-47A1-B0EA-A55AD30AB1DC}" destId="{B07248F5-057A-415C-8CCF-F332C13245CE}" srcOrd="3" destOrd="0" parTransId="{3DE97456-DA8B-4409-972B-CDD05EE8D377}" sibTransId="{2B555C49-4E79-47DC-82E6-C5833B7A0E9A}"/>
    <dgm:cxn modelId="{2C8AAFA5-5CA7-48B4-95DC-6988C5F54269}" srcId="{7F954CF0-CED5-47A1-B0EA-A55AD30AB1DC}" destId="{AB2B0E0F-603E-490C-8B4F-AF668BBBEBD0}" srcOrd="1" destOrd="0" parTransId="{11EB023F-9159-44CF-B8BF-ED1B30126255}" sibTransId="{2CBA7544-E8C3-43AD-8CC3-E4295AE479A9}"/>
    <dgm:cxn modelId="{09F7B34A-1C01-4018-9E46-452BB281BEA4}" type="presOf" srcId="{FD3E9980-088A-4069-895C-0C3712051917}" destId="{BC4F912E-7197-43E6-A06B-4E50BAA58F07}" srcOrd="0" destOrd="0" presId="urn:microsoft.com/office/officeart/2005/8/layout/chevron2"/>
    <dgm:cxn modelId="{17B5DC1C-9794-4E9E-B745-1F571CDBD28F}" srcId="{7F954CF0-CED5-47A1-B0EA-A55AD30AB1DC}" destId="{0F9663B1-979F-44B3-B49F-1C70F2868817}" srcOrd="2" destOrd="0" parTransId="{AF6143DD-B53C-450B-AC44-9052F5773311}" sibTransId="{23118206-9D0F-4361-ACE4-3ED94BFECD2A}"/>
    <dgm:cxn modelId="{12AEB59B-CB28-493D-8903-79385D042403}" type="presParOf" srcId="{37999B3C-BB85-4446-943A-6F6C918EAD91}" destId="{ED9B254B-B940-4356-AF6F-40653DD41E5E}" srcOrd="0" destOrd="0" presId="urn:microsoft.com/office/officeart/2005/8/layout/chevron2"/>
    <dgm:cxn modelId="{4EE03536-E2AE-49B3-90CF-D50759BD60EC}" type="presParOf" srcId="{ED9B254B-B940-4356-AF6F-40653DD41E5E}" destId="{D36D94F1-69C0-4E7C-8165-62E5E23BFAAF}" srcOrd="0" destOrd="0" presId="urn:microsoft.com/office/officeart/2005/8/layout/chevron2"/>
    <dgm:cxn modelId="{A2AB59EA-EDC7-45F8-9F80-D6B0B915C7A2}" type="presParOf" srcId="{ED9B254B-B940-4356-AF6F-40653DD41E5E}" destId="{BC4F912E-7197-43E6-A06B-4E50BAA58F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17D8A-6A37-4668-AD7B-A56A8AE129C9}" type="doc">
      <dgm:prSet loTypeId="urn:microsoft.com/office/officeart/2005/8/layout/radial6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371BB0-9B43-4EC4-BD73-737768F70808}">
      <dgm:prSet phldrT="[Texto]" custT="1"/>
      <dgm:spPr/>
      <dgm:t>
        <a:bodyPr/>
        <a:lstStyle/>
        <a:p>
          <a:r>
            <a:rPr lang="es-EC" sz="2000" noProof="0" dirty="0" smtClean="0"/>
            <a:t>OBJETIVOS DE LA INVESTIGACIÓN</a:t>
          </a:r>
          <a:endParaRPr lang="es-EC" sz="2000" noProof="0" dirty="0"/>
        </a:p>
      </dgm:t>
    </dgm:pt>
    <dgm:pt modelId="{92286F31-5FBB-47C4-9E82-349CC5BE3EA4}" type="parTrans" cxnId="{993BA028-39D7-4B0D-B4FA-CC2E1ED751A6}">
      <dgm:prSet/>
      <dgm:spPr/>
      <dgm:t>
        <a:bodyPr/>
        <a:lstStyle/>
        <a:p>
          <a:endParaRPr lang="en-US"/>
        </a:p>
      </dgm:t>
    </dgm:pt>
    <dgm:pt modelId="{AA4DA1F4-5F95-48D7-BBE5-5C5BDEEFF4AF}" type="sibTrans" cxnId="{993BA028-39D7-4B0D-B4FA-CC2E1ED751A6}">
      <dgm:prSet/>
      <dgm:spPr/>
      <dgm:t>
        <a:bodyPr/>
        <a:lstStyle/>
        <a:p>
          <a:endParaRPr lang="en-US"/>
        </a:p>
      </dgm:t>
    </dgm:pt>
    <dgm:pt modelId="{E6BAD7F3-AB0B-4B32-A611-DB0C3273BAC7}">
      <dgm:prSet phldrT="[Texto]"/>
      <dgm:spPr/>
      <dgm:t>
        <a:bodyPr/>
        <a:lstStyle/>
        <a:p>
          <a:r>
            <a:rPr lang="es-EC" noProof="0" dirty="0" smtClean="0"/>
            <a:t>Objetivo</a:t>
          </a:r>
          <a:r>
            <a:rPr lang="en-US" dirty="0" smtClean="0"/>
            <a:t> general</a:t>
          </a:r>
          <a:endParaRPr lang="en-US" dirty="0"/>
        </a:p>
      </dgm:t>
    </dgm:pt>
    <dgm:pt modelId="{824543B6-1F6A-425E-AB4C-EDE9A56EFCB2}" type="parTrans" cxnId="{28473780-C957-4F96-9F62-485CDC790D0F}">
      <dgm:prSet/>
      <dgm:spPr/>
      <dgm:t>
        <a:bodyPr/>
        <a:lstStyle/>
        <a:p>
          <a:endParaRPr lang="en-US"/>
        </a:p>
      </dgm:t>
    </dgm:pt>
    <dgm:pt modelId="{FC0F2BAF-30C2-4648-B124-2F1E8ADC6B8A}" type="sibTrans" cxnId="{28473780-C957-4F96-9F62-485CDC790D0F}">
      <dgm:prSet/>
      <dgm:spPr/>
      <dgm:t>
        <a:bodyPr/>
        <a:lstStyle/>
        <a:p>
          <a:endParaRPr lang="en-US"/>
        </a:p>
      </dgm:t>
    </dgm:pt>
    <dgm:pt modelId="{BB5B9817-F6B2-45F4-BD73-4F2E7FDE8593}">
      <dgm:prSet phldrT="[Texto]"/>
      <dgm:spPr/>
      <dgm:t>
        <a:bodyPr/>
        <a:lstStyle/>
        <a:p>
          <a:r>
            <a:rPr lang="es-EC" noProof="0" dirty="0" smtClean="0"/>
            <a:t>Objetivo</a:t>
          </a:r>
          <a:r>
            <a:rPr lang="en-US" dirty="0" smtClean="0"/>
            <a:t> </a:t>
          </a:r>
          <a:r>
            <a:rPr lang="es-EC" noProof="0" dirty="0" smtClean="0"/>
            <a:t>especifico</a:t>
          </a:r>
          <a:endParaRPr lang="es-EC" noProof="0" dirty="0"/>
        </a:p>
      </dgm:t>
    </dgm:pt>
    <dgm:pt modelId="{0F20BA39-3570-4FAB-8C73-313652F1349E}" type="parTrans" cxnId="{0C99A115-3677-46B2-973C-B6FD49B3339E}">
      <dgm:prSet/>
      <dgm:spPr/>
      <dgm:t>
        <a:bodyPr/>
        <a:lstStyle/>
        <a:p>
          <a:endParaRPr lang="en-US"/>
        </a:p>
      </dgm:t>
    </dgm:pt>
    <dgm:pt modelId="{E6873170-F321-4DE1-B08E-214787F5E35F}" type="sibTrans" cxnId="{0C99A115-3677-46B2-973C-B6FD49B3339E}">
      <dgm:prSet/>
      <dgm:spPr/>
      <dgm:t>
        <a:bodyPr/>
        <a:lstStyle/>
        <a:p>
          <a:endParaRPr lang="en-US"/>
        </a:p>
      </dgm:t>
    </dgm:pt>
    <dgm:pt modelId="{25E164A4-E007-4C9C-86E6-AE1AD34491E1}" type="pres">
      <dgm:prSet presAssocID="{EAB17D8A-6A37-4668-AD7B-A56A8AE12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CEF8B-C4F8-4869-8101-04C08F97D1B6}" type="pres">
      <dgm:prSet presAssocID="{85371BB0-9B43-4EC4-BD73-737768F70808}" presName="centerShape" presStyleLbl="node0" presStyleIdx="0" presStyleCnt="1" custScaleX="148473"/>
      <dgm:spPr/>
      <dgm:t>
        <a:bodyPr/>
        <a:lstStyle/>
        <a:p>
          <a:endParaRPr lang="en-US"/>
        </a:p>
      </dgm:t>
    </dgm:pt>
    <dgm:pt modelId="{466D35F5-563F-44B6-9038-F8B539919216}" type="pres">
      <dgm:prSet presAssocID="{E6BAD7F3-AB0B-4B32-A611-DB0C3273BAC7}" presName="node" presStyleLbl="node1" presStyleIdx="0" presStyleCnt="2" custScaleX="18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17AA7-6CD4-427E-A67F-2565EF3AFA61}" type="pres">
      <dgm:prSet presAssocID="{E6BAD7F3-AB0B-4B32-A611-DB0C3273BAC7}" presName="dummy" presStyleCnt="0"/>
      <dgm:spPr/>
    </dgm:pt>
    <dgm:pt modelId="{DBD20437-D092-41E8-A363-FAA20D6600B3}" type="pres">
      <dgm:prSet presAssocID="{FC0F2BAF-30C2-4648-B124-2F1E8ADC6B8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7E88F83-604F-4118-B4DB-7B74312626B4}" type="pres">
      <dgm:prSet presAssocID="{BB5B9817-F6B2-45F4-BD73-4F2E7FDE8593}" presName="node" presStyleLbl="node1" presStyleIdx="1" presStyleCnt="2" custScaleX="162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3BA6-7A6B-45D4-9E18-71E671608531}" type="pres">
      <dgm:prSet presAssocID="{BB5B9817-F6B2-45F4-BD73-4F2E7FDE8593}" presName="dummy" presStyleCnt="0"/>
      <dgm:spPr/>
    </dgm:pt>
    <dgm:pt modelId="{E57C704B-4D13-4E08-96C9-63FC5AA41FD2}" type="pres">
      <dgm:prSet presAssocID="{E6873170-F321-4DE1-B08E-214787F5E35F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1973D150-E28B-421E-8359-28C7C450AA36}" type="presOf" srcId="{E6873170-F321-4DE1-B08E-214787F5E35F}" destId="{E57C704B-4D13-4E08-96C9-63FC5AA41FD2}" srcOrd="0" destOrd="0" presId="urn:microsoft.com/office/officeart/2005/8/layout/radial6"/>
    <dgm:cxn modelId="{0C99A115-3677-46B2-973C-B6FD49B3339E}" srcId="{85371BB0-9B43-4EC4-BD73-737768F70808}" destId="{BB5B9817-F6B2-45F4-BD73-4F2E7FDE8593}" srcOrd="1" destOrd="0" parTransId="{0F20BA39-3570-4FAB-8C73-313652F1349E}" sibTransId="{E6873170-F321-4DE1-B08E-214787F5E35F}"/>
    <dgm:cxn modelId="{993BA028-39D7-4B0D-B4FA-CC2E1ED751A6}" srcId="{EAB17D8A-6A37-4668-AD7B-A56A8AE129C9}" destId="{85371BB0-9B43-4EC4-BD73-737768F70808}" srcOrd="0" destOrd="0" parTransId="{92286F31-5FBB-47C4-9E82-349CC5BE3EA4}" sibTransId="{AA4DA1F4-5F95-48D7-BBE5-5C5BDEEFF4AF}"/>
    <dgm:cxn modelId="{565AE73E-9E27-41CF-A603-2C061709BED3}" type="presOf" srcId="{EAB17D8A-6A37-4668-AD7B-A56A8AE129C9}" destId="{25E164A4-E007-4C9C-86E6-AE1AD34491E1}" srcOrd="0" destOrd="0" presId="urn:microsoft.com/office/officeart/2005/8/layout/radial6"/>
    <dgm:cxn modelId="{A1D324A2-60AE-4016-9DDE-76F4EB1630BA}" type="presOf" srcId="{BB5B9817-F6B2-45F4-BD73-4F2E7FDE8593}" destId="{B7E88F83-604F-4118-B4DB-7B74312626B4}" srcOrd="0" destOrd="0" presId="urn:microsoft.com/office/officeart/2005/8/layout/radial6"/>
    <dgm:cxn modelId="{29B7977E-90FE-4F6F-8444-D5E567FCE242}" type="presOf" srcId="{FC0F2BAF-30C2-4648-B124-2F1E8ADC6B8A}" destId="{DBD20437-D092-41E8-A363-FAA20D6600B3}" srcOrd="0" destOrd="0" presId="urn:microsoft.com/office/officeart/2005/8/layout/radial6"/>
    <dgm:cxn modelId="{28473780-C957-4F96-9F62-485CDC790D0F}" srcId="{85371BB0-9B43-4EC4-BD73-737768F70808}" destId="{E6BAD7F3-AB0B-4B32-A611-DB0C3273BAC7}" srcOrd="0" destOrd="0" parTransId="{824543B6-1F6A-425E-AB4C-EDE9A56EFCB2}" sibTransId="{FC0F2BAF-30C2-4648-B124-2F1E8ADC6B8A}"/>
    <dgm:cxn modelId="{9F7AFF74-1472-413B-8EE5-4943FE37C55C}" type="presOf" srcId="{85371BB0-9B43-4EC4-BD73-737768F70808}" destId="{CA2CEF8B-C4F8-4869-8101-04C08F97D1B6}" srcOrd="0" destOrd="0" presId="urn:microsoft.com/office/officeart/2005/8/layout/radial6"/>
    <dgm:cxn modelId="{2135C2C9-D53E-4CEF-874F-834EDD5C51E1}" type="presOf" srcId="{E6BAD7F3-AB0B-4B32-A611-DB0C3273BAC7}" destId="{466D35F5-563F-44B6-9038-F8B539919216}" srcOrd="0" destOrd="0" presId="urn:microsoft.com/office/officeart/2005/8/layout/radial6"/>
    <dgm:cxn modelId="{6F90EA9F-A5E4-4A91-A22B-FFC62F17BEBA}" type="presParOf" srcId="{25E164A4-E007-4C9C-86E6-AE1AD34491E1}" destId="{CA2CEF8B-C4F8-4869-8101-04C08F97D1B6}" srcOrd="0" destOrd="0" presId="urn:microsoft.com/office/officeart/2005/8/layout/radial6"/>
    <dgm:cxn modelId="{541F1AAA-318D-43BD-98EF-C0E9A3A98741}" type="presParOf" srcId="{25E164A4-E007-4C9C-86E6-AE1AD34491E1}" destId="{466D35F5-563F-44B6-9038-F8B539919216}" srcOrd="1" destOrd="0" presId="urn:microsoft.com/office/officeart/2005/8/layout/radial6"/>
    <dgm:cxn modelId="{58877DB1-142D-49BD-A789-8C57A47C4C5B}" type="presParOf" srcId="{25E164A4-E007-4C9C-86E6-AE1AD34491E1}" destId="{05117AA7-6CD4-427E-A67F-2565EF3AFA61}" srcOrd="2" destOrd="0" presId="urn:microsoft.com/office/officeart/2005/8/layout/radial6"/>
    <dgm:cxn modelId="{1A486AF2-4BE9-4B8F-B70C-528FEB101E60}" type="presParOf" srcId="{25E164A4-E007-4C9C-86E6-AE1AD34491E1}" destId="{DBD20437-D092-41E8-A363-FAA20D6600B3}" srcOrd="3" destOrd="0" presId="urn:microsoft.com/office/officeart/2005/8/layout/radial6"/>
    <dgm:cxn modelId="{04438018-6EF4-4825-B956-1BE9B48F5B47}" type="presParOf" srcId="{25E164A4-E007-4C9C-86E6-AE1AD34491E1}" destId="{B7E88F83-604F-4118-B4DB-7B74312626B4}" srcOrd="4" destOrd="0" presId="urn:microsoft.com/office/officeart/2005/8/layout/radial6"/>
    <dgm:cxn modelId="{795AB502-7101-4578-AD8B-D90EA4C704E4}" type="presParOf" srcId="{25E164A4-E007-4C9C-86E6-AE1AD34491E1}" destId="{910B3BA6-7A6B-45D4-9E18-71E671608531}" srcOrd="5" destOrd="0" presId="urn:microsoft.com/office/officeart/2005/8/layout/radial6"/>
    <dgm:cxn modelId="{7ED2840C-DF95-49DE-9FAD-1113ACC1717A}" type="presParOf" srcId="{25E164A4-E007-4C9C-86E6-AE1AD34491E1}" destId="{E57C704B-4D13-4E08-96C9-63FC5AA41FD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1F2A5-74BE-4238-B309-773EDEE739A4}" type="doc">
      <dgm:prSet loTypeId="urn:microsoft.com/office/officeart/2005/8/layout/hierarchy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92E4966-92FE-4D18-8762-48575B791DC8}">
      <dgm:prSet phldrT="[Texto]"/>
      <dgm:spPr/>
      <dgm:t>
        <a:bodyPr/>
        <a:lstStyle/>
        <a:p>
          <a:r>
            <a:rPr lang="es-EC" noProof="0" dirty="0" smtClean="0"/>
            <a:t>NECESIDAD-PREPARAR</a:t>
          </a:r>
          <a:endParaRPr lang="es-EC" noProof="0" dirty="0"/>
        </a:p>
      </dgm:t>
    </dgm:pt>
    <dgm:pt modelId="{DF139EF6-3AB1-4CB8-B880-978AD6E4C8EC}" type="parTrans" cxnId="{F86A2E38-8D46-42D3-80FB-BE9548298047}">
      <dgm:prSet/>
      <dgm:spPr/>
      <dgm:t>
        <a:bodyPr/>
        <a:lstStyle/>
        <a:p>
          <a:endParaRPr lang="en-US"/>
        </a:p>
      </dgm:t>
    </dgm:pt>
    <dgm:pt modelId="{B7732F76-03DB-4803-823D-0A75129F587A}" type="sibTrans" cxnId="{F86A2E38-8D46-42D3-80FB-BE9548298047}">
      <dgm:prSet/>
      <dgm:spPr/>
      <dgm:t>
        <a:bodyPr/>
        <a:lstStyle/>
        <a:p>
          <a:endParaRPr lang="en-US"/>
        </a:p>
      </dgm:t>
    </dgm:pt>
    <dgm:pt modelId="{9A660586-9C16-4AE2-AB00-3E6A8F242B74}">
      <dgm:prSet phldrT="[Texto]" custT="1"/>
      <dgm:spPr/>
      <dgm:t>
        <a:bodyPr/>
        <a:lstStyle/>
        <a:p>
          <a:endParaRPr lang="en-US" sz="1600" dirty="0" smtClean="0"/>
        </a:p>
        <a:p>
          <a:endParaRPr lang="en-US" sz="1600" dirty="0" smtClean="0"/>
        </a:p>
        <a:p>
          <a:r>
            <a:rPr lang="en-US" sz="1600" b="1" dirty="0" smtClean="0"/>
            <a:t>-MAYOR </a:t>
          </a:r>
          <a:r>
            <a:rPr lang="es-EC" sz="1600" b="1" noProof="0" dirty="0" smtClean="0"/>
            <a:t>ATENCIÓN</a:t>
          </a:r>
        </a:p>
        <a:p>
          <a:r>
            <a:rPr lang="es-EC" sz="1600" b="1" noProof="0" dirty="0" smtClean="0"/>
            <a:t>-DESEMPEÑO FÍSICO</a:t>
          </a:r>
        </a:p>
        <a:p>
          <a:r>
            <a:rPr lang="es-EC" sz="1600" b="1" noProof="0" dirty="0" smtClean="0"/>
            <a:t>-DISMINUCIÓN DE ACCIDENTES</a:t>
          </a:r>
        </a:p>
        <a:p>
          <a:r>
            <a:rPr lang="es-EC" sz="1600" b="1" noProof="0" dirty="0" smtClean="0"/>
            <a:t>-INICIATIVA </a:t>
          </a:r>
        </a:p>
        <a:p>
          <a:r>
            <a:rPr lang="es-EC" sz="1600" b="1" noProof="0" dirty="0" smtClean="0"/>
            <a:t>- DISMINUCIÓN DE BAJAS</a:t>
          </a:r>
        </a:p>
        <a:p>
          <a:r>
            <a:rPr lang="es-EC" sz="1600" b="1" noProof="0" dirty="0" smtClean="0"/>
            <a:t>-ESTÁNDARES DE CALIDAD</a:t>
          </a:r>
        </a:p>
        <a:p>
          <a:endParaRPr lang="es-EC" sz="1100" noProof="0" dirty="0" smtClean="0"/>
        </a:p>
        <a:p>
          <a:endParaRPr lang="es-EC" sz="1100" noProof="0" dirty="0" smtClean="0"/>
        </a:p>
        <a:p>
          <a:endParaRPr lang="es-EC" sz="1100" noProof="0" dirty="0"/>
        </a:p>
      </dgm:t>
    </dgm:pt>
    <dgm:pt modelId="{75D0A20C-C33E-40F6-8C99-B27D1D937FAC}" type="parTrans" cxnId="{EB73A512-24E7-45C8-869C-C8445293ADA9}">
      <dgm:prSet/>
      <dgm:spPr/>
      <dgm:t>
        <a:bodyPr/>
        <a:lstStyle/>
        <a:p>
          <a:endParaRPr lang="en-US"/>
        </a:p>
      </dgm:t>
    </dgm:pt>
    <dgm:pt modelId="{C55DCEA7-FBB5-4B65-97B0-3CE97523A9A3}" type="sibTrans" cxnId="{EB73A512-24E7-45C8-869C-C8445293ADA9}">
      <dgm:prSet/>
      <dgm:spPr/>
      <dgm:t>
        <a:bodyPr/>
        <a:lstStyle/>
        <a:p>
          <a:endParaRPr lang="en-US"/>
        </a:p>
      </dgm:t>
    </dgm:pt>
    <dgm:pt modelId="{5082082B-7EAF-4FF4-ABF7-6AB435822D42}">
      <dgm:prSet phldrT="[Texto]"/>
      <dgm:spPr/>
      <dgm:t>
        <a:bodyPr/>
        <a:lstStyle/>
        <a:p>
          <a:r>
            <a:rPr lang="es-EC" dirty="0" smtClean="0"/>
            <a:t>- </a:t>
          </a:r>
          <a:r>
            <a:rPr lang="es-EC" noProof="0" dirty="0" smtClean="0"/>
            <a:t>FORTALECIMIENTO</a:t>
          </a:r>
          <a:r>
            <a:rPr lang="es-EC" dirty="0" smtClean="0"/>
            <a:t> </a:t>
          </a:r>
          <a:r>
            <a:rPr lang="es-EC" noProof="0" dirty="0" smtClean="0"/>
            <a:t>FILAS</a:t>
          </a:r>
        </a:p>
        <a:p>
          <a:r>
            <a:rPr lang="es-EC" noProof="0" dirty="0" smtClean="0"/>
            <a:t>- OFICIALES</a:t>
          </a:r>
        </a:p>
        <a:p>
          <a:r>
            <a:rPr lang="es-EC" noProof="0" dirty="0" smtClean="0"/>
            <a:t>-DESEMPEÑO</a:t>
          </a:r>
          <a:endParaRPr lang="es-EC" noProof="0" dirty="0"/>
        </a:p>
      </dgm:t>
    </dgm:pt>
    <dgm:pt modelId="{AE9E7F0E-BE4B-4820-8BDD-5B3B88B81153}" type="parTrans" cxnId="{B0C28510-43D5-4E6B-954E-984EA3811D23}">
      <dgm:prSet/>
      <dgm:spPr/>
      <dgm:t>
        <a:bodyPr/>
        <a:lstStyle/>
        <a:p>
          <a:endParaRPr lang="en-US"/>
        </a:p>
      </dgm:t>
    </dgm:pt>
    <dgm:pt modelId="{305EA752-A169-4427-962F-8B23B9E7E34C}" type="sibTrans" cxnId="{B0C28510-43D5-4E6B-954E-984EA3811D23}">
      <dgm:prSet/>
      <dgm:spPr/>
      <dgm:t>
        <a:bodyPr/>
        <a:lstStyle/>
        <a:p>
          <a:endParaRPr lang="en-US"/>
        </a:p>
      </dgm:t>
    </dgm:pt>
    <dgm:pt modelId="{DF41ADDB-CDB7-4715-A03B-15EF8A147C52}">
      <dgm:prSet phldrT="[Texto]"/>
      <dgm:spPr/>
      <dgm:t>
        <a:bodyPr/>
        <a:lstStyle/>
        <a:p>
          <a:r>
            <a:rPr lang="es-EC" noProof="0" dirty="0" smtClean="0"/>
            <a:t>- CONFIANZA CIUDADANA</a:t>
          </a:r>
        </a:p>
        <a:p>
          <a:r>
            <a:rPr lang="es-EC" noProof="0" dirty="0" smtClean="0"/>
            <a:t>- ASPIRANTES</a:t>
          </a:r>
        </a:p>
      </dgm:t>
    </dgm:pt>
    <dgm:pt modelId="{71A06B7F-85CD-43F7-A43C-1791B9F42EC9}" type="parTrans" cxnId="{F8B0CB3A-BDEF-4631-AE59-C066FB162E17}">
      <dgm:prSet/>
      <dgm:spPr/>
      <dgm:t>
        <a:bodyPr/>
        <a:lstStyle/>
        <a:p>
          <a:endParaRPr lang="en-US"/>
        </a:p>
      </dgm:t>
    </dgm:pt>
    <dgm:pt modelId="{180CCD76-13DA-4EB5-BD27-2B62D48EA7A5}" type="sibTrans" cxnId="{F8B0CB3A-BDEF-4631-AE59-C066FB162E17}">
      <dgm:prSet/>
      <dgm:spPr/>
      <dgm:t>
        <a:bodyPr/>
        <a:lstStyle/>
        <a:p>
          <a:endParaRPr lang="en-US"/>
        </a:p>
      </dgm:t>
    </dgm:pt>
    <dgm:pt modelId="{B01B581B-BB72-4EDF-B4D2-578A51E93925}" type="pres">
      <dgm:prSet presAssocID="{5551F2A5-74BE-4238-B309-773EDEE739A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99C208-A9E8-43BB-B19B-AB003F52F89A}" type="pres">
      <dgm:prSet presAssocID="{092E4966-92FE-4D18-8762-48575B791DC8}" presName="vertOne" presStyleCnt="0"/>
      <dgm:spPr/>
    </dgm:pt>
    <dgm:pt modelId="{FA79C280-AB5E-4CC9-B550-799C79ABEB2C}" type="pres">
      <dgm:prSet presAssocID="{092E4966-92FE-4D18-8762-48575B791DC8}" presName="txOne" presStyleLbl="node0" presStyleIdx="0" presStyleCnt="1" custScaleY="34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37504-5EAA-4DD6-8E6F-4956340DEFDD}" type="pres">
      <dgm:prSet presAssocID="{092E4966-92FE-4D18-8762-48575B791DC8}" presName="parTransOne" presStyleCnt="0"/>
      <dgm:spPr/>
    </dgm:pt>
    <dgm:pt modelId="{04120EFC-B635-4A05-A7F0-0894A3298995}" type="pres">
      <dgm:prSet presAssocID="{092E4966-92FE-4D18-8762-48575B791DC8}" presName="horzOne" presStyleCnt="0"/>
      <dgm:spPr/>
    </dgm:pt>
    <dgm:pt modelId="{1C49FC20-3BEA-4A72-BA1D-E836C207A0A5}" type="pres">
      <dgm:prSet presAssocID="{9A660586-9C16-4AE2-AB00-3E6A8F242B74}" presName="vertTwo" presStyleCnt="0"/>
      <dgm:spPr/>
    </dgm:pt>
    <dgm:pt modelId="{9D89D592-1F13-4F44-8EA6-BEADA4F71E36}" type="pres">
      <dgm:prSet presAssocID="{9A660586-9C16-4AE2-AB00-3E6A8F242B74}" presName="txTwo" presStyleLbl="node2" presStyleIdx="0" presStyleCnt="2" custScaleY="89379" custLinFactNeighborX="53354" custLinFactNeighborY="-27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20F80-B084-44B4-AAAD-520A8C0EACC8}" type="pres">
      <dgm:prSet presAssocID="{9A660586-9C16-4AE2-AB00-3E6A8F242B74}" presName="parTransTwo" presStyleCnt="0"/>
      <dgm:spPr/>
    </dgm:pt>
    <dgm:pt modelId="{706A3D12-910E-42E8-B090-2E5D3AE38953}" type="pres">
      <dgm:prSet presAssocID="{9A660586-9C16-4AE2-AB00-3E6A8F242B74}" presName="horzTwo" presStyleCnt="0"/>
      <dgm:spPr/>
    </dgm:pt>
    <dgm:pt modelId="{C5D5FFD4-5CBB-4451-B288-A0A7D0C6091C}" type="pres">
      <dgm:prSet presAssocID="{5082082B-7EAF-4FF4-ABF7-6AB435822D42}" presName="vertThree" presStyleCnt="0"/>
      <dgm:spPr/>
    </dgm:pt>
    <dgm:pt modelId="{DF50757E-04C3-4472-B857-22D10E956647}" type="pres">
      <dgm:prSet presAssocID="{5082082B-7EAF-4FF4-ABF7-6AB435822D42}" presName="txThree" presStyleLbl="node3" presStyleIdx="0" presStyleCnt="1" custScaleY="81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D97ED-A863-479B-B5B7-C4AD9788F6EC}" type="pres">
      <dgm:prSet presAssocID="{5082082B-7EAF-4FF4-ABF7-6AB435822D42}" presName="horzThree" presStyleCnt="0"/>
      <dgm:spPr/>
    </dgm:pt>
    <dgm:pt modelId="{9DF442F4-DABA-4118-B0D3-5ED93F01BB95}" type="pres">
      <dgm:prSet presAssocID="{C55DCEA7-FBB5-4B65-97B0-3CE97523A9A3}" presName="sibSpaceTwo" presStyleCnt="0"/>
      <dgm:spPr/>
    </dgm:pt>
    <dgm:pt modelId="{DC46AAA0-091D-43CE-8D23-51CD3AF51799}" type="pres">
      <dgm:prSet presAssocID="{DF41ADDB-CDB7-4715-A03B-15EF8A147C52}" presName="vertTwo" presStyleCnt="0"/>
      <dgm:spPr/>
    </dgm:pt>
    <dgm:pt modelId="{981B563A-BC3D-4EF6-8749-F0242C574890}" type="pres">
      <dgm:prSet presAssocID="{DF41ADDB-CDB7-4715-A03B-15EF8A147C52}" presName="txTwo" presStyleLbl="node2" presStyleIdx="1" presStyleCnt="2" custScaleY="79048" custLinFactY="8294" custLinFactNeighborX="1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177D50-CFC0-4A73-824E-216E75969F27}" type="pres">
      <dgm:prSet presAssocID="{DF41ADDB-CDB7-4715-A03B-15EF8A147C52}" presName="horzTwo" presStyleCnt="0"/>
      <dgm:spPr/>
    </dgm:pt>
  </dgm:ptLst>
  <dgm:cxnLst>
    <dgm:cxn modelId="{F8B0CB3A-BDEF-4631-AE59-C066FB162E17}" srcId="{092E4966-92FE-4D18-8762-48575B791DC8}" destId="{DF41ADDB-CDB7-4715-A03B-15EF8A147C52}" srcOrd="1" destOrd="0" parTransId="{71A06B7F-85CD-43F7-A43C-1791B9F42EC9}" sibTransId="{180CCD76-13DA-4EB5-BD27-2B62D48EA7A5}"/>
    <dgm:cxn modelId="{7236D638-873D-4384-A464-8834AC158C0B}" type="presOf" srcId="{5551F2A5-74BE-4238-B309-773EDEE739A4}" destId="{B01B581B-BB72-4EDF-B4D2-578A51E93925}" srcOrd="0" destOrd="0" presId="urn:microsoft.com/office/officeart/2005/8/layout/hierarchy4"/>
    <dgm:cxn modelId="{9D752007-9B9A-4494-A105-03A7095F13F4}" type="presOf" srcId="{5082082B-7EAF-4FF4-ABF7-6AB435822D42}" destId="{DF50757E-04C3-4472-B857-22D10E956647}" srcOrd="0" destOrd="0" presId="urn:microsoft.com/office/officeart/2005/8/layout/hierarchy4"/>
    <dgm:cxn modelId="{257D6593-7EE9-4CF6-866D-D94B43E75733}" type="presOf" srcId="{DF41ADDB-CDB7-4715-A03B-15EF8A147C52}" destId="{981B563A-BC3D-4EF6-8749-F0242C574890}" srcOrd="0" destOrd="0" presId="urn:microsoft.com/office/officeart/2005/8/layout/hierarchy4"/>
    <dgm:cxn modelId="{B0C28510-43D5-4E6B-954E-984EA3811D23}" srcId="{9A660586-9C16-4AE2-AB00-3E6A8F242B74}" destId="{5082082B-7EAF-4FF4-ABF7-6AB435822D42}" srcOrd="0" destOrd="0" parTransId="{AE9E7F0E-BE4B-4820-8BDD-5B3B88B81153}" sibTransId="{305EA752-A169-4427-962F-8B23B9E7E34C}"/>
    <dgm:cxn modelId="{FFB49FA0-917B-4B53-8642-7EB49A8BA560}" type="presOf" srcId="{092E4966-92FE-4D18-8762-48575B791DC8}" destId="{FA79C280-AB5E-4CC9-B550-799C79ABEB2C}" srcOrd="0" destOrd="0" presId="urn:microsoft.com/office/officeart/2005/8/layout/hierarchy4"/>
    <dgm:cxn modelId="{EB73A512-24E7-45C8-869C-C8445293ADA9}" srcId="{092E4966-92FE-4D18-8762-48575B791DC8}" destId="{9A660586-9C16-4AE2-AB00-3E6A8F242B74}" srcOrd="0" destOrd="0" parTransId="{75D0A20C-C33E-40F6-8C99-B27D1D937FAC}" sibTransId="{C55DCEA7-FBB5-4B65-97B0-3CE97523A9A3}"/>
    <dgm:cxn modelId="{F86A2E38-8D46-42D3-80FB-BE9548298047}" srcId="{5551F2A5-74BE-4238-B309-773EDEE739A4}" destId="{092E4966-92FE-4D18-8762-48575B791DC8}" srcOrd="0" destOrd="0" parTransId="{DF139EF6-3AB1-4CB8-B880-978AD6E4C8EC}" sibTransId="{B7732F76-03DB-4803-823D-0A75129F587A}"/>
    <dgm:cxn modelId="{1B90F178-8C95-4C45-A3CF-3DC7D91A7357}" type="presOf" srcId="{9A660586-9C16-4AE2-AB00-3E6A8F242B74}" destId="{9D89D592-1F13-4F44-8EA6-BEADA4F71E36}" srcOrd="0" destOrd="0" presId="urn:microsoft.com/office/officeart/2005/8/layout/hierarchy4"/>
    <dgm:cxn modelId="{7C2395B0-9DE3-4EBD-9151-142D60370E35}" type="presParOf" srcId="{B01B581B-BB72-4EDF-B4D2-578A51E93925}" destId="{CD99C208-A9E8-43BB-B19B-AB003F52F89A}" srcOrd="0" destOrd="0" presId="urn:microsoft.com/office/officeart/2005/8/layout/hierarchy4"/>
    <dgm:cxn modelId="{8ED28D2A-9FB7-465C-B5A7-82F818D2987A}" type="presParOf" srcId="{CD99C208-A9E8-43BB-B19B-AB003F52F89A}" destId="{FA79C280-AB5E-4CC9-B550-799C79ABEB2C}" srcOrd="0" destOrd="0" presId="urn:microsoft.com/office/officeart/2005/8/layout/hierarchy4"/>
    <dgm:cxn modelId="{DDCDB820-1104-4524-8255-F041A0D37BF2}" type="presParOf" srcId="{CD99C208-A9E8-43BB-B19B-AB003F52F89A}" destId="{B2B37504-5EAA-4DD6-8E6F-4956340DEFDD}" srcOrd="1" destOrd="0" presId="urn:microsoft.com/office/officeart/2005/8/layout/hierarchy4"/>
    <dgm:cxn modelId="{72E8E9E0-9215-46E7-8AA0-CA14E5F4A2A2}" type="presParOf" srcId="{CD99C208-A9E8-43BB-B19B-AB003F52F89A}" destId="{04120EFC-B635-4A05-A7F0-0894A3298995}" srcOrd="2" destOrd="0" presId="urn:microsoft.com/office/officeart/2005/8/layout/hierarchy4"/>
    <dgm:cxn modelId="{3302B189-2E58-4481-9D09-6D33CC04C574}" type="presParOf" srcId="{04120EFC-B635-4A05-A7F0-0894A3298995}" destId="{1C49FC20-3BEA-4A72-BA1D-E836C207A0A5}" srcOrd="0" destOrd="0" presId="urn:microsoft.com/office/officeart/2005/8/layout/hierarchy4"/>
    <dgm:cxn modelId="{53BD4F90-4DEA-49F3-913D-B3D4A679BCCF}" type="presParOf" srcId="{1C49FC20-3BEA-4A72-BA1D-E836C207A0A5}" destId="{9D89D592-1F13-4F44-8EA6-BEADA4F71E36}" srcOrd="0" destOrd="0" presId="urn:microsoft.com/office/officeart/2005/8/layout/hierarchy4"/>
    <dgm:cxn modelId="{26FF5547-EBD8-41D1-9941-F518FC60BA92}" type="presParOf" srcId="{1C49FC20-3BEA-4A72-BA1D-E836C207A0A5}" destId="{AE320F80-B084-44B4-AAAD-520A8C0EACC8}" srcOrd="1" destOrd="0" presId="urn:microsoft.com/office/officeart/2005/8/layout/hierarchy4"/>
    <dgm:cxn modelId="{4F5952C0-B573-4218-87A4-FFE5DD67C9A6}" type="presParOf" srcId="{1C49FC20-3BEA-4A72-BA1D-E836C207A0A5}" destId="{706A3D12-910E-42E8-B090-2E5D3AE38953}" srcOrd="2" destOrd="0" presId="urn:microsoft.com/office/officeart/2005/8/layout/hierarchy4"/>
    <dgm:cxn modelId="{816557AF-4B1C-4109-B6CD-D5CD492BD640}" type="presParOf" srcId="{706A3D12-910E-42E8-B090-2E5D3AE38953}" destId="{C5D5FFD4-5CBB-4451-B288-A0A7D0C6091C}" srcOrd="0" destOrd="0" presId="urn:microsoft.com/office/officeart/2005/8/layout/hierarchy4"/>
    <dgm:cxn modelId="{54D1AD61-A1B7-4866-875E-BC0ECE521A00}" type="presParOf" srcId="{C5D5FFD4-5CBB-4451-B288-A0A7D0C6091C}" destId="{DF50757E-04C3-4472-B857-22D10E956647}" srcOrd="0" destOrd="0" presId="urn:microsoft.com/office/officeart/2005/8/layout/hierarchy4"/>
    <dgm:cxn modelId="{F236946F-48F5-45C1-AE66-2677B602417D}" type="presParOf" srcId="{C5D5FFD4-5CBB-4451-B288-A0A7D0C6091C}" destId="{2A9D97ED-A863-479B-B5B7-C4AD9788F6EC}" srcOrd="1" destOrd="0" presId="urn:microsoft.com/office/officeart/2005/8/layout/hierarchy4"/>
    <dgm:cxn modelId="{774C8395-E9BA-4B1F-9A5D-BC5D0133DC28}" type="presParOf" srcId="{04120EFC-B635-4A05-A7F0-0894A3298995}" destId="{9DF442F4-DABA-4118-B0D3-5ED93F01BB95}" srcOrd="1" destOrd="0" presId="urn:microsoft.com/office/officeart/2005/8/layout/hierarchy4"/>
    <dgm:cxn modelId="{1D8C6D22-01D8-44EF-9ACD-98F1756E2ADF}" type="presParOf" srcId="{04120EFC-B635-4A05-A7F0-0894A3298995}" destId="{DC46AAA0-091D-43CE-8D23-51CD3AF51799}" srcOrd="2" destOrd="0" presId="urn:microsoft.com/office/officeart/2005/8/layout/hierarchy4"/>
    <dgm:cxn modelId="{A587F65E-9D39-4802-B767-00222F7E6B35}" type="presParOf" srcId="{DC46AAA0-091D-43CE-8D23-51CD3AF51799}" destId="{981B563A-BC3D-4EF6-8749-F0242C574890}" srcOrd="0" destOrd="0" presId="urn:microsoft.com/office/officeart/2005/8/layout/hierarchy4"/>
    <dgm:cxn modelId="{544E2B0A-9A18-439E-A709-DED4374E44D2}" type="presParOf" srcId="{DC46AAA0-091D-43CE-8D23-51CD3AF51799}" destId="{52177D50-CFC0-4A73-824E-216E75969F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FAF411-F342-488C-ABED-963CA33309C4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BD93B7-3B02-4353-BD4B-62241B38798A}">
      <dgm:prSet/>
      <dgm:spPr/>
      <dgm:t>
        <a:bodyPr/>
        <a:lstStyle/>
        <a:p>
          <a:pPr rtl="0"/>
          <a:r>
            <a:rPr lang="es-EC" b="1" dirty="0" smtClean="0"/>
            <a:t>TIPO DE INVESTIGACIÓN</a:t>
          </a:r>
          <a:endParaRPr lang="es-EC" dirty="0"/>
        </a:p>
      </dgm:t>
    </dgm:pt>
    <dgm:pt modelId="{BCBC0885-C6D0-4BC0-8FC0-4C27CF92D3CE}" type="parTrans" cxnId="{71DB5D89-6153-438C-BECA-80ED89B6826D}">
      <dgm:prSet/>
      <dgm:spPr/>
      <dgm:t>
        <a:bodyPr/>
        <a:lstStyle/>
        <a:p>
          <a:endParaRPr lang="en-US"/>
        </a:p>
      </dgm:t>
    </dgm:pt>
    <dgm:pt modelId="{ECAB240A-BBCB-4B3C-9998-3871C79A0D1A}" type="sibTrans" cxnId="{71DB5D89-6153-438C-BECA-80ED89B6826D}">
      <dgm:prSet/>
      <dgm:spPr/>
      <dgm:t>
        <a:bodyPr/>
        <a:lstStyle/>
        <a:p>
          <a:endParaRPr lang="en-US"/>
        </a:p>
      </dgm:t>
    </dgm:pt>
    <dgm:pt modelId="{D863F78D-8DC4-44DA-BC75-8B99FC6AF3BA}">
      <dgm:prSet/>
      <dgm:spPr/>
      <dgm:t>
        <a:bodyPr/>
        <a:lstStyle/>
        <a:p>
          <a:pPr rtl="0"/>
          <a:r>
            <a:rPr lang="es-EC" dirty="0" smtClean="0"/>
            <a:t>investigación de campo, encuestas que se realizaron a cadetes , instructores y docentes de la ESMIL, se enmarcó, de Proyecto Factible que ayudará a resolver un problema.</a:t>
          </a:r>
          <a:endParaRPr lang="es-EC" dirty="0"/>
        </a:p>
      </dgm:t>
    </dgm:pt>
    <dgm:pt modelId="{BE73CE68-EE9D-4E68-9AD0-A1E9A8A2C995}" type="parTrans" cxnId="{80405F18-EEA8-4C81-9FD4-28D7F15A9A62}">
      <dgm:prSet/>
      <dgm:spPr/>
      <dgm:t>
        <a:bodyPr/>
        <a:lstStyle/>
        <a:p>
          <a:endParaRPr lang="en-US"/>
        </a:p>
      </dgm:t>
    </dgm:pt>
    <dgm:pt modelId="{33729965-1AB5-4B7F-8C93-A94D6ADDB212}" type="sibTrans" cxnId="{80405F18-EEA8-4C81-9FD4-28D7F15A9A62}">
      <dgm:prSet/>
      <dgm:spPr/>
      <dgm:t>
        <a:bodyPr/>
        <a:lstStyle/>
        <a:p>
          <a:endParaRPr lang="en-US"/>
        </a:p>
      </dgm:t>
    </dgm:pt>
    <dgm:pt modelId="{B93CED72-2146-497E-8C69-B406FA70322A}">
      <dgm:prSet/>
      <dgm:spPr/>
      <dgm:t>
        <a:bodyPr/>
        <a:lstStyle/>
        <a:p>
          <a:pPr rtl="0"/>
          <a:r>
            <a:rPr lang="es-EC" b="1" dirty="0" smtClean="0"/>
            <a:t>NIVEL DE INVESTIGACIÓN</a:t>
          </a:r>
          <a:endParaRPr lang="es-EC" dirty="0"/>
        </a:p>
      </dgm:t>
    </dgm:pt>
    <dgm:pt modelId="{A25789E6-60EF-4A76-8ADE-A4C15CD06382}" type="parTrans" cxnId="{83B3B90D-DAAC-4B28-9102-B42269F69DB3}">
      <dgm:prSet/>
      <dgm:spPr/>
      <dgm:t>
        <a:bodyPr/>
        <a:lstStyle/>
        <a:p>
          <a:endParaRPr lang="en-US"/>
        </a:p>
      </dgm:t>
    </dgm:pt>
    <dgm:pt modelId="{8AAD5584-31A9-416E-AE85-48E05043EFFE}" type="sibTrans" cxnId="{83B3B90D-DAAC-4B28-9102-B42269F69DB3}">
      <dgm:prSet/>
      <dgm:spPr/>
      <dgm:t>
        <a:bodyPr/>
        <a:lstStyle/>
        <a:p>
          <a:endParaRPr lang="en-US"/>
        </a:p>
      </dgm:t>
    </dgm:pt>
    <dgm:pt modelId="{939F2525-397E-465B-BD68-1298BD1926C6}">
      <dgm:prSet/>
      <dgm:spPr/>
      <dgm:t>
        <a:bodyPr/>
        <a:lstStyle/>
        <a:p>
          <a:pPr rtl="0"/>
          <a:r>
            <a:rPr lang="es-EC" dirty="0" smtClean="0"/>
            <a:t>La investigación es documental, bibliográfica y electrónica, pues también se utilizará el internet como medio de investigación.</a:t>
          </a:r>
          <a:endParaRPr lang="es-EC" dirty="0"/>
        </a:p>
      </dgm:t>
    </dgm:pt>
    <dgm:pt modelId="{AFC63B48-5FB5-4ED8-973E-EE2DED4921A6}" type="parTrans" cxnId="{9C443615-13A5-43EE-A69E-51522A8262B8}">
      <dgm:prSet/>
      <dgm:spPr/>
      <dgm:t>
        <a:bodyPr/>
        <a:lstStyle/>
        <a:p>
          <a:endParaRPr lang="en-US"/>
        </a:p>
      </dgm:t>
    </dgm:pt>
    <dgm:pt modelId="{EDD3D774-AE6E-4628-B173-2C8BF5056753}" type="sibTrans" cxnId="{9C443615-13A5-43EE-A69E-51522A8262B8}">
      <dgm:prSet/>
      <dgm:spPr/>
      <dgm:t>
        <a:bodyPr/>
        <a:lstStyle/>
        <a:p>
          <a:endParaRPr lang="en-US"/>
        </a:p>
      </dgm:t>
    </dgm:pt>
    <dgm:pt modelId="{703F1AEB-685A-4C34-9AC3-4F3CC7EF86AB}" type="pres">
      <dgm:prSet presAssocID="{D2FAF411-F342-488C-ABED-963CA33309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FFD0F-DB40-4BD7-A128-34D4FDCD151D}" type="pres">
      <dgm:prSet presAssocID="{11BD93B7-3B02-4353-BD4B-62241B38798A}" presName="linNode" presStyleCnt="0"/>
      <dgm:spPr/>
      <dgm:t>
        <a:bodyPr/>
        <a:lstStyle/>
        <a:p>
          <a:endParaRPr lang="en-US"/>
        </a:p>
      </dgm:t>
    </dgm:pt>
    <dgm:pt modelId="{357606F2-6745-4BE6-A7BD-7C6D31E9078E}" type="pres">
      <dgm:prSet presAssocID="{11BD93B7-3B02-4353-BD4B-62241B38798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13062-B330-40A9-B16E-5F53C831D2D5}" type="pres">
      <dgm:prSet presAssocID="{11BD93B7-3B02-4353-BD4B-62241B38798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07EC1-B48F-4D2E-A3FA-147B04DBB832}" type="pres">
      <dgm:prSet presAssocID="{ECAB240A-BBCB-4B3C-9998-3871C79A0D1A}" presName="sp" presStyleCnt="0"/>
      <dgm:spPr/>
      <dgm:t>
        <a:bodyPr/>
        <a:lstStyle/>
        <a:p>
          <a:endParaRPr lang="en-US"/>
        </a:p>
      </dgm:t>
    </dgm:pt>
    <dgm:pt modelId="{9893C5F0-C239-4A64-993C-AED1ABBBE9DC}" type="pres">
      <dgm:prSet presAssocID="{B93CED72-2146-497E-8C69-B406FA70322A}" presName="linNode" presStyleCnt="0"/>
      <dgm:spPr/>
      <dgm:t>
        <a:bodyPr/>
        <a:lstStyle/>
        <a:p>
          <a:endParaRPr lang="en-US"/>
        </a:p>
      </dgm:t>
    </dgm:pt>
    <dgm:pt modelId="{D6CDBA3A-D94F-4D36-BBD0-D7B4D01410BA}" type="pres">
      <dgm:prSet presAssocID="{B93CED72-2146-497E-8C69-B406FA70322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0C04B-2F33-4F54-B5E9-76AF013CAFC3}" type="pres">
      <dgm:prSet presAssocID="{B93CED72-2146-497E-8C69-B406FA70322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21CBF-0E67-4D1A-B5E1-BC3E37034F00}" type="presOf" srcId="{11BD93B7-3B02-4353-BD4B-62241B38798A}" destId="{357606F2-6745-4BE6-A7BD-7C6D31E9078E}" srcOrd="0" destOrd="0" presId="urn:microsoft.com/office/officeart/2005/8/layout/vList5"/>
    <dgm:cxn modelId="{43EBB7E4-B9EE-43B4-A004-E717A7F63135}" type="presOf" srcId="{D863F78D-8DC4-44DA-BC75-8B99FC6AF3BA}" destId="{06513062-B330-40A9-B16E-5F53C831D2D5}" srcOrd="0" destOrd="0" presId="urn:microsoft.com/office/officeart/2005/8/layout/vList5"/>
    <dgm:cxn modelId="{83B3B90D-DAAC-4B28-9102-B42269F69DB3}" srcId="{D2FAF411-F342-488C-ABED-963CA33309C4}" destId="{B93CED72-2146-497E-8C69-B406FA70322A}" srcOrd="1" destOrd="0" parTransId="{A25789E6-60EF-4A76-8ADE-A4C15CD06382}" sibTransId="{8AAD5584-31A9-416E-AE85-48E05043EFFE}"/>
    <dgm:cxn modelId="{7C1AB584-8BBA-45C4-9011-AFA002CF4BC8}" type="presOf" srcId="{D2FAF411-F342-488C-ABED-963CA33309C4}" destId="{703F1AEB-685A-4C34-9AC3-4F3CC7EF86AB}" srcOrd="0" destOrd="0" presId="urn:microsoft.com/office/officeart/2005/8/layout/vList5"/>
    <dgm:cxn modelId="{71DB5D89-6153-438C-BECA-80ED89B6826D}" srcId="{D2FAF411-F342-488C-ABED-963CA33309C4}" destId="{11BD93B7-3B02-4353-BD4B-62241B38798A}" srcOrd="0" destOrd="0" parTransId="{BCBC0885-C6D0-4BC0-8FC0-4C27CF92D3CE}" sibTransId="{ECAB240A-BBCB-4B3C-9998-3871C79A0D1A}"/>
    <dgm:cxn modelId="{F5227D53-BBDA-480C-8426-4616C172C3B0}" type="presOf" srcId="{939F2525-397E-465B-BD68-1298BD1926C6}" destId="{01E0C04B-2F33-4F54-B5E9-76AF013CAFC3}" srcOrd="0" destOrd="0" presId="urn:microsoft.com/office/officeart/2005/8/layout/vList5"/>
    <dgm:cxn modelId="{9C443615-13A5-43EE-A69E-51522A8262B8}" srcId="{B93CED72-2146-497E-8C69-B406FA70322A}" destId="{939F2525-397E-465B-BD68-1298BD1926C6}" srcOrd="0" destOrd="0" parTransId="{AFC63B48-5FB5-4ED8-973E-EE2DED4921A6}" sibTransId="{EDD3D774-AE6E-4628-B173-2C8BF5056753}"/>
    <dgm:cxn modelId="{4EB8B5BE-A195-4F59-AFE9-30E9BB2C4921}" type="presOf" srcId="{B93CED72-2146-497E-8C69-B406FA70322A}" destId="{D6CDBA3A-D94F-4D36-BBD0-D7B4D01410BA}" srcOrd="0" destOrd="0" presId="urn:microsoft.com/office/officeart/2005/8/layout/vList5"/>
    <dgm:cxn modelId="{80405F18-EEA8-4C81-9FD4-28D7F15A9A62}" srcId="{11BD93B7-3B02-4353-BD4B-62241B38798A}" destId="{D863F78D-8DC4-44DA-BC75-8B99FC6AF3BA}" srcOrd="0" destOrd="0" parTransId="{BE73CE68-EE9D-4E68-9AD0-A1E9A8A2C995}" sibTransId="{33729965-1AB5-4B7F-8C93-A94D6ADDB212}"/>
    <dgm:cxn modelId="{E4EFD640-F3BF-42E0-B4C0-2DFA22C24B40}" type="presParOf" srcId="{703F1AEB-685A-4C34-9AC3-4F3CC7EF86AB}" destId="{573FFD0F-DB40-4BD7-A128-34D4FDCD151D}" srcOrd="0" destOrd="0" presId="urn:microsoft.com/office/officeart/2005/8/layout/vList5"/>
    <dgm:cxn modelId="{CE933D48-4DD8-43AC-B219-E40C7559D6C1}" type="presParOf" srcId="{573FFD0F-DB40-4BD7-A128-34D4FDCD151D}" destId="{357606F2-6745-4BE6-A7BD-7C6D31E9078E}" srcOrd="0" destOrd="0" presId="urn:microsoft.com/office/officeart/2005/8/layout/vList5"/>
    <dgm:cxn modelId="{A6499C84-DF91-4425-ADE6-0F6E882D9EA1}" type="presParOf" srcId="{573FFD0F-DB40-4BD7-A128-34D4FDCD151D}" destId="{06513062-B330-40A9-B16E-5F53C831D2D5}" srcOrd="1" destOrd="0" presId="urn:microsoft.com/office/officeart/2005/8/layout/vList5"/>
    <dgm:cxn modelId="{6BDA63FF-5121-4993-956A-ADE686490C61}" type="presParOf" srcId="{703F1AEB-685A-4C34-9AC3-4F3CC7EF86AB}" destId="{B0607EC1-B48F-4D2E-A3FA-147B04DBB832}" srcOrd="1" destOrd="0" presId="urn:microsoft.com/office/officeart/2005/8/layout/vList5"/>
    <dgm:cxn modelId="{42D88265-ABAA-4EE3-AE74-CF1526425DF6}" type="presParOf" srcId="{703F1AEB-685A-4C34-9AC3-4F3CC7EF86AB}" destId="{9893C5F0-C239-4A64-993C-AED1ABBBE9DC}" srcOrd="2" destOrd="0" presId="urn:microsoft.com/office/officeart/2005/8/layout/vList5"/>
    <dgm:cxn modelId="{964DBBB9-C392-4D1A-BF08-126C7DEC5CEE}" type="presParOf" srcId="{9893C5F0-C239-4A64-993C-AED1ABBBE9DC}" destId="{D6CDBA3A-D94F-4D36-BBD0-D7B4D01410BA}" srcOrd="0" destOrd="0" presId="urn:microsoft.com/office/officeart/2005/8/layout/vList5"/>
    <dgm:cxn modelId="{0F817D9C-90FD-42C9-9835-1CFB265C6CC2}" type="presParOf" srcId="{9893C5F0-C239-4A64-993C-AED1ABBBE9DC}" destId="{01E0C04B-2F33-4F54-B5E9-76AF013CAF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AB4C9-95C0-4AEF-8CE4-3EBE27E90E5A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F384D0-06AA-4EE4-8527-F9D58359F2F1}">
      <dgm:prSet/>
      <dgm:spPr/>
      <dgm:t>
        <a:bodyPr/>
        <a:lstStyle/>
        <a:p>
          <a:pPr algn="ctr" rtl="0"/>
          <a:r>
            <a:rPr lang="es-EC" b="1" dirty="0" smtClean="0"/>
            <a:t>MÉTODO ANALÍTICO</a:t>
          </a:r>
          <a:endParaRPr lang="es-EC" dirty="0"/>
        </a:p>
      </dgm:t>
    </dgm:pt>
    <dgm:pt modelId="{6FA3972C-889A-4CB0-9905-F0CEB0BA626D}" type="parTrans" cxnId="{A3BDD8CD-7076-4757-BB3C-757E02806FA3}">
      <dgm:prSet/>
      <dgm:spPr/>
      <dgm:t>
        <a:bodyPr/>
        <a:lstStyle/>
        <a:p>
          <a:endParaRPr lang="en-US"/>
        </a:p>
      </dgm:t>
    </dgm:pt>
    <dgm:pt modelId="{0766602C-D27A-4E47-909A-4CAB2F517D49}" type="sibTrans" cxnId="{A3BDD8CD-7076-4757-BB3C-757E02806FA3}">
      <dgm:prSet/>
      <dgm:spPr/>
      <dgm:t>
        <a:bodyPr/>
        <a:lstStyle/>
        <a:p>
          <a:endParaRPr lang="en-US"/>
        </a:p>
      </dgm:t>
    </dgm:pt>
    <dgm:pt modelId="{13E377FA-E5F1-4327-98DC-5F963807F59D}">
      <dgm:prSet/>
      <dgm:spPr/>
      <dgm:t>
        <a:bodyPr/>
        <a:lstStyle/>
        <a:p>
          <a:pPr rtl="0"/>
          <a:r>
            <a:rPr lang="es-EC" dirty="0" smtClean="0"/>
            <a:t>Este es el  método empírico, es decir, la experiencia física que vive el cadete de la Escuela Militar.</a:t>
          </a:r>
        </a:p>
        <a:p>
          <a:pPr rtl="0"/>
          <a:endParaRPr lang="es-EC" dirty="0" smtClean="0"/>
        </a:p>
        <a:p>
          <a:pPr rtl="0"/>
          <a:r>
            <a:rPr lang="es-EC" dirty="0" smtClean="0"/>
            <a:t> </a:t>
          </a:r>
          <a:endParaRPr lang="es-EC" dirty="0"/>
        </a:p>
      </dgm:t>
    </dgm:pt>
    <dgm:pt modelId="{FED1BA0B-47A3-4D0D-9BE7-069BA64462DF}" type="parTrans" cxnId="{DD6AD294-BC19-47BB-9DC6-1983F267DCBD}">
      <dgm:prSet/>
      <dgm:spPr/>
      <dgm:t>
        <a:bodyPr/>
        <a:lstStyle/>
        <a:p>
          <a:endParaRPr lang="en-US"/>
        </a:p>
      </dgm:t>
    </dgm:pt>
    <dgm:pt modelId="{79BB0813-D84B-4D1F-AEE8-549A8824BF16}" type="sibTrans" cxnId="{DD6AD294-BC19-47BB-9DC6-1983F267DCBD}">
      <dgm:prSet/>
      <dgm:spPr/>
      <dgm:t>
        <a:bodyPr/>
        <a:lstStyle/>
        <a:p>
          <a:endParaRPr lang="en-US"/>
        </a:p>
      </dgm:t>
    </dgm:pt>
    <dgm:pt modelId="{A2373375-FC0E-4D74-8388-A9F1865D70BE}">
      <dgm:prSet/>
      <dgm:spPr/>
      <dgm:t>
        <a:bodyPr/>
        <a:lstStyle/>
        <a:p>
          <a:pPr algn="ctr" rtl="0"/>
          <a:r>
            <a:rPr lang="es-EC" dirty="0" smtClean="0"/>
            <a:t> Antecedentes de la actividad física.</a:t>
          </a:r>
        </a:p>
        <a:p>
          <a:pPr algn="ctr" rtl="0"/>
          <a:r>
            <a:rPr lang="es-EC" dirty="0" smtClean="0"/>
            <a:t>Como influye en el rendimiento académico.</a:t>
          </a:r>
        </a:p>
        <a:p>
          <a:pPr algn="l" rtl="0"/>
          <a:endParaRPr lang="es-EC" dirty="0" smtClean="0"/>
        </a:p>
        <a:p>
          <a:pPr algn="l" rtl="0"/>
          <a:endParaRPr lang="es-EC" dirty="0"/>
        </a:p>
      </dgm:t>
    </dgm:pt>
    <dgm:pt modelId="{1B38EED0-D785-4FD7-9B1F-C3417F584965}" type="parTrans" cxnId="{19699150-C1DE-4752-B46D-74F3489D078C}">
      <dgm:prSet/>
      <dgm:spPr/>
      <dgm:t>
        <a:bodyPr/>
        <a:lstStyle/>
        <a:p>
          <a:endParaRPr lang="en-US"/>
        </a:p>
      </dgm:t>
    </dgm:pt>
    <dgm:pt modelId="{300BAA8A-455A-4C35-A08E-809CB8E7C970}" type="sibTrans" cxnId="{19699150-C1DE-4752-B46D-74F3489D078C}">
      <dgm:prSet/>
      <dgm:spPr/>
      <dgm:t>
        <a:bodyPr/>
        <a:lstStyle/>
        <a:p>
          <a:endParaRPr lang="en-US"/>
        </a:p>
      </dgm:t>
    </dgm:pt>
    <dgm:pt modelId="{8C568654-5B7F-4CFD-A6BB-6F29342ABA70}" type="pres">
      <dgm:prSet presAssocID="{438AB4C9-95C0-4AEF-8CE4-3EBE27E90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F8CA6-09D8-4012-8F5A-17084CB4DF27}" type="pres">
      <dgm:prSet presAssocID="{0BF384D0-06AA-4EE4-8527-F9D58359F2F1}" presName="parentText" presStyleLbl="node1" presStyleIdx="0" presStyleCnt="3" custScaleX="537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87E7E-0824-4CEF-A405-D6FE1AE155A7}" type="pres">
      <dgm:prSet presAssocID="{0766602C-D27A-4E47-909A-4CAB2F517D49}" presName="spacer" presStyleCnt="0"/>
      <dgm:spPr/>
    </dgm:pt>
    <dgm:pt modelId="{ABC84C5F-227C-47A9-87A9-CB5824BFAB99}" type="pres">
      <dgm:prSet presAssocID="{13E377FA-E5F1-4327-98DC-5F963807F5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AA49-03F2-443E-A92D-5B39AEB1C83C}" type="pres">
      <dgm:prSet presAssocID="{79BB0813-D84B-4D1F-AEE8-549A8824BF16}" presName="spacer" presStyleCnt="0"/>
      <dgm:spPr/>
    </dgm:pt>
    <dgm:pt modelId="{B5B05A6D-35D5-4FB4-9B99-64A132A70E37}" type="pres">
      <dgm:prSet presAssocID="{A2373375-FC0E-4D74-8388-A9F1865D70BE}" presName="parentText" presStyleLbl="node1" presStyleIdx="2" presStyleCnt="3" custLinFactY="30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40A3D-067D-4D2F-AD05-D7C6F39D1BD1}" type="presOf" srcId="{A2373375-FC0E-4D74-8388-A9F1865D70BE}" destId="{B5B05A6D-35D5-4FB4-9B99-64A132A70E37}" srcOrd="0" destOrd="0" presId="urn:microsoft.com/office/officeart/2005/8/layout/vList2"/>
    <dgm:cxn modelId="{DD6AD294-BC19-47BB-9DC6-1983F267DCBD}" srcId="{438AB4C9-95C0-4AEF-8CE4-3EBE27E90E5A}" destId="{13E377FA-E5F1-4327-98DC-5F963807F59D}" srcOrd="1" destOrd="0" parTransId="{FED1BA0B-47A3-4D0D-9BE7-069BA64462DF}" sibTransId="{79BB0813-D84B-4D1F-AEE8-549A8824BF16}"/>
    <dgm:cxn modelId="{A3BDD8CD-7076-4757-BB3C-757E02806FA3}" srcId="{438AB4C9-95C0-4AEF-8CE4-3EBE27E90E5A}" destId="{0BF384D0-06AA-4EE4-8527-F9D58359F2F1}" srcOrd="0" destOrd="0" parTransId="{6FA3972C-889A-4CB0-9905-F0CEB0BA626D}" sibTransId="{0766602C-D27A-4E47-909A-4CAB2F517D49}"/>
    <dgm:cxn modelId="{E5FEF6EA-81C7-43F5-9579-8DE4B7C4DB29}" type="presOf" srcId="{438AB4C9-95C0-4AEF-8CE4-3EBE27E90E5A}" destId="{8C568654-5B7F-4CFD-A6BB-6F29342ABA70}" srcOrd="0" destOrd="0" presId="urn:microsoft.com/office/officeart/2005/8/layout/vList2"/>
    <dgm:cxn modelId="{76697A15-F9BD-457E-AC76-1511A78A2A84}" type="presOf" srcId="{13E377FA-E5F1-4327-98DC-5F963807F59D}" destId="{ABC84C5F-227C-47A9-87A9-CB5824BFAB99}" srcOrd="0" destOrd="0" presId="urn:microsoft.com/office/officeart/2005/8/layout/vList2"/>
    <dgm:cxn modelId="{E2E0F32E-0E0C-4BF5-B0C2-1C35896DC2B6}" type="presOf" srcId="{0BF384D0-06AA-4EE4-8527-F9D58359F2F1}" destId="{02AF8CA6-09D8-4012-8F5A-17084CB4DF27}" srcOrd="0" destOrd="0" presId="urn:microsoft.com/office/officeart/2005/8/layout/vList2"/>
    <dgm:cxn modelId="{19699150-C1DE-4752-B46D-74F3489D078C}" srcId="{438AB4C9-95C0-4AEF-8CE4-3EBE27E90E5A}" destId="{A2373375-FC0E-4D74-8388-A9F1865D70BE}" srcOrd="2" destOrd="0" parTransId="{1B38EED0-D785-4FD7-9B1F-C3417F584965}" sibTransId="{300BAA8A-455A-4C35-A08E-809CB8E7C970}"/>
    <dgm:cxn modelId="{02B8D5BA-FF65-491A-BF7B-F8014391ED65}" type="presParOf" srcId="{8C568654-5B7F-4CFD-A6BB-6F29342ABA70}" destId="{02AF8CA6-09D8-4012-8F5A-17084CB4DF27}" srcOrd="0" destOrd="0" presId="urn:microsoft.com/office/officeart/2005/8/layout/vList2"/>
    <dgm:cxn modelId="{899FFBD9-3E33-4E52-8068-3FF5AC78221E}" type="presParOf" srcId="{8C568654-5B7F-4CFD-A6BB-6F29342ABA70}" destId="{D6F87E7E-0824-4CEF-A405-D6FE1AE155A7}" srcOrd="1" destOrd="0" presId="urn:microsoft.com/office/officeart/2005/8/layout/vList2"/>
    <dgm:cxn modelId="{CE3521AD-42D2-4E9C-BEF0-B23DE7885A39}" type="presParOf" srcId="{8C568654-5B7F-4CFD-A6BB-6F29342ABA70}" destId="{ABC84C5F-227C-47A9-87A9-CB5824BFAB99}" srcOrd="2" destOrd="0" presId="urn:microsoft.com/office/officeart/2005/8/layout/vList2"/>
    <dgm:cxn modelId="{D819846C-345B-4FAB-97DB-243D3C6F76BD}" type="presParOf" srcId="{8C568654-5B7F-4CFD-A6BB-6F29342ABA70}" destId="{90C3AA49-03F2-443E-A92D-5B39AEB1C83C}" srcOrd="3" destOrd="0" presId="urn:microsoft.com/office/officeart/2005/8/layout/vList2"/>
    <dgm:cxn modelId="{23CF84F4-09BA-4C25-B403-3BCA8E69FEB1}" type="presParOf" srcId="{8C568654-5B7F-4CFD-A6BB-6F29342ABA70}" destId="{B5B05A6D-35D5-4FB4-9B99-64A132A70E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0E3E06-DA5D-4F2C-AC1F-61CA8297A3C6}" type="doc">
      <dgm:prSet loTypeId="urn:microsoft.com/office/officeart/2005/8/layout/equation2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FC5D032-F688-4E1D-BAB6-9FD22C81C132}">
      <dgm:prSet/>
      <dgm:spPr/>
      <dgm:t>
        <a:bodyPr/>
        <a:lstStyle/>
        <a:p>
          <a:pPr rtl="0"/>
          <a:r>
            <a:rPr lang="es-EC" dirty="0" smtClean="0"/>
            <a:t>Proceso que tiende a reconstruir un todo, a partir de los elementos distinguidos por el análisis; </a:t>
          </a:r>
          <a:endParaRPr lang="es-EC" dirty="0"/>
        </a:p>
      </dgm:t>
    </dgm:pt>
    <dgm:pt modelId="{EF2044BA-59B6-4004-A9E4-215456B50BE5}" type="parTrans" cxnId="{7DA02563-2809-4AA0-959C-5BF1029AA993}">
      <dgm:prSet/>
      <dgm:spPr/>
      <dgm:t>
        <a:bodyPr/>
        <a:lstStyle/>
        <a:p>
          <a:endParaRPr lang="en-US"/>
        </a:p>
      </dgm:t>
    </dgm:pt>
    <dgm:pt modelId="{874D4AC1-1200-4184-94A2-C5294A06A734}" type="sibTrans" cxnId="{7DA02563-2809-4AA0-959C-5BF1029AA993}">
      <dgm:prSet/>
      <dgm:spPr/>
      <dgm:t>
        <a:bodyPr/>
        <a:lstStyle/>
        <a:p>
          <a:endParaRPr lang="en-US"/>
        </a:p>
      </dgm:t>
    </dgm:pt>
    <dgm:pt modelId="{07828C4F-BB41-4A29-93F2-D3257DA2B411}">
      <dgm:prSet/>
      <dgm:spPr/>
      <dgm:t>
        <a:bodyPr/>
        <a:lstStyle/>
        <a:p>
          <a:pPr rtl="0"/>
          <a:r>
            <a:rPr lang="es-EC" dirty="0" smtClean="0"/>
            <a:t>La síntesis significa reconstruir, volver a integrar las partes del todo.</a:t>
          </a:r>
          <a:endParaRPr lang="es-EC" dirty="0"/>
        </a:p>
      </dgm:t>
    </dgm:pt>
    <dgm:pt modelId="{9171DA47-8AC1-4090-8C3C-7B7F0F2F07B5}" type="parTrans" cxnId="{BE185CF4-A5E5-46ED-8E03-65A68B57AF24}">
      <dgm:prSet/>
      <dgm:spPr/>
      <dgm:t>
        <a:bodyPr/>
        <a:lstStyle/>
        <a:p>
          <a:endParaRPr lang="en-US"/>
        </a:p>
      </dgm:t>
    </dgm:pt>
    <dgm:pt modelId="{C66E7F8F-1020-42B9-85DA-FCF3537F95A6}" type="sibTrans" cxnId="{BE185CF4-A5E5-46ED-8E03-65A68B57AF24}">
      <dgm:prSet/>
      <dgm:spPr/>
      <dgm:t>
        <a:bodyPr/>
        <a:lstStyle/>
        <a:p>
          <a:endParaRPr lang="en-US"/>
        </a:p>
      </dgm:t>
    </dgm:pt>
    <dgm:pt modelId="{5E2E15F6-06D6-471D-9904-6EF63F5EC2FB}">
      <dgm:prSet/>
      <dgm:spPr/>
      <dgm:t>
        <a:bodyPr/>
        <a:lstStyle/>
        <a:p>
          <a:pPr rtl="0"/>
          <a:r>
            <a:rPr lang="es-EC" b="1" dirty="0" smtClean="0"/>
            <a:t>Método Sintético </a:t>
          </a:r>
          <a:endParaRPr lang="es-EC" dirty="0"/>
        </a:p>
      </dgm:t>
    </dgm:pt>
    <dgm:pt modelId="{B049FFA7-07F2-4362-A21D-936D5C5CBA3A}" type="parTrans" cxnId="{5DF785B7-71D8-4B4E-B3C1-D664F837837D}">
      <dgm:prSet/>
      <dgm:spPr/>
      <dgm:t>
        <a:bodyPr/>
        <a:lstStyle/>
        <a:p>
          <a:endParaRPr lang="en-US"/>
        </a:p>
      </dgm:t>
    </dgm:pt>
    <dgm:pt modelId="{409457F7-C6C7-4EB5-AE94-EA76AD104638}" type="sibTrans" cxnId="{5DF785B7-71D8-4B4E-B3C1-D664F837837D}">
      <dgm:prSet/>
      <dgm:spPr/>
      <dgm:t>
        <a:bodyPr/>
        <a:lstStyle/>
        <a:p>
          <a:endParaRPr lang="en-US"/>
        </a:p>
      </dgm:t>
    </dgm:pt>
    <dgm:pt modelId="{7FDFF1DB-9511-412C-BBFB-FAF3829E9C7A}" type="pres">
      <dgm:prSet presAssocID="{9A0E3E06-DA5D-4F2C-AC1F-61CA8297A3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FF9ECD-5AD9-4D6B-A859-233D0C6F8231}" type="pres">
      <dgm:prSet presAssocID="{9A0E3E06-DA5D-4F2C-AC1F-61CA8297A3C6}" presName="vNodes" presStyleCnt="0"/>
      <dgm:spPr/>
    </dgm:pt>
    <dgm:pt modelId="{51F4ADE1-EF5A-4AB8-9677-D989D8AB0C8C}" type="pres">
      <dgm:prSet presAssocID="{8FC5D032-F688-4E1D-BAB6-9FD22C81C1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24864-3916-4B3E-810B-DC4208A07BAB}" type="pres">
      <dgm:prSet presAssocID="{874D4AC1-1200-4184-94A2-C5294A06A734}" presName="spacerT" presStyleCnt="0"/>
      <dgm:spPr/>
    </dgm:pt>
    <dgm:pt modelId="{FEBF3010-7FA5-43F6-80B2-A8F195461CC1}" type="pres">
      <dgm:prSet presAssocID="{874D4AC1-1200-4184-94A2-C5294A06A73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A1D20FA-9903-460E-B291-CA46485CD681}" type="pres">
      <dgm:prSet presAssocID="{874D4AC1-1200-4184-94A2-C5294A06A734}" presName="spacerB" presStyleCnt="0"/>
      <dgm:spPr/>
    </dgm:pt>
    <dgm:pt modelId="{B49731C2-AB93-45CC-843A-AE1EB51BEF4A}" type="pres">
      <dgm:prSet presAssocID="{07828C4F-BB41-4A29-93F2-D3257DA2B4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9997E-3183-4863-9809-1ED8C5C66C79}" type="pres">
      <dgm:prSet presAssocID="{9A0E3E06-DA5D-4F2C-AC1F-61CA8297A3C6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E52305A-DC7E-4204-A9A5-1746CB65D7BE}" type="pres">
      <dgm:prSet presAssocID="{9A0E3E06-DA5D-4F2C-AC1F-61CA8297A3C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7DF42D2-2E7D-4ACF-88FE-F92C3B19DEDE}" type="pres">
      <dgm:prSet presAssocID="{9A0E3E06-DA5D-4F2C-AC1F-61CA8297A3C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390D2-DF77-464C-8ED8-46A305A60537}" type="presOf" srcId="{C66E7F8F-1020-42B9-85DA-FCF3537F95A6}" destId="{BD39997E-3183-4863-9809-1ED8C5C66C79}" srcOrd="0" destOrd="0" presId="urn:microsoft.com/office/officeart/2005/8/layout/equation2"/>
    <dgm:cxn modelId="{7DA02563-2809-4AA0-959C-5BF1029AA993}" srcId="{9A0E3E06-DA5D-4F2C-AC1F-61CA8297A3C6}" destId="{8FC5D032-F688-4E1D-BAB6-9FD22C81C132}" srcOrd="0" destOrd="0" parTransId="{EF2044BA-59B6-4004-A9E4-215456B50BE5}" sibTransId="{874D4AC1-1200-4184-94A2-C5294A06A734}"/>
    <dgm:cxn modelId="{BE185CF4-A5E5-46ED-8E03-65A68B57AF24}" srcId="{9A0E3E06-DA5D-4F2C-AC1F-61CA8297A3C6}" destId="{07828C4F-BB41-4A29-93F2-D3257DA2B411}" srcOrd="1" destOrd="0" parTransId="{9171DA47-8AC1-4090-8C3C-7B7F0F2F07B5}" sibTransId="{C66E7F8F-1020-42B9-85DA-FCF3537F95A6}"/>
    <dgm:cxn modelId="{A75AA19A-37C6-402D-95AA-04FB70C5272E}" type="presOf" srcId="{5E2E15F6-06D6-471D-9904-6EF63F5EC2FB}" destId="{57DF42D2-2E7D-4ACF-88FE-F92C3B19DEDE}" srcOrd="0" destOrd="0" presId="urn:microsoft.com/office/officeart/2005/8/layout/equation2"/>
    <dgm:cxn modelId="{EC101DB5-C302-4AAC-8345-6E9B238C5431}" type="presOf" srcId="{874D4AC1-1200-4184-94A2-C5294A06A734}" destId="{FEBF3010-7FA5-43F6-80B2-A8F195461CC1}" srcOrd="0" destOrd="0" presId="urn:microsoft.com/office/officeart/2005/8/layout/equation2"/>
    <dgm:cxn modelId="{F0B5B8D8-D321-4EF7-9657-41CBAF69D9A5}" type="presOf" srcId="{9A0E3E06-DA5D-4F2C-AC1F-61CA8297A3C6}" destId="{7FDFF1DB-9511-412C-BBFB-FAF3829E9C7A}" srcOrd="0" destOrd="0" presId="urn:microsoft.com/office/officeart/2005/8/layout/equation2"/>
    <dgm:cxn modelId="{9F2D2DB4-027E-43FA-91B5-33B521BF94A2}" type="presOf" srcId="{C66E7F8F-1020-42B9-85DA-FCF3537F95A6}" destId="{EE52305A-DC7E-4204-A9A5-1746CB65D7BE}" srcOrd="1" destOrd="0" presId="urn:microsoft.com/office/officeart/2005/8/layout/equation2"/>
    <dgm:cxn modelId="{5DF785B7-71D8-4B4E-B3C1-D664F837837D}" srcId="{9A0E3E06-DA5D-4F2C-AC1F-61CA8297A3C6}" destId="{5E2E15F6-06D6-471D-9904-6EF63F5EC2FB}" srcOrd="2" destOrd="0" parTransId="{B049FFA7-07F2-4362-A21D-936D5C5CBA3A}" sibTransId="{409457F7-C6C7-4EB5-AE94-EA76AD104638}"/>
    <dgm:cxn modelId="{346749E4-C913-42B1-8272-E4B6A6193969}" type="presOf" srcId="{07828C4F-BB41-4A29-93F2-D3257DA2B411}" destId="{B49731C2-AB93-45CC-843A-AE1EB51BEF4A}" srcOrd="0" destOrd="0" presId="urn:microsoft.com/office/officeart/2005/8/layout/equation2"/>
    <dgm:cxn modelId="{7856CA99-624E-497A-B258-DAD6D7700831}" type="presOf" srcId="{8FC5D032-F688-4E1D-BAB6-9FD22C81C132}" destId="{51F4ADE1-EF5A-4AB8-9677-D989D8AB0C8C}" srcOrd="0" destOrd="0" presId="urn:microsoft.com/office/officeart/2005/8/layout/equation2"/>
    <dgm:cxn modelId="{3B1A19A1-958E-4C18-BA3F-A9C48BA4CA34}" type="presParOf" srcId="{7FDFF1DB-9511-412C-BBFB-FAF3829E9C7A}" destId="{05FF9ECD-5AD9-4D6B-A859-233D0C6F8231}" srcOrd="0" destOrd="0" presId="urn:microsoft.com/office/officeart/2005/8/layout/equation2"/>
    <dgm:cxn modelId="{178EB4D2-DC56-4C24-BE09-AD10AB2E3E75}" type="presParOf" srcId="{05FF9ECD-5AD9-4D6B-A859-233D0C6F8231}" destId="{51F4ADE1-EF5A-4AB8-9677-D989D8AB0C8C}" srcOrd="0" destOrd="0" presId="urn:microsoft.com/office/officeart/2005/8/layout/equation2"/>
    <dgm:cxn modelId="{01F8972F-FE04-4905-BCE5-2E4E0968BCAF}" type="presParOf" srcId="{05FF9ECD-5AD9-4D6B-A859-233D0C6F8231}" destId="{CD324864-3916-4B3E-810B-DC4208A07BAB}" srcOrd="1" destOrd="0" presId="urn:microsoft.com/office/officeart/2005/8/layout/equation2"/>
    <dgm:cxn modelId="{D5853F13-E489-423C-9AC3-25BA82689BF7}" type="presParOf" srcId="{05FF9ECD-5AD9-4D6B-A859-233D0C6F8231}" destId="{FEBF3010-7FA5-43F6-80B2-A8F195461CC1}" srcOrd="2" destOrd="0" presId="urn:microsoft.com/office/officeart/2005/8/layout/equation2"/>
    <dgm:cxn modelId="{F8078977-A14C-49DE-BFF6-22F125168563}" type="presParOf" srcId="{05FF9ECD-5AD9-4D6B-A859-233D0C6F8231}" destId="{0A1D20FA-9903-460E-B291-CA46485CD681}" srcOrd="3" destOrd="0" presId="urn:microsoft.com/office/officeart/2005/8/layout/equation2"/>
    <dgm:cxn modelId="{613083E6-6ABF-434C-9CB5-43DE74273086}" type="presParOf" srcId="{05FF9ECD-5AD9-4D6B-A859-233D0C6F8231}" destId="{B49731C2-AB93-45CC-843A-AE1EB51BEF4A}" srcOrd="4" destOrd="0" presId="urn:microsoft.com/office/officeart/2005/8/layout/equation2"/>
    <dgm:cxn modelId="{0E969707-F2AB-4E2B-BC8A-51329DC770B3}" type="presParOf" srcId="{7FDFF1DB-9511-412C-BBFB-FAF3829E9C7A}" destId="{BD39997E-3183-4863-9809-1ED8C5C66C79}" srcOrd="1" destOrd="0" presId="urn:microsoft.com/office/officeart/2005/8/layout/equation2"/>
    <dgm:cxn modelId="{3C55B6AF-7CC6-474F-AB4F-1AA9295C3253}" type="presParOf" srcId="{BD39997E-3183-4863-9809-1ED8C5C66C79}" destId="{EE52305A-DC7E-4204-A9A5-1746CB65D7BE}" srcOrd="0" destOrd="0" presId="urn:microsoft.com/office/officeart/2005/8/layout/equation2"/>
    <dgm:cxn modelId="{1A470CCC-BCDA-4420-A95A-A2978FD73D4E}" type="presParOf" srcId="{7FDFF1DB-9511-412C-BBFB-FAF3829E9C7A}" destId="{57DF42D2-2E7D-4ACF-88FE-F92C3B19DEDE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F9AE2-7250-4039-9725-F5182E7308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C3D15-BB7C-4FA4-8481-6456B4922D0E}">
      <dgm:prSet custT="1"/>
      <dgm:spPr/>
      <dgm:t>
        <a:bodyPr/>
        <a:lstStyle/>
        <a:p>
          <a:pPr rtl="0"/>
          <a:r>
            <a:rPr lang="es-EC" sz="1050" dirty="0" smtClean="0"/>
            <a:t>Utilizaremos las técnicas de:</a:t>
          </a:r>
          <a:endParaRPr lang="es-EC" sz="1050" dirty="0"/>
        </a:p>
      </dgm:t>
    </dgm:pt>
    <dgm:pt modelId="{702A1EE8-5773-4B3D-8846-4FA14BA2E8FF}" type="parTrans" cxnId="{7577F9F4-117B-4C4D-B578-8388852CA6FE}">
      <dgm:prSet/>
      <dgm:spPr/>
      <dgm:t>
        <a:bodyPr/>
        <a:lstStyle/>
        <a:p>
          <a:endParaRPr lang="en-US"/>
        </a:p>
      </dgm:t>
    </dgm:pt>
    <dgm:pt modelId="{FBEA8B22-F630-4CA6-8B36-32259B71E80A}" type="sibTrans" cxnId="{7577F9F4-117B-4C4D-B578-8388852CA6FE}">
      <dgm:prSet/>
      <dgm:spPr/>
      <dgm:t>
        <a:bodyPr/>
        <a:lstStyle/>
        <a:p>
          <a:endParaRPr lang="en-US"/>
        </a:p>
      </dgm:t>
    </dgm:pt>
    <dgm:pt modelId="{A14787D0-A88B-46B2-9A3D-10668C6D6BE9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s-EC" sz="1300" b="1" dirty="0" smtClean="0">
              <a:solidFill>
                <a:schemeClr val="tx1"/>
              </a:solidFill>
            </a:rPr>
            <a:t>Observación:</a:t>
          </a:r>
          <a:r>
            <a:rPr lang="es-EC" sz="1300" dirty="0" smtClean="0">
              <a:solidFill>
                <a:schemeClr val="tx1"/>
              </a:solidFill>
            </a:rPr>
            <a:t> </a:t>
          </a:r>
          <a:r>
            <a:rPr lang="es-EC" sz="1100" dirty="0" smtClean="0">
              <a:solidFill>
                <a:schemeClr val="tx1"/>
              </a:solidFill>
            </a:rPr>
            <a:t> </a:t>
          </a:r>
          <a:endParaRPr lang="es-EC" sz="1100" dirty="0">
            <a:solidFill>
              <a:schemeClr val="tx1"/>
            </a:solidFill>
          </a:endParaRPr>
        </a:p>
      </dgm:t>
    </dgm:pt>
    <dgm:pt modelId="{309F0E75-C3A0-4333-ADE6-916F83EF40B0}" type="parTrans" cxnId="{7FD69A97-28B9-44D4-AA5F-BD745F8B3539}">
      <dgm:prSet/>
      <dgm:spPr/>
      <dgm:t>
        <a:bodyPr/>
        <a:lstStyle/>
        <a:p>
          <a:endParaRPr lang="en-US"/>
        </a:p>
      </dgm:t>
    </dgm:pt>
    <dgm:pt modelId="{426778C7-C39D-40C3-8F6A-6E80B06C7369}" type="sibTrans" cxnId="{7FD69A97-28B9-44D4-AA5F-BD745F8B3539}">
      <dgm:prSet/>
      <dgm:spPr/>
      <dgm:t>
        <a:bodyPr/>
        <a:lstStyle/>
        <a:p>
          <a:endParaRPr lang="en-US"/>
        </a:p>
      </dgm:t>
    </dgm:pt>
    <dgm:pt modelId="{2478E4BF-AE2F-41F4-95D6-56A87347599B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s-EC" sz="1000" dirty="0"/>
        </a:p>
      </dgm:t>
    </dgm:pt>
    <dgm:pt modelId="{27C18257-A516-4DEB-BC8D-BEE222165313}" type="parTrans" cxnId="{2FC893C2-4654-4A1D-BC08-FCDDA40C3187}">
      <dgm:prSet/>
      <dgm:spPr/>
      <dgm:t>
        <a:bodyPr/>
        <a:lstStyle/>
        <a:p>
          <a:endParaRPr lang="en-US"/>
        </a:p>
      </dgm:t>
    </dgm:pt>
    <dgm:pt modelId="{68A7B9C5-6592-46E1-B4F7-BA7F41307CE9}" type="sibTrans" cxnId="{2FC893C2-4654-4A1D-BC08-FCDDA40C3187}">
      <dgm:prSet/>
      <dgm:spPr/>
      <dgm:t>
        <a:bodyPr/>
        <a:lstStyle/>
        <a:p>
          <a:endParaRPr lang="en-US"/>
        </a:p>
      </dgm:t>
    </dgm:pt>
    <dgm:pt modelId="{C58423EA-0AF6-41EA-974D-184C2E0147E3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r>
            <a:rPr lang="es-EC" sz="1100" b="1" dirty="0" smtClean="0">
              <a:solidFill>
                <a:schemeClr val="tx2">
                  <a:lumMod val="75000"/>
                </a:schemeClr>
              </a:solidFill>
            </a:rPr>
            <a:t>Encuesta</a:t>
          </a:r>
          <a:endParaRPr lang="es-EC" sz="1100" dirty="0">
            <a:solidFill>
              <a:schemeClr val="tx2">
                <a:lumMod val="75000"/>
              </a:schemeClr>
            </a:solidFill>
          </a:endParaRPr>
        </a:p>
      </dgm:t>
    </dgm:pt>
    <dgm:pt modelId="{0E92FAB7-AFC2-4B38-A6A9-8169F155F163}" type="parTrans" cxnId="{E3D3D6C1-1866-4388-93E2-A399802A6535}">
      <dgm:prSet/>
      <dgm:spPr/>
      <dgm:t>
        <a:bodyPr/>
        <a:lstStyle/>
        <a:p>
          <a:endParaRPr lang="en-US"/>
        </a:p>
      </dgm:t>
    </dgm:pt>
    <dgm:pt modelId="{EC277F4E-28FB-4A49-8D5F-CA84B65FFF05}" type="sibTrans" cxnId="{E3D3D6C1-1866-4388-93E2-A399802A6535}">
      <dgm:prSet/>
      <dgm:spPr/>
      <dgm:t>
        <a:bodyPr/>
        <a:lstStyle/>
        <a:p>
          <a:endParaRPr lang="en-US"/>
        </a:p>
      </dgm:t>
    </dgm:pt>
    <dgm:pt modelId="{6A41D0B4-14A8-42F6-A61C-6431A6893699}" type="pres">
      <dgm:prSet presAssocID="{EC0F9AE2-7250-4039-9725-F5182E7308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5A1CE-A54A-4DD0-80AB-D9FE9525E56E}" type="pres">
      <dgm:prSet presAssocID="{6EFC3D15-BB7C-4FA4-8481-6456B4922D0E}" presName="node" presStyleLbl="node1" presStyleIdx="0" presStyleCnt="4" custScaleX="173919" custScaleY="102572" custRadScaleRad="97213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D84AF-DB83-438B-85A6-45F6F7927C20}" type="pres">
      <dgm:prSet presAssocID="{FBEA8B22-F630-4CA6-8B36-32259B71E80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DC9A4BD-0BA8-41A2-9A67-7248778A61E3}" type="pres">
      <dgm:prSet presAssocID="{FBEA8B22-F630-4CA6-8B36-32259B71E80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512E01D-E06C-4A24-B4DD-A06C0495186C}" type="pres">
      <dgm:prSet presAssocID="{A14787D0-A88B-46B2-9A3D-10668C6D6BE9}" presName="node" presStyleLbl="node1" presStyleIdx="1" presStyleCnt="4" custScaleX="168535" custScaleY="107534" custRadScaleRad="93473" custRadScaleInc="-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ECA0-7B29-4C39-9FF0-5315B619CCB4}" type="pres">
      <dgm:prSet presAssocID="{426778C7-C39D-40C3-8F6A-6E80B06C736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54BDDBD-FD9F-4D58-8A3E-B51B6804D812}" type="pres">
      <dgm:prSet presAssocID="{426778C7-C39D-40C3-8F6A-6E80B06C736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85CE7BB-7355-4C34-A62B-399F819EF13F}" type="pres">
      <dgm:prSet presAssocID="{2478E4BF-AE2F-41F4-95D6-56A87347599B}" presName="node" presStyleLbl="node1" presStyleIdx="2" presStyleCnt="4" custScaleX="163193" custScaleY="109415" custRadScaleRad="95304" custRadScaleInc="10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7F41E-4B1E-4287-9533-271927D6D1DC}" type="pres">
      <dgm:prSet presAssocID="{68A7B9C5-6592-46E1-B4F7-BA7F41307CE9}" presName="sibTrans" presStyleLbl="sibTrans2D1" presStyleIdx="2" presStyleCnt="4" custAng="11439649"/>
      <dgm:spPr/>
      <dgm:t>
        <a:bodyPr/>
        <a:lstStyle/>
        <a:p>
          <a:endParaRPr lang="en-US"/>
        </a:p>
      </dgm:t>
    </dgm:pt>
    <dgm:pt modelId="{15332DAD-C715-4D7C-A6B4-A75357752E28}" type="pres">
      <dgm:prSet presAssocID="{68A7B9C5-6592-46E1-B4F7-BA7F41307CE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9E8666D-9599-41FB-B114-0B9DA637998B}" type="pres">
      <dgm:prSet presAssocID="{C58423EA-0AF6-41EA-974D-184C2E0147E3}" presName="node" presStyleLbl="node1" presStyleIdx="3" presStyleCnt="4" custScaleX="149902" custScaleY="107849" custRadScaleRad="95304" custRadScaleInc="10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28FD-2E1A-43E8-BA18-ED3839A9BDE0}" type="pres">
      <dgm:prSet presAssocID="{EC277F4E-28FB-4A49-8D5F-CA84B65FFF05}" presName="sibTrans" presStyleLbl="sibTrans2D1" presStyleIdx="3" presStyleCnt="4" custAng="11439649"/>
      <dgm:spPr/>
      <dgm:t>
        <a:bodyPr/>
        <a:lstStyle/>
        <a:p>
          <a:endParaRPr lang="en-US"/>
        </a:p>
      </dgm:t>
    </dgm:pt>
    <dgm:pt modelId="{E772A6C3-2315-42C6-8FFD-040FBA63BDFA}" type="pres">
      <dgm:prSet presAssocID="{EC277F4E-28FB-4A49-8D5F-CA84B65FFF0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85A6903-0DB5-4B71-939D-F2716E1A2765}" type="presOf" srcId="{EC277F4E-28FB-4A49-8D5F-CA84B65FFF05}" destId="{E00828FD-2E1A-43E8-BA18-ED3839A9BDE0}" srcOrd="0" destOrd="0" presId="urn:microsoft.com/office/officeart/2005/8/layout/cycle2"/>
    <dgm:cxn modelId="{E627E834-F64A-4490-A7AA-D903B7F5D3B5}" type="presOf" srcId="{EC277F4E-28FB-4A49-8D5F-CA84B65FFF05}" destId="{E772A6C3-2315-42C6-8FFD-040FBA63BDFA}" srcOrd="1" destOrd="0" presId="urn:microsoft.com/office/officeart/2005/8/layout/cycle2"/>
    <dgm:cxn modelId="{1994CFA3-998B-476A-99C1-DB4FF76A9423}" type="presOf" srcId="{68A7B9C5-6592-46E1-B4F7-BA7F41307CE9}" destId="{0337F41E-4B1E-4287-9533-271927D6D1DC}" srcOrd="0" destOrd="0" presId="urn:microsoft.com/office/officeart/2005/8/layout/cycle2"/>
    <dgm:cxn modelId="{F726C5D3-DA6A-4B80-8C37-DF499236DFE4}" type="presOf" srcId="{FBEA8B22-F630-4CA6-8B36-32259B71E80A}" destId="{0DC9A4BD-0BA8-41A2-9A67-7248778A61E3}" srcOrd="1" destOrd="0" presId="urn:microsoft.com/office/officeart/2005/8/layout/cycle2"/>
    <dgm:cxn modelId="{89AF6C6E-9DEE-4C03-A9E4-6E6D9DA0151E}" type="presOf" srcId="{6EFC3D15-BB7C-4FA4-8481-6456B4922D0E}" destId="{9EC5A1CE-A54A-4DD0-80AB-D9FE9525E56E}" srcOrd="0" destOrd="0" presId="urn:microsoft.com/office/officeart/2005/8/layout/cycle2"/>
    <dgm:cxn modelId="{4E867EB8-60A7-4C94-9E9B-4BC449DDAA31}" type="presOf" srcId="{EC0F9AE2-7250-4039-9725-F5182E73087D}" destId="{6A41D0B4-14A8-42F6-A61C-6431A6893699}" srcOrd="0" destOrd="0" presId="urn:microsoft.com/office/officeart/2005/8/layout/cycle2"/>
    <dgm:cxn modelId="{D459DA1E-528B-4EC3-A35D-0B1087226C41}" type="presOf" srcId="{C58423EA-0AF6-41EA-974D-184C2E0147E3}" destId="{C9E8666D-9599-41FB-B114-0B9DA637998B}" srcOrd="0" destOrd="0" presId="urn:microsoft.com/office/officeart/2005/8/layout/cycle2"/>
    <dgm:cxn modelId="{7577F9F4-117B-4C4D-B578-8388852CA6FE}" srcId="{EC0F9AE2-7250-4039-9725-F5182E73087D}" destId="{6EFC3D15-BB7C-4FA4-8481-6456B4922D0E}" srcOrd="0" destOrd="0" parTransId="{702A1EE8-5773-4B3D-8846-4FA14BA2E8FF}" sibTransId="{FBEA8B22-F630-4CA6-8B36-32259B71E80A}"/>
    <dgm:cxn modelId="{2FC893C2-4654-4A1D-BC08-FCDDA40C3187}" srcId="{EC0F9AE2-7250-4039-9725-F5182E73087D}" destId="{2478E4BF-AE2F-41F4-95D6-56A87347599B}" srcOrd="2" destOrd="0" parTransId="{27C18257-A516-4DEB-BC8D-BEE222165313}" sibTransId="{68A7B9C5-6592-46E1-B4F7-BA7F41307CE9}"/>
    <dgm:cxn modelId="{886ED33D-D980-4893-A1D0-9D5CD1DC028D}" type="presOf" srcId="{2478E4BF-AE2F-41F4-95D6-56A87347599B}" destId="{285CE7BB-7355-4C34-A62B-399F819EF13F}" srcOrd="0" destOrd="0" presId="urn:microsoft.com/office/officeart/2005/8/layout/cycle2"/>
    <dgm:cxn modelId="{7A850FF0-EA49-43C4-A7FD-24BC9EB4E45A}" type="presOf" srcId="{68A7B9C5-6592-46E1-B4F7-BA7F41307CE9}" destId="{15332DAD-C715-4D7C-A6B4-A75357752E28}" srcOrd="1" destOrd="0" presId="urn:microsoft.com/office/officeart/2005/8/layout/cycle2"/>
    <dgm:cxn modelId="{7FD69A97-28B9-44D4-AA5F-BD745F8B3539}" srcId="{EC0F9AE2-7250-4039-9725-F5182E73087D}" destId="{A14787D0-A88B-46B2-9A3D-10668C6D6BE9}" srcOrd="1" destOrd="0" parTransId="{309F0E75-C3A0-4333-ADE6-916F83EF40B0}" sibTransId="{426778C7-C39D-40C3-8F6A-6E80B06C7369}"/>
    <dgm:cxn modelId="{61A70CCC-128F-4F6A-83BA-B5E0541C27E5}" type="presOf" srcId="{426778C7-C39D-40C3-8F6A-6E80B06C7369}" destId="{8D30ECA0-7B29-4C39-9FF0-5315B619CCB4}" srcOrd="0" destOrd="0" presId="urn:microsoft.com/office/officeart/2005/8/layout/cycle2"/>
    <dgm:cxn modelId="{7758BF20-9455-4983-B393-4FD6AF7F33A4}" type="presOf" srcId="{FBEA8B22-F630-4CA6-8B36-32259B71E80A}" destId="{D4BD84AF-DB83-438B-85A6-45F6F7927C20}" srcOrd="0" destOrd="0" presId="urn:microsoft.com/office/officeart/2005/8/layout/cycle2"/>
    <dgm:cxn modelId="{E3D3D6C1-1866-4388-93E2-A399802A6535}" srcId="{EC0F9AE2-7250-4039-9725-F5182E73087D}" destId="{C58423EA-0AF6-41EA-974D-184C2E0147E3}" srcOrd="3" destOrd="0" parTransId="{0E92FAB7-AFC2-4B38-A6A9-8169F155F163}" sibTransId="{EC277F4E-28FB-4A49-8D5F-CA84B65FFF05}"/>
    <dgm:cxn modelId="{088E5990-4435-4DB4-A794-29054711763C}" type="presOf" srcId="{A14787D0-A88B-46B2-9A3D-10668C6D6BE9}" destId="{F512E01D-E06C-4A24-B4DD-A06C0495186C}" srcOrd="0" destOrd="0" presId="urn:microsoft.com/office/officeart/2005/8/layout/cycle2"/>
    <dgm:cxn modelId="{48E2EAE1-404F-44D2-ACB5-ECBFEDA24863}" type="presOf" srcId="{426778C7-C39D-40C3-8F6A-6E80B06C7369}" destId="{754BDDBD-FD9F-4D58-8A3E-B51B6804D812}" srcOrd="1" destOrd="0" presId="urn:microsoft.com/office/officeart/2005/8/layout/cycle2"/>
    <dgm:cxn modelId="{55112B4F-FD59-4E75-AA5F-0B8CC8657EBF}" type="presParOf" srcId="{6A41D0B4-14A8-42F6-A61C-6431A6893699}" destId="{9EC5A1CE-A54A-4DD0-80AB-D9FE9525E56E}" srcOrd="0" destOrd="0" presId="urn:microsoft.com/office/officeart/2005/8/layout/cycle2"/>
    <dgm:cxn modelId="{97D78EF8-7208-46D0-90F8-BCED7788E203}" type="presParOf" srcId="{6A41D0B4-14A8-42F6-A61C-6431A6893699}" destId="{D4BD84AF-DB83-438B-85A6-45F6F7927C20}" srcOrd="1" destOrd="0" presId="urn:microsoft.com/office/officeart/2005/8/layout/cycle2"/>
    <dgm:cxn modelId="{4874089C-B058-49F0-9C31-8EC79F91E17E}" type="presParOf" srcId="{D4BD84AF-DB83-438B-85A6-45F6F7927C20}" destId="{0DC9A4BD-0BA8-41A2-9A67-7248778A61E3}" srcOrd="0" destOrd="0" presId="urn:microsoft.com/office/officeart/2005/8/layout/cycle2"/>
    <dgm:cxn modelId="{78D39CA9-7617-46F7-B026-4D25B0F4EB03}" type="presParOf" srcId="{6A41D0B4-14A8-42F6-A61C-6431A6893699}" destId="{F512E01D-E06C-4A24-B4DD-A06C0495186C}" srcOrd="2" destOrd="0" presId="urn:microsoft.com/office/officeart/2005/8/layout/cycle2"/>
    <dgm:cxn modelId="{7C386423-6109-4552-BE04-52646222B72A}" type="presParOf" srcId="{6A41D0B4-14A8-42F6-A61C-6431A6893699}" destId="{8D30ECA0-7B29-4C39-9FF0-5315B619CCB4}" srcOrd="3" destOrd="0" presId="urn:microsoft.com/office/officeart/2005/8/layout/cycle2"/>
    <dgm:cxn modelId="{7CA82970-A4C4-4AA4-B177-3AEA24B20BA9}" type="presParOf" srcId="{8D30ECA0-7B29-4C39-9FF0-5315B619CCB4}" destId="{754BDDBD-FD9F-4D58-8A3E-B51B6804D812}" srcOrd="0" destOrd="0" presId="urn:microsoft.com/office/officeart/2005/8/layout/cycle2"/>
    <dgm:cxn modelId="{0870A668-1846-4E47-9429-88B143EAEAC2}" type="presParOf" srcId="{6A41D0B4-14A8-42F6-A61C-6431A6893699}" destId="{285CE7BB-7355-4C34-A62B-399F819EF13F}" srcOrd="4" destOrd="0" presId="urn:microsoft.com/office/officeart/2005/8/layout/cycle2"/>
    <dgm:cxn modelId="{2B793648-3FD4-4449-BA31-F81EDA734EEA}" type="presParOf" srcId="{6A41D0B4-14A8-42F6-A61C-6431A6893699}" destId="{0337F41E-4B1E-4287-9533-271927D6D1DC}" srcOrd="5" destOrd="0" presId="urn:microsoft.com/office/officeart/2005/8/layout/cycle2"/>
    <dgm:cxn modelId="{55127917-F128-44A0-8940-514516274AFC}" type="presParOf" srcId="{0337F41E-4B1E-4287-9533-271927D6D1DC}" destId="{15332DAD-C715-4D7C-A6B4-A75357752E28}" srcOrd="0" destOrd="0" presId="urn:microsoft.com/office/officeart/2005/8/layout/cycle2"/>
    <dgm:cxn modelId="{BB737B13-1751-4DCB-910A-7F47810AD525}" type="presParOf" srcId="{6A41D0B4-14A8-42F6-A61C-6431A6893699}" destId="{C9E8666D-9599-41FB-B114-0B9DA637998B}" srcOrd="6" destOrd="0" presId="urn:microsoft.com/office/officeart/2005/8/layout/cycle2"/>
    <dgm:cxn modelId="{9F610C9C-8A07-4FA2-8417-86A8960D151B}" type="presParOf" srcId="{6A41D0B4-14A8-42F6-A61C-6431A6893699}" destId="{E00828FD-2E1A-43E8-BA18-ED3839A9BDE0}" srcOrd="7" destOrd="0" presId="urn:microsoft.com/office/officeart/2005/8/layout/cycle2"/>
    <dgm:cxn modelId="{4C358DC3-9C87-409A-A472-0AA6DDFE1D58}" type="presParOf" srcId="{E00828FD-2E1A-43E8-BA18-ED3839A9BDE0}" destId="{E772A6C3-2315-42C6-8FFD-040FBA63BD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DD7B-9F44-4EB5-98A9-3ECFF7EB2177}" type="datetimeFigureOut">
              <a:rPr lang="es-EC" smtClean="0"/>
              <a:pPr/>
              <a:t>23/06/2017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D0FC-4E37-4553-BE7A-3FC865FDF3F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11502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1519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27755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405135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72438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962469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3130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98693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23206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867287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57867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9086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663530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99049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738029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39461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404063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8942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1277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07400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25913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76941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29833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493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3B0E-E5BD-4AFE-9EAE-107D653EF36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1346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365A-C66E-4EE0-B41F-ECEE36EDFD6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B6F1-DBA0-4B2A-87B5-1F2751B54E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19D93-24DB-4A14-9DE3-1AB131F31AC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05025-0A69-4459-900A-9D9146EC97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7ACA9-9B9E-4802-ABC4-9C8E4541D0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41764-D936-484B-A84D-1D4E61F3FBB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2FFF-60EC-45E2-AD69-2F0FCC92B91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E603-052A-4B7E-8110-B439F24712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5587B-E5D5-4D21-B60F-6E64431A961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ECD4-581E-4730-945B-E87B16C17F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67B6-CCDC-4CB5-9526-A9BD05D2FF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B653D2-E738-423A-9AA3-B64CD99743F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D50644-BCCE-4F39-9C18-163AA755588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6EAF-112B-4046-B7A0-DB844D3EB4BD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424D-194E-4B85-BE6A-0B15EC159639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C270-2B45-43E6-98C3-006726C4AE04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BBE4-C28D-4FED-A0C1-86FA7A8B5FC3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1178-B043-408F-885A-2D0D570AC1AC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1416-92B5-4025-A5C8-613D3789F829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D83F-36BA-4E76-86D8-66BB12FF82A5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DC45-FDEA-49EC-8F92-A7DF375B6BC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F78-614A-43AE-9381-B8B9BEC5EC7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9F83-9431-4DC9-95DB-62F1DDAE3AFC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2EDA-5F00-4C7B-88F5-7A7A946918AA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F5C2F5-AB20-4B6D-AFC3-AE450C3DE718}" type="datetimeFigureOut">
              <a:rPr lang="es-EC" smtClean="0"/>
              <a:pPr/>
              <a:t>23/06/2017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1220E5-5708-4713-A1A8-58FF9E55935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5D803F-3DB9-47CE-829A-D00C01DCEE87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C">
                <a:solidFill>
                  <a:prstClr val="black">
                    <a:tint val="75000"/>
                  </a:prstClr>
                </a:solidFill>
              </a:rPr>
              <a:t>Dra. Carmita Moreno Encalada.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5E707-5E67-4C51-A126-0C20E9B1E7DB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6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6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jpeg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9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9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0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10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1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1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2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1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6.jpeg"/><Relationship Id="rId9" Type="http://schemas.microsoft.com/office/2007/relationships/diagramDrawing" Target="../diagrams/drawing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4.xml"/><Relationship Id="rId11" Type="http://schemas.openxmlformats.org/officeDocument/2006/relationships/image" Target="../media/image36.jpeg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14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4.xml"/><Relationship Id="rId1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hyperlink" Target="ACTPP4/PERFIL%20TECNOLOG&#205;A%20EN%20CIENCIAS_MILITARES12.09H.d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jpeg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7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17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6" Type="http://schemas.openxmlformats.org/officeDocument/2006/relationships/hyperlink" Target="ACTPP4/PERFIL%20TECNOLOG&#205;A%20EN%20CIENCIAS_MILITARES12.09H.doc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hyperlink" Target="ACTPP4/PERFIL%20TECNOLOG&#205;A%20EN%20CIENCIAS_MILITARES12.09H.doc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2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3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4.xml"/><Relationship Id="rId5" Type="http://schemas.openxmlformats.org/officeDocument/2006/relationships/hyperlink" Target="ACTPP4/PERFIL%20TECNOLOG&#205;A%20EN%20CIENCIAS_MILITARES12.09H.doc" TargetMode="External"/><Relationship Id="rId10" Type="http://schemas.microsoft.com/office/2007/relationships/diagramDrawing" Target="../diagrams/drawing4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11" Type="http://schemas.openxmlformats.org/officeDocument/2006/relationships/diagramQuickStyle" Target="../diagrams/quickStyle5.xml"/><Relationship Id="rId5" Type="http://schemas.openxmlformats.org/officeDocument/2006/relationships/hyperlink" Target="ACTPP4/PERFIL%20TECNOLOG&#205;A%20EN%20CIENCIAS_MILITARES12.09H.doc" TargetMode="External"/><Relationship Id="rId10" Type="http://schemas.openxmlformats.org/officeDocument/2006/relationships/diagramLayout" Target="../diagrams/layout5.xml"/><Relationship Id="rId4" Type="http://schemas.openxmlformats.org/officeDocument/2006/relationships/image" Target="../media/image6.jpeg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wmf"/><Relationship Id="rId9" Type="http://schemas.openxmlformats.org/officeDocument/2006/relationships/hyperlink" Target="ACTPP4/PERFIL%20TECNOLOG&#205;A%20EN%20CIENCIAS_MILITARES12.09H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OLIC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4211638" y="1989138"/>
            <a:ext cx="464343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s-EC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4" y="1988840"/>
            <a:ext cx="471601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“ESTUDIO DE LA ACTIVIDAD FÍSICA DE LOS CADETES EN LA ESCUELA SUPERIOR MILITAR “ELOY ALFARO” Y SU INCIDENCIA EN EL RENDIMIENTO ACADÉMICO EN EL AÑO 2010-2011”</a:t>
            </a:r>
          </a:p>
        </p:txBody>
      </p:sp>
      <p:pic>
        <p:nvPicPr>
          <p:cNvPr id="8" name="Picture 3" descr="Inicio presentaciones Esc"/>
          <p:cNvPicPr>
            <a:picLocks noChangeAspect="1" noChangeArrowheads="1"/>
          </p:cNvPicPr>
          <p:nvPr/>
        </p:nvPicPr>
        <p:blipFill>
          <a:blip r:embed="rId3" cstate="print">
            <a:lum bright="-9000" contrast="-57000"/>
          </a:blip>
          <a:srcRect/>
          <a:stretch>
            <a:fillRect/>
          </a:stretch>
        </p:blipFill>
        <p:spPr bwMode="auto">
          <a:xfrm>
            <a:off x="251520" y="4077072"/>
            <a:ext cx="3600400" cy="187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251520" y="58772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KDTE.  DE  I.M HERNANDEZ IÑIGUEZ RUBEN</a:t>
            </a:r>
          </a:p>
          <a:p>
            <a:r>
              <a:rPr lang="es-EC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KDTE.  DE  I.    SAAVEDRA IZURIETA ERICK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196752"/>
            <a:ext cx="9144000" cy="5661248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87" y="0"/>
            <a:ext cx="9142413" cy="126876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METODOLOGÍA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323528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MÉTODO Y DISEÑO DE INVESTIGACIÓN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1268760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El tema nos permite estructurar y organizar los conocimientos en forma interrelacionada, demostrando  su utilidad.</a:t>
            </a: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Para cumplir con los objetivos planteados y dar una respuesta acertada al problema planteado, nos hemos apoyado en los siguientes métodos de investigación:</a:t>
            </a: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ctr"/>
            <a:r>
              <a:rPr lang="es-EC" dirty="0" smtClean="0">
                <a:solidFill>
                  <a:srgbClr val="92D050"/>
                </a:solidFill>
                <a:latin typeface="Algerian" pitchFamily="82" charset="0"/>
              </a:rPr>
              <a:t>Método Científico</a:t>
            </a: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Este método lo usamos a través de libros de las Bibliotecas de Quito y la biblioteca de la ESMIL , de ahí  es donde los autores han recopilado la información que permite a los cadetes e instructores guiarse de una mejor manera.</a:t>
            </a: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.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EM\Desktop\image_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45024"/>
            <a:ext cx="2541534" cy="136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OEM\Desktop\seminario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460062"/>
            <a:ext cx="1277561" cy="1553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0"/>
          <a:ext cx="871296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OEM\Desktop\Nueva carpeta\100_46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140968"/>
            <a:ext cx="1684053" cy="12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OEM\Desktop\Nueva carpeta\100_46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140968"/>
            <a:ext cx="1728416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OEM\Desktop\Nueva carpeta\100_47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068960"/>
            <a:ext cx="1728416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OEM\Pictures\FOTOS MIAS ESMIL\ESMIL\Escuela Militar\Académica 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5373216"/>
            <a:ext cx="1872208" cy="1247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C:\Users\OEM\Pictures\FOTOS MIAS ESMIL\DSC094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436604"/>
            <a:ext cx="1835696" cy="1376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88640"/>
            <a:ext cx="9144000" cy="685800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476672"/>
          <a:ext cx="8712968" cy="53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OEM\Pictures\FOTOS MIAS ESMIL\ESMIL\Escuela Militar\DSC002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373216"/>
            <a:ext cx="1632181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OEM\Desktop\Nueva carpeta\100_46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477693"/>
            <a:ext cx="1493072" cy="111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10 Más"/>
          <p:cNvSpPr/>
          <p:nvPr/>
        </p:nvSpPr>
        <p:spPr>
          <a:xfrm>
            <a:off x="4283968" y="5877272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Igual que"/>
          <p:cNvSpPr/>
          <p:nvPr/>
        </p:nvSpPr>
        <p:spPr>
          <a:xfrm>
            <a:off x="6300192" y="6021288"/>
            <a:ext cx="432048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6" name="Picture 4" descr="C:\Users\OEM\Pictures\FOTOS MIAS ESMIL\ESMIL\Escuela Militar\Formacion lis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157192"/>
            <a:ext cx="168124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Población y muestra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1520" y="17728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Población</a:t>
            </a:r>
            <a:endParaRPr lang="es-EC" b="1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La población constituye el universo motivo de estudio.</a:t>
            </a:r>
            <a:endParaRPr lang="es-EC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547664" y="2852939"/>
          <a:ext cx="568579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69565"/>
                <a:gridCol w="2816225"/>
              </a:tblGrid>
              <a:tr h="257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b="1" dirty="0"/>
                        <a:t>POBLACIÓN A ENCUESTAR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b="1" dirty="0"/>
                        <a:t>NÚMERO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dirty="0"/>
                        <a:t>DOCENTES</a:t>
                      </a: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/>
                        <a:t>2</a:t>
                      </a:r>
                      <a:endParaRPr lang="es-EC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dirty="0"/>
                        <a:t>INSTRUCTORES DE LA ESMIL</a:t>
                      </a: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dirty="0"/>
                        <a:t>5</a:t>
                      </a: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/>
                        <a:t>CADETES DE PRIMER CURSO</a:t>
                      </a:r>
                      <a:endParaRPr lang="es-EC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dirty="0"/>
                        <a:t>92</a:t>
                      </a: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/>
                        <a:t>TOTAL</a:t>
                      </a:r>
                      <a:endParaRPr lang="es-EC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72920" algn="l"/>
                        </a:tabLst>
                      </a:pPr>
                      <a:r>
                        <a:rPr lang="es-ES" sz="1400" dirty="0"/>
                        <a:t>100</a:t>
                      </a: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C:\Users\OEM\Pictures\FOTOS MIAS ESMIL\ESMIL\Escuela Militar\Académica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20" y="4511000"/>
            <a:ext cx="3349332" cy="223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3528" y="548680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 </a:t>
            </a:r>
            <a:r>
              <a:rPr lang="es-EC" sz="2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MUESTRA</a:t>
            </a: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El tamaño de muestra esta compuesta de un 50% de la población de la ESMIL</a:t>
            </a: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endParaRPr lang="es-EC" sz="2000" dirty="0" smtClean="0">
              <a:solidFill>
                <a:schemeClr val="bg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Luego de haber aplicado la fórmula obtuvimos un resultado de 74 personas que aceptan nuestro proyecto.</a:t>
            </a:r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2" name="Picture 2" descr="C:\Users\OEM\Pictures\FOTOS MIAS ESMIL\ESMIL\Escuela Militar\alumnos en a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3058565" cy="21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475656" y="404664"/>
            <a:ext cx="57864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Técnicas e instrumentos de recolección de datos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115616" y="1556792"/>
          <a:ext cx="7056784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9 Rectángulo">
            <a:hlinkClick r:id="rId5" action="ppaction://hlinkfile"/>
          </p:cNvPr>
          <p:cNvSpPr/>
          <p:nvPr/>
        </p:nvSpPr>
        <p:spPr>
          <a:xfrm>
            <a:off x="1881866" y="4417948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CONFIABILIDAD Y VALIDEZ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4725144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SI ES CONFIABLE</a:t>
            </a: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SI TIENE VALIDEZ</a:t>
            </a: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EC" sz="2000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8 Rectángulo">
            <a:hlinkClick r:id="rId5" action="ppaction://hlinkfile"/>
          </p:cNvPr>
          <p:cNvSpPr/>
          <p:nvPr/>
        </p:nvSpPr>
        <p:spPr>
          <a:xfrm>
            <a:off x="1233794" y="260648"/>
            <a:ext cx="57864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ANÁLISIS  E  INTERPRETACIÓN  DE RESULTADOS</a:t>
            </a:r>
          </a:p>
        </p:txBody>
      </p:sp>
      <p:pic>
        <p:nvPicPr>
          <p:cNvPr id="8194" name="Picture 2" descr="C:\Users\OEM\Desktop\Nueva carpeta\100_4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76872"/>
            <a:ext cx="1296144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Flecha derecha"/>
          <p:cNvSpPr/>
          <p:nvPr/>
        </p:nvSpPr>
        <p:spPr>
          <a:xfrm>
            <a:off x="4427984" y="155679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5" name="Picture 3" descr="C:\Users\OEM\Pictures\FOTOS MIAS ESMIL\ESMIL\Escuela Militar\Académica 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862" y="2132856"/>
            <a:ext cx="1621610" cy="1008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15 Grupo"/>
          <p:cNvGrpSpPr/>
          <p:nvPr/>
        </p:nvGrpSpPr>
        <p:grpSpPr>
          <a:xfrm>
            <a:off x="1371456" y="2060848"/>
            <a:ext cx="6596900" cy="4795348"/>
            <a:chOff x="1371456" y="1846626"/>
            <a:chExt cx="6596900" cy="5009570"/>
          </a:xfrm>
        </p:grpSpPr>
        <p:sp>
          <p:nvSpPr>
            <p:cNvPr id="17" name="16 Arco de bloque"/>
            <p:cNvSpPr/>
            <p:nvPr/>
          </p:nvSpPr>
          <p:spPr>
            <a:xfrm>
              <a:off x="2209899" y="2317162"/>
              <a:ext cx="3856148" cy="3856148"/>
            </a:xfrm>
            <a:prstGeom prst="blockArc">
              <a:avLst>
                <a:gd name="adj1" fmla="val 10606089"/>
                <a:gd name="adj2" fmla="val 17359843"/>
                <a:gd name="adj3" fmla="val 464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Arco de bloque"/>
            <p:cNvSpPr/>
            <p:nvPr/>
          </p:nvSpPr>
          <p:spPr>
            <a:xfrm>
              <a:off x="2209899" y="2529512"/>
              <a:ext cx="3856148" cy="3856148"/>
            </a:xfrm>
            <a:prstGeom prst="blockArc">
              <a:avLst>
                <a:gd name="adj1" fmla="val 4240157"/>
                <a:gd name="adj2" fmla="val 10993911"/>
                <a:gd name="adj3" fmla="val 464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Arco de bloque"/>
            <p:cNvSpPr/>
            <p:nvPr/>
          </p:nvSpPr>
          <p:spPr>
            <a:xfrm>
              <a:off x="3217971" y="2463036"/>
              <a:ext cx="3856148" cy="3856148"/>
            </a:xfrm>
            <a:prstGeom prst="blockArc">
              <a:avLst>
                <a:gd name="adj1" fmla="val 76036"/>
                <a:gd name="adj2" fmla="val 6107101"/>
                <a:gd name="adj3" fmla="val 464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Arco de bloque"/>
            <p:cNvSpPr/>
            <p:nvPr/>
          </p:nvSpPr>
          <p:spPr>
            <a:xfrm>
              <a:off x="3221452" y="2382908"/>
              <a:ext cx="3856148" cy="3856148"/>
            </a:xfrm>
            <a:prstGeom prst="blockArc">
              <a:avLst>
                <a:gd name="adj1" fmla="val 15486408"/>
                <a:gd name="adj2" fmla="val 222446"/>
                <a:gd name="adj3" fmla="val 464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3781474" y="3309310"/>
              <a:ext cx="1959840" cy="2084202"/>
            </a:xfrm>
            <a:custGeom>
              <a:avLst/>
              <a:gdLst>
                <a:gd name="connsiteX0" fmla="*/ 0 w 1959840"/>
                <a:gd name="connsiteY0" fmla="*/ 1042101 h 2084202"/>
                <a:gd name="connsiteX1" fmla="*/ 266042 w 1959840"/>
                <a:gd name="connsiteY1" fmla="*/ 328222 h 2084202"/>
                <a:gd name="connsiteX2" fmla="*/ 979922 w 1959840"/>
                <a:gd name="connsiteY2" fmla="*/ 1 h 2084202"/>
                <a:gd name="connsiteX3" fmla="*/ 1693801 w 1959840"/>
                <a:gd name="connsiteY3" fmla="*/ 328224 h 2084202"/>
                <a:gd name="connsiteX4" fmla="*/ 1959841 w 1959840"/>
                <a:gd name="connsiteY4" fmla="*/ 1042103 h 2084202"/>
                <a:gd name="connsiteX5" fmla="*/ 1693800 w 1959840"/>
                <a:gd name="connsiteY5" fmla="*/ 1755982 h 2084202"/>
                <a:gd name="connsiteX6" fmla="*/ 979921 w 1959840"/>
                <a:gd name="connsiteY6" fmla="*/ 2084204 h 2084202"/>
                <a:gd name="connsiteX7" fmla="*/ 266042 w 1959840"/>
                <a:gd name="connsiteY7" fmla="*/ 1755981 h 2084202"/>
                <a:gd name="connsiteX8" fmla="*/ 1 w 1959840"/>
                <a:gd name="connsiteY8" fmla="*/ 1042102 h 2084202"/>
                <a:gd name="connsiteX9" fmla="*/ 0 w 1959840"/>
                <a:gd name="connsiteY9" fmla="*/ 1042101 h 20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9840" h="2084202">
                  <a:moveTo>
                    <a:pt x="0" y="1042101"/>
                  </a:moveTo>
                  <a:cubicBezTo>
                    <a:pt x="0" y="776803"/>
                    <a:pt x="95147" y="521493"/>
                    <a:pt x="266042" y="328222"/>
                  </a:cubicBezTo>
                  <a:cubicBezTo>
                    <a:pt x="451240" y="118776"/>
                    <a:pt x="709575" y="0"/>
                    <a:pt x="979922" y="1"/>
                  </a:cubicBezTo>
                  <a:cubicBezTo>
                    <a:pt x="1250268" y="1"/>
                    <a:pt x="1508603" y="118777"/>
                    <a:pt x="1693801" y="328224"/>
                  </a:cubicBezTo>
                  <a:cubicBezTo>
                    <a:pt x="1864696" y="521496"/>
                    <a:pt x="1959842" y="776806"/>
                    <a:pt x="1959841" y="1042103"/>
                  </a:cubicBezTo>
                  <a:cubicBezTo>
                    <a:pt x="1959841" y="1307401"/>
                    <a:pt x="1864695" y="1562711"/>
                    <a:pt x="1693800" y="1755982"/>
                  </a:cubicBezTo>
                  <a:cubicBezTo>
                    <a:pt x="1508603" y="1965429"/>
                    <a:pt x="1250267" y="2084204"/>
                    <a:pt x="979921" y="2084204"/>
                  </a:cubicBezTo>
                  <a:cubicBezTo>
                    <a:pt x="709575" y="2084204"/>
                    <a:pt x="451239" y="1965428"/>
                    <a:pt x="266042" y="1755981"/>
                  </a:cubicBezTo>
                  <a:cubicBezTo>
                    <a:pt x="95147" y="1562709"/>
                    <a:pt x="1" y="1307399"/>
                    <a:pt x="1" y="1042102"/>
                  </a:cubicBezTo>
                  <a:lnTo>
                    <a:pt x="0" y="1042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062" tIns="324274" rIns="306062" bIns="32427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>
                  <a:solidFill>
                    <a:schemeClr val="tx1"/>
                  </a:solidFill>
                  <a:latin typeface="Algerian" pitchFamily="82" charset="0"/>
                </a:rPr>
                <a:t>CONCLUSIONES</a:t>
              </a:r>
              <a:endParaRPr lang="es-ES" sz="15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3654644" y="1846626"/>
              <a:ext cx="2213501" cy="1242911"/>
            </a:xfrm>
            <a:custGeom>
              <a:avLst/>
              <a:gdLst>
                <a:gd name="connsiteX0" fmla="*/ 0 w 2213501"/>
                <a:gd name="connsiteY0" fmla="*/ 621456 h 1242911"/>
                <a:gd name="connsiteX1" fmla="*/ 564878 w 2213501"/>
                <a:gd name="connsiteY1" fmla="*/ 79583 h 1242911"/>
                <a:gd name="connsiteX2" fmla="*/ 1106752 w 2213501"/>
                <a:gd name="connsiteY2" fmla="*/ 1 h 1242911"/>
                <a:gd name="connsiteX3" fmla="*/ 1648627 w 2213501"/>
                <a:gd name="connsiteY3" fmla="*/ 79583 h 1242911"/>
                <a:gd name="connsiteX4" fmla="*/ 2213503 w 2213501"/>
                <a:gd name="connsiteY4" fmla="*/ 621459 h 1242911"/>
                <a:gd name="connsiteX5" fmla="*/ 1648626 w 2213501"/>
                <a:gd name="connsiteY5" fmla="*/ 1163333 h 1242911"/>
                <a:gd name="connsiteX6" fmla="*/ 1106752 w 2213501"/>
                <a:gd name="connsiteY6" fmla="*/ 1242915 h 1242911"/>
                <a:gd name="connsiteX7" fmla="*/ 564878 w 2213501"/>
                <a:gd name="connsiteY7" fmla="*/ 1163333 h 1242911"/>
                <a:gd name="connsiteX8" fmla="*/ 2 w 2213501"/>
                <a:gd name="connsiteY8" fmla="*/ 621458 h 1242911"/>
                <a:gd name="connsiteX9" fmla="*/ 0 w 2213501"/>
                <a:gd name="connsiteY9" fmla="*/ 621456 h 1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501" h="1242911">
                  <a:moveTo>
                    <a:pt x="0" y="621456"/>
                  </a:moveTo>
                  <a:cubicBezTo>
                    <a:pt x="1" y="396774"/>
                    <a:pt x="215982" y="189589"/>
                    <a:pt x="564878" y="79583"/>
                  </a:cubicBezTo>
                  <a:cubicBezTo>
                    <a:pt x="730363" y="27406"/>
                    <a:pt x="916963" y="1"/>
                    <a:pt x="1106752" y="1"/>
                  </a:cubicBezTo>
                  <a:cubicBezTo>
                    <a:pt x="1296541" y="1"/>
                    <a:pt x="1483141" y="27406"/>
                    <a:pt x="1648627" y="79583"/>
                  </a:cubicBezTo>
                  <a:cubicBezTo>
                    <a:pt x="1997523" y="189590"/>
                    <a:pt x="2213504" y="396776"/>
                    <a:pt x="2213503" y="621459"/>
                  </a:cubicBezTo>
                  <a:cubicBezTo>
                    <a:pt x="2213503" y="846141"/>
                    <a:pt x="1997522" y="1053327"/>
                    <a:pt x="1648626" y="1163333"/>
                  </a:cubicBezTo>
                  <a:cubicBezTo>
                    <a:pt x="1483141" y="1215510"/>
                    <a:pt x="1296541" y="1242915"/>
                    <a:pt x="1106752" y="1242915"/>
                  </a:cubicBezTo>
                  <a:cubicBezTo>
                    <a:pt x="916963" y="1242915"/>
                    <a:pt x="730363" y="1215510"/>
                    <a:pt x="564878" y="1163333"/>
                  </a:cubicBezTo>
                  <a:cubicBezTo>
                    <a:pt x="215982" y="1053327"/>
                    <a:pt x="1" y="846140"/>
                    <a:pt x="2" y="621458"/>
                  </a:cubicBezTo>
                  <a:lnTo>
                    <a:pt x="0" y="6214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670" tIns="198530" rIns="340670" bIns="198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/>
                <a:t>LOS CADETES TIENE MEJORES PROMEDIOS FÍSICOS QUE ACADÉMICOS</a:t>
              </a:r>
              <a:endParaRPr lang="es-ES" sz="1300" kern="12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6089472" y="3553365"/>
              <a:ext cx="1878884" cy="1758794"/>
            </a:xfrm>
            <a:custGeom>
              <a:avLst/>
              <a:gdLst>
                <a:gd name="connsiteX0" fmla="*/ 0 w 1878884"/>
                <a:gd name="connsiteY0" fmla="*/ 879397 h 1758794"/>
                <a:gd name="connsiteX1" fmla="*/ 297437 w 1878884"/>
                <a:gd name="connsiteY1" fmla="*/ 237391 h 1758794"/>
                <a:gd name="connsiteX2" fmla="*/ 939444 w 1878884"/>
                <a:gd name="connsiteY2" fmla="*/ 1 h 1758794"/>
                <a:gd name="connsiteX3" fmla="*/ 1581450 w 1878884"/>
                <a:gd name="connsiteY3" fmla="*/ 237393 h 1758794"/>
                <a:gd name="connsiteX4" fmla="*/ 1878885 w 1878884"/>
                <a:gd name="connsiteY4" fmla="*/ 879400 h 1758794"/>
                <a:gd name="connsiteX5" fmla="*/ 1581449 w 1878884"/>
                <a:gd name="connsiteY5" fmla="*/ 1521406 h 1758794"/>
                <a:gd name="connsiteX6" fmla="*/ 939443 w 1878884"/>
                <a:gd name="connsiteY6" fmla="*/ 1758797 h 1758794"/>
                <a:gd name="connsiteX7" fmla="*/ 297437 w 1878884"/>
                <a:gd name="connsiteY7" fmla="*/ 1521406 h 1758794"/>
                <a:gd name="connsiteX8" fmla="*/ 2 w 1878884"/>
                <a:gd name="connsiteY8" fmla="*/ 879399 h 1758794"/>
                <a:gd name="connsiteX9" fmla="*/ 0 w 1878884"/>
                <a:gd name="connsiteY9" fmla="*/ 879397 h 17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884" h="1758794">
                  <a:moveTo>
                    <a:pt x="0" y="879397"/>
                  </a:moveTo>
                  <a:cubicBezTo>
                    <a:pt x="0" y="636093"/>
                    <a:pt x="107684" y="403662"/>
                    <a:pt x="297437" y="237391"/>
                  </a:cubicBezTo>
                  <a:cubicBezTo>
                    <a:pt x="471504" y="84865"/>
                    <a:pt x="701014" y="1"/>
                    <a:pt x="939444" y="1"/>
                  </a:cubicBezTo>
                  <a:cubicBezTo>
                    <a:pt x="1177874" y="1"/>
                    <a:pt x="1407384" y="84866"/>
                    <a:pt x="1581450" y="237393"/>
                  </a:cubicBezTo>
                  <a:cubicBezTo>
                    <a:pt x="1771203" y="403665"/>
                    <a:pt x="1878885" y="636096"/>
                    <a:pt x="1878885" y="879400"/>
                  </a:cubicBezTo>
                  <a:cubicBezTo>
                    <a:pt x="1878885" y="1122704"/>
                    <a:pt x="1771202" y="1355135"/>
                    <a:pt x="1581449" y="1521406"/>
                  </a:cubicBezTo>
                  <a:cubicBezTo>
                    <a:pt x="1407383" y="1673932"/>
                    <a:pt x="1177873" y="1758797"/>
                    <a:pt x="939443" y="1758797"/>
                  </a:cubicBezTo>
                  <a:cubicBezTo>
                    <a:pt x="701013" y="1758797"/>
                    <a:pt x="471503" y="1673932"/>
                    <a:pt x="297437" y="1521406"/>
                  </a:cubicBezTo>
                  <a:cubicBezTo>
                    <a:pt x="107684" y="1355134"/>
                    <a:pt x="1" y="1122703"/>
                    <a:pt x="2" y="879399"/>
                  </a:cubicBezTo>
                  <a:lnTo>
                    <a:pt x="0" y="8793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666" tIns="274079" rIns="291666" bIns="27407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/>
                <a:t>LA ACTIVIDAD FÍSICA CUMPLE CON LAS EXIGENCIAS PARA SER OFICIALES</a:t>
              </a:r>
              <a:endParaRPr lang="es-ES" sz="1300" kern="1200" dirty="0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595848" y="5613285"/>
              <a:ext cx="2331092" cy="1242911"/>
            </a:xfrm>
            <a:custGeom>
              <a:avLst/>
              <a:gdLst>
                <a:gd name="connsiteX0" fmla="*/ 0 w 2331092"/>
                <a:gd name="connsiteY0" fmla="*/ 621456 h 1242911"/>
                <a:gd name="connsiteX1" fmla="*/ 617171 w 2331092"/>
                <a:gd name="connsiteY1" fmla="*/ 73081 h 1242911"/>
                <a:gd name="connsiteX2" fmla="*/ 1165547 w 2331092"/>
                <a:gd name="connsiteY2" fmla="*/ 2 h 1242911"/>
                <a:gd name="connsiteX3" fmla="*/ 1713924 w 2331092"/>
                <a:gd name="connsiteY3" fmla="*/ 73082 h 1242911"/>
                <a:gd name="connsiteX4" fmla="*/ 2331092 w 2331092"/>
                <a:gd name="connsiteY4" fmla="*/ 621460 h 1242911"/>
                <a:gd name="connsiteX5" fmla="*/ 1713922 w 2331092"/>
                <a:gd name="connsiteY5" fmla="*/ 1169837 h 1242911"/>
                <a:gd name="connsiteX6" fmla="*/ 1165545 w 2331092"/>
                <a:gd name="connsiteY6" fmla="*/ 1242916 h 1242911"/>
                <a:gd name="connsiteX7" fmla="*/ 617168 w 2331092"/>
                <a:gd name="connsiteY7" fmla="*/ 1169836 h 1242911"/>
                <a:gd name="connsiteX8" fmla="*/ -1 w 2331092"/>
                <a:gd name="connsiteY8" fmla="*/ 621458 h 1242911"/>
                <a:gd name="connsiteX9" fmla="*/ 0 w 2331092"/>
                <a:gd name="connsiteY9" fmla="*/ 621456 h 1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092" h="1242911">
                  <a:moveTo>
                    <a:pt x="0" y="621456"/>
                  </a:moveTo>
                  <a:cubicBezTo>
                    <a:pt x="1" y="391920"/>
                    <a:pt x="237298" y="181074"/>
                    <a:pt x="617171" y="73081"/>
                  </a:cubicBezTo>
                  <a:cubicBezTo>
                    <a:pt x="785948" y="25099"/>
                    <a:pt x="974278" y="2"/>
                    <a:pt x="1165547" y="2"/>
                  </a:cubicBezTo>
                  <a:cubicBezTo>
                    <a:pt x="1356817" y="2"/>
                    <a:pt x="1545147" y="25100"/>
                    <a:pt x="1713924" y="73082"/>
                  </a:cubicBezTo>
                  <a:cubicBezTo>
                    <a:pt x="2093798" y="181077"/>
                    <a:pt x="2331094" y="391923"/>
                    <a:pt x="2331092" y="621460"/>
                  </a:cubicBezTo>
                  <a:cubicBezTo>
                    <a:pt x="2331092" y="850996"/>
                    <a:pt x="2093796" y="1061842"/>
                    <a:pt x="1713922" y="1169837"/>
                  </a:cubicBezTo>
                  <a:cubicBezTo>
                    <a:pt x="1545145" y="1217819"/>
                    <a:pt x="1356815" y="1242917"/>
                    <a:pt x="1165545" y="1242916"/>
                  </a:cubicBezTo>
                  <a:cubicBezTo>
                    <a:pt x="974276" y="1242916"/>
                    <a:pt x="785945" y="1217818"/>
                    <a:pt x="617168" y="1169836"/>
                  </a:cubicBezTo>
                  <a:cubicBezTo>
                    <a:pt x="237294" y="1061841"/>
                    <a:pt x="-2" y="850995"/>
                    <a:pt x="-1" y="621458"/>
                  </a:cubicBezTo>
                  <a:cubicBezTo>
                    <a:pt x="-1" y="621457"/>
                    <a:pt x="0" y="621457"/>
                    <a:pt x="0" y="62145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7891" tIns="198530" rIns="357891" bIns="198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/>
                <a:t>EL PLAN DE ENTRENAMIENTO DIARIO NO SE CUMPLE A CAVALIDAD.</a:t>
              </a:r>
              <a:endParaRPr lang="es-ES" sz="1300" kern="1200" dirty="0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1371456" y="3390666"/>
              <a:ext cx="1772366" cy="1921491"/>
            </a:xfrm>
            <a:custGeom>
              <a:avLst/>
              <a:gdLst>
                <a:gd name="connsiteX0" fmla="*/ 0 w 1772366"/>
                <a:gd name="connsiteY0" fmla="*/ 960746 h 1921491"/>
                <a:gd name="connsiteX1" fmla="*/ 234791 w 1772366"/>
                <a:gd name="connsiteY1" fmla="*/ 309353 h 1921491"/>
                <a:gd name="connsiteX2" fmla="*/ 886185 w 1772366"/>
                <a:gd name="connsiteY2" fmla="*/ 1 h 1921491"/>
                <a:gd name="connsiteX3" fmla="*/ 1537578 w 1772366"/>
                <a:gd name="connsiteY3" fmla="*/ 309355 h 1921491"/>
                <a:gd name="connsiteX4" fmla="*/ 1772367 w 1772366"/>
                <a:gd name="connsiteY4" fmla="*/ 960749 h 1921491"/>
                <a:gd name="connsiteX5" fmla="*/ 1537577 w 1772366"/>
                <a:gd name="connsiteY5" fmla="*/ 1612142 h 1921491"/>
                <a:gd name="connsiteX6" fmla="*/ 886183 w 1772366"/>
                <a:gd name="connsiteY6" fmla="*/ 1921495 h 1921491"/>
                <a:gd name="connsiteX7" fmla="*/ 234790 w 1772366"/>
                <a:gd name="connsiteY7" fmla="*/ 1612142 h 1921491"/>
                <a:gd name="connsiteX8" fmla="*/ 1 w 1772366"/>
                <a:gd name="connsiteY8" fmla="*/ 960748 h 1921491"/>
                <a:gd name="connsiteX9" fmla="*/ 0 w 1772366"/>
                <a:gd name="connsiteY9" fmla="*/ 960746 h 19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2366" h="1921491">
                  <a:moveTo>
                    <a:pt x="0" y="960746"/>
                  </a:moveTo>
                  <a:cubicBezTo>
                    <a:pt x="0" y="719347"/>
                    <a:pt x="83822" y="486794"/>
                    <a:pt x="234791" y="309353"/>
                  </a:cubicBezTo>
                  <a:cubicBezTo>
                    <a:pt x="402562" y="112163"/>
                    <a:pt x="638739" y="1"/>
                    <a:pt x="886185" y="1"/>
                  </a:cubicBezTo>
                  <a:cubicBezTo>
                    <a:pt x="1133631" y="1"/>
                    <a:pt x="1369808" y="112164"/>
                    <a:pt x="1537578" y="309355"/>
                  </a:cubicBezTo>
                  <a:cubicBezTo>
                    <a:pt x="1688546" y="486797"/>
                    <a:pt x="1772367" y="719350"/>
                    <a:pt x="1772367" y="960749"/>
                  </a:cubicBezTo>
                  <a:cubicBezTo>
                    <a:pt x="1772367" y="1202148"/>
                    <a:pt x="1688545" y="1434701"/>
                    <a:pt x="1537577" y="1612142"/>
                  </a:cubicBezTo>
                  <a:cubicBezTo>
                    <a:pt x="1369806" y="1809332"/>
                    <a:pt x="1133630" y="1921495"/>
                    <a:pt x="886183" y="1921495"/>
                  </a:cubicBezTo>
                  <a:cubicBezTo>
                    <a:pt x="638737" y="1921495"/>
                    <a:pt x="402560" y="1809332"/>
                    <a:pt x="234790" y="1612142"/>
                  </a:cubicBezTo>
                  <a:cubicBezTo>
                    <a:pt x="83822" y="1434700"/>
                    <a:pt x="0" y="1202148"/>
                    <a:pt x="1" y="960748"/>
                  </a:cubicBezTo>
                  <a:cubicBezTo>
                    <a:pt x="1" y="960747"/>
                    <a:pt x="0" y="960747"/>
                    <a:pt x="0" y="96074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067" tIns="297906" rIns="276067" bIns="29790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</a:rPr>
                <a:t>LA ACTIVIDAD FÍSICA AYUDA AL RENDIMIENTO ACADÉMICO DE LOS CADETES</a:t>
              </a:r>
              <a:endParaRPr lang="es-ES" sz="1300" kern="1200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340768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8864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8 Rectángulo">
            <a:hlinkClick r:id="rId5" action="ppaction://hlinkfile"/>
          </p:cNvPr>
          <p:cNvSpPr/>
          <p:nvPr/>
        </p:nvSpPr>
        <p:spPr>
          <a:xfrm>
            <a:off x="1233794" y="260648"/>
            <a:ext cx="57864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ANÁLISIS  E  INTERPRETACIÓN  DE RESULTADOS</a:t>
            </a:r>
          </a:p>
        </p:txBody>
      </p:sp>
      <p:pic>
        <p:nvPicPr>
          <p:cNvPr id="8194" name="Picture 2" descr="C:\Users\OEM\Desktop\Nueva carpeta\100_4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76872"/>
            <a:ext cx="1296144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Flecha derecha"/>
          <p:cNvSpPr/>
          <p:nvPr/>
        </p:nvSpPr>
        <p:spPr>
          <a:xfrm>
            <a:off x="4427984" y="155679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5" name="Picture 3" descr="C:\Users\OEM\Pictures\FOTOS MIAS ESMIL\ESMIL\Escuela Militar\Académica 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862" y="2132856"/>
            <a:ext cx="1621610" cy="1008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15 Grupo"/>
          <p:cNvGrpSpPr/>
          <p:nvPr/>
        </p:nvGrpSpPr>
        <p:grpSpPr>
          <a:xfrm>
            <a:off x="1371456" y="1916832"/>
            <a:ext cx="6596900" cy="4939365"/>
            <a:chOff x="1371456" y="1696176"/>
            <a:chExt cx="6596900" cy="5160021"/>
          </a:xfrm>
        </p:grpSpPr>
        <p:sp>
          <p:nvSpPr>
            <p:cNvPr id="17" name="16 Arco de bloque"/>
            <p:cNvSpPr/>
            <p:nvPr/>
          </p:nvSpPr>
          <p:spPr>
            <a:xfrm>
              <a:off x="2209899" y="2317162"/>
              <a:ext cx="3856148" cy="3856148"/>
            </a:xfrm>
            <a:prstGeom prst="blockArc">
              <a:avLst>
                <a:gd name="adj1" fmla="val 10606089"/>
                <a:gd name="adj2" fmla="val 17359843"/>
                <a:gd name="adj3" fmla="val 464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17 Arco de bloque"/>
            <p:cNvSpPr/>
            <p:nvPr/>
          </p:nvSpPr>
          <p:spPr>
            <a:xfrm>
              <a:off x="2209899" y="2529512"/>
              <a:ext cx="3856148" cy="3856148"/>
            </a:xfrm>
            <a:prstGeom prst="blockArc">
              <a:avLst>
                <a:gd name="adj1" fmla="val 4240157"/>
                <a:gd name="adj2" fmla="val 10993911"/>
                <a:gd name="adj3" fmla="val 464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18 Arco de bloque"/>
            <p:cNvSpPr/>
            <p:nvPr/>
          </p:nvSpPr>
          <p:spPr>
            <a:xfrm>
              <a:off x="3217971" y="2463036"/>
              <a:ext cx="3856148" cy="3856148"/>
            </a:xfrm>
            <a:prstGeom prst="blockArc">
              <a:avLst>
                <a:gd name="adj1" fmla="val 76036"/>
                <a:gd name="adj2" fmla="val 6107101"/>
                <a:gd name="adj3" fmla="val 464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19 Arco de bloque"/>
            <p:cNvSpPr/>
            <p:nvPr/>
          </p:nvSpPr>
          <p:spPr>
            <a:xfrm>
              <a:off x="3221452" y="2382908"/>
              <a:ext cx="3856148" cy="3856148"/>
            </a:xfrm>
            <a:prstGeom prst="blockArc">
              <a:avLst>
                <a:gd name="adj1" fmla="val 15486408"/>
                <a:gd name="adj2" fmla="val 222446"/>
                <a:gd name="adj3" fmla="val 464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3419872" y="3309310"/>
              <a:ext cx="2448272" cy="1771982"/>
            </a:xfrm>
            <a:custGeom>
              <a:avLst/>
              <a:gdLst>
                <a:gd name="connsiteX0" fmla="*/ 0 w 1959840"/>
                <a:gd name="connsiteY0" fmla="*/ 1042101 h 2084202"/>
                <a:gd name="connsiteX1" fmla="*/ 266042 w 1959840"/>
                <a:gd name="connsiteY1" fmla="*/ 328222 h 2084202"/>
                <a:gd name="connsiteX2" fmla="*/ 979922 w 1959840"/>
                <a:gd name="connsiteY2" fmla="*/ 1 h 2084202"/>
                <a:gd name="connsiteX3" fmla="*/ 1693801 w 1959840"/>
                <a:gd name="connsiteY3" fmla="*/ 328224 h 2084202"/>
                <a:gd name="connsiteX4" fmla="*/ 1959841 w 1959840"/>
                <a:gd name="connsiteY4" fmla="*/ 1042103 h 2084202"/>
                <a:gd name="connsiteX5" fmla="*/ 1693800 w 1959840"/>
                <a:gd name="connsiteY5" fmla="*/ 1755982 h 2084202"/>
                <a:gd name="connsiteX6" fmla="*/ 979921 w 1959840"/>
                <a:gd name="connsiteY6" fmla="*/ 2084204 h 2084202"/>
                <a:gd name="connsiteX7" fmla="*/ 266042 w 1959840"/>
                <a:gd name="connsiteY7" fmla="*/ 1755981 h 2084202"/>
                <a:gd name="connsiteX8" fmla="*/ 1 w 1959840"/>
                <a:gd name="connsiteY8" fmla="*/ 1042102 h 2084202"/>
                <a:gd name="connsiteX9" fmla="*/ 0 w 1959840"/>
                <a:gd name="connsiteY9" fmla="*/ 1042101 h 20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9840" h="2084202">
                  <a:moveTo>
                    <a:pt x="0" y="1042101"/>
                  </a:moveTo>
                  <a:cubicBezTo>
                    <a:pt x="0" y="776803"/>
                    <a:pt x="95147" y="521493"/>
                    <a:pt x="266042" y="328222"/>
                  </a:cubicBezTo>
                  <a:cubicBezTo>
                    <a:pt x="451240" y="118776"/>
                    <a:pt x="709575" y="0"/>
                    <a:pt x="979922" y="1"/>
                  </a:cubicBezTo>
                  <a:cubicBezTo>
                    <a:pt x="1250268" y="1"/>
                    <a:pt x="1508603" y="118777"/>
                    <a:pt x="1693801" y="328224"/>
                  </a:cubicBezTo>
                  <a:cubicBezTo>
                    <a:pt x="1864696" y="521496"/>
                    <a:pt x="1959842" y="776806"/>
                    <a:pt x="1959841" y="1042103"/>
                  </a:cubicBezTo>
                  <a:cubicBezTo>
                    <a:pt x="1959841" y="1307401"/>
                    <a:pt x="1864695" y="1562711"/>
                    <a:pt x="1693800" y="1755982"/>
                  </a:cubicBezTo>
                  <a:cubicBezTo>
                    <a:pt x="1508603" y="1965429"/>
                    <a:pt x="1250267" y="2084204"/>
                    <a:pt x="979921" y="2084204"/>
                  </a:cubicBezTo>
                  <a:cubicBezTo>
                    <a:pt x="709575" y="2084204"/>
                    <a:pt x="451239" y="1965428"/>
                    <a:pt x="266042" y="1755981"/>
                  </a:cubicBezTo>
                  <a:cubicBezTo>
                    <a:pt x="95147" y="1562709"/>
                    <a:pt x="1" y="1307399"/>
                    <a:pt x="1" y="1042102"/>
                  </a:cubicBezTo>
                  <a:lnTo>
                    <a:pt x="0" y="104210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06062" tIns="324274" rIns="306062" bIns="324274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lgerian" pitchFamily="82" charset="0"/>
                </a:rPr>
                <a:t>RECOMENDACIONES</a:t>
              </a:r>
              <a:endParaRPr lang="es-ES" sz="15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3419872" y="1696176"/>
              <a:ext cx="2717556" cy="1393361"/>
            </a:xfrm>
            <a:custGeom>
              <a:avLst/>
              <a:gdLst>
                <a:gd name="connsiteX0" fmla="*/ 0 w 2213501"/>
                <a:gd name="connsiteY0" fmla="*/ 621456 h 1242911"/>
                <a:gd name="connsiteX1" fmla="*/ 564878 w 2213501"/>
                <a:gd name="connsiteY1" fmla="*/ 79583 h 1242911"/>
                <a:gd name="connsiteX2" fmla="*/ 1106752 w 2213501"/>
                <a:gd name="connsiteY2" fmla="*/ 1 h 1242911"/>
                <a:gd name="connsiteX3" fmla="*/ 1648627 w 2213501"/>
                <a:gd name="connsiteY3" fmla="*/ 79583 h 1242911"/>
                <a:gd name="connsiteX4" fmla="*/ 2213503 w 2213501"/>
                <a:gd name="connsiteY4" fmla="*/ 621459 h 1242911"/>
                <a:gd name="connsiteX5" fmla="*/ 1648626 w 2213501"/>
                <a:gd name="connsiteY5" fmla="*/ 1163333 h 1242911"/>
                <a:gd name="connsiteX6" fmla="*/ 1106752 w 2213501"/>
                <a:gd name="connsiteY6" fmla="*/ 1242915 h 1242911"/>
                <a:gd name="connsiteX7" fmla="*/ 564878 w 2213501"/>
                <a:gd name="connsiteY7" fmla="*/ 1163333 h 1242911"/>
                <a:gd name="connsiteX8" fmla="*/ 2 w 2213501"/>
                <a:gd name="connsiteY8" fmla="*/ 621458 h 1242911"/>
                <a:gd name="connsiteX9" fmla="*/ 0 w 2213501"/>
                <a:gd name="connsiteY9" fmla="*/ 621456 h 1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501" h="1242911">
                  <a:moveTo>
                    <a:pt x="0" y="621456"/>
                  </a:moveTo>
                  <a:cubicBezTo>
                    <a:pt x="1" y="396774"/>
                    <a:pt x="215982" y="189589"/>
                    <a:pt x="564878" y="79583"/>
                  </a:cubicBezTo>
                  <a:cubicBezTo>
                    <a:pt x="730363" y="27406"/>
                    <a:pt x="916963" y="1"/>
                    <a:pt x="1106752" y="1"/>
                  </a:cubicBezTo>
                  <a:cubicBezTo>
                    <a:pt x="1296541" y="1"/>
                    <a:pt x="1483141" y="27406"/>
                    <a:pt x="1648627" y="79583"/>
                  </a:cubicBezTo>
                  <a:cubicBezTo>
                    <a:pt x="1997523" y="189590"/>
                    <a:pt x="2213504" y="396776"/>
                    <a:pt x="2213503" y="621459"/>
                  </a:cubicBezTo>
                  <a:cubicBezTo>
                    <a:pt x="2213503" y="846141"/>
                    <a:pt x="1997522" y="1053327"/>
                    <a:pt x="1648626" y="1163333"/>
                  </a:cubicBezTo>
                  <a:cubicBezTo>
                    <a:pt x="1483141" y="1215510"/>
                    <a:pt x="1296541" y="1242915"/>
                    <a:pt x="1106752" y="1242915"/>
                  </a:cubicBezTo>
                  <a:cubicBezTo>
                    <a:pt x="916963" y="1242915"/>
                    <a:pt x="730363" y="1215510"/>
                    <a:pt x="564878" y="1163333"/>
                  </a:cubicBezTo>
                  <a:cubicBezTo>
                    <a:pt x="215982" y="1053327"/>
                    <a:pt x="1" y="846140"/>
                    <a:pt x="2" y="621458"/>
                  </a:cubicBezTo>
                  <a:lnTo>
                    <a:pt x="0" y="621456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40670" tIns="198530" rIns="340670" bIns="19853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LOS PLANES DE ENTRENAMIENTO DEBEN DE SER PROGRESIVOS PARA QUE EL ESTADO FISICO MEJORE Y NO AFECTE AL RENDIMIENTO ACADEMICO</a:t>
              </a:r>
              <a:endParaRPr lang="es-ES" sz="13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6089472" y="3553365"/>
              <a:ext cx="1878884" cy="1758794"/>
            </a:xfrm>
            <a:custGeom>
              <a:avLst/>
              <a:gdLst>
                <a:gd name="connsiteX0" fmla="*/ 0 w 1878884"/>
                <a:gd name="connsiteY0" fmla="*/ 879397 h 1758794"/>
                <a:gd name="connsiteX1" fmla="*/ 297437 w 1878884"/>
                <a:gd name="connsiteY1" fmla="*/ 237391 h 1758794"/>
                <a:gd name="connsiteX2" fmla="*/ 939444 w 1878884"/>
                <a:gd name="connsiteY2" fmla="*/ 1 h 1758794"/>
                <a:gd name="connsiteX3" fmla="*/ 1581450 w 1878884"/>
                <a:gd name="connsiteY3" fmla="*/ 237393 h 1758794"/>
                <a:gd name="connsiteX4" fmla="*/ 1878885 w 1878884"/>
                <a:gd name="connsiteY4" fmla="*/ 879400 h 1758794"/>
                <a:gd name="connsiteX5" fmla="*/ 1581449 w 1878884"/>
                <a:gd name="connsiteY5" fmla="*/ 1521406 h 1758794"/>
                <a:gd name="connsiteX6" fmla="*/ 939443 w 1878884"/>
                <a:gd name="connsiteY6" fmla="*/ 1758797 h 1758794"/>
                <a:gd name="connsiteX7" fmla="*/ 297437 w 1878884"/>
                <a:gd name="connsiteY7" fmla="*/ 1521406 h 1758794"/>
                <a:gd name="connsiteX8" fmla="*/ 2 w 1878884"/>
                <a:gd name="connsiteY8" fmla="*/ 879399 h 1758794"/>
                <a:gd name="connsiteX9" fmla="*/ 0 w 1878884"/>
                <a:gd name="connsiteY9" fmla="*/ 879397 h 17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884" h="1758794">
                  <a:moveTo>
                    <a:pt x="0" y="879397"/>
                  </a:moveTo>
                  <a:cubicBezTo>
                    <a:pt x="0" y="636093"/>
                    <a:pt x="107684" y="403662"/>
                    <a:pt x="297437" y="237391"/>
                  </a:cubicBezTo>
                  <a:cubicBezTo>
                    <a:pt x="471504" y="84865"/>
                    <a:pt x="701014" y="1"/>
                    <a:pt x="939444" y="1"/>
                  </a:cubicBezTo>
                  <a:cubicBezTo>
                    <a:pt x="1177874" y="1"/>
                    <a:pt x="1407384" y="84866"/>
                    <a:pt x="1581450" y="237393"/>
                  </a:cubicBezTo>
                  <a:cubicBezTo>
                    <a:pt x="1771203" y="403665"/>
                    <a:pt x="1878885" y="636096"/>
                    <a:pt x="1878885" y="879400"/>
                  </a:cubicBezTo>
                  <a:cubicBezTo>
                    <a:pt x="1878885" y="1122704"/>
                    <a:pt x="1771202" y="1355135"/>
                    <a:pt x="1581449" y="1521406"/>
                  </a:cubicBezTo>
                  <a:cubicBezTo>
                    <a:pt x="1407383" y="1673932"/>
                    <a:pt x="1177873" y="1758797"/>
                    <a:pt x="939443" y="1758797"/>
                  </a:cubicBezTo>
                  <a:cubicBezTo>
                    <a:pt x="701013" y="1758797"/>
                    <a:pt x="471503" y="1673932"/>
                    <a:pt x="297437" y="1521406"/>
                  </a:cubicBezTo>
                  <a:cubicBezTo>
                    <a:pt x="107684" y="1355134"/>
                    <a:pt x="1" y="1122703"/>
                    <a:pt x="2" y="879399"/>
                  </a:cubicBezTo>
                  <a:lnTo>
                    <a:pt x="0" y="879397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91666" tIns="274079" rIns="291666" bIns="274079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 DEBE DE TOMAR ENCUENTA ESTA PROPUESTA PARA MEJORAR EL RENDIMIENTO ACADEMICO DE LOS CADETES </a:t>
              </a:r>
              <a:endParaRPr lang="es-ES" sz="13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419872" y="5532642"/>
              <a:ext cx="2736304" cy="1323555"/>
            </a:xfrm>
            <a:custGeom>
              <a:avLst/>
              <a:gdLst>
                <a:gd name="connsiteX0" fmla="*/ 0 w 2331092"/>
                <a:gd name="connsiteY0" fmla="*/ 621456 h 1242911"/>
                <a:gd name="connsiteX1" fmla="*/ 617171 w 2331092"/>
                <a:gd name="connsiteY1" fmla="*/ 73081 h 1242911"/>
                <a:gd name="connsiteX2" fmla="*/ 1165547 w 2331092"/>
                <a:gd name="connsiteY2" fmla="*/ 2 h 1242911"/>
                <a:gd name="connsiteX3" fmla="*/ 1713924 w 2331092"/>
                <a:gd name="connsiteY3" fmla="*/ 73082 h 1242911"/>
                <a:gd name="connsiteX4" fmla="*/ 2331092 w 2331092"/>
                <a:gd name="connsiteY4" fmla="*/ 621460 h 1242911"/>
                <a:gd name="connsiteX5" fmla="*/ 1713922 w 2331092"/>
                <a:gd name="connsiteY5" fmla="*/ 1169837 h 1242911"/>
                <a:gd name="connsiteX6" fmla="*/ 1165545 w 2331092"/>
                <a:gd name="connsiteY6" fmla="*/ 1242916 h 1242911"/>
                <a:gd name="connsiteX7" fmla="*/ 617168 w 2331092"/>
                <a:gd name="connsiteY7" fmla="*/ 1169836 h 1242911"/>
                <a:gd name="connsiteX8" fmla="*/ -1 w 2331092"/>
                <a:gd name="connsiteY8" fmla="*/ 621458 h 1242911"/>
                <a:gd name="connsiteX9" fmla="*/ 0 w 2331092"/>
                <a:gd name="connsiteY9" fmla="*/ 621456 h 1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092" h="1242911">
                  <a:moveTo>
                    <a:pt x="0" y="621456"/>
                  </a:moveTo>
                  <a:cubicBezTo>
                    <a:pt x="1" y="391920"/>
                    <a:pt x="237298" y="181074"/>
                    <a:pt x="617171" y="73081"/>
                  </a:cubicBezTo>
                  <a:cubicBezTo>
                    <a:pt x="785948" y="25099"/>
                    <a:pt x="974278" y="2"/>
                    <a:pt x="1165547" y="2"/>
                  </a:cubicBezTo>
                  <a:cubicBezTo>
                    <a:pt x="1356817" y="2"/>
                    <a:pt x="1545147" y="25100"/>
                    <a:pt x="1713924" y="73082"/>
                  </a:cubicBezTo>
                  <a:cubicBezTo>
                    <a:pt x="2093798" y="181077"/>
                    <a:pt x="2331094" y="391923"/>
                    <a:pt x="2331092" y="621460"/>
                  </a:cubicBezTo>
                  <a:cubicBezTo>
                    <a:pt x="2331092" y="850996"/>
                    <a:pt x="2093796" y="1061842"/>
                    <a:pt x="1713922" y="1169837"/>
                  </a:cubicBezTo>
                  <a:cubicBezTo>
                    <a:pt x="1545145" y="1217819"/>
                    <a:pt x="1356815" y="1242917"/>
                    <a:pt x="1165545" y="1242916"/>
                  </a:cubicBezTo>
                  <a:cubicBezTo>
                    <a:pt x="974276" y="1242916"/>
                    <a:pt x="785945" y="1217818"/>
                    <a:pt x="617168" y="1169836"/>
                  </a:cubicBezTo>
                  <a:cubicBezTo>
                    <a:pt x="237294" y="1061841"/>
                    <a:pt x="-2" y="850995"/>
                    <a:pt x="-1" y="621458"/>
                  </a:cubicBezTo>
                  <a:cubicBezTo>
                    <a:pt x="-1" y="621457"/>
                    <a:pt x="0" y="621457"/>
                    <a:pt x="0" y="621456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7891" tIns="198530" rIns="357891" bIns="19853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NO SE DEBE SOBRECARGAR FISICAMENTE AL CADETE PARA QUE RINDA BIEN EN EL AMBITO ACADÉMICO</a:t>
              </a:r>
              <a:endParaRPr lang="es-ES" sz="13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1371456" y="3390666"/>
              <a:ext cx="1772366" cy="1921491"/>
            </a:xfrm>
            <a:custGeom>
              <a:avLst/>
              <a:gdLst>
                <a:gd name="connsiteX0" fmla="*/ 0 w 1772366"/>
                <a:gd name="connsiteY0" fmla="*/ 960746 h 1921491"/>
                <a:gd name="connsiteX1" fmla="*/ 234791 w 1772366"/>
                <a:gd name="connsiteY1" fmla="*/ 309353 h 1921491"/>
                <a:gd name="connsiteX2" fmla="*/ 886185 w 1772366"/>
                <a:gd name="connsiteY2" fmla="*/ 1 h 1921491"/>
                <a:gd name="connsiteX3" fmla="*/ 1537578 w 1772366"/>
                <a:gd name="connsiteY3" fmla="*/ 309355 h 1921491"/>
                <a:gd name="connsiteX4" fmla="*/ 1772367 w 1772366"/>
                <a:gd name="connsiteY4" fmla="*/ 960749 h 1921491"/>
                <a:gd name="connsiteX5" fmla="*/ 1537577 w 1772366"/>
                <a:gd name="connsiteY5" fmla="*/ 1612142 h 1921491"/>
                <a:gd name="connsiteX6" fmla="*/ 886183 w 1772366"/>
                <a:gd name="connsiteY6" fmla="*/ 1921495 h 1921491"/>
                <a:gd name="connsiteX7" fmla="*/ 234790 w 1772366"/>
                <a:gd name="connsiteY7" fmla="*/ 1612142 h 1921491"/>
                <a:gd name="connsiteX8" fmla="*/ 1 w 1772366"/>
                <a:gd name="connsiteY8" fmla="*/ 960748 h 1921491"/>
                <a:gd name="connsiteX9" fmla="*/ 0 w 1772366"/>
                <a:gd name="connsiteY9" fmla="*/ 960746 h 19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2366" h="1921491">
                  <a:moveTo>
                    <a:pt x="0" y="960746"/>
                  </a:moveTo>
                  <a:cubicBezTo>
                    <a:pt x="0" y="719347"/>
                    <a:pt x="83822" y="486794"/>
                    <a:pt x="234791" y="309353"/>
                  </a:cubicBezTo>
                  <a:cubicBezTo>
                    <a:pt x="402562" y="112163"/>
                    <a:pt x="638739" y="1"/>
                    <a:pt x="886185" y="1"/>
                  </a:cubicBezTo>
                  <a:cubicBezTo>
                    <a:pt x="1133631" y="1"/>
                    <a:pt x="1369808" y="112164"/>
                    <a:pt x="1537578" y="309355"/>
                  </a:cubicBezTo>
                  <a:cubicBezTo>
                    <a:pt x="1688546" y="486797"/>
                    <a:pt x="1772367" y="719350"/>
                    <a:pt x="1772367" y="960749"/>
                  </a:cubicBezTo>
                  <a:cubicBezTo>
                    <a:pt x="1772367" y="1202148"/>
                    <a:pt x="1688545" y="1434701"/>
                    <a:pt x="1537577" y="1612142"/>
                  </a:cubicBezTo>
                  <a:cubicBezTo>
                    <a:pt x="1369806" y="1809332"/>
                    <a:pt x="1133630" y="1921495"/>
                    <a:pt x="886183" y="1921495"/>
                  </a:cubicBezTo>
                  <a:cubicBezTo>
                    <a:pt x="638737" y="1921495"/>
                    <a:pt x="402560" y="1809332"/>
                    <a:pt x="234790" y="1612142"/>
                  </a:cubicBezTo>
                  <a:cubicBezTo>
                    <a:pt x="83822" y="1434700"/>
                    <a:pt x="0" y="1202148"/>
                    <a:pt x="1" y="960748"/>
                  </a:cubicBezTo>
                  <a:cubicBezTo>
                    <a:pt x="1" y="960747"/>
                    <a:pt x="0" y="960747"/>
                    <a:pt x="0" y="960746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76067" tIns="297906" rIns="276067" bIns="297906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 DEBE TRABAJAR TODOS LOS DIAS UN NUEVO MUSCULO PARA NO CANSARLE AL CUERPO </a:t>
              </a:r>
              <a:endParaRPr lang="es-ES" sz="13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8864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PROPUESTA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0" y="620688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84784"/>
            <a:ext cx="9144000" cy="5373216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LAS GRANDES IDEAS SIEMPRE HAN ENCONTRADO VIOLENTA OPOSICION DE LAS MENTES MEDIOCRES</a:t>
            </a:r>
          </a:p>
          <a:p>
            <a:pPr algn="ctr">
              <a:defRPr/>
            </a:pPr>
            <a:r>
              <a:rPr lang="es-EC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                   </a:t>
            </a:r>
          </a:p>
          <a:p>
            <a:pPr algn="ctr">
              <a:defRPr/>
            </a:pPr>
            <a:endParaRPr lang="es-EC" sz="36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defRPr/>
            </a:pPr>
            <a:r>
              <a:rPr lang="es-EC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ALBERT EINTEIN</a:t>
            </a:r>
            <a:endParaRPr lang="es-EC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87" y="260648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2800" b="1" dirty="0" smtClean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475656" y="476672"/>
            <a:ext cx="578647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OBJETIVOS DE LA PROPUESTA 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0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268760"/>
            <a:ext cx="9144000" cy="558924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97468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justificación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-396552" y="620688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aphicFrame>
        <p:nvGraphicFramePr>
          <p:cNvPr id="10" name="9 Diagrama"/>
          <p:cNvGraphicFramePr/>
          <p:nvPr/>
        </p:nvGraphicFramePr>
        <p:xfrm>
          <a:off x="0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Rectángulo"/>
          <p:cNvSpPr/>
          <p:nvPr/>
        </p:nvSpPr>
        <p:spPr>
          <a:xfrm>
            <a:off x="2123728" y="32336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Fundamentación teórica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268760"/>
            <a:ext cx="9144000" cy="558924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Descripción de la propuesta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524000" y="1397000"/>
          <a:ext cx="664840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6258" name="Picture 2" descr="C:\Users\OEM\Pictures\FOTOS MIAS ESMIL\ESMIL\Escuela Militar\DSC002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628800"/>
            <a:ext cx="182420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59" name="Picture 3" descr="C:\Users\OEM\Pictures\FOTOS MIAS ESMIL\ESMIL\Escuela Militar\DSC002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1700808"/>
            <a:ext cx="172819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60" name="Picture 4" descr="C:\Users\OEM\Pictures\FOTOS MIAS ESMIL\ESMIL\Escuela Militar\DSC002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5013176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61" name="Picture 5" descr="C:\Users\OEM\Desktop\Nueva carpeta\100_466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64209" y="5157192"/>
            <a:ext cx="1824439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4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67544" y="620688"/>
          <a:ext cx="8352928" cy="59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7" name="Picture 1" descr="C:\Users\OEM\Desktop\educacion fis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484784"/>
            <a:ext cx="1939265" cy="1437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8" name="Picture 2" descr="C:\Users\OEM\Desktop\Nueva carpeta\100_47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8123" y="4725144"/>
            <a:ext cx="170837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" name="10 Rectángulo">
            <a:hlinkClick r:id="rId12" action="ppaction://hlinkfile"/>
          </p:cNvPr>
          <p:cNvSpPr/>
          <p:nvPr/>
        </p:nvSpPr>
        <p:spPr>
          <a:xfrm>
            <a:off x="1500166" y="241484"/>
            <a:ext cx="5786478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Descripción de la propuesta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40160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Factibilidad de la propuesta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23528" y="1772816"/>
            <a:ext cx="3312368" cy="2616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C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RECURSOS MATERIALES</a:t>
            </a:r>
          </a:p>
          <a:p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  <a:p>
            <a:pPr algn="just"/>
            <a:endParaRPr lang="es-EC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Folletos</a:t>
            </a: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Material Audiovisual</a:t>
            </a: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Material Multimedia</a:t>
            </a:r>
          </a:p>
          <a:p>
            <a:endParaRPr lang="es-EC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es-EC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3928" y="1772816"/>
            <a:ext cx="4752528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RECURSOS FINANCIEROS</a:t>
            </a:r>
          </a:p>
          <a:p>
            <a:endParaRPr lang="es-EC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  <a:p>
            <a:pPr algn="just"/>
            <a:endParaRPr lang="es-EC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Folletos o trípticos </a:t>
            </a:r>
          </a:p>
          <a:p>
            <a:pPr algn="just"/>
            <a:r>
              <a:rPr lang="es-EC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Proporcionar charlas</a:t>
            </a:r>
          </a:p>
        </p:txBody>
      </p:sp>
      <p:pic>
        <p:nvPicPr>
          <p:cNvPr id="2053" name="Picture 5" descr="C:\Users\OEM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09120"/>
            <a:ext cx="1257300" cy="1628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12 Flecha derecha"/>
          <p:cNvSpPr/>
          <p:nvPr/>
        </p:nvSpPr>
        <p:spPr>
          <a:xfrm>
            <a:off x="2483768" y="5157192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 descr="C:\Users\OEM\Desktop\medium_ALQUILER-DE-VIDEOBEAM-EB-PASTO-NARI-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653136"/>
            <a:ext cx="19050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15 Flecha derecha"/>
          <p:cNvSpPr/>
          <p:nvPr/>
        </p:nvSpPr>
        <p:spPr>
          <a:xfrm>
            <a:off x="5724128" y="5157192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7" name="Picture 9" descr="C:\Users\OEM\Desktop\alquiler_de_sonido-refuerzo-palabr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653136"/>
            <a:ext cx="1797174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0"/>
            <a:ext cx="9144000" cy="6641976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908722"/>
          <a:ext cx="5544617" cy="22695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53709"/>
                <a:gridCol w="821455"/>
                <a:gridCol w="1386766"/>
                <a:gridCol w="1382687"/>
              </a:tblGrid>
              <a:tr h="52465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CONFERENCIA DE LA ACTIVIDAD FISICA Y SU INFLUENCIA EN EL RENDIMIENTO ACADÉMICO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DESCRIPCIÓN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CANT.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COSTO UNITARIO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COSTO TOTAL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3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CONFERENCISTA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150,00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150,00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/>
                        <a:t>ESPECIALISTA DEL TEMA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ENTRENADOR FISICO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39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TOTAL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</a:t>
                      </a:r>
                      <a:r>
                        <a:rPr lang="es-EC" sz="1100" b="1" dirty="0" smtClean="0"/>
                        <a:t>50,00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059832" y="3501008"/>
          <a:ext cx="5559152" cy="3019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65590"/>
                <a:gridCol w="716685"/>
                <a:gridCol w="1570644"/>
                <a:gridCol w="1706233"/>
              </a:tblGrid>
              <a:tr h="30790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/>
                        <a:t>COSTO DEL PROYECTO</a:t>
                      </a:r>
                      <a:endParaRPr lang="es-EC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2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DESCRIPCION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CANT.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COSTO UNITARIO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COSTO TOTAL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CONFERENCISTA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1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150,00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150,00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/>
                        <a:t>ESPECIALISTA DEL TEMA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PROYECTOR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SISTEMA DE AUDIO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1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/>
                        <a:t>ENTRENADOR FISICO</a:t>
                      </a:r>
                      <a:endParaRPr lang="es-EC" sz="1800" b="1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0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TOTAL [USD]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/>
                        <a:t>150,00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619672" y="4766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bg1"/>
                </a:solidFill>
              </a:rPr>
              <a:t>COSTO DE PERMISOS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08104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COSTO TOTAL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OEM\Desktop\educacion fi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194421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260648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OEM\Desktop\Nueva carpeta\100_46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348880"/>
            <a:ext cx="1656184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OEM\Desktop\Nueva carpeta\100_46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696" y="2348880"/>
            <a:ext cx="1728416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OEM\Pictures\FOTOS MIAS ESMIL\ESMIL\Escuela Militar\DSC002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384884"/>
            <a:ext cx="1680187" cy="1260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475656" y="260648"/>
            <a:ext cx="602416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APORTE POSITIVO</a:t>
            </a:r>
            <a:endParaRPr lang="es-ES" sz="2400" b="1" dirty="0" smtClean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79512" y="980728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0230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ONDESPE-enriqfab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074150" cy="68135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67744" y="4581128"/>
            <a:ext cx="6696744" cy="2123658"/>
          </a:xfrm>
          <a:prstGeom prst="rect">
            <a:avLst/>
          </a:prstGeom>
          <a:solidFill>
            <a:schemeClr val="tx2">
              <a:alpha val="99000"/>
            </a:schemeClr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6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GRACIAS POR SU ATENCIÓN</a:t>
            </a:r>
            <a:endParaRPr lang="es-EC" sz="6600" b="1" cap="all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700808"/>
            <a:ext cx="9144000" cy="5157192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260648"/>
            <a:ext cx="9144000" cy="1361649"/>
            <a:chOff x="0" y="23"/>
            <a:chExt cx="5760" cy="700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6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introducción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79512" y="1052736"/>
          <a:ext cx="1008112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6C24C3-6096-46EB-B205-F729E8475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1C6C24C3-6096-46EB-B205-F729E8475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A5F028-3D73-4E67-87FA-6E77E1DE0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5BA5F028-3D73-4E67-87FA-6E77E1DE0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C578C4-796E-40AE-AE25-870B6C86C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A2C578C4-796E-40AE-AE25-870B6C86C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F2722D-3D50-4DC8-A662-14518ACE6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DAF2722D-3D50-4DC8-A662-14518ACE6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7BCDF3-6228-4E14-B871-863FBEDD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2F7BCDF3-6228-4E14-B871-863FBEDD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475656" y="332656"/>
            <a:ext cx="6024162" cy="76944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tema</a:t>
            </a:r>
            <a:endParaRPr lang="es-ES" sz="4400" b="1" dirty="0" smtClean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1700809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chemeClr val="bg1"/>
                </a:solidFill>
              </a:rPr>
              <a:t>ESTUDIO DE LA ACTIVIDAD FISÍCA EN LOS CADETES DE LA ESCUELA SUPERIOR MILITAR “ELOY ALFARO” Y SU INCIDENCIA EN EL RENDIMEINTO ACADÉMICO EN EL AÑO 2010-2011</a:t>
            </a:r>
          </a:p>
          <a:p>
            <a:pPr lvl="0" algn="just"/>
            <a:endParaRPr lang="es-EC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1" cy="1322745"/>
            <a:chOff x="0" y="23"/>
            <a:chExt cx="5760" cy="680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475656" y="332656"/>
            <a:ext cx="602416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PLANTEMIENTO  DEL  PROBLEMA</a:t>
            </a:r>
            <a:endParaRPr lang="es-ES" sz="2400" b="1" dirty="0" smtClean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79512" y="90872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2B5039C6-F041-4D35-8815-A7D54F6E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F6D1943F-53A1-4440-89FD-877CFDFA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7EBA8BC7-9FFF-494E-8C16-29DBEA8F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586F5D99-A47E-4EB4-BDEE-5F71BD54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259632" y="476672"/>
            <a:ext cx="609902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PLANTEAMIENTO DEL PROBLEMA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-612576" y="1484784"/>
          <a:ext cx="9073008" cy="481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6D94F1-69C0-4E7C-8165-62E5E23BF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36D94F1-69C0-4E7C-8165-62E5E23BF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4F912E-7197-43E6-A06B-4E50BAA58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BC4F912E-7197-43E6-A06B-4E50BAA58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1412776"/>
            <a:ext cx="9144000" cy="5445224"/>
          </a:xfrm>
          <a:prstGeom prst="roundRect">
            <a:avLst/>
          </a:prstGeom>
          <a:solidFill>
            <a:srgbClr val="0019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C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5532-0979-46E2-B928-12E92A84810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1320800"/>
            <a:chOff x="0" y="23"/>
            <a:chExt cx="5759" cy="679"/>
          </a:xfrm>
        </p:grpSpPr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OBJETIVOS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9888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0" y="188640"/>
          <a:ext cx="9144000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839788" y="469900"/>
            <a:ext cx="7497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PERFIL DEL OFICIAL DE EJÉRCITO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0500" y="254000"/>
            <a:ext cx="8763000" cy="6388100"/>
            <a:chOff x="128" y="128"/>
            <a:chExt cx="5520" cy="402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424" y="128"/>
              <a:ext cx="1224" cy="1136"/>
              <a:chOff x="4424" y="128"/>
              <a:chExt cx="1224" cy="1136"/>
            </a:xfrm>
          </p:grpSpPr>
          <p:sp>
            <p:nvSpPr>
              <p:cNvPr id="131078" name="Line 20"/>
              <p:cNvSpPr>
                <a:spLocks noChangeShapeType="1"/>
              </p:cNvSpPr>
              <p:nvPr/>
            </p:nvSpPr>
            <p:spPr bwMode="auto">
              <a:xfrm>
                <a:off x="4424" y="128"/>
                <a:ext cx="1224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C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79" name="Line 21"/>
              <p:cNvSpPr>
                <a:spLocks noChangeShapeType="1"/>
              </p:cNvSpPr>
              <p:nvPr/>
            </p:nvSpPr>
            <p:spPr bwMode="auto">
              <a:xfrm>
                <a:off x="5648" y="128"/>
                <a:ext cx="0" cy="1136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C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 rot="10800000">
              <a:off x="128" y="3016"/>
              <a:ext cx="1224" cy="1136"/>
              <a:chOff x="4424" y="128"/>
              <a:chExt cx="1224" cy="1136"/>
            </a:xfrm>
          </p:grpSpPr>
          <p:sp>
            <p:nvSpPr>
              <p:cNvPr id="131081" name="Line 23"/>
              <p:cNvSpPr>
                <a:spLocks noChangeShapeType="1"/>
              </p:cNvSpPr>
              <p:nvPr/>
            </p:nvSpPr>
            <p:spPr bwMode="auto">
              <a:xfrm>
                <a:off x="4424" y="128"/>
                <a:ext cx="1224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C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2" name="Line 24"/>
              <p:cNvSpPr>
                <a:spLocks noChangeShapeType="1"/>
              </p:cNvSpPr>
              <p:nvPr/>
            </p:nvSpPr>
            <p:spPr bwMode="auto">
              <a:xfrm>
                <a:off x="5648" y="128"/>
                <a:ext cx="0" cy="1136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C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83" name="Arc 95"/>
          <p:cNvSpPr>
            <a:spLocks/>
          </p:cNvSpPr>
          <p:nvPr/>
        </p:nvSpPr>
        <p:spPr bwMode="auto">
          <a:xfrm rot="792794" flipH="1" flipV="1">
            <a:off x="525463" y="954088"/>
            <a:ext cx="3249612" cy="5156200"/>
          </a:xfrm>
          <a:custGeom>
            <a:avLst/>
            <a:gdLst>
              <a:gd name="T0" fmla="*/ 0 w 24922"/>
              <a:gd name="T1" fmla="*/ 2147483647 h 23652"/>
              <a:gd name="T2" fmla="*/ 2147483647 w 24922"/>
              <a:gd name="T3" fmla="*/ 2147483647 h 23652"/>
              <a:gd name="T4" fmla="*/ 2147483647 w 24922"/>
              <a:gd name="T5" fmla="*/ 2147483647 h 23652"/>
              <a:gd name="T6" fmla="*/ 0 60000 65536"/>
              <a:gd name="T7" fmla="*/ 0 60000 65536"/>
              <a:gd name="T8" fmla="*/ 0 60000 65536"/>
              <a:gd name="T9" fmla="*/ 0 w 24922"/>
              <a:gd name="T10" fmla="*/ 0 h 23652"/>
              <a:gd name="T11" fmla="*/ 24922 w 24922"/>
              <a:gd name="T12" fmla="*/ 23652 h 23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22" h="23652" fill="none" extrusionOk="0">
                <a:moveTo>
                  <a:pt x="-1" y="256"/>
                </a:moveTo>
                <a:cubicBezTo>
                  <a:pt x="1099" y="85"/>
                  <a:pt x="2209" y="-1"/>
                  <a:pt x="3322" y="0"/>
                </a:cubicBezTo>
                <a:cubicBezTo>
                  <a:pt x="15251" y="0"/>
                  <a:pt x="24922" y="9670"/>
                  <a:pt x="24922" y="21600"/>
                </a:cubicBezTo>
                <a:cubicBezTo>
                  <a:pt x="24922" y="22285"/>
                  <a:pt x="24889" y="22969"/>
                  <a:pt x="24824" y="23652"/>
                </a:cubicBezTo>
              </a:path>
              <a:path w="24922" h="23652" stroke="0" extrusionOk="0">
                <a:moveTo>
                  <a:pt x="-1" y="256"/>
                </a:moveTo>
                <a:cubicBezTo>
                  <a:pt x="1099" y="85"/>
                  <a:pt x="2209" y="-1"/>
                  <a:pt x="3322" y="0"/>
                </a:cubicBezTo>
                <a:cubicBezTo>
                  <a:pt x="15251" y="0"/>
                  <a:pt x="24922" y="9670"/>
                  <a:pt x="24922" y="21600"/>
                </a:cubicBezTo>
                <a:cubicBezTo>
                  <a:pt x="24922" y="22285"/>
                  <a:pt x="24889" y="22969"/>
                  <a:pt x="24824" y="23652"/>
                </a:cubicBezTo>
                <a:lnTo>
                  <a:pt x="3322" y="21600"/>
                </a:lnTo>
                <a:close/>
              </a:path>
            </a:pathLst>
          </a:custGeom>
          <a:noFill/>
          <a:ln w="76200">
            <a:solidFill>
              <a:srgbClr val="996600"/>
            </a:solidFill>
            <a:round/>
            <a:headEnd type="triangle" w="med" len="med"/>
            <a:tailEnd type="triangle" w="med" len="med"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</a:endParaRPr>
          </a:p>
        </p:txBody>
      </p:sp>
      <p:sp>
        <p:nvSpPr>
          <p:cNvPr id="131085" name="Oval 17"/>
          <p:cNvSpPr>
            <a:spLocks noChangeArrowheads="1"/>
          </p:cNvSpPr>
          <p:nvPr/>
        </p:nvSpPr>
        <p:spPr bwMode="auto">
          <a:xfrm flipH="1">
            <a:off x="7524328" y="1700808"/>
            <a:ext cx="1379538" cy="135255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0"/>
            <a:ext cx="9142413" cy="1124744"/>
            <a:chOff x="0" y="23"/>
            <a:chExt cx="5759" cy="67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0" b="81511"/>
            <a:stretch>
              <a:fillRect/>
            </a:stretch>
          </p:blipFill>
          <p:spPr bwMode="auto">
            <a:xfrm>
              <a:off x="0" y="23"/>
              <a:ext cx="5760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"/>
              <a:ext cx="793" cy="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2" name="21 Rectángulo">
            <a:hlinkClick r:id="rId5" action="ppaction://hlinkfile"/>
          </p:cNvPr>
          <p:cNvSpPr/>
          <p:nvPr/>
        </p:nvSpPr>
        <p:spPr>
          <a:xfrm>
            <a:off x="1500166" y="241484"/>
            <a:ext cx="578647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JUSTIFICACIÓN</a:t>
            </a:r>
          </a:p>
        </p:txBody>
      </p:sp>
      <p:pic>
        <p:nvPicPr>
          <p:cNvPr id="23" name="Picture 17" descr="DSC005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373216"/>
            <a:ext cx="1766628" cy="128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72816"/>
            <a:ext cx="1584176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C:\Users\OEM\Desktop\DEPORTES\DSC002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149080"/>
            <a:ext cx="1728192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25 Diagrama"/>
          <p:cNvGraphicFramePr/>
          <p:nvPr/>
        </p:nvGraphicFramePr>
        <p:xfrm>
          <a:off x="179512" y="908720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26 Flecha curvada hacia la derecha"/>
          <p:cNvSpPr/>
          <p:nvPr/>
        </p:nvSpPr>
        <p:spPr>
          <a:xfrm>
            <a:off x="1547664" y="2996952"/>
            <a:ext cx="648072" cy="1008112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27 Flecha curvada hacia la izquierda"/>
          <p:cNvSpPr/>
          <p:nvPr/>
        </p:nvSpPr>
        <p:spPr>
          <a:xfrm>
            <a:off x="6732240" y="2924944"/>
            <a:ext cx="720080" cy="93610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28 Flecha abajo"/>
          <p:cNvSpPr/>
          <p:nvPr/>
        </p:nvSpPr>
        <p:spPr>
          <a:xfrm>
            <a:off x="755576" y="3140968"/>
            <a:ext cx="504056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Flecha abajo"/>
          <p:cNvSpPr/>
          <p:nvPr/>
        </p:nvSpPr>
        <p:spPr>
          <a:xfrm>
            <a:off x="7884368" y="3068960"/>
            <a:ext cx="504056" cy="11521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A79C280-AB5E-4CC9-B550-799C79AB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graphicEl>
                                              <a:dgm id="{FA79C280-AB5E-4CC9-B550-799C79ABE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D89D592-1F13-4F44-8EA6-BEADA4F71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>
                                            <p:graphicEl>
                                              <a:dgm id="{9D89D592-1F13-4F44-8EA6-BEADA4F71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F50757E-04C3-4472-B857-22D10E956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>
                                            <p:graphicEl>
                                              <a:dgm id="{DF50757E-04C3-4472-B857-22D10E956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81B563A-BC3D-4EF6-8749-F0242C574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>
                                            <p:graphicEl>
                                              <a:dgm id="{981B563A-BC3D-4EF6-8749-F0242C574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2" name="Picture 32" descr="tecnologí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3" t="15918" r="17796" b="17096"/>
          <a:stretch>
            <a:fillRect/>
          </a:stretch>
        </p:blipFill>
        <p:spPr bwMode="auto">
          <a:xfrm>
            <a:off x="2913063" y="1027113"/>
            <a:ext cx="31654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001963" y="1238250"/>
            <a:ext cx="2935287" cy="2941638"/>
          </a:xfrm>
          <a:prstGeom prst="ellipse">
            <a:avLst/>
          </a:prstGeom>
          <a:noFill/>
          <a:ln w="57150">
            <a:solidFill>
              <a:srgbClr val="333300"/>
            </a:solidFill>
            <a:round/>
            <a:headEnd/>
            <a:tailEnd/>
          </a:ln>
          <a:effectLst>
            <a:prstShdw prst="shdw17" dist="17961" dir="2700000">
              <a:srgbClr val="33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3979863" y="4314825"/>
            <a:ext cx="1028700" cy="4032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auto">
          <a:xfrm>
            <a:off x="1647825" y="1897063"/>
            <a:ext cx="420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 sz="1400" b="1" smtClean="0">
              <a:solidFill>
                <a:srgbClr val="000000"/>
              </a:solidFill>
            </a:endParaRPr>
          </a:p>
        </p:txBody>
      </p:sp>
      <p:sp>
        <p:nvSpPr>
          <p:cNvPr id="134151" name="Text Box 13"/>
          <p:cNvSpPr txBox="1">
            <a:spLocks noChangeArrowheads="1"/>
          </p:cNvSpPr>
          <p:nvPr/>
        </p:nvSpPr>
        <p:spPr bwMode="auto">
          <a:xfrm>
            <a:off x="1331640" y="1988840"/>
            <a:ext cx="420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 sz="1400" b="1" smtClean="0">
              <a:solidFill>
                <a:srgbClr val="000000"/>
              </a:solidFill>
            </a:endParaRPr>
          </a:p>
        </p:txBody>
      </p:sp>
      <p:sp>
        <p:nvSpPr>
          <p:cNvPr id="134152" name="Text Box 15"/>
          <p:cNvSpPr txBox="1">
            <a:spLocks noChangeArrowheads="1"/>
          </p:cNvSpPr>
          <p:nvPr/>
        </p:nvSpPr>
        <p:spPr bwMode="auto">
          <a:xfrm>
            <a:off x="1541463" y="1649413"/>
            <a:ext cx="420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 sz="1400" b="1" smtClean="0">
              <a:solidFill>
                <a:srgbClr val="000000"/>
              </a:solidFill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79512" y="5229200"/>
            <a:ext cx="2933700" cy="1152128"/>
          </a:xfrm>
          <a:prstGeom prst="homePlate">
            <a:avLst>
              <a:gd name="adj" fmla="val 67324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179512" y="5373216"/>
            <a:ext cx="2655888" cy="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000" b="1" dirty="0" smtClean="0">
                <a:solidFill>
                  <a:srgbClr val="990000"/>
                </a:solidFill>
              </a:rPr>
              <a:t>¿</a:t>
            </a:r>
            <a:r>
              <a:rPr lang="es-EC" sz="1400" b="1" dirty="0" smtClean="0">
                <a:solidFill>
                  <a:srgbClr val="990000"/>
                </a:solidFill>
              </a:rPr>
              <a:t>QUÉ RIESGOS SE ASOCIAN A LA ACTIVIDAD FÍSICA?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400" b="1" dirty="0" smtClean="0">
                <a:solidFill>
                  <a:srgbClr val="990000"/>
                </a:solidFill>
              </a:rPr>
              <a:t>¿CUÁNTA ACTIVIDAD FÍSICA NECESITAMOS</a:t>
            </a:r>
            <a:r>
              <a:rPr lang="es-EC" sz="1200" b="1" dirty="0" smtClean="0">
                <a:solidFill>
                  <a:srgbClr val="990000"/>
                </a:solidFill>
              </a:rPr>
              <a:t>? </a:t>
            </a:r>
          </a:p>
        </p:txBody>
      </p:sp>
      <p:sp>
        <p:nvSpPr>
          <p:cNvPr id="134165" name="AutoShape 21"/>
          <p:cNvSpPr>
            <a:spLocks noChangeArrowheads="1"/>
          </p:cNvSpPr>
          <p:nvPr/>
        </p:nvSpPr>
        <p:spPr bwMode="auto">
          <a:xfrm flipH="1">
            <a:off x="5989638" y="5229200"/>
            <a:ext cx="3154362" cy="1628800"/>
          </a:xfrm>
          <a:prstGeom prst="homePlate">
            <a:avLst>
              <a:gd name="adj" fmla="val 70303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66" name="AutoShape 22"/>
          <p:cNvSpPr>
            <a:spLocks noChangeArrowheads="1"/>
          </p:cNvSpPr>
          <p:nvPr/>
        </p:nvSpPr>
        <p:spPr bwMode="auto">
          <a:xfrm flipH="1">
            <a:off x="6012160" y="2132856"/>
            <a:ext cx="3131840" cy="1079524"/>
          </a:xfrm>
          <a:prstGeom prst="homePlate">
            <a:avLst>
              <a:gd name="adj" fmla="val 66127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6300192" y="2204864"/>
            <a:ext cx="2843808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100" b="1" dirty="0" smtClean="0">
                <a:solidFill>
                  <a:srgbClr val="990000"/>
                </a:solidFill>
              </a:rPr>
              <a:t>¿</a:t>
            </a:r>
            <a:r>
              <a:rPr lang="es-EC" sz="1400" b="1" dirty="0" smtClean="0">
                <a:solidFill>
                  <a:srgbClr val="990000"/>
                </a:solidFill>
              </a:rPr>
              <a:t>QUÉ QUIERE DECIR ACTIVIDAD FÍSICA?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400" b="1" dirty="0" smtClean="0">
                <a:solidFill>
                  <a:srgbClr val="990000"/>
                </a:solidFill>
              </a:rPr>
              <a:t>¿QUÉ VENTAJAS TIENE LA ACTIVIDAD FÍSICA?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s-ES" sz="800" b="1" dirty="0" smtClean="0">
              <a:solidFill>
                <a:srgbClr val="990000"/>
              </a:solidFill>
            </a:endParaRP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6444208" y="5373216"/>
            <a:ext cx="2699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ENFERMEDADES QUE PUEDEN SER MEJORADAS CON LA ACTIVIDAD FISICA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OBESIDAD Y EXCESO DE PESO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DIABETES 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PROBLEMAS DE HUESOS Y MÚSCULOS </a:t>
            </a:r>
            <a:endParaRPr lang="es-ES" sz="1200" b="1" dirty="0" smtClean="0">
              <a:solidFill>
                <a:srgbClr val="990000"/>
              </a:solidFill>
            </a:endParaRPr>
          </a:p>
        </p:txBody>
      </p:sp>
      <p:pic>
        <p:nvPicPr>
          <p:cNvPr id="13416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0018">
            <a:off x="1854405" y="1549044"/>
            <a:ext cx="15367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71" name="AutoShape 27"/>
          <p:cNvSpPr>
            <a:spLocks noChangeArrowheads="1"/>
          </p:cNvSpPr>
          <p:nvPr/>
        </p:nvSpPr>
        <p:spPr bwMode="auto">
          <a:xfrm>
            <a:off x="0" y="2204864"/>
            <a:ext cx="3131840" cy="1080120"/>
          </a:xfrm>
          <a:prstGeom prst="homePlate">
            <a:avLst>
              <a:gd name="adj" fmla="val 57669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>
            <a:off x="0" y="2204864"/>
            <a:ext cx="2987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INCIDENCIA EN EL RENDIMIENTO ACADEMICO BDNF-IGF1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ACTIVIDAD FÍSICA Y PROCESOS COGNITIVOS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990000"/>
                </a:solidFill>
              </a:rPr>
              <a:t>ACTIVIDAD FÍSICA Y ACTIVIDAD CEREBRAL</a:t>
            </a:r>
            <a:endParaRPr lang="es-ES" sz="1200" b="1" dirty="0" smtClean="0">
              <a:solidFill>
                <a:srgbClr val="990000"/>
              </a:solidFill>
            </a:endParaRPr>
          </a:p>
        </p:txBody>
      </p:sp>
      <p:pic>
        <p:nvPicPr>
          <p:cNvPr id="13417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4415" flipH="1">
            <a:off x="5618855" y="1536616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7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410" flipV="1">
            <a:off x="1709738" y="3255963"/>
            <a:ext cx="17954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7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6410" flipH="1" flipV="1">
            <a:off x="5446713" y="3368111"/>
            <a:ext cx="17954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7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088" y="3738563"/>
            <a:ext cx="6588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79" name="AutoShape 35"/>
          <p:cNvSpPr>
            <a:spLocks noChangeArrowheads="1"/>
          </p:cNvSpPr>
          <p:nvPr/>
        </p:nvSpPr>
        <p:spPr bwMode="auto">
          <a:xfrm flipH="1">
            <a:off x="2483768" y="6137920"/>
            <a:ext cx="1858840" cy="720080"/>
          </a:xfrm>
          <a:prstGeom prst="homePlate">
            <a:avLst>
              <a:gd name="adj" fmla="val 66186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80" name="AutoShape 36"/>
          <p:cNvSpPr>
            <a:spLocks noChangeArrowheads="1"/>
          </p:cNvSpPr>
          <p:nvPr/>
        </p:nvSpPr>
        <p:spPr bwMode="auto">
          <a:xfrm>
            <a:off x="4355976" y="6137920"/>
            <a:ext cx="2088231" cy="720080"/>
          </a:xfrm>
          <a:prstGeom prst="homePlate">
            <a:avLst>
              <a:gd name="adj" fmla="val 65979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2915816" y="5805264"/>
            <a:ext cx="324036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s-EC" sz="1600" b="1" dirty="0" smtClean="0">
              <a:solidFill>
                <a:srgbClr val="99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srgbClr val="990000"/>
                </a:solidFill>
              </a:rPr>
              <a:t>RENDIMIENTO ESCOLAR Y ACTIVIDAD FÍSICA</a:t>
            </a: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2905125" y="555625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000"/>
                </a:solidFill>
              </a:rPr>
              <a:t>SISTEMAS DE FORMACIÓN</a:t>
            </a: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 flipH="1">
            <a:off x="2682875" y="515938"/>
            <a:ext cx="3586163" cy="609600"/>
          </a:xfrm>
          <a:prstGeom prst="downArrowCallout">
            <a:avLst>
              <a:gd name="adj1" fmla="val 147070"/>
              <a:gd name="adj2" fmla="val 147070"/>
              <a:gd name="adj3" fmla="val 16667"/>
              <a:gd name="adj4" fmla="val 66667"/>
            </a:avLst>
          </a:prstGeom>
          <a:solidFill>
            <a:srgbClr val="666633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sp>
        <p:nvSpPr>
          <p:cNvPr id="134186" name="AutoShape 42"/>
          <p:cNvSpPr>
            <a:spLocks noChangeArrowheads="1"/>
          </p:cNvSpPr>
          <p:nvPr/>
        </p:nvSpPr>
        <p:spPr bwMode="auto">
          <a:xfrm flipH="1">
            <a:off x="2670175" y="515938"/>
            <a:ext cx="3586163" cy="609600"/>
          </a:xfrm>
          <a:prstGeom prst="downArrowCallout">
            <a:avLst>
              <a:gd name="adj1" fmla="val 147070"/>
              <a:gd name="adj2" fmla="val 147070"/>
              <a:gd name="adj3" fmla="val 16667"/>
              <a:gd name="adj4" fmla="val 66667"/>
            </a:avLst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>
            <a:prstShdw prst="shdw17" dist="17961" dir="2700000">
              <a:srgbClr val="33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mtClean="0">
              <a:solidFill>
                <a:srgbClr val="000000"/>
              </a:solidFill>
            </a:endParaRPr>
          </a:p>
        </p:txBody>
      </p:sp>
      <p:pic>
        <p:nvPicPr>
          <p:cNvPr id="48" name="47 Imagen" descr="C:\Users\OEM\Desktop\DEPORTES\DSC002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3"/>
            <a:ext cx="2448272" cy="1728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" name="48 Imagen" descr="C:\Users\OEM\Desktop\DEPORTES\ESMIL 1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60648"/>
            <a:ext cx="2088232" cy="17281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" name="49 Imagen" descr="C:\Users\OEM\Pictures\ESMIL\Escuela Militar\Académica 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2232248" cy="18722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" name="50 Imagen" descr="H:\12870_78c897c5af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212976"/>
            <a:ext cx="2350021" cy="19442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" name="52 Rectángulo">
            <a:hlinkClick r:id="rId9" action="ppaction://hlinkfile"/>
          </p:cNvPr>
          <p:cNvSpPr/>
          <p:nvPr/>
        </p:nvSpPr>
        <p:spPr>
          <a:xfrm>
            <a:off x="2699792" y="476672"/>
            <a:ext cx="3528392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pperplate Gothic Bold" pitchFamily="34" charset="0"/>
              </a:rPr>
              <a:t>MARCO  TEÓRICO</a:t>
            </a:r>
          </a:p>
        </p:txBody>
      </p:sp>
      <p:pic>
        <p:nvPicPr>
          <p:cNvPr id="54" name="53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221088"/>
            <a:ext cx="2088232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MOUFLAGE FT enriquez fabian">
  <a:themeElements>
    <a:clrScheme name="CAMOUFLAGE FT enriquez fabia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MOUFLAGE FT enriquez fabi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MOUFLAGE FT enriquez fabi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UFLAGE FT enriquez fabi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UFLAGE FT enriquez fabi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UFLAGE FT enriquez fabi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UFLAGE FT enriquez fabi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UFLAGE FT enriquez fabi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UFLAGE FT enriquez fabi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3038</TotalTime>
  <Words>1042</Words>
  <Application>Microsoft Office PowerPoint</Application>
  <PresentationFormat>Presentación en pantalla (4:3)</PresentationFormat>
  <Paragraphs>290</Paragraphs>
  <Slides>29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4" baseType="lpstr">
      <vt:lpstr>Arial Unicode MS</vt:lpstr>
      <vt:lpstr>Aharoni</vt:lpstr>
      <vt:lpstr>Algerian</vt:lpstr>
      <vt:lpstr>Arial</vt:lpstr>
      <vt:lpstr>Arial Black</vt:lpstr>
      <vt:lpstr>Arial Rounded MT Bold</vt:lpstr>
      <vt:lpstr>Calibri</vt:lpstr>
      <vt:lpstr>Century Gothic</vt:lpstr>
      <vt:lpstr>Copperplate Gothic Bold</vt:lpstr>
      <vt:lpstr>Times New Roman</vt:lpstr>
      <vt:lpstr>Verdana</vt:lpstr>
      <vt:lpstr>Wingdings 2</vt:lpstr>
      <vt:lpstr>Brío</vt:lpstr>
      <vt:lpstr>CAMOUFLAGE FT enriquez fabian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Josimar Bravo</cp:lastModifiedBy>
  <cp:revision>209</cp:revision>
  <dcterms:created xsi:type="dcterms:W3CDTF">2009-04-14T23:37:59Z</dcterms:created>
  <dcterms:modified xsi:type="dcterms:W3CDTF">2017-06-23T15:28:11Z</dcterms:modified>
</cp:coreProperties>
</file>